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304" r:id="rId11"/>
    <p:sldId id="305" r:id="rId12"/>
    <p:sldId id="306" r:id="rId13"/>
    <p:sldId id="307" r:id="rId14"/>
    <p:sldId id="308" r:id="rId15"/>
  </p:sldIdLst>
  <p:sldSz cx="9144000" cy="51435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8" name="Shape 188"/>
        <p:cNvGrpSpPr/>
        <p:nvPr/>
      </p:nvGrpSpPr>
      <p:grpSpPr>
        <a:xfrm>
          <a:off x="0" y="0"/>
          <a:ext cx="0" cy="0"/>
          <a:chOff x="0" y="0"/>
          <a:chExt cx="0" cy="0"/>
        </a:xfrm>
      </p:grpSpPr>
      <p:sp>
        <p:nvSpPr>
          <p:cNvPr id="189" name="Google Shape;189;p:notes"/>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4" name="Shape 194"/>
        <p:cNvGrpSpPr/>
        <p:nvPr/>
      </p:nvGrpSpPr>
      <p:grpSpPr>
        <a:xfrm>
          <a:off x="0" y="0"/>
          <a:ext cx="0" cy="0"/>
          <a:chOff x="0" y="0"/>
          <a:chExt cx="0" cy="0"/>
        </a:xfrm>
      </p:grpSpPr>
      <p:sp>
        <p:nvSpPr>
          <p:cNvPr id="195" name="Google Shape;195;g752f79b1a6_0_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752f79b1a6_0_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0" name="Shape 200"/>
        <p:cNvGrpSpPr/>
        <p:nvPr/>
      </p:nvGrpSpPr>
      <p:grpSpPr>
        <a:xfrm>
          <a:off x="0" y="0"/>
          <a:ext cx="0" cy="0"/>
          <a:chOff x="0" y="0"/>
          <a:chExt cx="0" cy="0"/>
        </a:xfrm>
      </p:grpSpPr>
      <p:sp>
        <p:nvSpPr>
          <p:cNvPr id="201" name="Google Shape;201;g77ead72d53_2_1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77ead72d53_2_1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7" name="Shape 217"/>
        <p:cNvGrpSpPr/>
        <p:nvPr/>
      </p:nvGrpSpPr>
      <p:grpSpPr>
        <a:xfrm>
          <a:off x="0" y="0"/>
          <a:ext cx="0" cy="0"/>
          <a:chOff x="0" y="0"/>
          <a:chExt cx="0" cy="0"/>
        </a:xfrm>
      </p:grpSpPr>
      <p:sp>
        <p:nvSpPr>
          <p:cNvPr id="218" name="Google Shape;218;g752f79b1a6_0_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52f79b1a6_0_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3" name="Shape 223"/>
        <p:cNvGrpSpPr/>
        <p:nvPr/>
      </p:nvGrpSpPr>
      <p:grpSpPr>
        <a:xfrm>
          <a:off x="0" y="0"/>
          <a:ext cx="0" cy="0"/>
          <a:chOff x="0" y="0"/>
          <a:chExt cx="0" cy="0"/>
        </a:xfrm>
      </p:grpSpPr>
      <p:sp>
        <p:nvSpPr>
          <p:cNvPr id="224" name="Google Shape;224;g78017618ec_0_17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8017618ec_0_17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9" name="Shape 229"/>
        <p:cNvGrpSpPr/>
        <p:nvPr/>
      </p:nvGrpSpPr>
      <p:grpSpPr>
        <a:xfrm>
          <a:off x="0" y="0"/>
          <a:ext cx="0" cy="0"/>
          <a:chOff x="0" y="0"/>
          <a:chExt cx="0" cy="0"/>
        </a:xfrm>
      </p:grpSpPr>
      <p:sp>
        <p:nvSpPr>
          <p:cNvPr id="230" name="Google Shape;230;g77ead72d53_2_1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77ead72d53_2_1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6" name="Shape 236"/>
        <p:cNvGrpSpPr/>
        <p:nvPr/>
      </p:nvGrpSpPr>
      <p:grpSpPr>
        <a:xfrm>
          <a:off x="0" y="0"/>
          <a:ext cx="0" cy="0"/>
          <a:chOff x="0" y="0"/>
          <a:chExt cx="0" cy="0"/>
        </a:xfrm>
      </p:grpSpPr>
      <p:sp>
        <p:nvSpPr>
          <p:cNvPr id="237" name="Google Shape;237;g78017618ec_2_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78017618ec_2_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bg>
      <p:bgPr>
        <a:blipFill>
          <a:blip r:embed="rId2"/>
          <a:stretch>
            <a:fillRect/>
          </a:stretch>
        </a:blipFill>
        <a:effectLst/>
      </p:bgPr>
    </p:bg>
    <p:spTree>
      <p:nvGrpSpPr>
        <p:cNvPr id="8" name="Shape 8"/>
        <p:cNvGrpSpPr/>
        <p:nvPr/>
      </p:nvGrpSpPr>
      <p:grpSpPr>
        <a:xfrm>
          <a:off x="0" y="0"/>
          <a:ext cx="0" cy="0"/>
          <a:chOff x="0" y="0"/>
          <a:chExt cx="0" cy="0"/>
        </a:xfrm>
      </p:grpSpPr>
      <p:sp>
        <p:nvSpPr>
          <p:cNvPr id="9" name="Google Shape;9;p2"/>
          <p:cNvSpPr/>
          <p:nvPr/>
        </p:nvSpPr>
        <p:spPr>
          <a:xfrm>
            <a:off x="-31350" y="-25920"/>
            <a:ext cx="9206700" cy="5175300"/>
          </a:xfrm>
          <a:prstGeom prst="rect">
            <a:avLst/>
          </a:prstGeom>
          <a:solidFill>
            <a:srgbClr val="FFFFFF">
              <a:alpha val="5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10" name="Google Shape;10;p2"/>
          <p:cNvSpPr/>
          <p:nvPr/>
        </p:nvSpPr>
        <p:spPr>
          <a:xfrm>
            <a:off x="2008368" y="1094971"/>
            <a:ext cx="5482500" cy="3170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a:off x="1807675" y="1005675"/>
            <a:ext cx="5518500" cy="3116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txBox="1"/>
          <p:nvPr>
            <p:ph type="ctrTitle"/>
          </p:nvPr>
        </p:nvSpPr>
        <p:spPr>
          <a:xfrm>
            <a:off x="2793900" y="1496162"/>
            <a:ext cx="3556200" cy="1724700"/>
          </a:xfrm>
          <a:prstGeom prst="rect">
            <a:avLst/>
          </a:prstGeom>
          <a:ln>
            <a:noFill/>
          </a:ln>
          <a:effectLst>
            <a:outerShdw dist="38100" dir="21540000" algn="bl" rotWithShape="0">
              <a:schemeClr val="dk2">
                <a:alpha val="43000"/>
              </a:schemeClr>
            </a:outerShdw>
          </a:effectLst>
        </p:spPr>
        <p:txBody>
          <a:bodyPr spcFirstLastPara="1" wrap="square" lIns="91425" tIns="91425" rIns="91425" bIns="91425" anchor="ctr" anchorCtr="0">
            <a:noAutofit/>
          </a:bodyPr>
          <a:lstStyle>
            <a:lvl1pPr lvl="0" algn="ctr">
              <a:lnSpc>
                <a:spcPct val="80000"/>
              </a:lnSpc>
              <a:spcBef>
                <a:spcPts val="0"/>
              </a:spcBef>
              <a:spcAft>
                <a:spcPts val="0"/>
              </a:spcAft>
              <a:buClr>
                <a:schemeClr val="accent1"/>
              </a:buClr>
              <a:buSzPts val="5200"/>
              <a:buNone/>
              <a:defRPr sz="6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 name="Google Shape;13;p2"/>
          <p:cNvSpPr txBox="1"/>
          <p:nvPr>
            <p:ph type="subTitle" idx="1"/>
          </p:nvPr>
        </p:nvSpPr>
        <p:spPr>
          <a:xfrm>
            <a:off x="2349300" y="3200350"/>
            <a:ext cx="4445400" cy="4470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00">
                <a:solidFill>
                  <a:schemeClr val="dk2"/>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stretch>
            <a:fillRect/>
          </a:stretch>
        </a:blipFill>
        <a:effectLst/>
      </p:bgPr>
    </p:bg>
    <p:spTree>
      <p:nvGrpSpPr>
        <p:cNvPr id="52" name="Shape 52"/>
        <p:cNvGrpSpPr/>
        <p:nvPr/>
      </p:nvGrpSpPr>
      <p:grpSpPr>
        <a:xfrm>
          <a:off x="0" y="0"/>
          <a:ext cx="0" cy="0"/>
          <a:chOff x="0" y="0"/>
          <a:chExt cx="0" cy="0"/>
        </a:xfrm>
      </p:grpSpPr>
      <p:sp>
        <p:nvSpPr>
          <p:cNvPr id="53" name="Google Shape;53;p11"/>
          <p:cNvSpPr/>
          <p:nvPr/>
        </p:nvSpPr>
        <p:spPr>
          <a:xfrm>
            <a:off x="0" y="-15900"/>
            <a:ext cx="9206700" cy="5175300"/>
          </a:xfrm>
          <a:prstGeom prst="rect">
            <a:avLst/>
          </a:prstGeom>
          <a:solidFill>
            <a:srgbClr val="FFFFFF">
              <a:alpha val="5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4" name="Google Shape;54;p11"/>
          <p:cNvGrpSpPr/>
          <p:nvPr/>
        </p:nvGrpSpPr>
        <p:grpSpPr>
          <a:xfrm>
            <a:off x="700552" y="1222483"/>
            <a:ext cx="7742896" cy="2662230"/>
            <a:chOff x="741425" y="1196925"/>
            <a:chExt cx="7742896" cy="2662230"/>
          </a:xfrm>
        </p:grpSpPr>
        <p:sp>
          <p:nvSpPr>
            <p:cNvPr id="55" name="Google Shape;55;p11"/>
            <p:cNvSpPr/>
            <p:nvPr/>
          </p:nvSpPr>
          <p:spPr>
            <a:xfrm>
              <a:off x="1042221" y="1366455"/>
              <a:ext cx="7442100" cy="2492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56;p11"/>
            <p:cNvSpPr/>
            <p:nvPr/>
          </p:nvSpPr>
          <p:spPr>
            <a:xfrm>
              <a:off x="741425" y="1196925"/>
              <a:ext cx="7582200" cy="2492700"/>
            </a:xfrm>
            <a:prstGeom prst="rect">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7" name="Google Shape;57;p11"/>
          <p:cNvSpPr txBox="1"/>
          <p:nvPr>
            <p:ph type="title" hasCustomPrompt="1"/>
          </p:nvPr>
        </p:nvSpPr>
        <p:spPr>
          <a:xfrm>
            <a:off x="1076850" y="1657775"/>
            <a:ext cx="6990300" cy="1228800"/>
          </a:xfrm>
          <a:prstGeom prst="rect">
            <a:avLst/>
          </a:prstGeom>
          <a:solidFill>
            <a:schemeClr val="lt1"/>
          </a:solidFill>
        </p:spPr>
        <p:txBody>
          <a:bodyPr spcFirstLastPara="1" wrap="square" lIns="91425" tIns="91425" rIns="91425" bIns="91425" anchor="ctr" anchorCtr="0">
            <a:noAutofit/>
          </a:bodyPr>
          <a:lstStyle>
            <a:lvl1pPr lvl="0" algn="ctr">
              <a:spcBef>
                <a:spcPts val="0"/>
              </a:spcBef>
              <a:spcAft>
                <a:spcPts val="0"/>
              </a:spcAft>
              <a:buSzPts val="12000"/>
              <a:buNone/>
              <a:defRPr sz="7300">
                <a:solidFill>
                  <a:schemeClr val="lt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8" name="Google Shape;58;p11"/>
          <p:cNvSpPr txBox="1"/>
          <p:nvPr>
            <p:ph type="subTitle" idx="1"/>
          </p:nvPr>
        </p:nvSpPr>
        <p:spPr>
          <a:xfrm>
            <a:off x="2650950" y="2942575"/>
            <a:ext cx="3842400" cy="60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chemeClr val="lt2"/>
                </a:solidFill>
                <a:latin typeface="Roboto Condensed"/>
                <a:ea typeface="Roboto Condensed"/>
                <a:cs typeface="Roboto Condensed"/>
                <a:sym typeface="Roboto Condensed"/>
              </a:defRPr>
            </a:lvl1pPr>
            <a:lvl2pPr lvl="1" algn="ctr" rtl="0">
              <a:lnSpc>
                <a:spcPct val="100000"/>
              </a:lnSpc>
              <a:spcBef>
                <a:spcPts val="0"/>
              </a:spcBef>
              <a:spcAft>
                <a:spcPts val="0"/>
              </a:spcAft>
              <a:buNone/>
              <a:defRPr sz="2400" b="1">
                <a:solidFill>
                  <a:schemeClr val="lt2"/>
                </a:solidFill>
                <a:latin typeface="Roboto Condensed"/>
                <a:ea typeface="Roboto Condensed"/>
                <a:cs typeface="Roboto Condensed"/>
                <a:sym typeface="Roboto Condensed"/>
              </a:defRPr>
            </a:lvl2pPr>
            <a:lvl3pPr lvl="2" algn="ctr" rtl="0">
              <a:lnSpc>
                <a:spcPct val="100000"/>
              </a:lnSpc>
              <a:spcBef>
                <a:spcPts val="0"/>
              </a:spcBef>
              <a:spcAft>
                <a:spcPts val="0"/>
              </a:spcAft>
              <a:buNone/>
              <a:defRPr sz="2400" b="1">
                <a:solidFill>
                  <a:schemeClr val="lt2"/>
                </a:solidFill>
                <a:latin typeface="Roboto Condensed"/>
                <a:ea typeface="Roboto Condensed"/>
                <a:cs typeface="Roboto Condensed"/>
                <a:sym typeface="Roboto Condensed"/>
              </a:defRPr>
            </a:lvl3pPr>
            <a:lvl4pPr lvl="3" algn="ctr" rtl="0">
              <a:lnSpc>
                <a:spcPct val="100000"/>
              </a:lnSpc>
              <a:spcBef>
                <a:spcPts val="0"/>
              </a:spcBef>
              <a:spcAft>
                <a:spcPts val="0"/>
              </a:spcAft>
              <a:buNone/>
              <a:defRPr sz="2400" b="1">
                <a:solidFill>
                  <a:schemeClr val="lt2"/>
                </a:solidFill>
                <a:latin typeface="Roboto Condensed"/>
                <a:ea typeface="Roboto Condensed"/>
                <a:cs typeface="Roboto Condensed"/>
                <a:sym typeface="Roboto Condensed"/>
              </a:defRPr>
            </a:lvl4pPr>
            <a:lvl5pPr lvl="4" algn="ctr" rtl="0">
              <a:lnSpc>
                <a:spcPct val="100000"/>
              </a:lnSpc>
              <a:spcBef>
                <a:spcPts val="0"/>
              </a:spcBef>
              <a:spcAft>
                <a:spcPts val="0"/>
              </a:spcAft>
              <a:buNone/>
              <a:defRPr sz="2400" b="1">
                <a:solidFill>
                  <a:schemeClr val="lt2"/>
                </a:solidFill>
                <a:latin typeface="Roboto Condensed"/>
                <a:ea typeface="Roboto Condensed"/>
                <a:cs typeface="Roboto Condensed"/>
                <a:sym typeface="Roboto Condensed"/>
              </a:defRPr>
            </a:lvl5pPr>
            <a:lvl6pPr lvl="5" algn="ctr" rtl="0">
              <a:lnSpc>
                <a:spcPct val="100000"/>
              </a:lnSpc>
              <a:spcBef>
                <a:spcPts val="0"/>
              </a:spcBef>
              <a:spcAft>
                <a:spcPts val="0"/>
              </a:spcAft>
              <a:buNone/>
              <a:defRPr sz="2400" b="1">
                <a:solidFill>
                  <a:schemeClr val="lt2"/>
                </a:solidFill>
                <a:latin typeface="Roboto Condensed"/>
                <a:ea typeface="Roboto Condensed"/>
                <a:cs typeface="Roboto Condensed"/>
                <a:sym typeface="Roboto Condensed"/>
              </a:defRPr>
            </a:lvl6pPr>
            <a:lvl7pPr lvl="6" algn="ctr" rtl="0">
              <a:lnSpc>
                <a:spcPct val="100000"/>
              </a:lnSpc>
              <a:spcBef>
                <a:spcPts val="0"/>
              </a:spcBef>
              <a:spcAft>
                <a:spcPts val="0"/>
              </a:spcAft>
              <a:buNone/>
              <a:defRPr sz="2400" b="1">
                <a:solidFill>
                  <a:schemeClr val="lt2"/>
                </a:solidFill>
                <a:latin typeface="Roboto Condensed"/>
                <a:ea typeface="Roboto Condensed"/>
                <a:cs typeface="Roboto Condensed"/>
                <a:sym typeface="Roboto Condensed"/>
              </a:defRPr>
            </a:lvl7pPr>
            <a:lvl8pPr lvl="7" algn="ctr" rtl="0">
              <a:lnSpc>
                <a:spcPct val="100000"/>
              </a:lnSpc>
              <a:spcBef>
                <a:spcPts val="0"/>
              </a:spcBef>
              <a:spcAft>
                <a:spcPts val="0"/>
              </a:spcAft>
              <a:buNone/>
              <a:defRPr sz="2400" b="1">
                <a:solidFill>
                  <a:schemeClr val="lt2"/>
                </a:solidFill>
                <a:latin typeface="Roboto Condensed"/>
                <a:ea typeface="Roboto Condensed"/>
                <a:cs typeface="Roboto Condensed"/>
                <a:sym typeface="Roboto Condensed"/>
              </a:defRPr>
            </a:lvl8pPr>
            <a:lvl9pPr lvl="8" algn="ctr" rtl="0">
              <a:lnSpc>
                <a:spcPct val="100000"/>
              </a:lnSpc>
              <a:spcBef>
                <a:spcPts val="0"/>
              </a:spcBef>
              <a:spcAft>
                <a:spcPts val="0"/>
              </a:spcAft>
              <a:buNone/>
              <a:defRPr sz="2400" b="1">
                <a:solidFill>
                  <a:schemeClr val="lt2"/>
                </a:solidFill>
                <a:latin typeface="Roboto Condensed"/>
                <a:ea typeface="Roboto Condensed"/>
                <a:cs typeface="Roboto Condensed"/>
                <a:sym typeface="Roboto Condensed"/>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59" name="Shape 5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column text 1">
  <p:cSld name="ONE_COLUMN_TEXT_1">
    <p:bg>
      <p:bgPr>
        <a:blipFill>
          <a:blip r:embed="rId2"/>
          <a:stretch>
            <a:fillRect/>
          </a:stretch>
        </a:blipFill>
        <a:effectLst/>
      </p:bgPr>
    </p:bg>
    <p:spTree>
      <p:nvGrpSpPr>
        <p:cNvPr id="60" name="Shape 60"/>
        <p:cNvGrpSpPr/>
        <p:nvPr/>
      </p:nvGrpSpPr>
      <p:grpSpPr>
        <a:xfrm>
          <a:off x="0" y="0"/>
          <a:ext cx="0" cy="0"/>
          <a:chOff x="0" y="0"/>
          <a:chExt cx="0" cy="0"/>
        </a:xfrm>
      </p:grpSpPr>
      <p:sp>
        <p:nvSpPr>
          <p:cNvPr id="61" name="Google Shape;61;p13"/>
          <p:cNvSpPr/>
          <p:nvPr/>
        </p:nvSpPr>
        <p:spPr>
          <a:xfrm>
            <a:off x="-31800" y="-31875"/>
            <a:ext cx="9206700" cy="5175300"/>
          </a:xfrm>
          <a:prstGeom prst="rect">
            <a:avLst/>
          </a:prstGeom>
          <a:solidFill>
            <a:srgbClr val="FFFFFF">
              <a:alpha val="5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13"/>
          <p:cNvSpPr/>
          <p:nvPr/>
        </p:nvSpPr>
        <p:spPr>
          <a:xfrm>
            <a:off x="3468539" y="1807536"/>
            <a:ext cx="4893300" cy="1923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13"/>
          <p:cNvSpPr/>
          <p:nvPr/>
        </p:nvSpPr>
        <p:spPr>
          <a:xfrm>
            <a:off x="3406675" y="1731825"/>
            <a:ext cx="4893300" cy="192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13"/>
          <p:cNvSpPr txBox="1"/>
          <p:nvPr>
            <p:ph type="title"/>
          </p:nvPr>
        </p:nvSpPr>
        <p:spPr>
          <a:xfrm>
            <a:off x="719550" y="360163"/>
            <a:ext cx="7704900" cy="572700"/>
          </a:xfrm>
          <a:prstGeom prst="rect">
            <a:avLst/>
          </a:prstGeom>
          <a:effectLst>
            <a:outerShdw dist="19050" dir="2052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000"/>
              <a:buFont typeface="Comfortaa"/>
              <a:buNone/>
              <a:defRPr b="1">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5" name="Google Shape;65;p13"/>
          <p:cNvSpPr txBox="1"/>
          <p:nvPr>
            <p:ph type="subTitle" idx="1"/>
          </p:nvPr>
        </p:nvSpPr>
        <p:spPr>
          <a:xfrm>
            <a:off x="3613548" y="2415713"/>
            <a:ext cx="4400700" cy="92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1pPr>
            <a:lvl2pPr lvl="1"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2pPr>
            <a:lvl3pPr lvl="2"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3pPr>
            <a:lvl4pPr lvl="3"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4pPr>
            <a:lvl5pPr lvl="4"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5pPr>
            <a:lvl6pPr lvl="5"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6pPr>
            <a:lvl7pPr lvl="6"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7pPr>
            <a:lvl8pPr lvl="7"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8pPr>
            <a:lvl9pPr lvl="8"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9pPr>
          </a:lstStyle>
          <a:p/>
        </p:txBody>
      </p:sp>
      <p:sp>
        <p:nvSpPr>
          <p:cNvPr id="66" name="Google Shape;66;p13"/>
          <p:cNvSpPr txBox="1"/>
          <p:nvPr>
            <p:ph type="subTitle" idx="2"/>
          </p:nvPr>
        </p:nvSpPr>
        <p:spPr>
          <a:xfrm>
            <a:off x="3613548" y="2047238"/>
            <a:ext cx="1819500" cy="33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solidFill>
                  <a:schemeClr val="accent1"/>
                </a:solidFill>
                <a:latin typeface="Fugaz One"/>
                <a:ea typeface="Fugaz One"/>
                <a:cs typeface="Fugaz One"/>
                <a:sym typeface="Fugaz One"/>
              </a:defRPr>
            </a:lvl1pPr>
            <a:lvl2pPr lvl="1" rtl="0">
              <a:lnSpc>
                <a:spcPct val="100000"/>
              </a:lnSpc>
              <a:spcBef>
                <a:spcPts val="0"/>
              </a:spcBef>
              <a:spcAft>
                <a:spcPts val="0"/>
              </a:spcAft>
              <a:buNone/>
              <a:defRPr sz="2000" b="1">
                <a:solidFill>
                  <a:schemeClr val="accent1"/>
                </a:solidFill>
                <a:latin typeface="Fugaz One"/>
                <a:ea typeface="Fugaz One"/>
                <a:cs typeface="Fugaz One"/>
                <a:sym typeface="Fugaz One"/>
              </a:defRPr>
            </a:lvl2pPr>
            <a:lvl3pPr lvl="2" rtl="0">
              <a:lnSpc>
                <a:spcPct val="100000"/>
              </a:lnSpc>
              <a:spcBef>
                <a:spcPts val="0"/>
              </a:spcBef>
              <a:spcAft>
                <a:spcPts val="0"/>
              </a:spcAft>
              <a:buNone/>
              <a:defRPr sz="2000" b="1">
                <a:solidFill>
                  <a:schemeClr val="accent1"/>
                </a:solidFill>
                <a:latin typeface="Fugaz One"/>
                <a:ea typeface="Fugaz One"/>
                <a:cs typeface="Fugaz One"/>
                <a:sym typeface="Fugaz One"/>
              </a:defRPr>
            </a:lvl3pPr>
            <a:lvl4pPr lvl="3" rtl="0">
              <a:lnSpc>
                <a:spcPct val="100000"/>
              </a:lnSpc>
              <a:spcBef>
                <a:spcPts val="0"/>
              </a:spcBef>
              <a:spcAft>
                <a:spcPts val="0"/>
              </a:spcAft>
              <a:buNone/>
              <a:defRPr sz="2000" b="1">
                <a:solidFill>
                  <a:schemeClr val="accent1"/>
                </a:solidFill>
                <a:latin typeface="Fugaz One"/>
                <a:ea typeface="Fugaz One"/>
                <a:cs typeface="Fugaz One"/>
                <a:sym typeface="Fugaz One"/>
              </a:defRPr>
            </a:lvl4pPr>
            <a:lvl5pPr lvl="4" rtl="0">
              <a:lnSpc>
                <a:spcPct val="100000"/>
              </a:lnSpc>
              <a:spcBef>
                <a:spcPts val="0"/>
              </a:spcBef>
              <a:spcAft>
                <a:spcPts val="0"/>
              </a:spcAft>
              <a:buNone/>
              <a:defRPr sz="2000" b="1">
                <a:solidFill>
                  <a:schemeClr val="accent1"/>
                </a:solidFill>
                <a:latin typeface="Fugaz One"/>
                <a:ea typeface="Fugaz One"/>
                <a:cs typeface="Fugaz One"/>
                <a:sym typeface="Fugaz One"/>
              </a:defRPr>
            </a:lvl5pPr>
            <a:lvl6pPr lvl="5" rtl="0">
              <a:lnSpc>
                <a:spcPct val="100000"/>
              </a:lnSpc>
              <a:spcBef>
                <a:spcPts val="0"/>
              </a:spcBef>
              <a:spcAft>
                <a:spcPts val="0"/>
              </a:spcAft>
              <a:buNone/>
              <a:defRPr sz="2000" b="1">
                <a:solidFill>
                  <a:schemeClr val="accent1"/>
                </a:solidFill>
                <a:latin typeface="Fugaz One"/>
                <a:ea typeface="Fugaz One"/>
                <a:cs typeface="Fugaz One"/>
                <a:sym typeface="Fugaz One"/>
              </a:defRPr>
            </a:lvl6pPr>
            <a:lvl7pPr lvl="6" rtl="0">
              <a:lnSpc>
                <a:spcPct val="100000"/>
              </a:lnSpc>
              <a:spcBef>
                <a:spcPts val="0"/>
              </a:spcBef>
              <a:spcAft>
                <a:spcPts val="0"/>
              </a:spcAft>
              <a:buNone/>
              <a:defRPr sz="2000" b="1">
                <a:solidFill>
                  <a:schemeClr val="accent1"/>
                </a:solidFill>
                <a:latin typeface="Fugaz One"/>
                <a:ea typeface="Fugaz One"/>
                <a:cs typeface="Fugaz One"/>
                <a:sym typeface="Fugaz One"/>
              </a:defRPr>
            </a:lvl7pPr>
            <a:lvl8pPr lvl="7" rtl="0">
              <a:lnSpc>
                <a:spcPct val="100000"/>
              </a:lnSpc>
              <a:spcBef>
                <a:spcPts val="0"/>
              </a:spcBef>
              <a:spcAft>
                <a:spcPts val="0"/>
              </a:spcAft>
              <a:buNone/>
              <a:defRPr sz="2000" b="1">
                <a:solidFill>
                  <a:schemeClr val="accent1"/>
                </a:solidFill>
                <a:latin typeface="Fugaz One"/>
                <a:ea typeface="Fugaz One"/>
                <a:cs typeface="Fugaz One"/>
                <a:sym typeface="Fugaz One"/>
              </a:defRPr>
            </a:lvl8pPr>
            <a:lvl9pPr lvl="8" rtl="0">
              <a:lnSpc>
                <a:spcPct val="100000"/>
              </a:lnSpc>
              <a:spcBef>
                <a:spcPts val="0"/>
              </a:spcBef>
              <a:spcAft>
                <a:spcPts val="0"/>
              </a:spcAft>
              <a:buNone/>
              <a:defRPr sz="2000" b="1">
                <a:solidFill>
                  <a:schemeClr val="accent1"/>
                </a:solidFill>
                <a:latin typeface="Fugaz One"/>
                <a:ea typeface="Fugaz One"/>
                <a:cs typeface="Fugaz One"/>
                <a:sym typeface="Fugaz 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column text 2">
  <p:cSld name="ONE_COLUMN_TEXT_1_1">
    <p:bg>
      <p:bgPr>
        <a:blipFill>
          <a:blip r:embed="rId2"/>
          <a:stretch>
            <a:fillRect/>
          </a:stretch>
        </a:blipFill>
        <a:effectLst/>
      </p:bgPr>
    </p:bg>
    <p:spTree>
      <p:nvGrpSpPr>
        <p:cNvPr id="67" name="Shape 67"/>
        <p:cNvGrpSpPr/>
        <p:nvPr/>
      </p:nvGrpSpPr>
      <p:grpSpPr>
        <a:xfrm>
          <a:off x="0" y="0"/>
          <a:ext cx="0" cy="0"/>
          <a:chOff x="0" y="0"/>
          <a:chExt cx="0" cy="0"/>
        </a:xfrm>
      </p:grpSpPr>
      <p:sp>
        <p:nvSpPr>
          <p:cNvPr id="68" name="Google Shape;68;p14"/>
          <p:cNvSpPr/>
          <p:nvPr/>
        </p:nvSpPr>
        <p:spPr>
          <a:xfrm>
            <a:off x="-3075" y="-15975"/>
            <a:ext cx="9150000" cy="5159400"/>
          </a:xfrm>
          <a:prstGeom prst="rect">
            <a:avLst/>
          </a:prstGeom>
          <a:solidFill>
            <a:srgbClr val="FFFFFF">
              <a:alpha val="5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14"/>
          <p:cNvSpPr/>
          <p:nvPr/>
        </p:nvSpPr>
        <p:spPr>
          <a:xfrm>
            <a:off x="655225" y="1814400"/>
            <a:ext cx="3896700" cy="1923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14"/>
          <p:cNvSpPr/>
          <p:nvPr/>
        </p:nvSpPr>
        <p:spPr>
          <a:xfrm>
            <a:off x="723041" y="1738350"/>
            <a:ext cx="3896700" cy="192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14"/>
          <p:cNvSpPr txBox="1"/>
          <p:nvPr>
            <p:ph type="title"/>
          </p:nvPr>
        </p:nvSpPr>
        <p:spPr>
          <a:xfrm>
            <a:off x="719550" y="360163"/>
            <a:ext cx="7704900" cy="572700"/>
          </a:xfrm>
          <a:prstGeom prst="rect">
            <a:avLst/>
          </a:prstGeom>
          <a:effectLst>
            <a:outerShdw dist="19050" dir="2052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000"/>
              <a:buFont typeface="Comfortaa"/>
              <a:buNone/>
              <a:defRPr b="1">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2" name="Google Shape;72;p14"/>
          <p:cNvSpPr txBox="1"/>
          <p:nvPr>
            <p:ph type="subTitle" idx="1"/>
          </p:nvPr>
        </p:nvSpPr>
        <p:spPr>
          <a:xfrm>
            <a:off x="923800" y="2415725"/>
            <a:ext cx="3509100" cy="92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1pPr>
            <a:lvl2pPr lvl="1"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2pPr>
            <a:lvl3pPr lvl="2"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3pPr>
            <a:lvl4pPr lvl="3"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4pPr>
            <a:lvl5pPr lvl="4"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5pPr>
            <a:lvl6pPr lvl="5"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6pPr>
            <a:lvl7pPr lvl="6"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7pPr>
            <a:lvl8pPr lvl="7"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8pPr>
            <a:lvl9pPr lvl="8"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9pPr>
          </a:lstStyle>
          <a:p/>
        </p:txBody>
      </p:sp>
      <p:sp>
        <p:nvSpPr>
          <p:cNvPr id="73" name="Google Shape;73;p14"/>
          <p:cNvSpPr txBox="1"/>
          <p:nvPr>
            <p:ph type="subTitle" idx="2"/>
          </p:nvPr>
        </p:nvSpPr>
        <p:spPr>
          <a:xfrm>
            <a:off x="923791" y="2047238"/>
            <a:ext cx="1819500" cy="33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solidFill>
                  <a:schemeClr val="accent1"/>
                </a:solidFill>
                <a:latin typeface="Fugaz One"/>
                <a:ea typeface="Fugaz One"/>
                <a:cs typeface="Fugaz One"/>
                <a:sym typeface="Fugaz One"/>
              </a:defRPr>
            </a:lvl1pPr>
            <a:lvl2pPr lvl="1" rtl="0">
              <a:lnSpc>
                <a:spcPct val="100000"/>
              </a:lnSpc>
              <a:spcBef>
                <a:spcPts val="0"/>
              </a:spcBef>
              <a:spcAft>
                <a:spcPts val="0"/>
              </a:spcAft>
              <a:buNone/>
              <a:defRPr sz="2000" b="1">
                <a:solidFill>
                  <a:schemeClr val="accent1"/>
                </a:solidFill>
                <a:latin typeface="Fugaz One"/>
                <a:ea typeface="Fugaz One"/>
                <a:cs typeface="Fugaz One"/>
                <a:sym typeface="Fugaz One"/>
              </a:defRPr>
            </a:lvl2pPr>
            <a:lvl3pPr lvl="2" rtl="0">
              <a:lnSpc>
                <a:spcPct val="100000"/>
              </a:lnSpc>
              <a:spcBef>
                <a:spcPts val="0"/>
              </a:spcBef>
              <a:spcAft>
                <a:spcPts val="0"/>
              </a:spcAft>
              <a:buNone/>
              <a:defRPr sz="2000" b="1">
                <a:solidFill>
                  <a:schemeClr val="accent1"/>
                </a:solidFill>
                <a:latin typeface="Fugaz One"/>
                <a:ea typeface="Fugaz One"/>
                <a:cs typeface="Fugaz One"/>
                <a:sym typeface="Fugaz One"/>
              </a:defRPr>
            </a:lvl3pPr>
            <a:lvl4pPr lvl="3" rtl="0">
              <a:lnSpc>
                <a:spcPct val="100000"/>
              </a:lnSpc>
              <a:spcBef>
                <a:spcPts val="0"/>
              </a:spcBef>
              <a:spcAft>
                <a:spcPts val="0"/>
              </a:spcAft>
              <a:buNone/>
              <a:defRPr sz="2000" b="1">
                <a:solidFill>
                  <a:schemeClr val="accent1"/>
                </a:solidFill>
                <a:latin typeface="Fugaz One"/>
                <a:ea typeface="Fugaz One"/>
                <a:cs typeface="Fugaz One"/>
                <a:sym typeface="Fugaz One"/>
              </a:defRPr>
            </a:lvl4pPr>
            <a:lvl5pPr lvl="4" rtl="0">
              <a:lnSpc>
                <a:spcPct val="100000"/>
              </a:lnSpc>
              <a:spcBef>
                <a:spcPts val="0"/>
              </a:spcBef>
              <a:spcAft>
                <a:spcPts val="0"/>
              </a:spcAft>
              <a:buNone/>
              <a:defRPr sz="2000" b="1">
                <a:solidFill>
                  <a:schemeClr val="accent1"/>
                </a:solidFill>
                <a:latin typeface="Fugaz One"/>
                <a:ea typeface="Fugaz One"/>
                <a:cs typeface="Fugaz One"/>
                <a:sym typeface="Fugaz One"/>
              </a:defRPr>
            </a:lvl5pPr>
            <a:lvl6pPr lvl="5" rtl="0">
              <a:lnSpc>
                <a:spcPct val="100000"/>
              </a:lnSpc>
              <a:spcBef>
                <a:spcPts val="0"/>
              </a:spcBef>
              <a:spcAft>
                <a:spcPts val="0"/>
              </a:spcAft>
              <a:buNone/>
              <a:defRPr sz="2000" b="1">
                <a:solidFill>
                  <a:schemeClr val="accent1"/>
                </a:solidFill>
                <a:latin typeface="Fugaz One"/>
                <a:ea typeface="Fugaz One"/>
                <a:cs typeface="Fugaz One"/>
                <a:sym typeface="Fugaz One"/>
              </a:defRPr>
            </a:lvl6pPr>
            <a:lvl7pPr lvl="6" rtl="0">
              <a:lnSpc>
                <a:spcPct val="100000"/>
              </a:lnSpc>
              <a:spcBef>
                <a:spcPts val="0"/>
              </a:spcBef>
              <a:spcAft>
                <a:spcPts val="0"/>
              </a:spcAft>
              <a:buNone/>
              <a:defRPr sz="2000" b="1">
                <a:solidFill>
                  <a:schemeClr val="accent1"/>
                </a:solidFill>
                <a:latin typeface="Fugaz One"/>
                <a:ea typeface="Fugaz One"/>
                <a:cs typeface="Fugaz One"/>
                <a:sym typeface="Fugaz One"/>
              </a:defRPr>
            </a:lvl7pPr>
            <a:lvl8pPr lvl="7" rtl="0">
              <a:lnSpc>
                <a:spcPct val="100000"/>
              </a:lnSpc>
              <a:spcBef>
                <a:spcPts val="0"/>
              </a:spcBef>
              <a:spcAft>
                <a:spcPts val="0"/>
              </a:spcAft>
              <a:buNone/>
              <a:defRPr sz="2000" b="1">
                <a:solidFill>
                  <a:schemeClr val="accent1"/>
                </a:solidFill>
                <a:latin typeface="Fugaz One"/>
                <a:ea typeface="Fugaz One"/>
                <a:cs typeface="Fugaz One"/>
                <a:sym typeface="Fugaz One"/>
              </a:defRPr>
            </a:lvl8pPr>
            <a:lvl9pPr lvl="8" rtl="0">
              <a:lnSpc>
                <a:spcPct val="100000"/>
              </a:lnSpc>
              <a:spcBef>
                <a:spcPts val="0"/>
              </a:spcBef>
              <a:spcAft>
                <a:spcPts val="0"/>
              </a:spcAft>
              <a:buNone/>
              <a:defRPr sz="2000" b="1">
                <a:solidFill>
                  <a:schemeClr val="accent1"/>
                </a:solidFill>
                <a:latin typeface="Fugaz One"/>
                <a:ea typeface="Fugaz One"/>
                <a:cs typeface="Fugaz One"/>
                <a:sym typeface="Fugaz 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2">
  <p:cSld name="BIG_NUMBER_1">
    <p:bg>
      <p:bgPr>
        <a:blipFill>
          <a:blip r:embed="rId2"/>
          <a:stretch>
            <a:fillRect/>
          </a:stretch>
        </a:blipFill>
        <a:effectLst/>
      </p:bgPr>
    </p:bg>
    <p:spTree>
      <p:nvGrpSpPr>
        <p:cNvPr id="74" name="Shape 74"/>
        <p:cNvGrpSpPr/>
        <p:nvPr/>
      </p:nvGrpSpPr>
      <p:grpSpPr>
        <a:xfrm>
          <a:off x="0" y="0"/>
          <a:ext cx="0" cy="0"/>
          <a:chOff x="0" y="0"/>
          <a:chExt cx="0" cy="0"/>
        </a:xfrm>
      </p:grpSpPr>
      <p:sp>
        <p:nvSpPr>
          <p:cNvPr id="75" name="Google Shape;75;p15"/>
          <p:cNvSpPr/>
          <p:nvPr/>
        </p:nvSpPr>
        <p:spPr>
          <a:xfrm>
            <a:off x="-450" y="1648"/>
            <a:ext cx="9144000" cy="5140200"/>
          </a:xfrm>
          <a:prstGeom prst="rect">
            <a:avLst/>
          </a:prstGeom>
          <a:solidFill>
            <a:srgbClr val="FFFFFF">
              <a:alpha val="5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15"/>
          <p:cNvSpPr txBox="1"/>
          <p:nvPr>
            <p:ph type="title" hasCustomPrompt="1"/>
          </p:nvPr>
        </p:nvSpPr>
        <p:spPr>
          <a:xfrm>
            <a:off x="912488" y="1435725"/>
            <a:ext cx="1572900" cy="7131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12000"/>
              <a:buNone/>
              <a:defRPr sz="50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7" name="Google Shape;77;p15"/>
          <p:cNvSpPr txBox="1"/>
          <p:nvPr>
            <p:ph type="title" idx="2" hasCustomPrompt="1"/>
          </p:nvPr>
        </p:nvSpPr>
        <p:spPr>
          <a:xfrm>
            <a:off x="912488" y="2464394"/>
            <a:ext cx="1572900" cy="7101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12000"/>
              <a:buNone/>
              <a:defRPr sz="50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8" name="Google Shape;78;p15"/>
          <p:cNvSpPr txBox="1"/>
          <p:nvPr>
            <p:ph type="title" idx="3" hasCustomPrompt="1"/>
          </p:nvPr>
        </p:nvSpPr>
        <p:spPr>
          <a:xfrm>
            <a:off x="912488" y="3499362"/>
            <a:ext cx="1575300" cy="7131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12000"/>
              <a:buNone/>
              <a:defRPr sz="50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9" name="Google Shape;79;p15"/>
          <p:cNvSpPr txBox="1"/>
          <p:nvPr>
            <p:ph type="title" idx="4"/>
          </p:nvPr>
        </p:nvSpPr>
        <p:spPr>
          <a:xfrm>
            <a:off x="713225" y="360906"/>
            <a:ext cx="7717500" cy="572700"/>
          </a:xfrm>
          <a:prstGeom prst="rect">
            <a:avLst/>
          </a:prstGeom>
          <a:effectLst>
            <a:outerShdw dist="19050" dir="2052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000"/>
              <a:buFont typeface="Comfortaa"/>
              <a:buNone/>
              <a:defRPr b="1">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3">
  <p:cSld name="BIG_NUMBER_1_1">
    <p:bg>
      <p:bgPr>
        <a:blipFill>
          <a:blip r:embed="rId2"/>
          <a:stretch>
            <a:fillRect/>
          </a:stretch>
        </a:blipFill>
        <a:effectLst/>
      </p:bgPr>
    </p:bg>
    <p:spTree>
      <p:nvGrpSpPr>
        <p:cNvPr id="80" name="Shape 80"/>
        <p:cNvGrpSpPr/>
        <p:nvPr/>
      </p:nvGrpSpPr>
      <p:grpSpPr>
        <a:xfrm>
          <a:off x="0" y="0"/>
          <a:ext cx="0" cy="0"/>
          <a:chOff x="0" y="0"/>
          <a:chExt cx="0" cy="0"/>
        </a:xfrm>
      </p:grpSpPr>
      <p:sp>
        <p:nvSpPr>
          <p:cNvPr id="81" name="Google Shape;81;p16"/>
          <p:cNvSpPr/>
          <p:nvPr/>
        </p:nvSpPr>
        <p:spPr>
          <a:xfrm>
            <a:off x="-54900" y="-15900"/>
            <a:ext cx="9206700" cy="5175300"/>
          </a:xfrm>
          <a:prstGeom prst="rect">
            <a:avLst/>
          </a:prstGeom>
          <a:solidFill>
            <a:srgbClr val="FFFFFF">
              <a:alpha val="5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82;p16"/>
          <p:cNvSpPr/>
          <p:nvPr/>
        </p:nvSpPr>
        <p:spPr>
          <a:xfrm>
            <a:off x="2120850" y="-61225"/>
            <a:ext cx="4902300" cy="5261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16"/>
          <p:cNvSpPr txBox="1"/>
          <p:nvPr>
            <p:ph type="title" hasCustomPrompt="1"/>
          </p:nvPr>
        </p:nvSpPr>
        <p:spPr>
          <a:xfrm>
            <a:off x="2135075" y="446594"/>
            <a:ext cx="4873800" cy="84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2000"/>
              <a:buNone/>
              <a:defRPr sz="47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4" name="Google Shape;84;p16"/>
          <p:cNvSpPr txBox="1"/>
          <p:nvPr>
            <p:ph type="subTitle" idx="1"/>
          </p:nvPr>
        </p:nvSpPr>
        <p:spPr>
          <a:xfrm>
            <a:off x="2263229" y="1256258"/>
            <a:ext cx="4617600" cy="34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chemeClr val="dk2"/>
                </a:solidFill>
                <a:latin typeface="Roboto Condensed"/>
                <a:ea typeface="Roboto Condensed"/>
                <a:cs typeface="Roboto Condensed"/>
                <a:sym typeface="Roboto Condensed"/>
              </a:defRPr>
            </a:lvl1pPr>
            <a:lvl2pPr lvl="1" algn="ctr" rtl="0">
              <a:lnSpc>
                <a:spcPct val="100000"/>
              </a:lnSpc>
              <a:spcBef>
                <a:spcPts val="0"/>
              </a:spcBef>
              <a:spcAft>
                <a:spcPts val="0"/>
              </a:spcAft>
              <a:buNone/>
              <a:defRPr sz="1800" b="1">
                <a:solidFill>
                  <a:schemeClr val="dk2"/>
                </a:solidFill>
                <a:latin typeface="Roboto Condensed"/>
                <a:ea typeface="Roboto Condensed"/>
                <a:cs typeface="Roboto Condensed"/>
                <a:sym typeface="Roboto Condensed"/>
              </a:defRPr>
            </a:lvl2pPr>
            <a:lvl3pPr lvl="2" algn="ctr" rtl="0">
              <a:lnSpc>
                <a:spcPct val="100000"/>
              </a:lnSpc>
              <a:spcBef>
                <a:spcPts val="0"/>
              </a:spcBef>
              <a:spcAft>
                <a:spcPts val="0"/>
              </a:spcAft>
              <a:buNone/>
              <a:defRPr sz="1800" b="1">
                <a:solidFill>
                  <a:schemeClr val="dk2"/>
                </a:solidFill>
                <a:latin typeface="Roboto Condensed"/>
                <a:ea typeface="Roboto Condensed"/>
                <a:cs typeface="Roboto Condensed"/>
                <a:sym typeface="Roboto Condensed"/>
              </a:defRPr>
            </a:lvl3pPr>
            <a:lvl4pPr lvl="3" algn="ctr" rtl="0">
              <a:lnSpc>
                <a:spcPct val="100000"/>
              </a:lnSpc>
              <a:spcBef>
                <a:spcPts val="0"/>
              </a:spcBef>
              <a:spcAft>
                <a:spcPts val="0"/>
              </a:spcAft>
              <a:buNone/>
              <a:defRPr sz="1800" b="1">
                <a:solidFill>
                  <a:schemeClr val="dk2"/>
                </a:solidFill>
                <a:latin typeface="Roboto Condensed"/>
                <a:ea typeface="Roboto Condensed"/>
                <a:cs typeface="Roboto Condensed"/>
                <a:sym typeface="Roboto Condensed"/>
              </a:defRPr>
            </a:lvl4pPr>
            <a:lvl5pPr lvl="4" algn="ctr" rtl="0">
              <a:lnSpc>
                <a:spcPct val="100000"/>
              </a:lnSpc>
              <a:spcBef>
                <a:spcPts val="0"/>
              </a:spcBef>
              <a:spcAft>
                <a:spcPts val="0"/>
              </a:spcAft>
              <a:buNone/>
              <a:defRPr sz="1800" b="1">
                <a:solidFill>
                  <a:schemeClr val="dk2"/>
                </a:solidFill>
                <a:latin typeface="Roboto Condensed"/>
                <a:ea typeface="Roboto Condensed"/>
                <a:cs typeface="Roboto Condensed"/>
                <a:sym typeface="Roboto Condensed"/>
              </a:defRPr>
            </a:lvl5pPr>
            <a:lvl6pPr lvl="5" algn="ctr" rtl="0">
              <a:lnSpc>
                <a:spcPct val="100000"/>
              </a:lnSpc>
              <a:spcBef>
                <a:spcPts val="0"/>
              </a:spcBef>
              <a:spcAft>
                <a:spcPts val="0"/>
              </a:spcAft>
              <a:buNone/>
              <a:defRPr sz="1800" b="1">
                <a:solidFill>
                  <a:schemeClr val="dk2"/>
                </a:solidFill>
                <a:latin typeface="Roboto Condensed"/>
                <a:ea typeface="Roboto Condensed"/>
                <a:cs typeface="Roboto Condensed"/>
                <a:sym typeface="Roboto Condensed"/>
              </a:defRPr>
            </a:lvl6pPr>
            <a:lvl7pPr lvl="6" algn="ctr" rtl="0">
              <a:lnSpc>
                <a:spcPct val="100000"/>
              </a:lnSpc>
              <a:spcBef>
                <a:spcPts val="0"/>
              </a:spcBef>
              <a:spcAft>
                <a:spcPts val="0"/>
              </a:spcAft>
              <a:buNone/>
              <a:defRPr sz="1800" b="1">
                <a:solidFill>
                  <a:schemeClr val="dk2"/>
                </a:solidFill>
                <a:latin typeface="Roboto Condensed"/>
                <a:ea typeface="Roboto Condensed"/>
                <a:cs typeface="Roboto Condensed"/>
                <a:sym typeface="Roboto Condensed"/>
              </a:defRPr>
            </a:lvl7pPr>
            <a:lvl8pPr lvl="7" algn="ctr" rtl="0">
              <a:lnSpc>
                <a:spcPct val="100000"/>
              </a:lnSpc>
              <a:spcBef>
                <a:spcPts val="0"/>
              </a:spcBef>
              <a:spcAft>
                <a:spcPts val="0"/>
              </a:spcAft>
              <a:buNone/>
              <a:defRPr sz="1800" b="1">
                <a:solidFill>
                  <a:schemeClr val="dk2"/>
                </a:solidFill>
                <a:latin typeface="Roboto Condensed"/>
                <a:ea typeface="Roboto Condensed"/>
                <a:cs typeface="Roboto Condensed"/>
                <a:sym typeface="Roboto Condensed"/>
              </a:defRPr>
            </a:lvl8pPr>
            <a:lvl9pPr lvl="8" algn="ctr" rtl="0">
              <a:lnSpc>
                <a:spcPct val="100000"/>
              </a:lnSpc>
              <a:spcBef>
                <a:spcPts val="0"/>
              </a:spcBef>
              <a:spcAft>
                <a:spcPts val="0"/>
              </a:spcAft>
              <a:buNone/>
              <a:defRPr sz="1800" b="1">
                <a:solidFill>
                  <a:schemeClr val="dk2"/>
                </a:solidFill>
                <a:latin typeface="Roboto Condensed"/>
                <a:ea typeface="Roboto Condensed"/>
                <a:cs typeface="Roboto Condensed"/>
                <a:sym typeface="Roboto Condensed"/>
              </a:defRPr>
            </a:lvl9pPr>
          </a:lstStyle>
          <a:p/>
        </p:txBody>
      </p:sp>
      <p:sp>
        <p:nvSpPr>
          <p:cNvPr id="85" name="Google Shape;85;p16"/>
          <p:cNvSpPr txBox="1"/>
          <p:nvPr>
            <p:ph type="title" idx="2" hasCustomPrompt="1"/>
          </p:nvPr>
        </p:nvSpPr>
        <p:spPr>
          <a:xfrm>
            <a:off x="2135125" y="1994299"/>
            <a:ext cx="4873800" cy="84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2000"/>
              <a:buNone/>
              <a:defRPr sz="47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6" name="Google Shape;86;p16"/>
          <p:cNvSpPr txBox="1"/>
          <p:nvPr>
            <p:ph type="subTitle" idx="3"/>
          </p:nvPr>
        </p:nvSpPr>
        <p:spPr>
          <a:xfrm>
            <a:off x="2263229" y="2800483"/>
            <a:ext cx="4617600" cy="34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chemeClr val="dk2"/>
                </a:solidFill>
                <a:latin typeface="Roboto Condensed"/>
                <a:ea typeface="Roboto Condensed"/>
                <a:cs typeface="Roboto Condensed"/>
                <a:sym typeface="Roboto Condensed"/>
              </a:defRPr>
            </a:lvl1pPr>
            <a:lvl2pPr lvl="1" algn="ctr" rtl="0">
              <a:lnSpc>
                <a:spcPct val="100000"/>
              </a:lnSpc>
              <a:spcBef>
                <a:spcPts val="0"/>
              </a:spcBef>
              <a:spcAft>
                <a:spcPts val="0"/>
              </a:spcAft>
              <a:buNone/>
              <a:defRPr sz="1800" b="1">
                <a:solidFill>
                  <a:schemeClr val="dk2"/>
                </a:solidFill>
                <a:latin typeface="Roboto Condensed"/>
                <a:ea typeface="Roboto Condensed"/>
                <a:cs typeface="Roboto Condensed"/>
                <a:sym typeface="Roboto Condensed"/>
              </a:defRPr>
            </a:lvl2pPr>
            <a:lvl3pPr lvl="2" algn="ctr" rtl="0">
              <a:lnSpc>
                <a:spcPct val="100000"/>
              </a:lnSpc>
              <a:spcBef>
                <a:spcPts val="0"/>
              </a:spcBef>
              <a:spcAft>
                <a:spcPts val="0"/>
              </a:spcAft>
              <a:buNone/>
              <a:defRPr sz="1800" b="1">
                <a:solidFill>
                  <a:schemeClr val="dk2"/>
                </a:solidFill>
                <a:latin typeface="Roboto Condensed"/>
                <a:ea typeface="Roboto Condensed"/>
                <a:cs typeface="Roboto Condensed"/>
                <a:sym typeface="Roboto Condensed"/>
              </a:defRPr>
            </a:lvl3pPr>
            <a:lvl4pPr lvl="3" algn="ctr" rtl="0">
              <a:lnSpc>
                <a:spcPct val="100000"/>
              </a:lnSpc>
              <a:spcBef>
                <a:spcPts val="0"/>
              </a:spcBef>
              <a:spcAft>
                <a:spcPts val="0"/>
              </a:spcAft>
              <a:buNone/>
              <a:defRPr sz="1800" b="1">
                <a:solidFill>
                  <a:schemeClr val="dk2"/>
                </a:solidFill>
                <a:latin typeface="Roboto Condensed"/>
                <a:ea typeface="Roboto Condensed"/>
                <a:cs typeface="Roboto Condensed"/>
                <a:sym typeface="Roboto Condensed"/>
              </a:defRPr>
            </a:lvl4pPr>
            <a:lvl5pPr lvl="4" algn="ctr" rtl="0">
              <a:lnSpc>
                <a:spcPct val="100000"/>
              </a:lnSpc>
              <a:spcBef>
                <a:spcPts val="0"/>
              </a:spcBef>
              <a:spcAft>
                <a:spcPts val="0"/>
              </a:spcAft>
              <a:buNone/>
              <a:defRPr sz="1800" b="1">
                <a:solidFill>
                  <a:schemeClr val="dk2"/>
                </a:solidFill>
                <a:latin typeface="Roboto Condensed"/>
                <a:ea typeface="Roboto Condensed"/>
                <a:cs typeface="Roboto Condensed"/>
                <a:sym typeface="Roboto Condensed"/>
              </a:defRPr>
            </a:lvl5pPr>
            <a:lvl6pPr lvl="5" algn="ctr" rtl="0">
              <a:lnSpc>
                <a:spcPct val="100000"/>
              </a:lnSpc>
              <a:spcBef>
                <a:spcPts val="0"/>
              </a:spcBef>
              <a:spcAft>
                <a:spcPts val="0"/>
              </a:spcAft>
              <a:buNone/>
              <a:defRPr sz="1800" b="1">
                <a:solidFill>
                  <a:schemeClr val="dk2"/>
                </a:solidFill>
                <a:latin typeface="Roboto Condensed"/>
                <a:ea typeface="Roboto Condensed"/>
                <a:cs typeface="Roboto Condensed"/>
                <a:sym typeface="Roboto Condensed"/>
              </a:defRPr>
            </a:lvl6pPr>
            <a:lvl7pPr lvl="6" algn="ctr" rtl="0">
              <a:lnSpc>
                <a:spcPct val="100000"/>
              </a:lnSpc>
              <a:spcBef>
                <a:spcPts val="0"/>
              </a:spcBef>
              <a:spcAft>
                <a:spcPts val="0"/>
              </a:spcAft>
              <a:buNone/>
              <a:defRPr sz="1800" b="1">
                <a:solidFill>
                  <a:schemeClr val="dk2"/>
                </a:solidFill>
                <a:latin typeface="Roboto Condensed"/>
                <a:ea typeface="Roboto Condensed"/>
                <a:cs typeface="Roboto Condensed"/>
                <a:sym typeface="Roboto Condensed"/>
              </a:defRPr>
            </a:lvl7pPr>
            <a:lvl8pPr lvl="7" algn="ctr" rtl="0">
              <a:lnSpc>
                <a:spcPct val="100000"/>
              </a:lnSpc>
              <a:spcBef>
                <a:spcPts val="0"/>
              </a:spcBef>
              <a:spcAft>
                <a:spcPts val="0"/>
              </a:spcAft>
              <a:buNone/>
              <a:defRPr sz="1800" b="1">
                <a:solidFill>
                  <a:schemeClr val="dk2"/>
                </a:solidFill>
                <a:latin typeface="Roboto Condensed"/>
                <a:ea typeface="Roboto Condensed"/>
                <a:cs typeface="Roboto Condensed"/>
                <a:sym typeface="Roboto Condensed"/>
              </a:defRPr>
            </a:lvl8pPr>
            <a:lvl9pPr lvl="8" algn="ctr" rtl="0">
              <a:lnSpc>
                <a:spcPct val="100000"/>
              </a:lnSpc>
              <a:spcBef>
                <a:spcPts val="0"/>
              </a:spcBef>
              <a:spcAft>
                <a:spcPts val="0"/>
              </a:spcAft>
              <a:buNone/>
              <a:defRPr sz="1800" b="1">
                <a:solidFill>
                  <a:schemeClr val="dk2"/>
                </a:solidFill>
                <a:latin typeface="Roboto Condensed"/>
                <a:ea typeface="Roboto Condensed"/>
                <a:cs typeface="Roboto Condensed"/>
                <a:sym typeface="Roboto Condensed"/>
              </a:defRPr>
            </a:lvl9pPr>
          </a:lstStyle>
          <a:p/>
        </p:txBody>
      </p:sp>
      <p:sp>
        <p:nvSpPr>
          <p:cNvPr id="87" name="Google Shape;87;p16"/>
          <p:cNvSpPr txBox="1"/>
          <p:nvPr>
            <p:ph type="title" idx="4" hasCustomPrompt="1"/>
          </p:nvPr>
        </p:nvSpPr>
        <p:spPr>
          <a:xfrm>
            <a:off x="2135125" y="3542004"/>
            <a:ext cx="4873200" cy="84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2000"/>
              <a:buNone/>
              <a:defRPr sz="47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8" name="Google Shape;88;p16"/>
          <p:cNvSpPr txBox="1"/>
          <p:nvPr>
            <p:ph type="subTitle" idx="5"/>
          </p:nvPr>
        </p:nvSpPr>
        <p:spPr>
          <a:xfrm>
            <a:off x="2262929" y="4349506"/>
            <a:ext cx="4618200" cy="34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chemeClr val="dk2"/>
                </a:solidFill>
                <a:latin typeface="Roboto Condensed"/>
                <a:ea typeface="Roboto Condensed"/>
                <a:cs typeface="Roboto Condensed"/>
                <a:sym typeface="Roboto Condensed"/>
              </a:defRPr>
            </a:lvl1pPr>
            <a:lvl2pPr lvl="1" algn="ctr" rtl="0">
              <a:lnSpc>
                <a:spcPct val="100000"/>
              </a:lnSpc>
              <a:spcBef>
                <a:spcPts val="0"/>
              </a:spcBef>
              <a:spcAft>
                <a:spcPts val="0"/>
              </a:spcAft>
              <a:buNone/>
              <a:defRPr sz="1800" b="1">
                <a:solidFill>
                  <a:schemeClr val="dk2"/>
                </a:solidFill>
                <a:latin typeface="Roboto Condensed"/>
                <a:ea typeface="Roboto Condensed"/>
                <a:cs typeface="Roboto Condensed"/>
                <a:sym typeface="Roboto Condensed"/>
              </a:defRPr>
            </a:lvl2pPr>
            <a:lvl3pPr lvl="2" algn="ctr" rtl="0">
              <a:lnSpc>
                <a:spcPct val="100000"/>
              </a:lnSpc>
              <a:spcBef>
                <a:spcPts val="0"/>
              </a:spcBef>
              <a:spcAft>
                <a:spcPts val="0"/>
              </a:spcAft>
              <a:buNone/>
              <a:defRPr sz="1800" b="1">
                <a:solidFill>
                  <a:schemeClr val="dk2"/>
                </a:solidFill>
                <a:latin typeface="Roboto Condensed"/>
                <a:ea typeface="Roboto Condensed"/>
                <a:cs typeface="Roboto Condensed"/>
                <a:sym typeface="Roboto Condensed"/>
              </a:defRPr>
            </a:lvl3pPr>
            <a:lvl4pPr lvl="3" algn="ctr" rtl="0">
              <a:lnSpc>
                <a:spcPct val="100000"/>
              </a:lnSpc>
              <a:spcBef>
                <a:spcPts val="0"/>
              </a:spcBef>
              <a:spcAft>
                <a:spcPts val="0"/>
              </a:spcAft>
              <a:buNone/>
              <a:defRPr sz="1800" b="1">
                <a:solidFill>
                  <a:schemeClr val="dk2"/>
                </a:solidFill>
                <a:latin typeface="Roboto Condensed"/>
                <a:ea typeface="Roboto Condensed"/>
                <a:cs typeface="Roboto Condensed"/>
                <a:sym typeface="Roboto Condensed"/>
              </a:defRPr>
            </a:lvl4pPr>
            <a:lvl5pPr lvl="4" algn="ctr" rtl="0">
              <a:lnSpc>
                <a:spcPct val="100000"/>
              </a:lnSpc>
              <a:spcBef>
                <a:spcPts val="0"/>
              </a:spcBef>
              <a:spcAft>
                <a:spcPts val="0"/>
              </a:spcAft>
              <a:buNone/>
              <a:defRPr sz="1800" b="1">
                <a:solidFill>
                  <a:schemeClr val="dk2"/>
                </a:solidFill>
                <a:latin typeface="Roboto Condensed"/>
                <a:ea typeface="Roboto Condensed"/>
                <a:cs typeface="Roboto Condensed"/>
                <a:sym typeface="Roboto Condensed"/>
              </a:defRPr>
            </a:lvl5pPr>
            <a:lvl6pPr lvl="5" algn="ctr" rtl="0">
              <a:lnSpc>
                <a:spcPct val="100000"/>
              </a:lnSpc>
              <a:spcBef>
                <a:spcPts val="0"/>
              </a:spcBef>
              <a:spcAft>
                <a:spcPts val="0"/>
              </a:spcAft>
              <a:buNone/>
              <a:defRPr sz="1800" b="1">
                <a:solidFill>
                  <a:schemeClr val="dk2"/>
                </a:solidFill>
                <a:latin typeface="Roboto Condensed"/>
                <a:ea typeface="Roboto Condensed"/>
                <a:cs typeface="Roboto Condensed"/>
                <a:sym typeface="Roboto Condensed"/>
              </a:defRPr>
            </a:lvl6pPr>
            <a:lvl7pPr lvl="6" algn="ctr" rtl="0">
              <a:lnSpc>
                <a:spcPct val="100000"/>
              </a:lnSpc>
              <a:spcBef>
                <a:spcPts val="0"/>
              </a:spcBef>
              <a:spcAft>
                <a:spcPts val="0"/>
              </a:spcAft>
              <a:buNone/>
              <a:defRPr sz="1800" b="1">
                <a:solidFill>
                  <a:schemeClr val="dk2"/>
                </a:solidFill>
                <a:latin typeface="Roboto Condensed"/>
                <a:ea typeface="Roboto Condensed"/>
                <a:cs typeface="Roboto Condensed"/>
                <a:sym typeface="Roboto Condensed"/>
              </a:defRPr>
            </a:lvl7pPr>
            <a:lvl8pPr lvl="7" algn="ctr" rtl="0">
              <a:lnSpc>
                <a:spcPct val="100000"/>
              </a:lnSpc>
              <a:spcBef>
                <a:spcPts val="0"/>
              </a:spcBef>
              <a:spcAft>
                <a:spcPts val="0"/>
              </a:spcAft>
              <a:buNone/>
              <a:defRPr sz="1800" b="1">
                <a:solidFill>
                  <a:schemeClr val="dk2"/>
                </a:solidFill>
                <a:latin typeface="Roboto Condensed"/>
                <a:ea typeface="Roboto Condensed"/>
                <a:cs typeface="Roboto Condensed"/>
                <a:sym typeface="Roboto Condensed"/>
              </a:defRPr>
            </a:lvl8pPr>
            <a:lvl9pPr lvl="8" algn="ctr" rtl="0">
              <a:lnSpc>
                <a:spcPct val="100000"/>
              </a:lnSpc>
              <a:spcBef>
                <a:spcPts val="0"/>
              </a:spcBef>
              <a:spcAft>
                <a:spcPts val="0"/>
              </a:spcAft>
              <a:buNone/>
              <a:defRPr sz="1800" b="1">
                <a:solidFill>
                  <a:schemeClr val="dk2"/>
                </a:solidFill>
                <a:latin typeface="Roboto Condensed"/>
                <a:ea typeface="Roboto Condensed"/>
                <a:cs typeface="Roboto Condensed"/>
                <a:sym typeface="Roboto Condensed"/>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BIG_NUMBER_1_1_1">
    <p:bg>
      <p:bgPr>
        <a:blipFill>
          <a:blip r:embed="rId2"/>
          <a:stretch>
            <a:fillRect/>
          </a:stretch>
        </a:blipFill>
        <a:effectLst/>
      </p:bgPr>
    </p:bg>
    <p:spTree>
      <p:nvGrpSpPr>
        <p:cNvPr id="89" name="Shape 89"/>
        <p:cNvGrpSpPr/>
        <p:nvPr/>
      </p:nvGrpSpPr>
      <p:grpSpPr>
        <a:xfrm>
          <a:off x="0" y="0"/>
          <a:ext cx="0" cy="0"/>
          <a:chOff x="0" y="0"/>
          <a:chExt cx="0" cy="0"/>
        </a:xfrm>
      </p:grpSpPr>
      <p:sp>
        <p:nvSpPr>
          <p:cNvPr id="90" name="Google Shape;90;p17"/>
          <p:cNvSpPr/>
          <p:nvPr/>
        </p:nvSpPr>
        <p:spPr>
          <a:xfrm>
            <a:off x="0" y="-15900"/>
            <a:ext cx="9151800" cy="5175300"/>
          </a:xfrm>
          <a:prstGeom prst="rect">
            <a:avLst/>
          </a:prstGeom>
          <a:solidFill>
            <a:srgbClr val="FFFFFF">
              <a:alpha val="5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17"/>
          <p:cNvSpPr/>
          <p:nvPr/>
        </p:nvSpPr>
        <p:spPr>
          <a:xfrm>
            <a:off x="744733" y="1528979"/>
            <a:ext cx="8042700" cy="2492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17"/>
          <p:cNvSpPr/>
          <p:nvPr/>
        </p:nvSpPr>
        <p:spPr>
          <a:xfrm>
            <a:off x="550650" y="1292700"/>
            <a:ext cx="8042700" cy="2558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17"/>
          <p:cNvSpPr txBox="1"/>
          <p:nvPr>
            <p:ph type="subTitle" idx="1"/>
          </p:nvPr>
        </p:nvSpPr>
        <p:spPr>
          <a:xfrm>
            <a:off x="5024080" y="1563950"/>
            <a:ext cx="2777100" cy="119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300" b="1">
                <a:solidFill>
                  <a:schemeClr val="dk2"/>
                </a:solidFill>
                <a:latin typeface="Roboto Condensed"/>
                <a:ea typeface="Roboto Condensed"/>
                <a:cs typeface="Roboto Condensed"/>
                <a:sym typeface="Roboto Condensed"/>
              </a:defRPr>
            </a:lvl1pPr>
            <a:lvl2pPr lvl="1" rtl="0">
              <a:lnSpc>
                <a:spcPct val="100000"/>
              </a:lnSpc>
              <a:spcBef>
                <a:spcPts val="0"/>
              </a:spcBef>
              <a:spcAft>
                <a:spcPts val="0"/>
              </a:spcAft>
              <a:buNone/>
              <a:defRPr sz="1300" b="1">
                <a:solidFill>
                  <a:schemeClr val="dk2"/>
                </a:solidFill>
                <a:latin typeface="Roboto Condensed"/>
                <a:ea typeface="Roboto Condensed"/>
                <a:cs typeface="Roboto Condensed"/>
                <a:sym typeface="Roboto Condensed"/>
              </a:defRPr>
            </a:lvl2pPr>
            <a:lvl3pPr lvl="2" rtl="0">
              <a:lnSpc>
                <a:spcPct val="100000"/>
              </a:lnSpc>
              <a:spcBef>
                <a:spcPts val="0"/>
              </a:spcBef>
              <a:spcAft>
                <a:spcPts val="0"/>
              </a:spcAft>
              <a:buNone/>
              <a:defRPr sz="1300" b="1">
                <a:solidFill>
                  <a:schemeClr val="dk2"/>
                </a:solidFill>
                <a:latin typeface="Roboto Condensed"/>
                <a:ea typeface="Roboto Condensed"/>
                <a:cs typeface="Roboto Condensed"/>
                <a:sym typeface="Roboto Condensed"/>
              </a:defRPr>
            </a:lvl3pPr>
            <a:lvl4pPr lvl="3" rtl="0">
              <a:lnSpc>
                <a:spcPct val="100000"/>
              </a:lnSpc>
              <a:spcBef>
                <a:spcPts val="0"/>
              </a:spcBef>
              <a:spcAft>
                <a:spcPts val="0"/>
              </a:spcAft>
              <a:buNone/>
              <a:defRPr sz="1300" b="1">
                <a:solidFill>
                  <a:schemeClr val="dk2"/>
                </a:solidFill>
                <a:latin typeface="Roboto Condensed"/>
                <a:ea typeface="Roboto Condensed"/>
                <a:cs typeface="Roboto Condensed"/>
                <a:sym typeface="Roboto Condensed"/>
              </a:defRPr>
            </a:lvl4pPr>
            <a:lvl5pPr lvl="4" rtl="0">
              <a:lnSpc>
                <a:spcPct val="100000"/>
              </a:lnSpc>
              <a:spcBef>
                <a:spcPts val="0"/>
              </a:spcBef>
              <a:spcAft>
                <a:spcPts val="0"/>
              </a:spcAft>
              <a:buNone/>
              <a:defRPr sz="1300" b="1">
                <a:solidFill>
                  <a:schemeClr val="dk2"/>
                </a:solidFill>
                <a:latin typeface="Roboto Condensed"/>
                <a:ea typeface="Roboto Condensed"/>
                <a:cs typeface="Roboto Condensed"/>
                <a:sym typeface="Roboto Condensed"/>
              </a:defRPr>
            </a:lvl5pPr>
            <a:lvl6pPr lvl="5" rtl="0">
              <a:lnSpc>
                <a:spcPct val="100000"/>
              </a:lnSpc>
              <a:spcBef>
                <a:spcPts val="0"/>
              </a:spcBef>
              <a:spcAft>
                <a:spcPts val="0"/>
              </a:spcAft>
              <a:buNone/>
              <a:defRPr sz="1300" b="1">
                <a:solidFill>
                  <a:schemeClr val="dk2"/>
                </a:solidFill>
                <a:latin typeface="Roboto Condensed"/>
                <a:ea typeface="Roboto Condensed"/>
                <a:cs typeface="Roboto Condensed"/>
                <a:sym typeface="Roboto Condensed"/>
              </a:defRPr>
            </a:lvl6pPr>
            <a:lvl7pPr lvl="6" rtl="0">
              <a:lnSpc>
                <a:spcPct val="100000"/>
              </a:lnSpc>
              <a:spcBef>
                <a:spcPts val="0"/>
              </a:spcBef>
              <a:spcAft>
                <a:spcPts val="0"/>
              </a:spcAft>
              <a:buNone/>
              <a:defRPr sz="1300" b="1">
                <a:solidFill>
                  <a:schemeClr val="dk2"/>
                </a:solidFill>
                <a:latin typeface="Roboto Condensed"/>
                <a:ea typeface="Roboto Condensed"/>
                <a:cs typeface="Roboto Condensed"/>
                <a:sym typeface="Roboto Condensed"/>
              </a:defRPr>
            </a:lvl7pPr>
            <a:lvl8pPr lvl="7" rtl="0">
              <a:lnSpc>
                <a:spcPct val="100000"/>
              </a:lnSpc>
              <a:spcBef>
                <a:spcPts val="0"/>
              </a:spcBef>
              <a:spcAft>
                <a:spcPts val="0"/>
              </a:spcAft>
              <a:buNone/>
              <a:defRPr sz="1300" b="1">
                <a:solidFill>
                  <a:schemeClr val="dk2"/>
                </a:solidFill>
                <a:latin typeface="Roboto Condensed"/>
                <a:ea typeface="Roboto Condensed"/>
                <a:cs typeface="Roboto Condensed"/>
                <a:sym typeface="Roboto Condensed"/>
              </a:defRPr>
            </a:lvl8pPr>
            <a:lvl9pPr lvl="8" rtl="0">
              <a:lnSpc>
                <a:spcPct val="100000"/>
              </a:lnSpc>
              <a:spcBef>
                <a:spcPts val="0"/>
              </a:spcBef>
              <a:spcAft>
                <a:spcPts val="0"/>
              </a:spcAft>
              <a:buNone/>
              <a:defRPr sz="1300" b="1">
                <a:solidFill>
                  <a:schemeClr val="dk2"/>
                </a:solidFill>
                <a:latin typeface="Roboto Condensed"/>
                <a:ea typeface="Roboto Condensed"/>
                <a:cs typeface="Roboto Condensed"/>
                <a:sym typeface="Roboto Condensed"/>
              </a:defRPr>
            </a:lvl9pPr>
          </a:lstStyle>
          <a:p/>
        </p:txBody>
      </p:sp>
      <p:sp>
        <p:nvSpPr>
          <p:cNvPr id="94" name="Google Shape;94;p17"/>
          <p:cNvSpPr txBox="1"/>
          <p:nvPr>
            <p:ph type="subTitle" idx="2"/>
          </p:nvPr>
        </p:nvSpPr>
        <p:spPr>
          <a:xfrm>
            <a:off x="5024080" y="3191950"/>
            <a:ext cx="2830800" cy="38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100" b="1">
                <a:solidFill>
                  <a:schemeClr val="dk2"/>
                </a:solidFill>
                <a:latin typeface="Roboto Condensed"/>
                <a:ea typeface="Roboto Condensed"/>
                <a:cs typeface="Roboto Condensed"/>
                <a:sym typeface="Roboto Condensed"/>
              </a:defRPr>
            </a:lvl1pPr>
            <a:lvl2pPr lvl="1" rtl="0">
              <a:lnSpc>
                <a:spcPct val="100000"/>
              </a:lnSpc>
              <a:spcBef>
                <a:spcPts val="0"/>
              </a:spcBef>
              <a:spcAft>
                <a:spcPts val="0"/>
              </a:spcAft>
              <a:buNone/>
              <a:defRPr sz="1100" b="1">
                <a:solidFill>
                  <a:schemeClr val="dk2"/>
                </a:solidFill>
                <a:latin typeface="Roboto Condensed"/>
                <a:ea typeface="Roboto Condensed"/>
                <a:cs typeface="Roboto Condensed"/>
                <a:sym typeface="Roboto Condensed"/>
              </a:defRPr>
            </a:lvl2pPr>
            <a:lvl3pPr lvl="2" rtl="0">
              <a:lnSpc>
                <a:spcPct val="100000"/>
              </a:lnSpc>
              <a:spcBef>
                <a:spcPts val="0"/>
              </a:spcBef>
              <a:spcAft>
                <a:spcPts val="0"/>
              </a:spcAft>
              <a:buNone/>
              <a:defRPr sz="1100" b="1">
                <a:solidFill>
                  <a:schemeClr val="dk2"/>
                </a:solidFill>
                <a:latin typeface="Roboto Condensed"/>
                <a:ea typeface="Roboto Condensed"/>
                <a:cs typeface="Roboto Condensed"/>
                <a:sym typeface="Roboto Condensed"/>
              </a:defRPr>
            </a:lvl3pPr>
            <a:lvl4pPr lvl="3" rtl="0">
              <a:lnSpc>
                <a:spcPct val="100000"/>
              </a:lnSpc>
              <a:spcBef>
                <a:spcPts val="0"/>
              </a:spcBef>
              <a:spcAft>
                <a:spcPts val="0"/>
              </a:spcAft>
              <a:buNone/>
              <a:defRPr sz="1100" b="1">
                <a:solidFill>
                  <a:schemeClr val="dk2"/>
                </a:solidFill>
                <a:latin typeface="Roboto Condensed"/>
                <a:ea typeface="Roboto Condensed"/>
                <a:cs typeface="Roboto Condensed"/>
                <a:sym typeface="Roboto Condensed"/>
              </a:defRPr>
            </a:lvl4pPr>
            <a:lvl5pPr lvl="4" rtl="0">
              <a:lnSpc>
                <a:spcPct val="100000"/>
              </a:lnSpc>
              <a:spcBef>
                <a:spcPts val="0"/>
              </a:spcBef>
              <a:spcAft>
                <a:spcPts val="0"/>
              </a:spcAft>
              <a:buNone/>
              <a:defRPr sz="1100" b="1">
                <a:solidFill>
                  <a:schemeClr val="dk2"/>
                </a:solidFill>
                <a:latin typeface="Roboto Condensed"/>
                <a:ea typeface="Roboto Condensed"/>
                <a:cs typeface="Roboto Condensed"/>
                <a:sym typeface="Roboto Condensed"/>
              </a:defRPr>
            </a:lvl5pPr>
            <a:lvl6pPr lvl="5" rtl="0">
              <a:lnSpc>
                <a:spcPct val="100000"/>
              </a:lnSpc>
              <a:spcBef>
                <a:spcPts val="0"/>
              </a:spcBef>
              <a:spcAft>
                <a:spcPts val="0"/>
              </a:spcAft>
              <a:buNone/>
              <a:defRPr sz="1100" b="1">
                <a:solidFill>
                  <a:schemeClr val="dk2"/>
                </a:solidFill>
                <a:latin typeface="Roboto Condensed"/>
                <a:ea typeface="Roboto Condensed"/>
                <a:cs typeface="Roboto Condensed"/>
                <a:sym typeface="Roboto Condensed"/>
              </a:defRPr>
            </a:lvl6pPr>
            <a:lvl7pPr lvl="6" rtl="0">
              <a:lnSpc>
                <a:spcPct val="100000"/>
              </a:lnSpc>
              <a:spcBef>
                <a:spcPts val="0"/>
              </a:spcBef>
              <a:spcAft>
                <a:spcPts val="0"/>
              </a:spcAft>
              <a:buNone/>
              <a:defRPr sz="1100" b="1">
                <a:solidFill>
                  <a:schemeClr val="dk2"/>
                </a:solidFill>
                <a:latin typeface="Roboto Condensed"/>
                <a:ea typeface="Roboto Condensed"/>
                <a:cs typeface="Roboto Condensed"/>
                <a:sym typeface="Roboto Condensed"/>
              </a:defRPr>
            </a:lvl7pPr>
            <a:lvl8pPr lvl="7" rtl="0">
              <a:lnSpc>
                <a:spcPct val="100000"/>
              </a:lnSpc>
              <a:spcBef>
                <a:spcPts val="0"/>
              </a:spcBef>
              <a:spcAft>
                <a:spcPts val="0"/>
              </a:spcAft>
              <a:buNone/>
              <a:defRPr sz="1100" b="1">
                <a:solidFill>
                  <a:schemeClr val="dk2"/>
                </a:solidFill>
                <a:latin typeface="Roboto Condensed"/>
                <a:ea typeface="Roboto Condensed"/>
                <a:cs typeface="Roboto Condensed"/>
                <a:sym typeface="Roboto Condensed"/>
              </a:defRPr>
            </a:lvl8pPr>
            <a:lvl9pPr lvl="8" rtl="0">
              <a:lnSpc>
                <a:spcPct val="100000"/>
              </a:lnSpc>
              <a:spcBef>
                <a:spcPts val="0"/>
              </a:spcBef>
              <a:spcAft>
                <a:spcPts val="0"/>
              </a:spcAft>
              <a:buNone/>
              <a:defRPr sz="1100" b="1">
                <a:solidFill>
                  <a:schemeClr val="dk2"/>
                </a:solidFill>
                <a:latin typeface="Roboto Condensed"/>
                <a:ea typeface="Roboto Condensed"/>
                <a:cs typeface="Roboto Condensed"/>
                <a:sym typeface="Roboto Condensed"/>
              </a:defRPr>
            </a:lvl9pPr>
          </a:lstStyle>
          <a:p/>
        </p:txBody>
      </p:sp>
      <p:sp>
        <p:nvSpPr>
          <p:cNvPr id="95" name="Google Shape;95;p17"/>
          <p:cNvSpPr txBox="1"/>
          <p:nvPr>
            <p:ph type="title"/>
          </p:nvPr>
        </p:nvSpPr>
        <p:spPr>
          <a:xfrm>
            <a:off x="1243500" y="1828638"/>
            <a:ext cx="3328500" cy="834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5000"/>
            </a:lvl1pPr>
            <a:lvl2pPr lvl="1" rtl="0">
              <a:spcBef>
                <a:spcPts val="0"/>
              </a:spcBef>
              <a:spcAft>
                <a:spcPts val="0"/>
              </a:spcAft>
              <a:buClr>
                <a:schemeClr val="dk2"/>
              </a:buClr>
              <a:buSzPts val="3000"/>
              <a:buNone/>
              <a:defRPr>
                <a:solidFill>
                  <a:schemeClr val="dk2"/>
                </a:solidFill>
              </a:defRPr>
            </a:lvl2pPr>
            <a:lvl3pPr lvl="2" rtl="0">
              <a:spcBef>
                <a:spcPts val="0"/>
              </a:spcBef>
              <a:spcAft>
                <a:spcPts val="0"/>
              </a:spcAft>
              <a:buClr>
                <a:schemeClr val="dk2"/>
              </a:buClr>
              <a:buSzPts val="3000"/>
              <a:buNone/>
              <a:defRPr>
                <a:solidFill>
                  <a:schemeClr val="dk2"/>
                </a:solidFill>
              </a:defRPr>
            </a:lvl3pPr>
            <a:lvl4pPr lvl="3" rtl="0">
              <a:spcBef>
                <a:spcPts val="0"/>
              </a:spcBef>
              <a:spcAft>
                <a:spcPts val="0"/>
              </a:spcAft>
              <a:buClr>
                <a:schemeClr val="dk2"/>
              </a:buClr>
              <a:buSzPts val="3000"/>
              <a:buNone/>
              <a:defRPr>
                <a:solidFill>
                  <a:schemeClr val="dk2"/>
                </a:solidFill>
              </a:defRPr>
            </a:lvl4pPr>
            <a:lvl5pPr lvl="4" rtl="0">
              <a:spcBef>
                <a:spcPts val="0"/>
              </a:spcBef>
              <a:spcAft>
                <a:spcPts val="0"/>
              </a:spcAft>
              <a:buClr>
                <a:schemeClr val="dk2"/>
              </a:buClr>
              <a:buSzPts val="3000"/>
              <a:buNone/>
              <a:defRPr>
                <a:solidFill>
                  <a:schemeClr val="dk2"/>
                </a:solidFill>
              </a:defRPr>
            </a:lvl5pPr>
            <a:lvl6pPr lvl="5" rtl="0">
              <a:spcBef>
                <a:spcPts val="0"/>
              </a:spcBef>
              <a:spcAft>
                <a:spcPts val="0"/>
              </a:spcAft>
              <a:buClr>
                <a:schemeClr val="dk2"/>
              </a:buClr>
              <a:buSzPts val="3000"/>
              <a:buNone/>
              <a:defRPr>
                <a:solidFill>
                  <a:schemeClr val="dk2"/>
                </a:solidFill>
              </a:defRPr>
            </a:lvl6pPr>
            <a:lvl7pPr lvl="6" rtl="0">
              <a:spcBef>
                <a:spcPts val="0"/>
              </a:spcBef>
              <a:spcAft>
                <a:spcPts val="0"/>
              </a:spcAft>
              <a:buClr>
                <a:schemeClr val="dk2"/>
              </a:buClr>
              <a:buSzPts val="3000"/>
              <a:buNone/>
              <a:defRPr>
                <a:solidFill>
                  <a:schemeClr val="dk2"/>
                </a:solidFill>
              </a:defRPr>
            </a:lvl7pPr>
            <a:lvl8pPr lvl="7" rtl="0">
              <a:spcBef>
                <a:spcPts val="0"/>
              </a:spcBef>
              <a:spcAft>
                <a:spcPts val="0"/>
              </a:spcAft>
              <a:buClr>
                <a:schemeClr val="dk2"/>
              </a:buClr>
              <a:buSzPts val="3000"/>
              <a:buNone/>
              <a:defRPr>
                <a:solidFill>
                  <a:schemeClr val="dk2"/>
                </a:solidFill>
              </a:defRPr>
            </a:lvl8pPr>
            <a:lvl9pPr lvl="8" rtl="0">
              <a:spcBef>
                <a:spcPts val="0"/>
              </a:spcBef>
              <a:spcAft>
                <a:spcPts val="0"/>
              </a:spcAft>
              <a:buClr>
                <a:schemeClr val="dk2"/>
              </a:buClr>
              <a:buSzPts val="3000"/>
              <a:buNone/>
              <a:defRPr>
                <a:solidFill>
                  <a:schemeClr val="dk2"/>
                </a:solidFill>
              </a:defRPr>
            </a:lvl9pPr>
          </a:lstStyle>
          <a:p/>
        </p:txBody>
      </p:sp>
      <p:sp>
        <p:nvSpPr>
          <p:cNvPr id="96" name="Google Shape;96;p17"/>
          <p:cNvSpPr txBox="1"/>
          <p:nvPr/>
        </p:nvSpPr>
        <p:spPr>
          <a:xfrm>
            <a:off x="5024080" y="2648707"/>
            <a:ext cx="3000000" cy="420000"/>
          </a:xfrm>
          <a:prstGeom prst="rect">
            <a:avLst/>
          </a:prstGeom>
          <a:noFill/>
          <a:ln>
            <a:noFill/>
          </a:ln>
        </p:spPr>
        <p:txBody>
          <a:bodyPr spcFirstLastPara="1" wrap="square" lIns="91425" tIns="91425" rIns="91425" bIns="91425" anchor="ctr" anchorCtr="0">
            <a:noAutofit/>
          </a:bodyPr>
          <a:lstStyle/>
          <a:p>
            <a:pPr marL="0" lvl="0" indent="0" algn="l" rtl="0">
              <a:spcBef>
                <a:spcPts val="300"/>
              </a:spcBef>
              <a:spcAft>
                <a:spcPts val="0"/>
              </a:spcAft>
              <a:buNone/>
            </a:pPr>
            <a:r>
              <a:rPr lang="en-GB" sz="900">
                <a:solidFill>
                  <a:schemeClr val="dk2"/>
                </a:solidFill>
                <a:latin typeface="Overpass ExtraLight"/>
                <a:ea typeface="Overpass ExtraLight"/>
                <a:cs typeface="Overpass ExtraLight"/>
                <a:sym typeface="Overpass ExtraLight"/>
              </a:rPr>
              <a:t>CREDITS: This presentation template was created by </a:t>
            </a:r>
            <a:r>
              <a:rPr lang="en-GB" sz="900" b="1">
                <a:solidFill>
                  <a:schemeClr val="dk2"/>
                </a:solidFill>
                <a:latin typeface="Overpass"/>
                <a:ea typeface="Overpass"/>
                <a:cs typeface="Overpass"/>
                <a:sym typeface="Overpass"/>
              </a:rPr>
              <a:t>Slidesgo,</a:t>
            </a:r>
            <a:r>
              <a:rPr lang="en-GB" sz="900">
                <a:solidFill>
                  <a:schemeClr val="dk2"/>
                </a:solidFill>
                <a:latin typeface="Overpass ExtraLight"/>
                <a:ea typeface="Overpass ExtraLight"/>
                <a:cs typeface="Overpass ExtraLight"/>
                <a:sym typeface="Overpass ExtraLight"/>
              </a:rPr>
              <a:t> including icons by </a:t>
            </a:r>
            <a:r>
              <a:rPr lang="en-GB" sz="900" b="1">
                <a:solidFill>
                  <a:schemeClr val="dk2"/>
                </a:solidFill>
                <a:latin typeface="Overpass"/>
                <a:ea typeface="Overpass"/>
                <a:cs typeface="Overpass"/>
                <a:sym typeface="Overpass"/>
              </a:rPr>
              <a:t>Flaticon</a:t>
            </a:r>
            <a:r>
              <a:rPr lang="en-GB" sz="900">
                <a:solidFill>
                  <a:schemeClr val="dk2"/>
                </a:solidFill>
                <a:latin typeface="Overpass ExtraLight"/>
                <a:ea typeface="Overpass ExtraLight"/>
                <a:cs typeface="Overpass ExtraLight"/>
                <a:sym typeface="Overpass ExtraLight"/>
              </a:rPr>
              <a:t>, and infographics &amp; images by </a:t>
            </a:r>
            <a:r>
              <a:rPr lang="en-GB" sz="900" b="1">
                <a:solidFill>
                  <a:schemeClr val="dk2"/>
                </a:solidFill>
                <a:latin typeface="Overpass"/>
                <a:ea typeface="Overpass"/>
                <a:cs typeface="Overpass"/>
                <a:sym typeface="Overpass"/>
              </a:rPr>
              <a:t>Freepik. </a:t>
            </a:r>
            <a:endParaRPr b="1">
              <a:solidFill>
                <a:schemeClr val="dk2"/>
              </a:solidFill>
              <a:latin typeface="Overpass"/>
              <a:ea typeface="Overpass"/>
              <a:cs typeface="Overpass"/>
              <a:sym typeface="Overpas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CAPTION_ONLY_1">
    <p:spTree>
      <p:nvGrpSpPr>
        <p:cNvPr id="97" name="Shape 97"/>
        <p:cNvGrpSpPr/>
        <p:nvPr/>
      </p:nvGrpSpPr>
      <p:grpSpPr>
        <a:xfrm>
          <a:off x="0" y="0"/>
          <a:ext cx="0" cy="0"/>
          <a:chOff x="0" y="0"/>
          <a:chExt cx="0" cy="0"/>
        </a:xfrm>
      </p:grpSpPr>
      <p:sp>
        <p:nvSpPr>
          <p:cNvPr id="98" name="Google Shape;98;p18"/>
          <p:cNvSpPr txBox="1"/>
          <p:nvPr>
            <p:ph type="title"/>
          </p:nvPr>
        </p:nvSpPr>
        <p:spPr>
          <a:xfrm>
            <a:off x="1685250" y="1311113"/>
            <a:ext cx="5773500" cy="19665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3600"/>
              <a:buNone/>
              <a:defRPr b="0">
                <a:solidFill>
                  <a:schemeClr val="lt2"/>
                </a:solidFill>
                <a:highlight>
                  <a:schemeClr val="lt1"/>
                </a:highlight>
              </a:defRPr>
            </a:lvl1pPr>
            <a:lvl2pPr lvl="1" algn="ctr" rtl="0">
              <a:spcBef>
                <a:spcPts val="0"/>
              </a:spcBef>
              <a:spcAft>
                <a:spcPts val="0"/>
              </a:spcAft>
              <a:buClr>
                <a:schemeClr val="dk2"/>
              </a:buClr>
              <a:buSzPts val="3600"/>
              <a:buNone/>
              <a:defRPr sz="3600">
                <a:solidFill>
                  <a:schemeClr val="dk2"/>
                </a:solidFill>
              </a:defRPr>
            </a:lvl2pPr>
            <a:lvl3pPr lvl="2" algn="ctr" rtl="0">
              <a:spcBef>
                <a:spcPts val="0"/>
              </a:spcBef>
              <a:spcAft>
                <a:spcPts val="0"/>
              </a:spcAft>
              <a:buClr>
                <a:schemeClr val="dk2"/>
              </a:buClr>
              <a:buSzPts val="3600"/>
              <a:buNone/>
              <a:defRPr sz="3600">
                <a:solidFill>
                  <a:schemeClr val="dk2"/>
                </a:solidFill>
              </a:defRPr>
            </a:lvl3pPr>
            <a:lvl4pPr lvl="3" algn="ctr" rtl="0">
              <a:spcBef>
                <a:spcPts val="0"/>
              </a:spcBef>
              <a:spcAft>
                <a:spcPts val="0"/>
              </a:spcAft>
              <a:buClr>
                <a:schemeClr val="dk2"/>
              </a:buClr>
              <a:buSzPts val="3600"/>
              <a:buNone/>
              <a:defRPr sz="3600">
                <a:solidFill>
                  <a:schemeClr val="dk2"/>
                </a:solidFill>
              </a:defRPr>
            </a:lvl4pPr>
            <a:lvl5pPr lvl="4" algn="ctr" rtl="0">
              <a:spcBef>
                <a:spcPts val="0"/>
              </a:spcBef>
              <a:spcAft>
                <a:spcPts val="0"/>
              </a:spcAft>
              <a:buClr>
                <a:schemeClr val="dk2"/>
              </a:buClr>
              <a:buSzPts val="3600"/>
              <a:buNone/>
              <a:defRPr sz="3600">
                <a:solidFill>
                  <a:schemeClr val="dk2"/>
                </a:solidFill>
              </a:defRPr>
            </a:lvl5pPr>
            <a:lvl6pPr lvl="5" algn="ctr" rtl="0">
              <a:spcBef>
                <a:spcPts val="0"/>
              </a:spcBef>
              <a:spcAft>
                <a:spcPts val="0"/>
              </a:spcAft>
              <a:buClr>
                <a:schemeClr val="dk2"/>
              </a:buClr>
              <a:buSzPts val="3600"/>
              <a:buNone/>
              <a:defRPr sz="3600">
                <a:solidFill>
                  <a:schemeClr val="dk2"/>
                </a:solidFill>
              </a:defRPr>
            </a:lvl6pPr>
            <a:lvl7pPr lvl="6" algn="ctr" rtl="0">
              <a:spcBef>
                <a:spcPts val="0"/>
              </a:spcBef>
              <a:spcAft>
                <a:spcPts val="0"/>
              </a:spcAft>
              <a:buClr>
                <a:schemeClr val="dk2"/>
              </a:buClr>
              <a:buSzPts val="3600"/>
              <a:buNone/>
              <a:defRPr sz="3600">
                <a:solidFill>
                  <a:schemeClr val="dk2"/>
                </a:solidFill>
              </a:defRPr>
            </a:lvl7pPr>
            <a:lvl8pPr lvl="7" algn="ctr" rtl="0">
              <a:spcBef>
                <a:spcPts val="0"/>
              </a:spcBef>
              <a:spcAft>
                <a:spcPts val="0"/>
              </a:spcAft>
              <a:buClr>
                <a:schemeClr val="dk2"/>
              </a:buClr>
              <a:buSzPts val="3600"/>
              <a:buNone/>
              <a:defRPr sz="3600">
                <a:solidFill>
                  <a:schemeClr val="dk2"/>
                </a:solidFill>
              </a:defRPr>
            </a:lvl8pPr>
            <a:lvl9pPr lvl="8" algn="ctr" rtl="0">
              <a:spcBef>
                <a:spcPts val="0"/>
              </a:spcBef>
              <a:spcAft>
                <a:spcPts val="0"/>
              </a:spcAft>
              <a:buClr>
                <a:schemeClr val="dk2"/>
              </a:buClr>
              <a:buSzPts val="3600"/>
              <a:buNone/>
              <a:defRPr sz="3600">
                <a:solidFill>
                  <a:schemeClr val="dk2"/>
                </a:solidFill>
              </a:defRPr>
            </a:lvl9pPr>
          </a:lstStyle>
          <a:p/>
        </p:txBody>
      </p:sp>
      <p:sp>
        <p:nvSpPr>
          <p:cNvPr id="99" name="Google Shape;99;p18"/>
          <p:cNvSpPr txBox="1"/>
          <p:nvPr>
            <p:ph type="subTitle" idx="1"/>
          </p:nvPr>
        </p:nvSpPr>
        <p:spPr>
          <a:xfrm>
            <a:off x="3010350" y="3564188"/>
            <a:ext cx="3123300" cy="26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lt2"/>
                </a:solidFill>
                <a:highlight>
                  <a:schemeClr val="lt1"/>
                </a:highlight>
                <a:latin typeface="Fugaz One"/>
                <a:ea typeface="Fugaz One"/>
                <a:cs typeface="Fugaz One"/>
                <a:sym typeface="Fugaz One"/>
              </a:defRPr>
            </a:lvl1pPr>
            <a:lvl2pPr lvl="1" rtl="0">
              <a:lnSpc>
                <a:spcPct val="100000"/>
              </a:lnSpc>
              <a:spcBef>
                <a:spcPts val="0"/>
              </a:spcBef>
              <a:spcAft>
                <a:spcPts val="0"/>
              </a:spcAft>
              <a:buNone/>
              <a:defRPr>
                <a:solidFill>
                  <a:schemeClr val="lt2"/>
                </a:solidFill>
                <a:highlight>
                  <a:schemeClr val="lt1"/>
                </a:highlight>
                <a:latin typeface="Fugaz One"/>
                <a:ea typeface="Fugaz One"/>
                <a:cs typeface="Fugaz One"/>
                <a:sym typeface="Fugaz One"/>
              </a:defRPr>
            </a:lvl2pPr>
            <a:lvl3pPr lvl="2" rtl="0">
              <a:lnSpc>
                <a:spcPct val="100000"/>
              </a:lnSpc>
              <a:spcBef>
                <a:spcPts val="0"/>
              </a:spcBef>
              <a:spcAft>
                <a:spcPts val="0"/>
              </a:spcAft>
              <a:buNone/>
              <a:defRPr>
                <a:solidFill>
                  <a:schemeClr val="lt2"/>
                </a:solidFill>
                <a:highlight>
                  <a:schemeClr val="lt1"/>
                </a:highlight>
                <a:latin typeface="Fugaz One"/>
                <a:ea typeface="Fugaz One"/>
                <a:cs typeface="Fugaz One"/>
                <a:sym typeface="Fugaz One"/>
              </a:defRPr>
            </a:lvl3pPr>
            <a:lvl4pPr lvl="3" rtl="0">
              <a:lnSpc>
                <a:spcPct val="100000"/>
              </a:lnSpc>
              <a:spcBef>
                <a:spcPts val="0"/>
              </a:spcBef>
              <a:spcAft>
                <a:spcPts val="0"/>
              </a:spcAft>
              <a:buNone/>
              <a:defRPr>
                <a:solidFill>
                  <a:schemeClr val="lt2"/>
                </a:solidFill>
                <a:highlight>
                  <a:schemeClr val="lt1"/>
                </a:highlight>
                <a:latin typeface="Fugaz One"/>
                <a:ea typeface="Fugaz One"/>
                <a:cs typeface="Fugaz One"/>
                <a:sym typeface="Fugaz One"/>
              </a:defRPr>
            </a:lvl4pPr>
            <a:lvl5pPr lvl="4" rtl="0">
              <a:lnSpc>
                <a:spcPct val="100000"/>
              </a:lnSpc>
              <a:spcBef>
                <a:spcPts val="0"/>
              </a:spcBef>
              <a:spcAft>
                <a:spcPts val="0"/>
              </a:spcAft>
              <a:buNone/>
              <a:defRPr>
                <a:solidFill>
                  <a:schemeClr val="lt2"/>
                </a:solidFill>
                <a:highlight>
                  <a:schemeClr val="lt1"/>
                </a:highlight>
                <a:latin typeface="Fugaz One"/>
                <a:ea typeface="Fugaz One"/>
                <a:cs typeface="Fugaz One"/>
                <a:sym typeface="Fugaz One"/>
              </a:defRPr>
            </a:lvl5pPr>
            <a:lvl6pPr lvl="5" rtl="0">
              <a:lnSpc>
                <a:spcPct val="100000"/>
              </a:lnSpc>
              <a:spcBef>
                <a:spcPts val="0"/>
              </a:spcBef>
              <a:spcAft>
                <a:spcPts val="0"/>
              </a:spcAft>
              <a:buNone/>
              <a:defRPr>
                <a:solidFill>
                  <a:schemeClr val="lt2"/>
                </a:solidFill>
                <a:highlight>
                  <a:schemeClr val="lt1"/>
                </a:highlight>
                <a:latin typeface="Fugaz One"/>
                <a:ea typeface="Fugaz One"/>
                <a:cs typeface="Fugaz One"/>
                <a:sym typeface="Fugaz One"/>
              </a:defRPr>
            </a:lvl6pPr>
            <a:lvl7pPr lvl="6" rtl="0">
              <a:lnSpc>
                <a:spcPct val="100000"/>
              </a:lnSpc>
              <a:spcBef>
                <a:spcPts val="0"/>
              </a:spcBef>
              <a:spcAft>
                <a:spcPts val="0"/>
              </a:spcAft>
              <a:buNone/>
              <a:defRPr>
                <a:solidFill>
                  <a:schemeClr val="lt2"/>
                </a:solidFill>
                <a:highlight>
                  <a:schemeClr val="lt1"/>
                </a:highlight>
                <a:latin typeface="Fugaz One"/>
                <a:ea typeface="Fugaz One"/>
                <a:cs typeface="Fugaz One"/>
                <a:sym typeface="Fugaz One"/>
              </a:defRPr>
            </a:lvl7pPr>
            <a:lvl8pPr lvl="7" rtl="0">
              <a:lnSpc>
                <a:spcPct val="100000"/>
              </a:lnSpc>
              <a:spcBef>
                <a:spcPts val="0"/>
              </a:spcBef>
              <a:spcAft>
                <a:spcPts val="0"/>
              </a:spcAft>
              <a:buNone/>
              <a:defRPr>
                <a:solidFill>
                  <a:schemeClr val="lt2"/>
                </a:solidFill>
                <a:highlight>
                  <a:schemeClr val="lt1"/>
                </a:highlight>
                <a:latin typeface="Fugaz One"/>
                <a:ea typeface="Fugaz One"/>
                <a:cs typeface="Fugaz One"/>
                <a:sym typeface="Fugaz One"/>
              </a:defRPr>
            </a:lvl8pPr>
            <a:lvl9pPr lvl="8" rtl="0">
              <a:lnSpc>
                <a:spcPct val="100000"/>
              </a:lnSpc>
              <a:spcBef>
                <a:spcPts val="0"/>
              </a:spcBef>
              <a:spcAft>
                <a:spcPts val="0"/>
              </a:spcAft>
              <a:buNone/>
              <a:defRPr>
                <a:solidFill>
                  <a:schemeClr val="lt2"/>
                </a:solidFill>
                <a:highlight>
                  <a:schemeClr val="lt1"/>
                </a:highlight>
                <a:latin typeface="Fugaz One"/>
                <a:ea typeface="Fugaz One"/>
                <a:cs typeface="Fugaz One"/>
                <a:sym typeface="Fugaz 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2">
  <p:cSld name="SECTION_TITLE_AND_DESCRIPTION_1">
    <p:bg>
      <p:bgPr>
        <a:blipFill>
          <a:blip r:embed="rId2"/>
          <a:stretch>
            <a:fillRect/>
          </a:stretch>
        </a:blipFill>
        <a:effectLst/>
      </p:bgPr>
    </p:bg>
    <p:spTree>
      <p:nvGrpSpPr>
        <p:cNvPr id="100" name="Shape 100"/>
        <p:cNvGrpSpPr/>
        <p:nvPr/>
      </p:nvGrpSpPr>
      <p:grpSpPr>
        <a:xfrm>
          <a:off x="0" y="0"/>
          <a:ext cx="0" cy="0"/>
          <a:chOff x="0" y="0"/>
          <a:chExt cx="0" cy="0"/>
        </a:xfrm>
      </p:grpSpPr>
      <p:sp>
        <p:nvSpPr>
          <p:cNvPr id="101" name="Google Shape;101;p19"/>
          <p:cNvSpPr/>
          <p:nvPr/>
        </p:nvSpPr>
        <p:spPr>
          <a:xfrm rot="5400000">
            <a:off x="2959475" y="-2066950"/>
            <a:ext cx="3286200" cy="9277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19"/>
          <p:cNvSpPr txBox="1"/>
          <p:nvPr>
            <p:ph type="title"/>
          </p:nvPr>
        </p:nvSpPr>
        <p:spPr>
          <a:xfrm>
            <a:off x="3533618" y="1905976"/>
            <a:ext cx="3622500" cy="66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200"/>
              <a:buNone/>
              <a:defRPr sz="4300">
                <a:solidFill>
                  <a:schemeClr val="lt2"/>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p:txBody>
      </p:sp>
      <p:sp>
        <p:nvSpPr>
          <p:cNvPr id="103" name="Google Shape;103;p19"/>
          <p:cNvSpPr txBox="1"/>
          <p:nvPr>
            <p:ph type="subTitle" idx="1"/>
          </p:nvPr>
        </p:nvSpPr>
        <p:spPr>
          <a:xfrm>
            <a:off x="3533625" y="2479570"/>
            <a:ext cx="31410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2100" b="1">
                <a:solidFill>
                  <a:schemeClr val="lt2"/>
                </a:solidFill>
                <a:latin typeface="Roboto Condensed"/>
                <a:ea typeface="Roboto Condensed"/>
                <a:cs typeface="Roboto Condensed"/>
                <a:sym typeface="Roboto Condensed"/>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104" name="Google Shape;104;p19"/>
          <p:cNvSpPr txBox="1"/>
          <p:nvPr>
            <p:ph type="title" idx="2" hasCustomPrompt="1"/>
          </p:nvPr>
        </p:nvSpPr>
        <p:spPr>
          <a:xfrm>
            <a:off x="1076850" y="1957350"/>
            <a:ext cx="2497800" cy="1228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2000"/>
              <a:buNone/>
              <a:defRPr sz="7300">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2">
  <p:cSld name="TITLE_ONLY_1">
    <p:bg>
      <p:bgPr>
        <a:blipFill>
          <a:blip r:embed="rId2"/>
          <a:stretch>
            <a:fillRect/>
          </a:stretch>
        </a:blipFill>
        <a:effectLst/>
      </p:bgPr>
    </p:bg>
    <p:spTree>
      <p:nvGrpSpPr>
        <p:cNvPr id="105" name="Shape 105"/>
        <p:cNvGrpSpPr/>
        <p:nvPr/>
      </p:nvGrpSpPr>
      <p:grpSpPr>
        <a:xfrm>
          <a:off x="0" y="0"/>
          <a:ext cx="0" cy="0"/>
          <a:chOff x="0" y="0"/>
          <a:chExt cx="0" cy="0"/>
        </a:xfrm>
      </p:grpSpPr>
      <p:sp>
        <p:nvSpPr>
          <p:cNvPr id="106" name="Google Shape;106;p20"/>
          <p:cNvSpPr/>
          <p:nvPr/>
        </p:nvSpPr>
        <p:spPr>
          <a:xfrm>
            <a:off x="0" y="0"/>
            <a:ext cx="9206700" cy="5175300"/>
          </a:xfrm>
          <a:prstGeom prst="rect">
            <a:avLst/>
          </a:prstGeom>
          <a:solidFill>
            <a:srgbClr val="FFFFFF">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7;p20"/>
          <p:cNvSpPr txBox="1"/>
          <p:nvPr>
            <p:ph type="title"/>
          </p:nvPr>
        </p:nvSpPr>
        <p:spPr>
          <a:xfrm>
            <a:off x="709350" y="361091"/>
            <a:ext cx="7725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blipFill>
          <a:blip r:embed="rId2"/>
          <a:stretch>
            <a:fillRect/>
          </a:stretch>
        </a:blipFill>
        <a:effectLst/>
      </p:bgPr>
    </p:bg>
    <p:spTree>
      <p:nvGrpSpPr>
        <p:cNvPr id="14" name="Shape 14"/>
        <p:cNvGrpSpPr/>
        <p:nvPr/>
      </p:nvGrpSpPr>
      <p:grpSpPr>
        <a:xfrm>
          <a:off x="0" y="0"/>
          <a:ext cx="0" cy="0"/>
          <a:chOff x="0" y="0"/>
          <a:chExt cx="0" cy="0"/>
        </a:xfrm>
      </p:grpSpPr>
      <p:sp>
        <p:nvSpPr>
          <p:cNvPr id="15" name="Google Shape;15;p3"/>
          <p:cNvSpPr/>
          <p:nvPr/>
        </p:nvSpPr>
        <p:spPr>
          <a:xfrm>
            <a:off x="-31350" y="-30117"/>
            <a:ext cx="9206700" cy="5175300"/>
          </a:xfrm>
          <a:prstGeom prst="rect">
            <a:avLst/>
          </a:prstGeom>
          <a:solidFill>
            <a:srgbClr val="FFFFFF">
              <a:alpha val="5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3"/>
          <p:cNvSpPr/>
          <p:nvPr/>
        </p:nvSpPr>
        <p:spPr>
          <a:xfrm>
            <a:off x="1815650" y="-30125"/>
            <a:ext cx="5518500" cy="5187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3"/>
          <p:cNvSpPr txBox="1"/>
          <p:nvPr>
            <p:ph type="title"/>
          </p:nvPr>
        </p:nvSpPr>
        <p:spPr>
          <a:xfrm>
            <a:off x="2420250" y="1348942"/>
            <a:ext cx="4303500" cy="10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9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 name="Google Shape;18;p3"/>
          <p:cNvSpPr txBox="1"/>
          <p:nvPr>
            <p:ph type="subTitle" idx="1"/>
          </p:nvPr>
        </p:nvSpPr>
        <p:spPr>
          <a:xfrm>
            <a:off x="1986000" y="2576558"/>
            <a:ext cx="5172000" cy="1218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None/>
              <a:defRPr sz="2500" b="1">
                <a:solidFill>
                  <a:schemeClr val="dk2"/>
                </a:solidFill>
                <a:latin typeface="Roboto Condensed"/>
                <a:ea typeface="Roboto Condensed"/>
                <a:cs typeface="Roboto Condensed"/>
                <a:sym typeface="Roboto Condensed"/>
              </a:defRPr>
            </a:lvl1pPr>
            <a:lvl2pPr lvl="1" algn="ctr">
              <a:lnSpc>
                <a:spcPct val="100000"/>
              </a:lnSpc>
              <a:spcBef>
                <a:spcPts val="0"/>
              </a:spcBef>
              <a:spcAft>
                <a:spcPts val="0"/>
              </a:spcAft>
              <a:buNone/>
              <a:defRPr sz="2500" b="1">
                <a:solidFill>
                  <a:schemeClr val="dk2"/>
                </a:solidFill>
                <a:latin typeface="Roboto Condensed"/>
                <a:ea typeface="Roboto Condensed"/>
                <a:cs typeface="Roboto Condensed"/>
                <a:sym typeface="Roboto Condensed"/>
              </a:defRPr>
            </a:lvl2pPr>
            <a:lvl3pPr lvl="2" algn="ctr">
              <a:lnSpc>
                <a:spcPct val="100000"/>
              </a:lnSpc>
              <a:spcBef>
                <a:spcPts val="0"/>
              </a:spcBef>
              <a:spcAft>
                <a:spcPts val="0"/>
              </a:spcAft>
              <a:buNone/>
              <a:defRPr sz="2500" b="1">
                <a:solidFill>
                  <a:schemeClr val="dk2"/>
                </a:solidFill>
                <a:latin typeface="Roboto Condensed"/>
                <a:ea typeface="Roboto Condensed"/>
                <a:cs typeface="Roboto Condensed"/>
                <a:sym typeface="Roboto Condensed"/>
              </a:defRPr>
            </a:lvl3pPr>
            <a:lvl4pPr lvl="3" algn="ctr">
              <a:lnSpc>
                <a:spcPct val="100000"/>
              </a:lnSpc>
              <a:spcBef>
                <a:spcPts val="0"/>
              </a:spcBef>
              <a:spcAft>
                <a:spcPts val="0"/>
              </a:spcAft>
              <a:buNone/>
              <a:defRPr sz="2500" b="1">
                <a:solidFill>
                  <a:schemeClr val="dk2"/>
                </a:solidFill>
                <a:latin typeface="Roboto Condensed"/>
                <a:ea typeface="Roboto Condensed"/>
                <a:cs typeface="Roboto Condensed"/>
                <a:sym typeface="Roboto Condensed"/>
              </a:defRPr>
            </a:lvl4pPr>
            <a:lvl5pPr lvl="4" algn="ctr">
              <a:lnSpc>
                <a:spcPct val="100000"/>
              </a:lnSpc>
              <a:spcBef>
                <a:spcPts val="0"/>
              </a:spcBef>
              <a:spcAft>
                <a:spcPts val="0"/>
              </a:spcAft>
              <a:buNone/>
              <a:defRPr sz="2500" b="1">
                <a:solidFill>
                  <a:schemeClr val="dk2"/>
                </a:solidFill>
                <a:latin typeface="Roboto Condensed"/>
                <a:ea typeface="Roboto Condensed"/>
                <a:cs typeface="Roboto Condensed"/>
                <a:sym typeface="Roboto Condensed"/>
              </a:defRPr>
            </a:lvl5pPr>
            <a:lvl6pPr lvl="5" algn="ctr">
              <a:lnSpc>
                <a:spcPct val="100000"/>
              </a:lnSpc>
              <a:spcBef>
                <a:spcPts val="0"/>
              </a:spcBef>
              <a:spcAft>
                <a:spcPts val="0"/>
              </a:spcAft>
              <a:buNone/>
              <a:defRPr sz="2500" b="1">
                <a:solidFill>
                  <a:schemeClr val="dk2"/>
                </a:solidFill>
                <a:latin typeface="Roboto Condensed"/>
                <a:ea typeface="Roboto Condensed"/>
                <a:cs typeface="Roboto Condensed"/>
                <a:sym typeface="Roboto Condensed"/>
              </a:defRPr>
            </a:lvl6pPr>
            <a:lvl7pPr lvl="6" algn="ctr">
              <a:lnSpc>
                <a:spcPct val="100000"/>
              </a:lnSpc>
              <a:spcBef>
                <a:spcPts val="0"/>
              </a:spcBef>
              <a:spcAft>
                <a:spcPts val="0"/>
              </a:spcAft>
              <a:buNone/>
              <a:defRPr sz="2500" b="1">
                <a:solidFill>
                  <a:schemeClr val="dk2"/>
                </a:solidFill>
                <a:latin typeface="Roboto Condensed"/>
                <a:ea typeface="Roboto Condensed"/>
                <a:cs typeface="Roboto Condensed"/>
                <a:sym typeface="Roboto Condensed"/>
              </a:defRPr>
            </a:lvl7pPr>
            <a:lvl8pPr lvl="7" algn="ctr">
              <a:lnSpc>
                <a:spcPct val="100000"/>
              </a:lnSpc>
              <a:spcBef>
                <a:spcPts val="0"/>
              </a:spcBef>
              <a:spcAft>
                <a:spcPts val="0"/>
              </a:spcAft>
              <a:buNone/>
              <a:defRPr sz="2500" b="1">
                <a:solidFill>
                  <a:schemeClr val="dk2"/>
                </a:solidFill>
                <a:latin typeface="Roboto Condensed"/>
                <a:ea typeface="Roboto Condensed"/>
                <a:cs typeface="Roboto Condensed"/>
                <a:sym typeface="Roboto Condensed"/>
              </a:defRPr>
            </a:lvl8pPr>
            <a:lvl9pPr lvl="8" algn="ctr">
              <a:lnSpc>
                <a:spcPct val="100000"/>
              </a:lnSpc>
              <a:spcBef>
                <a:spcPts val="0"/>
              </a:spcBef>
              <a:spcAft>
                <a:spcPts val="0"/>
              </a:spcAft>
              <a:buNone/>
              <a:defRPr sz="2500" b="1">
                <a:solidFill>
                  <a:schemeClr val="dk2"/>
                </a:solidFill>
                <a:latin typeface="Roboto Condensed"/>
                <a:ea typeface="Roboto Condensed"/>
                <a:cs typeface="Roboto Condensed"/>
                <a:sym typeface="Roboto Condensed"/>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3">
  <p:cSld name="TITLE_ONLY_1_1">
    <p:bg>
      <p:bgPr>
        <a:blipFill>
          <a:blip r:embed="rId2"/>
          <a:stretch>
            <a:fillRect/>
          </a:stretch>
        </a:blipFill>
        <a:effectLst/>
      </p:bgPr>
    </p:bg>
    <p:spTree>
      <p:nvGrpSpPr>
        <p:cNvPr id="108" name="Shape 108"/>
        <p:cNvGrpSpPr/>
        <p:nvPr/>
      </p:nvGrpSpPr>
      <p:grpSpPr>
        <a:xfrm>
          <a:off x="0" y="0"/>
          <a:ext cx="0" cy="0"/>
          <a:chOff x="0" y="0"/>
          <a:chExt cx="0" cy="0"/>
        </a:xfrm>
      </p:grpSpPr>
      <p:sp>
        <p:nvSpPr>
          <p:cNvPr id="109" name="Google Shape;109;p21"/>
          <p:cNvSpPr/>
          <p:nvPr/>
        </p:nvSpPr>
        <p:spPr>
          <a:xfrm>
            <a:off x="0" y="0"/>
            <a:ext cx="9206700" cy="5175300"/>
          </a:xfrm>
          <a:prstGeom prst="rect">
            <a:avLst/>
          </a:prstGeom>
          <a:solidFill>
            <a:srgbClr val="FFFFFF">
              <a:alpha val="5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21"/>
          <p:cNvSpPr txBox="1"/>
          <p:nvPr>
            <p:ph type="title"/>
          </p:nvPr>
        </p:nvSpPr>
        <p:spPr>
          <a:xfrm>
            <a:off x="712050" y="360889"/>
            <a:ext cx="771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solidFill>
                  <a:schemeClr val="l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2">
  <p:cSld name="CUSTOM_1">
    <p:bg>
      <p:bgPr>
        <a:blipFill>
          <a:blip r:embed="rId2"/>
          <a:stretch>
            <a:fillRect/>
          </a:stretch>
        </a:blipFill>
        <a:effectLst/>
      </p:bgPr>
    </p:bg>
    <p:spTree>
      <p:nvGrpSpPr>
        <p:cNvPr id="111" name="Shape 111"/>
        <p:cNvGrpSpPr/>
        <p:nvPr/>
      </p:nvGrpSpPr>
      <p:grpSpPr>
        <a:xfrm>
          <a:off x="0" y="0"/>
          <a:ext cx="0" cy="0"/>
          <a:chOff x="0" y="0"/>
          <a:chExt cx="0" cy="0"/>
        </a:xfrm>
      </p:grpSpPr>
      <p:sp>
        <p:nvSpPr>
          <p:cNvPr id="112" name="Google Shape;112;p22"/>
          <p:cNvSpPr/>
          <p:nvPr/>
        </p:nvSpPr>
        <p:spPr>
          <a:xfrm>
            <a:off x="0" y="-15900"/>
            <a:ext cx="9206700" cy="5175300"/>
          </a:xfrm>
          <a:prstGeom prst="rect">
            <a:avLst/>
          </a:prstGeom>
          <a:solidFill>
            <a:srgbClr val="FFFFFF">
              <a:alpha val="5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13;p22"/>
          <p:cNvSpPr/>
          <p:nvPr/>
        </p:nvSpPr>
        <p:spPr>
          <a:xfrm>
            <a:off x="444600" y="1961455"/>
            <a:ext cx="8417400" cy="2125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14;p22"/>
          <p:cNvSpPr/>
          <p:nvPr/>
        </p:nvSpPr>
        <p:spPr>
          <a:xfrm>
            <a:off x="368400" y="1885255"/>
            <a:ext cx="8417400" cy="212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15;p22"/>
          <p:cNvSpPr txBox="1"/>
          <p:nvPr>
            <p:ph type="title"/>
          </p:nvPr>
        </p:nvSpPr>
        <p:spPr>
          <a:xfrm>
            <a:off x="713250" y="361487"/>
            <a:ext cx="7717500" cy="572700"/>
          </a:xfrm>
          <a:prstGeom prst="rect">
            <a:avLst/>
          </a:prstGeom>
          <a:ln>
            <a:noFill/>
          </a:ln>
          <a:effectLst>
            <a:outerShdw dist="28575" dir="198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Clr>
                <a:schemeClr val="dk2"/>
              </a:buClr>
              <a:buSzPts val="3400"/>
              <a:buFont typeface="Fredoka One"/>
              <a:buNone/>
              <a:defRPr b="1">
                <a:solidFill>
                  <a:schemeClr val="accent1"/>
                </a:solidFill>
              </a:defRPr>
            </a:lvl1pPr>
            <a:lvl2pPr lvl="1" rtl="0">
              <a:spcBef>
                <a:spcPts val="0"/>
              </a:spcBef>
              <a:spcAft>
                <a:spcPts val="0"/>
              </a:spcAft>
              <a:buClr>
                <a:schemeClr val="accent1"/>
              </a:buClr>
              <a:buSzPts val="2800"/>
              <a:buNone/>
              <a:defRPr sz="2800">
                <a:solidFill>
                  <a:schemeClr val="accent1"/>
                </a:solidFill>
              </a:defRPr>
            </a:lvl2pPr>
            <a:lvl3pPr lvl="2" rtl="0">
              <a:spcBef>
                <a:spcPts val="0"/>
              </a:spcBef>
              <a:spcAft>
                <a:spcPts val="0"/>
              </a:spcAft>
              <a:buClr>
                <a:schemeClr val="accent1"/>
              </a:buClr>
              <a:buSzPts val="2800"/>
              <a:buNone/>
              <a:defRPr sz="2800">
                <a:solidFill>
                  <a:schemeClr val="accent1"/>
                </a:solidFill>
              </a:defRPr>
            </a:lvl3pPr>
            <a:lvl4pPr lvl="3" rtl="0">
              <a:spcBef>
                <a:spcPts val="0"/>
              </a:spcBef>
              <a:spcAft>
                <a:spcPts val="0"/>
              </a:spcAft>
              <a:buClr>
                <a:schemeClr val="accent1"/>
              </a:buClr>
              <a:buSzPts val="2800"/>
              <a:buNone/>
              <a:defRPr sz="2800">
                <a:solidFill>
                  <a:schemeClr val="accent1"/>
                </a:solidFill>
              </a:defRPr>
            </a:lvl4pPr>
            <a:lvl5pPr lvl="4" rtl="0">
              <a:spcBef>
                <a:spcPts val="0"/>
              </a:spcBef>
              <a:spcAft>
                <a:spcPts val="0"/>
              </a:spcAft>
              <a:buClr>
                <a:schemeClr val="accent1"/>
              </a:buClr>
              <a:buSzPts val="2800"/>
              <a:buNone/>
              <a:defRPr sz="2800">
                <a:solidFill>
                  <a:schemeClr val="accent1"/>
                </a:solidFill>
              </a:defRPr>
            </a:lvl5pPr>
            <a:lvl6pPr lvl="5" rtl="0">
              <a:spcBef>
                <a:spcPts val="0"/>
              </a:spcBef>
              <a:spcAft>
                <a:spcPts val="0"/>
              </a:spcAft>
              <a:buClr>
                <a:schemeClr val="accent1"/>
              </a:buClr>
              <a:buSzPts val="2800"/>
              <a:buNone/>
              <a:defRPr sz="2800">
                <a:solidFill>
                  <a:schemeClr val="accent1"/>
                </a:solidFill>
              </a:defRPr>
            </a:lvl6pPr>
            <a:lvl7pPr lvl="6" rtl="0">
              <a:spcBef>
                <a:spcPts val="0"/>
              </a:spcBef>
              <a:spcAft>
                <a:spcPts val="0"/>
              </a:spcAft>
              <a:buClr>
                <a:schemeClr val="accent1"/>
              </a:buClr>
              <a:buSzPts val="2800"/>
              <a:buNone/>
              <a:defRPr sz="2800">
                <a:solidFill>
                  <a:schemeClr val="accent1"/>
                </a:solidFill>
              </a:defRPr>
            </a:lvl7pPr>
            <a:lvl8pPr lvl="7" rtl="0">
              <a:spcBef>
                <a:spcPts val="0"/>
              </a:spcBef>
              <a:spcAft>
                <a:spcPts val="0"/>
              </a:spcAft>
              <a:buClr>
                <a:schemeClr val="accent1"/>
              </a:buClr>
              <a:buSzPts val="2800"/>
              <a:buNone/>
              <a:defRPr sz="2800">
                <a:solidFill>
                  <a:schemeClr val="accent1"/>
                </a:solidFill>
              </a:defRPr>
            </a:lvl8pPr>
            <a:lvl9pPr lvl="8" rtl="0">
              <a:spcBef>
                <a:spcPts val="0"/>
              </a:spcBef>
              <a:spcAft>
                <a:spcPts val="0"/>
              </a:spcAft>
              <a:buClr>
                <a:schemeClr val="accent1"/>
              </a:buClr>
              <a:buSzPts val="2800"/>
              <a:buNone/>
              <a:defRPr sz="2800">
                <a:solidFill>
                  <a:schemeClr val="accent1"/>
                </a:solidFill>
              </a:defRPr>
            </a:lvl9pPr>
          </a:lstStyle>
          <a:p/>
        </p:txBody>
      </p:sp>
      <p:sp>
        <p:nvSpPr>
          <p:cNvPr id="116" name="Google Shape;116;p22"/>
          <p:cNvSpPr txBox="1"/>
          <p:nvPr>
            <p:ph type="subTitle" idx="1"/>
          </p:nvPr>
        </p:nvSpPr>
        <p:spPr>
          <a:xfrm>
            <a:off x="1701939" y="2490002"/>
            <a:ext cx="1372800" cy="330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2000" b="1">
                <a:solidFill>
                  <a:schemeClr val="accent1"/>
                </a:solidFill>
                <a:latin typeface="Fugaz One"/>
                <a:ea typeface="Fugaz One"/>
                <a:cs typeface="Fugaz One"/>
                <a:sym typeface="Fugaz One"/>
              </a:defRPr>
            </a:lvl1pPr>
            <a:lvl2pPr lvl="1" algn="r" rtl="0">
              <a:lnSpc>
                <a:spcPct val="100000"/>
              </a:lnSpc>
              <a:spcBef>
                <a:spcPts val="0"/>
              </a:spcBef>
              <a:spcAft>
                <a:spcPts val="0"/>
              </a:spcAft>
              <a:buNone/>
              <a:defRPr sz="2000" b="1">
                <a:solidFill>
                  <a:schemeClr val="accent1"/>
                </a:solidFill>
                <a:latin typeface="Fugaz One"/>
                <a:ea typeface="Fugaz One"/>
                <a:cs typeface="Fugaz One"/>
                <a:sym typeface="Fugaz One"/>
              </a:defRPr>
            </a:lvl2pPr>
            <a:lvl3pPr lvl="2" algn="r" rtl="0">
              <a:lnSpc>
                <a:spcPct val="100000"/>
              </a:lnSpc>
              <a:spcBef>
                <a:spcPts val="0"/>
              </a:spcBef>
              <a:spcAft>
                <a:spcPts val="0"/>
              </a:spcAft>
              <a:buNone/>
              <a:defRPr sz="2000" b="1">
                <a:solidFill>
                  <a:schemeClr val="accent1"/>
                </a:solidFill>
                <a:latin typeface="Fugaz One"/>
                <a:ea typeface="Fugaz One"/>
                <a:cs typeface="Fugaz One"/>
                <a:sym typeface="Fugaz One"/>
              </a:defRPr>
            </a:lvl3pPr>
            <a:lvl4pPr lvl="3" algn="r" rtl="0">
              <a:lnSpc>
                <a:spcPct val="100000"/>
              </a:lnSpc>
              <a:spcBef>
                <a:spcPts val="0"/>
              </a:spcBef>
              <a:spcAft>
                <a:spcPts val="0"/>
              </a:spcAft>
              <a:buNone/>
              <a:defRPr sz="2000" b="1">
                <a:solidFill>
                  <a:schemeClr val="accent1"/>
                </a:solidFill>
                <a:latin typeface="Fugaz One"/>
                <a:ea typeface="Fugaz One"/>
                <a:cs typeface="Fugaz One"/>
                <a:sym typeface="Fugaz One"/>
              </a:defRPr>
            </a:lvl4pPr>
            <a:lvl5pPr lvl="4" algn="r" rtl="0">
              <a:lnSpc>
                <a:spcPct val="100000"/>
              </a:lnSpc>
              <a:spcBef>
                <a:spcPts val="0"/>
              </a:spcBef>
              <a:spcAft>
                <a:spcPts val="0"/>
              </a:spcAft>
              <a:buNone/>
              <a:defRPr sz="2000" b="1">
                <a:solidFill>
                  <a:schemeClr val="accent1"/>
                </a:solidFill>
                <a:latin typeface="Fugaz One"/>
                <a:ea typeface="Fugaz One"/>
                <a:cs typeface="Fugaz One"/>
                <a:sym typeface="Fugaz One"/>
              </a:defRPr>
            </a:lvl5pPr>
            <a:lvl6pPr lvl="5" algn="r" rtl="0">
              <a:lnSpc>
                <a:spcPct val="100000"/>
              </a:lnSpc>
              <a:spcBef>
                <a:spcPts val="0"/>
              </a:spcBef>
              <a:spcAft>
                <a:spcPts val="0"/>
              </a:spcAft>
              <a:buNone/>
              <a:defRPr sz="2000" b="1">
                <a:solidFill>
                  <a:schemeClr val="accent1"/>
                </a:solidFill>
                <a:latin typeface="Fugaz One"/>
                <a:ea typeface="Fugaz One"/>
                <a:cs typeface="Fugaz One"/>
                <a:sym typeface="Fugaz One"/>
              </a:defRPr>
            </a:lvl6pPr>
            <a:lvl7pPr lvl="6" algn="r" rtl="0">
              <a:lnSpc>
                <a:spcPct val="100000"/>
              </a:lnSpc>
              <a:spcBef>
                <a:spcPts val="0"/>
              </a:spcBef>
              <a:spcAft>
                <a:spcPts val="0"/>
              </a:spcAft>
              <a:buNone/>
              <a:defRPr sz="2000" b="1">
                <a:solidFill>
                  <a:schemeClr val="accent1"/>
                </a:solidFill>
                <a:latin typeface="Fugaz One"/>
                <a:ea typeface="Fugaz One"/>
                <a:cs typeface="Fugaz One"/>
                <a:sym typeface="Fugaz One"/>
              </a:defRPr>
            </a:lvl7pPr>
            <a:lvl8pPr lvl="7" algn="r" rtl="0">
              <a:lnSpc>
                <a:spcPct val="100000"/>
              </a:lnSpc>
              <a:spcBef>
                <a:spcPts val="0"/>
              </a:spcBef>
              <a:spcAft>
                <a:spcPts val="0"/>
              </a:spcAft>
              <a:buNone/>
              <a:defRPr sz="2000" b="1">
                <a:solidFill>
                  <a:schemeClr val="accent1"/>
                </a:solidFill>
                <a:latin typeface="Fugaz One"/>
                <a:ea typeface="Fugaz One"/>
                <a:cs typeface="Fugaz One"/>
                <a:sym typeface="Fugaz One"/>
              </a:defRPr>
            </a:lvl8pPr>
            <a:lvl9pPr lvl="8" algn="r" rtl="0">
              <a:lnSpc>
                <a:spcPct val="100000"/>
              </a:lnSpc>
              <a:spcBef>
                <a:spcPts val="0"/>
              </a:spcBef>
              <a:spcAft>
                <a:spcPts val="0"/>
              </a:spcAft>
              <a:buNone/>
              <a:defRPr sz="2000" b="1">
                <a:solidFill>
                  <a:schemeClr val="accent1"/>
                </a:solidFill>
                <a:latin typeface="Fugaz One"/>
                <a:ea typeface="Fugaz One"/>
                <a:cs typeface="Fugaz One"/>
                <a:sym typeface="Fugaz One"/>
              </a:defRPr>
            </a:lvl9pPr>
          </a:lstStyle>
          <a:p/>
        </p:txBody>
      </p:sp>
      <p:sp>
        <p:nvSpPr>
          <p:cNvPr id="117" name="Google Shape;117;p22"/>
          <p:cNvSpPr txBox="1"/>
          <p:nvPr>
            <p:ph type="subTitle" idx="2"/>
          </p:nvPr>
        </p:nvSpPr>
        <p:spPr>
          <a:xfrm>
            <a:off x="677450" y="2884177"/>
            <a:ext cx="2397300" cy="60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1pPr>
            <a:lvl2pPr lvl="1" algn="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2pPr>
            <a:lvl3pPr lvl="2" algn="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3pPr>
            <a:lvl4pPr lvl="3" algn="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4pPr>
            <a:lvl5pPr lvl="4" algn="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5pPr>
            <a:lvl6pPr lvl="5" algn="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6pPr>
            <a:lvl7pPr lvl="6" algn="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7pPr>
            <a:lvl8pPr lvl="7" algn="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8pPr>
            <a:lvl9pPr lvl="8" algn="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9pPr>
          </a:lstStyle>
          <a:p/>
        </p:txBody>
      </p:sp>
      <p:sp>
        <p:nvSpPr>
          <p:cNvPr id="118" name="Google Shape;118;p22"/>
          <p:cNvSpPr txBox="1"/>
          <p:nvPr>
            <p:ph type="subTitle" idx="3"/>
          </p:nvPr>
        </p:nvSpPr>
        <p:spPr>
          <a:xfrm>
            <a:off x="6069264" y="2490002"/>
            <a:ext cx="1372800" cy="33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solidFill>
                  <a:schemeClr val="accent1"/>
                </a:solidFill>
                <a:latin typeface="Fugaz One"/>
                <a:ea typeface="Fugaz One"/>
                <a:cs typeface="Fugaz One"/>
                <a:sym typeface="Fugaz One"/>
              </a:defRPr>
            </a:lvl1pPr>
            <a:lvl2pPr lvl="1" rtl="0">
              <a:lnSpc>
                <a:spcPct val="100000"/>
              </a:lnSpc>
              <a:spcBef>
                <a:spcPts val="0"/>
              </a:spcBef>
              <a:spcAft>
                <a:spcPts val="0"/>
              </a:spcAft>
              <a:buNone/>
              <a:defRPr sz="2000" b="1">
                <a:solidFill>
                  <a:schemeClr val="accent1"/>
                </a:solidFill>
                <a:latin typeface="Fugaz One"/>
                <a:ea typeface="Fugaz One"/>
                <a:cs typeface="Fugaz One"/>
                <a:sym typeface="Fugaz One"/>
              </a:defRPr>
            </a:lvl2pPr>
            <a:lvl3pPr lvl="2" rtl="0">
              <a:lnSpc>
                <a:spcPct val="100000"/>
              </a:lnSpc>
              <a:spcBef>
                <a:spcPts val="0"/>
              </a:spcBef>
              <a:spcAft>
                <a:spcPts val="0"/>
              </a:spcAft>
              <a:buNone/>
              <a:defRPr sz="2000" b="1">
                <a:solidFill>
                  <a:schemeClr val="accent1"/>
                </a:solidFill>
                <a:latin typeface="Fugaz One"/>
                <a:ea typeface="Fugaz One"/>
                <a:cs typeface="Fugaz One"/>
                <a:sym typeface="Fugaz One"/>
              </a:defRPr>
            </a:lvl3pPr>
            <a:lvl4pPr lvl="3" rtl="0">
              <a:lnSpc>
                <a:spcPct val="100000"/>
              </a:lnSpc>
              <a:spcBef>
                <a:spcPts val="0"/>
              </a:spcBef>
              <a:spcAft>
                <a:spcPts val="0"/>
              </a:spcAft>
              <a:buNone/>
              <a:defRPr sz="2000" b="1">
                <a:solidFill>
                  <a:schemeClr val="accent1"/>
                </a:solidFill>
                <a:latin typeface="Fugaz One"/>
                <a:ea typeface="Fugaz One"/>
                <a:cs typeface="Fugaz One"/>
                <a:sym typeface="Fugaz One"/>
              </a:defRPr>
            </a:lvl4pPr>
            <a:lvl5pPr lvl="4" rtl="0">
              <a:lnSpc>
                <a:spcPct val="100000"/>
              </a:lnSpc>
              <a:spcBef>
                <a:spcPts val="0"/>
              </a:spcBef>
              <a:spcAft>
                <a:spcPts val="0"/>
              </a:spcAft>
              <a:buNone/>
              <a:defRPr sz="2000" b="1">
                <a:solidFill>
                  <a:schemeClr val="accent1"/>
                </a:solidFill>
                <a:latin typeface="Fugaz One"/>
                <a:ea typeface="Fugaz One"/>
                <a:cs typeface="Fugaz One"/>
                <a:sym typeface="Fugaz One"/>
              </a:defRPr>
            </a:lvl5pPr>
            <a:lvl6pPr lvl="5" rtl="0">
              <a:lnSpc>
                <a:spcPct val="100000"/>
              </a:lnSpc>
              <a:spcBef>
                <a:spcPts val="0"/>
              </a:spcBef>
              <a:spcAft>
                <a:spcPts val="0"/>
              </a:spcAft>
              <a:buNone/>
              <a:defRPr sz="2000" b="1">
                <a:solidFill>
                  <a:schemeClr val="accent1"/>
                </a:solidFill>
                <a:latin typeface="Fugaz One"/>
                <a:ea typeface="Fugaz One"/>
                <a:cs typeface="Fugaz One"/>
                <a:sym typeface="Fugaz One"/>
              </a:defRPr>
            </a:lvl6pPr>
            <a:lvl7pPr lvl="6" rtl="0">
              <a:lnSpc>
                <a:spcPct val="100000"/>
              </a:lnSpc>
              <a:spcBef>
                <a:spcPts val="0"/>
              </a:spcBef>
              <a:spcAft>
                <a:spcPts val="0"/>
              </a:spcAft>
              <a:buNone/>
              <a:defRPr sz="2000" b="1">
                <a:solidFill>
                  <a:schemeClr val="accent1"/>
                </a:solidFill>
                <a:latin typeface="Fugaz One"/>
                <a:ea typeface="Fugaz One"/>
                <a:cs typeface="Fugaz One"/>
                <a:sym typeface="Fugaz One"/>
              </a:defRPr>
            </a:lvl7pPr>
            <a:lvl8pPr lvl="7" rtl="0">
              <a:lnSpc>
                <a:spcPct val="100000"/>
              </a:lnSpc>
              <a:spcBef>
                <a:spcPts val="0"/>
              </a:spcBef>
              <a:spcAft>
                <a:spcPts val="0"/>
              </a:spcAft>
              <a:buNone/>
              <a:defRPr sz="2000" b="1">
                <a:solidFill>
                  <a:schemeClr val="accent1"/>
                </a:solidFill>
                <a:latin typeface="Fugaz One"/>
                <a:ea typeface="Fugaz One"/>
                <a:cs typeface="Fugaz One"/>
                <a:sym typeface="Fugaz One"/>
              </a:defRPr>
            </a:lvl8pPr>
            <a:lvl9pPr lvl="8" rtl="0">
              <a:lnSpc>
                <a:spcPct val="100000"/>
              </a:lnSpc>
              <a:spcBef>
                <a:spcPts val="0"/>
              </a:spcBef>
              <a:spcAft>
                <a:spcPts val="0"/>
              </a:spcAft>
              <a:buNone/>
              <a:defRPr sz="2000" b="1">
                <a:solidFill>
                  <a:schemeClr val="accent1"/>
                </a:solidFill>
                <a:latin typeface="Fugaz One"/>
                <a:ea typeface="Fugaz One"/>
                <a:cs typeface="Fugaz One"/>
                <a:sym typeface="Fugaz One"/>
              </a:defRPr>
            </a:lvl9pPr>
          </a:lstStyle>
          <a:p/>
        </p:txBody>
      </p:sp>
      <p:sp>
        <p:nvSpPr>
          <p:cNvPr id="119" name="Google Shape;119;p22"/>
          <p:cNvSpPr txBox="1"/>
          <p:nvPr>
            <p:ph type="subTitle" idx="4"/>
          </p:nvPr>
        </p:nvSpPr>
        <p:spPr>
          <a:xfrm>
            <a:off x="6069271" y="2885227"/>
            <a:ext cx="2397300" cy="59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1pPr>
            <a:lvl2pPr lvl="1"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2pPr>
            <a:lvl3pPr lvl="2"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3pPr>
            <a:lvl4pPr lvl="3"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4pPr>
            <a:lvl5pPr lvl="4"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5pPr>
            <a:lvl6pPr lvl="5"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6pPr>
            <a:lvl7pPr lvl="6"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7pPr>
            <a:lvl8pPr lvl="7"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8pPr>
            <a:lvl9pPr lvl="8"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3">
  <p:cSld name="CUSTOM_1_2">
    <p:bg>
      <p:bgPr>
        <a:blipFill>
          <a:blip r:embed="rId2"/>
          <a:stretch>
            <a:fillRect/>
          </a:stretch>
        </a:blipFill>
        <a:effectLst/>
      </p:bgPr>
    </p:bg>
    <p:spTree>
      <p:nvGrpSpPr>
        <p:cNvPr id="120" name="Shape 120"/>
        <p:cNvGrpSpPr/>
        <p:nvPr/>
      </p:nvGrpSpPr>
      <p:grpSpPr>
        <a:xfrm>
          <a:off x="0" y="0"/>
          <a:ext cx="0" cy="0"/>
          <a:chOff x="0" y="0"/>
          <a:chExt cx="0" cy="0"/>
        </a:xfrm>
      </p:grpSpPr>
      <p:sp>
        <p:nvSpPr>
          <p:cNvPr id="121" name="Google Shape;121;p23"/>
          <p:cNvSpPr/>
          <p:nvPr/>
        </p:nvSpPr>
        <p:spPr>
          <a:xfrm>
            <a:off x="0" y="-15900"/>
            <a:ext cx="9206700" cy="5175300"/>
          </a:xfrm>
          <a:prstGeom prst="rect">
            <a:avLst/>
          </a:prstGeom>
          <a:solidFill>
            <a:srgbClr val="FFFFFF">
              <a:alpha val="5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22;p23"/>
          <p:cNvSpPr txBox="1"/>
          <p:nvPr>
            <p:ph type="title"/>
          </p:nvPr>
        </p:nvSpPr>
        <p:spPr>
          <a:xfrm>
            <a:off x="713225" y="361236"/>
            <a:ext cx="7710600" cy="572700"/>
          </a:xfrm>
          <a:prstGeom prst="rect">
            <a:avLst/>
          </a:prstGeom>
          <a:ln>
            <a:noFill/>
          </a:ln>
          <a:effectLst>
            <a:outerShdw dist="28575" dir="198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Clr>
                <a:schemeClr val="dk2"/>
              </a:buClr>
              <a:buSzPts val="3400"/>
              <a:buFont typeface="Fredoka One"/>
              <a:buNone/>
              <a:defRPr b="1">
                <a:solidFill>
                  <a:schemeClr val="accent1"/>
                </a:solidFill>
              </a:defRPr>
            </a:lvl1pPr>
            <a:lvl2pPr lvl="1" rtl="0">
              <a:spcBef>
                <a:spcPts val="0"/>
              </a:spcBef>
              <a:spcAft>
                <a:spcPts val="0"/>
              </a:spcAft>
              <a:buClr>
                <a:schemeClr val="accent1"/>
              </a:buClr>
              <a:buSzPts val="2800"/>
              <a:buNone/>
              <a:defRPr sz="2800">
                <a:solidFill>
                  <a:schemeClr val="accent1"/>
                </a:solidFill>
              </a:defRPr>
            </a:lvl2pPr>
            <a:lvl3pPr lvl="2" rtl="0">
              <a:spcBef>
                <a:spcPts val="0"/>
              </a:spcBef>
              <a:spcAft>
                <a:spcPts val="0"/>
              </a:spcAft>
              <a:buClr>
                <a:schemeClr val="accent1"/>
              </a:buClr>
              <a:buSzPts val="2800"/>
              <a:buNone/>
              <a:defRPr sz="2800">
                <a:solidFill>
                  <a:schemeClr val="accent1"/>
                </a:solidFill>
              </a:defRPr>
            </a:lvl3pPr>
            <a:lvl4pPr lvl="3" rtl="0">
              <a:spcBef>
                <a:spcPts val="0"/>
              </a:spcBef>
              <a:spcAft>
                <a:spcPts val="0"/>
              </a:spcAft>
              <a:buClr>
                <a:schemeClr val="accent1"/>
              </a:buClr>
              <a:buSzPts val="2800"/>
              <a:buNone/>
              <a:defRPr sz="2800">
                <a:solidFill>
                  <a:schemeClr val="accent1"/>
                </a:solidFill>
              </a:defRPr>
            </a:lvl4pPr>
            <a:lvl5pPr lvl="4" rtl="0">
              <a:spcBef>
                <a:spcPts val="0"/>
              </a:spcBef>
              <a:spcAft>
                <a:spcPts val="0"/>
              </a:spcAft>
              <a:buClr>
                <a:schemeClr val="accent1"/>
              </a:buClr>
              <a:buSzPts val="2800"/>
              <a:buNone/>
              <a:defRPr sz="2800">
                <a:solidFill>
                  <a:schemeClr val="accent1"/>
                </a:solidFill>
              </a:defRPr>
            </a:lvl5pPr>
            <a:lvl6pPr lvl="5" rtl="0">
              <a:spcBef>
                <a:spcPts val="0"/>
              </a:spcBef>
              <a:spcAft>
                <a:spcPts val="0"/>
              </a:spcAft>
              <a:buClr>
                <a:schemeClr val="accent1"/>
              </a:buClr>
              <a:buSzPts val="2800"/>
              <a:buNone/>
              <a:defRPr sz="2800">
                <a:solidFill>
                  <a:schemeClr val="accent1"/>
                </a:solidFill>
              </a:defRPr>
            </a:lvl6pPr>
            <a:lvl7pPr lvl="6" rtl="0">
              <a:spcBef>
                <a:spcPts val="0"/>
              </a:spcBef>
              <a:spcAft>
                <a:spcPts val="0"/>
              </a:spcAft>
              <a:buClr>
                <a:schemeClr val="accent1"/>
              </a:buClr>
              <a:buSzPts val="2800"/>
              <a:buNone/>
              <a:defRPr sz="2800">
                <a:solidFill>
                  <a:schemeClr val="accent1"/>
                </a:solidFill>
              </a:defRPr>
            </a:lvl7pPr>
            <a:lvl8pPr lvl="7" rtl="0">
              <a:spcBef>
                <a:spcPts val="0"/>
              </a:spcBef>
              <a:spcAft>
                <a:spcPts val="0"/>
              </a:spcAft>
              <a:buClr>
                <a:schemeClr val="accent1"/>
              </a:buClr>
              <a:buSzPts val="2800"/>
              <a:buNone/>
              <a:defRPr sz="2800">
                <a:solidFill>
                  <a:schemeClr val="accent1"/>
                </a:solidFill>
              </a:defRPr>
            </a:lvl8pPr>
            <a:lvl9pPr lvl="8" rtl="0">
              <a:spcBef>
                <a:spcPts val="0"/>
              </a:spcBef>
              <a:spcAft>
                <a:spcPts val="0"/>
              </a:spcAft>
              <a:buClr>
                <a:schemeClr val="accent1"/>
              </a:buClr>
              <a:buSzPts val="2800"/>
              <a:buNone/>
              <a:defRPr sz="2800">
                <a:solidFill>
                  <a:schemeClr val="accent1"/>
                </a:solidFill>
              </a:defRPr>
            </a:lvl9pPr>
          </a:lstStyle>
          <a:p/>
        </p:txBody>
      </p:sp>
      <p:sp>
        <p:nvSpPr>
          <p:cNvPr id="123" name="Google Shape;123;p23"/>
          <p:cNvSpPr txBox="1"/>
          <p:nvPr>
            <p:ph type="subTitle" idx="1"/>
          </p:nvPr>
        </p:nvSpPr>
        <p:spPr>
          <a:xfrm>
            <a:off x="3868828" y="1294913"/>
            <a:ext cx="1372800" cy="33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1pPr>
            <a:lvl2pPr lvl="1" algn="ctr"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2pPr>
            <a:lvl3pPr lvl="2" algn="ctr"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3pPr>
            <a:lvl4pPr lvl="3" algn="ctr"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4pPr>
            <a:lvl5pPr lvl="4" algn="ctr"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5pPr>
            <a:lvl6pPr lvl="5" algn="ctr"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6pPr>
            <a:lvl7pPr lvl="6" algn="ctr"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7pPr>
            <a:lvl8pPr lvl="7" algn="ctr"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8pPr>
            <a:lvl9pPr lvl="8" algn="ctr"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9pPr>
          </a:lstStyle>
          <a:p/>
        </p:txBody>
      </p:sp>
      <p:sp>
        <p:nvSpPr>
          <p:cNvPr id="124" name="Google Shape;124;p23"/>
          <p:cNvSpPr txBox="1"/>
          <p:nvPr>
            <p:ph type="subTitle" idx="2"/>
          </p:nvPr>
        </p:nvSpPr>
        <p:spPr>
          <a:xfrm>
            <a:off x="3356578" y="1689613"/>
            <a:ext cx="2397300" cy="90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700" b="1">
                <a:solidFill>
                  <a:schemeClr val="dk2"/>
                </a:solidFill>
                <a:latin typeface="Roboto Condensed"/>
                <a:ea typeface="Roboto Condensed"/>
                <a:cs typeface="Roboto Condensed"/>
                <a:sym typeface="Roboto Condensed"/>
              </a:defRPr>
            </a:lvl1pPr>
            <a:lvl2pPr lvl="1" algn="ctr" rtl="0">
              <a:lnSpc>
                <a:spcPct val="100000"/>
              </a:lnSpc>
              <a:spcBef>
                <a:spcPts val="0"/>
              </a:spcBef>
              <a:spcAft>
                <a:spcPts val="0"/>
              </a:spcAft>
              <a:buNone/>
              <a:defRPr sz="1700" b="1">
                <a:solidFill>
                  <a:schemeClr val="dk2"/>
                </a:solidFill>
                <a:latin typeface="Roboto Condensed"/>
                <a:ea typeface="Roboto Condensed"/>
                <a:cs typeface="Roboto Condensed"/>
                <a:sym typeface="Roboto Condensed"/>
              </a:defRPr>
            </a:lvl2pPr>
            <a:lvl3pPr lvl="2" algn="ctr" rtl="0">
              <a:lnSpc>
                <a:spcPct val="100000"/>
              </a:lnSpc>
              <a:spcBef>
                <a:spcPts val="0"/>
              </a:spcBef>
              <a:spcAft>
                <a:spcPts val="0"/>
              </a:spcAft>
              <a:buNone/>
              <a:defRPr sz="1700" b="1">
                <a:solidFill>
                  <a:schemeClr val="dk2"/>
                </a:solidFill>
                <a:latin typeface="Roboto Condensed"/>
                <a:ea typeface="Roboto Condensed"/>
                <a:cs typeface="Roboto Condensed"/>
                <a:sym typeface="Roboto Condensed"/>
              </a:defRPr>
            </a:lvl3pPr>
            <a:lvl4pPr lvl="3" algn="ctr" rtl="0">
              <a:lnSpc>
                <a:spcPct val="100000"/>
              </a:lnSpc>
              <a:spcBef>
                <a:spcPts val="0"/>
              </a:spcBef>
              <a:spcAft>
                <a:spcPts val="0"/>
              </a:spcAft>
              <a:buNone/>
              <a:defRPr sz="1700" b="1">
                <a:solidFill>
                  <a:schemeClr val="dk2"/>
                </a:solidFill>
                <a:latin typeface="Roboto Condensed"/>
                <a:ea typeface="Roboto Condensed"/>
                <a:cs typeface="Roboto Condensed"/>
                <a:sym typeface="Roboto Condensed"/>
              </a:defRPr>
            </a:lvl4pPr>
            <a:lvl5pPr lvl="4" algn="ctr" rtl="0">
              <a:lnSpc>
                <a:spcPct val="100000"/>
              </a:lnSpc>
              <a:spcBef>
                <a:spcPts val="0"/>
              </a:spcBef>
              <a:spcAft>
                <a:spcPts val="0"/>
              </a:spcAft>
              <a:buNone/>
              <a:defRPr sz="1700" b="1">
                <a:solidFill>
                  <a:schemeClr val="dk2"/>
                </a:solidFill>
                <a:latin typeface="Roboto Condensed"/>
                <a:ea typeface="Roboto Condensed"/>
                <a:cs typeface="Roboto Condensed"/>
                <a:sym typeface="Roboto Condensed"/>
              </a:defRPr>
            </a:lvl5pPr>
            <a:lvl6pPr lvl="5" algn="ctr" rtl="0">
              <a:lnSpc>
                <a:spcPct val="100000"/>
              </a:lnSpc>
              <a:spcBef>
                <a:spcPts val="0"/>
              </a:spcBef>
              <a:spcAft>
                <a:spcPts val="0"/>
              </a:spcAft>
              <a:buNone/>
              <a:defRPr sz="1700" b="1">
                <a:solidFill>
                  <a:schemeClr val="dk2"/>
                </a:solidFill>
                <a:latin typeface="Roboto Condensed"/>
                <a:ea typeface="Roboto Condensed"/>
                <a:cs typeface="Roboto Condensed"/>
                <a:sym typeface="Roboto Condensed"/>
              </a:defRPr>
            </a:lvl6pPr>
            <a:lvl7pPr lvl="6" algn="ctr" rtl="0">
              <a:lnSpc>
                <a:spcPct val="100000"/>
              </a:lnSpc>
              <a:spcBef>
                <a:spcPts val="0"/>
              </a:spcBef>
              <a:spcAft>
                <a:spcPts val="0"/>
              </a:spcAft>
              <a:buNone/>
              <a:defRPr sz="1700" b="1">
                <a:solidFill>
                  <a:schemeClr val="dk2"/>
                </a:solidFill>
                <a:latin typeface="Roboto Condensed"/>
                <a:ea typeface="Roboto Condensed"/>
                <a:cs typeface="Roboto Condensed"/>
                <a:sym typeface="Roboto Condensed"/>
              </a:defRPr>
            </a:lvl7pPr>
            <a:lvl8pPr lvl="7" algn="ctr" rtl="0">
              <a:lnSpc>
                <a:spcPct val="100000"/>
              </a:lnSpc>
              <a:spcBef>
                <a:spcPts val="0"/>
              </a:spcBef>
              <a:spcAft>
                <a:spcPts val="0"/>
              </a:spcAft>
              <a:buNone/>
              <a:defRPr sz="1700" b="1">
                <a:solidFill>
                  <a:schemeClr val="dk2"/>
                </a:solidFill>
                <a:latin typeface="Roboto Condensed"/>
                <a:ea typeface="Roboto Condensed"/>
                <a:cs typeface="Roboto Condensed"/>
                <a:sym typeface="Roboto Condensed"/>
              </a:defRPr>
            </a:lvl8pPr>
            <a:lvl9pPr lvl="8" algn="ctr" rtl="0">
              <a:lnSpc>
                <a:spcPct val="100000"/>
              </a:lnSpc>
              <a:spcBef>
                <a:spcPts val="0"/>
              </a:spcBef>
              <a:spcAft>
                <a:spcPts val="0"/>
              </a:spcAft>
              <a:buNone/>
              <a:defRPr sz="1700" b="1">
                <a:solidFill>
                  <a:schemeClr val="dk2"/>
                </a:solidFill>
                <a:latin typeface="Roboto Condensed"/>
                <a:ea typeface="Roboto Condensed"/>
                <a:cs typeface="Roboto Condensed"/>
                <a:sym typeface="Roboto Condensed"/>
              </a:defRPr>
            </a:lvl9pPr>
          </a:lstStyle>
          <a:p/>
        </p:txBody>
      </p:sp>
      <p:sp>
        <p:nvSpPr>
          <p:cNvPr id="125" name="Google Shape;125;p23"/>
          <p:cNvSpPr txBox="1"/>
          <p:nvPr>
            <p:ph type="subTitle" idx="3"/>
          </p:nvPr>
        </p:nvSpPr>
        <p:spPr>
          <a:xfrm>
            <a:off x="3868828" y="3310125"/>
            <a:ext cx="1372800" cy="33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1pPr>
            <a:lvl2pPr lvl="1" algn="ctr"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2pPr>
            <a:lvl3pPr lvl="2" algn="ctr"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3pPr>
            <a:lvl4pPr lvl="3" algn="ctr"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4pPr>
            <a:lvl5pPr lvl="4" algn="ctr"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5pPr>
            <a:lvl6pPr lvl="5" algn="ctr"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6pPr>
            <a:lvl7pPr lvl="6" algn="ctr"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7pPr>
            <a:lvl8pPr lvl="7" algn="ctr"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8pPr>
            <a:lvl9pPr lvl="8" algn="ctr" rtl="0">
              <a:lnSpc>
                <a:spcPct val="100000"/>
              </a:lnSpc>
              <a:spcBef>
                <a:spcPts val="0"/>
              </a:spcBef>
              <a:spcAft>
                <a:spcPts val="0"/>
              </a:spcAft>
              <a:buNone/>
              <a:defRPr sz="2000">
                <a:solidFill>
                  <a:schemeClr val="dk2"/>
                </a:solidFill>
                <a:highlight>
                  <a:schemeClr val="lt1"/>
                </a:highlight>
                <a:latin typeface="Fugaz One"/>
                <a:ea typeface="Fugaz One"/>
                <a:cs typeface="Fugaz One"/>
                <a:sym typeface="Fugaz One"/>
              </a:defRPr>
            </a:lvl9pPr>
          </a:lstStyle>
          <a:p/>
        </p:txBody>
      </p:sp>
      <p:sp>
        <p:nvSpPr>
          <p:cNvPr id="126" name="Google Shape;126;p23"/>
          <p:cNvSpPr txBox="1"/>
          <p:nvPr>
            <p:ph type="subTitle" idx="4"/>
          </p:nvPr>
        </p:nvSpPr>
        <p:spPr>
          <a:xfrm>
            <a:off x="3356578" y="3704825"/>
            <a:ext cx="2397300" cy="9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b="1">
                <a:solidFill>
                  <a:schemeClr val="dk2"/>
                </a:solidFill>
                <a:latin typeface="Roboto Condensed"/>
                <a:ea typeface="Roboto Condensed"/>
                <a:cs typeface="Roboto Condensed"/>
                <a:sym typeface="Roboto Condensed"/>
              </a:defRPr>
            </a:lvl1pPr>
            <a:lvl2pPr lvl="1" algn="ctr" rtl="0">
              <a:lnSpc>
                <a:spcPct val="100000"/>
              </a:lnSpc>
              <a:spcBef>
                <a:spcPts val="0"/>
              </a:spcBef>
              <a:spcAft>
                <a:spcPts val="0"/>
              </a:spcAft>
              <a:buNone/>
              <a:defRPr b="1">
                <a:solidFill>
                  <a:schemeClr val="dk2"/>
                </a:solidFill>
                <a:latin typeface="Roboto Condensed"/>
                <a:ea typeface="Roboto Condensed"/>
                <a:cs typeface="Roboto Condensed"/>
                <a:sym typeface="Roboto Condensed"/>
              </a:defRPr>
            </a:lvl2pPr>
            <a:lvl3pPr lvl="2" algn="ctr" rtl="0">
              <a:lnSpc>
                <a:spcPct val="100000"/>
              </a:lnSpc>
              <a:spcBef>
                <a:spcPts val="0"/>
              </a:spcBef>
              <a:spcAft>
                <a:spcPts val="0"/>
              </a:spcAft>
              <a:buNone/>
              <a:defRPr b="1">
                <a:solidFill>
                  <a:schemeClr val="dk2"/>
                </a:solidFill>
                <a:latin typeface="Roboto Condensed"/>
                <a:ea typeface="Roboto Condensed"/>
                <a:cs typeface="Roboto Condensed"/>
                <a:sym typeface="Roboto Condensed"/>
              </a:defRPr>
            </a:lvl3pPr>
            <a:lvl4pPr lvl="3" algn="ctr" rtl="0">
              <a:lnSpc>
                <a:spcPct val="100000"/>
              </a:lnSpc>
              <a:spcBef>
                <a:spcPts val="0"/>
              </a:spcBef>
              <a:spcAft>
                <a:spcPts val="0"/>
              </a:spcAft>
              <a:buNone/>
              <a:defRPr b="1">
                <a:solidFill>
                  <a:schemeClr val="dk2"/>
                </a:solidFill>
                <a:latin typeface="Roboto Condensed"/>
                <a:ea typeface="Roboto Condensed"/>
                <a:cs typeface="Roboto Condensed"/>
                <a:sym typeface="Roboto Condensed"/>
              </a:defRPr>
            </a:lvl4pPr>
            <a:lvl5pPr lvl="4" algn="ctr" rtl="0">
              <a:lnSpc>
                <a:spcPct val="100000"/>
              </a:lnSpc>
              <a:spcBef>
                <a:spcPts val="0"/>
              </a:spcBef>
              <a:spcAft>
                <a:spcPts val="0"/>
              </a:spcAft>
              <a:buNone/>
              <a:defRPr b="1">
                <a:solidFill>
                  <a:schemeClr val="dk2"/>
                </a:solidFill>
                <a:latin typeface="Roboto Condensed"/>
                <a:ea typeface="Roboto Condensed"/>
                <a:cs typeface="Roboto Condensed"/>
                <a:sym typeface="Roboto Condensed"/>
              </a:defRPr>
            </a:lvl5pPr>
            <a:lvl6pPr lvl="5" algn="ctr" rtl="0">
              <a:lnSpc>
                <a:spcPct val="100000"/>
              </a:lnSpc>
              <a:spcBef>
                <a:spcPts val="0"/>
              </a:spcBef>
              <a:spcAft>
                <a:spcPts val="0"/>
              </a:spcAft>
              <a:buNone/>
              <a:defRPr b="1">
                <a:solidFill>
                  <a:schemeClr val="dk2"/>
                </a:solidFill>
                <a:latin typeface="Roboto Condensed"/>
                <a:ea typeface="Roboto Condensed"/>
                <a:cs typeface="Roboto Condensed"/>
                <a:sym typeface="Roboto Condensed"/>
              </a:defRPr>
            </a:lvl6pPr>
            <a:lvl7pPr lvl="6" algn="ctr" rtl="0">
              <a:lnSpc>
                <a:spcPct val="100000"/>
              </a:lnSpc>
              <a:spcBef>
                <a:spcPts val="0"/>
              </a:spcBef>
              <a:spcAft>
                <a:spcPts val="0"/>
              </a:spcAft>
              <a:buNone/>
              <a:defRPr b="1">
                <a:solidFill>
                  <a:schemeClr val="dk2"/>
                </a:solidFill>
                <a:latin typeface="Roboto Condensed"/>
                <a:ea typeface="Roboto Condensed"/>
                <a:cs typeface="Roboto Condensed"/>
                <a:sym typeface="Roboto Condensed"/>
              </a:defRPr>
            </a:lvl7pPr>
            <a:lvl8pPr lvl="7" algn="ctr" rtl="0">
              <a:lnSpc>
                <a:spcPct val="100000"/>
              </a:lnSpc>
              <a:spcBef>
                <a:spcPts val="0"/>
              </a:spcBef>
              <a:spcAft>
                <a:spcPts val="0"/>
              </a:spcAft>
              <a:buNone/>
              <a:defRPr b="1">
                <a:solidFill>
                  <a:schemeClr val="dk2"/>
                </a:solidFill>
                <a:latin typeface="Roboto Condensed"/>
                <a:ea typeface="Roboto Condensed"/>
                <a:cs typeface="Roboto Condensed"/>
                <a:sym typeface="Roboto Condensed"/>
              </a:defRPr>
            </a:lvl8pPr>
            <a:lvl9pPr lvl="8" algn="ctr" rtl="0">
              <a:lnSpc>
                <a:spcPct val="100000"/>
              </a:lnSpc>
              <a:spcBef>
                <a:spcPts val="0"/>
              </a:spcBef>
              <a:spcAft>
                <a:spcPts val="0"/>
              </a:spcAft>
              <a:buNone/>
              <a:defRPr b="1">
                <a:solidFill>
                  <a:schemeClr val="dk2"/>
                </a:solidFill>
                <a:latin typeface="Roboto Condensed"/>
                <a:ea typeface="Roboto Condensed"/>
                <a:cs typeface="Roboto Condensed"/>
                <a:sym typeface="Roboto Condensed"/>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CUSTOM_1_1">
    <p:bg>
      <p:bgPr>
        <a:blipFill>
          <a:blip r:embed="rId2"/>
          <a:stretch>
            <a:fillRect/>
          </a:stretch>
        </a:blipFill>
        <a:effectLst/>
      </p:bgPr>
    </p:bg>
    <p:spTree>
      <p:nvGrpSpPr>
        <p:cNvPr id="127" name="Shape 127"/>
        <p:cNvGrpSpPr/>
        <p:nvPr/>
      </p:nvGrpSpPr>
      <p:grpSpPr>
        <a:xfrm>
          <a:off x="0" y="0"/>
          <a:ext cx="0" cy="0"/>
          <a:chOff x="0" y="0"/>
          <a:chExt cx="0" cy="0"/>
        </a:xfrm>
      </p:grpSpPr>
      <p:sp>
        <p:nvSpPr>
          <p:cNvPr id="128" name="Google Shape;128;p24"/>
          <p:cNvSpPr/>
          <p:nvPr/>
        </p:nvSpPr>
        <p:spPr>
          <a:xfrm>
            <a:off x="0" y="-15900"/>
            <a:ext cx="9206700" cy="5175300"/>
          </a:xfrm>
          <a:prstGeom prst="rect">
            <a:avLst/>
          </a:prstGeom>
          <a:solidFill>
            <a:srgbClr val="FFFFFF">
              <a:alpha val="5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29;p24"/>
          <p:cNvSpPr/>
          <p:nvPr/>
        </p:nvSpPr>
        <p:spPr>
          <a:xfrm>
            <a:off x="0" y="1369850"/>
            <a:ext cx="9144000" cy="294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0;p24"/>
          <p:cNvSpPr txBox="1"/>
          <p:nvPr>
            <p:ph type="title"/>
          </p:nvPr>
        </p:nvSpPr>
        <p:spPr>
          <a:xfrm>
            <a:off x="713250" y="362031"/>
            <a:ext cx="7717500" cy="572700"/>
          </a:xfrm>
          <a:prstGeom prst="rect">
            <a:avLst/>
          </a:prstGeom>
          <a:ln>
            <a:noFill/>
          </a:ln>
          <a:effectLst>
            <a:outerShdw dist="28575" dir="198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Clr>
                <a:schemeClr val="dk2"/>
              </a:buClr>
              <a:buSzPts val="3400"/>
              <a:buFont typeface="Fredoka One"/>
              <a:buNone/>
              <a:defRPr b="1">
                <a:solidFill>
                  <a:schemeClr val="accent1"/>
                </a:solidFill>
              </a:defRPr>
            </a:lvl1pPr>
            <a:lvl2pPr lvl="1" rtl="0">
              <a:spcBef>
                <a:spcPts val="0"/>
              </a:spcBef>
              <a:spcAft>
                <a:spcPts val="0"/>
              </a:spcAft>
              <a:buClr>
                <a:schemeClr val="accent1"/>
              </a:buClr>
              <a:buSzPts val="2800"/>
              <a:buNone/>
              <a:defRPr sz="2800">
                <a:solidFill>
                  <a:schemeClr val="accent1"/>
                </a:solidFill>
              </a:defRPr>
            </a:lvl2pPr>
            <a:lvl3pPr lvl="2" rtl="0">
              <a:spcBef>
                <a:spcPts val="0"/>
              </a:spcBef>
              <a:spcAft>
                <a:spcPts val="0"/>
              </a:spcAft>
              <a:buClr>
                <a:schemeClr val="accent1"/>
              </a:buClr>
              <a:buSzPts val="2800"/>
              <a:buNone/>
              <a:defRPr sz="2800">
                <a:solidFill>
                  <a:schemeClr val="accent1"/>
                </a:solidFill>
              </a:defRPr>
            </a:lvl3pPr>
            <a:lvl4pPr lvl="3" rtl="0">
              <a:spcBef>
                <a:spcPts val="0"/>
              </a:spcBef>
              <a:spcAft>
                <a:spcPts val="0"/>
              </a:spcAft>
              <a:buClr>
                <a:schemeClr val="accent1"/>
              </a:buClr>
              <a:buSzPts val="2800"/>
              <a:buNone/>
              <a:defRPr sz="2800">
                <a:solidFill>
                  <a:schemeClr val="accent1"/>
                </a:solidFill>
              </a:defRPr>
            </a:lvl4pPr>
            <a:lvl5pPr lvl="4" rtl="0">
              <a:spcBef>
                <a:spcPts val="0"/>
              </a:spcBef>
              <a:spcAft>
                <a:spcPts val="0"/>
              </a:spcAft>
              <a:buClr>
                <a:schemeClr val="accent1"/>
              </a:buClr>
              <a:buSzPts val="2800"/>
              <a:buNone/>
              <a:defRPr sz="2800">
                <a:solidFill>
                  <a:schemeClr val="accent1"/>
                </a:solidFill>
              </a:defRPr>
            </a:lvl5pPr>
            <a:lvl6pPr lvl="5" rtl="0">
              <a:spcBef>
                <a:spcPts val="0"/>
              </a:spcBef>
              <a:spcAft>
                <a:spcPts val="0"/>
              </a:spcAft>
              <a:buClr>
                <a:schemeClr val="accent1"/>
              </a:buClr>
              <a:buSzPts val="2800"/>
              <a:buNone/>
              <a:defRPr sz="2800">
                <a:solidFill>
                  <a:schemeClr val="accent1"/>
                </a:solidFill>
              </a:defRPr>
            </a:lvl6pPr>
            <a:lvl7pPr lvl="6" rtl="0">
              <a:spcBef>
                <a:spcPts val="0"/>
              </a:spcBef>
              <a:spcAft>
                <a:spcPts val="0"/>
              </a:spcAft>
              <a:buClr>
                <a:schemeClr val="accent1"/>
              </a:buClr>
              <a:buSzPts val="2800"/>
              <a:buNone/>
              <a:defRPr sz="2800">
                <a:solidFill>
                  <a:schemeClr val="accent1"/>
                </a:solidFill>
              </a:defRPr>
            </a:lvl7pPr>
            <a:lvl8pPr lvl="7" rtl="0">
              <a:spcBef>
                <a:spcPts val="0"/>
              </a:spcBef>
              <a:spcAft>
                <a:spcPts val="0"/>
              </a:spcAft>
              <a:buClr>
                <a:schemeClr val="accent1"/>
              </a:buClr>
              <a:buSzPts val="2800"/>
              <a:buNone/>
              <a:defRPr sz="2800">
                <a:solidFill>
                  <a:schemeClr val="accent1"/>
                </a:solidFill>
              </a:defRPr>
            </a:lvl8pPr>
            <a:lvl9pPr lvl="8" rtl="0">
              <a:spcBef>
                <a:spcPts val="0"/>
              </a:spcBef>
              <a:spcAft>
                <a:spcPts val="0"/>
              </a:spcAft>
              <a:buClr>
                <a:schemeClr val="accent1"/>
              </a:buClr>
              <a:buSzPts val="2800"/>
              <a:buNone/>
              <a:defRPr sz="2800">
                <a:solidFill>
                  <a:schemeClr val="accent1"/>
                </a:solidFill>
              </a:defRPr>
            </a:lvl9pPr>
          </a:lstStyle>
          <a:p/>
        </p:txBody>
      </p:sp>
      <p:sp>
        <p:nvSpPr>
          <p:cNvPr id="131" name="Google Shape;131;p24"/>
          <p:cNvSpPr txBox="1"/>
          <p:nvPr>
            <p:ph type="subTitle" idx="1"/>
          </p:nvPr>
        </p:nvSpPr>
        <p:spPr>
          <a:xfrm>
            <a:off x="1507899" y="1702115"/>
            <a:ext cx="1581900" cy="330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2000" b="1">
                <a:solidFill>
                  <a:schemeClr val="accent1"/>
                </a:solidFill>
                <a:latin typeface="Fugaz One"/>
                <a:ea typeface="Fugaz One"/>
                <a:cs typeface="Fugaz One"/>
                <a:sym typeface="Fugaz One"/>
              </a:defRPr>
            </a:lvl1pPr>
            <a:lvl2pPr lvl="1" algn="r" rtl="0">
              <a:lnSpc>
                <a:spcPct val="100000"/>
              </a:lnSpc>
              <a:spcBef>
                <a:spcPts val="0"/>
              </a:spcBef>
              <a:spcAft>
                <a:spcPts val="0"/>
              </a:spcAft>
              <a:buNone/>
              <a:defRPr sz="2000" b="1">
                <a:solidFill>
                  <a:schemeClr val="accent1"/>
                </a:solidFill>
                <a:latin typeface="Fugaz One"/>
                <a:ea typeface="Fugaz One"/>
                <a:cs typeface="Fugaz One"/>
                <a:sym typeface="Fugaz One"/>
              </a:defRPr>
            </a:lvl2pPr>
            <a:lvl3pPr lvl="2" algn="r" rtl="0">
              <a:lnSpc>
                <a:spcPct val="100000"/>
              </a:lnSpc>
              <a:spcBef>
                <a:spcPts val="0"/>
              </a:spcBef>
              <a:spcAft>
                <a:spcPts val="0"/>
              </a:spcAft>
              <a:buNone/>
              <a:defRPr sz="2000" b="1">
                <a:solidFill>
                  <a:schemeClr val="accent1"/>
                </a:solidFill>
                <a:latin typeface="Fugaz One"/>
                <a:ea typeface="Fugaz One"/>
                <a:cs typeface="Fugaz One"/>
                <a:sym typeface="Fugaz One"/>
              </a:defRPr>
            </a:lvl3pPr>
            <a:lvl4pPr lvl="3" algn="r" rtl="0">
              <a:lnSpc>
                <a:spcPct val="100000"/>
              </a:lnSpc>
              <a:spcBef>
                <a:spcPts val="0"/>
              </a:spcBef>
              <a:spcAft>
                <a:spcPts val="0"/>
              </a:spcAft>
              <a:buNone/>
              <a:defRPr sz="2000" b="1">
                <a:solidFill>
                  <a:schemeClr val="accent1"/>
                </a:solidFill>
                <a:latin typeface="Fugaz One"/>
                <a:ea typeface="Fugaz One"/>
                <a:cs typeface="Fugaz One"/>
                <a:sym typeface="Fugaz One"/>
              </a:defRPr>
            </a:lvl4pPr>
            <a:lvl5pPr lvl="4" algn="r" rtl="0">
              <a:lnSpc>
                <a:spcPct val="100000"/>
              </a:lnSpc>
              <a:spcBef>
                <a:spcPts val="0"/>
              </a:spcBef>
              <a:spcAft>
                <a:spcPts val="0"/>
              </a:spcAft>
              <a:buNone/>
              <a:defRPr sz="2000" b="1">
                <a:solidFill>
                  <a:schemeClr val="accent1"/>
                </a:solidFill>
                <a:latin typeface="Fugaz One"/>
                <a:ea typeface="Fugaz One"/>
                <a:cs typeface="Fugaz One"/>
                <a:sym typeface="Fugaz One"/>
              </a:defRPr>
            </a:lvl5pPr>
            <a:lvl6pPr lvl="5" algn="r" rtl="0">
              <a:lnSpc>
                <a:spcPct val="100000"/>
              </a:lnSpc>
              <a:spcBef>
                <a:spcPts val="0"/>
              </a:spcBef>
              <a:spcAft>
                <a:spcPts val="0"/>
              </a:spcAft>
              <a:buNone/>
              <a:defRPr sz="2000" b="1">
                <a:solidFill>
                  <a:schemeClr val="accent1"/>
                </a:solidFill>
                <a:latin typeface="Fugaz One"/>
                <a:ea typeface="Fugaz One"/>
                <a:cs typeface="Fugaz One"/>
                <a:sym typeface="Fugaz One"/>
              </a:defRPr>
            </a:lvl6pPr>
            <a:lvl7pPr lvl="6" algn="r" rtl="0">
              <a:lnSpc>
                <a:spcPct val="100000"/>
              </a:lnSpc>
              <a:spcBef>
                <a:spcPts val="0"/>
              </a:spcBef>
              <a:spcAft>
                <a:spcPts val="0"/>
              </a:spcAft>
              <a:buNone/>
              <a:defRPr sz="2000" b="1">
                <a:solidFill>
                  <a:schemeClr val="accent1"/>
                </a:solidFill>
                <a:latin typeface="Fugaz One"/>
                <a:ea typeface="Fugaz One"/>
                <a:cs typeface="Fugaz One"/>
                <a:sym typeface="Fugaz One"/>
              </a:defRPr>
            </a:lvl7pPr>
            <a:lvl8pPr lvl="7" algn="r" rtl="0">
              <a:lnSpc>
                <a:spcPct val="100000"/>
              </a:lnSpc>
              <a:spcBef>
                <a:spcPts val="0"/>
              </a:spcBef>
              <a:spcAft>
                <a:spcPts val="0"/>
              </a:spcAft>
              <a:buNone/>
              <a:defRPr sz="2000" b="1">
                <a:solidFill>
                  <a:schemeClr val="accent1"/>
                </a:solidFill>
                <a:latin typeface="Fugaz One"/>
                <a:ea typeface="Fugaz One"/>
                <a:cs typeface="Fugaz One"/>
                <a:sym typeface="Fugaz One"/>
              </a:defRPr>
            </a:lvl8pPr>
            <a:lvl9pPr lvl="8" algn="r" rtl="0">
              <a:lnSpc>
                <a:spcPct val="100000"/>
              </a:lnSpc>
              <a:spcBef>
                <a:spcPts val="0"/>
              </a:spcBef>
              <a:spcAft>
                <a:spcPts val="0"/>
              </a:spcAft>
              <a:buNone/>
              <a:defRPr sz="2000" b="1">
                <a:solidFill>
                  <a:schemeClr val="accent1"/>
                </a:solidFill>
                <a:latin typeface="Fugaz One"/>
                <a:ea typeface="Fugaz One"/>
                <a:cs typeface="Fugaz One"/>
                <a:sym typeface="Fugaz One"/>
              </a:defRPr>
            </a:lvl9pPr>
          </a:lstStyle>
          <a:p/>
        </p:txBody>
      </p:sp>
      <p:sp>
        <p:nvSpPr>
          <p:cNvPr id="132" name="Google Shape;132;p24"/>
          <p:cNvSpPr txBox="1"/>
          <p:nvPr>
            <p:ph type="subTitle" idx="2"/>
          </p:nvPr>
        </p:nvSpPr>
        <p:spPr>
          <a:xfrm>
            <a:off x="692499" y="1969487"/>
            <a:ext cx="2397300" cy="69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1pPr>
            <a:lvl2pPr lvl="1" algn="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2pPr>
            <a:lvl3pPr lvl="2" algn="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3pPr>
            <a:lvl4pPr lvl="3" algn="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4pPr>
            <a:lvl5pPr lvl="4" algn="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5pPr>
            <a:lvl6pPr lvl="5" algn="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6pPr>
            <a:lvl7pPr lvl="6" algn="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7pPr>
            <a:lvl8pPr lvl="7" algn="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8pPr>
            <a:lvl9pPr lvl="8" algn="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9pPr>
          </a:lstStyle>
          <a:p/>
        </p:txBody>
      </p:sp>
      <p:sp>
        <p:nvSpPr>
          <p:cNvPr id="133" name="Google Shape;133;p24"/>
          <p:cNvSpPr txBox="1"/>
          <p:nvPr>
            <p:ph type="subTitle" idx="3"/>
          </p:nvPr>
        </p:nvSpPr>
        <p:spPr>
          <a:xfrm>
            <a:off x="6073244" y="1696479"/>
            <a:ext cx="1581900" cy="33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solidFill>
                  <a:schemeClr val="accent1"/>
                </a:solidFill>
                <a:latin typeface="Fugaz One"/>
                <a:ea typeface="Fugaz One"/>
                <a:cs typeface="Fugaz One"/>
                <a:sym typeface="Fugaz One"/>
              </a:defRPr>
            </a:lvl1pPr>
            <a:lvl2pPr lvl="1" rtl="0">
              <a:lnSpc>
                <a:spcPct val="100000"/>
              </a:lnSpc>
              <a:spcBef>
                <a:spcPts val="0"/>
              </a:spcBef>
              <a:spcAft>
                <a:spcPts val="0"/>
              </a:spcAft>
              <a:buNone/>
              <a:defRPr sz="2000" b="1">
                <a:solidFill>
                  <a:schemeClr val="accent1"/>
                </a:solidFill>
                <a:latin typeface="Fugaz One"/>
                <a:ea typeface="Fugaz One"/>
                <a:cs typeface="Fugaz One"/>
                <a:sym typeface="Fugaz One"/>
              </a:defRPr>
            </a:lvl2pPr>
            <a:lvl3pPr lvl="2" rtl="0">
              <a:lnSpc>
                <a:spcPct val="100000"/>
              </a:lnSpc>
              <a:spcBef>
                <a:spcPts val="0"/>
              </a:spcBef>
              <a:spcAft>
                <a:spcPts val="0"/>
              </a:spcAft>
              <a:buNone/>
              <a:defRPr sz="2000" b="1">
                <a:solidFill>
                  <a:schemeClr val="accent1"/>
                </a:solidFill>
                <a:latin typeface="Fugaz One"/>
                <a:ea typeface="Fugaz One"/>
                <a:cs typeface="Fugaz One"/>
                <a:sym typeface="Fugaz One"/>
              </a:defRPr>
            </a:lvl3pPr>
            <a:lvl4pPr lvl="3" rtl="0">
              <a:lnSpc>
                <a:spcPct val="100000"/>
              </a:lnSpc>
              <a:spcBef>
                <a:spcPts val="0"/>
              </a:spcBef>
              <a:spcAft>
                <a:spcPts val="0"/>
              </a:spcAft>
              <a:buNone/>
              <a:defRPr sz="2000" b="1">
                <a:solidFill>
                  <a:schemeClr val="accent1"/>
                </a:solidFill>
                <a:latin typeface="Fugaz One"/>
                <a:ea typeface="Fugaz One"/>
                <a:cs typeface="Fugaz One"/>
                <a:sym typeface="Fugaz One"/>
              </a:defRPr>
            </a:lvl4pPr>
            <a:lvl5pPr lvl="4" rtl="0">
              <a:lnSpc>
                <a:spcPct val="100000"/>
              </a:lnSpc>
              <a:spcBef>
                <a:spcPts val="0"/>
              </a:spcBef>
              <a:spcAft>
                <a:spcPts val="0"/>
              </a:spcAft>
              <a:buNone/>
              <a:defRPr sz="2000" b="1">
                <a:solidFill>
                  <a:schemeClr val="accent1"/>
                </a:solidFill>
                <a:latin typeface="Fugaz One"/>
                <a:ea typeface="Fugaz One"/>
                <a:cs typeface="Fugaz One"/>
                <a:sym typeface="Fugaz One"/>
              </a:defRPr>
            </a:lvl5pPr>
            <a:lvl6pPr lvl="5" rtl="0">
              <a:lnSpc>
                <a:spcPct val="100000"/>
              </a:lnSpc>
              <a:spcBef>
                <a:spcPts val="0"/>
              </a:spcBef>
              <a:spcAft>
                <a:spcPts val="0"/>
              </a:spcAft>
              <a:buNone/>
              <a:defRPr sz="2000" b="1">
                <a:solidFill>
                  <a:schemeClr val="accent1"/>
                </a:solidFill>
                <a:latin typeface="Fugaz One"/>
                <a:ea typeface="Fugaz One"/>
                <a:cs typeface="Fugaz One"/>
                <a:sym typeface="Fugaz One"/>
              </a:defRPr>
            </a:lvl6pPr>
            <a:lvl7pPr lvl="6" rtl="0">
              <a:lnSpc>
                <a:spcPct val="100000"/>
              </a:lnSpc>
              <a:spcBef>
                <a:spcPts val="0"/>
              </a:spcBef>
              <a:spcAft>
                <a:spcPts val="0"/>
              </a:spcAft>
              <a:buNone/>
              <a:defRPr sz="2000" b="1">
                <a:solidFill>
                  <a:schemeClr val="accent1"/>
                </a:solidFill>
                <a:latin typeface="Fugaz One"/>
                <a:ea typeface="Fugaz One"/>
                <a:cs typeface="Fugaz One"/>
                <a:sym typeface="Fugaz One"/>
              </a:defRPr>
            </a:lvl7pPr>
            <a:lvl8pPr lvl="7" rtl="0">
              <a:lnSpc>
                <a:spcPct val="100000"/>
              </a:lnSpc>
              <a:spcBef>
                <a:spcPts val="0"/>
              </a:spcBef>
              <a:spcAft>
                <a:spcPts val="0"/>
              </a:spcAft>
              <a:buNone/>
              <a:defRPr sz="2000" b="1">
                <a:solidFill>
                  <a:schemeClr val="accent1"/>
                </a:solidFill>
                <a:latin typeface="Fugaz One"/>
                <a:ea typeface="Fugaz One"/>
                <a:cs typeface="Fugaz One"/>
                <a:sym typeface="Fugaz One"/>
              </a:defRPr>
            </a:lvl8pPr>
            <a:lvl9pPr lvl="8" rtl="0">
              <a:lnSpc>
                <a:spcPct val="100000"/>
              </a:lnSpc>
              <a:spcBef>
                <a:spcPts val="0"/>
              </a:spcBef>
              <a:spcAft>
                <a:spcPts val="0"/>
              </a:spcAft>
              <a:buNone/>
              <a:defRPr sz="2000" b="1">
                <a:solidFill>
                  <a:schemeClr val="accent1"/>
                </a:solidFill>
                <a:latin typeface="Fugaz One"/>
                <a:ea typeface="Fugaz One"/>
                <a:cs typeface="Fugaz One"/>
                <a:sym typeface="Fugaz One"/>
              </a:defRPr>
            </a:lvl9pPr>
          </a:lstStyle>
          <a:p/>
        </p:txBody>
      </p:sp>
      <p:sp>
        <p:nvSpPr>
          <p:cNvPr id="134" name="Google Shape;134;p24"/>
          <p:cNvSpPr txBox="1"/>
          <p:nvPr>
            <p:ph type="subTitle" idx="4"/>
          </p:nvPr>
        </p:nvSpPr>
        <p:spPr>
          <a:xfrm>
            <a:off x="6073244" y="1969487"/>
            <a:ext cx="2397300" cy="69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1pPr>
            <a:lvl2pPr lvl="1"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2pPr>
            <a:lvl3pPr lvl="2"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3pPr>
            <a:lvl4pPr lvl="3"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4pPr>
            <a:lvl5pPr lvl="4"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5pPr>
            <a:lvl6pPr lvl="5"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6pPr>
            <a:lvl7pPr lvl="6"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7pPr>
            <a:lvl8pPr lvl="7"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8pPr>
            <a:lvl9pPr lvl="8"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9pPr>
          </a:lstStyle>
          <a:p/>
        </p:txBody>
      </p:sp>
      <p:sp>
        <p:nvSpPr>
          <p:cNvPr id="135" name="Google Shape;135;p24"/>
          <p:cNvSpPr txBox="1"/>
          <p:nvPr>
            <p:ph type="subTitle" idx="5"/>
          </p:nvPr>
        </p:nvSpPr>
        <p:spPr>
          <a:xfrm>
            <a:off x="1508499" y="3086950"/>
            <a:ext cx="1581300" cy="330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2000" b="1">
                <a:solidFill>
                  <a:schemeClr val="accent1"/>
                </a:solidFill>
                <a:latin typeface="Fugaz One"/>
                <a:ea typeface="Fugaz One"/>
                <a:cs typeface="Fugaz One"/>
                <a:sym typeface="Fugaz One"/>
              </a:defRPr>
            </a:lvl1pPr>
            <a:lvl2pPr lvl="1" algn="r" rtl="0">
              <a:lnSpc>
                <a:spcPct val="100000"/>
              </a:lnSpc>
              <a:spcBef>
                <a:spcPts val="0"/>
              </a:spcBef>
              <a:spcAft>
                <a:spcPts val="0"/>
              </a:spcAft>
              <a:buNone/>
              <a:defRPr sz="2000" b="1">
                <a:solidFill>
                  <a:schemeClr val="accent1"/>
                </a:solidFill>
                <a:latin typeface="Fugaz One"/>
                <a:ea typeface="Fugaz One"/>
                <a:cs typeface="Fugaz One"/>
                <a:sym typeface="Fugaz One"/>
              </a:defRPr>
            </a:lvl2pPr>
            <a:lvl3pPr lvl="2" algn="r" rtl="0">
              <a:lnSpc>
                <a:spcPct val="100000"/>
              </a:lnSpc>
              <a:spcBef>
                <a:spcPts val="0"/>
              </a:spcBef>
              <a:spcAft>
                <a:spcPts val="0"/>
              </a:spcAft>
              <a:buNone/>
              <a:defRPr sz="2000" b="1">
                <a:solidFill>
                  <a:schemeClr val="accent1"/>
                </a:solidFill>
                <a:latin typeface="Fugaz One"/>
                <a:ea typeface="Fugaz One"/>
                <a:cs typeface="Fugaz One"/>
                <a:sym typeface="Fugaz One"/>
              </a:defRPr>
            </a:lvl3pPr>
            <a:lvl4pPr lvl="3" algn="r" rtl="0">
              <a:lnSpc>
                <a:spcPct val="100000"/>
              </a:lnSpc>
              <a:spcBef>
                <a:spcPts val="0"/>
              </a:spcBef>
              <a:spcAft>
                <a:spcPts val="0"/>
              </a:spcAft>
              <a:buNone/>
              <a:defRPr sz="2000" b="1">
                <a:solidFill>
                  <a:schemeClr val="accent1"/>
                </a:solidFill>
                <a:latin typeface="Fugaz One"/>
                <a:ea typeface="Fugaz One"/>
                <a:cs typeface="Fugaz One"/>
                <a:sym typeface="Fugaz One"/>
              </a:defRPr>
            </a:lvl4pPr>
            <a:lvl5pPr lvl="4" algn="r" rtl="0">
              <a:lnSpc>
                <a:spcPct val="100000"/>
              </a:lnSpc>
              <a:spcBef>
                <a:spcPts val="0"/>
              </a:spcBef>
              <a:spcAft>
                <a:spcPts val="0"/>
              </a:spcAft>
              <a:buNone/>
              <a:defRPr sz="2000" b="1">
                <a:solidFill>
                  <a:schemeClr val="accent1"/>
                </a:solidFill>
                <a:latin typeface="Fugaz One"/>
                <a:ea typeface="Fugaz One"/>
                <a:cs typeface="Fugaz One"/>
                <a:sym typeface="Fugaz One"/>
              </a:defRPr>
            </a:lvl5pPr>
            <a:lvl6pPr lvl="5" algn="r" rtl="0">
              <a:lnSpc>
                <a:spcPct val="100000"/>
              </a:lnSpc>
              <a:spcBef>
                <a:spcPts val="0"/>
              </a:spcBef>
              <a:spcAft>
                <a:spcPts val="0"/>
              </a:spcAft>
              <a:buNone/>
              <a:defRPr sz="2000" b="1">
                <a:solidFill>
                  <a:schemeClr val="accent1"/>
                </a:solidFill>
                <a:latin typeface="Fugaz One"/>
                <a:ea typeface="Fugaz One"/>
                <a:cs typeface="Fugaz One"/>
                <a:sym typeface="Fugaz One"/>
              </a:defRPr>
            </a:lvl6pPr>
            <a:lvl7pPr lvl="6" algn="r" rtl="0">
              <a:lnSpc>
                <a:spcPct val="100000"/>
              </a:lnSpc>
              <a:spcBef>
                <a:spcPts val="0"/>
              </a:spcBef>
              <a:spcAft>
                <a:spcPts val="0"/>
              </a:spcAft>
              <a:buNone/>
              <a:defRPr sz="2000" b="1">
                <a:solidFill>
                  <a:schemeClr val="accent1"/>
                </a:solidFill>
                <a:latin typeface="Fugaz One"/>
                <a:ea typeface="Fugaz One"/>
                <a:cs typeface="Fugaz One"/>
                <a:sym typeface="Fugaz One"/>
              </a:defRPr>
            </a:lvl7pPr>
            <a:lvl8pPr lvl="7" algn="r" rtl="0">
              <a:lnSpc>
                <a:spcPct val="100000"/>
              </a:lnSpc>
              <a:spcBef>
                <a:spcPts val="0"/>
              </a:spcBef>
              <a:spcAft>
                <a:spcPts val="0"/>
              </a:spcAft>
              <a:buNone/>
              <a:defRPr sz="2000" b="1">
                <a:solidFill>
                  <a:schemeClr val="accent1"/>
                </a:solidFill>
                <a:latin typeface="Fugaz One"/>
                <a:ea typeface="Fugaz One"/>
                <a:cs typeface="Fugaz One"/>
                <a:sym typeface="Fugaz One"/>
              </a:defRPr>
            </a:lvl8pPr>
            <a:lvl9pPr lvl="8" algn="r" rtl="0">
              <a:lnSpc>
                <a:spcPct val="100000"/>
              </a:lnSpc>
              <a:spcBef>
                <a:spcPts val="0"/>
              </a:spcBef>
              <a:spcAft>
                <a:spcPts val="0"/>
              </a:spcAft>
              <a:buNone/>
              <a:defRPr sz="2000" b="1">
                <a:solidFill>
                  <a:schemeClr val="accent1"/>
                </a:solidFill>
                <a:latin typeface="Fugaz One"/>
                <a:ea typeface="Fugaz One"/>
                <a:cs typeface="Fugaz One"/>
                <a:sym typeface="Fugaz One"/>
              </a:defRPr>
            </a:lvl9pPr>
          </a:lstStyle>
          <a:p/>
        </p:txBody>
      </p:sp>
      <p:sp>
        <p:nvSpPr>
          <p:cNvPr id="136" name="Google Shape;136;p24"/>
          <p:cNvSpPr txBox="1"/>
          <p:nvPr>
            <p:ph type="subTitle" idx="6"/>
          </p:nvPr>
        </p:nvSpPr>
        <p:spPr>
          <a:xfrm>
            <a:off x="692499" y="3364877"/>
            <a:ext cx="2397300" cy="69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1pPr>
            <a:lvl2pPr lvl="1" algn="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2pPr>
            <a:lvl3pPr lvl="2" algn="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3pPr>
            <a:lvl4pPr lvl="3" algn="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4pPr>
            <a:lvl5pPr lvl="4" algn="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5pPr>
            <a:lvl6pPr lvl="5" algn="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6pPr>
            <a:lvl7pPr lvl="6" algn="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7pPr>
            <a:lvl8pPr lvl="7" algn="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8pPr>
            <a:lvl9pPr lvl="8" algn="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9pPr>
          </a:lstStyle>
          <a:p/>
        </p:txBody>
      </p:sp>
      <p:sp>
        <p:nvSpPr>
          <p:cNvPr id="137" name="Google Shape;137;p24"/>
          <p:cNvSpPr txBox="1"/>
          <p:nvPr>
            <p:ph type="subTitle" idx="7"/>
          </p:nvPr>
        </p:nvSpPr>
        <p:spPr>
          <a:xfrm>
            <a:off x="6073244" y="3084376"/>
            <a:ext cx="1581900" cy="33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solidFill>
                  <a:schemeClr val="accent1"/>
                </a:solidFill>
                <a:latin typeface="Fugaz One"/>
                <a:ea typeface="Fugaz One"/>
                <a:cs typeface="Fugaz One"/>
                <a:sym typeface="Fugaz One"/>
              </a:defRPr>
            </a:lvl1pPr>
            <a:lvl2pPr lvl="1" rtl="0">
              <a:lnSpc>
                <a:spcPct val="100000"/>
              </a:lnSpc>
              <a:spcBef>
                <a:spcPts val="0"/>
              </a:spcBef>
              <a:spcAft>
                <a:spcPts val="0"/>
              </a:spcAft>
              <a:buNone/>
              <a:defRPr sz="2000" b="1">
                <a:solidFill>
                  <a:schemeClr val="accent1"/>
                </a:solidFill>
                <a:latin typeface="Fugaz One"/>
                <a:ea typeface="Fugaz One"/>
                <a:cs typeface="Fugaz One"/>
                <a:sym typeface="Fugaz One"/>
              </a:defRPr>
            </a:lvl2pPr>
            <a:lvl3pPr lvl="2" rtl="0">
              <a:lnSpc>
                <a:spcPct val="100000"/>
              </a:lnSpc>
              <a:spcBef>
                <a:spcPts val="0"/>
              </a:spcBef>
              <a:spcAft>
                <a:spcPts val="0"/>
              </a:spcAft>
              <a:buNone/>
              <a:defRPr sz="2000" b="1">
                <a:solidFill>
                  <a:schemeClr val="accent1"/>
                </a:solidFill>
                <a:latin typeface="Fugaz One"/>
                <a:ea typeface="Fugaz One"/>
                <a:cs typeface="Fugaz One"/>
                <a:sym typeface="Fugaz One"/>
              </a:defRPr>
            </a:lvl3pPr>
            <a:lvl4pPr lvl="3" rtl="0">
              <a:lnSpc>
                <a:spcPct val="100000"/>
              </a:lnSpc>
              <a:spcBef>
                <a:spcPts val="0"/>
              </a:spcBef>
              <a:spcAft>
                <a:spcPts val="0"/>
              </a:spcAft>
              <a:buNone/>
              <a:defRPr sz="2000" b="1">
                <a:solidFill>
                  <a:schemeClr val="accent1"/>
                </a:solidFill>
                <a:latin typeface="Fugaz One"/>
                <a:ea typeface="Fugaz One"/>
                <a:cs typeface="Fugaz One"/>
                <a:sym typeface="Fugaz One"/>
              </a:defRPr>
            </a:lvl4pPr>
            <a:lvl5pPr lvl="4" rtl="0">
              <a:lnSpc>
                <a:spcPct val="100000"/>
              </a:lnSpc>
              <a:spcBef>
                <a:spcPts val="0"/>
              </a:spcBef>
              <a:spcAft>
                <a:spcPts val="0"/>
              </a:spcAft>
              <a:buNone/>
              <a:defRPr sz="2000" b="1">
                <a:solidFill>
                  <a:schemeClr val="accent1"/>
                </a:solidFill>
                <a:latin typeface="Fugaz One"/>
                <a:ea typeface="Fugaz One"/>
                <a:cs typeface="Fugaz One"/>
                <a:sym typeface="Fugaz One"/>
              </a:defRPr>
            </a:lvl5pPr>
            <a:lvl6pPr lvl="5" rtl="0">
              <a:lnSpc>
                <a:spcPct val="100000"/>
              </a:lnSpc>
              <a:spcBef>
                <a:spcPts val="0"/>
              </a:spcBef>
              <a:spcAft>
                <a:spcPts val="0"/>
              </a:spcAft>
              <a:buNone/>
              <a:defRPr sz="2000" b="1">
                <a:solidFill>
                  <a:schemeClr val="accent1"/>
                </a:solidFill>
                <a:latin typeface="Fugaz One"/>
                <a:ea typeface="Fugaz One"/>
                <a:cs typeface="Fugaz One"/>
                <a:sym typeface="Fugaz One"/>
              </a:defRPr>
            </a:lvl6pPr>
            <a:lvl7pPr lvl="6" rtl="0">
              <a:lnSpc>
                <a:spcPct val="100000"/>
              </a:lnSpc>
              <a:spcBef>
                <a:spcPts val="0"/>
              </a:spcBef>
              <a:spcAft>
                <a:spcPts val="0"/>
              </a:spcAft>
              <a:buNone/>
              <a:defRPr sz="2000" b="1">
                <a:solidFill>
                  <a:schemeClr val="accent1"/>
                </a:solidFill>
                <a:latin typeface="Fugaz One"/>
                <a:ea typeface="Fugaz One"/>
                <a:cs typeface="Fugaz One"/>
                <a:sym typeface="Fugaz One"/>
              </a:defRPr>
            </a:lvl7pPr>
            <a:lvl8pPr lvl="7" rtl="0">
              <a:lnSpc>
                <a:spcPct val="100000"/>
              </a:lnSpc>
              <a:spcBef>
                <a:spcPts val="0"/>
              </a:spcBef>
              <a:spcAft>
                <a:spcPts val="0"/>
              </a:spcAft>
              <a:buNone/>
              <a:defRPr sz="2000" b="1">
                <a:solidFill>
                  <a:schemeClr val="accent1"/>
                </a:solidFill>
                <a:latin typeface="Fugaz One"/>
                <a:ea typeface="Fugaz One"/>
                <a:cs typeface="Fugaz One"/>
                <a:sym typeface="Fugaz One"/>
              </a:defRPr>
            </a:lvl8pPr>
            <a:lvl9pPr lvl="8" rtl="0">
              <a:lnSpc>
                <a:spcPct val="100000"/>
              </a:lnSpc>
              <a:spcBef>
                <a:spcPts val="0"/>
              </a:spcBef>
              <a:spcAft>
                <a:spcPts val="0"/>
              </a:spcAft>
              <a:buNone/>
              <a:defRPr sz="2000" b="1">
                <a:solidFill>
                  <a:schemeClr val="accent1"/>
                </a:solidFill>
                <a:latin typeface="Fugaz One"/>
                <a:ea typeface="Fugaz One"/>
                <a:cs typeface="Fugaz One"/>
                <a:sym typeface="Fugaz One"/>
              </a:defRPr>
            </a:lvl9pPr>
          </a:lstStyle>
          <a:p/>
        </p:txBody>
      </p:sp>
      <p:sp>
        <p:nvSpPr>
          <p:cNvPr id="138" name="Google Shape;138;p24"/>
          <p:cNvSpPr txBox="1"/>
          <p:nvPr>
            <p:ph type="subTitle" idx="8"/>
          </p:nvPr>
        </p:nvSpPr>
        <p:spPr>
          <a:xfrm>
            <a:off x="6073244" y="3365027"/>
            <a:ext cx="2397300" cy="69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1pPr>
            <a:lvl2pPr lvl="1"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2pPr>
            <a:lvl3pPr lvl="2"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3pPr>
            <a:lvl4pPr lvl="3"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4pPr>
            <a:lvl5pPr lvl="4"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5pPr>
            <a:lvl6pPr lvl="5"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6pPr>
            <a:lvl7pPr lvl="6"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7pPr>
            <a:lvl8pPr lvl="7"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8pPr>
            <a:lvl9pPr lvl="8"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
  <p:cSld name="TITLE_AND_TWO_COLUMNS_1">
    <p:bg>
      <p:bgPr>
        <a:blipFill>
          <a:blip r:embed="rId2"/>
          <a:stretch>
            <a:fillRect/>
          </a:stretch>
        </a:blipFill>
        <a:effectLst/>
      </p:bgPr>
    </p:bg>
    <p:spTree>
      <p:nvGrpSpPr>
        <p:cNvPr id="139" name="Shape 139"/>
        <p:cNvGrpSpPr/>
        <p:nvPr/>
      </p:nvGrpSpPr>
      <p:grpSpPr>
        <a:xfrm>
          <a:off x="0" y="0"/>
          <a:ext cx="0" cy="0"/>
          <a:chOff x="0" y="0"/>
          <a:chExt cx="0" cy="0"/>
        </a:xfrm>
      </p:grpSpPr>
      <p:sp>
        <p:nvSpPr>
          <p:cNvPr id="140" name="Google Shape;140;p25"/>
          <p:cNvSpPr/>
          <p:nvPr/>
        </p:nvSpPr>
        <p:spPr>
          <a:xfrm>
            <a:off x="-39250" y="-31800"/>
            <a:ext cx="9206700" cy="5175300"/>
          </a:xfrm>
          <a:prstGeom prst="rect">
            <a:avLst/>
          </a:prstGeom>
          <a:solidFill>
            <a:srgbClr val="FFFFFF">
              <a:alpha val="5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41;p25"/>
          <p:cNvSpPr txBox="1"/>
          <p:nvPr>
            <p:ph type="subTitle" idx="1"/>
          </p:nvPr>
        </p:nvSpPr>
        <p:spPr>
          <a:xfrm>
            <a:off x="1184250" y="2501456"/>
            <a:ext cx="1435500" cy="25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solidFill>
                  <a:schemeClr val="accent1"/>
                </a:solidFill>
                <a:latin typeface="Fugaz One"/>
                <a:ea typeface="Fugaz One"/>
                <a:cs typeface="Fugaz One"/>
                <a:sym typeface="Fugaz One"/>
              </a:defRPr>
            </a:lvl1pPr>
            <a:lvl2pPr lvl="1" algn="ctr" rtl="0">
              <a:lnSpc>
                <a:spcPct val="100000"/>
              </a:lnSpc>
              <a:spcBef>
                <a:spcPts val="0"/>
              </a:spcBef>
              <a:spcAft>
                <a:spcPts val="0"/>
              </a:spcAft>
              <a:buNone/>
              <a:defRPr sz="2000" b="1">
                <a:solidFill>
                  <a:schemeClr val="accent1"/>
                </a:solidFill>
                <a:latin typeface="Fugaz One"/>
                <a:ea typeface="Fugaz One"/>
                <a:cs typeface="Fugaz One"/>
                <a:sym typeface="Fugaz One"/>
              </a:defRPr>
            </a:lvl2pPr>
            <a:lvl3pPr lvl="2" algn="ctr" rtl="0">
              <a:lnSpc>
                <a:spcPct val="100000"/>
              </a:lnSpc>
              <a:spcBef>
                <a:spcPts val="0"/>
              </a:spcBef>
              <a:spcAft>
                <a:spcPts val="0"/>
              </a:spcAft>
              <a:buNone/>
              <a:defRPr sz="2000" b="1">
                <a:solidFill>
                  <a:schemeClr val="accent1"/>
                </a:solidFill>
                <a:latin typeface="Fugaz One"/>
                <a:ea typeface="Fugaz One"/>
                <a:cs typeface="Fugaz One"/>
                <a:sym typeface="Fugaz One"/>
              </a:defRPr>
            </a:lvl3pPr>
            <a:lvl4pPr lvl="3" algn="ctr" rtl="0">
              <a:lnSpc>
                <a:spcPct val="100000"/>
              </a:lnSpc>
              <a:spcBef>
                <a:spcPts val="0"/>
              </a:spcBef>
              <a:spcAft>
                <a:spcPts val="0"/>
              </a:spcAft>
              <a:buNone/>
              <a:defRPr sz="2000" b="1">
                <a:solidFill>
                  <a:schemeClr val="accent1"/>
                </a:solidFill>
                <a:latin typeface="Fugaz One"/>
                <a:ea typeface="Fugaz One"/>
                <a:cs typeface="Fugaz One"/>
                <a:sym typeface="Fugaz One"/>
              </a:defRPr>
            </a:lvl4pPr>
            <a:lvl5pPr lvl="4" algn="ctr" rtl="0">
              <a:lnSpc>
                <a:spcPct val="100000"/>
              </a:lnSpc>
              <a:spcBef>
                <a:spcPts val="0"/>
              </a:spcBef>
              <a:spcAft>
                <a:spcPts val="0"/>
              </a:spcAft>
              <a:buNone/>
              <a:defRPr sz="2000" b="1">
                <a:solidFill>
                  <a:schemeClr val="accent1"/>
                </a:solidFill>
                <a:latin typeface="Fugaz One"/>
                <a:ea typeface="Fugaz One"/>
                <a:cs typeface="Fugaz One"/>
                <a:sym typeface="Fugaz One"/>
              </a:defRPr>
            </a:lvl5pPr>
            <a:lvl6pPr lvl="5" algn="ctr" rtl="0">
              <a:lnSpc>
                <a:spcPct val="100000"/>
              </a:lnSpc>
              <a:spcBef>
                <a:spcPts val="0"/>
              </a:spcBef>
              <a:spcAft>
                <a:spcPts val="0"/>
              </a:spcAft>
              <a:buNone/>
              <a:defRPr sz="2000" b="1">
                <a:solidFill>
                  <a:schemeClr val="accent1"/>
                </a:solidFill>
                <a:latin typeface="Fugaz One"/>
                <a:ea typeface="Fugaz One"/>
                <a:cs typeface="Fugaz One"/>
                <a:sym typeface="Fugaz One"/>
              </a:defRPr>
            </a:lvl6pPr>
            <a:lvl7pPr lvl="6" algn="ctr" rtl="0">
              <a:lnSpc>
                <a:spcPct val="100000"/>
              </a:lnSpc>
              <a:spcBef>
                <a:spcPts val="0"/>
              </a:spcBef>
              <a:spcAft>
                <a:spcPts val="0"/>
              </a:spcAft>
              <a:buNone/>
              <a:defRPr sz="2000" b="1">
                <a:solidFill>
                  <a:schemeClr val="accent1"/>
                </a:solidFill>
                <a:latin typeface="Fugaz One"/>
                <a:ea typeface="Fugaz One"/>
                <a:cs typeface="Fugaz One"/>
                <a:sym typeface="Fugaz One"/>
              </a:defRPr>
            </a:lvl7pPr>
            <a:lvl8pPr lvl="7" algn="ctr" rtl="0">
              <a:lnSpc>
                <a:spcPct val="100000"/>
              </a:lnSpc>
              <a:spcBef>
                <a:spcPts val="0"/>
              </a:spcBef>
              <a:spcAft>
                <a:spcPts val="0"/>
              </a:spcAft>
              <a:buNone/>
              <a:defRPr sz="2000" b="1">
                <a:solidFill>
                  <a:schemeClr val="accent1"/>
                </a:solidFill>
                <a:latin typeface="Fugaz One"/>
                <a:ea typeface="Fugaz One"/>
                <a:cs typeface="Fugaz One"/>
                <a:sym typeface="Fugaz One"/>
              </a:defRPr>
            </a:lvl8pPr>
            <a:lvl9pPr lvl="8" algn="ctr" rtl="0">
              <a:lnSpc>
                <a:spcPct val="100000"/>
              </a:lnSpc>
              <a:spcBef>
                <a:spcPts val="0"/>
              </a:spcBef>
              <a:spcAft>
                <a:spcPts val="0"/>
              </a:spcAft>
              <a:buNone/>
              <a:defRPr sz="2000" b="1">
                <a:solidFill>
                  <a:schemeClr val="accent1"/>
                </a:solidFill>
                <a:latin typeface="Fugaz One"/>
                <a:ea typeface="Fugaz One"/>
                <a:cs typeface="Fugaz One"/>
                <a:sym typeface="Fugaz One"/>
              </a:defRPr>
            </a:lvl9pPr>
          </a:lstStyle>
          <a:p/>
        </p:txBody>
      </p:sp>
      <p:sp>
        <p:nvSpPr>
          <p:cNvPr id="142" name="Google Shape;142;p25"/>
          <p:cNvSpPr txBox="1"/>
          <p:nvPr>
            <p:ph type="subTitle" idx="2"/>
          </p:nvPr>
        </p:nvSpPr>
        <p:spPr>
          <a:xfrm>
            <a:off x="6523225" y="2501456"/>
            <a:ext cx="1435800" cy="25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solidFill>
                  <a:schemeClr val="accent1"/>
                </a:solidFill>
                <a:latin typeface="Fugaz One"/>
                <a:ea typeface="Fugaz One"/>
                <a:cs typeface="Fugaz One"/>
                <a:sym typeface="Fugaz One"/>
              </a:defRPr>
            </a:lvl1pPr>
            <a:lvl2pPr lvl="1" algn="ctr" rtl="0">
              <a:lnSpc>
                <a:spcPct val="100000"/>
              </a:lnSpc>
              <a:spcBef>
                <a:spcPts val="0"/>
              </a:spcBef>
              <a:spcAft>
                <a:spcPts val="0"/>
              </a:spcAft>
              <a:buNone/>
              <a:defRPr sz="2000" b="1">
                <a:solidFill>
                  <a:schemeClr val="accent1"/>
                </a:solidFill>
                <a:latin typeface="Fugaz One"/>
                <a:ea typeface="Fugaz One"/>
                <a:cs typeface="Fugaz One"/>
                <a:sym typeface="Fugaz One"/>
              </a:defRPr>
            </a:lvl2pPr>
            <a:lvl3pPr lvl="2" algn="ctr" rtl="0">
              <a:lnSpc>
                <a:spcPct val="100000"/>
              </a:lnSpc>
              <a:spcBef>
                <a:spcPts val="0"/>
              </a:spcBef>
              <a:spcAft>
                <a:spcPts val="0"/>
              </a:spcAft>
              <a:buNone/>
              <a:defRPr sz="2000" b="1">
                <a:solidFill>
                  <a:schemeClr val="accent1"/>
                </a:solidFill>
                <a:latin typeface="Fugaz One"/>
                <a:ea typeface="Fugaz One"/>
                <a:cs typeface="Fugaz One"/>
                <a:sym typeface="Fugaz One"/>
              </a:defRPr>
            </a:lvl3pPr>
            <a:lvl4pPr lvl="3" algn="ctr" rtl="0">
              <a:lnSpc>
                <a:spcPct val="100000"/>
              </a:lnSpc>
              <a:spcBef>
                <a:spcPts val="0"/>
              </a:spcBef>
              <a:spcAft>
                <a:spcPts val="0"/>
              </a:spcAft>
              <a:buNone/>
              <a:defRPr sz="2000" b="1">
                <a:solidFill>
                  <a:schemeClr val="accent1"/>
                </a:solidFill>
                <a:latin typeface="Fugaz One"/>
                <a:ea typeface="Fugaz One"/>
                <a:cs typeface="Fugaz One"/>
                <a:sym typeface="Fugaz One"/>
              </a:defRPr>
            </a:lvl4pPr>
            <a:lvl5pPr lvl="4" algn="ctr" rtl="0">
              <a:lnSpc>
                <a:spcPct val="100000"/>
              </a:lnSpc>
              <a:spcBef>
                <a:spcPts val="0"/>
              </a:spcBef>
              <a:spcAft>
                <a:spcPts val="0"/>
              </a:spcAft>
              <a:buNone/>
              <a:defRPr sz="2000" b="1">
                <a:solidFill>
                  <a:schemeClr val="accent1"/>
                </a:solidFill>
                <a:latin typeface="Fugaz One"/>
                <a:ea typeface="Fugaz One"/>
                <a:cs typeface="Fugaz One"/>
                <a:sym typeface="Fugaz One"/>
              </a:defRPr>
            </a:lvl5pPr>
            <a:lvl6pPr lvl="5" algn="ctr" rtl="0">
              <a:lnSpc>
                <a:spcPct val="100000"/>
              </a:lnSpc>
              <a:spcBef>
                <a:spcPts val="0"/>
              </a:spcBef>
              <a:spcAft>
                <a:spcPts val="0"/>
              </a:spcAft>
              <a:buNone/>
              <a:defRPr sz="2000" b="1">
                <a:solidFill>
                  <a:schemeClr val="accent1"/>
                </a:solidFill>
                <a:latin typeface="Fugaz One"/>
                <a:ea typeface="Fugaz One"/>
                <a:cs typeface="Fugaz One"/>
                <a:sym typeface="Fugaz One"/>
              </a:defRPr>
            </a:lvl6pPr>
            <a:lvl7pPr lvl="6" algn="ctr" rtl="0">
              <a:lnSpc>
                <a:spcPct val="100000"/>
              </a:lnSpc>
              <a:spcBef>
                <a:spcPts val="0"/>
              </a:spcBef>
              <a:spcAft>
                <a:spcPts val="0"/>
              </a:spcAft>
              <a:buNone/>
              <a:defRPr sz="2000" b="1">
                <a:solidFill>
                  <a:schemeClr val="accent1"/>
                </a:solidFill>
                <a:latin typeface="Fugaz One"/>
                <a:ea typeface="Fugaz One"/>
                <a:cs typeface="Fugaz One"/>
                <a:sym typeface="Fugaz One"/>
              </a:defRPr>
            </a:lvl7pPr>
            <a:lvl8pPr lvl="7" algn="ctr" rtl="0">
              <a:lnSpc>
                <a:spcPct val="100000"/>
              </a:lnSpc>
              <a:spcBef>
                <a:spcPts val="0"/>
              </a:spcBef>
              <a:spcAft>
                <a:spcPts val="0"/>
              </a:spcAft>
              <a:buNone/>
              <a:defRPr sz="2000" b="1">
                <a:solidFill>
                  <a:schemeClr val="accent1"/>
                </a:solidFill>
                <a:latin typeface="Fugaz One"/>
                <a:ea typeface="Fugaz One"/>
                <a:cs typeface="Fugaz One"/>
                <a:sym typeface="Fugaz One"/>
              </a:defRPr>
            </a:lvl8pPr>
            <a:lvl9pPr lvl="8" algn="ctr" rtl="0">
              <a:lnSpc>
                <a:spcPct val="100000"/>
              </a:lnSpc>
              <a:spcBef>
                <a:spcPts val="0"/>
              </a:spcBef>
              <a:spcAft>
                <a:spcPts val="0"/>
              </a:spcAft>
              <a:buNone/>
              <a:defRPr sz="2000" b="1">
                <a:solidFill>
                  <a:schemeClr val="accent1"/>
                </a:solidFill>
                <a:latin typeface="Fugaz One"/>
                <a:ea typeface="Fugaz One"/>
                <a:cs typeface="Fugaz One"/>
                <a:sym typeface="Fugaz One"/>
              </a:defRPr>
            </a:lvl9pPr>
          </a:lstStyle>
          <a:p/>
        </p:txBody>
      </p:sp>
      <p:sp>
        <p:nvSpPr>
          <p:cNvPr id="143" name="Google Shape;143;p25"/>
          <p:cNvSpPr txBox="1"/>
          <p:nvPr>
            <p:ph type="subTitle" idx="3"/>
          </p:nvPr>
        </p:nvSpPr>
        <p:spPr>
          <a:xfrm>
            <a:off x="832200" y="2823413"/>
            <a:ext cx="2139600" cy="93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1pPr>
            <a:lvl2pPr lvl="1" algn="ct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2pPr>
            <a:lvl3pPr lvl="2" algn="ct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3pPr>
            <a:lvl4pPr lvl="3" algn="ct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4pPr>
            <a:lvl5pPr lvl="4" algn="ct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5pPr>
            <a:lvl6pPr lvl="5" algn="ct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6pPr>
            <a:lvl7pPr lvl="6" algn="ct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7pPr>
            <a:lvl8pPr lvl="7" algn="ct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8pPr>
            <a:lvl9pPr lvl="8" algn="ct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9pPr>
          </a:lstStyle>
          <a:p/>
        </p:txBody>
      </p:sp>
      <p:sp>
        <p:nvSpPr>
          <p:cNvPr id="144" name="Google Shape;144;p25"/>
          <p:cNvSpPr txBox="1"/>
          <p:nvPr>
            <p:ph type="subTitle" idx="4"/>
          </p:nvPr>
        </p:nvSpPr>
        <p:spPr>
          <a:xfrm>
            <a:off x="6171325" y="2823413"/>
            <a:ext cx="2139600" cy="93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1pPr>
            <a:lvl2pPr lvl="1" algn="ctr" rtl="0">
              <a:lnSpc>
                <a:spcPct val="100000"/>
              </a:lnSpc>
              <a:spcBef>
                <a:spcPts val="1600"/>
              </a:spcBef>
              <a:spcAft>
                <a:spcPts val="0"/>
              </a:spcAft>
              <a:buNone/>
              <a:defRPr>
                <a:solidFill>
                  <a:schemeClr val="accent1"/>
                </a:solidFill>
                <a:latin typeface="Roboto Condensed"/>
                <a:ea typeface="Roboto Condensed"/>
                <a:cs typeface="Roboto Condensed"/>
                <a:sym typeface="Roboto Condensed"/>
              </a:defRPr>
            </a:lvl2pPr>
            <a:lvl3pPr lvl="2" algn="ctr" rtl="0">
              <a:lnSpc>
                <a:spcPct val="100000"/>
              </a:lnSpc>
              <a:spcBef>
                <a:spcPts val="1600"/>
              </a:spcBef>
              <a:spcAft>
                <a:spcPts val="0"/>
              </a:spcAft>
              <a:buNone/>
              <a:defRPr>
                <a:solidFill>
                  <a:schemeClr val="accent1"/>
                </a:solidFill>
                <a:latin typeface="Roboto Condensed"/>
                <a:ea typeface="Roboto Condensed"/>
                <a:cs typeface="Roboto Condensed"/>
                <a:sym typeface="Roboto Condensed"/>
              </a:defRPr>
            </a:lvl3pPr>
            <a:lvl4pPr lvl="3" algn="ctr" rtl="0">
              <a:lnSpc>
                <a:spcPct val="100000"/>
              </a:lnSpc>
              <a:spcBef>
                <a:spcPts val="1600"/>
              </a:spcBef>
              <a:spcAft>
                <a:spcPts val="0"/>
              </a:spcAft>
              <a:buNone/>
              <a:defRPr>
                <a:solidFill>
                  <a:schemeClr val="accent1"/>
                </a:solidFill>
                <a:latin typeface="Roboto Condensed"/>
                <a:ea typeface="Roboto Condensed"/>
                <a:cs typeface="Roboto Condensed"/>
                <a:sym typeface="Roboto Condensed"/>
              </a:defRPr>
            </a:lvl4pPr>
            <a:lvl5pPr lvl="4" algn="ctr" rtl="0">
              <a:lnSpc>
                <a:spcPct val="100000"/>
              </a:lnSpc>
              <a:spcBef>
                <a:spcPts val="1600"/>
              </a:spcBef>
              <a:spcAft>
                <a:spcPts val="0"/>
              </a:spcAft>
              <a:buNone/>
              <a:defRPr>
                <a:solidFill>
                  <a:schemeClr val="accent1"/>
                </a:solidFill>
                <a:latin typeface="Roboto Condensed"/>
                <a:ea typeface="Roboto Condensed"/>
                <a:cs typeface="Roboto Condensed"/>
                <a:sym typeface="Roboto Condensed"/>
              </a:defRPr>
            </a:lvl5pPr>
            <a:lvl6pPr lvl="5" algn="ctr" rtl="0">
              <a:lnSpc>
                <a:spcPct val="100000"/>
              </a:lnSpc>
              <a:spcBef>
                <a:spcPts val="1600"/>
              </a:spcBef>
              <a:spcAft>
                <a:spcPts val="0"/>
              </a:spcAft>
              <a:buNone/>
              <a:defRPr>
                <a:solidFill>
                  <a:schemeClr val="accent1"/>
                </a:solidFill>
                <a:latin typeface="Roboto Condensed"/>
                <a:ea typeface="Roboto Condensed"/>
                <a:cs typeface="Roboto Condensed"/>
                <a:sym typeface="Roboto Condensed"/>
              </a:defRPr>
            </a:lvl6pPr>
            <a:lvl7pPr lvl="6" algn="ctr" rtl="0">
              <a:lnSpc>
                <a:spcPct val="100000"/>
              </a:lnSpc>
              <a:spcBef>
                <a:spcPts val="1600"/>
              </a:spcBef>
              <a:spcAft>
                <a:spcPts val="0"/>
              </a:spcAft>
              <a:buNone/>
              <a:defRPr>
                <a:solidFill>
                  <a:schemeClr val="accent1"/>
                </a:solidFill>
                <a:latin typeface="Roboto Condensed"/>
                <a:ea typeface="Roboto Condensed"/>
                <a:cs typeface="Roboto Condensed"/>
                <a:sym typeface="Roboto Condensed"/>
              </a:defRPr>
            </a:lvl7pPr>
            <a:lvl8pPr lvl="7" algn="ctr" rtl="0">
              <a:lnSpc>
                <a:spcPct val="100000"/>
              </a:lnSpc>
              <a:spcBef>
                <a:spcPts val="1600"/>
              </a:spcBef>
              <a:spcAft>
                <a:spcPts val="0"/>
              </a:spcAft>
              <a:buNone/>
              <a:defRPr>
                <a:solidFill>
                  <a:schemeClr val="accent1"/>
                </a:solidFill>
                <a:latin typeface="Roboto Condensed"/>
                <a:ea typeface="Roboto Condensed"/>
                <a:cs typeface="Roboto Condensed"/>
                <a:sym typeface="Roboto Condensed"/>
              </a:defRPr>
            </a:lvl8pPr>
            <a:lvl9pPr lvl="8" algn="ctr" rtl="0">
              <a:lnSpc>
                <a:spcPct val="100000"/>
              </a:lnSpc>
              <a:spcBef>
                <a:spcPts val="1600"/>
              </a:spcBef>
              <a:spcAft>
                <a:spcPts val="1600"/>
              </a:spcAft>
              <a:buNone/>
              <a:defRPr>
                <a:solidFill>
                  <a:schemeClr val="accent1"/>
                </a:solidFill>
                <a:latin typeface="Roboto Condensed"/>
                <a:ea typeface="Roboto Condensed"/>
                <a:cs typeface="Roboto Condensed"/>
                <a:sym typeface="Roboto Condensed"/>
              </a:defRPr>
            </a:lvl9pPr>
          </a:lstStyle>
          <a:p/>
        </p:txBody>
      </p:sp>
      <p:sp>
        <p:nvSpPr>
          <p:cNvPr id="145" name="Google Shape;145;p25"/>
          <p:cNvSpPr txBox="1"/>
          <p:nvPr>
            <p:ph type="title"/>
          </p:nvPr>
        </p:nvSpPr>
        <p:spPr>
          <a:xfrm>
            <a:off x="713250" y="361798"/>
            <a:ext cx="7717500" cy="672600"/>
          </a:xfrm>
          <a:prstGeom prst="rect">
            <a:avLst/>
          </a:prstGeom>
          <a:effectLst>
            <a:outerShdw dist="19050" dir="20520000" algn="bl" rotWithShape="0">
              <a:schemeClr val="lt1"/>
            </a:outerShdw>
          </a:effectLst>
        </p:spPr>
        <p:txBody>
          <a:bodyPr spcFirstLastPara="1" wrap="square" lIns="91425" tIns="91425" rIns="91425" bIns="91425" anchor="t" anchorCtr="0">
            <a:noAutofit/>
          </a:bodyPr>
          <a:lstStyle>
            <a:lvl1pPr lvl="0" rtl="0">
              <a:spcBef>
                <a:spcPts val="0"/>
              </a:spcBef>
              <a:spcAft>
                <a:spcPts val="0"/>
              </a:spcAft>
              <a:buSzPts val="3000"/>
              <a:buFont typeface="Comfortaa"/>
              <a:buNone/>
              <a:defRPr b="1">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6" name="Google Shape;146;p25"/>
          <p:cNvSpPr txBox="1"/>
          <p:nvPr>
            <p:ph type="subTitle" idx="5"/>
          </p:nvPr>
        </p:nvSpPr>
        <p:spPr>
          <a:xfrm>
            <a:off x="3851400" y="2501456"/>
            <a:ext cx="1435500" cy="25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solidFill>
                  <a:schemeClr val="accent1"/>
                </a:solidFill>
                <a:latin typeface="Fugaz One"/>
                <a:ea typeface="Fugaz One"/>
                <a:cs typeface="Fugaz One"/>
                <a:sym typeface="Fugaz One"/>
              </a:defRPr>
            </a:lvl1pPr>
            <a:lvl2pPr lvl="1" algn="ctr" rtl="0">
              <a:lnSpc>
                <a:spcPct val="100000"/>
              </a:lnSpc>
              <a:spcBef>
                <a:spcPts val="0"/>
              </a:spcBef>
              <a:spcAft>
                <a:spcPts val="0"/>
              </a:spcAft>
              <a:buNone/>
              <a:defRPr sz="2000" b="1">
                <a:solidFill>
                  <a:schemeClr val="accent1"/>
                </a:solidFill>
                <a:latin typeface="Fugaz One"/>
                <a:ea typeface="Fugaz One"/>
                <a:cs typeface="Fugaz One"/>
                <a:sym typeface="Fugaz One"/>
              </a:defRPr>
            </a:lvl2pPr>
            <a:lvl3pPr lvl="2" algn="ctr" rtl="0">
              <a:lnSpc>
                <a:spcPct val="100000"/>
              </a:lnSpc>
              <a:spcBef>
                <a:spcPts val="0"/>
              </a:spcBef>
              <a:spcAft>
                <a:spcPts val="0"/>
              </a:spcAft>
              <a:buNone/>
              <a:defRPr sz="2000" b="1">
                <a:solidFill>
                  <a:schemeClr val="accent1"/>
                </a:solidFill>
                <a:latin typeface="Fugaz One"/>
                <a:ea typeface="Fugaz One"/>
                <a:cs typeface="Fugaz One"/>
                <a:sym typeface="Fugaz One"/>
              </a:defRPr>
            </a:lvl3pPr>
            <a:lvl4pPr lvl="3" algn="ctr" rtl="0">
              <a:lnSpc>
                <a:spcPct val="100000"/>
              </a:lnSpc>
              <a:spcBef>
                <a:spcPts val="0"/>
              </a:spcBef>
              <a:spcAft>
                <a:spcPts val="0"/>
              </a:spcAft>
              <a:buNone/>
              <a:defRPr sz="2000" b="1">
                <a:solidFill>
                  <a:schemeClr val="accent1"/>
                </a:solidFill>
                <a:latin typeface="Fugaz One"/>
                <a:ea typeface="Fugaz One"/>
                <a:cs typeface="Fugaz One"/>
                <a:sym typeface="Fugaz One"/>
              </a:defRPr>
            </a:lvl4pPr>
            <a:lvl5pPr lvl="4" algn="ctr" rtl="0">
              <a:lnSpc>
                <a:spcPct val="100000"/>
              </a:lnSpc>
              <a:spcBef>
                <a:spcPts val="0"/>
              </a:spcBef>
              <a:spcAft>
                <a:spcPts val="0"/>
              </a:spcAft>
              <a:buNone/>
              <a:defRPr sz="2000" b="1">
                <a:solidFill>
                  <a:schemeClr val="accent1"/>
                </a:solidFill>
                <a:latin typeface="Fugaz One"/>
                <a:ea typeface="Fugaz One"/>
                <a:cs typeface="Fugaz One"/>
                <a:sym typeface="Fugaz One"/>
              </a:defRPr>
            </a:lvl5pPr>
            <a:lvl6pPr lvl="5" algn="ctr" rtl="0">
              <a:lnSpc>
                <a:spcPct val="100000"/>
              </a:lnSpc>
              <a:spcBef>
                <a:spcPts val="0"/>
              </a:spcBef>
              <a:spcAft>
                <a:spcPts val="0"/>
              </a:spcAft>
              <a:buNone/>
              <a:defRPr sz="2000" b="1">
                <a:solidFill>
                  <a:schemeClr val="accent1"/>
                </a:solidFill>
                <a:latin typeface="Fugaz One"/>
                <a:ea typeface="Fugaz One"/>
                <a:cs typeface="Fugaz One"/>
                <a:sym typeface="Fugaz One"/>
              </a:defRPr>
            </a:lvl6pPr>
            <a:lvl7pPr lvl="6" algn="ctr" rtl="0">
              <a:lnSpc>
                <a:spcPct val="100000"/>
              </a:lnSpc>
              <a:spcBef>
                <a:spcPts val="0"/>
              </a:spcBef>
              <a:spcAft>
                <a:spcPts val="0"/>
              </a:spcAft>
              <a:buNone/>
              <a:defRPr sz="2000" b="1">
                <a:solidFill>
                  <a:schemeClr val="accent1"/>
                </a:solidFill>
                <a:latin typeface="Fugaz One"/>
                <a:ea typeface="Fugaz One"/>
                <a:cs typeface="Fugaz One"/>
                <a:sym typeface="Fugaz One"/>
              </a:defRPr>
            </a:lvl7pPr>
            <a:lvl8pPr lvl="7" algn="ctr" rtl="0">
              <a:lnSpc>
                <a:spcPct val="100000"/>
              </a:lnSpc>
              <a:spcBef>
                <a:spcPts val="0"/>
              </a:spcBef>
              <a:spcAft>
                <a:spcPts val="0"/>
              </a:spcAft>
              <a:buNone/>
              <a:defRPr sz="2000" b="1">
                <a:solidFill>
                  <a:schemeClr val="accent1"/>
                </a:solidFill>
                <a:latin typeface="Fugaz One"/>
                <a:ea typeface="Fugaz One"/>
                <a:cs typeface="Fugaz One"/>
                <a:sym typeface="Fugaz One"/>
              </a:defRPr>
            </a:lvl8pPr>
            <a:lvl9pPr lvl="8" algn="ctr" rtl="0">
              <a:lnSpc>
                <a:spcPct val="100000"/>
              </a:lnSpc>
              <a:spcBef>
                <a:spcPts val="0"/>
              </a:spcBef>
              <a:spcAft>
                <a:spcPts val="0"/>
              </a:spcAft>
              <a:buNone/>
              <a:defRPr sz="2000" b="1">
                <a:solidFill>
                  <a:schemeClr val="accent1"/>
                </a:solidFill>
                <a:latin typeface="Fugaz One"/>
                <a:ea typeface="Fugaz One"/>
                <a:cs typeface="Fugaz One"/>
                <a:sym typeface="Fugaz One"/>
              </a:defRPr>
            </a:lvl9pPr>
          </a:lstStyle>
          <a:p/>
        </p:txBody>
      </p:sp>
      <p:sp>
        <p:nvSpPr>
          <p:cNvPr id="147" name="Google Shape;147;p25"/>
          <p:cNvSpPr txBox="1"/>
          <p:nvPr>
            <p:ph type="subTitle" idx="6"/>
          </p:nvPr>
        </p:nvSpPr>
        <p:spPr>
          <a:xfrm>
            <a:off x="3499350" y="2821613"/>
            <a:ext cx="2139600" cy="9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1pPr>
            <a:lvl2pPr lvl="1" algn="ct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2pPr>
            <a:lvl3pPr lvl="2" algn="ct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3pPr>
            <a:lvl4pPr lvl="3" algn="ct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4pPr>
            <a:lvl5pPr lvl="4" algn="ct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5pPr>
            <a:lvl6pPr lvl="5" algn="ct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6pPr>
            <a:lvl7pPr lvl="6" algn="ct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7pPr>
            <a:lvl8pPr lvl="7" algn="ct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8pPr>
            <a:lvl9pPr lvl="8" algn="ct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CUSTOM">
    <p:bg>
      <p:bgPr>
        <a:blipFill>
          <a:blip r:embed="rId2"/>
          <a:stretch>
            <a:fillRect/>
          </a:stretch>
        </a:blipFill>
        <a:effectLst/>
      </p:bgPr>
    </p:bg>
    <p:spTree>
      <p:nvGrpSpPr>
        <p:cNvPr id="148" name="Shape 148"/>
        <p:cNvGrpSpPr/>
        <p:nvPr/>
      </p:nvGrpSpPr>
      <p:grpSpPr>
        <a:xfrm>
          <a:off x="0" y="0"/>
          <a:ext cx="0" cy="0"/>
          <a:chOff x="0" y="0"/>
          <a:chExt cx="0" cy="0"/>
        </a:xfrm>
      </p:grpSpPr>
      <p:sp>
        <p:nvSpPr>
          <p:cNvPr id="149" name="Google Shape;149;p26"/>
          <p:cNvSpPr/>
          <p:nvPr/>
        </p:nvSpPr>
        <p:spPr>
          <a:xfrm>
            <a:off x="-62700" y="-31800"/>
            <a:ext cx="9206700" cy="5175300"/>
          </a:xfrm>
          <a:prstGeom prst="rect">
            <a:avLst/>
          </a:prstGeom>
          <a:solidFill>
            <a:srgbClr val="FFFFFF">
              <a:alpha val="5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26"/>
          <p:cNvSpPr/>
          <p:nvPr/>
        </p:nvSpPr>
        <p:spPr>
          <a:xfrm>
            <a:off x="5412537" y="1679493"/>
            <a:ext cx="323100" cy="3495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51;p26"/>
          <p:cNvSpPr/>
          <p:nvPr/>
        </p:nvSpPr>
        <p:spPr>
          <a:xfrm>
            <a:off x="5606019" y="1580500"/>
            <a:ext cx="399000" cy="3594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152;p26"/>
          <p:cNvSpPr/>
          <p:nvPr/>
        </p:nvSpPr>
        <p:spPr>
          <a:xfrm>
            <a:off x="780187" y="1679493"/>
            <a:ext cx="323100" cy="3495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153;p26"/>
          <p:cNvSpPr/>
          <p:nvPr/>
        </p:nvSpPr>
        <p:spPr>
          <a:xfrm>
            <a:off x="973669" y="1580500"/>
            <a:ext cx="399000" cy="3594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54;p26"/>
          <p:cNvSpPr txBox="1"/>
          <p:nvPr>
            <p:ph type="title"/>
          </p:nvPr>
        </p:nvSpPr>
        <p:spPr>
          <a:xfrm>
            <a:off x="713225" y="360775"/>
            <a:ext cx="771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p:txBody>
      </p:sp>
      <p:sp>
        <p:nvSpPr>
          <p:cNvPr id="155" name="Google Shape;155;p26"/>
          <p:cNvSpPr txBox="1"/>
          <p:nvPr>
            <p:ph type="subTitle" idx="1"/>
          </p:nvPr>
        </p:nvSpPr>
        <p:spPr>
          <a:xfrm>
            <a:off x="1462924" y="1760667"/>
            <a:ext cx="2077800" cy="25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solidFill>
                  <a:schemeClr val="accent1"/>
                </a:solidFill>
                <a:highlight>
                  <a:schemeClr val="lt1"/>
                </a:highlight>
                <a:latin typeface="Fugaz One"/>
                <a:ea typeface="Fugaz One"/>
                <a:cs typeface="Fugaz One"/>
                <a:sym typeface="Fugaz One"/>
              </a:defRPr>
            </a:lvl1pPr>
            <a:lvl2pPr lvl="1" rtl="0">
              <a:lnSpc>
                <a:spcPct val="100000"/>
              </a:lnSpc>
              <a:spcBef>
                <a:spcPts val="0"/>
              </a:spcBef>
              <a:spcAft>
                <a:spcPts val="0"/>
              </a:spcAft>
              <a:buNone/>
              <a:defRPr sz="2000" b="1">
                <a:solidFill>
                  <a:schemeClr val="accent1"/>
                </a:solidFill>
                <a:highlight>
                  <a:schemeClr val="lt1"/>
                </a:highlight>
                <a:latin typeface="Fugaz One"/>
                <a:ea typeface="Fugaz One"/>
                <a:cs typeface="Fugaz One"/>
                <a:sym typeface="Fugaz One"/>
              </a:defRPr>
            </a:lvl2pPr>
            <a:lvl3pPr lvl="2" rtl="0">
              <a:lnSpc>
                <a:spcPct val="100000"/>
              </a:lnSpc>
              <a:spcBef>
                <a:spcPts val="0"/>
              </a:spcBef>
              <a:spcAft>
                <a:spcPts val="0"/>
              </a:spcAft>
              <a:buNone/>
              <a:defRPr sz="2000" b="1">
                <a:solidFill>
                  <a:schemeClr val="accent1"/>
                </a:solidFill>
                <a:highlight>
                  <a:schemeClr val="lt1"/>
                </a:highlight>
                <a:latin typeface="Fugaz One"/>
                <a:ea typeface="Fugaz One"/>
                <a:cs typeface="Fugaz One"/>
                <a:sym typeface="Fugaz One"/>
              </a:defRPr>
            </a:lvl3pPr>
            <a:lvl4pPr lvl="3" rtl="0">
              <a:lnSpc>
                <a:spcPct val="100000"/>
              </a:lnSpc>
              <a:spcBef>
                <a:spcPts val="0"/>
              </a:spcBef>
              <a:spcAft>
                <a:spcPts val="0"/>
              </a:spcAft>
              <a:buNone/>
              <a:defRPr sz="2000" b="1">
                <a:solidFill>
                  <a:schemeClr val="accent1"/>
                </a:solidFill>
                <a:highlight>
                  <a:schemeClr val="lt1"/>
                </a:highlight>
                <a:latin typeface="Fugaz One"/>
                <a:ea typeface="Fugaz One"/>
                <a:cs typeface="Fugaz One"/>
                <a:sym typeface="Fugaz One"/>
              </a:defRPr>
            </a:lvl4pPr>
            <a:lvl5pPr lvl="4" rtl="0">
              <a:lnSpc>
                <a:spcPct val="100000"/>
              </a:lnSpc>
              <a:spcBef>
                <a:spcPts val="0"/>
              </a:spcBef>
              <a:spcAft>
                <a:spcPts val="0"/>
              </a:spcAft>
              <a:buNone/>
              <a:defRPr sz="2000" b="1">
                <a:solidFill>
                  <a:schemeClr val="accent1"/>
                </a:solidFill>
                <a:highlight>
                  <a:schemeClr val="lt1"/>
                </a:highlight>
                <a:latin typeface="Fugaz One"/>
                <a:ea typeface="Fugaz One"/>
                <a:cs typeface="Fugaz One"/>
                <a:sym typeface="Fugaz One"/>
              </a:defRPr>
            </a:lvl5pPr>
            <a:lvl6pPr lvl="5" rtl="0">
              <a:lnSpc>
                <a:spcPct val="100000"/>
              </a:lnSpc>
              <a:spcBef>
                <a:spcPts val="0"/>
              </a:spcBef>
              <a:spcAft>
                <a:spcPts val="0"/>
              </a:spcAft>
              <a:buNone/>
              <a:defRPr sz="2000" b="1">
                <a:solidFill>
                  <a:schemeClr val="accent1"/>
                </a:solidFill>
                <a:highlight>
                  <a:schemeClr val="lt1"/>
                </a:highlight>
                <a:latin typeface="Fugaz One"/>
                <a:ea typeface="Fugaz One"/>
                <a:cs typeface="Fugaz One"/>
                <a:sym typeface="Fugaz One"/>
              </a:defRPr>
            </a:lvl6pPr>
            <a:lvl7pPr lvl="6" rtl="0">
              <a:lnSpc>
                <a:spcPct val="100000"/>
              </a:lnSpc>
              <a:spcBef>
                <a:spcPts val="0"/>
              </a:spcBef>
              <a:spcAft>
                <a:spcPts val="0"/>
              </a:spcAft>
              <a:buNone/>
              <a:defRPr sz="2000" b="1">
                <a:solidFill>
                  <a:schemeClr val="accent1"/>
                </a:solidFill>
                <a:highlight>
                  <a:schemeClr val="lt1"/>
                </a:highlight>
                <a:latin typeface="Fugaz One"/>
                <a:ea typeface="Fugaz One"/>
                <a:cs typeface="Fugaz One"/>
                <a:sym typeface="Fugaz One"/>
              </a:defRPr>
            </a:lvl7pPr>
            <a:lvl8pPr lvl="7" rtl="0">
              <a:lnSpc>
                <a:spcPct val="100000"/>
              </a:lnSpc>
              <a:spcBef>
                <a:spcPts val="0"/>
              </a:spcBef>
              <a:spcAft>
                <a:spcPts val="0"/>
              </a:spcAft>
              <a:buNone/>
              <a:defRPr sz="2000" b="1">
                <a:solidFill>
                  <a:schemeClr val="accent1"/>
                </a:solidFill>
                <a:highlight>
                  <a:schemeClr val="lt1"/>
                </a:highlight>
                <a:latin typeface="Fugaz One"/>
                <a:ea typeface="Fugaz One"/>
                <a:cs typeface="Fugaz One"/>
                <a:sym typeface="Fugaz One"/>
              </a:defRPr>
            </a:lvl8pPr>
            <a:lvl9pPr lvl="8" rtl="0">
              <a:lnSpc>
                <a:spcPct val="100000"/>
              </a:lnSpc>
              <a:spcBef>
                <a:spcPts val="0"/>
              </a:spcBef>
              <a:spcAft>
                <a:spcPts val="0"/>
              </a:spcAft>
              <a:buNone/>
              <a:defRPr sz="2000" b="1">
                <a:solidFill>
                  <a:schemeClr val="accent1"/>
                </a:solidFill>
                <a:highlight>
                  <a:schemeClr val="lt1"/>
                </a:highlight>
                <a:latin typeface="Fugaz One"/>
                <a:ea typeface="Fugaz One"/>
                <a:cs typeface="Fugaz One"/>
                <a:sym typeface="Fugaz One"/>
              </a:defRPr>
            </a:lvl9pPr>
          </a:lstStyle>
          <a:p/>
        </p:txBody>
      </p:sp>
      <p:sp>
        <p:nvSpPr>
          <p:cNvPr id="156" name="Google Shape;156;p26"/>
          <p:cNvSpPr txBox="1"/>
          <p:nvPr>
            <p:ph type="subTitle" idx="2"/>
          </p:nvPr>
        </p:nvSpPr>
        <p:spPr>
          <a:xfrm>
            <a:off x="1462924" y="2027949"/>
            <a:ext cx="2189100" cy="69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1pPr>
            <a:lvl2pPr lvl="1"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2pPr>
            <a:lvl3pPr lvl="2"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3pPr>
            <a:lvl4pPr lvl="3"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4pPr>
            <a:lvl5pPr lvl="4"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5pPr>
            <a:lvl6pPr lvl="5"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6pPr>
            <a:lvl7pPr lvl="6"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7pPr>
            <a:lvl8pPr lvl="7"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8pPr>
            <a:lvl9pPr lvl="8"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9pPr>
          </a:lstStyle>
          <a:p/>
        </p:txBody>
      </p:sp>
      <p:sp>
        <p:nvSpPr>
          <p:cNvPr id="157" name="Google Shape;157;p26"/>
          <p:cNvSpPr txBox="1"/>
          <p:nvPr>
            <p:ph type="subTitle" idx="3"/>
          </p:nvPr>
        </p:nvSpPr>
        <p:spPr>
          <a:xfrm>
            <a:off x="1462924" y="3249607"/>
            <a:ext cx="2077800" cy="25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solidFill>
                  <a:schemeClr val="accent1"/>
                </a:solidFill>
                <a:highlight>
                  <a:schemeClr val="lt1"/>
                </a:highlight>
                <a:latin typeface="Fugaz One"/>
                <a:ea typeface="Fugaz One"/>
                <a:cs typeface="Fugaz One"/>
                <a:sym typeface="Fugaz One"/>
              </a:defRPr>
            </a:lvl1pPr>
            <a:lvl2pPr lvl="1" rtl="0">
              <a:lnSpc>
                <a:spcPct val="100000"/>
              </a:lnSpc>
              <a:spcBef>
                <a:spcPts val="0"/>
              </a:spcBef>
              <a:spcAft>
                <a:spcPts val="0"/>
              </a:spcAft>
              <a:buNone/>
              <a:defRPr sz="2000" b="1">
                <a:solidFill>
                  <a:schemeClr val="accent1"/>
                </a:solidFill>
                <a:highlight>
                  <a:schemeClr val="lt1"/>
                </a:highlight>
                <a:latin typeface="Fugaz One"/>
                <a:ea typeface="Fugaz One"/>
                <a:cs typeface="Fugaz One"/>
                <a:sym typeface="Fugaz One"/>
              </a:defRPr>
            </a:lvl2pPr>
            <a:lvl3pPr lvl="2" rtl="0">
              <a:lnSpc>
                <a:spcPct val="100000"/>
              </a:lnSpc>
              <a:spcBef>
                <a:spcPts val="0"/>
              </a:spcBef>
              <a:spcAft>
                <a:spcPts val="0"/>
              </a:spcAft>
              <a:buNone/>
              <a:defRPr sz="2000" b="1">
                <a:solidFill>
                  <a:schemeClr val="accent1"/>
                </a:solidFill>
                <a:highlight>
                  <a:schemeClr val="lt1"/>
                </a:highlight>
                <a:latin typeface="Fugaz One"/>
                <a:ea typeface="Fugaz One"/>
                <a:cs typeface="Fugaz One"/>
                <a:sym typeface="Fugaz One"/>
              </a:defRPr>
            </a:lvl3pPr>
            <a:lvl4pPr lvl="3" rtl="0">
              <a:lnSpc>
                <a:spcPct val="100000"/>
              </a:lnSpc>
              <a:spcBef>
                <a:spcPts val="0"/>
              </a:spcBef>
              <a:spcAft>
                <a:spcPts val="0"/>
              </a:spcAft>
              <a:buNone/>
              <a:defRPr sz="2000" b="1">
                <a:solidFill>
                  <a:schemeClr val="accent1"/>
                </a:solidFill>
                <a:highlight>
                  <a:schemeClr val="lt1"/>
                </a:highlight>
                <a:latin typeface="Fugaz One"/>
                <a:ea typeface="Fugaz One"/>
                <a:cs typeface="Fugaz One"/>
                <a:sym typeface="Fugaz One"/>
              </a:defRPr>
            </a:lvl4pPr>
            <a:lvl5pPr lvl="4" rtl="0">
              <a:lnSpc>
                <a:spcPct val="100000"/>
              </a:lnSpc>
              <a:spcBef>
                <a:spcPts val="0"/>
              </a:spcBef>
              <a:spcAft>
                <a:spcPts val="0"/>
              </a:spcAft>
              <a:buNone/>
              <a:defRPr sz="2000" b="1">
                <a:solidFill>
                  <a:schemeClr val="accent1"/>
                </a:solidFill>
                <a:highlight>
                  <a:schemeClr val="lt1"/>
                </a:highlight>
                <a:latin typeface="Fugaz One"/>
                <a:ea typeface="Fugaz One"/>
                <a:cs typeface="Fugaz One"/>
                <a:sym typeface="Fugaz One"/>
              </a:defRPr>
            </a:lvl5pPr>
            <a:lvl6pPr lvl="5" rtl="0">
              <a:lnSpc>
                <a:spcPct val="100000"/>
              </a:lnSpc>
              <a:spcBef>
                <a:spcPts val="0"/>
              </a:spcBef>
              <a:spcAft>
                <a:spcPts val="0"/>
              </a:spcAft>
              <a:buNone/>
              <a:defRPr sz="2000" b="1">
                <a:solidFill>
                  <a:schemeClr val="accent1"/>
                </a:solidFill>
                <a:highlight>
                  <a:schemeClr val="lt1"/>
                </a:highlight>
                <a:latin typeface="Fugaz One"/>
                <a:ea typeface="Fugaz One"/>
                <a:cs typeface="Fugaz One"/>
                <a:sym typeface="Fugaz One"/>
              </a:defRPr>
            </a:lvl6pPr>
            <a:lvl7pPr lvl="6" rtl="0">
              <a:lnSpc>
                <a:spcPct val="100000"/>
              </a:lnSpc>
              <a:spcBef>
                <a:spcPts val="0"/>
              </a:spcBef>
              <a:spcAft>
                <a:spcPts val="0"/>
              </a:spcAft>
              <a:buNone/>
              <a:defRPr sz="2000" b="1">
                <a:solidFill>
                  <a:schemeClr val="accent1"/>
                </a:solidFill>
                <a:highlight>
                  <a:schemeClr val="lt1"/>
                </a:highlight>
                <a:latin typeface="Fugaz One"/>
                <a:ea typeface="Fugaz One"/>
                <a:cs typeface="Fugaz One"/>
                <a:sym typeface="Fugaz One"/>
              </a:defRPr>
            </a:lvl7pPr>
            <a:lvl8pPr lvl="7" rtl="0">
              <a:lnSpc>
                <a:spcPct val="100000"/>
              </a:lnSpc>
              <a:spcBef>
                <a:spcPts val="0"/>
              </a:spcBef>
              <a:spcAft>
                <a:spcPts val="0"/>
              </a:spcAft>
              <a:buNone/>
              <a:defRPr sz="2000" b="1">
                <a:solidFill>
                  <a:schemeClr val="accent1"/>
                </a:solidFill>
                <a:highlight>
                  <a:schemeClr val="lt1"/>
                </a:highlight>
                <a:latin typeface="Fugaz One"/>
                <a:ea typeface="Fugaz One"/>
                <a:cs typeface="Fugaz One"/>
                <a:sym typeface="Fugaz One"/>
              </a:defRPr>
            </a:lvl8pPr>
            <a:lvl9pPr lvl="8" rtl="0">
              <a:lnSpc>
                <a:spcPct val="100000"/>
              </a:lnSpc>
              <a:spcBef>
                <a:spcPts val="0"/>
              </a:spcBef>
              <a:spcAft>
                <a:spcPts val="0"/>
              </a:spcAft>
              <a:buNone/>
              <a:defRPr sz="2000" b="1">
                <a:solidFill>
                  <a:schemeClr val="accent1"/>
                </a:solidFill>
                <a:highlight>
                  <a:schemeClr val="lt1"/>
                </a:highlight>
                <a:latin typeface="Fugaz One"/>
                <a:ea typeface="Fugaz One"/>
                <a:cs typeface="Fugaz One"/>
                <a:sym typeface="Fugaz One"/>
              </a:defRPr>
            </a:lvl9pPr>
          </a:lstStyle>
          <a:p/>
        </p:txBody>
      </p:sp>
      <p:sp>
        <p:nvSpPr>
          <p:cNvPr id="158" name="Google Shape;158;p26"/>
          <p:cNvSpPr txBox="1"/>
          <p:nvPr>
            <p:ph type="subTitle" idx="4"/>
          </p:nvPr>
        </p:nvSpPr>
        <p:spPr>
          <a:xfrm>
            <a:off x="1462924" y="3514450"/>
            <a:ext cx="2189100" cy="69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1pPr>
            <a:lvl2pPr lvl="1"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2pPr>
            <a:lvl3pPr lvl="2"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3pPr>
            <a:lvl4pPr lvl="3"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4pPr>
            <a:lvl5pPr lvl="4"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5pPr>
            <a:lvl6pPr lvl="5"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6pPr>
            <a:lvl7pPr lvl="6"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7pPr>
            <a:lvl8pPr lvl="7"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8pPr>
            <a:lvl9pPr lvl="8"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9pPr>
          </a:lstStyle>
          <a:p/>
        </p:txBody>
      </p:sp>
      <p:sp>
        <p:nvSpPr>
          <p:cNvPr id="159" name="Google Shape;159;p26"/>
          <p:cNvSpPr txBox="1"/>
          <p:nvPr>
            <p:ph type="subTitle" idx="5"/>
          </p:nvPr>
        </p:nvSpPr>
        <p:spPr>
          <a:xfrm>
            <a:off x="6108577" y="1760667"/>
            <a:ext cx="2077800" cy="25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solidFill>
                  <a:schemeClr val="accent1"/>
                </a:solidFill>
                <a:highlight>
                  <a:schemeClr val="lt1"/>
                </a:highlight>
                <a:latin typeface="Fugaz One"/>
                <a:ea typeface="Fugaz One"/>
                <a:cs typeface="Fugaz One"/>
                <a:sym typeface="Fugaz One"/>
              </a:defRPr>
            </a:lvl1pPr>
            <a:lvl2pPr lvl="1" rtl="0">
              <a:lnSpc>
                <a:spcPct val="100000"/>
              </a:lnSpc>
              <a:spcBef>
                <a:spcPts val="0"/>
              </a:spcBef>
              <a:spcAft>
                <a:spcPts val="0"/>
              </a:spcAft>
              <a:buNone/>
              <a:defRPr sz="2000">
                <a:solidFill>
                  <a:schemeClr val="accent1"/>
                </a:solidFill>
                <a:highlight>
                  <a:schemeClr val="lt1"/>
                </a:highlight>
                <a:latin typeface="Fugaz One"/>
                <a:ea typeface="Fugaz One"/>
                <a:cs typeface="Fugaz One"/>
                <a:sym typeface="Fugaz One"/>
              </a:defRPr>
            </a:lvl2pPr>
            <a:lvl3pPr lvl="2" rtl="0">
              <a:lnSpc>
                <a:spcPct val="100000"/>
              </a:lnSpc>
              <a:spcBef>
                <a:spcPts val="0"/>
              </a:spcBef>
              <a:spcAft>
                <a:spcPts val="0"/>
              </a:spcAft>
              <a:buNone/>
              <a:defRPr sz="2000">
                <a:solidFill>
                  <a:schemeClr val="accent1"/>
                </a:solidFill>
                <a:highlight>
                  <a:schemeClr val="lt1"/>
                </a:highlight>
                <a:latin typeface="Fugaz One"/>
                <a:ea typeface="Fugaz One"/>
                <a:cs typeface="Fugaz One"/>
                <a:sym typeface="Fugaz One"/>
              </a:defRPr>
            </a:lvl3pPr>
            <a:lvl4pPr lvl="3" rtl="0">
              <a:lnSpc>
                <a:spcPct val="100000"/>
              </a:lnSpc>
              <a:spcBef>
                <a:spcPts val="0"/>
              </a:spcBef>
              <a:spcAft>
                <a:spcPts val="0"/>
              </a:spcAft>
              <a:buNone/>
              <a:defRPr sz="2000">
                <a:solidFill>
                  <a:schemeClr val="accent1"/>
                </a:solidFill>
                <a:highlight>
                  <a:schemeClr val="lt1"/>
                </a:highlight>
                <a:latin typeface="Fugaz One"/>
                <a:ea typeface="Fugaz One"/>
                <a:cs typeface="Fugaz One"/>
                <a:sym typeface="Fugaz One"/>
              </a:defRPr>
            </a:lvl4pPr>
            <a:lvl5pPr lvl="4" rtl="0">
              <a:lnSpc>
                <a:spcPct val="100000"/>
              </a:lnSpc>
              <a:spcBef>
                <a:spcPts val="0"/>
              </a:spcBef>
              <a:spcAft>
                <a:spcPts val="0"/>
              </a:spcAft>
              <a:buNone/>
              <a:defRPr sz="2000">
                <a:solidFill>
                  <a:schemeClr val="accent1"/>
                </a:solidFill>
                <a:highlight>
                  <a:schemeClr val="lt1"/>
                </a:highlight>
                <a:latin typeface="Fugaz One"/>
                <a:ea typeface="Fugaz One"/>
                <a:cs typeface="Fugaz One"/>
                <a:sym typeface="Fugaz One"/>
              </a:defRPr>
            </a:lvl5pPr>
            <a:lvl6pPr lvl="5" rtl="0">
              <a:lnSpc>
                <a:spcPct val="100000"/>
              </a:lnSpc>
              <a:spcBef>
                <a:spcPts val="0"/>
              </a:spcBef>
              <a:spcAft>
                <a:spcPts val="0"/>
              </a:spcAft>
              <a:buNone/>
              <a:defRPr sz="2000">
                <a:solidFill>
                  <a:schemeClr val="accent1"/>
                </a:solidFill>
                <a:highlight>
                  <a:schemeClr val="lt1"/>
                </a:highlight>
                <a:latin typeface="Fugaz One"/>
                <a:ea typeface="Fugaz One"/>
                <a:cs typeface="Fugaz One"/>
                <a:sym typeface="Fugaz One"/>
              </a:defRPr>
            </a:lvl6pPr>
            <a:lvl7pPr lvl="6" rtl="0">
              <a:lnSpc>
                <a:spcPct val="100000"/>
              </a:lnSpc>
              <a:spcBef>
                <a:spcPts val="0"/>
              </a:spcBef>
              <a:spcAft>
                <a:spcPts val="0"/>
              </a:spcAft>
              <a:buNone/>
              <a:defRPr sz="2000">
                <a:solidFill>
                  <a:schemeClr val="accent1"/>
                </a:solidFill>
                <a:highlight>
                  <a:schemeClr val="lt1"/>
                </a:highlight>
                <a:latin typeface="Fugaz One"/>
                <a:ea typeface="Fugaz One"/>
                <a:cs typeface="Fugaz One"/>
                <a:sym typeface="Fugaz One"/>
              </a:defRPr>
            </a:lvl7pPr>
            <a:lvl8pPr lvl="7" rtl="0">
              <a:lnSpc>
                <a:spcPct val="100000"/>
              </a:lnSpc>
              <a:spcBef>
                <a:spcPts val="0"/>
              </a:spcBef>
              <a:spcAft>
                <a:spcPts val="0"/>
              </a:spcAft>
              <a:buNone/>
              <a:defRPr sz="2000">
                <a:solidFill>
                  <a:schemeClr val="accent1"/>
                </a:solidFill>
                <a:highlight>
                  <a:schemeClr val="lt1"/>
                </a:highlight>
                <a:latin typeface="Fugaz One"/>
                <a:ea typeface="Fugaz One"/>
                <a:cs typeface="Fugaz One"/>
                <a:sym typeface="Fugaz One"/>
              </a:defRPr>
            </a:lvl8pPr>
            <a:lvl9pPr lvl="8" rtl="0">
              <a:lnSpc>
                <a:spcPct val="100000"/>
              </a:lnSpc>
              <a:spcBef>
                <a:spcPts val="0"/>
              </a:spcBef>
              <a:spcAft>
                <a:spcPts val="0"/>
              </a:spcAft>
              <a:buNone/>
              <a:defRPr sz="2000">
                <a:solidFill>
                  <a:schemeClr val="accent1"/>
                </a:solidFill>
                <a:highlight>
                  <a:schemeClr val="lt1"/>
                </a:highlight>
                <a:latin typeface="Fugaz One"/>
                <a:ea typeface="Fugaz One"/>
                <a:cs typeface="Fugaz One"/>
                <a:sym typeface="Fugaz One"/>
              </a:defRPr>
            </a:lvl9pPr>
          </a:lstStyle>
          <a:p/>
        </p:txBody>
      </p:sp>
      <p:sp>
        <p:nvSpPr>
          <p:cNvPr id="160" name="Google Shape;160;p26"/>
          <p:cNvSpPr txBox="1"/>
          <p:nvPr>
            <p:ph type="subTitle" idx="6"/>
          </p:nvPr>
        </p:nvSpPr>
        <p:spPr>
          <a:xfrm>
            <a:off x="6108577" y="2028109"/>
            <a:ext cx="2189100" cy="69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1pPr>
            <a:lvl2pPr lvl="1"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2pPr>
            <a:lvl3pPr lvl="2"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3pPr>
            <a:lvl4pPr lvl="3"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4pPr>
            <a:lvl5pPr lvl="4"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5pPr>
            <a:lvl6pPr lvl="5"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6pPr>
            <a:lvl7pPr lvl="6"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7pPr>
            <a:lvl8pPr lvl="7"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8pPr>
            <a:lvl9pPr lvl="8"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9pPr>
          </a:lstStyle>
          <a:p/>
        </p:txBody>
      </p:sp>
      <p:sp>
        <p:nvSpPr>
          <p:cNvPr id="161" name="Google Shape;161;p26"/>
          <p:cNvSpPr txBox="1"/>
          <p:nvPr>
            <p:ph type="subTitle" idx="7"/>
          </p:nvPr>
        </p:nvSpPr>
        <p:spPr>
          <a:xfrm>
            <a:off x="6108577" y="3249607"/>
            <a:ext cx="2077800" cy="25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00" b="1">
                <a:solidFill>
                  <a:schemeClr val="accent1"/>
                </a:solidFill>
                <a:highlight>
                  <a:schemeClr val="lt1"/>
                </a:highlight>
                <a:latin typeface="Fugaz One"/>
                <a:ea typeface="Fugaz One"/>
                <a:cs typeface="Fugaz One"/>
                <a:sym typeface="Fugaz One"/>
              </a:defRPr>
            </a:lvl1pPr>
            <a:lvl2pPr lvl="1" rtl="0">
              <a:lnSpc>
                <a:spcPct val="100000"/>
              </a:lnSpc>
              <a:spcBef>
                <a:spcPts val="0"/>
              </a:spcBef>
              <a:spcAft>
                <a:spcPts val="0"/>
              </a:spcAft>
              <a:buNone/>
              <a:defRPr sz="1800" b="1">
                <a:solidFill>
                  <a:schemeClr val="accent1"/>
                </a:solidFill>
                <a:highlight>
                  <a:schemeClr val="lt1"/>
                </a:highlight>
                <a:latin typeface="Fugaz One"/>
                <a:ea typeface="Fugaz One"/>
                <a:cs typeface="Fugaz One"/>
                <a:sym typeface="Fugaz One"/>
              </a:defRPr>
            </a:lvl2pPr>
            <a:lvl3pPr lvl="2" rtl="0">
              <a:lnSpc>
                <a:spcPct val="100000"/>
              </a:lnSpc>
              <a:spcBef>
                <a:spcPts val="0"/>
              </a:spcBef>
              <a:spcAft>
                <a:spcPts val="0"/>
              </a:spcAft>
              <a:buNone/>
              <a:defRPr sz="1800" b="1">
                <a:solidFill>
                  <a:schemeClr val="accent1"/>
                </a:solidFill>
                <a:highlight>
                  <a:schemeClr val="lt1"/>
                </a:highlight>
                <a:latin typeface="Fugaz One"/>
                <a:ea typeface="Fugaz One"/>
                <a:cs typeface="Fugaz One"/>
                <a:sym typeface="Fugaz One"/>
              </a:defRPr>
            </a:lvl3pPr>
            <a:lvl4pPr lvl="3" rtl="0">
              <a:lnSpc>
                <a:spcPct val="100000"/>
              </a:lnSpc>
              <a:spcBef>
                <a:spcPts val="0"/>
              </a:spcBef>
              <a:spcAft>
                <a:spcPts val="0"/>
              </a:spcAft>
              <a:buNone/>
              <a:defRPr sz="1800" b="1">
                <a:solidFill>
                  <a:schemeClr val="accent1"/>
                </a:solidFill>
                <a:highlight>
                  <a:schemeClr val="lt1"/>
                </a:highlight>
                <a:latin typeface="Fugaz One"/>
                <a:ea typeface="Fugaz One"/>
                <a:cs typeface="Fugaz One"/>
                <a:sym typeface="Fugaz One"/>
              </a:defRPr>
            </a:lvl4pPr>
            <a:lvl5pPr lvl="4" rtl="0">
              <a:lnSpc>
                <a:spcPct val="100000"/>
              </a:lnSpc>
              <a:spcBef>
                <a:spcPts val="0"/>
              </a:spcBef>
              <a:spcAft>
                <a:spcPts val="0"/>
              </a:spcAft>
              <a:buNone/>
              <a:defRPr sz="1800" b="1">
                <a:solidFill>
                  <a:schemeClr val="accent1"/>
                </a:solidFill>
                <a:highlight>
                  <a:schemeClr val="lt1"/>
                </a:highlight>
                <a:latin typeface="Fugaz One"/>
                <a:ea typeface="Fugaz One"/>
                <a:cs typeface="Fugaz One"/>
                <a:sym typeface="Fugaz One"/>
              </a:defRPr>
            </a:lvl5pPr>
            <a:lvl6pPr lvl="5" rtl="0">
              <a:lnSpc>
                <a:spcPct val="100000"/>
              </a:lnSpc>
              <a:spcBef>
                <a:spcPts val="0"/>
              </a:spcBef>
              <a:spcAft>
                <a:spcPts val="0"/>
              </a:spcAft>
              <a:buNone/>
              <a:defRPr sz="1800" b="1">
                <a:solidFill>
                  <a:schemeClr val="accent1"/>
                </a:solidFill>
                <a:highlight>
                  <a:schemeClr val="lt1"/>
                </a:highlight>
                <a:latin typeface="Fugaz One"/>
                <a:ea typeface="Fugaz One"/>
                <a:cs typeface="Fugaz One"/>
                <a:sym typeface="Fugaz One"/>
              </a:defRPr>
            </a:lvl6pPr>
            <a:lvl7pPr lvl="6" rtl="0">
              <a:lnSpc>
                <a:spcPct val="100000"/>
              </a:lnSpc>
              <a:spcBef>
                <a:spcPts val="0"/>
              </a:spcBef>
              <a:spcAft>
                <a:spcPts val="0"/>
              </a:spcAft>
              <a:buNone/>
              <a:defRPr sz="1800" b="1">
                <a:solidFill>
                  <a:schemeClr val="accent1"/>
                </a:solidFill>
                <a:highlight>
                  <a:schemeClr val="lt1"/>
                </a:highlight>
                <a:latin typeface="Fugaz One"/>
                <a:ea typeface="Fugaz One"/>
                <a:cs typeface="Fugaz One"/>
                <a:sym typeface="Fugaz One"/>
              </a:defRPr>
            </a:lvl7pPr>
            <a:lvl8pPr lvl="7" rtl="0">
              <a:lnSpc>
                <a:spcPct val="100000"/>
              </a:lnSpc>
              <a:spcBef>
                <a:spcPts val="0"/>
              </a:spcBef>
              <a:spcAft>
                <a:spcPts val="0"/>
              </a:spcAft>
              <a:buNone/>
              <a:defRPr sz="1800" b="1">
                <a:solidFill>
                  <a:schemeClr val="accent1"/>
                </a:solidFill>
                <a:highlight>
                  <a:schemeClr val="lt1"/>
                </a:highlight>
                <a:latin typeface="Fugaz One"/>
                <a:ea typeface="Fugaz One"/>
                <a:cs typeface="Fugaz One"/>
                <a:sym typeface="Fugaz One"/>
              </a:defRPr>
            </a:lvl8pPr>
            <a:lvl9pPr lvl="8" rtl="0">
              <a:lnSpc>
                <a:spcPct val="100000"/>
              </a:lnSpc>
              <a:spcBef>
                <a:spcPts val="0"/>
              </a:spcBef>
              <a:spcAft>
                <a:spcPts val="0"/>
              </a:spcAft>
              <a:buNone/>
              <a:defRPr sz="1800" b="1">
                <a:solidFill>
                  <a:schemeClr val="accent1"/>
                </a:solidFill>
                <a:highlight>
                  <a:schemeClr val="lt1"/>
                </a:highlight>
                <a:latin typeface="Fugaz One"/>
                <a:ea typeface="Fugaz One"/>
                <a:cs typeface="Fugaz One"/>
                <a:sym typeface="Fugaz One"/>
              </a:defRPr>
            </a:lvl9pPr>
          </a:lstStyle>
          <a:p/>
        </p:txBody>
      </p:sp>
      <p:sp>
        <p:nvSpPr>
          <p:cNvPr id="162" name="Google Shape;162;p26"/>
          <p:cNvSpPr txBox="1"/>
          <p:nvPr>
            <p:ph type="subTitle" idx="8"/>
          </p:nvPr>
        </p:nvSpPr>
        <p:spPr>
          <a:xfrm>
            <a:off x="6108577" y="3513149"/>
            <a:ext cx="2189100" cy="69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1pPr>
            <a:lvl2pPr lvl="1"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2pPr>
            <a:lvl3pPr lvl="2"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3pPr>
            <a:lvl4pPr lvl="3"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4pPr>
            <a:lvl5pPr lvl="4"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5pPr>
            <a:lvl6pPr lvl="5"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6pPr>
            <a:lvl7pPr lvl="6"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7pPr>
            <a:lvl8pPr lvl="7"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8pPr>
            <a:lvl9pPr lvl="8" rtl="0">
              <a:lnSpc>
                <a:spcPct val="100000"/>
              </a:lnSpc>
              <a:spcBef>
                <a:spcPts val="0"/>
              </a:spcBef>
              <a:spcAft>
                <a:spcPts val="0"/>
              </a:spcAft>
              <a:buNone/>
              <a:defRPr b="1">
                <a:solidFill>
                  <a:schemeClr val="accent1"/>
                </a:solidFill>
                <a:latin typeface="Roboto Condensed"/>
                <a:ea typeface="Roboto Condensed"/>
                <a:cs typeface="Roboto Condensed"/>
                <a:sym typeface="Roboto Condensed"/>
              </a:defRPr>
            </a:lvl9pPr>
          </a:lstStyle>
          <a:p/>
        </p:txBody>
      </p:sp>
      <p:sp>
        <p:nvSpPr>
          <p:cNvPr id="163" name="Google Shape;163;p26"/>
          <p:cNvSpPr txBox="1"/>
          <p:nvPr>
            <p:ph type="title" idx="9" hasCustomPrompt="1"/>
          </p:nvPr>
        </p:nvSpPr>
        <p:spPr>
          <a:xfrm>
            <a:off x="878047" y="1684317"/>
            <a:ext cx="612600" cy="409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100"/>
              <a:buNone/>
              <a:defRPr sz="1900">
                <a:solidFill>
                  <a:schemeClr val="accent1"/>
                </a:solidFill>
              </a:defRPr>
            </a:lvl1pPr>
            <a:lvl2pPr lvl="1" algn="ctr" rtl="0">
              <a:spcBef>
                <a:spcPts val="0"/>
              </a:spcBef>
              <a:spcAft>
                <a:spcPts val="0"/>
              </a:spcAft>
              <a:buSzPts val="2100"/>
              <a:buNone/>
              <a:defRPr sz="2100"/>
            </a:lvl2pPr>
            <a:lvl3pPr lvl="2" algn="ctr" rtl="0">
              <a:spcBef>
                <a:spcPts val="0"/>
              </a:spcBef>
              <a:spcAft>
                <a:spcPts val="0"/>
              </a:spcAft>
              <a:buSzPts val="2100"/>
              <a:buNone/>
              <a:defRPr sz="2100"/>
            </a:lvl3pPr>
            <a:lvl4pPr lvl="3" algn="ctr" rtl="0">
              <a:spcBef>
                <a:spcPts val="0"/>
              </a:spcBef>
              <a:spcAft>
                <a:spcPts val="0"/>
              </a:spcAft>
              <a:buSzPts val="2100"/>
              <a:buNone/>
              <a:defRPr sz="2100"/>
            </a:lvl4pPr>
            <a:lvl5pPr lvl="4" algn="ctr" rtl="0">
              <a:spcBef>
                <a:spcPts val="0"/>
              </a:spcBef>
              <a:spcAft>
                <a:spcPts val="0"/>
              </a:spcAft>
              <a:buSzPts val="2100"/>
              <a:buNone/>
              <a:defRPr sz="2100"/>
            </a:lvl5pPr>
            <a:lvl6pPr lvl="5" algn="ctr" rtl="0">
              <a:spcBef>
                <a:spcPts val="0"/>
              </a:spcBef>
              <a:spcAft>
                <a:spcPts val="0"/>
              </a:spcAft>
              <a:buSzPts val="2100"/>
              <a:buNone/>
              <a:defRPr sz="2100"/>
            </a:lvl6pPr>
            <a:lvl7pPr lvl="6" algn="ctr" rtl="0">
              <a:spcBef>
                <a:spcPts val="0"/>
              </a:spcBef>
              <a:spcAft>
                <a:spcPts val="0"/>
              </a:spcAft>
              <a:buSzPts val="2100"/>
              <a:buNone/>
              <a:defRPr sz="2100"/>
            </a:lvl7pPr>
            <a:lvl8pPr lvl="7" algn="ctr" rtl="0">
              <a:spcBef>
                <a:spcPts val="0"/>
              </a:spcBef>
              <a:spcAft>
                <a:spcPts val="0"/>
              </a:spcAft>
              <a:buSzPts val="2100"/>
              <a:buNone/>
              <a:defRPr sz="2100"/>
            </a:lvl8pPr>
            <a:lvl9pPr lvl="8" algn="ctr" rtl="0">
              <a:spcBef>
                <a:spcPts val="0"/>
              </a:spcBef>
              <a:spcAft>
                <a:spcPts val="0"/>
              </a:spcAft>
              <a:buSzPts val="2100"/>
              <a:buNone/>
              <a:defRPr sz="2100"/>
            </a:lvl9pPr>
          </a:lstStyle>
          <a:p>
            <a:r>
              <a:t>xx%</a:t>
            </a:r>
          </a:p>
        </p:txBody>
      </p:sp>
      <p:sp>
        <p:nvSpPr>
          <p:cNvPr id="164" name="Google Shape;164;p26"/>
          <p:cNvSpPr txBox="1"/>
          <p:nvPr>
            <p:ph type="title" idx="13" hasCustomPrompt="1"/>
          </p:nvPr>
        </p:nvSpPr>
        <p:spPr>
          <a:xfrm>
            <a:off x="878797" y="3173257"/>
            <a:ext cx="611100" cy="409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100"/>
              <a:buNone/>
              <a:defRPr sz="1900">
                <a:solidFill>
                  <a:schemeClr val="accent1"/>
                </a:solidFill>
              </a:defRPr>
            </a:lvl1pPr>
            <a:lvl2pPr lvl="1" algn="ctr" rtl="0">
              <a:spcBef>
                <a:spcPts val="0"/>
              </a:spcBef>
              <a:spcAft>
                <a:spcPts val="0"/>
              </a:spcAft>
              <a:buSzPts val="2100"/>
              <a:buNone/>
              <a:defRPr sz="2100"/>
            </a:lvl2pPr>
            <a:lvl3pPr lvl="2" algn="ctr" rtl="0">
              <a:spcBef>
                <a:spcPts val="0"/>
              </a:spcBef>
              <a:spcAft>
                <a:spcPts val="0"/>
              </a:spcAft>
              <a:buSzPts val="2100"/>
              <a:buNone/>
              <a:defRPr sz="2100"/>
            </a:lvl3pPr>
            <a:lvl4pPr lvl="3" algn="ctr" rtl="0">
              <a:spcBef>
                <a:spcPts val="0"/>
              </a:spcBef>
              <a:spcAft>
                <a:spcPts val="0"/>
              </a:spcAft>
              <a:buSzPts val="2100"/>
              <a:buNone/>
              <a:defRPr sz="2100"/>
            </a:lvl4pPr>
            <a:lvl5pPr lvl="4" algn="ctr" rtl="0">
              <a:spcBef>
                <a:spcPts val="0"/>
              </a:spcBef>
              <a:spcAft>
                <a:spcPts val="0"/>
              </a:spcAft>
              <a:buSzPts val="2100"/>
              <a:buNone/>
              <a:defRPr sz="2100"/>
            </a:lvl5pPr>
            <a:lvl6pPr lvl="5" algn="ctr" rtl="0">
              <a:spcBef>
                <a:spcPts val="0"/>
              </a:spcBef>
              <a:spcAft>
                <a:spcPts val="0"/>
              </a:spcAft>
              <a:buSzPts val="2100"/>
              <a:buNone/>
              <a:defRPr sz="2100"/>
            </a:lvl6pPr>
            <a:lvl7pPr lvl="6" algn="ctr" rtl="0">
              <a:spcBef>
                <a:spcPts val="0"/>
              </a:spcBef>
              <a:spcAft>
                <a:spcPts val="0"/>
              </a:spcAft>
              <a:buSzPts val="2100"/>
              <a:buNone/>
              <a:defRPr sz="2100"/>
            </a:lvl7pPr>
            <a:lvl8pPr lvl="7" algn="ctr" rtl="0">
              <a:spcBef>
                <a:spcPts val="0"/>
              </a:spcBef>
              <a:spcAft>
                <a:spcPts val="0"/>
              </a:spcAft>
              <a:buSzPts val="2100"/>
              <a:buNone/>
              <a:defRPr sz="2100"/>
            </a:lvl8pPr>
            <a:lvl9pPr lvl="8" algn="ctr" rtl="0">
              <a:spcBef>
                <a:spcPts val="0"/>
              </a:spcBef>
              <a:spcAft>
                <a:spcPts val="0"/>
              </a:spcAft>
              <a:buSzPts val="2100"/>
              <a:buNone/>
              <a:defRPr sz="2100"/>
            </a:lvl9pPr>
          </a:lstStyle>
          <a:p>
            <a:r>
              <a:t>xx%</a:t>
            </a:r>
          </a:p>
        </p:txBody>
      </p:sp>
      <p:sp>
        <p:nvSpPr>
          <p:cNvPr id="165" name="Google Shape;165;p26"/>
          <p:cNvSpPr txBox="1"/>
          <p:nvPr>
            <p:ph type="title" idx="14" hasCustomPrompt="1"/>
          </p:nvPr>
        </p:nvSpPr>
        <p:spPr>
          <a:xfrm>
            <a:off x="5516747" y="1684317"/>
            <a:ext cx="612600" cy="409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100"/>
              <a:buNone/>
              <a:defRPr sz="1900">
                <a:solidFill>
                  <a:schemeClr val="accent1"/>
                </a:solidFill>
              </a:defRPr>
            </a:lvl1pPr>
            <a:lvl2pPr lvl="1" algn="ctr" rtl="0">
              <a:spcBef>
                <a:spcPts val="0"/>
              </a:spcBef>
              <a:spcAft>
                <a:spcPts val="0"/>
              </a:spcAft>
              <a:buSzPts val="2100"/>
              <a:buNone/>
              <a:defRPr sz="2100"/>
            </a:lvl2pPr>
            <a:lvl3pPr lvl="2" algn="ctr" rtl="0">
              <a:spcBef>
                <a:spcPts val="0"/>
              </a:spcBef>
              <a:spcAft>
                <a:spcPts val="0"/>
              </a:spcAft>
              <a:buSzPts val="2100"/>
              <a:buNone/>
              <a:defRPr sz="2100"/>
            </a:lvl3pPr>
            <a:lvl4pPr lvl="3" algn="ctr" rtl="0">
              <a:spcBef>
                <a:spcPts val="0"/>
              </a:spcBef>
              <a:spcAft>
                <a:spcPts val="0"/>
              </a:spcAft>
              <a:buSzPts val="2100"/>
              <a:buNone/>
              <a:defRPr sz="2100"/>
            </a:lvl4pPr>
            <a:lvl5pPr lvl="4" algn="ctr" rtl="0">
              <a:spcBef>
                <a:spcPts val="0"/>
              </a:spcBef>
              <a:spcAft>
                <a:spcPts val="0"/>
              </a:spcAft>
              <a:buSzPts val="2100"/>
              <a:buNone/>
              <a:defRPr sz="2100"/>
            </a:lvl5pPr>
            <a:lvl6pPr lvl="5" algn="ctr" rtl="0">
              <a:spcBef>
                <a:spcPts val="0"/>
              </a:spcBef>
              <a:spcAft>
                <a:spcPts val="0"/>
              </a:spcAft>
              <a:buSzPts val="2100"/>
              <a:buNone/>
              <a:defRPr sz="2100"/>
            </a:lvl6pPr>
            <a:lvl7pPr lvl="6" algn="ctr" rtl="0">
              <a:spcBef>
                <a:spcPts val="0"/>
              </a:spcBef>
              <a:spcAft>
                <a:spcPts val="0"/>
              </a:spcAft>
              <a:buSzPts val="2100"/>
              <a:buNone/>
              <a:defRPr sz="2100"/>
            </a:lvl7pPr>
            <a:lvl8pPr lvl="7" algn="ctr" rtl="0">
              <a:spcBef>
                <a:spcPts val="0"/>
              </a:spcBef>
              <a:spcAft>
                <a:spcPts val="0"/>
              </a:spcAft>
              <a:buSzPts val="2100"/>
              <a:buNone/>
              <a:defRPr sz="2100"/>
            </a:lvl8pPr>
            <a:lvl9pPr lvl="8" algn="ctr" rtl="0">
              <a:spcBef>
                <a:spcPts val="0"/>
              </a:spcBef>
              <a:spcAft>
                <a:spcPts val="0"/>
              </a:spcAft>
              <a:buSzPts val="2100"/>
              <a:buNone/>
              <a:defRPr sz="2100"/>
            </a:lvl9pPr>
          </a:lstStyle>
          <a:p>
            <a:r>
              <a:t>xx%</a:t>
            </a:r>
          </a:p>
        </p:txBody>
      </p:sp>
      <p:sp>
        <p:nvSpPr>
          <p:cNvPr id="166" name="Google Shape;166;p26"/>
          <p:cNvSpPr txBox="1"/>
          <p:nvPr>
            <p:ph type="title" idx="15" hasCustomPrompt="1"/>
          </p:nvPr>
        </p:nvSpPr>
        <p:spPr>
          <a:xfrm>
            <a:off x="5516747" y="3173257"/>
            <a:ext cx="612600" cy="409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100"/>
              <a:buNone/>
              <a:defRPr sz="1900">
                <a:solidFill>
                  <a:schemeClr val="accent1"/>
                </a:solidFill>
              </a:defRPr>
            </a:lvl1pPr>
            <a:lvl2pPr lvl="1" algn="ctr" rtl="0">
              <a:spcBef>
                <a:spcPts val="0"/>
              </a:spcBef>
              <a:spcAft>
                <a:spcPts val="0"/>
              </a:spcAft>
              <a:buSzPts val="2100"/>
              <a:buNone/>
              <a:defRPr sz="2100"/>
            </a:lvl2pPr>
            <a:lvl3pPr lvl="2" algn="ctr" rtl="0">
              <a:spcBef>
                <a:spcPts val="0"/>
              </a:spcBef>
              <a:spcAft>
                <a:spcPts val="0"/>
              </a:spcAft>
              <a:buSzPts val="2100"/>
              <a:buNone/>
              <a:defRPr sz="2100"/>
            </a:lvl3pPr>
            <a:lvl4pPr lvl="3" algn="ctr" rtl="0">
              <a:spcBef>
                <a:spcPts val="0"/>
              </a:spcBef>
              <a:spcAft>
                <a:spcPts val="0"/>
              </a:spcAft>
              <a:buSzPts val="2100"/>
              <a:buNone/>
              <a:defRPr sz="2100"/>
            </a:lvl4pPr>
            <a:lvl5pPr lvl="4" algn="ctr" rtl="0">
              <a:spcBef>
                <a:spcPts val="0"/>
              </a:spcBef>
              <a:spcAft>
                <a:spcPts val="0"/>
              </a:spcAft>
              <a:buSzPts val="2100"/>
              <a:buNone/>
              <a:defRPr sz="2100"/>
            </a:lvl5pPr>
            <a:lvl6pPr lvl="5" algn="ctr" rtl="0">
              <a:spcBef>
                <a:spcPts val="0"/>
              </a:spcBef>
              <a:spcAft>
                <a:spcPts val="0"/>
              </a:spcAft>
              <a:buSzPts val="2100"/>
              <a:buNone/>
              <a:defRPr sz="2100"/>
            </a:lvl6pPr>
            <a:lvl7pPr lvl="6" algn="ctr" rtl="0">
              <a:spcBef>
                <a:spcPts val="0"/>
              </a:spcBef>
              <a:spcAft>
                <a:spcPts val="0"/>
              </a:spcAft>
              <a:buSzPts val="2100"/>
              <a:buNone/>
              <a:defRPr sz="2100"/>
            </a:lvl7pPr>
            <a:lvl8pPr lvl="7" algn="ctr" rtl="0">
              <a:spcBef>
                <a:spcPts val="0"/>
              </a:spcBef>
              <a:spcAft>
                <a:spcPts val="0"/>
              </a:spcAft>
              <a:buSzPts val="2100"/>
              <a:buNone/>
              <a:defRPr sz="2100"/>
            </a:lvl8pPr>
            <a:lvl9pPr lvl="8" algn="ctr" rtl="0">
              <a:spcBef>
                <a:spcPts val="0"/>
              </a:spcBef>
              <a:spcAft>
                <a:spcPts val="0"/>
              </a:spcAft>
              <a:buSzPts val="2100"/>
              <a:buNone/>
              <a:defRPr sz="2100"/>
            </a:lvl9pPr>
          </a:lstStyle>
          <a:p>
            <a:r>
              <a:t>xx%</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tle and six columns">
  <p:cSld name="SECTION_HEADER_1">
    <p:bg>
      <p:bgPr>
        <a:blipFill>
          <a:blip r:embed="rId2"/>
          <a:stretch>
            <a:fillRect/>
          </a:stretch>
        </a:blipFill>
        <a:effectLst/>
      </p:bgPr>
    </p:bg>
    <p:spTree>
      <p:nvGrpSpPr>
        <p:cNvPr id="167" name="Shape 167"/>
        <p:cNvGrpSpPr/>
        <p:nvPr/>
      </p:nvGrpSpPr>
      <p:grpSpPr>
        <a:xfrm>
          <a:off x="0" y="0"/>
          <a:ext cx="0" cy="0"/>
          <a:chOff x="0" y="0"/>
          <a:chExt cx="0" cy="0"/>
        </a:xfrm>
      </p:grpSpPr>
      <p:sp>
        <p:nvSpPr>
          <p:cNvPr id="168" name="Google Shape;168;p27"/>
          <p:cNvSpPr/>
          <p:nvPr/>
        </p:nvSpPr>
        <p:spPr>
          <a:xfrm>
            <a:off x="-31800" y="-31875"/>
            <a:ext cx="9206700" cy="5175300"/>
          </a:xfrm>
          <a:prstGeom prst="rect">
            <a:avLst/>
          </a:prstGeom>
          <a:solidFill>
            <a:srgbClr val="FFFFFF">
              <a:alpha val="5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169;p27"/>
          <p:cNvSpPr/>
          <p:nvPr/>
        </p:nvSpPr>
        <p:spPr>
          <a:xfrm>
            <a:off x="363300" y="2851050"/>
            <a:ext cx="8417400" cy="1493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170;p27"/>
          <p:cNvSpPr/>
          <p:nvPr/>
        </p:nvSpPr>
        <p:spPr>
          <a:xfrm>
            <a:off x="363300" y="1166550"/>
            <a:ext cx="8417400" cy="1493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71;p27"/>
          <p:cNvSpPr txBox="1"/>
          <p:nvPr>
            <p:ph type="title"/>
          </p:nvPr>
        </p:nvSpPr>
        <p:spPr>
          <a:xfrm>
            <a:off x="713250" y="350957"/>
            <a:ext cx="7717500" cy="66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172" name="Google Shape;172;p27"/>
          <p:cNvSpPr txBox="1"/>
          <p:nvPr>
            <p:ph type="subTitle" idx="1"/>
          </p:nvPr>
        </p:nvSpPr>
        <p:spPr>
          <a:xfrm>
            <a:off x="847975" y="1377466"/>
            <a:ext cx="1984200" cy="34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solidFill>
                  <a:schemeClr val="dk2"/>
                </a:solidFill>
                <a:latin typeface="Fugaz One"/>
                <a:ea typeface="Fugaz One"/>
                <a:cs typeface="Fugaz One"/>
                <a:sym typeface="Fugaz One"/>
              </a:defRPr>
            </a:lvl1pPr>
            <a:lvl2pPr lvl="1" rtl="0">
              <a:lnSpc>
                <a:spcPct val="100000"/>
              </a:lnSpc>
              <a:spcBef>
                <a:spcPts val="0"/>
              </a:spcBef>
              <a:spcAft>
                <a:spcPts val="0"/>
              </a:spcAft>
              <a:buNone/>
              <a:defRPr sz="2000" b="1">
                <a:solidFill>
                  <a:schemeClr val="dk2"/>
                </a:solidFill>
                <a:latin typeface="Fugaz One"/>
                <a:ea typeface="Fugaz One"/>
                <a:cs typeface="Fugaz One"/>
                <a:sym typeface="Fugaz One"/>
              </a:defRPr>
            </a:lvl2pPr>
            <a:lvl3pPr lvl="2" rtl="0">
              <a:lnSpc>
                <a:spcPct val="100000"/>
              </a:lnSpc>
              <a:spcBef>
                <a:spcPts val="0"/>
              </a:spcBef>
              <a:spcAft>
                <a:spcPts val="0"/>
              </a:spcAft>
              <a:buNone/>
              <a:defRPr sz="2000" b="1">
                <a:solidFill>
                  <a:schemeClr val="dk2"/>
                </a:solidFill>
                <a:latin typeface="Fugaz One"/>
                <a:ea typeface="Fugaz One"/>
                <a:cs typeface="Fugaz One"/>
                <a:sym typeface="Fugaz One"/>
              </a:defRPr>
            </a:lvl3pPr>
            <a:lvl4pPr lvl="3" rtl="0">
              <a:lnSpc>
                <a:spcPct val="100000"/>
              </a:lnSpc>
              <a:spcBef>
                <a:spcPts val="0"/>
              </a:spcBef>
              <a:spcAft>
                <a:spcPts val="0"/>
              </a:spcAft>
              <a:buNone/>
              <a:defRPr sz="2000" b="1">
                <a:solidFill>
                  <a:schemeClr val="dk2"/>
                </a:solidFill>
                <a:latin typeface="Fugaz One"/>
                <a:ea typeface="Fugaz One"/>
                <a:cs typeface="Fugaz One"/>
                <a:sym typeface="Fugaz One"/>
              </a:defRPr>
            </a:lvl4pPr>
            <a:lvl5pPr lvl="4" rtl="0">
              <a:lnSpc>
                <a:spcPct val="100000"/>
              </a:lnSpc>
              <a:spcBef>
                <a:spcPts val="0"/>
              </a:spcBef>
              <a:spcAft>
                <a:spcPts val="0"/>
              </a:spcAft>
              <a:buNone/>
              <a:defRPr sz="2000" b="1">
                <a:solidFill>
                  <a:schemeClr val="dk2"/>
                </a:solidFill>
                <a:latin typeface="Fugaz One"/>
                <a:ea typeface="Fugaz One"/>
                <a:cs typeface="Fugaz One"/>
                <a:sym typeface="Fugaz One"/>
              </a:defRPr>
            </a:lvl5pPr>
            <a:lvl6pPr lvl="5" rtl="0">
              <a:lnSpc>
                <a:spcPct val="100000"/>
              </a:lnSpc>
              <a:spcBef>
                <a:spcPts val="0"/>
              </a:spcBef>
              <a:spcAft>
                <a:spcPts val="0"/>
              </a:spcAft>
              <a:buNone/>
              <a:defRPr sz="2000" b="1">
                <a:solidFill>
                  <a:schemeClr val="dk2"/>
                </a:solidFill>
                <a:latin typeface="Fugaz One"/>
                <a:ea typeface="Fugaz One"/>
                <a:cs typeface="Fugaz One"/>
                <a:sym typeface="Fugaz One"/>
              </a:defRPr>
            </a:lvl6pPr>
            <a:lvl7pPr lvl="6" rtl="0">
              <a:lnSpc>
                <a:spcPct val="100000"/>
              </a:lnSpc>
              <a:spcBef>
                <a:spcPts val="0"/>
              </a:spcBef>
              <a:spcAft>
                <a:spcPts val="0"/>
              </a:spcAft>
              <a:buNone/>
              <a:defRPr sz="2000" b="1">
                <a:solidFill>
                  <a:schemeClr val="dk2"/>
                </a:solidFill>
                <a:latin typeface="Fugaz One"/>
                <a:ea typeface="Fugaz One"/>
                <a:cs typeface="Fugaz One"/>
                <a:sym typeface="Fugaz One"/>
              </a:defRPr>
            </a:lvl7pPr>
            <a:lvl8pPr lvl="7" rtl="0">
              <a:lnSpc>
                <a:spcPct val="100000"/>
              </a:lnSpc>
              <a:spcBef>
                <a:spcPts val="0"/>
              </a:spcBef>
              <a:spcAft>
                <a:spcPts val="0"/>
              </a:spcAft>
              <a:buNone/>
              <a:defRPr sz="2000" b="1">
                <a:solidFill>
                  <a:schemeClr val="dk2"/>
                </a:solidFill>
                <a:latin typeface="Fugaz One"/>
                <a:ea typeface="Fugaz One"/>
                <a:cs typeface="Fugaz One"/>
                <a:sym typeface="Fugaz One"/>
              </a:defRPr>
            </a:lvl8pPr>
            <a:lvl9pPr lvl="8" rtl="0">
              <a:lnSpc>
                <a:spcPct val="100000"/>
              </a:lnSpc>
              <a:spcBef>
                <a:spcPts val="0"/>
              </a:spcBef>
              <a:spcAft>
                <a:spcPts val="0"/>
              </a:spcAft>
              <a:buNone/>
              <a:defRPr sz="2000" b="1">
                <a:solidFill>
                  <a:schemeClr val="dk2"/>
                </a:solidFill>
                <a:latin typeface="Fugaz One"/>
                <a:ea typeface="Fugaz One"/>
                <a:cs typeface="Fugaz One"/>
                <a:sym typeface="Fugaz One"/>
              </a:defRPr>
            </a:lvl9pPr>
          </a:lstStyle>
          <a:p/>
        </p:txBody>
      </p:sp>
      <p:sp>
        <p:nvSpPr>
          <p:cNvPr id="173" name="Google Shape;173;p27"/>
          <p:cNvSpPr txBox="1"/>
          <p:nvPr>
            <p:ph type="subTitle" idx="2"/>
          </p:nvPr>
        </p:nvSpPr>
        <p:spPr>
          <a:xfrm>
            <a:off x="6311825" y="1377466"/>
            <a:ext cx="1984200" cy="34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solidFill>
                  <a:schemeClr val="dk2"/>
                </a:solidFill>
                <a:latin typeface="Fugaz One"/>
                <a:ea typeface="Fugaz One"/>
                <a:cs typeface="Fugaz One"/>
                <a:sym typeface="Fugaz One"/>
              </a:defRPr>
            </a:lvl1pPr>
            <a:lvl2pPr lvl="1" rtl="0">
              <a:lnSpc>
                <a:spcPct val="100000"/>
              </a:lnSpc>
              <a:spcBef>
                <a:spcPts val="0"/>
              </a:spcBef>
              <a:spcAft>
                <a:spcPts val="0"/>
              </a:spcAft>
              <a:buNone/>
              <a:defRPr sz="2000" b="1">
                <a:solidFill>
                  <a:schemeClr val="dk2"/>
                </a:solidFill>
                <a:latin typeface="Fugaz One"/>
                <a:ea typeface="Fugaz One"/>
                <a:cs typeface="Fugaz One"/>
                <a:sym typeface="Fugaz One"/>
              </a:defRPr>
            </a:lvl2pPr>
            <a:lvl3pPr lvl="2" rtl="0">
              <a:lnSpc>
                <a:spcPct val="100000"/>
              </a:lnSpc>
              <a:spcBef>
                <a:spcPts val="0"/>
              </a:spcBef>
              <a:spcAft>
                <a:spcPts val="0"/>
              </a:spcAft>
              <a:buNone/>
              <a:defRPr sz="2000" b="1">
                <a:solidFill>
                  <a:schemeClr val="dk2"/>
                </a:solidFill>
                <a:latin typeface="Fugaz One"/>
                <a:ea typeface="Fugaz One"/>
                <a:cs typeface="Fugaz One"/>
                <a:sym typeface="Fugaz One"/>
              </a:defRPr>
            </a:lvl3pPr>
            <a:lvl4pPr lvl="3" rtl="0">
              <a:lnSpc>
                <a:spcPct val="100000"/>
              </a:lnSpc>
              <a:spcBef>
                <a:spcPts val="0"/>
              </a:spcBef>
              <a:spcAft>
                <a:spcPts val="0"/>
              </a:spcAft>
              <a:buNone/>
              <a:defRPr sz="2000" b="1">
                <a:solidFill>
                  <a:schemeClr val="dk2"/>
                </a:solidFill>
                <a:latin typeface="Fugaz One"/>
                <a:ea typeface="Fugaz One"/>
                <a:cs typeface="Fugaz One"/>
                <a:sym typeface="Fugaz One"/>
              </a:defRPr>
            </a:lvl4pPr>
            <a:lvl5pPr lvl="4" rtl="0">
              <a:lnSpc>
                <a:spcPct val="100000"/>
              </a:lnSpc>
              <a:spcBef>
                <a:spcPts val="0"/>
              </a:spcBef>
              <a:spcAft>
                <a:spcPts val="0"/>
              </a:spcAft>
              <a:buNone/>
              <a:defRPr sz="2000" b="1">
                <a:solidFill>
                  <a:schemeClr val="dk2"/>
                </a:solidFill>
                <a:latin typeface="Fugaz One"/>
                <a:ea typeface="Fugaz One"/>
                <a:cs typeface="Fugaz One"/>
                <a:sym typeface="Fugaz One"/>
              </a:defRPr>
            </a:lvl5pPr>
            <a:lvl6pPr lvl="5" rtl="0">
              <a:lnSpc>
                <a:spcPct val="100000"/>
              </a:lnSpc>
              <a:spcBef>
                <a:spcPts val="0"/>
              </a:spcBef>
              <a:spcAft>
                <a:spcPts val="0"/>
              </a:spcAft>
              <a:buNone/>
              <a:defRPr sz="2000" b="1">
                <a:solidFill>
                  <a:schemeClr val="dk2"/>
                </a:solidFill>
                <a:latin typeface="Fugaz One"/>
                <a:ea typeface="Fugaz One"/>
                <a:cs typeface="Fugaz One"/>
                <a:sym typeface="Fugaz One"/>
              </a:defRPr>
            </a:lvl6pPr>
            <a:lvl7pPr lvl="6" rtl="0">
              <a:lnSpc>
                <a:spcPct val="100000"/>
              </a:lnSpc>
              <a:spcBef>
                <a:spcPts val="0"/>
              </a:spcBef>
              <a:spcAft>
                <a:spcPts val="0"/>
              </a:spcAft>
              <a:buNone/>
              <a:defRPr sz="2000" b="1">
                <a:solidFill>
                  <a:schemeClr val="dk2"/>
                </a:solidFill>
                <a:latin typeface="Fugaz One"/>
                <a:ea typeface="Fugaz One"/>
                <a:cs typeface="Fugaz One"/>
                <a:sym typeface="Fugaz One"/>
              </a:defRPr>
            </a:lvl7pPr>
            <a:lvl8pPr lvl="7" rtl="0">
              <a:lnSpc>
                <a:spcPct val="100000"/>
              </a:lnSpc>
              <a:spcBef>
                <a:spcPts val="0"/>
              </a:spcBef>
              <a:spcAft>
                <a:spcPts val="0"/>
              </a:spcAft>
              <a:buNone/>
              <a:defRPr sz="2000" b="1">
                <a:solidFill>
                  <a:schemeClr val="dk2"/>
                </a:solidFill>
                <a:latin typeface="Fugaz One"/>
                <a:ea typeface="Fugaz One"/>
                <a:cs typeface="Fugaz One"/>
                <a:sym typeface="Fugaz One"/>
              </a:defRPr>
            </a:lvl8pPr>
            <a:lvl9pPr lvl="8" rtl="0">
              <a:lnSpc>
                <a:spcPct val="100000"/>
              </a:lnSpc>
              <a:spcBef>
                <a:spcPts val="0"/>
              </a:spcBef>
              <a:spcAft>
                <a:spcPts val="0"/>
              </a:spcAft>
              <a:buNone/>
              <a:defRPr sz="2000" b="1">
                <a:solidFill>
                  <a:schemeClr val="dk2"/>
                </a:solidFill>
                <a:latin typeface="Fugaz One"/>
                <a:ea typeface="Fugaz One"/>
                <a:cs typeface="Fugaz One"/>
                <a:sym typeface="Fugaz One"/>
              </a:defRPr>
            </a:lvl9pPr>
          </a:lstStyle>
          <a:p/>
        </p:txBody>
      </p:sp>
      <p:sp>
        <p:nvSpPr>
          <p:cNvPr id="174" name="Google Shape;174;p27"/>
          <p:cNvSpPr txBox="1"/>
          <p:nvPr>
            <p:ph type="subTitle" idx="3"/>
          </p:nvPr>
        </p:nvSpPr>
        <p:spPr>
          <a:xfrm>
            <a:off x="847975" y="1709308"/>
            <a:ext cx="1892700" cy="65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1pPr>
            <a:lvl2pPr lvl="1"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2pPr>
            <a:lvl3pPr lvl="2"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3pPr>
            <a:lvl4pPr lvl="3"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4pPr>
            <a:lvl5pPr lvl="4"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5pPr>
            <a:lvl6pPr lvl="5"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6pPr>
            <a:lvl7pPr lvl="6"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7pPr>
            <a:lvl8pPr lvl="7"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8pPr>
            <a:lvl9pPr lvl="8"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9pPr>
          </a:lstStyle>
          <a:p/>
        </p:txBody>
      </p:sp>
      <p:sp>
        <p:nvSpPr>
          <p:cNvPr id="175" name="Google Shape;175;p27"/>
          <p:cNvSpPr txBox="1"/>
          <p:nvPr>
            <p:ph type="subTitle" idx="4"/>
          </p:nvPr>
        </p:nvSpPr>
        <p:spPr>
          <a:xfrm>
            <a:off x="6311825" y="1709300"/>
            <a:ext cx="1896900" cy="65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1pPr>
            <a:lvl2pPr lvl="1" rtl="0">
              <a:lnSpc>
                <a:spcPct val="100000"/>
              </a:lnSpc>
              <a:spcBef>
                <a:spcPts val="1600"/>
              </a:spcBef>
              <a:spcAft>
                <a:spcPts val="0"/>
              </a:spcAft>
              <a:buNone/>
              <a:defRPr sz="1500">
                <a:solidFill>
                  <a:schemeClr val="dk2"/>
                </a:solidFill>
                <a:latin typeface="Roboto Condensed"/>
                <a:ea typeface="Roboto Condensed"/>
                <a:cs typeface="Roboto Condensed"/>
                <a:sym typeface="Roboto Condensed"/>
              </a:defRPr>
            </a:lvl2pPr>
            <a:lvl3pPr lvl="2" rtl="0">
              <a:lnSpc>
                <a:spcPct val="100000"/>
              </a:lnSpc>
              <a:spcBef>
                <a:spcPts val="1600"/>
              </a:spcBef>
              <a:spcAft>
                <a:spcPts val="0"/>
              </a:spcAft>
              <a:buNone/>
              <a:defRPr sz="1500">
                <a:solidFill>
                  <a:schemeClr val="dk2"/>
                </a:solidFill>
                <a:latin typeface="Roboto Condensed"/>
                <a:ea typeface="Roboto Condensed"/>
                <a:cs typeface="Roboto Condensed"/>
                <a:sym typeface="Roboto Condensed"/>
              </a:defRPr>
            </a:lvl3pPr>
            <a:lvl4pPr lvl="3" rtl="0">
              <a:lnSpc>
                <a:spcPct val="100000"/>
              </a:lnSpc>
              <a:spcBef>
                <a:spcPts val="1600"/>
              </a:spcBef>
              <a:spcAft>
                <a:spcPts val="0"/>
              </a:spcAft>
              <a:buNone/>
              <a:defRPr sz="1500">
                <a:solidFill>
                  <a:schemeClr val="dk2"/>
                </a:solidFill>
                <a:latin typeface="Roboto Condensed"/>
                <a:ea typeface="Roboto Condensed"/>
                <a:cs typeface="Roboto Condensed"/>
                <a:sym typeface="Roboto Condensed"/>
              </a:defRPr>
            </a:lvl4pPr>
            <a:lvl5pPr lvl="4" rtl="0">
              <a:lnSpc>
                <a:spcPct val="100000"/>
              </a:lnSpc>
              <a:spcBef>
                <a:spcPts val="1600"/>
              </a:spcBef>
              <a:spcAft>
                <a:spcPts val="0"/>
              </a:spcAft>
              <a:buNone/>
              <a:defRPr sz="1500">
                <a:solidFill>
                  <a:schemeClr val="dk2"/>
                </a:solidFill>
                <a:latin typeface="Roboto Condensed"/>
                <a:ea typeface="Roboto Condensed"/>
                <a:cs typeface="Roboto Condensed"/>
                <a:sym typeface="Roboto Condensed"/>
              </a:defRPr>
            </a:lvl5pPr>
            <a:lvl6pPr lvl="5" rtl="0">
              <a:lnSpc>
                <a:spcPct val="100000"/>
              </a:lnSpc>
              <a:spcBef>
                <a:spcPts val="1600"/>
              </a:spcBef>
              <a:spcAft>
                <a:spcPts val="0"/>
              </a:spcAft>
              <a:buNone/>
              <a:defRPr sz="1500">
                <a:solidFill>
                  <a:schemeClr val="dk2"/>
                </a:solidFill>
                <a:latin typeface="Roboto Condensed"/>
                <a:ea typeface="Roboto Condensed"/>
                <a:cs typeface="Roboto Condensed"/>
                <a:sym typeface="Roboto Condensed"/>
              </a:defRPr>
            </a:lvl6pPr>
            <a:lvl7pPr lvl="6" rtl="0">
              <a:lnSpc>
                <a:spcPct val="100000"/>
              </a:lnSpc>
              <a:spcBef>
                <a:spcPts val="1600"/>
              </a:spcBef>
              <a:spcAft>
                <a:spcPts val="0"/>
              </a:spcAft>
              <a:buNone/>
              <a:defRPr sz="1500">
                <a:solidFill>
                  <a:schemeClr val="dk2"/>
                </a:solidFill>
                <a:latin typeface="Roboto Condensed"/>
                <a:ea typeface="Roboto Condensed"/>
                <a:cs typeface="Roboto Condensed"/>
                <a:sym typeface="Roboto Condensed"/>
              </a:defRPr>
            </a:lvl7pPr>
            <a:lvl8pPr lvl="7" rtl="0">
              <a:lnSpc>
                <a:spcPct val="100000"/>
              </a:lnSpc>
              <a:spcBef>
                <a:spcPts val="1600"/>
              </a:spcBef>
              <a:spcAft>
                <a:spcPts val="0"/>
              </a:spcAft>
              <a:buNone/>
              <a:defRPr sz="1500">
                <a:solidFill>
                  <a:schemeClr val="dk2"/>
                </a:solidFill>
                <a:latin typeface="Roboto Condensed"/>
                <a:ea typeface="Roboto Condensed"/>
                <a:cs typeface="Roboto Condensed"/>
                <a:sym typeface="Roboto Condensed"/>
              </a:defRPr>
            </a:lvl8pPr>
            <a:lvl9pPr lvl="8" rtl="0">
              <a:lnSpc>
                <a:spcPct val="100000"/>
              </a:lnSpc>
              <a:spcBef>
                <a:spcPts val="1600"/>
              </a:spcBef>
              <a:spcAft>
                <a:spcPts val="1600"/>
              </a:spcAft>
              <a:buNone/>
              <a:defRPr sz="1500">
                <a:solidFill>
                  <a:schemeClr val="dk2"/>
                </a:solidFill>
                <a:latin typeface="Roboto Condensed"/>
                <a:ea typeface="Roboto Condensed"/>
                <a:cs typeface="Roboto Condensed"/>
                <a:sym typeface="Roboto Condensed"/>
              </a:defRPr>
            </a:lvl9pPr>
          </a:lstStyle>
          <a:p/>
        </p:txBody>
      </p:sp>
      <p:sp>
        <p:nvSpPr>
          <p:cNvPr id="176" name="Google Shape;176;p27"/>
          <p:cNvSpPr txBox="1"/>
          <p:nvPr>
            <p:ph type="subTitle" idx="5"/>
          </p:nvPr>
        </p:nvSpPr>
        <p:spPr>
          <a:xfrm>
            <a:off x="3513650" y="1376566"/>
            <a:ext cx="1983000" cy="34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solidFill>
                  <a:schemeClr val="dk2"/>
                </a:solidFill>
                <a:latin typeface="Fugaz One"/>
                <a:ea typeface="Fugaz One"/>
                <a:cs typeface="Fugaz One"/>
                <a:sym typeface="Fugaz One"/>
              </a:defRPr>
            </a:lvl1pPr>
            <a:lvl2pPr lvl="1" rtl="0">
              <a:lnSpc>
                <a:spcPct val="100000"/>
              </a:lnSpc>
              <a:spcBef>
                <a:spcPts val="0"/>
              </a:spcBef>
              <a:spcAft>
                <a:spcPts val="0"/>
              </a:spcAft>
              <a:buNone/>
              <a:defRPr sz="2000" b="1">
                <a:solidFill>
                  <a:schemeClr val="dk2"/>
                </a:solidFill>
                <a:latin typeface="Fugaz One"/>
                <a:ea typeface="Fugaz One"/>
                <a:cs typeface="Fugaz One"/>
                <a:sym typeface="Fugaz One"/>
              </a:defRPr>
            </a:lvl2pPr>
            <a:lvl3pPr lvl="2" rtl="0">
              <a:lnSpc>
                <a:spcPct val="100000"/>
              </a:lnSpc>
              <a:spcBef>
                <a:spcPts val="0"/>
              </a:spcBef>
              <a:spcAft>
                <a:spcPts val="0"/>
              </a:spcAft>
              <a:buNone/>
              <a:defRPr sz="2000" b="1">
                <a:solidFill>
                  <a:schemeClr val="dk2"/>
                </a:solidFill>
                <a:latin typeface="Fugaz One"/>
                <a:ea typeface="Fugaz One"/>
                <a:cs typeface="Fugaz One"/>
                <a:sym typeface="Fugaz One"/>
              </a:defRPr>
            </a:lvl3pPr>
            <a:lvl4pPr lvl="3" rtl="0">
              <a:lnSpc>
                <a:spcPct val="100000"/>
              </a:lnSpc>
              <a:spcBef>
                <a:spcPts val="0"/>
              </a:spcBef>
              <a:spcAft>
                <a:spcPts val="0"/>
              </a:spcAft>
              <a:buNone/>
              <a:defRPr sz="2000" b="1">
                <a:solidFill>
                  <a:schemeClr val="dk2"/>
                </a:solidFill>
                <a:latin typeface="Fugaz One"/>
                <a:ea typeface="Fugaz One"/>
                <a:cs typeface="Fugaz One"/>
                <a:sym typeface="Fugaz One"/>
              </a:defRPr>
            </a:lvl4pPr>
            <a:lvl5pPr lvl="4" rtl="0">
              <a:lnSpc>
                <a:spcPct val="100000"/>
              </a:lnSpc>
              <a:spcBef>
                <a:spcPts val="0"/>
              </a:spcBef>
              <a:spcAft>
                <a:spcPts val="0"/>
              </a:spcAft>
              <a:buNone/>
              <a:defRPr sz="2000" b="1">
                <a:solidFill>
                  <a:schemeClr val="dk2"/>
                </a:solidFill>
                <a:latin typeface="Fugaz One"/>
                <a:ea typeface="Fugaz One"/>
                <a:cs typeface="Fugaz One"/>
                <a:sym typeface="Fugaz One"/>
              </a:defRPr>
            </a:lvl5pPr>
            <a:lvl6pPr lvl="5" rtl="0">
              <a:lnSpc>
                <a:spcPct val="100000"/>
              </a:lnSpc>
              <a:spcBef>
                <a:spcPts val="0"/>
              </a:spcBef>
              <a:spcAft>
                <a:spcPts val="0"/>
              </a:spcAft>
              <a:buNone/>
              <a:defRPr sz="2000" b="1">
                <a:solidFill>
                  <a:schemeClr val="dk2"/>
                </a:solidFill>
                <a:latin typeface="Fugaz One"/>
                <a:ea typeface="Fugaz One"/>
                <a:cs typeface="Fugaz One"/>
                <a:sym typeface="Fugaz One"/>
              </a:defRPr>
            </a:lvl6pPr>
            <a:lvl7pPr lvl="6" rtl="0">
              <a:lnSpc>
                <a:spcPct val="100000"/>
              </a:lnSpc>
              <a:spcBef>
                <a:spcPts val="0"/>
              </a:spcBef>
              <a:spcAft>
                <a:spcPts val="0"/>
              </a:spcAft>
              <a:buNone/>
              <a:defRPr sz="2000" b="1">
                <a:solidFill>
                  <a:schemeClr val="dk2"/>
                </a:solidFill>
                <a:latin typeface="Fugaz One"/>
                <a:ea typeface="Fugaz One"/>
                <a:cs typeface="Fugaz One"/>
                <a:sym typeface="Fugaz One"/>
              </a:defRPr>
            </a:lvl7pPr>
            <a:lvl8pPr lvl="7" rtl="0">
              <a:lnSpc>
                <a:spcPct val="100000"/>
              </a:lnSpc>
              <a:spcBef>
                <a:spcPts val="0"/>
              </a:spcBef>
              <a:spcAft>
                <a:spcPts val="0"/>
              </a:spcAft>
              <a:buNone/>
              <a:defRPr sz="2000" b="1">
                <a:solidFill>
                  <a:schemeClr val="dk2"/>
                </a:solidFill>
                <a:latin typeface="Fugaz One"/>
                <a:ea typeface="Fugaz One"/>
                <a:cs typeface="Fugaz One"/>
                <a:sym typeface="Fugaz One"/>
              </a:defRPr>
            </a:lvl8pPr>
            <a:lvl9pPr lvl="8" rtl="0">
              <a:lnSpc>
                <a:spcPct val="100000"/>
              </a:lnSpc>
              <a:spcBef>
                <a:spcPts val="0"/>
              </a:spcBef>
              <a:spcAft>
                <a:spcPts val="0"/>
              </a:spcAft>
              <a:buNone/>
              <a:defRPr sz="2000" b="1">
                <a:solidFill>
                  <a:schemeClr val="dk2"/>
                </a:solidFill>
                <a:latin typeface="Fugaz One"/>
                <a:ea typeface="Fugaz One"/>
                <a:cs typeface="Fugaz One"/>
                <a:sym typeface="Fugaz One"/>
              </a:defRPr>
            </a:lvl9pPr>
          </a:lstStyle>
          <a:p/>
        </p:txBody>
      </p:sp>
      <p:sp>
        <p:nvSpPr>
          <p:cNvPr id="177" name="Google Shape;177;p27"/>
          <p:cNvSpPr txBox="1"/>
          <p:nvPr>
            <p:ph type="subTitle" idx="6"/>
          </p:nvPr>
        </p:nvSpPr>
        <p:spPr>
          <a:xfrm>
            <a:off x="3513650" y="1709300"/>
            <a:ext cx="1892700" cy="65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1pPr>
            <a:lvl2pPr lvl="1"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2pPr>
            <a:lvl3pPr lvl="2"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3pPr>
            <a:lvl4pPr lvl="3"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4pPr>
            <a:lvl5pPr lvl="4"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5pPr>
            <a:lvl6pPr lvl="5"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6pPr>
            <a:lvl7pPr lvl="6"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7pPr>
            <a:lvl8pPr lvl="7"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8pPr>
            <a:lvl9pPr lvl="8"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9pPr>
          </a:lstStyle>
          <a:p/>
        </p:txBody>
      </p:sp>
      <p:sp>
        <p:nvSpPr>
          <p:cNvPr id="178" name="Google Shape;178;p27"/>
          <p:cNvSpPr txBox="1"/>
          <p:nvPr>
            <p:ph type="subTitle" idx="7"/>
          </p:nvPr>
        </p:nvSpPr>
        <p:spPr>
          <a:xfrm>
            <a:off x="847950" y="3076437"/>
            <a:ext cx="1984200" cy="34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solidFill>
                  <a:schemeClr val="dk2"/>
                </a:solidFill>
                <a:latin typeface="Fugaz One"/>
                <a:ea typeface="Fugaz One"/>
                <a:cs typeface="Fugaz One"/>
                <a:sym typeface="Fugaz One"/>
              </a:defRPr>
            </a:lvl1pPr>
            <a:lvl2pPr lvl="1" rtl="0">
              <a:lnSpc>
                <a:spcPct val="100000"/>
              </a:lnSpc>
              <a:spcBef>
                <a:spcPts val="0"/>
              </a:spcBef>
              <a:spcAft>
                <a:spcPts val="0"/>
              </a:spcAft>
              <a:buNone/>
              <a:defRPr sz="2000" b="1">
                <a:solidFill>
                  <a:schemeClr val="dk2"/>
                </a:solidFill>
                <a:latin typeface="Fugaz One"/>
                <a:ea typeface="Fugaz One"/>
                <a:cs typeface="Fugaz One"/>
                <a:sym typeface="Fugaz One"/>
              </a:defRPr>
            </a:lvl2pPr>
            <a:lvl3pPr lvl="2" rtl="0">
              <a:lnSpc>
                <a:spcPct val="100000"/>
              </a:lnSpc>
              <a:spcBef>
                <a:spcPts val="0"/>
              </a:spcBef>
              <a:spcAft>
                <a:spcPts val="0"/>
              </a:spcAft>
              <a:buNone/>
              <a:defRPr sz="2000" b="1">
                <a:solidFill>
                  <a:schemeClr val="dk2"/>
                </a:solidFill>
                <a:latin typeface="Fugaz One"/>
                <a:ea typeface="Fugaz One"/>
                <a:cs typeface="Fugaz One"/>
                <a:sym typeface="Fugaz One"/>
              </a:defRPr>
            </a:lvl3pPr>
            <a:lvl4pPr lvl="3" rtl="0">
              <a:lnSpc>
                <a:spcPct val="100000"/>
              </a:lnSpc>
              <a:spcBef>
                <a:spcPts val="0"/>
              </a:spcBef>
              <a:spcAft>
                <a:spcPts val="0"/>
              </a:spcAft>
              <a:buNone/>
              <a:defRPr sz="2000" b="1">
                <a:solidFill>
                  <a:schemeClr val="dk2"/>
                </a:solidFill>
                <a:latin typeface="Fugaz One"/>
                <a:ea typeface="Fugaz One"/>
                <a:cs typeface="Fugaz One"/>
                <a:sym typeface="Fugaz One"/>
              </a:defRPr>
            </a:lvl4pPr>
            <a:lvl5pPr lvl="4" rtl="0">
              <a:lnSpc>
                <a:spcPct val="100000"/>
              </a:lnSpc>
              <a:spcBef>
                <a:spcPts val="0"/>
              </a:spcBef>
              <a:spcAft>
                <a:spcPts val="0"/>
              </a:spcAft>
              <a:buNone/>
              <a:defRPr sz="2000" b="1">
                <a:solidFill>
                  <a:schemeClr val="dk2"/>
                </a:solidFill>
                <a:latin typeface="Fugaz One"/>
                <a:ea typeface="Fugaz One"/>
                <a:cs typeface="Fugaz One"/>
                <a:sym typeface="Fugaz One"/>
              </a:defRPr>
            </a:lvl5pPr>
            <a:lvl6pPr lvl="5" rtl="0">
              <a:lnSpc>
                <a:spcPct val="100000"/>
              </a:lnSpc>
              <a:spcBef>
                <a:spcPts val="0"/>
              </a:spcBef>
              <a:spcAft>
                <a:spcPts val="0"/>
              </a:spcAft>
              <a:buNone/>
              <a:defRPr sz="2000" b="1">
                <a:solidFill>
                  <a:schemeClr val="dk2"/>
                </a:solidFill>
                <a:latin typeface="Fugaz One"/>
                <a:ea typeface="Fugaz One"/>
                <a:cs typeface="Fugaz One"/>
                <a:sym typeface="Fugaz One"/>
              </a:defRPr>
            </a:lvl6pPr>
            <a:lvl7pPr lvl="6" rtl="0">
              <a:lnSpc>
                <a:spcPct val="100000"/>
              </a:lnSpc>
              <a:spcBef>
                <a:spcPts val="0"/>
              </a:spcBef>
              <a:spcAft>
                <a:spcPts val="0"/>
              </a:spcAft>
              <a:buNone/>
              <a:defRPr sz="2000" b="1">
                <a:solidFill>
                  <a:schemeClr val="dk2"/>
                </a:solidFill>
                <a:latin typeface="Fugaz One"/>
                <a:ea typeface="Fugaz One"/>
                <a:cs typeface="Fugaz One"/>
                <a:sym typeface="Fugaz One"/>
              </a:defRPr>
            </a:lvl7pPr>
            <a:lvl8pPr lvl="7" rtl="0">
              <a:lnSpc>
                <a:spcPct val="100000"/>
              </a:lnSpc>
              <a:spcBef>
                <a:spcPts val="0"/>
              </a:spcBef>
              <a:spcAft>
                <a:spcPts val="0"/>
              </a:spcAft>
              <a:buNone/>
              <a:defRPr sz="2000" b="1">
                <a:solidFill>
                  <a:schemeClr val="dk2"/>
                </a:solidFill>
                <a:latin typeface="Fugaz One"/>
                <a:ea typeface="Fugaz One"/>
                <a:cs typeface="Fugaz One"/>
                <a:sym typeface="Fugaz One"/>
              </a:defRPr>
            </a:lvl8pPr>
            <a:lvl9pPr lvl="8" rtl="0">
              <a:lnSpc>
                <a:spcPct val="100000"/>
              </a:lnSpc>
              <a:spcBef>
                <a:spcPts val="0"/>
              </a:spcBef>
              <a:spcAft>
                <a:spcPts val="0"/>
              </a:spcAft>
              <a:buNone/>
              <a:defRPr sz="2000" b="1">
                <a:solidFill>
                  <a:schemeClr val="dk2"/>
                </a:solidFill>
                <a:latin typeface="Fugaz One"/>
                <a:ea typeface="Fugaz One"/>
                <a:cs typeface="Fugaz One"/>
                <a:sym typeface="Fugaz One"/>
              </a:defRPr>
            </a:lvl9pPr>
          </a:lstStyle>
          <a:p/>
        </p:txBody>
      </p:sp>
      <p:sp>
        <p:nvSpPr>
          <p:cNvPr id="179" name="Google Shape;179;p27"/>
          <p:cNvSpPr txBox="1"/>
          <p:nvPr>
            <p:ph type="subTitle" idx="8"/>
          </p:nvPr>
        </p:nvSpPr>
        <p:spPr>
          <a:xfrm>
            <a:off x="6311800" y="3076437"/>
            <a:ext cx="1984200" cy="34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solidFill>
                  <a:schemeClr val="dk2"/>
                </a:solidFill>
                <a:latin typeface="Fugaz One"/>
                <a:ea typeface="Fugaz One"/>
                <a:cs typeface="Fugaz One"/>
                <a:sym typeface="Fugaz One"/>
              </a:defRPr>
            </a:lvl1pPr>
            <a:lvl2pPr lvl="1" rtl="0">
              <a:lnSpc>
                <a:spcPct val="100000"/>
              </a:lnSpc>
              <a:spcBef>
                <a:spcPts val="0"/>
              </a:spcBef>
              <a:spcAft>
                <a:spcPts val="0"/>
              </a:spcAft>
              <a:buNone/>
              <a:defRPr sz="2000" b="1">
                <a:solidFill>
                  <a:schemeClr val="dk2"/>
                </a:solidFill>
                <a:latin typeface="Fugaz One"/>
                <a:ea typeface="Fugaz One"/>
                <a:cs typeface="Fugaz One"/>
                <a:sym typeface="Fugaz One"/>
              </a:defRPr>
            </a:lvl2pPr>
            <a:lvl3pPr lvl="2" rtl="0">
              <a:lnSpc>
                <a:spcPct val="100000"/>
              </a:lnSpc>
              <a:spcBef>
                <a:spcPts val="0"/>
              </a:spcBef>
              <a:spcAft>
                <a:spcPts val="0"/>
              </a:spcAft>
              <a:buNone/>
              <a:defRPr sz="2000" b="1">
                <a:solidFill>
                  <a:schemeClr val="dk2"/>
                </a:solidFill>
                <a:latin typeface="Fugaz One"/>
                <a:ea typeface="Fugaz One"/>
                <a:cs typeface="Fugaz One"/>
                <a:sym typeface="Fugaz One"/>
              </a:defRPr>
            </a:lvl3pPr>
            <a:lvl4pPr lvl="3" rtl="0">
              <a:lnSpc>
                <a:spcPct val="100000"/>
              </a:lnSpc>
              <a:spcBef>
                <a:spcPts val="0"/>
              </a:spcBef>
              <a:spcAft>
                <a:spcPts val="0"/>
              </a:spcAft>
              <a:buNone/>
              <a:defRPr sz="2000" b="1">
                <a:solidFill>
                  <a:schemeClr val="dk2"/>
                </a:solidFill>
                <a:latin typeface="Fugaz One"/>
                <a:ea typeface="Fugaz One"/>
                <a:cs typeface="Fugaz One"/>
                <a:sym typeface="Fugaz One"/>
              </a:defRPr>
            </a:lvl4pPr>
            <a:lvl5pPr lvl="4" rtl="0">
              <a:lnSpc>
                <a:spcPct val="100000"/>
              </a:lnSpc>
              <a:spcBef>
                <a:spcPts val="0"/>
              </a:spcBef>
              <a:spcAft>
                <a:spcPts val="0"/>
              </a:spcAft>
              <a:buNone/>
              <a:defRPr sz="2000" b="1">
                <a:solidFill>
                  <a:schemeClr val="dk2"/>
                </a:solidFill>
                <a:latin typeface="Fugaz One"/>
                <a:ea typeface="Fugaz One"/>
                <a:cs typeface="Fugaz One"/>
                <a:sym typeface="Fugaz One"/>
              </a:defRPr>
            </a:lvl5pPr>
            <a:lvl6pPr lvl="5" rtl="0">
              <a:lnSpc>
                <a:spcPct val="100000"/>
              </a:lnSpc>
              <a:spcBef>
                <a:spcPts val="0"/>
              </a:spcBef>
              <a:spcAft>
                <a:spcPts val="0"/>
              </a:spcAft>
              <a:buNone/>
              <a:defRPr sz="2000" b="1">
                <a:solidFill>
                  <a:schemeClr val="dk2"/>
                </a:solidFill>
                <a:latin typeface="Fugaz One"/>
                <a:ea typeface="Fugaz One"/>
                <a:cs typeface="Fugaz One"/>
                <a:sym typeface="Fugaz One"/>
              </a:defRPr>
            </a:lvl6pPr>
            <a:lvl7pPr lvl="6" rtl="0">
              <a:lnSpc>
                <a:spcPct val="100000"/>
              </a:lnSpc>
              <a:spcBef>
                <a:spcPts val="0"/>
              </a:spcBef>
              <a:spcAft>
                <a:spcPts val="0"/>
              </a:spcAft>
              <a:buNone/>
              <a:defRPr sz="2000" b="1">
                <a:solidFill>
                  <a:schemeClr val="dk2"/>
                </a:solidFill>
                <a:latin typeface="Fugaz One"/>
                <a:ea typeface="Fugaz One"/>
                <a:cs typeface="Fugaz One"/>
                <a:sym typeface="Fugaz One"/>
              </a:defRPr>
            </a:lvl7pPr>
            <a:lvl8pPr lvl="7" rtl="0">
              <a:lnSpc>
                <a:spcPct val="100000"/>
              </a:lnSpc>
              <a:spcBef>
                <a:spcPts val="0"/>
              </a:spcBef>
              <a:spcAft>
                <a:spcPts val="0"/>
              </a:spcAft>
              <a:buNone/>
              <a:defRPr sz="2000" b="1">
                <a:solidFill>
                  <a:schemeClr val="dk2"/>
                </a:solidFill>
                <a:latin typeface="Fugaz One"/>
                <a:ea typeface="Fugaz One"/>
                <a:cs typeface="Fugaz One"/>
                <a:sym typeface="Fugaz One"/>
              </a:defRPr>
            </a:lvl8pPr>
            <a:lvl9pPr lvl="8" rtl="0">
              <a:lnSpc>
                <a:spcPct val="100000"/>
              </a:lnSpc>
              <a:spcBef>
                <a:spcPts val="0"/>
              </a:spcBef>
              <a:spcAft>
                <a:spcPts val="0"/>
              </a:spcAft>
              <a:buNone/>
              <a:defRPr sz="2000" b="1">
                <a:solidFill>
                  <a:schemeClr val="dk2"/>
                </a:solidFill>
                <a:latin typeface="Fugaz One"/>
                <a:ea typeface="Fugaz One"/>
                <a:cs typeface="Fugaz One"/>
                <a:sym typeface="Fugaz One"/>
              </a:defRPr>
            </a:lvl9pPr>
          </a:lstStyle>
          <a:p/>
        </p:txBody>
      </p:sp>
      <p:sp>
        <p:nvSpPr>
          <p:cNvPr id="180" name="Google Shape;180;p27"/>
          <p:cNvSpPr txBox="1"/>
          <p:nvPr>
            <p:ph type="subTitle" idx="9"/>
          </p:nvPr>
        </p:nvSpPr>
        <p:spPr>
          <a:xfrm>
            <a:off x="847950" y="3405678"/>
            <a:ext cx="1892700" cy="65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1pPr>
            <a:lvl2pPr lvl="1"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2pPr>
            <a:lvl3pPr lvl="2"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3pPr>
            <a:lvl4pPr lvl="3"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4pPr>
            <a:lvl5pPr lvl="4"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5pPr>
            <a:lvl6pPr lvl="5"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6pPr>
            <a:lvl7pPr lvl="6"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7pPr>
            <a:lvl8pPr lvl="7"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8pPr>
            <a:lvl9pPr lvl="8"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9pPr>
          </a:lstStyle>
          <a:p/>
        </p:txBody>
      </p:sp>
      <p:sp>
        <p:nvSpPr>
          <p:cNvPr id="181" name="Google Shape;181;p27"/>
          <p:cNvSpPr txBox="1"/>
          <p:nvPr>
            <p:ph type="subTitle" idx="13"/>
          </p:nvPr>
        </p:nvSpPr>
        <p:spPr>
          <a:xfrm>
            <a:off x="6311800" y="3404323"/>
            <a:ext cx="1892700" cy="65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1pPr>
            <a:lvl2pPr lvl="1" rtl="0">
              <a:lnSpc>
                <a:spcPct val="100000"/>
              </a:lnSpc>
              <a:spcBef>
                <a:spcPts val="1600"/>
              </a:spcBef>
              <a:spcAft>
                <a:spcPts val="0"/>
              </a:spcAft>
              <a:buNone/>
              <a:defRPr sz="1500">
                <a:solidFill>
                  <a:schemeClr val="dk2"/>
                </a:solidFill>
                <a:latin typeface="Roboto Condensed"/>
                <a:ea typeface="Roboto Condensed"/>
                <a:cs typeface="Roboto Condensed"/>
                <a:sym typeface="Roboto Condensed"/>
              </a:defRPr>
            </a:lvl2pPr>
            <a:lvl3pPr lvl="2" rtl="0">
              <a:lnSpc>
                <a:spcPct val="100000"/>
              </a:lnSpc>
              <a:spcBef>
                <a:spcPts val="1600"/>
              </a:spcBef>
              <a:spcAft>
                <a:spcPts val="0"/>
              </a:spcAft>
              <a:buNone/>
              <a:defRPr sz="1500">
                <a:solidFill>
                  <a:schemeClr val="dk2"/>
                </a:solidFill>
                <a:latin typeface="Roboto Condensed"/>
                <a:ea typeface="Roboto Condensed"/>
                <a:cs typeface="Roboto Condensed"/>
                <a:sym typeface="Roboto Condensed"/>
              </a:defRPr>
            </a:lvl3pPr>
            <a:lvl4pPr lvl="3" rtl="0">
              <a:lnSpc>
                <a:spcPct val="100000"/>
              </a:lnSpc>
              <a:spcBef>
                <a:spcPts val="1600"/>
              </a:spcBef>
              <a:spcAft>
                <a:spcPts val="0"/>
              </a:spcAft>
              <a:buNone/>
              <a:defRPr sz="1500">
                <a:solidFill>
                  <a:schemeClr val="dk2"/>
                </a:solidFill>
                <a:latin typeface="Roboto Condensed"/>
                <a:ea typeface="Roboto Condensed"/>
                <a:cs typeface="Roboto Condensed"/>
                <a:sym typeface="Roboto Condensed"/>
              </a:defRPr>
            </a:lvl4pPr>
            <a:lvl5pPr lvl="4" rtl="0">
              <a:lnSpc>
                <a:spcPct val="100000"/>
              </a:lnSpc>
              <a:spcBef>
                <a:spcPts val="1600"/>
              </a:spcBef>
              <a:spcAft>
                <a:spcPts val="0"/>
              </a:spcAft>
              <a:buNone/>
              <a:defRPr sz="1500">
                <a:solidFill>
                  <a:schemeClr val="dk2"/>
                </a:solidFill>
                <a:latin typeface="Roboto Condensed"/>
                <a:ea typeface="Roboto Condensed"/>
                <a:cs typeface="Roboto Condensed"/>
                <a:sym typeface="Roboto Condensed"/>
              </a:defRPr>
            </a:lvl5pPr>
            <a:lvl6pPr lvl="5" rtl="0">
              <a:lnSpc>
                <a:spcPct val="100000"/>
              </a:lnSpc>
              <a:spcBef>
                <a:spcPts val="1600"/>
              </a:spcBef>
              <a:spcAft>
                <a:spcPts val="0"/>
              </a:spcAft>
              <a:buNone/>
              <a:defRPr sz="1500">
                <a:solidFill>
                  <a:schemeClr val="dk2"/>
                </a:solidFill>
                <a:latin typeface="Roboto Condensed"/>
                <a:ea typeface="Roboto Condensed"/>
                <a:cs typeface="Roboto Condensed"/>
                <a:sym typeface="Roboto Condensed"/>
              </a:defRPr>
            </a:lvl6pPr>
            <a:lvl7pPr lvl="6" rtl="0">
              <a:lnSpc>
                <a:spcPct val="100000"/>
              </a:lnSpc>
              <a:spcBef>
                <a:spcPts val="1600"/>
              </a:spcBef>
              <a:spcAft>
                <a:spcPts val="0"/>
              </a:spcAft>
              <a:buNone/>
              <a:defRPr sz="1500">
                <a:solidFill>
                  <a:schemeClr val="dk2"/>
                </a:solidFill>
                <a:latin typeface="Roboto Condensed"/>
                <a:ea typeface="Roboto Condensed"/>
                <a:cs typeface="Roboto Condensed"/>
                <a:sym typeface="Roboto Condensed"/>
              </a:defRPr>
            </a:lvl7pPr>
            <a:lvl8pPr lvl="7" rtl="0">
              <a:lnSpc>
                <a:spcPct val="100000"/>
              </a:lnSpc>
              <a:spcBef>
                <a:spcPts val="1600"/>
              </a:spcBef>
              <a:spcAft>
                <a:spcPts val="0"/>
              </a:spcAft>
              <a:buNone/>
              <a:defRPr sz="1500">
                <a:solidFill>
                  <a:schemeClr val="dk2"/>
                </a:solidFill>
                <a:latin typeface="Roboto Condensed"/>
                <a:ea typeface="Roboto Condensed"/>
                <a:cs typeface="Roboto Condensed"/>
                <a:sym typeface="Roboto Condensed"/>
              </a:defRPr>
            </a:lvl8pPr>
            <a:lvl9pPr lvl="8" rtl="0">
              <a:lnSpc>
                <a:spcPct val="100000"/>
              </a:lnSpc>
              <a:spcBef>
                <a:spcPts val="1600"/>
              </a:spcBef>
              <a:spcAft>
                <a:spcPts val="1600"/>
              </a:spcAft>
              <a:buNone/>
              <a:defRPr sz="1500">
                <a:solidFill>
                  <a:schemeClr val="dk2"/>
                </a:solidFill>
                <a:latin typeface="Roboto Condensed"/>
                <a:ea typeface="Roboto Condensed"/>
                <a:cs typeface="Roboto Condensed"/>
                <a:sym typeface="Roboto Condensed"/>
              </a:defRPr>
            </a:lvl9pPr>
          </a:lstStyle>
          <a:p/>
        </p:txBody>
      </p:sp>
      <p:sp>
        <p:nvSpPr>
          <p:cNvPr id="182" name="Google Shape;182;p27"/>
          <p:cNvSpPr txBox="1"/>
          <p:nvPr>
            <p:ph type="subTitle" idx="14"/>
          </p:nvPr>
        </p:nvSpPr>
        <p:spPr>
          <a:xfrm>
            <a:off x="3513625" y="3076437"/>
            <a:ext cx="1984200" cy="34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solidFill>
                  <a:schemeClr val="dk2"/>
                </a:solidFill>
                <a:latin typeface="Fugaz One"/>
                <a:ea typeface="Fugaz One"/>
                <a:cs typeface="Fugaz One"/>
                <a:sym typeface="Fugaz One"/>
              </a:defRPr>
            </a:lvl1pPr>
            <a:lvl2pPr lvl="1" rtl="0">
              <a:lnSpc>
                <a:spcPct val="100000"/>
              </a:lnSpc>
              <a:spcBef>
                <a:spcPts val="0"/>
              </a:spcBef>
              <a:spcAft>
                <a:spcPts val="0"/>
              </a:spcAft>
              <a:buNone/>
              <a:defRPr sz="2000" b="1">
                <a:solidFill>
                  <a:schemeClr val="dk2"/>
                </a:solidFill>
                <a:latin typeface="Fugaz One"/>
                <a:ea typeface="Fugaz One"/>
                <a:cs typeface="Fugaz One"/>
                <a:sym typeface="Fugaz One"/>
              </a:defRPr>
            </a:lvl2pPr>
            <a:lvl3pPr lvl="2" rtl="0">
              <a:lnSpc>
                <a:spcPct val="100000"/>
              </a:lnSpc>
              <a:spcBef>
                <a:spcPts val="0"/>
              </a:spcBef>
              <a:spcAft>
                <a:spcPts val="0"/>
              </a:spcAft>
              <a:buNone/>
              <a:defRPr sz="2000" b="1">
                <a:solidFill>
                  <a:schemeClr val="dk2"/>
                </a:solidFill>
                <a:latin typeface="Fugaz One"/>
                <a:ea typeface="Fugaz One"/>
                <a:cs typeface="Fugaz One"/>
                <a:sym typeface="Fugaz One"/>
              </a:defRPr>
            </a:lvl3pPr>
            <a:lvl4pPr lvl="3" rtl="0">
              <a:lnSpc>
                <a:spcPct val="100000"/>
              </a:lnSpc>
              <a:spcBef>
                <a:spcPts val="0"/>
              </a:spcBef>
              <a:spcAft>
                <a:spcPts val="0"/>
              </a:spcAft>
              <a:buNone/>
              <a:defRPr sz="2000" b="1">
                <a:solidFill>
                  <a:schemeClr val="dk2"/>
                </a:solidFill>
                <a:latin typeface="Fugaz One"/>
                <a:ea typeface="Fugaz One"/>
                <a:cs typeface="Fugaz One"/>
                <a:sym typeface="Fugaz One"/>
              </a:defRPr>
            </a:lvl4pPr>
            <a:lvl5pPr lvl="4" rtl="0">
              <a:lnSpc>
                <a:spcPct val="100000"/>
              </a:lnSpc>
              <a:spcBef>
                <a:spcPts val="0"/>
              </a:spcBef>
              <a:spcAft>
                <a:spcPts val="0"/>
              </a:spcAft>
              <a:buNone/>
              <a:defRPr sz="2000" b="1">
                <a:solidFill>
                  <a:schemeClr val="dk2"/>
                </a:solidFill>
                <a:latin typeface="Fugaz One"/>
                <a:ea typeface="Fugaz One"/>
                <a:cs typeface="Fugaz One"/>
                <a:sym typeface="Fugaz One"/>
              </a:defRPr>
            </a:lvl5pPr>
            <a:lvl6pPr lvl="5" rtl="0">
              <a:lnSpc>
                <a:spcPct val="100000"/>
              </a:lnSpc>
              <a:spcBef>
                <a:spcPts val="0"/>
              </a:spcBef>
              <a:spcAft>
                <a:spcPts val="0"/>
              </a:spcAft>
              <a:buNone/>
              <a:defRPr sz="2000" b="1">
                <a:solidFill>
                  <a:schemeClr val="dk2"/>
                </a:solidFill>
                <a:latin typeface="Fugaz One"/>
                <a:ea typeface="Fugaz One"/>
                <a:cs typeface="Fugaz One"/>
                <a:sym typeface="Fugaz One"/>
              </a:defRPr>
            </a:lvl6pPr>
            <a:lvl7pPr lvl="6" rtl="0">
              <a:lnSpc>
                <a:spcPct val="100000"/>
              </a:lnSpc>
              <a:spcBef>
                <a:spcPts val="0"/>
              </a:spcBef>
              <a:spcAft>
                <a:spcPts val="0"/>
              </a:spcAft>
              <a:buNone/>
              <a:defRPr sz="2000" b="1">
                <a:solidFill>
                  <a:schemeClr val="dk2"/>
                </a:solidFill>
                <a:latin typeface="Fugaz One"/>
                <a:ea typeface="Fugaz One"/>
                <a:cs typeface="Fugaz One"/>
                <a:sym typeface="Fugaz One"/>
              </a:defRPr>
            </a:lvl7pPr>
            <a:lvl8pPr lvl="7" rtl="0">
              <a:lnSpc>
                <a:spcPct val="100000"/>
              </a:lnSpc>
              <a:spcBef>
                <a:spcPts val="0"/>
              </a:spcBef>
              <a:spcAft>
                <a:spcPts val="0"/>
              </a:spcAft>
              <a:buNone/>
              <a:defRPr sz="2000" b="1">
                <a:solidFill>
                  <a:schemeClr val="dk2"/>
                </a:solidFill>
                <a:latin typeface="Fugaz One"/>
                <a:ea typeface="Fugaz One"/>
                <a:cs typeface="Fugaz One"/>
                <a:sym typeface="Fugaz One"/>
              </a:defRPr>
            </a:lvl8pPr>
            <a:lvl9pPr lvl="8" rtl="0">
              <a:lnSpc>
                <a:spcPct val="100000"/>
              </a:lnSpc>
              <a:spcBef>
                <a:spcPts val="0"/>
              </a:spcBef>
              <a:spcAft>
                <a:spcPts val="0"/>
              </a:spcAft>
              <a:buNone/>
              <a:defRPr sz="2000" b="1">
                <a:solidFill>
                  <a:schemeClr val="dk2"/>
                </a:solidFill>
                <a:latin typeface="Fugaz One"/>
                <a:ea typeface="Fugaz One"/>
                <a:cs typeface="Fugaz One"/>
                <a:sym typeface="Fugaz One"/>
              </a:defRPr>
            </a:lvl9pPr>
          </a:lstStyle>
          <a:p/>
        </p:txBody>
      </p:sp>
      <p:sp>
        <p:nvSpPr>
          <p:cNvPr id="183" name="Google Shape;183;p27"/>
          <p:cNvSpPr txBox="1"/>
          <p:nvPr>
            <p:ph type="subTitle" idx="15"/>
          </p:nvPr>
        </p:nvSpPr>
        <p:spPr>
          <a:xfrm>
            <a:off x="3513625" y="3404323"/>
            <a:ext cx="1892700" cy="65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1pPr>
            <a:lvl2pPr lvl="1"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2pPr>
            <a:lvl3pPr lvl="2"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3pPr>
            <a:lvl4pPr lvl="3"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4pPr>
            <a:lvl5pPr lvl="4"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5pPr>
            <a:lvl6pPr lvl="5"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6pPr>
            <a:lvl7pPr lvl="6"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7pPr>
            <a:lvl8pPr lvl="7"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8pPr>
            <a:lvl9pPr lvl="8" rtl="0">
              <a:lnSpc>
                <a:spcPct val="100000"/>
              </a:lnSpc>
              <a:spcBef>
                <a:spcPts val="0"/>
              </a:spcBef>
              <a:spcAft>
                <a:spcPts val="0"/>
              </a:spcAft>
              <a:buNone/>
              <a:defRPr sz="1500">
                <a:solidFill>
                  <a:schemeClr val="dk2"/>
                </a:solidFill>
                <a:latin typeface="Roboto Condensed"/>
                <a:ea typeface="Roboto Condensed"/>
                <a:cs typeface="Roboto Condensed"/>
                <a:sym typeface="Roboto Condensed"/>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bg>
      <p:bgPr>
        <a:blipFill>
          <a:blip r:embed="rId2"/>
          <a:stretch>
            <a:fillRect/>
          </a:stretch>
        </a:blipFill>
        <a:effectLst/>
      </p:bgPr>
    </p:bg>
    <p:spTree>
      <p:nvGrpSpPr>
        <p:cNvPr id="19" name="Shape 19"/>
        <p:cNvGrpSpPr/>
        <p:nvPr/>
      </p:nvGrpSpPr>
      <p:grpSpPr>
        <a:xfrm>
          <a:off x="0" y="0"/>
          <a:ext cx="0" cy="0"/>
          <a:chOff x="0" y="0"/>
          <a:chExt cx="0" cy="0"/>
        </a:xfrm>
      </p:grpSpPr>
      <p:sp>
        <p:nvSpPr>
          <p:cNvPr id="20" name="Google Shape;20;p4"/>
          <p:cNvSpPr/>
          <p:nvPr/>
        </p:nvSpPr>
        <p:spPr>
          <a:xfrm>
            <a:off x="-31800" y="-31875"/>
            <a:ext cx="9206700" cy="5175300"/>
          </a:xfrm>
          <a:prstGeom prst="rect">
            <a:avLst/>
          </a:prstGeom>
          <a:solidFill>
            <a:srgbClr val="FFFFFF">
              <a:alpha val="5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4"/>
          <p:cNvSpPr/>
          <p:nvPr/>
        </p:nvSpPr>
        <p:spPr>
          <a:xfrm>
            <a:off x="0" y="971800"/>
            <a:ext cx="9144000" cy="395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4"/>
          <p:cNvSpPr txBox="1"/>
          <p:nvPr>
            <p:ph type="title"/>
          </p:nvPr>
        </p:nvSpPr>
        <p:spPr>
          <a:xfrm>
            <a:off x="655650" y="360787"/>
            <a:ext cx="7832700" cy="572700"/>
          </a:xfrm>
          <a:prstGeom prst="rect">
            <a:avLst/>
          </a:prstGeom>
          <a:effectLst>
            <a:outerShdw dist="19050" dir="20520000" algn="bl" rotWithShape="0">
              <a:schemeClr val="lt1"/>
            </a:outerShdw>
          </a:effectLst>
        </p:spPr>
        <p:txBody>
          <a:bodyPr spcFirstLastPara="1" wrap="square" lIns="91425" tIns="91425" rIns="91425" bIns="91425" anchor="t" anchorCtr="0">
            <a:noAutofit/>
          </a:bodyPr>
          <a:lstStyle>
            <a:lvl1pPr lvl="0" algn="ctr">
              <a:spcBef>
                <a:spcPts val="0"/>
              </a:spcBef>
              <a:spcAft>
                <a:spcPts val="0"/>
              </a:spcAft>
              <a:buSzPts val="3000"/>
              <a:buFont typeface="Comfortaa"/>
              <a:buNone/>
              <a:defRPr b="1">
                <a:solidFill>
                  <a:schemeClr val="accent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type="subTitle" idx="1"/>
          </p:nvPr>
        </p:nvSpPr>
        <p:spPr>
          <a:xfrm>
            <a:off x="713250" y="1305637"/>
            <a:ext cx="7717500" cy="329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300">
                <a:solidFill>
                  <a:schemeClr val="accent1"/>
                </a:solidFill>
                <a:latin typeface="Roboto Condensed"/>
                <a:ea typeface="Roboto Condensed"/>
                <a:cs typeface="Roboto Condensed"/>
                <a:sym typeface="Roboto Condensed"/>
              </a:defRPr>
            </a:lvl1pPr>
            <a:lvl2pPr lvl="1" rtl="0">
              <a:lnSpc>
                <a:spcPct val="100000"/>
              </a:lnSpc>
              <a:spcBef>
                <a:spcPts val="0"/>
              </a:spcBef>
              <a:spcAft>
                <a:spcPts val="0"/>
              </a:spcAft>
              <a:buNone/>
              <a:defRPr sz="1300">
                <a:solidFill>
                  <a:schemeClr val="accent1"/>
                </a:solidFill>
                <a:latin typeface="Roboto Condensed"/>
                <a:ea typeface="Roboto Condensed"/>
                <a:cs typeface="Roboto Condensed"/>
                <a:sym typeface="Roboto Condensed"/>
              </a:defRPr>
            </a:lvl2pPr>
            <a:lvl3pPr lvl="2" rtl="0">
              <a:lnSpc>
                <a:spcPct val="100000"/>
              </a:lnSpc>
              <a:spcBef>
                <a:spcPts val="0"/>
              </a:spcBef>
              <a:spcAft>
                <a:spcPts val="0"/>
              </a:spcAft>
              <a:buNone/>
              <a:defRPr sz="1300">
                <a:solidFill>
                  <a:schemeClr val="accent1"/>
                </a:solidFill>
                <a:latin typeface="Roboto Condensed"/>
                <a:ea typeface="Roboto Condensed"/>
                <a:cs typeface="Roboto Condensed"/>
                <a:sym typeface="Roboto Condensed"/>
              </a:defRPr>
            </a:lvl3pPr>
            <a:lvl4pPr lvl="3" rtl="0">
              <a:lnSpc>
                <a:spcPct val="100000"/>
              </a:lnSpc>
              <a:spcBef>
                <a:spcPts val="0"/>
              </a:spcBef>
              <a:spcAft>
                <a:spcPts val="0"/>
              </a:spcAft>
              <a:buNone/>
              <a:defRPr sz="1300">
                <a:solidFill>
                  <a:schemeClr val="accent1"/>
                </a:solidFill>
                <a:latin typeface="Roboto Condensed"/>
                <a:ea typeface="Roboto Condensed"/>
                <a:cs typeface="Roboto Condensed"/>
                <a:sym typeface="Roboto Condensed"/>
              </a:defRPr>
            </a:lvl4pPr>
            <a:lvl5pPr lvl="4" rtl="0">
              <a:lnSpc>
                <a:spcPct val="100000"/>
              </a:lnSpc>
              <a:spcBef>
                <a:spcPts val="0"/>
              </a:spcBef>
              <a:spcAft>
                <a:spcPts val="0"/>
              </a:spcAft>
              <a:buNone/>
              <a:defRPr sz="1300">
                <a:solidFill>
                  <a:schemeClr val="accent1"/>
                </a:solidFill>
                <a:latin typeface="Roboto Condensed"/>
                <a:ea typeface="Roboto Condensed"/>
                <a:cs typeface="Roboto Condensed"/>
                <a:sym typeface="Roboto Condensed"/>
              </a:defRPr>
            </a:lvl5pPr>
            <a:lvl6pPr lvl="5" rtl="0">
              <a:lnSpc>
                <a:spcPct val="100000"/>
              </a:lnSpc>
              <a:spcBef>
                <a:spcPts val="0"/>
              </a:spcBef>
              <a:spcAft>
                <a:spcPts val="0"/>
              </a:spcAft>
              <a:buNone/>
              <a:defRPr sz="1300">
                <a:solidFill>
                  <a:schemeClr val="accent1"/>
                </a:solidFill>
                <a:latin typeface="Roboto Condensed"/>
                <a:ea typeface="Roboto Condensed"/>
                <a:cs typeface="Roboto Condensed"/>
                <a:sym typeface="Roboto Condensed"/>
              </a:defRPr>
            </a:lvl6pPr>
            <a:lvl7pPr lvl="6" rtl="0">
              <a:lnSpc>
                <a:spcPct val="100000"/>
              </a:lnSpc>
              <a:spcBef>
                <a:spcPts val="0"/>
              </a:spcBef>
              <a:spcAft>
                <a:spcPts val="0"/>
              </a:spcAft>
              <a:buNone/>
              <a:defRPr sz="1300">
                <a:solidFill>
                  <a:schemeClr val="accent1"/>
                </a:solidFill>
                <a:latin typeface="Roboto Condensed"/>
                <a:ea typeface="Roboto Condensed"/>
                <a:cs typeface="Roboto Condensed"/>
                <a:sym typeface="Roboto Condensed"/>
              </a:defRPr>
            </a:lvl7pPr>
            <a:lvl8pPr lvl="7" rtl="0">
              <a:lnSpc>
                <a:spcPct val="100000"/>
              </a:lnSpc>
              <a:spcBef>
                <a:spcPts val="0"/>
              </a:spcBef>
              <a:spcAft>
                <a:spcPts val="0"/>
              </a:spcAft>
              <a:buNone/>
              <a:defRPr sz="1300">
                <a:solidFill>
                  <a:schemeClr val="accent1"/>
                </a:solidFill>
                <a:latin typeface="Roboto Condensed"/>
                <a:ea typeface="Roboto Condensed"/>
                <a:cs typeface="Roboto Condensed"/>
                <a:sym typeface="Roboto Condensed"/>
              </a:defRPr>
            </a:lvl8pPr>
            <a:lvl9pPr lvl="8" rtl="0">
              <a:lnSpc>
                <a:spcPct val="100000"/>
              </a:lnSpc>
              <a:spcBef>
                <a:spcPts val="0"/>
              </a:spcBef>
              <a:spcAft>
                <a:spcPts val="0"/>
              </a:spcAft>
              <a:buNone/>
              <a:defRPr sz="1300">
                <a:solidFill>
                  <a:schemeClr val="accent1"/>
                </a:solidFill>
                <a:latin typeface="Roboto Condensed"/>
                <a:ea typeface="Roboto Condensed"/>
                <a:cs typeface="Roboto Condensed"/>
                <a:sym typeface="Roboto Condensed"/>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bg>
      <p:bgPr>
        <a:blipFill>
          <a:blip r:embed="rId2"/>
          <a:stretch>
            <a:fillRect/>
          </a:stretch>
        </a:blipFill>
        <a:effectLst/>
      </p:bgPr>
    </p:bg>
    <p:spTree>
      <p:nvGrpSpPr>
        <p:cNvPr id="24" name="Shape 24"/>
        <p:cNvGrpSpPr/>
        <p:nvPr/>
      </p:nvGrpSpPr>
      <p:grpSpPr>
        <a:xfrm>
          <a:off x="0" y="0"/>
          <a:ext cx="0" cy="0"/>
          <a:chOff x="0" y="0"/>
          <a:chExt cx="0" cy="0"/>
        </a:xfrm>
      </p:grpSpPr>
      <p:sp>
        <p:nvSpPr>
          <p:cNvPr id="25" name="Google Shape;25;p5"/>
          <p:cNvSpPr/>
          <p:nvPr/>
        </p:nvSpPr>
        <p:spPr>
          <a:xfrm>
            <a:off x="-31800" y="-31875"/>
            <a:ext cx="9206700" cy="5175300"/>
          </a:xfrm>
          <a:prstGeom prst="rect">
            <a:avLst/>
          </a:prstGeom>
          <a:solidFill>
            <a:srgbClr val="FFFFFF">
              <a:alpha val="5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5"/>
          <p:cNvSpPr txBox="1"/>
          <p:nvPr>
            <p:ph type="subTitle" idx="1"/>
          </p:nvPr>
        </p:nvSpPr>
        <p:spPr>
          <a:xfrm>
            <a:off x="2289146" y="2470450"/>
            <a:ext cx="1819500" cy="3303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sz="2000" b="1">
                <a:solidFill>
                  <a:schemeClr val="accent1"/>
                </a:solidFill>
                <a:latin typeface="Fugaz One"/>
                <a:ea typeface="Fugaz One"/>
                <a:cs typeface="Fugaz One"/>
                <a:sym typeface="Fugaz One"/>
              </a:defRPr>
            </a:lvl1pPr>
            <a:lvl2pPr lvl="1" algn="ctr">
              <a:lnSpc>
                <a:spcPct val="100000"/>
              </a:lnSpc>
              <a:spcBef>
                <a:spcPts val="0"/>
              </a:spcBef>
              <a:spcAft>
                <a:spcPts val="0"/>
              </a:spcAft>
              <a:buNone/>
              <a:defRPr sz="2000" b="1">
                <a:solidFill>
                  <a:schemeClr val="accent1"/>
                </a:solidFill>
                <a:latin typeface="Fugaz One"/>
                <a:ea typeface="Fugaz One"/>
                <a:cs typeface="Fugaz One"/>
                <a:sym typeface="Fugaz One"/>
              </a:defRPr>
            </a:lvl2pPr>
            <a:lvl3pPr lvl="2" algn="ctr">
              <a:lnSpc>
                <a:spcPct val="100000"/>
              </a:lnSpc>
              <a:spcBef>
                <a:spcPts val="0"/>
              </a:spcBef>
              <a:spcAft>
                <a:spcPts val="0"/>
              </a:spcAft>
              <a:buNone/>
              <a:defRPr sz="2000" b="1">
                <a:solidFill>
                  <a:schemeClr val="accent1"/>
                </a:solidFill>
                <a:latin typeface="Fugaz One"/>
                <a:ea typeface="Fugaz One"/>
                <a:cs typeface="Fugaz One"/>
                <a:sym typeface="Fugaz One"/>
              </a:defRPr>
            </a:lvl3pPr>
            <a:lvl4pPr lvl="3" algn="ctr">
              <a:lnSpc>
                <a:spcPct val="100000"/>
              </a:lnSpc>
              <a:spcBef>
                <a:spcPts val="0"/>
              </a:spcBef>
              <a:spcAft>
                <a:spcPts val="0"/>
              </a:spcAft>
              <a:buNone/>
              <a:defRPr sz="2000" b="1">
                <a:solidFill>
                  <a:schemeClr val="accent1"/>
                </a:solidFill>
                <a:latin typeface="Fugaz One"/>
                <a:ea typeface="Fugaz One"/>
                <a:cs typeface="Fugaz One"/>
                <a:sym typeface="Fugaz One"/>
              </a:defRPr>
            </a:lvl4pPr>
            <a:lvl5pPr lvl="4" algn="ctr">
              <a:lnSpc>
                <a:spcPct val="100000"/>
              </a:lnSpc>
              <a:spcBef>
                <a:spcPts val="0"/>
              </a:spcBef>
              <a:spcAft>
                <a:spcPts val="0"/>
              </a:spcAft>
              <a:buNone/>
              <a:defRPr sz="2000" b="1">
                <a:solidFill>
                  <a:schemeClr val="accent1"/>
                </a:solidFill>
                <a:latin typeface="Fugaz One"/>
                <a:ea typeface="Fugaz One"/>
                <a:cs typeface="Fugaz One"/>
                <a:sym typeface="Fugaz One"/>
              </a:defRPr>
            </a:lvl5pPr>
            <a:lvl6pPr lvl="5" algn="ctr">
              <a:lnSpc>
                <a:spcPct val="100000"/>
              </a:lnSpc>
              <a:spcBef>
                <a:spcPts val="0"/>
              </a:spcBef>
              <a:spcAft>
                <a:spcPts val="0"/>
              </a:spcAft>
              <a:buNone/>
              <a:defRPr sz="2000" b="1">
                <a:solidFill>
                  <a:schemeClr val="accent1"/>
                </a:solidFill>
                <a:latin typeface="Fugaz One"/>
                <a:ea typeface="Fugaz One"/>
                <a:cs typeface="Fugaz One"/>
                <a:sym typeface="Fugaz One"/>
              </a:defRPr>
            </a:lvl6pPr>
            <a:lvl7pPr lvl="6" algn="ctr">
              <a:lnSpc>
                <a:spcPct val="100000"/>
              </a:lnSpc>
              <a:spcBef>
                <a:spcPts val="0"/>
              </a:spcBef>
              <a:spcAft>
                <a:spcPts val="0"/>
              </a:spcAft>
              <a:buNone/>
              <a:defRPr sz="2000" b="1">
                <a:solidFill>
                  <a:schemeClr val="accent1"/>
                </a:solidFill>
                <a:latin typeface="Fugaz One"/>
                <a:ea typeface="Fugaz One"/>
                <a:cs typeface="Fugaz One"/>
                <a:sym typeface="Fugaz One"/>
              </a:defRPr>
            </a:lvl7pPr>
            <a:lvl8pPr lvl="7" algn="ctr">
              <a:lnSpc>
                <a:spcPct val="100000"/>
              </a:lnSpc>
              <a:spcBef>
                <a:spcPts val="0"/>
              </a:spcBef>
              <a:spcAft>
                <a:spcPts val="0"/>
              </a:spcAft>
              <a:buNone/>
              <a:defRPr sz="2000" b="1">
                <a:solidFill>
                  <a:schemeClr val="accent1"/>
                </a:solidFill>
                <a:latin typeface="Fugaz One"/>
                <a:ea typeface="Fugaz One"/>
                <a:cs typeface="Fugaz One"/>
                <a:sym typeface="Fugaz One"/>
              </a:defRPr>
            </a:lvl8pPr>
            <a:lvl9pPr lvl="8" algn="ctr">
              <a:lnSpc>
                <a:spcPct val="100000"/>
              </a:lnSpc>
              <a:spcBef>
                <a:spcPts val="0"/>
              </a:spcBef>
              <a:spcAft>
                <a:spcPts val="0"/>
              </a:spcAft>
              <a:buNone/>
              <a:defRPr sz="2000" b="1">
                <a:solidFill>
                  <a:schemeClr val="accent1"/>
                </a:solidFill>
                <a:latin typeface="Fugaz One"/>
                <a:ea typeface="Fugaz One"/>
                <a:cs typeface="Fugaz One"/>
                <a:sym typeface="Fugaz One"/>
              </a:defRPr>
            </a:lvl9pPr>
          </a:lstStyle>
          <a:p/>
        </p:txBody>
      </p:sp>
      <p:sp>
        <p:nvSpPr>
          <p:cNvPr id="27" name="Google Shape;27;p5"/>
          <p:cNvSpPr txBox="1"/>
          <p:nvPr>
            <p:ph type="subTitle" idx="2"/>
          </p:nvPr>
        </p:nvSpPr>
        <p:spPr>
          <a:xfrm>
            <a:off x="4958846" y="2470457"/>
            <a:ext cx="1819800" cy="329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solidFill>
                  <a:schemeClr val="accent1"/>
                </a:solidFill>
                <a:latin typeface="Fugaz One"/>
                <a:ea typeface="Fugaz One"/>
                <a:cs typeface="Fugaz One"/>
                <a:sym typeface="Fugaz One"/>
              </a:defRPr>
            </a:lvl1pPr>
            <a:lvl2pPr lvl="1" algn="ctr" rtl="0">
              <a:lnSpc>
                <a:spcPct val="100000"/>
              </a:lnSpc>
              <a:spcBef>
                <a:spcPts val="0"/>
              </a:spcBef>
              <a:spcAft>
                <a:spcPts val="0"/>
              </a:spcAft>
              <a:buNone/>
              <a:defRPr sz="2000" b="1">
                <a:solidFill>
                  <a:schemeClr val="accent1"/>
                </a:solidFill>
                <a:latin typeface="Fugaz One"/>
                <a:ea typeface="Fugaz One"/>
                <a:cs typeface="Fugaz One"/>
                <a:sym typeface="Fugaz One"/>
              </a:defRPr>
            </a:lvl2pPr>
            <a:lvl3pPr lvl="2" algn="ctr" rtl="0">
              <a:lnSpc>
                <a:spcPct val="100000"/>
              </a:lnSpc>
              <a:spcBef>
                <a:spcPts val="0"/>
              </a:spcBef>
              <a:spcAft>
                <a:spcPts val="0"/>
              </a:spcAft>
              <a:buNone/>
              <a:defRPr sz="2000" b="1">
                <a:solidFill>
                  <a:schemeClr val="accent1"/>
                </a:solidFill>
                <a:latin typeface="Fugaz One"/>
                <a:ea typeface="Fugaz One"/>
                <a:cs typeface="Fugaz One"/>
                <a:sym typeface="Fugaz One"/>
              </a:defRPr>
            </a:lvl3pPr>
            <a:lvl4pPr lvl="3" algn="ctr" rtl="0">
              <a:lnSpc>
                <a:spcPct val="100000"/>
              </a:lnSpc>
              <a:spcBef>
                <a:spcPts val="0"/>
              </a:spcBef>
              <a:spcAft>
                <a:spcPts val="0"/>
              </a:spcAft>
              <a:buNone/>
              <a:defRPr sz="2000" b="1">
                <a:solidFill>
                  <a:schemeClr val="accent1"/>
                </a:solidFill>
                <a:latin typeface="Fugaz One"/>
                <a:ea typeface="Fugaz One"/>
                <a:cs typeface="Fugaz One"/>
                <a:sym typeface="Fugaz One"/>
              </a:defRPr>
            </a:lvl4pPr>
            <a:lvl5pPr lvl="4" algn="ctr" rtl="0">
              <a:lnSpc>
                <a:spcPct val="100000"/>
              </a:lnSpc>
              <a:spcBef>
                <a:spcPts val="0"/>
              </a:spcBef>
              <a:spcAft>
                <a:spcPts val="0"/>
              </a:spcAft>
              <a:buNone/>
              <a:defRPr sz="2000" b="1">
                <a:solidFill>
                  <a:schemeClr val="accent1"/>
                </a:solidFill>
                <a:latin typeface="Fugaz One"/>
                <a:ea typeface="Fugaz One"/>
                <a:cs typeface="Fugaz One"/>
                <a:sym typeface="Fugaz One"/>
              </a:defRPr>
            </a:lvl5pPr>
            <a:lvl6pPr lvl="5" algn="ctr" rtl="0">
              <a:lnSpc>
                <a:spcPct val="100000"/>
              </a:lnSpc>
              <a:spcBef>
                <a:spcPts val="0"/>
              </a:spcBef>
              <a:spcAft>
                <a:spcPts val="0"/>
              </a:spcAft>
              <a:buNone/>
              <a:defRPr sz="2000" b="1">
                <a:solidFill>
                  <a:schemeClr val="accent1"/>
                </a:solidFill>
                <a:latin typeface="Fugaz One"/>
                <a:ea typeface="Fugaz One"/>
                <a:cs typeface="Fugaz One"/>
                <a:sym typeface="Fugaz One"/>
              </a:defRPr>
            </a:lvl6pPr>
            <a:lvl7pPr lvl="6" algn="ctr" rtl="0">
              <a:lnSpc>
                <a:spcPct val="100000"/>
              </a:lnSpc>
              <a:spcBef>
                <a:spcPts val="0"/>
              </a:spcBef>
              <a:spcAft>
                <a:spcPts val="0"/>
              </a:spcAft>
              <a:buNone/>
              <a:defRPr sz="2000" b="1">
                <a:solidFill>
                  <a:schemeClr val="accent1"/>
                </a:solidFill>
                <a:latin typeface="Fugaz One"/>
                <a:ea typeface="Fugaz One"/>
                <a:cs typeface="Fugaz One"/>
                <a:sym typeface="Fugaz One"/>
              </a:defRPr>
            </a:lvl7pPr>
            <a:lvl8pPr lvl="7" algn="ctr" rtl="0">
              <a:lnSpc>
                <a:spcPct val="100000"/>
              </a:lnSpc>
              <a:spcBef>
                <a:spcPts val="0"/>
              </a:spcBef>
              <a:spcAft>
                <a:spcPts val="0"/>
              </a:spcAft>
              <a:buNone/>
              <a:defRPr sz="2000" b="1">
                <a:solidFill>
                  <a:schemeClr val="accent1"/>
                </a:solidFill>
                <a:latin typeface="Fugaz One"/>
                <a:ea typeface="Fugaz One"/>
                <a:cs typeface="Fugaz One"/>
                <a:sym typeface="Fugaz One"/>
              </a:defRPr>
            </a:lvl8pPr>
            <a:lvl9pPr lvl="8" algn="ctr" rtl="0">
              <a:lnSpc>
                <a:spcPct val="100000"/>
              </a:lnSpc>
              <a:spcBef>
                <a:spcPts val="0"/>
              </a:spcBef>
              <a:spcAft>
                <a:spcPts val="0"/>
              </a:spcAft>
              <a:buNone/>
              <a:defRPr sz="2000" b="1">
                <a:solidFill>
                  <a:schemeClr val="accent1"/>
                </a:solidFill>
                <a:latin typeface="Fugaz One"/>
                <a:ea typeface="Fugaz One"/>
                <a:cs typeface="Fugaz One"/>
                <a:sym typeface="Fugaz One"/>
              </a:defRPr>
            </a:lvl9pPr>
          </a:lstStyle>
          <a:p/>
        </p:txBody>
      </p:sp>
      <p:sp>
        <p:nvSpPr>
          <p:cNvPr id="28" name="Google Shape;28;p5"/>
          <p:cNvSpPr txBox="1"/>
          <p:nvPr>
            <p:ph type="subTitle" idx="3"/>
          </p:nvPr>
        </p:nvSpPr>
        <p:spPr>
          <a:xfrm>
            <a:off x="2127900" y="2864550"/>
            <a:ext cx="2142000" cy="9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1pPr>
            <a:lvl2pPr lvl="1" algn="ct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2pPr>
            <a:lvl3pPr lvl="2" algn="ct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3pPr>
            <a:lvl4pPr lvl="3" algn="ct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4pPr>
            <a:lvl5pPr lvl="4" algn="ct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5pPr>
            <a:lvl6pPr lvl="5" algn="ct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6pPr>
            <a:lvl7pPr lvl="6" algn="ct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7pPr>
            <a:lvl8pPr lvl="7" algn="ct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8pPr>
            <a:lvl9pPr lvl="8" algn="ct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9pPr>
          </a:lstStyle>
          <a:p/>
        </p:txBody>
      </p:sp>
      <p:sp>
        <p:nvSpPr>
          <p:cNvPr id="29" name="Google Shape;29;p5"/>
          <p:cNvSpPr txBox="1"/>
          <p:nvPr>
            <p:ph type="subTitle" idx="4"/>
          </p:nvPr>
        </p:nvSpPr>
        <p:spPr>
          <a:xfrm>
            <a:off x="4797750" y="2864550"/>
            <a:ext cx="2142000" cy="99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accent1"/>
                </a:solidFill>
                <a:latin typeface="Roboto Condensed"/>
                <a:ea typeface="Roboto Condensed"/>
                <a:cs typeface="Roboto Condensed"/>
                <a:sym typeface="Roboto Condensed"/>
              </a:defRPr>
            </a:lvl1pPr>
            <a:lvl2pPr lvl="1" algn="ctr" rtl="0">
              <a:lnSpc>
                <a:spcPct val="100000"/>
              </a:lnSpc>
              <a:spcBef>
                <a:spcPts val="1600"/>
              </a:spcBef>
              <a:spcAft>
                <a:spcPts val="0"/>
              </a:spcAft>
              <a:buNone/>
              <a:defRPr>
                <a:solidFill>
                  <a:schemeClr val="accent1"/>
                </a:solidFill>
                <a:latin typeface="Roboto Condensed"/>
                <a:ea typeface="Roboto Condensed"/>
                <a:cs typeface="Roboto Condensed"/>
                <a:sym typeface="Roboto Condensed"/>
              </a:defRPr>
            </a:lvl2pPr>
            <a:lvl3pPr lvl="2" algn="ctr" rtl="0">
              <a:lnSpc>
                <a:spcPct val="100000"/>
              </a:lnSpc>
              <a:spcBef>
                <a:spcPts val="1600"/>
              </a:spcBef>
              <a:spcAft>
                <a:spcPts val="0"/>
              </a:spcAft>
              <a:buNone/>
              <a:defRPr>
                <a:solidFill>
                  <a:schemeClr val="accent1"/>
                </a:solidFill>
                <a:latin typeface="Roboto Condensed"/>
                <a:ea typeface="Roboto Condensed"/>
                <a:cs typeface="Roboto Condensed"/>
                <a:sym typeface="Roboto Condensed"/>
              </a:defRPr>
            </a:lvl3pPr>
            <a:lvl4pPr lvl="3" algn="ctr" rtl="0">
              <a:lnSpc>
                <a:spcPct val="100000"/>
              </a:lnSpc>
              <a:spcBef>
                <a:spcPts val="1600"/>
              </a:spcBef>
              <a:spcAft>
                <a:spcPts val="0"/>
              </a:spcAft>
              <a:buNone/>
              <a:defRPr>
                <a:solidFill>
                  <a:schemeClr val="accent1"/>
                </a:solidFill>
                <a:latin typeface="Roboto Condensed"/>
                <a:ea typeface="Roboto Condensed"/>
                <a:cs typeface="Roboto Condensed"/>
                <a:sym typeface="Roboto Condensed"/>
              </a:defRPr>
            </a:lvl4pPr>
            <a:lvl5pPr lvl="4" algn="ctr" rtl="0">
              <a:lnSpc>
                <a:spcPct val="100000"/>
              </a:lnSpc>
              <a:spcBef>
                <a:spcPts val="1600"/>
              </a:spcBef>
              <a:spcAft>
                <a:spcPts val="0"/>
              </a:spcAft>
              <a:buNone/>
              <a:defRPr>
                <a:solidFill>
                  <a:schemeClr val="accent1"/>
                </a:solidFill>
                <a:latin typeface="Roboto Condensed"/>
                <a:ea typeface="Roboto Condensed"/>
                <a:cs typeface="Roboto Condensed"/>
                <a:sym typeface="Roboto Condensed"/>
              </a:defRPr>
            </a:lvl5pPr>
            <a:lvl6pPr lvl="5" algn="ctr" rtl="0">
              <a:lnSpc>
                <a:spcPct val="100000"/>
              </a:lnSpc>
              <a:spcBef>
                <a:spcPts val="1600"/>
              </a:spcBef>
              <a:spcAft>
                <a:spcPts val="0"/>
              </a:spcAft>
              <a:buNone/>
              <a:defRPr>
                <a:solidFill>
                  <a:schemeClr val="accent1"/>
                </a:solidFill>
                <a:latin typeface="Roboto Condensed"/>
                <a:ea typeface="Roboto Condensed"/>
                <a:cs typeface="Roboto Condensed"/>
                <a:sym typeface="Roboto Condensed"/>
              </a:defRPr>
            </a:lvl6pPr>
            <a:lvl7pPr lvl="6" algn="ctr" rtl="0">
              <a:lnSpc>
                <a:spcPct val="100000"/>
              </a:lnSpc>
              <a:spcBef>
                <a:spcPts val="1600"/>
              </a:spcBef>
              <a:spcAft>
                <a:spcPts val="0"/>
              </a:spcAft>
              <a:buNone/>
              <a:defRPr>
                <a:solidFill>
                  <a:schemeClr val="accent1"/>
                </a:solidFill>
                <a:latin typeface="Roboto Condensed"/>
                <a:ea typeface="Roboto Condensed"/>
                <a:cs typeface="Roboto Condensed"/>
                <a:sym typeface="Roboto Condensed"/>
              </a:defRPr>
            </a:lvl7pPr>
            <a:lvl8pPr lvl="7" algn="ctr" rtl="0">
              <a:lnSpc>
                <a:spcPct val="100000"/>
              </a:lnSpc>
              <a:spcBef>
                <a:spcPts val="1600"/>
              </a:spcBef>
              <a:spcAft>
                <a:spcPts val="0"/>
              </a:spcAft>
              <a:buNone/>
              <a:defRPr>
                <a:solidFill>
                  <a:schemeClr val="accent1"/>
                </a:solidFill>
                <a:latin typeface="Roboto Condensed"/>
                <a:ea typeface="Roboto Condensed"/>
                <a:cs typeface="Roboto Condensed"/>
                <a:sym typeface="Roboto Condensed"/>
              </a:defRPr>
            </a:lvl8pPr>
            <a:lvl9pPr lvl="8" algn="ctr" rtl="0">
              <a:lnSpc>
                <a:spcPct val="100000"/>
              </a:lnSpc>
              <a:spcBef>
                <a:spcPts val="1600"/>
              </a:spcBef>
              <a:spcAft>
                <a:spcPts val="1600"/>
              </a:spcAft>
              <a:buNone/>
              <a:defRPr>
                <a:solidFill>
                  <a:schemeClr val="accent1"/>
                </a:solidFill>
                <a:latin typeface="Roboto Condensed"/>
                <a:ea typeface="Roboto Condensed"/>
                <a:cs typeface="Roboto Condensed"/>
                <a:sym typeface="Roboto Condensed"/>
              </a:defRPr>
            </a:lvl9pPr>
          </a:lstStyle>
          <a:p/>
        </p:txBody>
      </p:sp>
      <p:sp>
        <p:nvSpPr>
          <p:cNvPr id="30" name="Google Shape;30;p5"/>
          <p:cNvSpPr txBox="1"/>
          <p:nvPr>
            <p:ph type="title"/>
          </p:nvPr>
        </p:nvSpPr>
        <p:spPr>
          <a:xfrm>
            <a:off x="713225" y="360193"/>
            <a:ext cx="7717500" cy="657600"/>
          </a:xfrm>
          <a:prstGeom prst="rect">
            <a:avLst/>
          </a:prstGeom>
          <a:effectLst>
            <a:outerShdw dist="19050" dir="20520000" algn="bl" rotWithShape="0">
              <a:schemeClr val="lt1"/>
            </a:outerShdw>
          </a:effectLst>
        </p:spPr>
        <p:txBody>
          <a:bodyPr spcFirstLastPara="1" wrap="square" lIns="91425" tIns="91425" rIns="91425" bIns="91425" anchor="t" anchorCtr="0">
            <a:noAutofit/>
          </a:bodyPr>
          <a:lstStyle>
            <a:lvl1pPr lvl="0" rtl="0">
              <a:spcBef>
                <a:spcPts val="0"/>
              </a:spcBef>
              <a:spcAft>
                <a:spcPts val="0"/>
              </a:spcAft>
              <a:buSzPts val="3000"/>
              <a:buFont typeface="Comfortaa"/>
              <a:buNone/>
              <a:defRPr b="1">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bg>
      <p:bgPr>
        <a:blipFill>
          <a:blip r:embed="rId2"/>
          <a:stretch>
            <a:fillRect/>
          </a:stretch>
        </a:blipFill>
        <a:effectLst/>
      </p:bgPr>
    </p:bg>
    <p:spTree>
      <p:nvGrpSpPr>
        <p:cNvPr id="31" name="Shape 31"/>
        <p:cNvGrpSpPr/>
        <p:nvPr/>
      </p:nvGrpSpPr>
      <p:grpSpPr>
        <a:xfrm>
          <a:off x="0" y="0"/>
          <a:ext cx="0" cy="0"/>
          <a:chOff x="0" y="0"/>
          <a:chExt cx="0" cy="0"/>
        </a:xfrm>
      </p:grpSpPr>
      <p:sp>
        <p:nvSpPr>
          <p:cNvPr id="32" name="Google Shape;32;p6"/>
          <p:cNvSpPr/>
          <p:nvPr/>
        </p:nvSpPr>
        <p:spPr>
          <a:xfrm>
            <a:off x="-31800" y="-31875"/>
            <a:ext cx="9206700" cy="5175300"/>
          </a:xfrm>
          <a:prstGeom prst="rect">
            <a:avLst/>
          </a:prstGeom>
          <a:solidFill>
            <a:srgbClr val="FFFFFF">
              <a:alpha val="5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6"/>
          <p:cNvSpPr txBox="1"/>
          <p:nvPr>
            <p:ph type="title"/>
          </p:nvPr>
        </p:nvSpPr>
        <p:spPr>
          <a:xfrm>
            <a:off x="716250" y="360958"/>
            <a:ext cx="7711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solidFill>
                  <a:schemeClr val="accent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stretch>
            <a:fillRect/>
          </a:stretch>
        </a:blipFill>
        <a:effectLst/>
      </p:bgPr>
    </p:bg>
    <p:spTree>
      <p:nvGrpSpPr>
        <p:cNvPr id="34" name="Shape 34"/>
        <p:cNvGrpSpPr/>
        <p:nvPr/>
      </p:nvGrpSpPr>
      <p:grpSpPr>
        <a:xfrm>
          <a:off x="0" y="0"/>
          <a:ext cx="0" cy="0"/>
          <a:chOff x="0" y="0"/>
          <a:chExt cx="0" cy="0"/>
        </a:xfrm>
      </p:grpSpPr>
      <p:sp>
        <p:nvSpPr>
          <p:cNvPr id="35" name="Google Shape;35;p7"/>
          <p:cNvSpPr/>
          <p:nvPr/>
        </p:nvSpPr>
        <p:spPr>
          <a:xfrm>
            <a:off x="-31800" y="-31875"/>
            <a:ext cx="9206700" cy="5175300"/>
          </a:xfrm>
          <a:prstGeom prst="rect">
            <a:avLst/>
          </a:prstGeom>
          <a:solidFill>
            <a:srgbClr val="FFFFFF">
              <a:alpha val="5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7"/>
          <p:cNvSpPr/>
          <p:nvPr/>
        </p:nvSpPr>
        <p:spPr>
          <a:xfrm>
            <a:off x="0" y="1290400"/>
            <a:ext cx="9144000" cy="3270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7"/>
          <p:cNvSpPr txBox="1"/>
          <p:nvPr>
            <p:ph type="title"/>
          </p:nvPr>
        </p:nvSpPr>
        <p:spPr>
          <a:xfrm>
            <a:off x="719550" y="364925"/>
            <a:ext cx="7704900" cy="572700"/>
          </a:xfrm>
          <a:prstGeom prst="rect">
            <a:avLst/>
          </a:prstGeom>
          <a:effectLst>
            <a:outerShdw dist="19050" dir="2052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000"/>
              <a:buFont typeface="Comfortaa"/>
              <a:buNone/>
              <a:defRPr b="1">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7"/>
          <p:cNvSpPr txBox="1"/>
          <p:nvPr>
            <p:ph type="subTitle" idx="1"/>
          </p:nvPr>
        </p:nvSpPr>
        <p:spPr>
          <a:xfrm>
            <a:off x="713225" y="1665875"/>
            <a:ext cx="7736700" cy="25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solidFill>
                  <a:schemeClr val="accent1"/>
                </a:solidFill>
                <a:latin typeface="Roboto Condensed"/>
                <a:ea typeface="Roboto Condensed"/>
                <a:cs typeface="Roboto Condensed"/>
                <a:sym typeface="Roboto Condensed"/>
              </a:defRPr>
            </a:lvl1pPr>
            <a:lvl2pPr lvl="1" rtl="0">
              <a:lnSpc>
                <a:spcPct val="100000"/>
              </a:lnSpc>
              <a:spcBef>
                <a:spcPts val="0"/>
              </a:spcBef>
              <a:spcAft>
                <a:spcPts val="0"/>
              </a:spcAft>
              <a:buNone/>
              <a:defRPr sz="2000">
                <a:solidFill>
                  <a:schemeClr val="accent1"/>
                </a:solidFill>
                <a:latin typeface="Roboto Condensed"/>
                <a:ea typeface="Roboto Condensed"/>
                <a:cs typeface="Roboto Condensed"/>
                <a:sym typeface="Roboto Condensed"/>
              </a:defRPr>
            </a:lvl2pPr>
            <a:lvl3pPr lvl="2" rtl="0">
              <a:lnSpc>
                <a:spcPct val="100000"/>
              </a:lnSpc>
              <a:spcBef>
                <a:spcPts val="0"/>
              </a:spcBef>
              <a:spcAft>
                <a:spcPts val="0"/>
              </a:spcAft>
              <a:buNone/>
              <a:defRPr sz="2000">
                <a:solidFill>
                  <a:schemeClr val="accent1"/>
                </a:solidFill>
                <a:latin typeface="Roboto Condensed"/>
                <a:ea typeface="Roboto Condensed"/>
                <a:cs typeface="Roboto Condensed"/>
                <a:sym typeface="Roboto Condensed"/>
              </a:defRPr>
            </a:lvl3pPr>
            <a:lvl4pPr lvl="3" rtl="0">
              <a:lnSpc>
                <a:spcPct val="100000"/>
              </a:lnSpc>
              <a:spcBef>
                <a:spcPts val="0"/>
              </a:spcBef>
              <a:spcAft>
                <a:spcPts val="0"/>
              </a:spcAft>
              <a:buNone/>
              <a:defRPr sz="2000">
                <a:solidFill>
                  <a:schemeClr val="accent1"/>
                </a:solidFill>
                <a:latin typeface="Roboto Condensed"/>
                <a:ea typeface="Roboto Condensed"/>
                <a:cs typeface="Roboto Condensed"/>
                <a:sym typeface="Roboto Condensed"/>
              </a:defRPr>
            </a:lvl4pPr>
            <a:lvl5pPr lvl="4" rtl="0">
              <a:lnSpc>
                <a:spcPct val="100000"/>
              </a:lnSpc>
              <a:spcBef>
                <a:spcPts val="0"/>
              </a:spcBef>
              <a:spcAft>
                <a:spcPts val="0"/>
              </a:spcAft>
              <a:buNone/>
              <a:defRPr sz="2000">
                <a:solidFill>
                  <a:schemeClr val="accent1"/>
                </a:solidFill>
                <a:latin typeface="Roboto Condensed"/>
                <a:ea typeface="Roboto Condensed"/>
                <a:cs typeface="Roboto Condensed"/>
                <a:sym typeface="Roboto Condensed"/>
              </a:defRPr>
            </a:lvl5pPr>
            <a:lvl6pPr lvl="5" rtl="0">
              <a:lnSpc>
                <a:spcPct val="100000"/>
              </a:lnSpc>
              <a:spcBef>
                <a:spcPts val="0"/>
              </a:spcBef>
              <a:spcAft>
                <a:spcPts val="0"/>
              </a:spcAft>
              <a:buNone/>
              <a:defRPr sz="2000">
                <a:solidFill>
                  <a:schemeClr val="accent1"/>
                </a:solidFill>
                <a:latin typeface="Roboto Condensed"/>
                <a:ea typeface="Roboto Condensed"/>
                <a:cs typeface="Roboto Condensed"/>
                <a:sym typeface="Roboto Condensed"/>
              </a:defRPr>
            </a:lvl6pPr>
            <a:lvl7pPr lvl="6" rtl="0">
              <a:lnSpc>
                <a:spcPct val="100000"/>
              </a:lnSpc>
              <a:spcBef>
                <a:spcPts val="0"/>
              </a:spcBef>
              <a:spcAft>
                <a:spcPts val="0"/>
              </a:spcAft>
              <a:buNone/>
              <a:defRPr sz="2000">
                <a:solidFill>
                  <a:schemeClr val="accent1"/>
                </a:solidFill>
                <a:latin typeface="Roboto Condensed"/>
                <a:ea typeface="Roboto Condensed"/>
                <a:cs typeface="Roboto Condensed"/>
                <a:sym typeface="Roboto Condensed"/>
              </a:defRPr>
            </a:lvl7pPr>
            <a:lvl8pPr lvl="7" rtl="0">
              <a:lnSpc>
                <a:spcPct val="100000"/>
              </a:lnSpc>
              <a:spcBef>
                <a:spcPts val="0"/>
              </a:spcBef>
              <a:spcAft>
                <a:spcPts val="0"/>
              </a:spcAft>
              <a:buNone/>
              <a:defRPr sz="2000">
                <a:solidFill>
                  <a:schemeClr val="accent1"/>
                </a:solidFill>
                <a:latin typeface="Roboto Condensed"/>
                <a:ea typeface="Roboto Condensed"/>
                <a:cs typeface="Roboto Condensed"/>
                <a:sym typeface="Roboto Condensed"/>
              </a:defRPr>
            </a:lvl8pPr>
            <a:lvl9pPr lvl="8" rtl="0">
              <a:lnSpc>
                <a:spcPct val="100000"/>
              </a:lnSpc>
              <a:spcBef>
                <a:spcPts val="0"/>
              </a:spcBef>
              <a:spcAft>
                <a:spcPts val="0"/>
              </a:spcAft>
              <a:buNone/>
              <a:defRPr sz="2000">
                <a:solidFill>
                  <a:schemeClr val="accent1"/>
                </a:solidFill>
                <a:latin typeface="Roboto Condensed"/>
                <a:ea typeface="Roboto Condensed"/>
                <a:cs typeface="Roboto Condensed"/>
                <a:sym typeface="Roboto Condensed"/>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stretch>
            <a:fillRect/>
          </a:stretch>
        </a:blipFill>
        <a:effectLst/>
      </p:bgPr>
    </p:bg>
    <p:spTree>
      <p:nvGrpSpPr>
        <p:cNvPr id="39" name="Shape 39"/>
        <p:cNvGrpSpPr/>
        <p:nvPr/>
      </p:nvGrpSpPr>
      <p:grpSpPr>
        <a:xfrm>
          <a:off x="0" y="0"/>
          <a:ext cx="0" cy="0"/>
          <a:chOff x="0" y="0"/>
          <a:chExt cx="0" cy="0"/>
        </a:xfrm>
      </p:grpSpPr>
      <p:sp>
        <p:nvSpPr>
          <p:cNvPr id="40" name="Google Shape;40;p8"/>
          <p:cNvSpPr/>
          <p:nvPr/>
        </p:nvSpPr>
        <p:spPr>
          <a:xfrm>
            <a:off x="-31800" y="-31875"/>
            <a:ext cx="9206700" cy="5175300"/>
          </a:xfrm>
          <a:prstGeom prst="rect">
            <a:avLst/>
          </a:prstGeom>
          <a:solidFill>
            <a:srgbClr val="FFFFFF">
              <a:alpha val="5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8"/>
          <p:cNvSpPr/>
          <p:nvPr/>
        </p:nvSpPr>
        <p:spPr>
          <a:xfrm>
            <a:off x="0" y="3130600"/>
            <a:ext cx="4415700" cy="1251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8"/>
          <p:cNvSpPr/>
          <p:nvPr/>
        </p:nvSpPr>
        <p:spPr>
          <a:xfrm>
            <a:off x="0" y="3017700"/>
            <a:ext cx="4318200" cy="125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8"/>
          <p:cNvSpPr txBox="1"/>
          <p:nvPr>
            <p:ph type="title"/>
          </p:nvPr>
        </p:nvSpPr>
        <p:spPr>
          <a:xfrm>
            <a:off x="612900" y="1222807"/>
            <a:ext cx="3820200" cy="1794900"/>
          </a:xfrm>
          <a:prstGeom prst="rect">
            <a:avLst/>
          </a:prstGeom>
        </p:spPr>
        <p:txBody>
          <a:bodyPr spcFirstLastPara="1" wrap="square" lIns="91425" tIns="91425" rIns="91425" bIns="91425" anchor="ctr" anchorCtr="0">
            <a:noAutofit/>
          </a:bodyPr>
          <a:lstStyle>
            <a:lvl1pPr lvl="0" algn="l">
              <a:spcBef>
                <a:spcPts val="0"/>
              </a:spcBef>
              <a:spcAft>
                <a:spcPts val="0"/>
              </a:spcAft>
              <a:buClr>
                <a:schemeClr val="lt2"/>
              </a:buClr>
              <a:buSzPts val="4800"/>
              <a:buNone/>
              <a:defRPr>
                <a:solidFill>
                  <a:schemeClr val="lt2"/>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4" name="Google Shape;44;p8"/>
          <p:cNvSpPr txBox="1"/>
          <p:nvPr>
            <p:ph type="subTitle" idx="1"/>
          </p:nvPr>
        </p:nvSpPr>
        <p:spPr>
          <a:xfrm>
            <a:off x="619900" y="3094650"/>
            <a:ext cx="3465300" cy="10971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None/>
              <a:defRPr sz="1800">
                <a:solidFill>
                  <a:schemeClr val="dk2"/>
                </a:solidFill>
                <a:latin typeface="Roboto Condensed"/>
                <a:ea typeface="Roboto Condensed"/>
                <a:cs typeface="Roboto Condensed"/>
                <a:sym typeface="Roboto Condensed"/>
              </a:defRPr>
            </a:lvl1pPr>
            <a:lvl2pPr lvl="1">
              <a:lnSpc>
                <a:spcPct val="100000"/>
              </a:lnSpc>
              <a:spcBef>
                <a:spcPts val="0"/>
              </a:spcBef>
              <a:spcAft>
                <a:spcPts val="0"/>
              </a:spcAft>
              <a:buNone/>
              <a:defRPr sz="1800">
                <a:solidFill>
                  <a:schemeClr val="dk2"/>
                </a:solidFill>
                <a:latin typeface="Roboto Condensed"/>
                <a:ea typeface="Roboto Condensed"/>
                <a:cs typeface="Roboto Condensed"/>
                <a:sym typeface="Roboto Condensed"/>
              </a:defRPr>
            </a:lvl2pPr>
            <a:lvl3pPr lvl="2">
              <a:lnSpc>
                <a:spcPct val="100000"/>
              </a:lnSpc>
              <a:spcBef>
                <a:spcPts val="0"/>
              </a:spcBef>
              <a:spcAft>
                <a:spcPts val="0"/>
              </a:spcAft>
              <a:buNone/>
              <a:defRPr sz="1800">
                <a:solidFill>
                  <a:schemeClr val="dk2"/>
                </a:solidFill>
                <a:latin typeface="Roboto Condensed"/>
                <a:ea typeface="Roboto Condensed"/>
                <a:cs typeface="Roboto Condensed"/>
                <a:sym typeface="Roboto Condensed"/>
              </a:defRPr>
            </a:lvl3pPr>
            <a:lvl4pPr lvl="3">
              <a:lnSpc>
                <a:spcPct val="100000"/>
              </a:lnSpc>
              <a:spcBef>
                <a:spcPts val="0"/>
              </a:spcBef>
              <a:spcAft>
                <a:spcPts val="0"/>
              </a:spcAft>
              <a:buNone/>
              <a:defRPr sz="1800">
                <a:solidFill>
                  <a:schemeClr val="dk2"/>
                </a:solidFill>
                <a:latin typeface="Roboto Condensed"/>
                <a:ea typeface="Roboto Condensed"/>
                <a:cs typeface="Roboto Condensed"/>
                <a:sym typeface="Roboto Condensed"/>
              </a:defRPr>
            </a:lvl4pPr>
            <a:lvl5pPr lvl="4">
              <a:lnSpc>
                <a:spcPct val="100000"/>
              </a:lnSpc>
              <a:spcBef>
                <a:spcPts val="0"/>
              </a:spcBef>
              <a:spcAft>
                <a:spcPts val="0"/>
              </a:spcAft>
              <a:buNone/>
              <a:defRPr sz="1800">
                <a:solidFill>
                  <a:schemeClr val="dk2"/>
                </a:solidFill>
                <a:latin typeface="Roboto Condensed"/>
                <a:ea typeface="Roboto Condensed"/>
                <a:cs typeface="Roboto Condensed"/>
                <a:sym typeface="Roboto Condensed"/>
              </a:defRPr>
            </a:lvl5pPr>
            <a:lvl6pPr lvl="5">
              <a:lnSpc>
                <a:spcPct val="100000"/>
              </a:lnSpc>
              <a:spcBef>
                <a:spcPts val="0"/>
              </a:spcBef>
              <a:spcAft>
                <a:spcPts val="0"/>
              </a:spcAft>
              <a:buNone/>
              <a:defRPr sz="1800">
                <a:solidFill>
                  <a:schemeClr val="dk2"/>
                </a:solidFill>
                <a:latin typeface="Roboto Condensed"/>
                <a:ea typeface="Roboto Condensed"/>
                <a:cs typeface="Roboto Condensed"/>
                <a:sym typeface="Roboto Condensed"/>
              </a:defRPr>
            </a:lvl6pPr>
            <a:lvl7pPr lvl="6">
              <a:lnSpc>
                <a:spcPct val="100000"/>
              </a:lnSpc>
              <a:spcBef>
                <a:spcPts val="0"/>
              </a:spcBef>
              <a:spcAft>
                <a:spcPts val="0"/>
              </a:spcAft>
              <a:buNone/>
              <a:defRPr sz="1800">
                <a:solidFill>
                  <a:schemeClr val="dk2"/>
                </a:solidFill>
                <a:latin typeface="Roboto Condensed"/>
                <a:ea typeface="Roboto Condensed"/>
                <a:cs typeface="Roboto Condensed"/>
                <a:sym typeface="Roboto Condensed"/>
              </a:defRPr>
            </a:lvl7pPr>
            <a:lvl8pPr lvl="7">
              <a:lnSpc>
                <a:spcPct val="100000"/>
              </a:lnSpc>
              <a:spcBef>
                <a:spcPts val="0"/>
              </a:spcBef>
              <a:spcAft>
                <a:spcPts val="0"/>
              </a:spcAft>
              <a:buNone/>
              <a:defRPr sz="1800">
                <a:solidFill>
                  <a:schemeClr val="dk2"/>
                </a:solidFill>
                <a:latin typeface="Roboto Condensed"/>
                <a:ea typeface="Roboto Condensed"/>
                <a:cs typeface="Roboto Condensed"/>
                <a:sym typeface="Roboto Condensed"/>
              </a:defRPr>
            </a:lvl8pPr>
            <a:lvl9pPr lvl="8">
              <a:lnSpc>
                <a:spcPct val="100000"/>
              </a:lnSpc>
              <a:spcBef>
                <a:spcPts val="0"/>
              </a:spcBef>
              <a:spcAft>
                <a:spcPts val="0"/>
              </a:spcAft>
              <a:buNone/>
              <a:defRPr sz="1800">
                <a:solidFill>
                  <a:schemeClr val="dk2"/>
                </a:solidFill>
                <a:latin typeface="Roboto Condensed"/>
                <a:ea typeface="Roboto Condensed"/>
                <a:cs typeface="Roboto Condensed"/>
                <a:sym typeface="Roboto Condensed"/>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stretch>
            <a:fillRect/>
          </a:stretch>
        </a:blipFill>
        <a:effectLst/>
      </p:bgPr>
    </p:bg>
    <p:spTree>
      <p:nvGrpSpPr>
        <p:cNvPr id="45" name="Shape 45"/>
        <p:cNvGrpSpPr/>
        <p:nvPr/>
      </p:nvGrpSpPr>
      <p:grpSpPr>
        <a:xfrm>
          <a:off x="0" y="0"/>
          <a:ext cx="0" cy="0"/>
          <a:chOff x="0" y="0"/>
          <a:chExt cx="0" cy="0"/>
        </a:xfrm>
      </p:grpSpPr>
      <p:sp>
        <p:nvSpPr>
          <p:cNvPr id="46" name="Google Shape;46;p9"/>
          <p:cNvSpPr/>
          <p:nvPr/>
        </p:nvSpPr>
        <p:spPr>
          <a:xfrm>
            <a:off x="2120850" y="-75300"/>
            <a:ext cx="4902300" cy="5218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9"/>
          <p:cNvSpPr txBox="1"/>
          <p:nvPr>
            <p:ph type="title"/>
          </p:nvPr>
        </p:nvSpPr>
        <p:spPr>
          <a:xfrm>
            <a:off x="2711925" y="2178396"/>
            <a:ext cx="3723300" cy="6714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sz="43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8" name="Google Shape;48;p9"/>
          <p:cNvSpPr txBox="1"/>
          <p:nvPr>
            <p:ph type="subTitle" idx="1"/>
          </p:nvPr>
        </p:nvSpPr>
        <p:spPr>
          <a:xfrm>
            <a:off x="2549400" y="2834179"/>
            <a:ext cx="4045200" cy="852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b="1">
                <a:solidFill>
                  <a:schemeClr val="dk2"/>
                </a:solidFill>
                <a:latin typeface="Roboto Condensed"/>
                <a:ea typeface="Roboto Condensed"/>
                <a:cs typeface="Roboto Condensed"/>
                <a:sym typeface="Roboto Condensed"/>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9" name="Google Shape;49;p9"/>
          <p:cNvSpPr txBox="1"/>
          <p:nvPr>
            <p:ph type="title" idx="2" hasCustomPrompt="1"/>
          </p:nvPr>
        </p:nvSpPr>
        <p:spPr>
          <a:xfrm>
            <a:off x="2098050" y="1202783"/>
            <a:ext cx="4947900" cy="1044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2000"/>
              <a:buNone/>
              <a:defRPr sz="73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50" name="Shape 50"/>
        <p:cNvGrpSpPr/>
        <p:nvPr/>
      </p:nvGrpSpPr>
      <p:grpSpPr>
        <a:xfrm>
          <a:off x="0" y="0"/>
          <a:ext cx="0" cy="0"/>
          <a:chOff x="0" y="0"/>
          <a:chExt cx="0" cy="0"/>
        </a:xfrm>
      </p:grpSpPr>
      <p:sp>
        <p:nvSpPr>
          <p:cNvPr id="51" name="Google Shape;51;p10"/>
          <p:cNvSpPr txBox="1"/>
          <p:nvPr>
            <p:ph type="title"/>
          </p:nvPr>
        </p:nvSpPr>
        <p:spPr>
          <a:xfrm>
            <a:off x="913500" y="1599350"/>
            <a:ext cx="7317000" cy="1944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600"/>
              <a:buNone/>
              <a:defRPr sz="5200" b="0">
                <a:solidFill>
                  <a:schemeClr val="lt2"/>
                </a:solidFill>
                <a:highlight>
                  <a:schemeClr val="lt1"/>
                </a:high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621412" y="384154"/>
            <a:ext cx="7832700" cy="572700"/>
          </a:xfrm>
          <a:prstGeom prst="rect">
            <a:avLst/>
          </a:prstGeom>
          <a:noFill/>
          <a:ln>
            <a:noFill/>
          </a:ln>
          <a:effectLst>
            <a:outerShdw dist="28575" dir="19800000" algn="bl" rotWithShape="0">
              <a:schemeClr val="lt1"/>
            </a:outerShdw>
          </a:effectLst>
        </p:spPr>
        <p:txBody>
          <a:bodyPr spcFirstLastPara="1" wrap="square" lIns="91425" tIns="91425" rIns="91425" bIns="91425" anchor="t" anchorCtr="0">
            <a:noAutofit/>
          </a:bodyPr>
          <a:lstStyle>
            <a:lvl1pPr lvl="0" algn="ctr">
              <a:spcBef>
                <a:spcPts val="0"/>
              </a:spcBef>
              <a:spcAft>
                <a:spcPts val="0"/>
              </a:spcAft>
              <a:buClr>
                <a:schemeClr val="dk2"/>
              </a:buClr>
              <a:buSzPts val="3000"/>
              <a:buFont typeface="Fugaz One"/>
              <a:buNone/>
              <a:defRPr sz="3000" b="1">
                <a:solidFill>
                  <a:schemeClr val="dk2"/>
                </a:solidFill>
                <a:latin typeface="Fugaz One"/>
                <a:ea typeface="Fugaz One"/>
                <a:cs typeface="Fugaz One"/>
                <a:sym typeface="Fugaz One"/>
              </a:defRPr>
            </a:lvl1pPr>
            <a:lvl2pPr lvl="1" algn="ctr">
              <a:spcBef>
                <a:spcPts val="0"/>
              </a:spcBef>
              <a:spcAft>
                <a:spcPts val="0"/>
              </a:spcAft>
              <a:buClr>
                <a:schemeClr val="accent1"/>
              </a:buClr>
              <a:buSzPts val="3000"/>
              <a:buNone/>
              <a:defRPr sz="3000">
                <a:solidFill>
                  <a:schemeClr val="accent1"/>
                </a:solidFill>
              </a:defRPr>
            </a:lvl2pPr>
            <a:lvl3pPr lvl="2" algn="ctr">
              <a:spcBef>
                <a:spcPts val="0"/>
              </a:spcBef>
              <a:spcAft>
                <a:spcPts val="0"/>
              </a:spcAft>
              <a:buClr>
                <a:schemeClr val="accent1"/>
              </a:buClr>
              <a:buSzPts val="3000"/>
              <a:buNone/>
              <a:defRPr sz="3000">
                <a:solidFill>
                  <a:schemeClr val="accent1"/>
                </a:solidFill>
              </a:defRPr>
            </a:lvl3pPr>
            <a:lvl4pPr lvl="3" algn="ctr">
              <a:spcBef>
                <a:spcPts val="0"/>
              </a:spcBef>
              <a:spcAft>
                <a:spcPts val="0"/>
              </a:spcAft>
              <a:buClr>
                <a:schemeClr val="accent1"/>
              </a:buClr>
              <a:buSzPts val="3000"/>
              <a:buNone/>
              <a:defRPr sz="3000">
                <a:solidFill>
                  <a:schemeClr val="accent1"/>
                </a:solidFill>
              </a:defRPr>
            </a:lvl4pPr>
            <a:lvl5pPr lvl="4" algn="ctr">
              <a:spcBef>
                <a:spcPts val="0"/>
              </a:spcBef>
              <a:spcAft>
                <a:spcPts val="0"/>
              </a:spcAft>
              <a:buClr>
                <a:schemeClr val="accent1"/>
              </a:buClr>
              <a:buSzPts val="3000"/>
              <a:buNone/>
              <a:defRPr sz="3000">
                <a:solidFill>
                  <a:schemeClr val="accent1"/>
                </a:solidFill>
              </a:defRPr>
            </a:lvl5pPr>
            <a:lvl6pPr lvl="5" algn="ctr">
              <a:spcBef>
                <a:spcPts val="0"/>
              </a:spcBef>
              <a:spcAft>
                <a:spcPts val="0"/>
              </a:spcAft>
              <a:buClr>
                <a:schemeClr val="accent1"/>
              </a:buClr>
              <a:buSzPts val="3000"/>
              <a:buNone/>
              <a:defRPr sz="3000">
                <a:solidFill>
                  <a:schemeClr val="accent1"/>
                </a:solidFill>
              </a:defRPr>
            </a:lvl6pPr>
            <a:lvl7pPr lvl="6" algn="ctr">
              <a:spcBef>
                <a:spcPts val="0"/>
              </a:spcBef>
              <a:spcAft>
                <a:spcPts val="0"/>
              </a:spcAft>
              <a:buClr>
                <a:schemeClr val="accent1"/>
              </a:buClr>
              <a:buSzPts val="3000"/>
              <a:buNone/>
              <a:defRPr sz="3000">
                <a:solidFill>
                  <a:schemeClr val="accent1"/>
                </a:solidFill>
              </a:defRPr>
            </a:lvl7pPr>
            <a:lvl8pPr lvl="7" algn="ctr">
              <a:spcBef>
                <a:spcPts val="0"/>
              </a:spcBef>
              <a:spcAft>
                <a:spcPts val="0"/>
              </a:spcAft>
              <a:buClr>
                <a:schemeClr val="accent1"/>
              </a:buClr>
              <a:buSzPts val="3000"/>
              <a:buNone/>
              <a:defRPr sz="3000">
                <a:solidFill>
                  <a:schemeClr val="accent1"/>
                </a:solidFill>
              </a:defRPr>
            </a:lvl8pPr>
            <a:lvl9pPr lvl="8" algn="ctr">
              <a:spcBef>
                <a:spcPts val="0"/>
              </a:spcBef>
              <a:spcAft>
                <a:spcPts val="0"/>
              </a:spcAft>
              <a:buClr>
                <a:schemeClr val="accent1"/>
              </a:buClr>
              <a:buSzPts val="3000"/>
              <a:buNone/>
              <a:defRPr sz="3000">
                <a:solidFill>
                  <a:schemeClr val="accent1"/>
                </a:solidFill>
              </a:defRPr>
            </a:lvl9pPr>
          </a:lstStyle>
          <a:p/>
        </p:txBody>
      </p:sp>
      <p:sp>
        <p:nvSpPr>
          <p:cNvPr id="7" name="Google Shape;7;p1"/>
          <p:cNvSpPr txBox="1"/>
          <p:nvPr>
            <p:ph type="body" idx="1"/>
          </p:nvPr>
        </p:nvSpPr>
        <p:spPr>
          <a:xfrm>
            <a:off x="613117" y="1152475"/>
            <a:ext cx="78327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lt1"/>
              </a:buClr>
              <a:buSzPts val="1600"/>
              <a:buFont typeface="Roboto Medium"/>
              <a:buChar char="●"/>
              <a:defRPr sz="1600">
                <a:solidFill>
                  <a:schemeClr val="lt1"/>
                </a:solidFill>
                <a:latin typeface="Roboto Medium"/>
                <a:ea typeface="Roboto Medium"/>
                <a:cs typeface="Roboto Medium"/>
                <a:sym typeface="Roboto Medium"/>
              </a:defRPr>
            </a:lvl1pPr>
            <a:lvl2pPr marL="914400" lvl="1" indent="-330200">
              <a:lnSpc>
                <a:spcPct val="115000"/>
              </a:lnSpc>
              <a:spcBef>
                <a:spcPts val="1600"/>
              </a:spcBef>
              <a:spcAft>
                <a:spcPts val="0"/>
              </a:spcAft>
              <a:buClr>
                <a:schemeClr val="lt1"/>
              </a:buClr>
              <a:buSzPts val="1600"/>
              <a:buFont typeface="Roboto Medium"/>
              <a:buChar char="○"/>
              <a:defRPr sz="1600">
                <a:solidFill>
                  <a:schemeClr val="lt1"/>
                </a:solidFill>
                <a:latin typeface="Roboto Medium"/>
                <a:ea typeface="Roboto Medium"/>
                <a:cs typeface="Roboto Medium"/>
                <a:sym typeface="Roboto Medium"/>
              </a:defRPr>
            </a:lvl2pPr>
            <a:lvl3pPr marL="1371600" lvl="2" indent="-330200">
              <a:lnSpc>
                <a:spcPct val="115000"/>
              </a:lnSpc>
              <a:spcBef>
                <a:spcPts val="1600"/>
              </a:spcBef>
              <a:spcAft>
                <a:spcPts val="0"/>
              </a:spcAft>
              <a:buClr>
                <a:schemeClr val="lt1"/>
              </a:buClr>
              <a:buSzPts val="1600"/>
              <a:buFont typeface="Roboto Medium"/>
              <a:buChar char="■"/>
              <a:defRPr sz="1600">
                <a:solidFill>
                  <a:schemeClr val="lt1"/>
                </a:solidFill>
                <a:latin typeface="Roboto Medium"/>
                <a:ea typeface="Roboto Medium"/>
                <a:cs typeface="Roboto Medium"/>
                <a:sym typeface="Roboto Medium"/>
              </a:defRPr>
            </a:lvl3pPr>
            <a:lvl4pPr marL="1828800" lvl="3" indent="-330200">
              <a:lnSpc>
                <a:spcPct val="115000"/>
              </a:lnSpc>
              <a:spcBef>
                <a:spcPts val="1600"/>
              </a:spcBef>
              <a:spcAft>
                <a:spcPts val="0"/>
              </a:spcAft>
              <a:buClr>
                <a:schemeClr val="lt1"/>
              </a:buClr>
              <a:buSzPts val="1600"/>
              <a:buFont typeface="Roboto Medium"/>
              <a:buChar char="●"/>
              <a:defRPr sz="1600">
                <a:solidFill>
                  <a:schemeClr val="lt1"/>
                </a:solidFill>
                <a:latin typeface="Roboto Medium"/>
                <a:ea typeface="Roboto Medium"/>
                <a:cs typeface="Roboto Medium"/>
                <a:sym typeface="Roboto Medium"/>
              </a:defRPr>
            </a:lvl4pPr>
            <a:lvl5pPr marL="2286000" lvl="4" indent="-330200">
              <a:lnSpc>
                <a:spcPct val="115000"/>
              </a:lnSpc>
              <a:spcBef>
                <a:spcPts val="1600"/>
              </a:spcBef>
              <a:spcAft>
                <a:spcPts val="0"/>
              </a:spcAft>
              <a:buClr>
                <a:schemeClr val="lt1"/>
              </a:buClr>
              <a:buSzPts val="1600"/>
              <a:buFont typeface="Roboto Medium"/>
              <a:buChar char="○"/>
              <a:defRPr sz="1600">
                <a:solidFill>
                  <a:schemeClr val="lt1"/>
                </a:solidFill>
                <a:latin typeface="Roboto Medium"/>
                <a:ea typeface="Roboto Medium"/>
                <a:cs typeface="Roboto Medium"/>
                <a:sym typeface="Roboto Medium"/>
              </a:defRPr>
            </a:lvl5pPr>
            <a:lvl6pPr marL="2743200" lvl="5" indent="-330200">
              <a:lnSpc>
                <a:spcPct val="115000"/>
              </a:lnSpc>
              <a:spcBef>
                <a:spcPts val="1600"/>
              </a:spcBef>
              <a:spcAft>
                <a:spcPts val="0"/>
              </a:spcAft>
              <a:buClr>
                <a:schemeClr val="lt1"/>
              </a:buClr>
              <a:buSzPts val="1600"/>
              <a:buFont typeface="Roboto Medium"/>
              <a:buChar char="■"/>
              <a:defRPr sz="1600">
                <a:solidFill>
                  <a:schemeClr val="lt1"/>
                </a:solidFill>
                <a:latin typeface="Roboto Medium"/>
                <a:ea typeface="Roboto Medium"/>
                <a:cs typeface="Roboto Medium"/>
                <a:sym typeface="Roboto Medium"/>
              </a:defRPr>
            </a:lvl6pPr>
            <a:lvl7pPr marL="3200400" lvl="6" indent="-330200">
              <a:lnSpc>
                <a:spcPct val="115000"/>
              </a:lnSpc>
              <a:spcBef>
                <a:spcPts val="1600"/>
              </a:spcBef>
              <a:spcAft>
                <a:spcPts val="0"/>
              </a:spcAft>
              <a:buClr>
                <a:schemeClr val="lt1"/>
              </a:buClr>
              <a:buSzPts val="1600"/>
              <a:buFont typeface="Roboto Medium"/>
              <a:buChar char="●"/>
              <a:defRPr sz="1600">
                <a:solidFill>
                  <a:schemeClr val="lt1"/>
                </a:solidFill>
                <a:latin typeface="Roboto Medium"/>
                <a:ea typeface="Roboto Medium"/>
                <a:cs typeface="Roboto Medium"/>
                <a:sym typeface="Roboto Medium"/>
              </a:defRPr>
            </a:lvl7pPr>
            <a:lvl8pPr marL="3657600" lvl="7" indent="-330200">
              <a:lnSpc>
                <a:spcPct val="115000"/>
              </a:lnSpc>
              <a:spcBef>
                <a:spcPts val="1600"/>
              </a:spcBef>
              <a:spcAft>
                <a:spcPts val="0"/>
              </a:spcAft>
              <a:buClr>
                <a:schemeClr val="lt1"/>
              </a:buClr>
              <a:buSzPts val="1600"/>
              <a:buFont typeface="Roboto Medium"/>
              <a:buChar char="○"/>
              <a:defRPr sz="1600">
                <a:solidFill>
                  <a:schemeClr val="lt1"/>
                </a:solidFill>
                <a:latin typeface="Roboto Medium"/>
                <a:ea typeface="Roboto Medium"/>
                <a:cs typeface="Roboto Medium"/>
                <a:sym typeface="Roboto Medium"/>
              </a:defRPr>
            </a:lvl8pPr>
            <a:lvl9pPr marL="4114800" lvl="8" indent="-330200">
              <a:lnSpc>
                <a:spcPct val="115000"/>
              </a:lnSpc>
              <a:spcBef>
                <a:spcPts val="1600"/>
              </a:spcBef>
              <a:spcAft>
                <a:spcPts val="1600"/>
              </a:spcAft>
              <a:buClr>
                <a:schemeClr val="lt1"/>
              </a:buClr>
              <a:buSzPts val="1600"/>
              <a:buFont typeface="Roboto Medium"/>
              <a:buChar char="■"/>
              <a:defRPr sz="1600">
                <a:solidFill>
                  <a:schemeClr val="lt1"/>
                </a:solidFill>
                <a:latin typeface="Roboto Medium"/>
                <a:ea typeface="Roboto Medium"/>
                <a:cs typeface="Roboto Medium"/>
                <a:sym typeface="Roboto Medium"/>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91" name="Shape 191"/>
        <p:cNvGrpSpPr/>
        <p:nvPr/>
      </p:nvGrpSpPr>
      <p:grpSpPr>
        <a:xfrm>
          <a:off x="0" y="0"/>
          <a:ext cx="0" cy="0"/>
          <a:chOff x="0" y="0"/>
          <a:chExt cx="0" cy="0"/>
        </a:xfrm>
      </p:grpSpPr>
      <p:sp>
        <p:nvSpPr>
          <p:cNvPr id="192" name="Google Shape;192;p30"/>
          <p:cNvSpPr txBox="1"/>
          <p:nvPr>
            <p:ph type="ctrTitle"/>
          </p:nvPr>
        </p:nvSpPr>
        <p:spPr>
          <a:xfrm>
            <a:off x="1187450" y="1779270"/>
            <a:ext cx="6555105" cy="7842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3600"/>
              <a:t>KONSEP DASAR </a:t>
            </a:r>
            <a:br>
              <a:rPr lang="en-US" altLang="en-GB" sz="3600"/>
            </a:br>
            <a:r>
              <a:rPr lang="en-US" altLang="en-GB" sz="3600"/>
              <a:t>ILMU-ILMU SOSIAL</a:t>
            </a:r>
            <a:endParaRPr lang="en-US" altLang="en-GB" sz="3600"/>
          </a:p>
        </p:txBody>
      </p:sp>
      <p:sp>
        <p:nvSpPr>
          <p:cNvPr id="193" name="Google Shape;193;p30"/>
          <p:cNvSpPr txBox="1"/>
          <p:nvPr>
            <p:ph type="subTitle" idx="1"/>
          </p:nvPr>
        </p:nvSpPr>
        <p:spPr>
          <a:xfrm>
            <a:off x="2349300" y="3200350"/>
            <a:ext cx="4445400" cy="44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en-GB" sz="1200">
                <a:latin typeface="Kozuka Gothic Pr6N B" panose="020B0800000000000000" charset="-128"/>
                <a:ea typeface="Kozuka Gothic Pr6N B" panose="020B0800000000000000" charset="-128"/>
              </a:rPr>
              <a:t>Alan budi kusuma            : 2113053206</a:t>
            </a:r>
            <a:endParaRPr lang="en-US" altLang="en-GB" sz="1200">
              <a:latin typeface="Kozuka Gothic Pr6N B" panose="020B0800000000000000" charset="-128"/>
              <a:ea typeface="Kozuka Gothic Pr6N B" panose="020B0800000000000000" charset="-128"/>
            </a:endParaRPr>
          </a:p>
          <a:p>
            <a:pPr marL="0" lvl="0" indent="0" algn="l" rtl="0">
              <a:spcBef>
                <a:spcPts val="0"/>
              </a:spcBef>
              <a:spcAft>
                <a:spcPts val="0"/>
              </a:spcAft>
              <a:buNone/>
            </a:pPr>
            <a:r>
              <a:rPr lang="en-US" altLang="en-GB" sz="1200">
                <a:latin typeface="Kozuka Gothic Pr6N B" panose="020B0800000000000000" charset="-128"/>
                <a:ea typeface="Kozuka Gothic Pr6N B" panose="020B0800000000000000" charset="-128"/>
              </a:rPr>
              <a:t>Eliya Roissatul Khusnia  :2113053249</a:t>
            </a:r>
            <a:endParaRPr lang="en-US" altLang="en-GB" sz="1200">
              <a:latin typeface="Kozuka Gothic Pr6N B" panose="020B0800000000000000" charset="-128"/>
              <a:ea typeface="Kozuka Gothic Pr6N B" panose="020B0800000000000000" charset="-128"/>
            </a:endParaRPr>
          </a:p>
          <a:p>
            <a:pPr marL="0" lvl="0" indent="0" algn="l" rtl="0">
              <a:spcBef>
                <a:spcPts val="0"/>
              </a:spcBef>
              <a:spcAft>
                <a:spcPts val="0"/>
              </a:spcAft>
              <a:buNone/>
            </a:pPr>
            <a:r>
              <a:rPr lang="en-US" altLang="en-GB" sz="1200">
                <a:latin typeface="Kozuka Gothic Pr6N B" panose="020B0800000000000000" charset="-128"/>
                <a:ea typeface="Kozuka Gothic Pr6N B" panose="020B0800000000000000" charset="-128"/>
              </a:rPr>
              <a:t>Rista Nurcahyani               : 2113053114</a:t>
            </a:r>
            <a:endParaRPr lang="en-US" altLang="en-GB" sz="1200">
              <a:latin typeface="Kozuka Gothic Pr6N B" panose="020B0800000000000000" charset="-128"/>
              <a:ea typeface="Kozuka Gothic Pr6N B" panose="020B0800000000000000" charset="-128"/>
            </a:endParaRPr>
          </a:p>
          <a:p>
            <a:pPr marL="0" lvl="0" indent="0" algn="l" rtl="0">
              <a:spcBef>
                <a:spcPts val="0"/>
              </a:spcBef>
              <a:spcAft>
                <a:spcPts val="0"/>
              </a:spcAft>
              <a:buNone/>
            </a:pPr>
            <a:r>
              <a:rPr lang="en-US" altLang="en-GB" sz="1200">
                <a:latin typeface="Kozuka Gothic Pr6N B" panose="020B0800000000000000" charset="-128"/>
                <a:ea typeface="Kozuka Gothic Pr6N B" panose="020B0800000000000000" charset="-128"/>
              </a:rPr>
              <a:t>Zhulfa Aulia H T                 :2113053294</a:t>
            </a:r>
            <a:endParaRPr lang="en-US" altLang="en-GB" sz="1200">
              <a:latin typeface="Kozuka Gothic Pr6N B" panose="020B0800000000000000" charset="-128"/>
              <a:ea typeface="Kozuka Gothic Pr6N B" panose="020B080000000000000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title"/>
          </p:nvPr>
        </p:nvSpPr>
        <p:spPr/>
        <p:txBody>
          <a:bodyPr/>
          <a:p>
            <a:pPr algn="l"/>
            <a:r>
              <a:rPr lang="en-US" sz="1600"/>
              <a:t>Konsep-konsep dasar ilmu politik dan pemerintahan sebagai berikut.</a:t>
            </a:r>
            <a:endParaRPr lang="en-US" sz="1600"/>
          </a:p>
        </p:txBody>
      </p:sp>
      <p:sp>
        <p:nvSpPr>
          <p:cNvPr id="3" name="Subtitle 2"/>
          <p:cNvSpPr/>
          <p:nvPr>
            <p:ph type="subTitle" idx="1"/>
          </p:nvPr>
        </p:nvSpPr>
        <p:spPr>
          <a:xfrm>
            <a:off x="719575" y="1491885"/>
            <a:ext cx="7736700" cy="2578200"/>
          </a:xfrm>
        </p:spPr>
        <p:txBody>
          <a:bodyPr/>
          <a:p>
            <a:endParaRPr lang="en-US"/>
          </a:p>
          <a:p>
            <a:r>
              <a:rPr lang="en-US" sz="1400" b="1">
                <a:latin typeface="Tahoma" panose="020B0604030504040204" charset="0"/>
                <a:cs typeface="Tahoma" panose="020B0604030504040204" charset="0"/>
              </a:rPr>
              <a:t>a. Kekuasaan</a:t>
            </a:r>
            <a:endParaRPr lang="en-US" sz="1400" b="1">
              <a:latin typeface="Tahoma" panose="020B0604030504040204" charset="0"/>
              <a:cs typeface="Tahoma" panose="020B0604030504040204" charset="0"/>
            </a:endParaRPr>
          </a:p>
          <a:p>
            <a:r>
              <a:rPr lang="en-US" sz="1400" b="1">
                <a:latin typeface="Tahoma" panose="020B0604030504040204" charset="0"/>
                <a:cs typeface="Tahoma" panose="020B0604030504040204" charset="0"/>
              </a:rPr>
              <a:t>b. Negara</a:t>
            </a:r>
            <a:endParaRPr lang="en-US" sz="1400" b="1">
              <a:latin typeface="Tahoma" panose="020B0604030504040204" charset="0"/>
              <a:cs typeface="Tahoma" panose="020B0604030504040204" charset="0"/>
            </a:endParaRPr>
          </a:p>
          <a:p>
            <a:r>
              <a:rPr lang="en-US" sz="1400" b="1">
                <a:latin typeface="Tahoma" panose="020B0604030504040204" charset="0"/>
                <a:cs typeface="Tahoma" panose="020B0604030504040204" charset="0"/>
              </a:rPr>
              <a:t>c. Undang-undang</a:t>
            </a:r>
            <a:endParaRPr lang="en-US" sz="1400" b="1">
              <a:latin typeface="Tahoma" panose="020B0604030504040204" charset="0"/>
              <a:cs typeface="Tahoma" panose="020B0604030504040204" charset="0"/>
            </a:endParaRPr>
          </a:p>
          <a:p>
            <a:r>
              <a:rPr lang="en-US" sz="1400" b="1">
                <a:latin typeface="Tahoma" panose="020B0604030504040204" charset="0"/>
                <a:cs typeface="Tahoma" panose="020B0604030504040204" charset="0"/>
              </a:rPr>
              <a:t>d. Kabinet</a:t>
            </a:r>
            <a:endParaRPr lang="en-US" sz="1400" b="1">
              <a:latin typeface="Tahoma" panose="020B0604030504040204" charset="0"/>
              <a:cs typeface="Tahoma" panose="020B0604030504040204" charset="0"/>
            </a:endParaRPr>
          </a:p>
          <a:p>
            <a:r>
              <a:rPr lang="en-US" sz="1400" b="1">
                <a:latin typeface="Tahoma" panose="020B0604030504040204" charset="0"/>
                <a:cs typeface="Tahoma" panose="020B0604030504040204" charset="0"/>
              </a:rPr>
              <a:t>e. Dewan Perwakilan Rakyat</a:t>
            </a:r>
            <a:endParaRPr lang="en-US" sz="1400" b="1">
              <a:latin typeface="Tahoma" panose="020B0604030504040204" charset="0"/>
              <a:cs typeface="Tahoma" panose="020B0604030504040204" charset="0"/>
            </a:endParaRPr>
          </a:p>
          <a:p>
            <a:r>
              <a:rPr lang="en-US" sz="1400" b="1">
                <a:latin typeface="Tahoma" panose="020B0604030504040204" charset="0"/>
                <a:cs typeface="Tahoma" panose="020B0604030504040204" charset="0"/>
              </a:rPr>
              <a:t>f. Dewan Pertimbangan Agung</a:t>
            </a:r>
            <a:endParaRPr lang="en-US" sz="1400" b="1">
              <a:latin typeface="Tahoma" panose="020B0604030504040204" charset="0"/>
              <a:cs typeface="Tahoma" panose="020B0604030504040204" charset="0"/>
            </a:endParaRPr>
          </a:p>
          <a:p>
            <a:r>
              <a:rPr lang="en-US" sz="1400" b="1">
                <a:latin typeface="Tahoma" panose="020B0604030504040204" charset="0"/>
                <a:cs typeface="Tahoma" panose="020B0604030504040204" charset="0"/>
              </a:rPr>
              <a:t>g. Mahkamah Agung</a:t>
            </a:r>
            <a:endParaRPr lang="en-US" sz="1400" b="1">
              <a:latin typeface="Tahoma" panose="020B0604030504040204" charset="0"/>
              <a:cs typeface="Tahoma" panose="020B0604030504040204" charset="0"/>
            </a:endParaRPr>
          </a:p>
          <a:p>
            <a:r>
              <a:rPr lang="en-US" sz="1400" b="1">
                <a:latin typeface="Tahoma" panose="020B0604030504040204" charset="0"/>
                <a:cs typeface="Tahoma" panose="020B0604030504040204" charset="0"/>
              </a:rPr>
              <a:t>h. Kepemimpinan</a:t>
            </a:r>
            <a:endParaRPr lang="en-US" sz="1400" b="1">
              <a:latin typeface="Tahoma" panose="020B0604030504040204" charset="0"/>
              <a:cs typeface="Tahoma" panose="020B0604030504040204" charset="0"/>
            </a:endParaRPr>
          </a:p>
          <a:p>
            <a:r>
              <a:rPr lang="en-US" sz="1400" b="1">
                <a:latin typeface="Tahoma" panose="020B0604030504040204" charset="0"/>
                <a:cs typeface="Tahoma" panose="020B0604030504040204" charset="0"/>
              </a:rPr>
              <a:t>i. Demokrasi</a:t>
            </a:r>
            <a:endParaRPr lang="en-US" sz="1400" b="1">
              <a:latin typeface="Tahoma" panose="020B0604030504040204" charset="0"/>
              <a:cs typeface="Tahoma" panose="020B0604030504040204" charset="0"/>
            </a:endParaRPr>
          </a:p>
          <a:p>
            <a:r>
              <a:rPr lang="en-US" sz="1400" b="1">
                <a:latin typeface="Tahoma" panose="020B0604030504040204" charset="0"/>
                <a:cs typeface="Tahoma" panose="020B0604030504040204" charset="0"/>
              </a:rPr>
              <a:t>j. Wilayah</a:t>
            </a:r>
            <a:endParaRPr lang="en-US" sz="1400" b="1">
              <a:latin typeface="Tahoma" panose="020B0604030504040204" charset="0"/>
              <a:cs typeface="Tahoma" panose="020B0604030504040204" charset="0"/>
            </a:endParaRPr>
          </a:p>
          <a:p>
            <a:r>
              <a:rPr lang="en-US" sz="1400" b="1">
                <a:latin typeface="Tahoma" panose="020B0604030504040204" charset="0"/>
                <a:cs typeface="Tahoma" panose="020B0604030504040204" charset="0"/>
              </a:rPr>
              <a:t>k. Kedaulatan rakyat</a:t>
            </a:r>
            <a:endParaRPr lang="en-US" sz="1400" b="1">
              <a:latin typeface="Tahoma" panose="020B0604030504040204" charset="0"/>
              <a:cs typeface="Tahoma" panose="020B0604030504040204" charset="0"/>
            </a:endParaRPr>
          </a:p>
          <a:p>
            <a:r>
              <a:rPr lang="en-US" sz="1400" b="1">
                <a:latin typeface="Tahoma" panose="020B0604030504040204" charset="0"/>
                <a:cs typeface="Tahoma" panose="020B0604030504040204" charset="0"/>
              </a:rPr>
              <a:t>l. Otoriter</a:t>
            </a:r>
            <a:endParaRPr lang="en-US" sz="1400" b="1">
              <a:latin typeface="Tahoma" panose="020B0604030504040204" charset="0"/>
              <a:cs typeface="Tahoma" panose="020B0604030504040204" charset="0"/>
            </a:endParaRPr>
          </a:p>
          <a:p>
            <a:r>
              <a:rPr lang="en-US" sz="1400" b="1">
                <a:latin typeface="Tahoma" panose="020B0604030504040204" charset="0"/>
                <a:cs typeface="Tahoma" panose="020B0604030504040204" charset="0"/>
              </a:rPr>
              <a:t>m. Monarki</a:t>
            </a:r>
            <a:endParaRPr lang="en-US" sz="1400" b="1">
              <a:latin typeface="Tahoma" panose="020B0604030504040204" charset="0"/>
              <a:cs typeface="Tahoma" panose="020B0604030504040204" charset="0"/>
            </a:endParaRPr>
          </a:p>
          <a:p>
            <a:r>
              <a:rPr lang="en-US" sz="1400" b="1">
                <a:latin typeface="Tahoma" panose="020B0604030504040204" charset="0"/>
                <a:cs typeface="Tahoma" panose="020B0604030504040204" charset="0"/>
              </a:rPr>
              <a:t>n. Republik</a:t>
            </a:r>
            <a:endParaRPr lang="en-US" sz="1400" b="1">
              <a:latin typeface="Tahoma" panose="020B0604030504040204" charset="0"/>
              <a:cs typeface="Tahoma" panose="020B06040305040402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p:nvPr>
            <p:ph type="subTitle" idx="1"/>
          </p:nvPr>
        </p:nvSpPr>
        <p:spPr/>
        <p:txBody>
          <a:bodyPr/>
          <a:p>
            <a:r>
              <a:rPr lang="en-US"/>
              <a:t>Politik adalah ilmu yang tidak dapat dipisahkan dari ilmu sosial. Fokus utama dalam studi ilmu politik adalah mempelajari bagaimana jalannya kekuasaan dalam kehidupan masyarakat dalam bernegara. Kekuasaan yang dijalankan bisa bersifat antara warga negara yang satu dengan lainnya, warga dengan negaranya, maupun negara dengan negara lainnya. </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p:nvPr>
            <p:ph type="subTitle" idx="1"/>
          </p:nvPr>
        </p:nvSpPr>
        <p:spPr>
          <a:xfrm>
            <a:off x="1620005" y="1636030"/>
            <a:ext cx="7736700" cy="2578200"/>
          </a:xfrm>
        </p:spPr>
        <p:txBody>
          <a:bodyPr/>
          <a:p>
            <a:r>
              <a:rPr lang="en-US" sz="4400" b="1"/>
              <a:t>sekian terimakasih </a:t>
            </a:r>
            <a:endParaRPr lang="en-US" sz="44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tl"/>
        </a:blipFill>
        <a:effectLst/>
      </p:bgPr>
    </p:bg>
    <p:spTree>
      <p:nvGrpSpPr>
        <p:cNvPr id="197" name="Shape 197"/>
        <p:cNvGrpSpPr/>
        <p:nvPr/>
      </p:nvGrpSpPr>
      <p:grpSpPr>
        <a:xfrm>
          <a:off x="0" y="0"/>
          <a:ext cx="0" cy="0"/>
          <a:chOff x="0" y="0"/>
          <a:chExt cx="0" cy="0"/>
        </a:xfrm>
      </p:grpSpPr>
      <p:sp>
        <p:nvSpPr>
          <p:cNvPr id="2" name="Text Box 1"/>
          <p:cNvSpPr txBox="1"/>
          <p:nvPr/>
        </p:nvSpPr>
        <p:spPr>
          <a:xfrm>
            <a:off x="1475740" y="1707515"/>
            <a:ext cx="7136765" cy="2030095"/>
          </a:xfrm>
          <a:prstGeom prst="rect">
            <a:avLst/>
          </a:prstGeom>
          <a:noFill/>
        </p:spPr>
        <p:txBody>
          <a:bodyPr wrap="square" rtlCol="0" anchor="t">
            <a:spAutoFit/>
          </a:bodyPr>
          <a:p>
            <a:r>
              <a:rPr lang="en-US">
                <a:solidFill>
                  <a:schemeClr val="accent1"/>
                </a:solidFill>
                <a:effectLst>
                  <a:outerShdw blurRad="38100" dist="25400" dir="5400000" algn="ctr" rotWithShape="0">
                    <a:srgbClr val="6E747A">
                      <a:alpha val="43000"/>
                    </a:srgbClr>
                  </a:outerShdw>
                </a:effectLst>
                <a:latin typeface="Tahoma" panose="020B0604030504040204" charset="0"/>
                <a:cs typeface="Tahoma" panose="020B0604030504040204" charset="0"/>
              </a:rPr>
              <a:t>1.Pengertian Ilmu sosial:</a:t>
            </a:r>
            <a:endParaRPr lang="en-US">
              <a:solidFill>
                <a:schemeClr val="accent1"/>
              </a:solidFill>
              <a:effectLst>
                <a:outerShdw blurRad="38100" dist="25400" dir="5400000" algn="ctr" rotWithShape="0">
                  <a:srgbClr val="6E747A">
                    <a:alpha val="43000"/>
                  </a:srgbClr>
                </a:outerShdw>
              </a:effectLst>
              <a:latin typeface="Tahoma" panose="020B0604030504040204" charset="0"/>
              <a:cs typeface="Tahoma" panose="020B0604030504040204" charset="0"/>
            </a:endParaRPr>
          </a:p>
          <a:p>
            <a:endParaRPr lang="en-US"/>
          </a:p>
          <a:p>
            <a:r>
              <a:rPr lang="en-US">
                <a:solidFill>
                  <a:schemeClr val="accent1"/>
                </a:solidFill>
                <a:effectLst>
                  <a:outerShdw blurRad="38100" dist="25400" dir="5400000" algn="ctr" rotWithShape="0">
                    <a:srgbClr val="6E747A">
                      <a:alpha val="43000"/>
                    </a:srgbClr>
                  </a:outerShdw>
                </a:effectLst>
              </a:rPr>
              <a:t>Ilmu sosial yaitu ilmu yang mempelajari hubungan antara manusia dengan lingkungannya atau</a:t>
            </a:r>
            <a:endParaRPr lang="en-US">
              <a:solidFill>
                <a:schemeClr val="accent1"/>
              </a:solidFill>
              <a:effectLst>
                <a:outerShdw blurRad="38100" dist="25400" dir="5400000" algn="ctr" rotWithShape="0">
                  <a:srgbClr val="6E747A">
                    <a:alpha val="43000"/>
                  </a:srgbClr>
                </a:outerShdw>
              </a:effectLst>
            </a:endParaRPr>
          </a:p>
          <a:p>
            <a:r>
              <a:rPr lang="en-US">
                <a:solidFill>
                  <a:schemeClr val="accent1"/>
                </a:solidFill>
                <a:effectLst>
                  <a:outerShdw blurRad="38100" dist="25400" dir="5400000" algn="ctr" rotWithShape="0">
                    <a:srgbClr val="6E747A">
                      <a:alpha val="43000"/>
                    </a:srgbClr>
                  </a:outerShdw>
                </a:effectLst>
              </a:rPr>
              <a:t>interaksi antara manusia dengan individu lainnya, manusia dengan kelompoknya, atau kelompok</a:t>
            </a:r>
            <a:endParaRPr lang="en-US">
              <a:solidFill>
                <a:schemeClr val="accent1"/>
              </a:solidFill>
              <a:effectLst>
                <a:outerShdw blurRad="38100" dist="25400" dir="5400000" algn="ctr" rotWithShape="0">
                  <a:srgbClr val="6E747A">
                    <a:alpha val="43000"/>
                  </a:srgbClr>
                </a:outerShdw>
              </a:effectLst>
            </a:endParaRPr>
          </a:p>
          <a:p>
            <a:r>
              <a:rPr lang="en-US">
                <a:solidFill>
                  <a:schemeClr val="accent1"/>
                </a:solidFill>
                <a:effectLst>
                  <a:outerShdw blurRad="38100" dist="25400" dir="5400000" algn="ctr" rotWithShape="0">
                    <a:srgbClr val="6E747A">
                      <a:alpha val="43000"/>
                    </a:srgbClr>
                  </a:outerShdw>
                </a:effectLst>
              </a:rPr>
              <a:t>dengan kelompok lainnya. Ilmu sosial dalam artian lain adalah ilmu yang mempelajari perilaku</a:t>
            </a:r>
            <a:endParaRPr lang="en-US">
              <a:solidFill>
                <a:schemeClr val="accent1"/>
              </a:solidFill>
              <a:effectLst>
                <a:outerShdw blurRad="38100" dist="25400" dir="5400000" algn="ctr" rotWithShape="0">
                  <a:srgbClr val="6E747A">
                    <a:alpha val="43000"/>
                  </a:srgbClr>
                </a:outerShdw>
              </a:effectLst>
            </a:endParaRPr>
          </a:p>
          <a:p>
            <a:r>
              <a:rPr lang="en-US">
                <a:solidFill>
                  <a:schemeClr val="accent1"/>
                </a:solidFill>
                <a:effectLst>
                  <a:outerShdw blurRad="38100" dist="25400" dir="5400000" algn="ctr" rotWithShape="0">
                    <a:srgbClr val="6E747A">
                      <a:alpha val="43000"/>
                    </a:srgbClr>
                  </a:outerShdw>
                </a:effectLst>
              </a:rPr>
              <a:t>dan aktivitas sosial dalam kehidupan bersama.</a:t>
            </a:r>
            <a:endParaRPr lang="en-US">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03" name="Shape 203"/>
        <p:cNvGrpSpPr/>
        <p:nvPr/>
      </p:nvGrpSpPr>
      <p:grpSpPr>
        <a:xfrm>
          <a:off x="0" y="0"/>
          <a:ext cx="0" cy="0"/>
          <a:chOff x="0" y="0"/>
          <a:chExt cx="0" cy="0"/>
        </a:xfrm>
      </p:grpSpPr>
      <p:grpSp>
        <p:nvGrpSpPr>
          <p:cNvPr id="312" name="Google Shape;312;p37"/>
          <p:cNvGrpSpPr/>
          <p:nvPr/>
        </p:nvGrpSpPr>
        <p:grpSpPr>
          <a:xfrm>
            <a:off x="6998559" y="4475830"/>
            <a:ext cx="364244" cy="477521"/>
            <a:chOff x="3043825" y="2863575"/>
            <a:chExt cx="275650" cy="361375"/>
          </a:xfrm>
        </p:grpSpPr>
        <p:sp>
          <p:nvSpPr>
            <p:cNvPr id="313" name="Google Shape;313;p37"/>
            <p:cNvSpPr/>
            <p:nvPr/>
          </p:nvSpPr>
          <p:spPr>
            <a:xfrm>
              <a:off x="3090850" y="2863575"/>
              <a:ext cx="124750" cy="268800"/>
            </a:xfrm>
            <a:custGeom>
              <a:avLst/>
              <a:gdLst/>
              <a:ahLst/>
              <a:cxnLst/>
              <a:rect l="l" t="t" r="r" b="b"/>
              <a:pathLst>
                <a:path w="4990" h="10752" extrusionOk="0">
                  <a:moveTo>
                    <a:pt x="2501" y="1"/>
                  </a:moveTo>
                  <a:cubicBezTo>
                    <a:pt x="1120" y="1"/>
                    <a:pt x="1" y="1120"/>
                    <a:pt x="1" y="2501"/>
                  </a:cubicBezTo>
                  <a:lnTo>
                    <a:pt x="1" y="10216"/>
                  </a:lnTo>
                  <a:cubicBezTo>
                    <a:pt x="1" y="10514"/>
                    <a:pt x="239" y="10752"/>
                    <a:pt x="536" y="10752"/>
                  </a:cubicBezTo>
                  <a:cubicBezTo>
                    <a:pt x="834" y="10752"/>
                    <a:pt x="1072" y="10514"/>
                    <a:pt x="1072" y="10216"/>
                  </a:cubicBezTo>
                  <a:lnTo>
                    <a:pt x="1072" y="2501"/>
                  </a:lnTo>
                  <a:cubicBezTo>
                    <a:pt x="1072" y="1715"/>
                    <a:pt x="1715" y="1072"/>
                    <a:pt x="2501" y="1072"/>
                  </a:cubicBezTo>
                  <a:cubicBezTo>
                    <a:pt x="3275" y="1072"/>
                    <a:pt x="3918" y="1715"/>
                    <a:pt x="3918" y="2501"/>
                  </a:cubicBezTo>
                  <a:lnTo>
                    <a:pt x="3918" y="8287"/>
                  </a:lnTo>
                  <a:cubicBezTo>
                    <a:pt x="3918" y="8585"/>
                    <a:pt x="4156" y="8823"/>
                    <a:pt x="4453" y="8823"/>
                  </a:cubicBezTo>
                  <a:cubicBezTo>
                    <a:pt x="4751" y="8823"/>
                    <a:pt x="4989" y="8585"/>
                    <a:pt x="4989" y="8287"/>
                  </a:cubicBezTo>
                  <a:lnTo>
                    <a:pt x="4989" y="2501"/>
                  </a:lnTo>
                  <a:cubicBezTo>
                    <a:pt x="4989" y="1120"/>
                    <a:pt x="3870" y="1"/>
                    <a:pt x="25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37"/>
            <p:cNvSpPr/>
            <p:nvPr/>
          </p:nvSpPr>
          <p:spPr>
            <a:xfrm>
              <a:off x="3043825" y="2871325"/>
              <a:ext cx="73850" cy="80075"/>
            </a:xfrm>
            <a:custGeom>
              <a:avLst/>
              <a:gdLst/>
              <a:ahLst/>
              <a:cxnLst/>
              <a:rect l="l" t="t" r="r" b="b"/>
              <a:pathLst>
                <a:path w="2954" h="3203" extrusionOk="0">
                  <a:moveTo>
                    <a:pt x="536" y="0"/>
                  </a:moveTo>
                  <a:cubicBezTo>
                    <a:pt x="238" y="0"/>
                    <a:pt x="0" y="238"/>
                    <a:pt x="0" y="524"/>
                  </a:cubicBezTo>
                  <a:cubicBezTo>
                    <a:pt x="0" y="822"/>
                    <a:pt x="238" y="1060"/>
                    <a:pt x="524" y="1072"/>
                  </a:cubicBezTo>
                  <a:cubicBezTo>
                    <a:pt x="750" y="1072"/>
                    <a:pt x="1882" y="1167"/>
                    <a:pt x="1882" y="2667"/>
                  </a:cubicBezTo>
                  <a:cubicBezTo>
                    <a:pt x="1882" y="2965"/>
                    <a:pt x="2120" y="3203"/>
                    <a:pt x="2417" y="3203"/>
                  </a:cubicBezTo>
                  <a:cubicBezTo>
                    <a:pt x="2715" y="3203"/>
                    <a:pt x="2953" y="2965"/>
                    <a:pt x="2953" y="2667"/>
                  </a:cubicBezTo>
                  <a:cubicBezTo>
                    <a:pt x="2953" y="560"/>
                    <a:pt x="1370" y="0"/>
                    <a:pt x="5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 name="Google Shape;315;p37"/>
            <p:cNvSpPr/>
            <p:nvPr/>
          </p:nvSpPr>
          <p:spPr>
            <a:xfrm>
              <a:off x="3114675" y="3057350"/>
              <a:ext cx="204800" cy="167600"/>
            </a:xfrm>
            <a:custGeom>
              <a:avLst/>
              <a:gdLst/>
              <a:ahLst/>
              <a:cxnLst/>
              <a:rect l="l" t="t" r="r" b="b"/>
              <a:pathLst>
                <a:path w="8192" h="6704" extrusionOk="0">
                  <a:moveTo>
                    <a:pt x="6417" y="1613"/>
                  </a:moveTo>
                  <a:cubicBezTo>
                    <a:pt x="6523" y="1613"/>
                    <a:pt x="6623" y="1635"/>
                    <a:pt x="6715" y="1679"/>
                  </a:cubicBezTo>
                  <a:cubicBezTo>
                    <a:pt x="6953" y="1810"/>
                    <a:pt x="7120" y="2096"/>
                    <a:pt x="7120" y="2394"/>
                  </a:cubicBezTo>
                  <a:cubicBezTo>
                    <a:pt x="7120" y="2572"/>
                    <a:pt x="7049" y="2906"/>
                    <a:pt x="6620" y="3096"/>
                  </a:cubicBezTo>
                  <a:cubicBezTo>
                    <a:pt x="6274" y="3256"/>
                    <a:pt x="5970" y="3337"/>
                    <a:pt x="5700" y="3337"/>
                  </a:cubicBezTo>
                  <a:cubicBezTo>
                    <a:pt x="5467" y="3337"/>
                    <a:pt x="5259" y="3277"/>
                    <a:pt x="5072" y="3156"/>
                  </a:cubicBezTo>
                  <a:cubicBezTo>
                    <a:pt x="4953" y="3072"/>
                    <a:pt x="4834" y="2977"/>
                    <a:pt x="4739" y="2846"/>
                  </a:cubicBezTo>
                  <a:cubicBezTo>
                    <a:pt x="4953" y="2537"/>
                    <a:pt x="5203" y="2251"/>
                    <a:pt x="5513" y="2013"/>
                  </a:cubicBezTo>
                  <a:cubicBezTo>
                    <a:pt x="5844" y="1749"/>
                    <a:pt x="6151" y="1613"/>
                    <a:pt x="6417" y="1613"/>
                  </a:cubicBezTo>
                  <a:close/>
                  <a:moveTo>
                    <a:pt x="3500" y="1"/>
                  </a:moveTo>
                  <a:cubicBezTo>
                    <a:pt x="3203" y="1"/>
                    <a:pt x="2965" y="239"/>
                    <a:pt x="2965" y="536"/>
                  </a:cubicBezTo>
                  <a:cubicBezTo>
                    <a:pt x="2965" y="1084"/>
                    <a:pt x="3084" y="2013"/>
                    <a:pt x="3477" y="2822"/>
                  </a:cubicBezTo>
                  <a:cubicBezTo>
                    <a:pt x="3369" y="2989"/>
                    <a:pt x="3286" y="3144"/>
                    <a:pt x="3191" y="3299"/>
                  </a:cubicBezTo>
                  <a:cubicBezTo>
                    <a:pt x="2572" y="4382"/>
                    <a:pt x="2024" y="5323"/>
                    <a:pt x="476" y="5644"/>
                  </a:cubicBezTo>
                  <a:cubicBezTo>
                    <a:pt x="191" y="5716"/>
                    <a:pt x="0" y="5989"/>
                    <a:pt x="60" y="6287"/>
                  </a:cubicBezTo>
                  <a:cubicBezTo>
                    <a:pt x="119" y="6537"/>
                    <a:pt x="345" y="6704"/>
                    <a:pt x="583" y="6704"/>
                  </a:cubicBezTo>
                  <a:cubicBezTo>
                    <a:pt x="619" y="6704"/>
                    <a:pt x="667" y="6704"/>
                    <a:pt x="702" y="6692"/>
                  </a:cubicBezTo>
                  <a:cubicBezTo>
                    <a:pt x="2715" y="6263"/>
                    <a:pt x="3465" y="4977"/>
                    <a:pt x="4120" y="3834"/>
                  </a:cubicBezTo>
                  <a:cubicBezTo>
                    <a:pt x="4131" y="3822"/>
                    <a:pt x="4143" y="3799"/>
                    <a:pt x="4143" y="3787"/>
                  </a:cubicBezTo>
                  <a:cubicBezTo>
                    <a:pt x="4251" y="3894"/>
                    <a:pt x="4370" y="3977"/>
                    <a:pt x="4501" y="4061"/>
                  </a:cubicBezTo>
                  <a:cubicBezTo>
                    <a:pt x="4779" y="4244"/>
                    <a:pt x="5173" y="4404"/>
                    <a:pt x="5691" y="4404"/>
                  </a:cubicBezTo>
                  <a:cubicBezTo>
                    <a:pt x="6080" y="4404"/>
                    <a:pt x="6540" y="4313"/>
                    <a:pt x="7072" y="4072"/>
                  </a:cubicBezTo>
                  <a:cubicBezTo>
                    <a:pt x="7763" y="3751"/>
                    <a:pt x="8180" y="3132"/>
                    <a:pt x="8192" y="2406"/>
                  </a:cubicBezTo>
                  <a:cubicBezTo>
                    <a:pt x="8192" y="1691"/>
                    <a:pt x="7799" y="1024"/>
                    <a:pt x="7179" y="727"/>
                  </a:cubicBezTo>
                  <a:cubicBezTo>
                    <a:pt x="6942" y="608"/>
                    <a:pt x="6686" y="550"/>
                    <a:pt x="6420" y="550"/>
                  </a:cubicBezTo>
                  <a:cubicBezTo>
                    <a:pt x="5914" y="550"/>
                    <a:pt x="5373" y="761"/>
                    <a:pt x="4858" y="1167"/>
                  </a:cubicBezTo>
                  <a:cubicBezTo>
                    <a:pt x="4608" y="1358"/>
                    <a:pt x="4405" y="1560"/>
                    <a:pt x="4215" y="1775"/>
                  </a:cubicBezTo>
                  <a:cubicBezTo>
                    <a:pt x="4084" y="1298"/>
                    <a:pt x="4036" y="834"/>
                    <a:pt x="4036" y="536"/>
                  </a:cubicBezTo>
                  <a:cubicBezTo>
                    <a:pt x="4036" y="239"/>
                    <a:pt x="3798" y="1"/>
                    <a:pt x="35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 name="Google Shape;312;p37"/>
          <p:cNvGrpSpPr/>
          <p:nvPr/>
        </p:nvGrpSpPr>
        <p:grpSpPr>
          <a:xfrm>
            <a:off x="5593939" y="515335"/>
            <a:ext cx="364244" cy="477521"/>
            <a:chOff x="3043825" y="2863575"/>
            <a:chExt cx="275650" cy="361375"/>
          </a:xfrm>
        </p:grpSpPr>
        <p:sp>
          <p:nvSpPr>
            <p:cNvPr id="3" name="Google Shape;313;p37"/>
            <p:cNvSpPr/>
            <p:nvPr/>
          </p:nvSpPr>
          <p:spPr>
            <a:xfrm>
              <a:off x="3090850" y="2863575"/>
              <a:ext cx="124750" cy="268800"/>
            </a:xfrm>
            <a:custGeom>
              <a:avLst/>
              <a:gdLst/>
              <a:ahLst/>
              <a:cxnLst/>
              <a:rect l="l" t="t" r="r" b="b"/>
              <a:pathLst>
                <a:path w="4990" h="10752" extrusionOk="0">
                  <a:moveTo>
                    <a:pt x="2501" y="1"/>
                  </a:moveTo>
                  <a:cubicBezTo>
                    <a:pt x="1120" y="1"/>
                    <a:pt x="1" y="1120"/>
                    <a:pt x="1" y="2501"/>
                  </a:cubicBezTo>
                  <a:lnTo>
                    <a:pt x="1" y="10216"/>
                  </a:lnTo>
                  <a:cubicBezTo>
                    <a:pt x="1" y="10514"/>
                    <a:pt x="239" y="10752"/>
                    <a:pt x="536" y="10752"/>
                  </a:cubicBezTo>
                  <a:cubicBezTo>
                    <a:pt x="834" y="10752"/>
                    <a:pt x="1072" y="10514"/>
                    <a:pt x="1072" y="10216"/>
                  </a:cubicBezTo>
                  <a:lnTo>
                    <a:pt x="1072" y="2501"/>
                  </a:lnTo>
                  <a:cubicBezTo>
                    <a:pt x="1072" y="1715"/>
                    <a:pt x="1715" y="1072"/>
                    <a:pt x="2501" y="1072"/>
                  </a:cubicBezTo>
                  <a:cubicBezTo>
                    <a:pt x="3275" y="1072"/>
                    <a:pt x="3918" y="1715"/>
                    <a:pt x="3918" y="2501"/>
                  </a:cubicBezTo>
                  <a:lnTo>
                    <a:pt x="3918" y="8287"/>
                  </a:lnTo>
                  <a:cubicBezTo>
                    <a:pt x="3918" y="8585"/>
                    <a:pt x="4156" y="8823"/>
                    <a:pt x="4453" y="8823"/>
                  </a:cubicBezTo>
                  <a:cubicBezTo>
                    <a:pt x="4751" y="8823"/>
                    <a:pt x="4989" y="8585"/>
                    <a:pt x="4989" y="8287"/>
                  </a:cubicBezTo>
                  <a:lnTo>
                    <a:pt x="4989" y="2501"/>
                  </a:lnTo>
                  <a:cubicBezTo>
                    <a:pt x="4989" y="1120"/>
                    <a:pt x="3870" y="1"/>
                    <a:pt x="25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 name="Google Shape;314;p37"/>
            <p:cNvSpPr/>
            <p:nvPr/>
          </p:nvSpPr>
          <p:spPr>
            <a:xfrm>
              <a:off x="3043825" y="2871325"/>
              <a:ext cx="73850" cy="80075"/>
            </a:xfrm>
            <a:custGeom>
              <a:avLst/>
              <a:gdLst/>
              <a:ahLst/>
              <a:cxnLst/>
              <a:rect l="l" t="t" r="r" b="b"/>
              <a:pathLst>
                <a:path w="2954" h="3203" extrusionOk="0">
                  <a:moveTo>
                    <a:pt x="536" y="0"/>
                  </a:moveTo>
                  <a:cubicBezTo>
                    <a:pt x="238" y="0"/>
                    <a:pt x="0" y="238"/>
                    <a:pt x="0" y="524"/>
                  </a:cubicBezTo>
                  <a:cubicBezTo>
                    <a:pt x="0" y="822"/>
                    <a:pt x="238" y="1060"/>
                    <a:pt x="524" y="1072"/>
                  </a:cubicBezTo>
                  <a:cubicBezTo>
                    <a:pt x="750" y="1072"/>
                    <a:pt x="1882" y="1167"/>
                    <a:pt x="1882" y="2667"/>
                  </a:cubicBezTo>
                  <a:cubicBezTo>
                    <a:pt x="1882" y="2965"/>
                    <a:pt x="2120" y="3203"/>
                    <a:pt x="2417" y="3203"/>
                  </a:cubicBezTo>
                  <a:cubicBezTo>
                    <a:pt x="2715" y="3203"/>
                    <a:pt x="2953" y="2965"/>
                    <a:pt x="2953" y="2667"/>
                  </a:cubicBezTo>
                  <a:cubicBezTo>
                    <a:pt x="2953" y="560"/>
                    <a:pt x="1370" y="0"/>
                    <a:pt x="5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315;p37"/>
            <p:cNvSpPr/>
            <p:nvPr/>
          </p:nvSpPr>
          <p:spPr>
            <a:xfrm>
              <a:off x="3114675" y="3057350"/>
              <a:ext cx="204800" cy="167600"/>
            </a:xfrm>
            <a:custGeom>
              <a:avLst/>
              <a:gdLst/>
              <a:ahLst/>
              <a:cxnLst/>
              <a:rect l="l" t="t" r="r" b="b"/>
              <a:pathLst>
                <a:path w="8192" h="6704" extrusionOk="0">
                  <a:moveTo>
                    <a:pt x="6417" y="1613"/>
                  </a:moveTo>
                  <a:cubicBezTo>
                    <a:pt x="6523" y="1613"/>
                    <a:pt x="6623" y="1635"/>
                    <a:pt x="6715" y="1679"/>
                  </a:cubicBezTo>
                  <a:cubicBezTo>
                    <a:pt x="6953" y="1810"/>
                    <a:pt x="7120" y="2096"/>
                    <a:pt x="7120" y="2394"/>
                  </a:cubicBezTo>
                  <a:cubicBezTo>
                    <a:pt x="7120" y="2572"/>
                    <a:pt x="7049" y="2906"/>
                    <a:pt x="6620" y="3096"/>
                  </a:cubicBezTo>
                  <a:cubicBezTo>
                    <a:pt x="6274" y="3256"/>
                    <a:pt x="5970" y="3337"/>
                    <a:pt x="5700" y="3337"/>
                  </a:cubicBezTo>
                  <a:cubicBezTo>
                    <a:pt x="5467" y="3337"/>
                    <a:pt x="5259" y="3277"/>
                    <a:pt x="5072" y="3156"/>
                  </a:cubicBezTo>
                  <a:cubicBezTo>
                    <a:pt x="4953" y="3072"/>
                    <a:pt x="4834" y="2977"/>
                    <a:pt x="4739" y="2846"/>
                  </a:cubicBezTo>
                  <a:cubicBezTo>
                    <a:pt x="4953" y="2537"/>
                    <a:pt x="5203" y="2251"/>
                    <a:pt x="5513" y="2013"/>
                  </a:cubicBezTo>
                  <a:cubicBezTo>
                    <a:pt x="5844" y="1749"/>
                    <a:pt x="6151" y="1613"/>
                    <a:pt x="6417" y="1613"/>
                  </a:cubicBezTo>
                  <a:close/>
                  <a:moveTo>
                    <a:pt x="3500" y="1"/>
                  </a:moveTo>
                  <a:cubicBezTo>
                    <a:pt x="3203" y="1"/>
                    <a:pt x="2965" y="239"/>
                    <a:pt x="2965" y="536"/>
                  </a:cubicBezTo>
                  <a:cubicBezTo>
                    <a:pt x="2965" y="1084"/>
                    <a:pt x="3084" y="2013"/>
                    <a:pt x="3477" y="2822"/>
                  </a:cubicBezTo>
                  <a:cubicBezTo>
                    <a:pt x="3369" y="2989"/>
                    <a:pt x="3286" y="3144"/>
                    <a:pt x="3191" y="3299"/>
                  </a:cubicBezTo>
                  <a:cubicBezTo>
                    <a:pt x="2572" y="4382"/>
                    <a:pt x="2024" y="5323"/>
                    <a:pt x="476" y="5644"/>
                  </a:cubicBezTo>
                  <a:cubicBezTo>
                    <a:pt x="191" y="5716"/>
                    <a:pt x="0" y="5989"/>
                    <a:pt x="60" y="6287"/>
                  </a:cubicBezTo>
                  <a:cubicBezTo>
                    <a:pt x="119" y="6537"/>
                    <a:pt x="345" y="6704"/>
                    <a:pt x="583" y="6704"/>
                  </a:cubicBezTo>
                  <a:cubicBezTo>
                    <a:pt x="619" y="6704"/>
                    <a:pt x="667" y="6704"/>
                    <a:pt x="702" y="6692"/>
                  </a:cubicBezTo>
                  <a:cubicBezTo>
                    <a:pt x="2715" y="6263"/>
                    <a:pt x="3465" y="4977"/>
                    <a:pt x="4120" y="3834"/>
                  </a:cubicBezTo>
                  <a:cubicBezTo>
                    <a:pt x="4131" y="3822"/>
                    <a:pt x="4143" y="3799"/>
                    <a:pt x="4143" y="3787"/>
                  </a:cubicBezTo>
                  <a:cubicBezTo>
                    <a:pt x="4251" y="3894"/>
                    <a:pt x="4370" y="3977"/>
                    <a:pt x="4501" y="4061"/>
                  </a:cubicBezTo>
                  <a:cubicBezTo>
                    <a:pt x="4779" y="4244"/>
                    <a:pt x="5173" y="4404"/>
                    <a:pt x="5691" y="4404"/>
                  </a:cubicBezTo>
                  <a:cubicBezTo>
                    <a:pt x="6080" y="4404"/>
                    <a:pt x="6540" y="4313"/>
                    <a:pt x="7072" y="4072"/>
                  </a:cubicBezTo>
                  <a:cubicBezTo>
                    <a:pt x="7763" y="3751"/>
                    <a:pt x="8180" y="3132"/>
                    <a:pt x="8192" y="2406"/>
                  </a:cubicBezTo>
                  <a:cubicBezTo>
                    <a:pt x="8192" y="1691"/>
                    <a:pt x="7799" y="1024"/>
                    <a:pt x="7179" y="727"/>
                  </a:cubicBezTo>
                  <a:cubicBezTo>
                    <a:pt x="6942" y="608"/>
                    <a:pt x="6686" y="550"/>
                    <a:pt x="6420" y="550"/>
                  </a:cubicBezTo>
                  <a:cubicBezTo>
                    <a:pt x="5914" y="550"/>
                    <a:pt x="5373" y="761"/>
                    <a:pt x="4858" y="1167"/>
                  </a:cubicBezTo>
                  <a:cubicBezTo>
                    <a:pt x="4608" y="1358"/>
                    <a:pt x="4405" y="1560"/>
                    <a:pt x="4215" y="1775"/>
                  </a:cubicBezTo>
                  <a:cubicBezTo>
                    <a:pt x="4084" y="1298"/>
                    <a:pt x="4036" y="834"/>
                    <a:pt x="4036" y="536"/>
                  </a:cubicBezTo>
                  <a:cubicBezTo>
                    <a:pt x="4036" y="239"/>
                    <a:pt x="3798" y="1"/>
                    <a:pt x="35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 name="Text Box 5"/>
          <p:cNvSpPr txBox="1"/>
          <p:nvPr/>
        </p:nvSpPr>
        <p:spPr>
          <a:xfrm>
            <a:off x="1475740" y="870585"/>
            <a:ext cx="5838825" cy="3692525"/>
          </a:xfrm>
          <a:prstGeom prst="rect">
            <a:avLst/>
          </a:prstGeom>
          <a:noFill/>
        </p:spPr>
        <p:txBody>
          <a:bodyPr wrap="square" rtlCol="0" anchor="t">
            <a:spAutoFit/>
            <a:scene3d>
              <a:camera prst="orthographicFront"/>
              <a:lightRig rig="threePt" dir="t"/>
            </a:scene3d>
          </a:bodyPr>
          <a:p>
            <a:r>
              <a:rPr lang="en-US" sz="2400">
                <a:solidFill>
                  <a:schemeClr val="accent1"/>
                </a:solidFill>
                <a:effectLst>
                  <a:outerShdw blurRad="38100" dist="25400" dir="5400000" algn="ctr" rotWithShape="0">
                    <a:srgbClr val="6E747A">
                      <a:alpha val="43000"/>
                    </a:srgbClr>
                  </a:outerShdw>
                </a:effectLst>
                <a:latin typeface="Tekton Pro Cond" panose="020F0606020208020904" charset="0"/>
                <a:cs typeface="Tekton Pro Cond" panose="020F0606020208020904" charset="0"/>
              </a:rPr>
              <a:t>2 Antropologi</a:t>
            </a:r>
            <a:endParaRPr lang="en-US" sz="2400">
              <a:solidFill>
                <a:schemeClr val="accent1"/>
              </a:solidFill>
              <a:effectLst>
                <a:outerShdw blurRad="38100" dist="25400" dir="5400000" algn="ctr" rotWithShape="0">
                  <a:srgbClr val="6E747A">
                    <a:alpha val="43000"/>
                  </a:srgbClr>
                </a:outerShdw>
              </a:effectLst>
              <a:latin typeface="Tekton Pro Cond" panose="020F0606020208020904" charset="0"/>
              <a:cs typeface="Tekton Pro Cond" panose="020F0606020208020904" charset="0"/>
            </a:endParaRPr>
          </a:p>
          <a:p>
            <a:endParaRPr lang="en-US">
              <a:solidFill>
                <a:schemeClr val="accent1"/>
              </a:solidFill>
              <a:effectLst>
                <a:outerShdw blurRad="38100" dist="25400" dir="5400000" algn="ctr" rotWithShape="0">
                  <a:srgbClr val="6E747A">
                    <a:alpha val="43000"/>
                  </a:srgbClr>
                </a:outerShdw>
              </a:effectLst>
            </a:endParaRPr>
          </a:p>
          <a:p>
            <a:r>
              <a:rPr lang="en-US">
                <a:solidFill>
                  <a:schemeClr val="accent1"/>
                </a:solidFill>
                <a:effectLst>
                  <a:outerShdw blurRad="38100" dist="25400" dir="5400000" algn="ctr" rotWithShape="0">
                    <a:srgbClr val="6E747A">
                      <a:alpha val="43000"/>
                    </a:srgbClr>
                  </a:outerShdw>
                </a:effectLst>
              </a:rPr>
              <a:t>1. Definisi Antropologi</a:t>
            </a:r>
            <a:endParaRPr lang="en-US">
              <a:solidFill>
                <a:schemeClr val="accent1"/>
              </a:solidFill>
              <a:effectLst>
                <a:outerShdw blurRad="38100" dist="25400" dir="5400000" algn="ctr" rotWithShape="0">
                  <a:srgbClr val="6E747A">
                    <a:alpha val="43000"/>
                  </a:srgbClr>
                </a:outerShdw>
              </a:effectLst>
            </a:endParaRPr>
          </a:p>
          <a:p>
            <a:r>
              <a:rPr lang="en-US">
                <a:solidFill>
                  <a:schemeClr val="accent1"/>
                </a:solidFill>
                <a:effectLst>
                  <a:outerShdw blurRad="38100" dist="25400" dir="5400000" algn="ctr" rotWithShape="0">
                    <a:srgbClr val="6E747A">
                      <a:alpha val="43000"/>
                    </a:srgbClr>
                  </a:outerShdw>
                </a:effectLst>
              </a:rPr>
              <a:t>Anthropos berarti manusia sedangkan logos berarti ilmu. Sehingga secara harfiah antropologi berarti ilmu tentang manusia.</a:t>
            </a:r>
            <a:endParaRPr lang="en-US">
              <a:solidFill>
                <a:schemeClr val="accent1"/>
              </a:solidFill>
              <a:effectLst>
                <a:outerShdw blurRad="38100" dist="25400" dir="5400000" algn="ctr" rotWithShape="0">
                  <a:srgbClr val="6E747A">
                    <a:alpha val="43000"/>
                  </a:srgbClr>
                </a:outerShdw>
              </a:effectLst>
            </a:endParaRPr>
          </a:p>
          <a:p>
            <a:endParaRPr lang="en-US">
              <a:solidFill>
                <a:schemeClr val="accent1"/>
              </a:solidFill>
              <a:effectLst>
                <a:outerShdw blurRad="38100" dist="25400" dir="5400000" algn="ctr" rotWithShape="0">
                  <a:srgbClr val="6E747A">
                    <a:alpha val="43000"/>
                  </a:srgbClr>
                </a:outerShdw>
              </a:effectLst>
            </a:endParaRPr>
          </a:p>
          <a:p>
            <a:endParaRPr lang="en-US">
              <a:solidFill>
                <a:schemeClr val="accent1"/>
              </a:solidFill>
              <a:effectLst>
                <a:outerShdw blurRad="38100" dist="25400" dir="5400000" algn="ctr" rotWithShape="0">
                  <a:srgbClr val="6E747A">
                    <a:alpha val="43000"/>
                  </a:srgbClr>
                </a:outerShdw>
              </a:effectLst>
            </a:endParaRPr>
          </a:p>
          <a:p>
            <a:r>
              <a:rPr lang="en-US">
                <a:solidFill>
                  <a:schemeClr val="accent1"/>
                </a:solidFill>
                <a:effectLst>
                  <a:outerShdw blurRad="38100" dist="25400" dir="5400000" algn="ctr" rotWithShape="0">
                    <a:srgbClr val="6E747A">
                      <a:alpha val="43000"/>
                    </a:srgbClr>
                  </a:outerShdw>
                </a:effectLst>
              </a:rPr>
              <a:t>2.Konsep” Antropologi:</a:t>
            </a:r>
            <a:endParaRPr lang="en-US">
              <a:solidFill>
                <a:schemeClr val="accent1"/>
              </a:solidFill>
              <a:effectLst>
                <a:outerShdw blurRad="38100" dist="25400" dir="5400000" algn="ctr" rotWithShape="0">
                  <a:srgbClr val="6E747A">
                    <a:alpha val="43000"/>
                  </a:srgbClr>
                </a:outerShdw>
              </a:effectLst>
            </a:endParaRPr>
          </a:p>
          <a:p>
            <a:endParaRPr lang="en-US">
              <a:solidFill>
                <a:schemeClr val="accent1"/>
              </a:solidFill>
              <a:effectLst>
                <a:outerShdw blurRad="38100" dist="25400" dir="5400000" algn="ctr" rotWithShape="0">
                  <a:srgbClr val="6E747A">
                    <a:alpha val="43000"/>
                  </a:srgbClr>
                </a:outerShdw>
              </a:effectLst>
            </a:endParaRPr>
          </a:p>
          <a:p>
            <a:r>
              <a:rPr lang="en-US">
                <a:solidFill>
                  <a:schemeClr val="accent1"/>
                </a:solidFill>
                <a:effectLst>
                  <a:outerShdw blurRad="38100" dist="25400" dir="5400000" algn="ctr" rotWithShape="0">
                    <a:srgbClr val="6E747A">
                      <a:alpha val="43000"/>
                    </a:srgbClr>
                  </a:outerShdw>
                </a:effectLst>
              </a:rPr>
              <a:t>a.Kebudayaan</a:t>
            </a:r>
            <a:endParaRPr lang="en-US">
              <a:solidFill>
                <a:schemeClr val="accent1"/>
              </a:solidFill>
              <a:effectLst>
                <a:outerShdw blurRad="38100" dist="25400" dir="5400000" algn="ctr" rotWithShape="0">
                  <a:srgbClr val="6E747A">
                    <a:alpha val="43000"/>
                  </a:srgbClr>
                </a:outerShdw>
              </a:effectLst>
            </a:endParaRPr>
          </a:p>
          <a:p>
            <a:r>
              <a:rPr lang="en-US">
                <a:solidFill>
                  <a:schemeClr val="accent1"/>
                </a:solidFill>
                <a:effectLst>
                  <a:outerShdw blurRad="38100" dist="25400" dir="5400000" algn="ctr" rotWithShape="0">
                    <a:srgbClr val="6E747A">
                      <a:alpha val="43000"/>
                    </a:srgbClr>
                  </a:outerShdw>
                </a:effectLst>
              </a:rPr>
              <a:t>b.Enkulturasi</a:t>
            </a:r>
            <a:endParaRPr lang="en-US">
              <a:solidFill>
                <a:schemeClr val="accent1"/>
              </a:solidFill>
              <a:effectLst>
                <a:outerShdw blurRad="38100" dist="25400" dir="5400000" algn="ctr" rotWithShape="0">
                  <a:srgbClr val="6E747A">
                    <a:alpha val="43000"/>
                  </a:srgbClr>
                </a:outerShdw>
              </a:effectLst>
            </a:endParaRPr>
          </a:p>
          <a:p>
            <a:r>
              <a:rPr lang="en-US">
                <a:solidFill>
                  <a:schemeClr val="accent1"/>
                </a:solidFill>
                <a:effectLst>
                  <a:outerShdw blurRad="38100" dist="25400" dir="5400000" algn="ctr" rotWithShape="0">
                    <a:srgbClr val="6E747A">
                      <a:alpha val="43000"/>
                    </a:srgbClr>
                  </a:outerShdw>
                </a:effectLst>
              </a:rPr>
              <a:t>c.Akulturasi</a:t>
            </a:r>
            <a:endParaRPr lang="en-US">
              <a:solidFill>
                <a:schemeClr val="accent1"/>
              </a:solidFill>
              <a:effectLst>
                <a:outerShdw blurRad="38100" dist="25400" dir="5400000" algn="ctr" rotWithShape="0">
                  <a:srgbClr val="6E747A">
                    <a:alpha val="43000"/>
                  </a:srgbClr>
                </a:outerShdw>
              </a:effectLst>
            </a:endParaRPr>
          </a:p>
          <a:p>
            <a:r>
              <a:rPr lang="en-US">
                <a:solidFill>
                  <a:schemeClr val="accent1"/>
                </a:solidFill>
                <a:effectLst>
                  <a:outerShdw blurRad="38100" dist="25400" dir="5400000" algn="ctr" rotWithShape="0">
                    <a:srgbClr val="6E747A">
                      <a:alpha val="43000"/>
                    </a:srgbClr>
                  </a:outerShdw>
                </a:effectLst>
              </a:rPr>
              <a:t>d.Etnosantrisme</a:t>
            </a:r>
            <a:endParaRPr lang="en-US">
              <a:solidFill>
                <a:schemeClr val="accent1"/>
              </a:solidFill>
              <a:effectLst>
                <a:outerShdw blurRad="38100" dist="25400" dir="5400000" algn="ctr" rotWithShape="0">
                  <a:srgbClr val="6E747A">
                    <a:alpha val="43000"/>
                  </a:srgbClr>
                </a:outerShdw>
              </a:effectLst>
            </a:endParaRPr>
          </a:p>
          <a:p>
            <a:r>
              <a:rPr lang="en-US">
                <a:solidFill>
                  <a:schemeClr val="accent1"/>
                </a:solidFill>
                <a:effectLst>
                  <a:outerShdw blurRad="38100" dist="25400" dir="5400000" algn="ctr" rotWithShape="0">
                    <a:srgbClr val="6E747A">
                      <a:alpha val="43000"/>
                    </a:srgbClr>
                  </a:outerShdw>
                </a:effectLst>
              </a:rPr>
              <a:t>e.Tradisi</a:t>
            </a:r>
            <a:endParaRPr lang="en-US">
              <a:solidFill>
                <a:schemeClr val="accent1"/>
              </a:solidFill>
              <a:effectLst>
                <a:outerShdw blurRad="38100" dist="25400" dir="5400000" algn="ctr" rotWithShape="0">
                  <a:srgbClr val="6E747A">
                    <a:alpha val="43000"/>
                  </a:srgbClr>
                </a:outerShdw>
              </a:effectLst>
            </a:endParaRPr>
          </a:p>
          <a:p>
            <a:r>
              <a:rPr lang="en-US">
                <a:solidFill>
                  <a:schemeClr val="accent1"/>
                </a:solidFill>
                <a:effectLst>
                  <a:outerShdw blurRad="38100" dist="25400" dir="5400000" algn="ctr" rotWithShape="0">
                    <a:srgbClr val="6E747A">
                      <a:alpha val="43000"/>
                    </a:srgbClr>
                  </a:outerShdw>
                </a:effectLst>
              </a:rPr>
              <a:t>f.Ras dan Etnik</a:t>
            </a:r>
            <a:endParaRPr lang="en-US">
              <a:solidFill>
                <a:schemeClr val="accent1"/>
              </a:solidFill>
              <a:effectLst>
                <a:outerShdw blurRad="38100" dist="25400" dir="5400000" algn="ctr" rotWithShape="0">
                  <a:srgbClr val="6E747A">
                    <a:alpha val="43000"/>
                  </a:srgbClr>
                </a:outerShdw>
              </a:effectLst>
            </a:endParaRPr>
          </a:p>
          <a:p>
            <a:r>
              <a:rPr lang="en-US">
                <a:solidFill>
                  <a:schemeClr val="accent1"/>
                </a:solidFill>
                <a:effectLst>
                  <a:outerShdw blurRad="38100" dist="25400" dir="5400000" algn="ctr" rotWithShape="0">
                    <a:srgbClr val="6E747A">
                      <a:alpha val="43000"/>
                    </a:srgbClr>
                  </a:outerShdw>
                </a:effectLst>
              </a:rPr>
              <a:t>g.Relativitas Budaya</a:t>
            </a:r>
            <a:endParaRPr lang="en-US">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20" name="Shape 220"/>
        <p:cNvGrpSpPr/>
        <p:nvPr/>
      </p:nvGrpSpPr>
      <p:grpSpPr>
        <a:xfrm>
          <a:off x="0" y="0"/>
          <a:ext cx="0" cy="0"/>
          <a:chOff x="0" y="0"/>
          <a:chExt cx="0" cy="0"/>
        </a:xfrm>
      </p:grpSpPr>
      <p:sp>
        <p:nvSpPr>
          <p:cNvPr id="222" name="Google Shape;222;p33"/>
          <p:cNvSpPr txBox="1"/>
          <p:nvPr>
            <p:ph type="title"/>
          </p:nvPr>
        </p:nvSpPr>
        <p:spPr>
          <a:xfrm>
            <a:off x="1331595" y="1010285"/>
            <a:ext cx="3971290" cy="33782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2000">
                <a:solidFill>
                  <a:schemeClr val="accent1"/>
                </a:solidFill>
                <a:effectLst>
                  <a:outerShdw blurRad="38100" dist="25400" dir="5400000" algn="ctr" rotWithShape="0">
                    <a:srgbClr val="6E747A">
                      <a:alpha val="43000"/>
                    </a:srgbClr>
                  </a:outerShdw>
                </a:effectLst>
                <a:latin typeface="Arial Rounded MT Bold" panose="020F0704030504030204" charset="0"/>
                <a:cs typeface="Arial Rounded MT Bold" panose="020F0704030504030204" charset="0"/>
              </a:rPr>
              <a:t>3. Teori Antropologi</a:t>
            </a:r>
            <a:endParaRPr lang="en-GB" sz="2000">
              <a:solidFill>
                <a:schemeClr val="accent1"/>
              </a:solidFill>
              <a:effectLst>
                <a:outerShdw blurRad="38100" dist="25400" dir="5400000" algn="ctr" rotWithShape="0">
                  <a:srgbClr val="6E747A">
                    <a:alpha val="43000"/>
                  </a:srgbClr>
                </a:outerShdw>
              </a:effectLst>
              <a:latin typeface="Arial Rounded MT Bold" panose="020F0704030504030204" charset="0"/>
              <a:cs typeface="Arial Rounded MT Bold" panose="020F0704030504030204" charset="0"/>
            </a:endParaRPr>
          </a:p>
        </p:txBody>
      </p:sp>
      <p:sp>
        <p:nvSpPr>
          <p:cNvPr id="2" name="Text Box 1"/>
          <p:cNvSpPr txBox="1"/>
          <p:nvPr/>
        </p:nvSpPr>
        <p:spPr>
          <a:xfrm>
            <a:off x="2051685" y="1348105"/>
            <a:ext cx="5195570" cy="3630930"/>
          </a:xfrm>
          <a:prstGeom prst="rect">
            <a:avLst/>
          </a:prstGeom>
          <a:noFill/>
        </p:spPr>
        <p:txBody>
          <a:bodyPr wrap="square" rtlCol="0" anchor="t">
            <a:spAutoFit/>
          </a:bodyPr>
          <a:p>
            <a:r>
              <a:rPr lang="en-US">
                <a:solidFill>
                  <a:schemeClr val="accent1"/>
                </a:solidFill>
                <a:effectLst>
                  <a:outerShdw blurRad="38100" dist="25400" dir="5400000" algn="ctr" rotWithShape="0">
                    <a:srgbClr val="6E747A">
                      <a:alpha val="43000"/>
                    </a:srgbClr>
                  </a:outerShdw>
                </a:effectLst>
              </a:rPr>
              <a:t>a. Teori Evolusionisme Deterministik         </a:t>
            </a:r>
            <a:endParaRPr lang="en-US">
              <a:solidFill>
                <a:schemeClr val="accent1"/>
              </a:solidFill>
              <a:effectLst>
                <a:outerShdw blurRad="38100" dist="25400" dir="5400000" algn="ctr" rotWithShape="0">
                  <a:srgbClr val="6E747A">
                    <a:alpha val="43000"/>
                  </a:srgbClr>
                </a:outerShdw>
              </a:effectLst>
            </a:endParaRPr>
          </a:p>
          <a:p>
            <a:r>
              <a:rPr lang="en-US">
                <a:solidFill>
                  <a:schemeClr val="accent1"/>
                </a:solidFill>
                <a:effectLst>
                  <a:outerShdw blurRad="38100" dist="25400" dir="5400000" algn="ctr" rotWithShape="0">
                    <a:srgbClr val="6E747A">
                      <a:alpha val="43000"/>
                    </a:srgbClr>
                  </a:outerShdw>
                </a:effectLst>
              </a:rPr>
              <a:t>b. Teori Partikularisme</a:t>
            </a:r>
            <a:endParaRPr lang="en-US">
              <a:solidFill>
                <a:schemeClr val="accent1"/>
              </a:solidFill>
              <a:effectLst>
                <a:outerShdw blurRad="38100" dist="25400" dir="5400000" algn="ctr" rotWithShape="0">
                  <a:srgbClr val="6E747A">
                    <a:alpha val="43000"/>
                  </a:srgbClr>
                </a:outerShdw>
              </a:effectLst>
            </a:endParaRPr>
          </a:p>
          <a:p>
            <a:r>
              <a:rPr lang="en-US">
                <a:solidFill>
                  <a:schemeClr val="accent1"/>
                </a:solidFill>
                <a:effectLst>
                  <a:outerShdw blurRad="38100" dist="25400" dir="5400000" algn="ctr" rotWithShape="0">
                    <a:srgbClr val="6E747A">
                      <a:alpha val="43000"/>
                    </a:srgbClr>
                  </a:outerShdw>
                </a:effectLst>
              </a:rPr>
              <a:t>c. Teori Fungsionalisme</a:t>
            </a:r>
            <a:endParaRPr lang="en-US"/>
          </a:p>
          <a:p>
            <a:endParaRPr lang="en-US"/>
          </a:p>
          <a:p>
            <a:r>
              <a:rPr lang="en-US" sz="2000">
                <a:solidFill>
                  <a:schemeClr val="accent1"/>
                </a:solidFill>
                <a:effectLst>
                  <a:outerShdw blurRad="38100" dist="25400" dir="5400000" algn="ctr" rotWithShape="0">
                    <a:srgbClr val="6E747A">
                      <a:alpha val="43000"/>
                    </a:srgbClr>
                  </a:outerShdw>
                </a:effectLst>
                <a:latin typeface="Arial Rounded MT Bold" panose="020F0704030504030204" charset="0"/>
                <a:cs typeface="Arial Rounded MT Bold" panose="020F0704030504030204" charset="0"/>
              </a:rPr>
              <a:t>4. Jenis-jenis Antropologi</a:t>
            </a:r>
            <a:endParaRPr lang="en-US" sz="2000">
              <a:solidFill>
                <a:schemeClr val="accent1"/>
              </a:solidFill>
              <a:effectLst>
                <a:outerShdw blurRad="38100" dist="25400" dir="5400000" algn="ctr" rotWithShape="0">
                  <a:srgbClr val="6E747A">
                    <a:alpha val="43000"/>
                  </a:srgbClr>
                </a:outerShdw>
              </a:effectLst>
              <a:latin typeface="Arial Rounded MT Bold" panose="020F0704030504030204" charset="0"/>
              <a:cs typeface="Arial Rounded MT Bold" panose="020F0704030504030204" charset="0"/>
            </a:endParaRPr>
          </a:p>
          <a:p>
            <a:r>
              <a:rPr lang="en-US">
                <a:solidFill>
                  <a:schemeClr val="accent1"/>
                </a:solidFill>
                <a:effectLst>
                  <a:outerShdw blurRad="38100" dist="25400" dir="5400000" algn="ctr" rotWithShape="0">
                    <a:srgbClr val="6E747A">
                      <a:alpha val="43000"/>
                    </a:srgbClr>
                  </a:outerShdw>
                </a:effectLst>
              </a:rPr>
              <a:t>Antropologi dibagi menjadi beberapa cabang, secara khusus antropologi dibagi menjadi dua yaitu antropologi fisik dan antropologi budaya. Dari kedua cabang tersebbut antrpologi dibagi menjadi beberapa sub bidang, yaitu.</a:t>
            </a:r>
            <a:endParaRPr lang="en-US">
              <a:solidFill>
                <a:schemeClr val="accent1"/>
              </a:solidFill>
              <a:effectLst>
                <a:outerShdw blurRad="38100" dist="25400" dir="5400000" algn="ctr" rotWithShape="0">
                  <a:srgbClr val="6E747A">
                    <a:alpha val="43000"/>
                  </a:srgbClr>
                </a:outerShdw>
              </a:effectLst>
            </a:endParaRPr>
          </a:p>
          <a:p>
            <a:endParaRPr lang="en-US">
              <a:solidFill>
                <a:schemeClr val="accent1"/>
              </a:solidFill>
              <a:effectLst>
                <a:outerShdw blurRad="38100" dist="25400" dir="5400000" algn="ctr" rotWithShape="0">
                  <a:srgbClr val="6E747A">
                    <a:alpha val="43000"/>
                  </a:srgbClr>
                </a:outerShdw>
              </a:effectLst>
            </a:endParaRPr>
          </a:p>
          <a:p>
            <a:r>
              <a:rPr lang="en-US">
                <a:solidFill>
                  <a:schemeClr val="accent1"/>
                </a:solidFill>
                <a:effectLst>
                  <a:outerShdw blurRad="38100" dist="25400" dir="5400000" algn="ctr" rotWithShape="0">
                    <a:srgbClr val="6E747A">
                      <a:alpha val="43000"/>
                    </a:srgbClr>
                  </a:outerShdw>
                </a:effectLst>
              </a:rPr>
              <a:t>a. Antropologi fisik</a:t>
            </a:r>
            <a:endParaRPr lang="en-US">
              <a:solidFill>
                <a:schemeClr val="accent1"/>
              </a:solidFill>
              <a:effectLst>
                <a:outerShdw blurRad="38100" dist="25400" dir="5400000" algn="ctr" rotWithShape="0">
                  <a:srgbClr val="6E747A">
                    <a:alpha val="43000"/>
                  </a:srgbClr>
                </a:outerShdw>
              </a:effectLst>
            </a:endParaRPr>
          </a:p>
          <a:p>
            <a:r>
              <a:rPr lang="en-US">
                <a:solidFill>
                  <a:schemeClr val="accent1"/>
                </a:solidFill>
                <a:effectLst>
                  <a:outerShdw blurRad="38100" dist="25400" dir="5400000" algn="ctr" rotWithShape="0">
                    <a:srgbClr val="6E747A">
                      <a:alpha val="43000"/>
                    </a:srgbClr>
                  </a:outerShdw>
                </a:effectLst>
              </a:rPr>
              <a:t>b. Antopologi budaya</a:t>
            </a:r>
            <a:endParaRPr lang="en-US">
              <a:solidFill>
                <a:schemeClr val="accent1"/>
              </a:solidFill>
              <a:effectLst>
                <a:outerShdw blurRad="38100" dist="25400" dir="5400000" algn="ctr" rotWithShape="0">
                  <a:srgbClr val="6E747A">
                    <a:alpha val="43000"/>
                  </a:srgbClr>
                </a:outerShdw>
              </a:effectLst>
            </a:endParaRPr>
          </a:p>
          <a:p>
            <a:r>
              <a:rPr lang="en-US">
                <a:solidFill>
                  <a:schemeClr val="accent1"/>
                </a:solidFill>
                <a:effectLst>
                  <a:outerShdw blurRad="38100" dist="25400" dir="5400000" algn="ctr" rotWithShape="0">
                    <a:srgbClr val="6E747A">
                      <a:alpha val="43000"/>
                    </a:srgbClr>
                  </a:outerShdw>
                </a:effectLst>
              </a:rPr>
              <a:t>c. Antropologi Psikologi</a:t>
            </a:r>
            <a:endParaRPr lang="en-US">
              <a:solidFill>
                <a:schemeClr val="accent1"/>
              </a:solidFill>
              <a:effectLst>
                <a:outerShdw blurRad="38100" dist="25400" dir="5400000" algn="ctr" rotWithShape="0">
                  <a:srgbClr val="6E747A">
                    <a:alpha val="43000"/>
                  </a:srgbClr>
                </a:outerShdw>
              </a:effectLst>
            </a:endParaRPr>
          </a:p>
          <a:p>
            <a:r>
              <a:rPr lang="en-US">
                <a:solidFill>
                  <a:schemeClr val="accent1"/>
                </a:solidFill>
                <a:effectLst>
                  <a:outerShdw blurRad="38100" dist="25400" dir="5400000" algn="ctr" rotWithShape="0">
                    <a:srgbClr val="6E747A">
                      <a:alpha val="43000"/>
                    </a:srgbClr>
                  </a:outerShdw>
                </a:effectLst>
              </a:rPr>
              <a:t>d. Antropologi Spesialisasi</a:t>
            </a:r>
            <a:endParaRPr lang="en-US">
              <a:solidFill>
                <a:schemeClr val="accent1"/>
              </a:solidFill>
              <a:effectLst>
                <a:outerShdw blurRad="38100" dist="25400" dir="5400000" algn="ctr" rotWithShape="0">
                  <a:srgbClr val="6E747A">
                    <a:alpha val="43000"/>
                  </a:srgbClr>
                </a:outerShdw>
              </a:effectLst>
            </a:endParaRPr>
          </a:p>
          <a:p>
            <a:endParaRPr lang="en-US">
              <a:solidFill>
                <a:schemeClr val="accent1"/>
              </a:solidFill>
              <a:effectLst>
                <a:outerShdw blurRad="38100" dist="25400" dir="5400000" algn="ctr" rotWithShape="0">
                  <a:srgbClr val="6E747A">
                    <a:alpha val="43000"/>
                  </a:srgbClr>
                </a:outerShdw>
              </a:effectLst>
            </a:endParaRPr>
          </a:p>
          <a:p>
            <a:endParaRPr lang="en-US">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226" name="Shape 226"/>
        <p:cNvGrpSpPr/>
        <p:nvPr/>
      </p:nvGrpSpPr>
      <p:grpSpPr>
        <a:xfrm>
          <a:off x="0" y="0"/>
          <a:ext cx="0" cy="0"/>
          <a:chOff x="0" y="0"/>
          <a:chExt cx="0" cy="0"/>
        </a:xfrm>
      </p:grpSpPr>
      <p:sp>
        <p:nvSpPr>
          <p:cNvPr id="3" name="Text Box 2"/>
          <p:cNvSpPr txBox="1"/>
          <p:nvPr/>
        </p:nvSpPr>
        <p:spPr>
          <a:xfrm>
            <a:off x="2123440" y="627380"/>
            <a:ext cx="6015355" cy="3569335"/>
          </a:xfrm>
          <a:prstGeom prst="rect">
            <a:avLst/>
          </a:prstGeom>
          <a:noFill/>
        </p:spPr>
        <p:txBody>
          <a:bodyPr wrap="square" rtlCol="0" anchor="t">
            <a:spAutoFit/>
          </a:bodyPr>
          <a:p>
            <a:endParaRPr lang="en-US"/>
          </a:p>
          <a:p>
            <a:r>
              <a:rPr lang="en-US">
                <a:latin typeface="Arial Rounded MT Bold" panose="020F0704030504030204" charset="0"/>
                <a:cs typeface="Arial Rounded MT Bold" panose="020F0704030504030204" charset="0"/>
              </a:rPr>
              <a:t>5. Pendekatan Antropologi</a:t>
            </a:r>
            <a:endParaRPr lang="en-US">
              <a:latin typeface="Arial Rounded MT Bold" panose="020F0704030504030204" charset="0"/>
              <a:cs typeface="Arial Rounded MT Bold" panose="020F0704030504030204" charset="0"/>
            </a:endParaRPr>
          </a:p>
          <a:p>
            <a:endParaRPr lang="en-US">
              <a:latin typeface="Arial Rounded MT Bold" panose="020F0704030504030204" charset="0"/>
              <a:cs typeface="Arial Rounded MT Bold" panose="020F0704030504030204" charset="0"/>
            </a:endParaRPr>
          </a:p>
          <a:p>
            <a:r>
              <a:rPr lang="en-US" sz="1200" b="1">
                <a:latin typeface="Tahoma" panose="020B0604030504040204" charset="0"/>
                <a:cs typeface="Tahoma" panose="020B0604030504040204" charset="0"/>
              </a:rPr>
              <a:t>Antropologi perlu memperoleh banyak informasi dari berbagai</a:t>
            </a:r>
            <a:endParaRPr lang="en-US" sz="1200" b="1">
              <a:latin typeface="Tahoma" panose="020B0604030504040204" charset="0"/>
              <a:cs typeface="Tahoma" panose="020B0604030504040204" charset="0"/>
            </a:endParaRPr>
          </a:p>
          <a:p>
            <a:r>
              <a:rPr lang="en-US" sz="1200" b="1">
                <a:latin typeface="Tahoma" panose="020B0604030504040204" charset="0"/>
                <a:cs typeface="Tahoma" panose="020B0604030504040204" charset="0"/>
              </a:rPr>
              <a:t>pendekatan baik secara umum maupun khusus. Pendekatan-pendekatan ini berfungsi untuk mengetahui peristiwa yang dialami manusia dan mengkaji suatu hal dengan lebih intensif. </a:t>
            </a:r>
            <a:endParaRPr lang="en-US" sz="1200" b="1">
              <a:latin typeface="Tahoma" panose="020B0604030504040204" charset="0"/>
              <a:cs typeface="Tahoma" panose="020B0604030504040204" charset="0"/>
            </a:endParaRPr>
          </a:p>
          <a:p>
            <a:r>
              <a:rPr lang="en-US" sz="1200" b="1">
                <a:latin typeface="Tahoma" panose="020B0604030504040204" charset="0"/>
                <a:cs typeface="Tahoma" panose="020B0604030504040204" charset="0"/>
              </a:rPr>
              <a:t>a. Pendekatan Holistic</a:t>
            </a:r>
            <a:endParaRPr lang="en-US" sz="1200" b="1">
              <a:latin typeface="Tahoma" panose="020B0604030504040204" charset="0"/>
              <a:cs typeface="Tahoma" panose="020B0604030504040204" charset="0"/>
            </a:endParaRPr>
          </a:p>
          <a:p>
            <a:r>
              <a:rPr lang="en-US" sz="1200" b="1">
                <a:latin typeface="Tahoma" panose="020B0604030504040204" charset="0"/>
                <a:cs typeface="Tahoma" panose="020B0604030504040204" charset="0"/>
              </a:rPr>
              <a:t>b. Pendekatan Komparatif</a:t>
            </a:r>
            <a:endParaRPr lang="en-US" sz="1200" b="1">
              <a:latin typeface="Tahoma" panose="020B0604030504040204" charset="0"/>
              <a:cs typeface="Tahoma" panose="020B0604030504040204" charset="0"/>
            </a:endParaRPr>
          </a:p>
          <a:p>
            <a:r>
              <a:rPr lang="en-US" sz="1200" b="1">
                <a:latin typeface="Tahoma" panose="020B0604030504040204" charset="0"/>
                <a:cs typeface="Tahoma" panose="020B0604030504040204" charset="0"/>
              </a:rPr>
              <a:t>c. Pendekatan Historic</a:t>
            </a:r>
            <a:endParaRPr lang="en-US" sz="1200" b="1">
              <a:latin typeface="Tahoma" panose="020B0604030504040204" charset="0"/>
              <a:cs typeface="Tahoma" panose="020B0604030504040204" charset="0"/>
            </a:endParaRPr>
          </a:p>
          <a:p>
            <a:endParaRPr lang="en-US" sz="1200" b="1">
              <a:latin typeface="Tahoma" panose="020B0604030504040204" charset="0"/>
              <a:cs typeface="Tahoma" panose="020B0604030504040204" charset="0"/>
            </a:endParaRPr>
          </a:p>
          <a:p>
            <a:r>
              <a:rPr lang="en-US">
                <a:latin typeface="Arial Rounded MT Bold" panose="020F0704030504030204" charset="0"/>
                <a:cs typeface="Arial Rounded MT Bold" panose="020F0704030504030204" charset="0"/>
              </a:rPr>
              <a:t>6. Kajian Antropologi Stanley Wahburn mengungkapkan bahwa bidang kajian antropologi antara lain:</a:t>
            </a:r>
            <a:endParaRPr lang="en-US">
              <a:latin typeface="Arial Rounded MT Bold" panose="020F0704030504030204" charset="0"/>
              <a:cs typeface="Arial Rounded MT Bold" panose="020F0704030504030204" charset="0"/>
            </a:endParaRPr>
          </a:p>
          <a:p>
            <a:r>
              <a:rPr lang="en-US" sz="1200" b="1">
                <a:latin typeface="Tahoma" panose="020B0604030504040204" charset="0"/>
                <a:cs typeface="Tahoma" panose="020B0604030504040204" charset="0"/>
              </a:rPr>
              <a:t>a. Antropologi Ragawi</a:t>
            </a:r>
            <a:endParaRPr lang="en-US" sz="1200" b="1">
              <a:latin typeface="Tahoma" panose="020B0604030504040204" charset="0"/>
              <a:cs typeface="Tahoma" panose="020B0604030504040204" charset="0"/>
            </a:endParaRPr>
          </a:p>
          <a:p>
            <a:r>
              <a:rPr lang="en-US" sz="1200" b="1">
                <a:latin typeface="Tahoma" panose="020B0604030504040204" charset="0"/>
                <a:cs typeface="Tahoma" panose="020B0604030504040204" charset="0"/>
              </a:rPr>
              <a:t>b. Antropologi Sosial Budaya</a:t>
            </a:r>
            <a:endParaRPr lang="en-US" sz="1200" b="1">
              <a:latin typeface="Tahoma" panose="020B0604030504040204" charset="0"/>
              <a:cs typeface="Tahoma" panose="020B0604030504040204" charset="0"/>
            </a:endParaRPr>
          </a:p>
          <a:p>
            <a:r>
              <a:rPr lang="en-US" sz="1200" b="1">
                <a:latin typeface="Tahoma" panose="020B0604030504040204" charset="0"/>
                <a:cs typeface="Tahoma" panose="020B0604030504040204" charset="0"/>
              </a:rPr>
              <a:t>c. Antropologi Etnografi, Etnologi dan Linguistik</a:t>
            </a:r>
            <a:endParaRPr lang="en-US" sz="1200" b="1">
              <a:latin typeface="Tahoma" panose="020B0604030504040204" charset="0"/>
              <a:cs typeface="Tahoma" panose="020B0604030504040204" charset="0"/>
            </a:endParaRPr>
          </a:p>
          <a:p>
            <a:r>
              <a:rPr lang="en-US" sz="1200" b="1">
                <a:latin typeface="Tahoma" panose="020B0604030504040204" charset="0"/>
                <a:cs typeface="Tahoma" panose="020B0604030504040204" charset="0"/>
              </a:rPr>
              <a:t>d. Antropologi Prahistori</a:t>
            </a:r>
            <a:endParaRPr lang="en-US" sz="1200" b="1">
              <a:latin typeface="Tahoma" panose="020B0604030504040204" charset="0"/>
              <a:cs typeface="Tahoma" panose="020B0604030504040204" charset="0"/>
            </a:endParaRPr>
          </a:p>
          <a:p>
            <a:endParaRPr lang="en-US" sz="1200" b="1">
              <a:latin typeface="Tahoma" panose="020B0604030504040204" charset="0"/>
              <a:cs typeface="Tahoma" panose="020B060403050404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32" name="Shape 232"/>
        <p:cNvGrpSpPr/>
        <p:nvPr/>
      </p:nvGrpSpPr>
      <p:grpSpPr>
        <a:xfrm>
          <a:off x="0" y="0"/>
          <a:ext cx="0" cy="0"/>
          <a:chOff x="0" y="0"/>
          <a:chExt cx="0" cy="0"/>
        </a:xfrm>
      </p:grpSpPr>
      <p:sp>
        <p:nvSpPr>
          <p:cNvPr id="4" name="Text Box 3"/>
          <p:cNvSpPr txBox="1"/>
          <p:nvPr/>
        </p:nvSpPr>
        <p:spPr>
          <a:xfrm>
            <a:off x="1763395" y="1131570"/>
            <a:ext cx="6268720" cy="1506855"/>
          </a:xfrm>
          <a:prstGeom prst="rect">
            <a:avLst/>
          </a:prstGeom>
          <a:noFill/>
        </p:spPr>
        <p:txBody>
          <a:bodyPr wrap="square" rtlCol="0" anchor="t">
            <a:spAutoFit/>
          </a:bodyPr>
          <a:p>
            <a:r>
              <a:rPr lang="en-US" sz="1800" b="1">
                <a:latin typeface="Arial Rounded MT Bold" panose="020F0704030504030204" charset="0"/>
                <a:cs typeface="Arial Rounded MT Bold" panose="020F0704030504030204" charset="0"/>
              </a:rPr>
              <a:t>7. Hubungan Manusia dan Kebudayaan ditinjau dari Antropologi</a:t>
            </a:r>
            <a:endParaRPr lang="en-US" sz="1800" b="1">
              <a:latin typeface="Arial Rounded MT Bold" panose="020F0704030504030204" charset="0"/>
              <a:cs typeface="Arial Rounded MT Bold" panose="020F0704030504030204" charset="0"/>
            </a:endParaRPr>
          </a:p>
          <a:p>
            <a:endParaRPr lang="en-US">
              <a:latin typeface="Tahoma" panose="020B0604030504040204" charset="0"/>
              <a:cs typeface="Tahoma" panose="020B0604030504040204" charset="0"/>
            </a:endParaRPr>
          </a:p>
          <a:p>
            <a:r>
              <a:rPr lang="en-US"/>
              <a:t>Ditinjau dari antropologi, manusia memiliki kaitan yang sangat erat dengan kebudayaan. Manusia melalui akal budi yang dimilikinya dapat membuat kebudayaan, dan hampir setiap tingkah lakunya adalah kebudayaan</a:t>
            </a:r>
            <a:endParaRPr lang="en-US"/>
          </a:p>
        </p:txBody>
      </p:sp>
      <p:sp>
        <p:nvSpPr>
          <p:cNvPr id="5" name="Text Box 4"/>
          <p:cNvSpPr txBox="1"/>
          <p:nvPr/>
        </p:nvSpPr>
        <p:spPr>
          <a:xfrm>
            <a:off x="1763395" y="2571750"/>
            <a:ext cx="3731895" cy="1599565"/>
          </a:xfrm>
          <a:prstGeom prst="rect">
            <a:avLst/>
          </a:prstGeom>
          <a:noFill/>
        </p:spPr>
        <p:txBody>
          <a:bodyPr wrap="square" rtlCol="0" anchor="t">
            <a:spAutoFit/>
          </a:bodyPr>
          <a:p>
            <a:r>
              <a:rPr lang="en-US"/>
              <a:t>Hubungan antara kebudayaan dengan kepribadian dijelaskan dalam beberapa teori, yaitu:</a:t>
            </a:r>
            <a:endParaRPr lang="en-US"/>
          </a:p>
          <a:p>
            <a:r>
              <a:rPr lang="en-US"/>
              <a:t>a. Teori Empirisme atau Environmentalisme</a:t>
            </a:r>
            <a:endParaRPr lang="en-US"/>
          </a:p>
          <a:p>
            <a:r>
              <a:rPr lang="en-US"/>
              <a:t>b. Teori Navitisme atau Naturalisme</a:t>
            </a:r>
            <a:endParaRPr lang="en-US"/>
          </a:p>
          <a:p>
            <a:r>
              <a:rPr lang="en-US"/>
              <a:t>c. Teori Konvergensi</a:t>
            </a:r>
            <a:endParaRPr lang="en-US"/>
          </a:p>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239" name="Shape 239"/>
        <p:cNvGrpSpPr/>
        <p:nvPr/>
      </p:nvGrpSpPr>
      <p:grpSpPr>
        <a:xfrm>
          <a:off x="0" y="0"/>
          <a:ext cx="0" cy="0"/>
          <a:chOff x="0" y="0"/>
          <a:chExt cx="0" cy="0"/>
        </a:xfrm>
      </p:grpSpPr>
      <p:sp>
        <p:nvSpPr>
          <p:cNvPr id="240" name="Google Shape;240;p36"/>
          <p:cNvSpPr txBox="1"/>
          <p:nvPr>
            <p:ph type="title"/>
          </p:nvPr>
        </p:nvSpPr>
        <p:spPr>
          <a:xfrm>
            <a:off x="719550" y="364925"/>
            <a:ext cx="7704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en-GB"/>
              <a:t>sosiologi</a:t>
            </a:r>
            <a:endParaRPr lang="en-US" altLang="en-GB"/>
          </a:p>
        </p:txBody>
      </p:sp>
      <p:sp>
        <p:nvSpPr>
          <p:cNvPr id="2" name="Subtitle 1"/>
          <p:cNvSpPr/>
          <p:nvPr>
            <p:ph type="subTitle" idx="1"/>
          </p:nvPr>
        </p:nvSpPr>
        <p:spPr>
          <a:xfrm>
            <a:off x="797560" y="1347470"/>
            <a:ext cx="7626985" cy="3067685"/>
          </a:xfrm>
        </p:spPr>
        <p:txBody>
          <a:bodyPr/>
          <a:p>
            <a:endParaRPr lang="en-US" sz="1400">
              <a:latin typeface="Tahoma" panose="020B0604030504040204" charset="0"/>
              <a:cs typeface="Tahoma" panose="020B0604030504040204" charset="0"/>
            </a:endParaRPr>
          </a:p>
          <a:p>
            <a:r>
              <a:rPr lang="en-US" sz="1400">
                <a:latin typeface="Tahoma" panose="020B0604030504040204" charset="0"/>
                <a:cs typeface="Tahoma" panose="020B0604030504040204" charset="0"/>
              </a:rPr>
              <a:t> 1. Definisi Sosiologi</a:t>
            </a:r>
            <a:endParaRPr lang="en-US" sz="1400">
              <a:latin typeface="Tahoma" panose="020B0604030504040204" charset="0"/>
              <a:cs typeface="Tahoma" panose="020B0604030504040204" charset="0"/>
            </a:endParaRPr>
          </a:p>
          <a:p>
            <a:r>
              <a:rPr lang="en-US" sz="1400">
                <a:latin typeface="Tahoma" panose="020B0604030504040204" charset="0"/>
                <a:cs typeface="Tahoma" panose="020B0604030504040204" charset="0"/>
              </a:rPr>
              <a:t> Menurut Soemardi dan Soemardjan, sosiologi adalah ilmu yang mempelajari struktur sosial dan proses sosial termasuk perubahan sosial dalam sebuah masyarakat. </a:t>
            </a:r>
            <a:endParaRPr lang="en-US" sz="1400">
              <a:latin typeface="Tahoma" panose="020B0604030504040204" charset="0"/>
              <a:cs typeface="Tahoma" panose="020B0604030504040204" charset="0"/>
            </a:endParaRPr>
          </a:p>
          <a:p>
            <a:r>
              <a:rPr lang="en-US" sz="1400">
                <a:latin typeface="Tahoma" panose="020B0604030504040204" charset="0"/>
                <a:cs typeface="Tahoma" panose="020B0604030504040204" charset="0"/>
              </a:rPr>
              <a:t> Pengertian sosiologi dari ilmuwan sosial lain, Mayor Polak (1979), menjelaskan bahwa sosiologi antara lain:</a:t>
            </a:r>
            <a:endParaRPr lang="en-US" sz="1400">
              <a:latin typeface="Tahoma" panose="020B0604030504040204" charset="0"/>
              <a:cs typeface="Tahoma" panose="020B0604030504040204" charset="0"/>
            </a:endParaRPr>
          </a:p>
          <a:p>
            <a:r>
              <a:rPr lang="en-US" sz="1400">
                <a:latin typeface="Tahoma" panose="020B0604030504040204" charset="0"/>
                <a:cs typeface="Tahoma" panose="020B0604030504040204" charset="0"/>
              </a:rPr>
              <a:t> a. Suatu ilmu pengetahuan yang mempelajari seluk beluk perilaku masyarakat.</a:t>
            </a:r>
            <a:endParaRPr lang="en-US" sz="1400">
              <a:latin typeface="Tahoma" panose="020B0604030504040204" charset="0"/>
              <a:cs typeface="Tahoma" panose="020B0604030504040204" charset="0"/>
            </a:endParaRPr>
          </a:p>
          <a:p>
            <a:r>
              <a:rPr lang="en-US" sz="1400">
                <a:latin typeface="Tahoma" panose="020B0604030504040204" charset="0"/>
                <a:cs typeface="Tahoma" panose="020B0604030504040204" charset="0"/>
              </a:rPr>
              <a:t> b. Sosiologi merupakan suatu ilmu pengetahuan yang mempelajari masyarakat sebagai keseluruhan, yaitu hubungan antara manusia dengan manusia, manusia dengan kelompok, dan kelompok dengan kelompok.</a:t>
            </a:r>
            <a:endParaRPr lang="en-US" sz="1400">
              <a:latin typeface="Tahoma" panose="020B0604030504040204" charset="0"/>
              <a:cs typeface="Tahoma" panose="020B0604030504040204" charset="0"/>
            </a:endParaRPr>
          </a:p>
          <a:p>
            <a:r>
              <a:rPr lang="en-US" sz="1400">
                <a:latin typeface="Tahoma" panose="020B0604030504040204" charset="0"/>
                <a:cs typeface="Tahoma" panose="020B0604030504040204" charset="0"/>
              </a:rPr>
              <a:t>c. Sosiologi adalah ilmu pengetahuan yang mempelajari masyarakat</a:t>
            </a:r>
            <a:endParaRPr lang="en-US" sz="1400">
              <a:latin typeface="Tahoma" panose="020B0604030504040204" charset="0"/>
              <a:cs typeface="Tahoma" panose="020B0604030504040204" charset="0"/>
            </a:endParaRPr>
          </a:p>
          <a:p>
            <a:r>
              <a:rPr lang="en-US" sz="1400">
                <a:latin typeface="Tahoma" panose="020B0604030504040204" charset="0"/>
                <a:cs typeface="Tahoma" panose="020B0604030504040204" charset="0"/>
              </a:rPr>
              <a:t> sebagai keseluruhan.</a:t>
            </a:r>
            <a:endParaRPr lang="en-US" sz="1400">
              <a:latin typeface="Tahoma" panose="020B0604030504040204" charset="0"/>
              <a:cs typeface="Tahoma" panose="020B0604030504040204" charset="0"/>
            </a:endParaRPr>
          </a:p>
          <a:p>
            <a:endParaRPr lang="en-US" sz="1400">
              <a:latin typeface="Tahoma" panose="020B0604030504040204" charset="0"/>
              <a:cs typeface="Tahoma" panose="020B06040305040402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p:nvPr>
            <p:ph type="subTitle" idx="1"/>
          </p:nvPr>
        </p:nvSpPr>
        <p:spPr>
          <a:xfrm>
            <a:off x="4788535" y="555625"/>
            <a:ext cx="2902585" cy="3157220"/>
          </a:xfrm>
        </p:spPr>
        <p:txBody>
          <a:bodyPr/>
          <a:p>
            <a:r>
              <a:rPr lang="en-US" sz="1600"/>
              <a:t> </a:t>
            </a:r>
            <a:r>
              <a:rPr lang="en-US" sz="1600">
                <a:latin typeface="Tahoma" panose="020B0604030504040204" charset="0"/>
                <a:cs typeface="Tahoma" panose="020B0604030504040204" charset="0"/>
              </a:rPr>
              <a:t>Ciri-ciri Sosiologi :</a:t>
            </a:r>
            <a:endParaRPr lang="en-US" sz="1600">
              <a:latin typeface="Tahoma" panose="020B0604030504040204" charset="0"/>
              <a:cs typeface="Tahoma" panose="020B0604030504040204" charset="0"/>
            </a:endParaRPr>
          </a:p>
          <a:p>
            <a:endParaRPr lang="en-US" sz="1600">
              <a:latin typeface="Tahoma" panose="020B0604030504040204" charset="0"/>
              <a:cs typeface="Tahoma" panose="020B0604030504040204" charset="0"/>
            </a:endParaRPr>
          </a:p>
          <a:p>
            <a:r>
              <a:rPr lang="en-US" sz="1600">
                <a:latin typeface="Tahoma" panose="020B0604030504040204" charset="0"/>
                <a:cs typeface="Tahoma" panose="020B0604030504040204" charset="0"/>
              </a:rPr>
              <a:t> a. Bersifat Empiris</a:t>
            </a:r>
            <a:endParaRPr lang="en-US" sz="1600">
              <a:latin typeface="Tahoma" panose="020B0604030504040204" charset="0"/>
              <a:cs typeface="Tahoma" panose="020B0604030504040204" charset="0"/>
            </a:endParaRPr>
          </a:p>
          <a:p>
            <a:r>
              <a:rPr lang="en-US" sz="1600">
                <a:latin typeface="Tahoma" panose="020B0604030504040204" charset="0"/>
                <a:cs typeface="Tahoma" panose="020B0604030504040204" charset="0"/>
              </a:rPr>
              <a:t> b. Bersifat Teoritis</a:t>
            </a:r>
            <a:endParaRPr lang="en-US" sz="1600">
              <a:latin typeface="Tahoma" panose="020B0604030504040204" charset="0"/>
              <a:cs typeface="Tahoma" panose="020B0604030504040204" charset="0"/>
            </a:endParaRPr>
          </a:p>
          <a:p>
            <a:r>
              <a:rPr lang="en-US" sz="1600">
                <a:latin typeface="Tahoma" panose="020B0604030504040204" charset="0"/>
                <a:cs typeface="Tahoma" panose="020B0604030504040204" charset="0"/>
              </a:rPr>
              <a:t> c. Bersifat Kumulatif</a:t>
            </a:r>
            <a:endParaRPr lang="en-US" sz="1600">
              <a:latin typeface="Tahoma" panose="020B0604030504040204" charset="0"/>
              <a:cs typeface="Tahoma" panose="020B0604030504040204" charset="0"/>
            </a:endParaRPr>
          </a:p>
          <a:p>
            <a:r>
              <a:rPr lang="en-US" sz="1600">
                <a:latin typeface="Tahoma" panose="020B0604030504040204" charset="0"/>
                <a:cs typeface="Tahoma" panose="020B0604030504040204" charset="0"/>
              </a:rPr>
              <a:t> d. Berdifat Non Etnik</a:t>
            </a:r>
            <a:endParaRPr lang="en-US" sz="1600">
              <a:latin typeface="Tahoma" panose="020B0604030504040204" charset="0"/>
              <a:cs typeface="Tahoma" panose="020B0604030504040204" charset="0"/>
            </a:endParaRPr>
          </a:p>
        </p:txBody>
      </p:sp>
      <p:sp>
        <p:nvSpPr>
          <p:cNvPr id="4" name="Text Box 3"/>
          <p:cNvSpPr txBox="1"/>
          <p:nvPr/>
        </p:nvSpPr>
        <p:spPr>
          <a:xfrm>
            <a:off x="1403985" y="1131570"/>
            <a:ext cx="3275965" cy="3261360"/>
          </a:xfrm>
          <a:prstGeom prst="rect">
            <a:avLst/>
          </a:prstGeom>
          <a:noFill/>
        </p:spPr>
        <p:txBody>
          <a:bodyPr wrap="square" rtlCol="0" anchor="t">
            <a:spAutoFit/>
          </a:bodyPr>
          <a:p>
            <a:r>
              <a:rPr lang="en-US"/>
              <a:t> </a:t>
            </a:r>
            <a:endParaRPr lang="en-US"/>
          </a:p>
          <a:p>
            <a:r>
              <a:rPr lang="en-US" sz="1600">
                <a:solidFill>
                  <a:schemeClr val="accent1"/>
                </a:solidFill>
                <a:effectLst>
                  <a:outerShdw blurRad="38100" dist="25400" dir="5400000" algn="ctr" rotWithShape="0">
                    <a:srgbClr val="6E747A">
                      <a:alpha val="43000"/>
                    </a:srgbClr>
                  </a:outerShdw>
                </a:effectLst>
                <a:latin typeface="Tahoma" panose="020B0604030504040204" charset="0"/>
                <a:cs typeface="Tahoma" panose="020B0604030504040204" charset="0"/>
              </a:rPr>
              <a:t> 5. Cabang-cabang Sosiologi :</a:t>
            </a:r>
            <a:endParaRPr lang="en-US" sz="1600">
              <a:solidFill>
                <a:schemeClr val="accent1"/>
              </a:solidFill>
              <a:effectLst>
                <a:outerShdw blurRad="38100" dist="25400" dir="5400000" algn="ctr" rotWithShape="0">
                  <a:srgbClr val="6E747A">
                    <a:alpha val="43000"/>
                  </a:srgbClr>
                </a:outerShdw>
              </a:effectLst>
              <a:latin typeface="Tahoma" panose="020B0604030504040204" charset="0"/>
              <a:cs typeface="Tahoma" panose="020B0604030504040204" charset="0"/>
            </a:endParaRPr>
          </a:p>
          <a:p>
            <a:endParaRPr lang="en-US" sz="1600">
              <a:solidFill>
                <a:schemeClr val="accent1"/>
              </a:solidFill>
              <a:effectLst>
                <a:outerShdw blurRad="38100" dist="25400" dir="5400000" algn="ctr" rotWithShape="0">
                  <a:srgbClr val="6E747A">
                    <a:alpha val="43000"/>
                  </a:srgbClr>
                </a:outerShdw>
              </a:effectLst>
              <a:latin typeface="Tahoma" panose="020B0604030504040204" charset="0"/>
              <a:cs typeface="Tahoma" panose="020B0604030504040204" charset="0"/>
            </a:endParaRPr>
          </a:p>
          <a:p>
            <a:r>
              <a:rPr lang="en-US" sz="1600">
                <a:solidFill>
                  <a:schemeClr val="accent1"/>
                </a:solidFill>
                <a:effectLst>
                  <a:outerShdw blurRad="38100" dist="25400" dir="5400000" algn="ctr" rotWithShape="0">
                    <a:srgbClr val="6E747A">
                      <a:alpha val="43000"/>
                    </a:srgbClr>
                  </a:outerShdw>
                </a:effectLst>
                <a:latin typeface="Tahoma" panose="020B0604030504040204" charset="0"/>
                <a:cs typeface="Tahoma" panose="020B0604030504040204" charset="0"/>
              </a:rPr>
              <a:t> a. Sosiologi Pendidikan</a:t>
            </a:r>
            <a:endParaRPr lang="en-US" sz="1600">
              <a:solidFill>
                <a:schemeClr val="accent1"/>
              </a:solidFill>
              <a:effectLst>
                <a:outerShdw blurRad="38100" dist="25400" dir="5400000" algn="ctr" rotWithShape="0">
                  <a:srgbClr val="6E747A">
                    <a:alpha val="43000"/>
                  </a:srgbClr>
                </a:outerShdw>
              </a:effectLst>
              <a:latin typeface="Tahoma" panose="020B0604030504040204" charset="0"/>
              <a:cs typeface="Tahoma" panose="020B0604030504040204" charset="0"/>
            </a:endParaRPr>
          </a:p>
          <a:p>
            <a:r>
              <a:rPr lang="en-US" sz="1600">
                <a:solidFill>
                  <a:schemeClr val="accent1"/>
                </a:solidFill>
                <a:effectLst>
                  <a:outerShdw blurRad="38100" dist="25400" dir="5400000" algn="ctr" rotWithShape="0">
                    <a:srgbClr val="6E747A">
                      <a:alpha val="43000"/>
                    </a:srgbClr>
                  </a:outerShdw>
                </a:effectLst>
                <a:latin typeface="Tahoma" panose="020B0604030504040204" charset="0"/>
                <a:cs typeface="Tahoma" panose="020B0604030504040204" charset="0"/>
              </a:rPr>
              <a:t> b. Sosiologi Agama</a:t>
            </a:r>
            <a:endParaRPr lang="en-US" sz="1600">
              <a:solidFill>
                <a:schemeClr val="accent1"/>
              </a:solidFill>
              <a:effectLst>
                <a:outerShdw blurRad="38100" dist="25400" dir="5400000" algn="ctr" rotWithShape="0">
                  <a:srgbClr val="6E747A">
                    <a:alpha val="43000"/>
                  </a:srgbClr>
                </a:outerShdw>
              </a:effectLst>
              <a:latin typeface="Tahoma" panose="020B0604030504040204" charset="0"/>
              <a:cs typeface="Tahoma" panose="020B0604030504040204" charset="0"/>
            </a:endParaRPr>
          </a:p>
          <a:p>
            <a:r>
              <a:rPr lang="en-US" sz="1600">
                <a:solidFill>
                  <a:schemeClr val="accent1"/>
                </a:solidFill>
                <a:effectLst>
                  <a:outerShdw blurRad="38100" dist="25400" dir="5400000" algn="ctr" rotWithShape="0">
                    <a:srgbClr val="6E747A">
                      <a:alpha val="43000"/>
                    </a:srgbClr>
                  </a:outerShdw>
                </a:effectLst>
                <a:latin typeface="Tahoma" panose="020B0604030504040204" charset="0"/>
                <a:cs typeface="Tahoma" panose="020B0604030504040204" charset="0"/>
              </a:rPr>
              <a:t> c. Sosiologi Hukum</a:t>
            </a:r>
            <a:endParaRPr lang="en-US" sz="1600">
              <a:solidFill>
                <a:schemeClr val="accent1"/>
              </a:solidFill>
              <a:effectLst>
                <a:outerShdw blurRad="38100" dist="25400" dir="5400000" algn="ctr" rotWithShape="0">
                  <a:srgbClr val="6E747A">
                    <a:alpha val="43000"/>
                  </a:srgbClr>
                </a:outerShdw>
              </a:effectLst>
              <a:latin typeface="Tahoma" panose="020B0604030504040204" charset="0"/>
              <a:cs typeface="Tahoma" panose="020B0604030504040204" charset="0"/>
            </a:endParaRPr>
          </a:p>
          <a:p>
            <a:r>
              <a:rPr lang="en-US" sz="1600">
                <a:solidFill>
                  <a:schemeClr val="accent1"/>
                </a:solidFill>
                <a:effectLst>
                  <a:outerShdw blurRad="38100" dist="25400" dir="5400000" algn="ctr" rotWithShape="0">
                    <a:srgbClr val="6E747A">
                      <a:alpha val="43000"/>
                    </a:srgbClr>
                  </a:outerShdw>
                </a:effectLst>
                <a:latin typeface="Tahoma" panose="020B0604030504040204" charset="0"/>
                <a:cs typeface="Tahoma" panose="020B0604030504040204" charset="0"/>
              </a:rPr>
              <a:t> d. Sosiologi Keluarga</a:t>
            </a:r>
            <a:endParaRPr lang="en-US" sz="1600">
              <a:solidFill>
                <a:schemeClr val="accent1"/>
              </a:solidFill>
              <a:effectLst>
                <a:outerShdw blurRad="38100" dist="25400" dir="5400000" algn="ctr" rotWithShape="0">
                  <a:srgbClr val="6E747A">
                    <a:alpha val="43000"/>
                  </a:srgbClr>
                </a:outerShdw>
              </a:effectLst>
              <a:latin typeface="Tahoma" panose="020B0604030504040204" charset="0"/>
              <a:cs typeface="Tahoma" panose="020B0604030504040204" charset="0"/>
            </a:endParaRPr>
          </a:p>
          <a:p>
            <a:r>
              <a:rPr lang="en-US" sz="1600">
                <a:solidFill>
                  <a:schemeClr val="accent1"/>
                </a:solidFill>
                <a:effectLst>
                  <a:outerShdw blurRad="38100" dist="25400" dir="5400000" algn="ctr" rotWithShape="0">
                    <a:srgbClr val="6E747A">
                      <a:alpha val="43000"/>
                    </a:srgbClr>
                  </a:outerShdw>
                </a:effectLst>
                <a:latin typeface="Tahoma" panose="020B0604030504040204" charset="0"/>
                <a:cs typeface="Tahoma" panose="020B0604030504040204" charset="0"/>
              </a:rPr>
              <a:t> e. Sosiologi Industri.</a:t>
            </a:r>
            <a:endParaRPr lang="en-US" sz="1600">
              <a:solidFill>
                <a:schemeClr val="accent1"/>
              </a:solidFill>
              <a:effectLst>
                <a:outerShdw blurRad="38100" dist="25400" dir="5400000" algn="ctr" rotWithShape="0">
                  <a:srgbClr val="6E747A">
                    <a:alpha val="43000"/>
                  </a:srgbClr>
                </a:outerShdw>
              </a:effectLst>
              <a:latin typeface="Tahoma" panose="020B0604030504040204" charset="0"/>
              <a:cs typeface="Tahoma" panose="020B0604030504040204" charset="0"/>
            </a:endParaRPr>
          </a:p>
          <a:p>
            <a:r>
              <a:rPr lang="en-US" sz="1600">
                <a:solidFill>
                  <a:schemeClr val="accent1"/>
                </a:solidFill>
                <a:effectLst>
                  <a:outerShdw blurRad="38100" dist="25400" dir="5400000" algn="ctr" rotWithShape="0">
                    <a:srgbClr val="6E747A">
                      <a:alpha val="43000"/>
                    </a:srgbClr>
                  </a:outerShdw>
                </a:effectLst>
                <a:latin typeface="Tahoma" panose="020B0604030504040204" charset="0"/>
                <a:cs typeface="Tahoma" panose="020B0604030504040204" charset="0"/>
              </a:rPr>
              <a:t> f. Sosiologi Pembangunan</a:t>
            </a:r>
            <a:endParaRPr lang="en-US" sz="1600">
              <a:solidFill>
                <a:schemeClr val="accent1"/>
              </a:solidFill>
              <a:effectLst>
                <a:outerShdw blurRad="38100" dist="25400" dir="5400000" algn="ctr" rotWithShape="0">
                  <a:srgbClr val="6E747A">
                    <a:alpha val="43000"/>
                  </a:srgbClr>
                </a:outerShdw>
              </a:effectLst>
              <a:latin typeface="Tahoma" panose="020B0604030504040204" charset="0"/>
              <a:cs typeface="Tahoma" panose="020B0604030504040204" charset="0"/>
            </a:endParaRPr>
          </a:p>
          <a:p>
            <a:r>
              <a:rPr lang="en-US" sz="1600">
                <a:solidFill>
                  <a:schemeClr val="accent1"/>
                </a:solidFill>
                <a:effectLst>
                  <a:outerShdw blurRad="38100" dist="25400" dir="5400000" algn="ctr" rotWithShape="0">
                    <a:srgbClr val="6E747A">
                      <a:alpha val="43000"/>
                    </a:srgbClr>
                  </a:outerShdw>
                </a:effectLst>
                <a:latin typeface="Tahoma" panose="020B0604030504040204" charset="0"/>
                <a:cs typeface="Tahoma" panose="020B0604030504040204" charset="0"/>
              </a:rPr>
              <a:t> g. Sosiologi Politik</a:t>
            </a:r>
            <a:endParaRPr lang="en-US" sz="1600">
              <a:solidFill>
                <a:schemeClr val="accent1"/>
              </a:solidFill>
              <a:effectLst>
                <a:outerShdw blurRad="38100" dist="25400" dir="5400000" algn="ctr" rotWithShape="0">
                  <a:srgbClr val="6E747A">
                    <a:alpha val="43000"/>
                  </a:srgbClr>
                </a:outerShdw>
              </a:effectLst>
              <a:latin typeface="Tahoma" panose="020B0604030504040204" charset="0"/>
              <a:cs typeface="Tahoma" panose="020B0604030504040204" charset="0"/>
            </a:endParaRPr>
          </a:p>
          <a:p>
            <a:r>
              <a:rPr lang="en-US" sz="1600">
                <a:solidFill>
                  <a:schemeClr val="accent1"/>
                </a:solidFill>
                <a:effectLst>
                  <a:outerShdw blurRad="38100" dist="25400" dir="5400000" algn="ctr" rotWithShape="0">
                    <a:srgbClr val="6E747A">
                      <a:alpha val="43000"/>
                    </a:srgbClr>
                  </a:outerShdw>
                </a:effectLst>
                <a:latin typeface="Tahoma" panose="020B0604030504040204" charset="0"/>
                <a:cs typeface="Tahoma" panose="020B0604030504040204" charset="0"/>
              </a:rPr>
              <a:t> h. Sosiologi Pedesaan</a:t>
            </a:r>
            <a:endParaRPr lang="en-US" sz="1600">
              <a:solidFill>
                <a:schemeClr val="accent1"/>
              </a:solidFill>
              <a:effectLst>
                <a:outerShdw blurRad="38100" dist="25400" dir="5400000" algn="ctr" rotWithShape="0">
                  <a:srgbClr val="6E747A">
                    <a:alpha val="43000"/>
                  </a:srgbClr>
                </a:outerShdw>
              </a:effectLst>
              <a:latin typeface="Tahoma" panose="020B0604030504040204" charset="0"/>
              <a:cs typeface="Tahoma" panose="020B0604030504040204" charset="0"/>
            </a:endParaRPr>
          </a:p>
          <a:p>
            <a:r>
              <a:rPr lang="en-US" sz="1600">
                <a:solidFill>
                  <a:schemeClr val="accent1"/>
                </a:solidFill>
                <a:effectLst>
                  <a:outerShdw blurRad="38100" dist="25400" dir="5400000" algn="ctr" rotWithShape="0">
                    <a:srgbClr val="6E747A">
                      <a:alpha val="43000"/>
                    </a:srgbClr>
                  </a:outerShdw>
                </a:effectLst>
                <a:latin typeface="Tahoma" panose="020B0604030504040204" charset="0"/>
                <a:cs typeface="Tahoma" panose="020B0604030504040204" charset="0"/>
              </a:rPr>
              <a:t> i. Sosiologi Perkotaan</a:t>
            </a:r>
            <a:endParaRPr lang="en-US" sz="1600">
              <a:solidFill>
                <a:schemeClr val="accent1"/>
              </a:solidFill>
              <a:effectLst>
                <a:outerShdw blurRad="38100" dist="25400" dir="5400000" algn="ctr" rotWithShape="0">
                  <a:srgbClr val="6E747A">
                    <a:alpha val="43000"/>
                  </a:srgbClr>
                </a:outerShdw>
              </a:effectLst>
              <a:latin typeface="Tahoma" panose="020B0604030504040204" charset="0"/>
              <a:cs typeface="Tahoma" panose="020B0604030504040204" charset="0"/>
            </a:endParaRPr>
          </a:p>
          <a:p>
            <a:r>
              <a:rPr lang="en-US" sz="1600">
                <a:solidFill>
                  <a:schemeClr val="accent1"/>
                </a:solidFill>
                <a:effectLst>
                  <a:outerShdw blurRad="38100" dist="25400" dir="5400000" algn="ctr" rotWithShape="0">
                    <a:srgbClr val="6E747A">
                      <a:alpha val="43000"/>
                    </a:srgbClr>
                  </a:outerShdw>
                </a:effectLst>
                <a:latin typeface="Tahoma" panose="020B0604030504040204" charset="0"/>
                <a:cs typeface="Tahoma" panose="020B0604030504040204" charset="0"/>
              </a:rPr>
              <a:t> j. Sosiologi Kesehatan</a:t>
            </a:r>
            <a:endParaRPr lang="en-US" sz="1600">
              <a:solidFill>
                <a:schemeClr val="accent1"/>
              </a:solidFill>
              <a:effectLst>
                <a:outerShdw blurRad="38100" dist="25400" dir="5400000" algn="ctr" rotWithShape="0">
                  <a:srgbClr val="6E747A">
                    <a:alpha val="43000"/>
                  </a:srgbClr>
                </a:outerShdw>
              </a:effectLst>
              <a:latin typeface="Tahoma" panose="020B0604030504040204" charset="0"/>
              <a:cs typeface="Tahoma" panose="020B06040305040402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title"/>
          </p:nvPr>
        </p:nvSpPr>
        <p:spPr/>
        <p:txBody>
          <a:bodyPr/>
          <a:p>
            <a:pPr algn="l"/>
            <a:r>
              <a:rPr lang="en-US" sz="2000"/>
              <a:t>POLITIK DAN PEMERINTAHAN</a:t>
            </a:r>
            <a:endParaRPr lang="en-US" sz="2000"/>
          </a:p>
        </p:txBody>
      </p:sp>
      <p:sp>
        <p:nvSpPr>
          <p:cNvPr id="3" name="Subtitle 2"/>
          <p:cNvSpPr/>
          <p:nvPr>
            <p:ph type="subTitle" idx="1"/>
          </p:nvPr>
        </p:nvSpPr>
        <p:spPr/>
        <p:txBody>
          <a:bodyPr/>
          <a:p>
            <a:r>
              <a:rPr lang="en-US" sz="1800">
                <a:latin typeface="Tahoma" panose="020B0604030504040204" charset="0"/>
                <a:cs typeface="Tahoma" panose="020B0604030504040204" charset="0"/>
              </a:rPr>
              <a:t>Definisi politik dan pemerintahan</a:t>
            </a:r>
            <a:endParaRPr lang="en-US" sz="1800">
              <a:latin typeface="Tahoma" panose="020B0604030504040204" charset="0"/>
              <a:cs typeface="Tahoma" panose="020B0604030504040204" charset="0"/>
            </a:endParaRPr>
          </a:p>
          <a:p>
            <a:r>
              <a:rPr lang="en-US" sz="1800">
                <a:latin typeface="Tahoma" panose="020B0604030504040204" charset="0"/>
                <a:cs typeface="Tahoma" panose="020B0604030504040204" charset="0"/>
              </a:rPr>
              <a:t>Mildred Parten (Fairchild, HP, dkk.: 1982:224) mengemukakan bahwa</a:t>
            </a:r>
            <a:endParaRPr lang="en-US" sz="1800">
              <a:latin typeface="Tahoma" panose="020B0604030504040204" charset="0"/>
              <a:cs typeface="Tahoma" panose="020B0604030504040204" charset="0"/>
            </a:endParaRPr>
          </a:p>
          <a:p>
            <a:r>
              <a:rPr lang="en-US" sz="1800">
                <a:latin typeface="Tahoma" panose="020B0604030504040204" charset="0"/>
                <a:cs typeface="Tahoma" panose="020B0604030504040204" charset="0"/>
              </a:rPr>
              <a:t>ilmu politik adalah teori kiat dan praktik memerintah. </a:t>
            </a:r>
            <a:endParaRPr lang="en-US" sz="1800">
              <a:latin typeface="Tahoma" panose="020B0604030504040204" charset="0"/>
              <a:cs typeface="Tahoma" panose="020B0604030504040204" charset="0"/>
            </a:endParaRPr>
          </a:p>
          <a:p>
            <a:r>
              <a:rPr lang="en-US" sz="1800">
                <a:latin typeface="Tahoma" panose="020B0604030504040204" charset="0"/>
                <a:cs typeface="Tahoma" panose="020B0604030504040204" charset="0"/>
              </a:rPr>
              <a:t>Pemerintahan itu tidak lain adalah penyelenggaraan, pelaksanaan kerja secaraoperasional suatu negara. Dengan kata lain, pemerintahan itu adalah aparat pelaksananegara. Oleh karena itu, tentu saja menyangkut tugas dan fungsi aparat serta instansiyang menyelenggarakan pekerjaan yang menjadi kewajiban negara. negaradengan pemerintahannya, melekat satu sama lain. </a:t>
            </a:r>
            <a:endParaRPr lang="en-US" sz="1800">
              <a:latin typeface="Tahoma" panose="020B0604030504040204" charset="0"/>
              <a:cs typeface="Tahoma" panose="020B0604030504040204" charset="0"/>
            </a:endParaRPr>
          </a:p>
          <a:p>
            <a:endParaRPr lang="en-US" sz="1800">
              <a:latin typeface="Tahoma" panose="020B0604030504040204" charset="0"/>
              <a:cs typeface="Tahoma" panose="020B0604030504040204" charset="0"/>
            </a:endParaRPr>
          </a:p>
        </p:txBody>
      </p:sp>
    </p:spTree>
  </p:cSld>
  <p:clrMapOvr>
    <a:masterClrMapping/>
  </p:clrMapOvr>
</p:sld>
</file>

<file path=ppt/theme/theme1.xml><?xml version="1.0" encoding="utf-8"?>
<a:theme xmlns:a="http://schemas.openxmlformats.org/drawingml/2006/main" name="Watercolor Texture by Slidesgo">
  <a:themeElements>
    <a:clrScheme name="Simple Light">
      <a:dk1>
        <a:srgbClr val="BFACF5"/>
      </a:dk1>
      <a:lt1>
        <a:srgbClr val="FFFFFF"/>
      </a:lt1>
      <a:dk2>
        <a:srgbClr val="9C7FEE"/>
      </a:dk2>
      <a:lt2>
        <a:srgbClr val="F788C6"/>
      </a:lt2>
      <a:accent1>
        <a:srgbClr val="6B86F1"/>
      </a:accent1>
      <a:accent2>
        <a:srgbClr val="9C7FEE"/>
      </a:accent2>
      <a:accent3>
        <a:srgbClr val="9C7FEE"/>
      </a:accent3>
      <a:accent4>
        <a:srgbClr val="F788C6"/>
      </a:accent4>
      <a:accent5>
        <a:srgbClr val="6B86F1"/>
      </a:accent5>
      <a:accent6>
        <a:srgbClr val="9C7FEE"/>
      </a:accent6>
      <a:hlink>
        <a:srgbClr val="6B86F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4435</Words>
  <Application>WPS Presentation</Application>
  <PresentationFormat/>
  <Paragraphs>132</Paragraphs>
  <Slides>12</Slides>
  <Notes>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12</vt:i4>
      </vt:variant>
    </vt:vector>
  </HeadingPairs>
  <TitlesOfParts>
    <vt:vector size="35" baseType="lpstr">
      <vt:lpstr>Arial</vt:lpstr>
      <vt:lpstr>SimSun</vt:lpstr>
      <vt:lpstr>Wingdings</vt:lpstr>
      <vt:lpstr>Arial</vt:lpstr>
      <vt:lpstr>Fugaz One</vt:lpstr>
      <vt:lpstr>Segoe Print</vt:lpstr>
      <vt:lpstr>Roboto Medium</vt:lpstr>
      <vt:lpstr>Roboto Condensed</vt:lpstr>
      <vt:lpstr>Comfortaa</vt:lpstr>
      <vt:lpstr>Overpass ExtraLight</vt:lpstr>
      <vt:lpstr>Overpass</vt:lpstr>
      <vt:lpstr>Fredoka One</vt:lpstr>
      <vt:lpstr>Proxima Nova Semibold</vt:lpstr>
      <vt:lpstr>Proxima Nova</vt:lpstr>
      <vt:lpstr>Kozuka Gothic Pr6N B</vt:lpstr>
      <vt:lpstr>Tahoma</vt:lpstr>
      <vt:lpstr>Tekton Pro Cond</vt:lpstr>
      <vt:lpstr>Arial Rounded MT Bold</vt:lpstr>
      <vt:lpstr>Microsoft YaHei</vt:lpstr>
      <vt:lpstr>Arial Unicode MS</vt:lpstr>
      <vt:lpstr>Calibri</vt:lpstr>
      <vt:lpstr>Amatic SC</vt:lpstr>
      <vt:lpstr>Watercolor Texture by Slidesgo</vt:lpstr>
      <vt:lpstr>KONSEP DASAR  ILMU-ILMU SOSIAL</vt:lpstr>
      <vt:lpstr>PowerPoint 演示文稿</vt:lpstr>
      <vt:lpstr>PowerPoint 演示文稿</vt:lpstr>
      <vt:lpstr>3. Teori Antropologi</vt:lpstr>
      <vt:lpstr>PowerPoint 演示文稿</vt:lpstr>
      <vt:lpstr>PowerPoint 演示文稿</vt:lpstr>
      <vt:lpstr>sosiologi</vt:lpstr>
      <vt:lpstr>PowerPoint 演示文稿</vt:lpstr>
      <vt:lpstr>POLITIK DAN PEMERINTAHAN</vt:lpstr>
      <vt:lpstr>Konsep-konsep dasar ilmu politik dan pemerintahan sebagai berikut.</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World!</dc:title>
  <dc:creator/>
  <cp:lastModifiedBy>Owner</cp:lastModifiedBy>
  <cp:revision>4</cp:revision>
  <dcterms:created xsi:type="dcterms:W3CDTF">2022-03-13T14:10:00Z</dcterms:created>
  <dcterms:modified xsi:type="dcterms:W3CDTF">2022-03-13T17:52:32Z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DBD3E4954C3545F8BCA38E4DED5DD92C</vt:lpwstr>
  </property>
  <property fmtid="{D5CDD505-2E9C-101B-9397-08002B2CF9AE}" pid="3" name="KSOProductBuildVer">
    <vt:lpwstr>1033-11.2.0.10443</vt:lpwstr>
  </property>
</Properties>
</file>