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61" r:id="rId3"/>
    <p:sldId id="257" r:id="rId4"/>
    <p:sldId id="258" r:id="rId5"/>
    <p:sldId id="259" r:id="rId6"/>
    <p:sldId id="260" r:id="rId7"/>
    <p:sldId id="264" r:id="rId8"/>
    <p:sldId id="266" r:id="rId9"/>
    <p:sldId id="268" r:id="rId10"/>
  </p:sldIdLst>
  <p:sldSz cx="9144000" cy="6858000" type="screen4x3"/>
  <p:notesSz cx="6858000" cy="9144000"/>
  <p:defaultTextStyle>
    <a:defPPr>
      <a:defRPr lang="en-US"/>
    </a:defPPr>
    <a:lvl1pPr marL="0" lvl="0"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1pPr>
    <a:lvl2pPr marL="457200" lvl="1"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2pPr>
    <a:lvl3pPr marL="914400" lvl="2"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3pPr>
    <a:lvl4pPr marL="1371600" lvl="3"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4pPr>
    <a:lvl5pPr marL="1828800" lvl="4"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5pPr>
    <a:lvl6pPr marL="2286000" lvl="5"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6pPr>
    <a:lvl7pPr marL="2743200" lvl="6"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7pPr>
    <a:lvl8pPr marL="3200400" lvl="7"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8pPr>
    <a:lvl9pPr marL="3657600" lvl="8"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69" d="100"/>
          <a:sy n="69" d="100"/>
        </p:scale>
        <p:origin x="-138" y="-102"/>
      </p:cViewPr>
      <p:guideLst>
        <p:guide orient="horz" pos="2160"/>
        <p:guide pos="2880"/>
      </p:guideLst>
    </p:cSldViewPr>
  </p:slideViewPr>
  <p:gridSpacing cx="71999" cy="71999"/>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05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51" name="Rectangle 3"/>
          <p:cNvSpPr>
            <a:spLocks noGrp="1"/>
          </p:cNvSpPr>
          <p:nvPr>
            <p:ph type="dt" idx="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52" name="Rectangle 4"/>
          <p:cNvSpPr>
            <a:spLocks noGrp="1" noRot="1" noChangeAspect="1"/>
          </p:cNvSpPr>
          <p:nvPr>
            <p:ph type="sldImg" idx="2"/>
          </p:nvPr>
        </p:nvSpPr>
        <p:spPr>
          <a:xfrm>
            <a:off x="1143000" y="685800"/>
            <a:ext cx="4572000" cy="3429000"/>
          </a:xfrm>
          <a:prstGeom prst="rect">
            <a:avLst/>
          </a:prstGeom>
          <a:noFill/>
          <a:ln w="9525">
            <a:noFill/>
          </a:ln>
        </p:spPr>
      </p:sp>
      <p:sp>
        <p:nvSpPr>
          <p:cNvPr id="2053" name="Rectangle 5"/>
          <p:cNvSpPr>
            <a:spLocks noGrp="1"/>
          </p:cNvSpPr>
          <p:nvPr>
            <p:ph type="body" sz="quarter" idx="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54" name="Rectangle 6"/>
          <p:cNvSpPr>
            <a:spLocks noGrp="1"/>
          </p:cNvSpPr>
          <p:nvPr>
            <p:ph type="ftr" sz="quarter" idx="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55" name="Rectangle 7"/>
          <p:cNvSpPr>
            <a:spLocks noGrp="1"/>
          </p:cNvSpPr>
          <p:nvPr>
            <p:ph type="sldNum" sz="quarter" idx="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5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57" name="Rectangle 3"/>
          <p:cNvSpPr>
            <a:spLocks noGrp="1"/>
          </p:cNvSpPr>
          <p:nvPr>
            <p:ph type="dt" idx="1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58" name="Rectangle 4"/>
          <p:cNvSpPr>
            <a:spLocks noGrp="1" noRot="1" noChangeAspect="1"/>
          </p:cNvSpPr>
          <p:nvPr>
            <p:ph type="sldImg" idx="12"/>
          </p:nvPr>
        </p:nvSpPr>
        <p:spPr>
          <a:xfrm>
            <a:off x="1143000" y="685800"/>
            <a:ext cx="4572000" cy="3429000"/>
          </a:xfrm>
          <a:prstGeom prst="rect">
            <a:avLst/>
          </a:prstGeom>
          <a:noFill/>
          <a:ln w="9525">
            <a:noFill/>
          </a:ln>
        </p:spPr>
      </p:sp>
      <p:sp>
        <p:nvSpPr>
          <p:cNvPr id="2059" name="Rectangle 5"/>
          <p:cNvSpPr>
            <a:spLocks noGrp="1"/>
          </p:cNvSpPr>
          <p:nvPr>
            <p:ph type="body" sz="quarter" idx="1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60" name="Rectangle 6"/>
          <p:cNvSpPr>
            <a:spLocks noGrp="1"/>
          </p:cNvSpPr>
          <p:nvPr>
            <p:ph type="ftr" sz="quarter" idx="1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61" name="Rectangle 7"/>
          <p:cNvSpPr>
            <a:spLocks noGrp="1"/>
          </p:cNvSpPr>
          <p:nvPr>
            <p:ph type="sldNum" sz="quarter" idx="1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6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63" name="Rectangle 3"/>
          <p:cNvSpPr>
            <a:spLocks noGrp="1"/>
          </p:cNvSpPr>
          <p:nvPr>
            <p:ph type="dt" idx="2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64" name="Rectangle 4"/>
          <p:cNvSpPr>
            <a:spLocks noGrp="1" noRot="1" noChangeAspect="1"/>
          </p:cNvSpPr>
          <p:nvPr>
            <p:ph type="sldImg" idx="22"/>
          </p:nvPr>
        </p:nvSpPr>
        <p:spPr>
          <a:xfrm>
            <a:off x="1143000" y="685800"/>
            <a:ext cx="4572000" cy="3429000"/>
          </a:xfrm>
          <a:prstGeom prst="rect">
            <a:avLst/>
          </a:prstGeom>
          <a:noFill/>
          <a:ln w="9525">
            <a:noFill/>
          </a:ln>
        </p:spPr>
      </p:sp>
      <p:sp>
        <p:nvSpPr>
          <p:cNvPr id="2065" name="Rectangle 5"/>
          <p:cNvSpPr>
            <a:spLocks noGrp="1"/>
          </p:cNvSpPr>
          <p:nvPr>
            <p:ph type="body" sz="quarter" idx="2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66" name="Rectangle 6"/>
          <p:cNvSpPr>
            <a:spLocks noGrp="1"/>
          </p:cNvSpPr>
          <p:nvPr>
            <p:ph type="ftr" sz="quarter" idx="2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67" name="Rectangle 7"/>
          <p:cNvSpPr>
            <a:spLocks noGrp="1"/>
          </p:cNvSpPr>
          <p:nvPr>
            <p:ph type="sldNum" sz="quarter" idx="2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6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69" name="Rectangle 3"/>
          <p:cNvSpPr>
            <a:spLocks noGrp="1"/>
          </p:cNvSpPr>
          <p:nvPr>
            <p:ph type="dt" idx="3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70" name="Rectangle 4"/>
          <p:cNvSpPr>
            <a:spLocks noGrp="1" noRot="1" noChangeAspect="1"/>
          </p:cNvSpPr>
          <p:nvPr>
            <p:ph type="sldImg" idx="32"/>
          </p:nvPr>
        </p:nvSpPr>
        <p:spPr>
          <a:xfrm>
            <a:off x="1143000" y="685800"/>
            <a:ext cx="4572000" cy="3429000"/>
          </a:xfrm>
          <a:prstGeom prst="rect">
            <a:avLst/>
          </a:prstGeom>
          <a:noFill/>
          <a:ln w="9525">
            <a:noFill/>
          </a:ln>
        </p:spPr>
      </p:sp>
      <p:sp>
        <p:nvSpPr>
          <p:cNvPr id="2071" name="Rectangle 5"/>
          <p:cNvSpPr>
            <a:spLocks noGrp="1"/>
          </p:cNvSpPr>
          <p:nvPr>
            <p:ph type="body" sz="quarter" idx="3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72" name="Rectangle 6"/>
          <p:cNvSpPr>
            <a:spLocks noGrp="1"/>
          </p:cNvSpPr>
          <p:nvPr>
            <p:ph type="ftr" sz="quarter" idx="3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73" name="Rectangle 7"/>
          <p:cNvSpPr>
            <a:spLocks noGrp="1"/>
          </p:cNvSpPr>
          <p:nvPr>
            <p:ph type="sldNum" sz="quarter" idx="3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7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75" name="Rectangle 3"/>
          <p:cNvSpPr>
            <a:spLocks noGrp="1"/>
          </p:cNvSpPr>
          <p:nvPr>
            <p:ph type="dt" idx="4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76" name="Rectangle 4"/>
          <p:cNvSpPr>
            <a:spLocks noGrp="1" noRot="1" noChangeAspect="1"/>
          </p:cNvSpPr>
          <p:nvPr>
            <p:ph type="sldImg" idx="42"/>
          </p:nvPr>
        </p:nvSpPr>
        <p:spPr>
          <a:xfrm>
            <a:off x="1143000" y="685800"/>
            <a:ext cx="4572000" cy="3429000"/>
          </a:xfrm>
          <a:prstGeom prst="rect">
            <a:avLst/>
          </a:prstGeom>
          <a:noFill/>
          <a:ln w="9525">
            <a:noFill/>
          </a:ln>
        </p:spPr>
      </p:sp>
      <p:sp>
        <p:nvSpPr>
          <p:cNvPr id="2077" name="Rectangle 5"/>
          <p:cNvSpPr>
            <a:spLocks noGrp="1"/>
          </p:cNvSpPr>
          <p:nvPr>
            <p:ph type="body" sz="quarter" idx="4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78" name="Rectangle 6"/>
          <p:cNvSpPr>
            <a:spLocks noGrp="1"/>
          </p:cNvSpPr>
          <p:nvPr>
            <p:ph type="ftr" sz="quarter" idx="4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79" name="Rectangle 7"/>
          <p:cNvSpPr>
            <a:spLocks noGrp="1"/>
          </p:cNvSpPr>
          <p:nvPr>
            <p:ph type="sldNum" sz="quarter" idx="4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8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81" name="Rectangle 3"/>
          <p:cNvSpPr>
            <a:spLocks noGrp="1"/>
          </p:cNvSpPr>
          <p:nvPr>
            <p:ph type="dt" idx="5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82" name="Rectangle 4"/>
          <p:cNvSpPr>
            <a:spLocks noGrp="1" noRot="1" noChangeAspect="1"/>
          </p:cNvSpPr>
          <p:nvPr>
            <p:ph type="sldImg" idx="52"/>
          </p:nvPr>
        </p:nvSpPr>
        <p:spPr>
          <a:xfrm>
            <a:off x="1143000" y="685800"/>
            <a:ext cx="4572000" cy="3429000"/>
          </a:xfrm>
          <a:prstGeom prst="rect">
            <a:avLst/>
          </a:prstGeom>
          <a:noFill/>
          <a:ln w="9525">
            <a:noFill/>
          </a:ln>
        </p:spPr>
      </p:sp>
      <p:sp>
        <p:nvSpPr>
          <p:cNvPr id="2083" name="Rectangle 5"/>
          <p:cNvSpPr>
            <a:spLocks noGrp="1"/>
          </p:cNvSpPr>
          <p:nvPr>
            <p:ph type="body" sz="quarter" idx="5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84" name="Rectangle 6"/>
          <p:cNvSpPr>
            <a:spLocks noGrp="1"/>
          </p:cNvSpPr>
          <p:nvPr>
            <p:ph type="ftr" sz="quarter" idx="5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85" name="Rectangle 7"/>
          <p:cNvSpPr>
            <a:spLocks noGrp="1"/>
          </p:cNvSpPr>
          <p:nvPr>
            <p:ph type="sldNum" sz="quarter" idx="5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8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87" name="Rectangle 3"/>
          <p:cNvSpPr>
            <a:spLocks noGrp="1"/>
          </p:cNvSpPr>
          <p:nvPr>
            <p:ph type="dt" idx="6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88" name="Rectangle 4"/>
          <p:cNvSpPr>
            <a:spLocks noGrp="1" noRot="1" noChangeAspect="1"/>
          </p:cNvSpPr>
          <p:nvPr>
            <p:ph type="sldImg" idx="62"/>
          </p:nvPr>
        </p:nvSpPr>
        <p:spPr>
          <a:xfrm>
            <a:off x="1143000" y="685800"/>
            <a:ext cx="4572000" cy="3429000"/>
          </a:xfrm>
          <a:prstGeom prst="rect">
            <a:avLst/>
          </a:prstGeom>
          <a:noFill/>
          <a:ln w="9525">
            <a:noFill/>
          </a:ln>
        </p:spPr>
      </p:sp>
      <p:sp>
        <p:nvSpPr>
          <p:cNvPr id="2089" name="Rectangle 5"/>
          <p:cNvSpPr>
            <a:spLocks noGrp="1"/>
          </p:cNvSpPr>
          <p:nvPr>
            <p:ph type="body" sz="quarter" idx="6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90" name="Rectangle 6"/>
          <p:cNvSpPr>
            <a:spLocks noGrp="1"/>
          </p:cNvSpPr>
          <p:nvPr>
            <p:ph type="ftr" sz="quarter" idx="6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91" name="Rectangle 7"/>
          <p:cNvSpPr>
            <a:spLocks noGrp="1"/>
          </p:cNvSpPr>
          <p:nvPr>
            <p:ph type="sldNum" sz="quarter" idx="6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9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93" name="Rectangle 3"/>
          <p:cNvSpPr>
            <a:spLocks noGrp="1"/>
          </p:cNvSpPr>
          <p:nvPr>
            <p:ph type="dt" idx="7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094" name="Rectangle 4"/>
          <p:cNvSpPr>
            <a:spLocks noGrp="1" noRot="1" noChangeAspect="1"/>
          </p:cNvSpPr>
          <p:nvPr>
            <p:ph type="sldImg" idx="72"/>
          </p:nvPr>
        </p:nvSpPr>
        <p:spPr>
          <a:xfrm>
            <a:off x="1143000" y="685800"/>
            <a:ext cx="4572000" cy="3429000"/>
          </a:xfrm>
          <a:prstGeom prst="rect">
            <a:avLst/>
          </a:prstGeom>
          <a:noFill/>
          <a:ln w="9525">
            <a:noFill/>
          </a:ln>
        </p:spPr>
      </p:sp>
      <p:sp>
        <p:nvSpPr>
          <p:cNvPr id="2095" name="Rectangle 5"/>
          <p:cNvSpPr>
            <a:spLocks noGrp="1"/>
          </p:cNvSpPr>
          <p:nvPr>
            <p:ph type="body" sz="quarter" idx="7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096" name="Rectangle 6"/>
          <p:cNvSpPr>
            <a:spLocks noGrp="1"/>
          </p:cNvSpPr>
          <p:nvPr>
            <p:ph type="ftr" sz="quarter" idx="7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097" name="Rectangle 7"/>
          <p:cNvSpPr>
            <a:spLocks noGrp="1"/>
          </p:cNvSpPr>
          <p:nvPr>
            <p:ph type="sldNum" sz="quarter" idx="7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09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099" name="Rectangle 3"/>
          <p:cNvSpPr>
            <a:spLocks noGrp="1"/>
          </p:cNvSpPr>
          <p:nvPr>
            <p:ph type="dt" idx="8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00" name="Rectangle 4"/>
          <p:cNvSpPr>
            <a:spLocks noGrp="1" noRot="1" noChangeAspect="1"/>
          </p:cNvSpPr>
          <p:nvPr>
            <p:ph type="sldImg" idx="82"/>
          </p:nvPr>
        </p:nvSpPr>
        <p:spPr>
          <a:xfrm>
            <a:off x="1143000" y="685800"/>
            <a:ext cx="4572000" cy="3429000"/>
          </a:xfrm>
          <a:prstGeom prst="rect">
            <a:avLst/>
          </a:prstGeom>
          <a:noFill/>
          <a:ln w="9525">
            <a:noFill/>
          </a:ln>
        </p:spPr>
      </p:sp>
      <p:sp>
        <p:nvSpPr>
          <p:cNvPr id="2101" name="Rectangle 5"/>
          <p:cNvSpPr>
            <a:spLocks noGrp="1"/>
          </p:cNvSpPr>
          <p:nvPr>
            <p:ph type="body" sz="quarter" idx="8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02" name="Rectangle 6"/>
          <p:cNvSpPr>
            <a:spLocks noGrp="1"/>
          </p:cNvSpPr>
          <p:nvPr>
            <p:ph type="ftr" sz="quarter" idx="8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03" name="Rectangle 7"/>
          <p:cNvSpPr>
            <a:spLocks noGrp="1"/>
          </p:cNvSpPr>
          <p:nvPr>
            <p:ph type="sldNum" sz="quarter" idx="8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0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05" name="Rectangle 3"/>
          <p:cNvSpPr>
            <a:spLocks noGrp="1"/>
          </p:cNvSpPr>
          <p:nvPr>
            <p:ph type="dt" idx="9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06" name="Rectangle 4"/>
          <p:cNvSpPr>
            <a:spLocks noGrp="1" noRot="1" noChangeAspect="1"/>
          </p:cNvSpPr>
          <p:nvPr>
            <p:ph type="sldImg" idx="92"/>
          </p:nvPr>
        </p:nvSpPr>
        <p:spPr>
          <a:xfrm>
            <a:off x="1143000" y="685800"/>
            <a:ext cx="4572000" cy="3429000"/>
          </a:xfrm>
          <a:prstGeom prst="rect">
            <a:avLst/>
          </a:prstGeom>
          <a:noFill/>
          <a:ln w="9525">
            <a:noFill/>
          </a:ln>
        </p:spPr>
      </p:sp>
      <p:sp>
        <p:nvSpPr>
          <p:cNvPr id="2107" name="Rectangle 5"/>
          <p:cNvSpPr>
            <a:spLocks noGrp="1"/>
          </p:cNvSpPr>
          <p:nvPr>
            <p:ph type="body" sz="quarter" idx="9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08" name="Rectangle 6"/>
          <p:cNvSpPr>
            <a:spLocks noGrp="1"/>
          </p:cNvSpPr>
          <p:nvPr>
            <p:ph type="ftr" sz="quarter" idx="9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09" name="Rectangle 7"/>
          <p:cNvSpPr>
            <a:spLocks noGrp="1"/>
          </p:cNvSpPr>
          <p:nvPr>
            <p:ph type="sldNum" sz="quarter" idx="9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1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11" name="Rectangle 3"/>
          <p:cNvSpPr>
            <a:spLocks noGrp="1"/>
          </p:cNvSpPr>
          <p:nvPr>
            <p:ph type="dt" idx="10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12" name="Rectangle 4"/>
          <p:cNvSpPr>
            <a:spLocks noGrp="1" noRot="1" noChangeAspect="1"/>
          </p:cNvSpPr>
          <p:nvPr>
            <p:ph type="sldImg" idx="102"/>
          </p:nvPr>
        </p:nvSpPr>
        <p:spPr>
          <a:xfrm>
            <a:off x="1143000" y="685800"/>
            <a:ext cx="4572000" cy="3429000"/>
          </a:xfrm>
          <a:prstGeom prst="rect">
            <a:avLst/>
          </a:prstGeom>
          <a:noFill/>
          <a:ln w="9525">
            <a:noFill/>
          </a:ln>
        </p:spPr>
      </p:sp>
      <p:sp>
        <p:nvSpPr>
          <p:cNvPr id="2113" name="Rectangle 5"/>
          <p:cNvSpPr>
            <a:spLocks noGrp="1"/>
          </p:cNvSpPr>
          <p:nvPr>
            <p:ph type="body" sz="quarter" idx="10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14" name="Rectangle 6"/>
          <p:cNvSpPr>
            <a:spLocks noGrp="1"/>
          </p:cNvSpPr>
          <p:nvPr>
            <p:ph type="ftr" sz="quarter" idx="10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15" name="Rectangle 7"/>
          <p:cNvSpPr>
            <a:spLocks noGrp="1"/>
          </p:cNvSpPr>
          <p:nvPr>
            <p:ph type="sldNum" sz="quarter" idx="10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1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17" name="Rectangle 3"/>
          <p:cNvSpPr>
            <a:spLocks noGrp="1"/>
          </p:cNvSpPr>
          <p:nvPr>
            <p:ph type="dt" idx="11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18" name="Rectangle 4"/>
          <p:cNvSpPr>
            <a:spLocks noGrp="1" noRot="1" noChangeAspect="1"/>
          </p:cNvSpPr>
          <p:nvPr>
            <p:ph type="sldImg" idx="112"/>
          </p:nvPr>
        </p:nvSpPr>
        <p:spPr>
          <a:xfrm>
            <a:off x="1143000" y="685800"/>
            <a:ext cx="4572000" cy="3429000"/>
          </a:xfrm>
          <a:prstGeom prst="rect">
            <a:avLst/>
          </a:prstGeom>
          <a:noFill/>
          <a:ln w="9525">
            <a:noFill/>
          </a:ln>
        </p:spPr>
      </p:sp>
      <p:sp>
        <p:nvSpPr>
          <p:cNvPr id="2119" name="Rectangle 5"/>
          <p:cNvSpPr>
            <a:spLocks noGrp="1"/>
          </p:cNvSpPr>
          <p:nvPr>
            <p:ph type="body" sz="quarter" idx="11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20" name="Rectangle 6"/>
          <p:cNvSpPr>
            <a:spLocks noGrp="1"/>
          </p:cNvSpPr>
          <p:nvPr>
            <p:ph type="ftr" sz="quarter" idx="11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21" name="Rectangle 7"/>
          <p:cNvSpPr>
            <a:spLocks noGrp="1"/>
          </p:cNvSpPr>
          <p:nvPr>
            <p:ph type="sldNum" sz="quarter" idx="11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2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23" name="Rectangle 3"/>
          <p:cNvSpPr>
            <a:spLocks noGrp="1"/>
          </p:cNvSpPr>
          <p:nvPr>
            <p:ph type="dt" idx="12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24" name="Rectangle 4"/>
          <p:cNvSpPr>
            <a:spLocks noGrp="1" noRot="1" noChangeAspect="1"/>
          </p:cNvSpPr>
          <p:nvPr>
            <p:ph type="sldImg" idx="122"/>
          </p:nvPr>
        </p:nvSpPr>
        <p:spPr>
          <a:xfrm>
            <a:off x="1143000" y="685800"/>
            <a:ext cx="4572000" cy="3429000"/>
          </a:xfrm>
          <a:prstGeom prst="rect">
            <a:avLst/>
          </a:prstGeom>
          <a:noFill/>
          <a:ln w="9525">
            <a:noFill/>
          </a:ln>
        </p:spPr>
      </p:sp>
      <p:sp>
        <p:nvSpPr>
          <p:cNvPr id="2125" name="Rectangle 5"/>
          <p:cNvSpPr>
            <a:spLocks noGrp="1"/>
          </p:cNvSpPr>
          <p:nvPr>
            <p:ph type="body" sz="quarter" idx="12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26" name="Rectangle 6"/>
          <p:cNvSpPr>
            <a:spLocks noGrp="1"/>
          </p:cNvSpPr>
          <p:nvPr>
            <p:ph type="ftr" sz="quarter" idx="12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27" name="Rectangle 7"/>
          <p:cNvSpPr>
            <a:spLocks noGrp="1"/>
          </p:cNvSpPr>
          <p:nvPr>
            <p:ph type="sldNum" sz="quarter" idx="12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2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29" name="Rectangle 3"/>
          <p:cNvSpPr>
            <a:spLocks noGrp="1"/>
          </p:cNvSpPr>
          <p:nvPr>
            <p:ph type="dt" idx="13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30" name="Rectangle 4"/>
          <p:cNvSpPr>
            <a:spLocks noGrp="1" noRot="1" noChangeAspect="1"/>
          </p:cNvSpPr>
          <p:nvPr>
            <p:ph type="sldImg" idx="132"/>
          </p:nvPr>
        </p:nvSpPr>
        <p:spPr>
          <a:xfrm>
            <a:off x="1143000" y="685800"/>
            <a:ext cx="4572000" cy="3429000"/>
          </a:xfrm>
          <a:prstGeom prst="rect">
            <a:avLst/>
          </a:prstGeom>
          <a:noFill/>
          <a:ln w="9525">
            <a:noFill/>
          </a:ln>
        </p:spPr>
      </p:sp>
      <p:sp>
        <p:nvSpPr>
          <p:cNvPr id="2131" name="Rectangle 5"/>
          <p:cNvSpPr>
            <a:spLocks noGrp="1"/>
          </p:cNvSpPr>
          <p:nvPr>
            <p:ph type="body" sz="quarter" idx="13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32" name="Rectangle 6"/>
          <p:cNvSpPr>
            <a:spLocks noGrp="1"/>
          </p:cNvSpPr>
          <p:nvPr>
            <p:ph type="ftr" sz="quarter" idx="13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33" name="Rectangle 7"/>
          <p:cNvSpPr>
            <a:spLocks noGrp="1"/>
          </p:cNvSpPr>
          <p:nvPr>
            <p:ph type="sldNum" sz="quarter" idx="13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3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35" name="Rectangle 3"/>
          <p:cNvSpPr>
            <a:spLocks noGrp="1"/>
          </p:cNvSpPr>
          <p:nvPr>
            <p:ph type="dt" idx="14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36" name="Rectangle 4"/>
          <p:cNvSpPr>
            <a:spLocks noGrp="1" noRot="1" noChangeAspect="1"/>
          </p:cNvSpPr>
          <p:nvPr>
            <p:ph type="sldImg" idx="142"/>
          </p:nvPr>
        </p:nvSpPr>
        <p:spPr>
          <a:xfrm>
            <a:off x="1143000" y="685800"/>
            <a:ext cx="4572000" cy="3429000"/>
          </a:xfrm>
          <a:prstGeom prst="rect">
            <a:avLst/>
          </a:prstGeom>
          <a:noFill/>
          <a:ln w="9525">
            <a:noFill/>
          </a:ln>
        </p:spPr>
      </p:sp>
      <p:sp>
        <p:nvSpPr>
          <p:cNvPr id="2137" name="Rectangle 5"/>
          <p:cNvSpPr>
            <a:spLocks noGrp="1"/>
          </p:cNvSpPr>
          <p:nvPr>
            <p:ph type="body" sz="quarter" idx="14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38" name="Rectangle 6"/>
          <p:cNvSpPr>
            <a:spLocks noGrp="1"/>
          </p:cNvSpPr>
          <p:nvPr>
            <p:ph type="ftr" sz="quarter" idx="14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39" name="Rectangle 7"/>
          <p:cNvSpPr>
            <a:spLocks noGrp="1"/>
          </p:cNvSpPr>
          <p:nvPr>
            <p:ph type="sldNum" sz="quarter" idx="14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4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41" name="Rectangle 3"/>
          <p:cNvSpPr>
            <a:spLocks noGrp="1"/>
          </p:cNvSpPr>
          <p:nvPr>
            <p:ph type="dt" idx="15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42" name="Rectangle 4"/>
          <p:cNvSpPr>
            <a:spLocks noGrp="1" noRot="1" noChangeAspect="1"/>
          </p:cNvSpPr>
          <p:nvPr>
            <p:ph type="sldImg" idx="152"/>
          </p:nvPr>
        </p:nvSpPr>
        <p:spPr>
          <a:xfrm>
            <a:off x="1143000" y="685800"/>
            <a:ext cx="4572000" cy="3429000"/>
          </a:xfrm>
          <a:prstGeom prst="rect">
            <a:avLst/>
          </a:prstGeom>
          <a:noFill/>
          <a:ln w="9525">
            <a:noFill/>
          </a:ln>
        </p:spPr>
      </p:sp>
      <p:sp>
        <p:nvSpPr>
          <p:cNvPr id="2143" name="Rectangle 5"/>
          <p:cNvSpPr>
            <a:spLocks noGrp="1"/>
          </p:cNvSpPr>
          <p:nvPr>
            <p:ph type="body" sz="quarter" idx="15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44" name="Rectangle 6"/>
          <p:cNvSpPr>
            <a:spLocks noGrp="1"/>
          </p:cNvSpPr>
          <p:nvPr>
            <p:ph type="ftr" sz="quarter" idx="15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45" name="Rectangle 7"/>
          <p:cNvSpPr>
            <a:spLocks noGrp="1"/>
          </p:cNvSpPr>
          <p:nvPr>
            <p:ph type="sldNum" sz="quarter" idx="15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4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47" name="Rectangle 3"/>
          <p:cNvSpPr>
            <a:spLocks noGrp="1"/>
          </p:cNvSpPr>
          <p:nvPr>
            <p:ph type="dt" idx="16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48" name="Rectangle 4"/>
          <p:cNvSpPr>
            <a:spLocks noGrp="1" noRot="1" noChangeAspect="1"/>
          </p:cNvSpPr>
          <p:nvPr>
            <p:ph type="sldImg" idx="162"/>
          </p:nvPr>
        </p:nvSpPr>
        <p:spPr>
          <a:xfrm>
            <a:off x="1143000" y="685800"/>
            <a:ext cx="4572000" cy="3429000"/>
          </a:xfrm>
          <a:prstGeom prst="rect">
            <a:avLst/>
          </a:prstGeom>
          <a:noFill/>
          <a:ln w="9525">
            <a:noFill/>
          </a:ln>
        </p:spPr>
      </p:sp>
      <p:sp>
        <p:nvSpPr>
          <p:cNvPr id="2149" name="Rectangle 5"/>
          <p:cNvSpPr>
            <a:spLocks noGrp="1"/>
          </p:cNvSpPr>
          <p:nvPr>
            <p:ph type="body" sz="quarter" idx="16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50" name="Rectangle 6"/>
          <p:cNvSpPr>
            <a:spLocks noGrp="1"/>
          </p:cNvSpPr>
          <p:nvPr>
            <p:ph type="ftr" sz="quarter" idx="16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51" name="Rectangle 7"/>
          <p:cNvSpPr>
            <a:spLocks noGrp="1"/>
          </p:cNvSpPr>
          <p:nvPr>
            <p:ph type="sldNum" sz="quarter" idx="16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5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53" name="Rectangle 3"/>
          <p:cNvSpPr>
            <a:spLocks noGrp="1"/>
          </p:cNvSpPr>
          <p:nvPr>
            <p:ph type="dt" idx="17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54" name="Rectangle 4"/>
          <p:cNvSpPr>
            <a:spLocks noGrp="1" noRot="1" noChangeAspect="1"/>
          </p:cNvSpPr>
          <p:nvPr>
            <p:ph type="sldImg" idx="172"/>
          </p:nvPr>
        </p:nvSpPr>
        <p:spPr>
          <a:xfrm>
            <a:off x="1143000" y="685800"/>
            <a:ext cx="4572000" cy="3429000"/>
          </a:xfrm>
          <a:prstGeom prst="rect">
            <a:avLst/>
          </a:prstGeom>
          <a:noFill/>
          <a:ln w="9525">
            <a:noFill/>
          </a:ln>
        </p:spPr>
      </p:sp>
      <p:sp>
        <p:nvSpPr>
          <p:cNvPr id="2155" name="Rectangle 5"/>
          <p:cNvSpPr>
            <a:spLocks noGrp="1"/>
          </p:cNvSpPr>
          <p:nvPr>
            <p:ph type="body" sz="quarter" idx="17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56" name="Rectangle 6"/>
          <p:cNvSpPr>
            <a:spLocks noGrp="1"/>
          </p:cNvSpPr>
          <p:nvPr>
            <p:ph type="ftr" sz="quarter" idx="17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57" name="Rectangle 7"/>
          <p:cNvSpPr>
            <a:spLocks noGrp="1"/>
          </p:cNvSpPr>
          <p:nvPr>
            <p:ph type="sldNum" sz="quarter" idx="17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5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59" name="Rectangle 3"/>
          <p:cNvSpPr>
            <a:spLocks noGrp="1"/>
          </p:cNvSpPr>
          <p:nvPr>
            <p:ph type="dt" idx="18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60" name="Rectangle 4"/>
          <p:cNvSpPr>
            <a:spLocks noGrp="1" noRot="1" noChangeAspect="1"/>
          </p:cNvSpPr>
          <p:nvPr>
            <p:ph type="sldImg" idx="182"/>
          </p:nvPr>
        </p:nvSpPr>
        <p:spPr>
          <a:xfrm>
            <a:off x="1143000" y="685800"/>
            <a:ext cx="4572000" cy="3429000"/>
          </a:xfrm>
          <a:prstGeom prst="rect">
            <a:avLst/>
          </a:prstGeom>
          <a:noFill/>
          <a:ln w="9525">
            <a:noFill/>
          </a:ln>
        </p:spPr>
      </p:sp>
      <p:sp>
        <p:nvSpPr>
          <p:cNvPr id="2161" name="Rectangle 5"/>
          <p:cNvSpPr>
            <a:spLocks noGrp="1"/>
          </p:cNvSpPr>
          <p:nvPr>
            <p:ph type="body" sz="quarter" idx="18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62" name="Rectangle 6"/>
          <p:cNvSpPr>
            <a:spLocks noGrp="1"/>
          </p:cNvSpPr>
          <p:nvPr>
            <p:ph type="ftr" sz="quarter" idx="18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63" name="Rectangle 7"/>
          <p:cNvSpPr>
            <a:spLocks noGrp="1"/>
          </p:cNvSpPr>
          <p:nvPr>
            <p:ph type="sldNum" sz="quarter" idx="18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6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65" name="Rectangle 3"/>
          <p:cNvSpPr>
            <a:spLocks noGrp="1"/>
          </p:cNvSpPr>
          <p:nvPr>
            <p:ph type="dt" idx="19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66" name="Rectangle 4"/>
          <p:cNvSpPr>
            <a:spLocks noGrp="1" noRot="1" noChangeAspect="1"/>
          </p:cNvSpPr>
          <p:nvPr>
            <p:ph type="sldImg" idx="192"/>
          </p:nvPr>
        </p:nvSpPr>
        <p:spPr>
          <a:xfrm>
            <a:off x="1143000" y="685800"/>
            <a:ext cx="4572000" cy="3429000"/>
          </a:xfrm>
          <a:prstGeom prst="rect">
            <a:avLst/>
          </a:prstGeom>
          <a:noFill/>
          <a:ln w="9525">
            <a:noFill/>
          </a:ln>
        </p:spPr>
      </p:sp>
      <p:sp>
        <p:nvSpPr>
          <p:cNvPr id="2167" name="Rectangle 5"/>
          <p:cNvSpPr>
            <a:spLocks noGrp="1"/>
          </p:cNvSpPr>
          <p:nvPr>
            <p:ph type="body" sz="quarter" idx="19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68" name="Rectangle 6"/>
          <p:cNvSpPr>
            <a:spLocks noGrp="1"/>
          </p:cNvSpPr>
          <p:nvPr>
            <p:ph type="ftr" sz="quarter" idx="19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69" name="Rectangle 7"/>
          <p:cNvSpPr>
            <a:spLocks noGrp="1"/>
          </p:cNvSpPr>
          <p:nvPr>
            <p:ph type="sldNum" sz="quarter" idx="19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7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71" name="Rectangle 3"/>
          <p:cNvSpPr>
            <a:spLocks noGrp="1"/>
          </p:cNvSpPr>
          <p:nvPr>
            <p:ph type="dt" idx="20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72" name="Rectangle 4"/>
          <p:cNvSpPr>
            <a:spLocks noGrp="1" noRot="1" noChangeAspect="1"/>
          </p:cNvSpPr>
          <p:nvPr>
            <p:ph type="sldImg" idx="202"/>
          </p:nvPr>
        </p:nvSpPr>
        <p:spPr>
          <a:xfrm>
            <a:off x="1143000" y="685800"/>
            <a:ext cx="4572000" cy="3429000"/>
          </a:xfrm>
          <a:prstGeom prst="rect">
            <a:avLst/>
          </a:prstGeom>
          <a:noFill/>
          <a:ln w="9525">
            <a:noFill/>
          </a:ln>
        </p:spPr>
      </p:sp>
      <p:sp>
        <p:nvSpPr>
          <p:cNvPr id="2173" name="Rectangle 5"/>
          <p:cNvSpPr>
            <a:spLocks noGrp="1"/>
          </p:cNvSpPr>
          <p:nvPr>
            <p:ph type="body" sz="quarter" idx="20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74" name="Rectangle 6"/>
          <p:cNvSpPr>
            <a:spLocks noGrp="1"/>
          </p:cNvSpPr>
          <p:nvPr>
            <p:ph type="ftr" sz="quarter" idx="20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75" name="Rectangle 7"/>
          <p:cNvSpPr>
            <a:spLocks noGrp="1"/>
          </p:cNvSpPr>
          <p:nvPr>
            <p:ph type="sldNum" sz="quarter" idx="20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7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77" name="Rectangle 3"/>
          <p:cNvSpPr>
            <a:spLocks noGrp="1"/>
          </p:cNvSpPr>
          <p:nvPr>
            <p:ph type="dt" idx="21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78" name="Rectangle 4"/>
          <p:cNvSpPr>
            <a:spLocks noGrp="1" noRot="1" noChangeAspect="1"/>
          </p:cNvSpPr>
          <p:nvPr>
            <p:ph type="sldImg" idx="212"/>
          </p:nvPr>
        </p:nvSpPr>
        <p:spPr>
          <a:xfrm>
            <a:off x="1143000" y="685800"/>
            <a:ext cx="4572000" cy="3429000"/>
          </a:xfrm>
          <a:prstGeom prst="rect">
            <a:avLst/>
          </a:prstGeom>
          <a:noFill/>
          <a:ln w="9525">
            <a:noFill/>
          </a:ln>
        </p:spPr>
      </p:sp>
      <p:sp>
        <p:nvSpPr>
          <p:cNvPr id="2179" name="Rectangle 5"/>
          <p:cNvSpPr>
            <a:spLocks noGrp="1"/>
          </p:cNvSpPr>
          <p:nvPr>
            <p:ph type="body" sz="quarter" idx="21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80" name="Rectangle 6"/>
          <p:cNvSpPr>
            <a:spLocks noGrp="1"/>
          </p:cNvSpPr>
          <p:nvPr>
            <p:ph type="ftr" sz="quarter" idx="21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81" name="Rectangle 7"/>
          <p:cNvSpPr>
            <a:spLocks noGrp="1"/>
          </p:cNvSpPr>
          <p:nvPr>
            <p:ph type="sldNum" sz="quarter" idx="21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8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83" name="Rectangle 3"/>
          <p:cNvSpPr>
            <a:spLocks noGrp="1"/>
          </p:cNvSpPr>
          <p:nvPr>
            <p:ph type="dt" idx="22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84" name="Rectangle 4"/>
          <p:cNvSpPr>
            <a:spLocks noGrp="1" noRot="1" noChangeAspect="1"/>
          </p:cNvSpPr>
          <p:nvPr>
            <p:ph type="sldImg" idx="222"/>
          </p:nvPr>
        </p:nvSpPr>
        <p:spPr>
          <a:xfrm>
            <a:off x="1143000" y="685800"/>
            <a:ext cx="4572000" cy="3429000"/>
          </a:xfrm>
          <a:prstGeom prst="rect">
            <a:avLst/>
          </a:prstGeom>
          <a:noFill/>
          <a:ln w="9525">
            <a:noFill/>
          </a:ln>
        </p:spPr>
      </p:sp>
      <p:sp>
        <p:nvSpPr>
          <p:cNvPr id="2185" name="Rectangle 5"/>
          <p:cNvSpPr>
            <a:spLocks noGrp="1"/>
          </p:cNvSpPr>
          <p:nvPr>
            <p:ph type="body" sz="quarter" idx="22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86" name="Rectangle 6"/>
          <p:cNvSpPr>
            <a:spLocks noGrp="1"/>
          </p:cNvSpPr>
          <p:nvPr>
            <p:ph type="ftr" sz="quarter" idx="22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87" name="Rectangle 7"/>
          <p:cNvSpPr>
            <a:spLocks noGrp="1"/>
          </p:cNvSpPr>
          <p:nvPr>
            <p:ph type="sldNum" sz="quarter" idx="22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8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89" name="Rectangle 3"/>
          <p:cNvSpPr>
            <a:spLocks noGrp="1"/>
          </p:cNvSpPr>
          <p:nvPr>
            <p:ph type="dt" idx="23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90" name="Rectangle 4"/>
          <p:cNvSpPr>
            <a:spLocks noGrp="1" noRot="1" noChangeAspect="1"/>
          </p:cNvSpPr>
          <p:nvPr>
            <p:ph type="sldImg" idx="232"/>
          </p:nvPr>
        </p:nvSpPr>
        <p:spPr>
          <a:xfrm>
            <a:off x="1143000" y="685800"/>
            <a:ext cx="4572000" cy="3429000"/>
          </a:xfrm>
          <a:prstGeom prst="rect">
            <a:avLst/>
          </a:prstGeom>
          <a:noFill/>
          <a:ln w="9525">
            <a:noFill/>
          </a:ln>
        </p:spPr>
      </p:sp>
      <p:sp>
        <p:nvSpPr>
          <p:cNvPr id="2191" name="Rectangle 5"/>
          <p:cNvSpPr>
            <a:spLocks noGrp="1"/>
          </p:cNvSpPr>
          <p:nvPr>
            <p:ph type="body" sz="quarter" idx="23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92" name="Rectangle 6"/>
          <p:cNvSpPr>
            <a:spLocks noGrp="1"/>
          </p:cNvSpPr>
          <p:nvPr>
            <p:ph type="ftr" sz="quarter" idx="23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93" name="Rectangle 7"/>
          <p:cNvSpPr>
            <a:spLocks noGrp="1"/>
          </p:cNvSpPr>
          <p:nvPr>
            <p:ph type="sldNum" sz="quarter" idx="23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19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195" name="Rectangle 3"/>
          <p:cNvSpPr>
            <a:spLocks noGrp="1"/>
          </p:cNvSpPr>
          <p:nvPr>
            <p:ph type="dt" idx="24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196" name="Rectangle 4"/>
          <p:cNvSpPr>
            <a:spLocks noGrp="1" noRot="1" noChangeAspect="1"/>
          </p:cNvSpPr>
          <p:nvPr>
            <p:ph type="sldImg" idx="242"/>
          </p:nvPr>
        </p:nvSpPr>
        <p:spPr>
          <a:xfrm>
            <a:off x="1143000" y="685800"/>
            <a:ext cx="4572000" cy="3429000"/>
          </a:xfrm>
          <a:prstGeom prst="rect">
            <a:avLst/>
          </a:prstGeom>
          <a:noFill/>
          <a:ln w="9525">
            <a:noFill/>
          </a:ln>
        </p:spPr>
      </p:sp>
      <p:sp>
        <p:nvSpPr>
          <p:cNvPr id="2197" name="Rectangle 5"/>
          <p:cNvSpPr>
            <a:spLocks noGrp="1"/>
          </p:cNvSpPr>
          <p:nvPr>
            <p:ph type="body" sz="quarter" idx="24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198" name="Rectangle 6"/>
          <p:cNvSpPr>
            <a:spLocks noGrp="1"/>
          </p:cNvSpPr>
          <p:nvPr>
            <p:ph type="ftr" sz="quarter" idx="24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199" name="Rectangle 7"/>
          <p:cNvSpPr>
            <a:spLocks noGrp="1"/>
          </p:cNvSpPr>
          <p:nvPr>
            <p:ph type="sldNum" sz="quarter" idx="24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0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01" name="Rectangle 3"/>
          <p:cNvSpPr>
            <a:spLocks noGrp="1"/>
          </p:cNvSpPr>
          <p:nvPr>
            <p:ph type="dt" idx="25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02" name="Rectangle 4"/>
          <p:cNvSpPr>
            <a:spLocks noGrp="1" noRot="1" noChangeAspect="1"/>
          </p:cNvSpPr>
          <p:nvPr>
            <p:ph type="sldImg" idx="252"/>
          </p:nvPr>
        </p:nvSpPr>
        <p:spPr>
          <a:xfrm>
            <a:off x="1143000" y="685800"/>
            <a:ext cx="4572000" cy="3429000"/>
          </a:xfrm>
          <a:prstGeom prst="rect">
            <a:avLst/>
          </a:prstGeom>
          <a:noFill/>
          <a:ln w="9525">
            <a:noFill/>
          </a:ln>
        </p:spPr>
      </p:sp>
      <p:sp>
        <p:nvSpPr>
          <p:cNvPr id="2203" name="Rectangle 5"/>
          <p:cNvSpPr>
            <a:spLocks noGrp="1"/>
          </p:cNvSpPr>
          <p:nvPr>
            <p:ph type="body" sz="quarter" idx="25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04" name="Rectangle 6"/>
          <p:cNvSpPr>
            <a:spLocks noGrp="1"/>
          </p:cNvSpPr>
          <p:nvPr>
            <p:ph type="ftr" sz="quarter" idx="25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05" name="Rectangle 7"/>
          <p:cNvSpPr>
            <a:spLocks noGrp="1"/>
          </p:cNvSpPr>
          <p:nvPr>
            <p:ph type="sldNum" sz="quarter" idx="25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0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07" name="Rectangle 3"/>
          <p:cNvSpPr>
            <a:spLocks noGrp="1"/>
          </p:cNvSpPr>
          <p:nvPr>
            <p:ph type="dt" idx="26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08" name="Rectangle 4"/>
          <p:cNvSpPr>
            <a:spLocks noGrp="1" noRot="1" noChangeAspect="1"/>
          </p:cNvSpPr>
          <p:nvPr>
            <p:ph type="sldImg" idx="262"/>
          </p:nvPr>
        </p:nvSpPr>
        <p:spPr>
          <a:xfrm>
            <a:off x="1143000" y="685800"/>
            <a:ext cx="4572000" cy="3429000"/>
          </a:xfrm>
          <a:prstGeom prst="rect">
            <a:avLst/>
          </a:prstGeom>
          <a:noFill/>
          <a:ln w="9525">
            <a:noFill/>
          </a:ln>
        </p:spPr>
      </p:sp>
      <p:sp>
        <p:nvSpPr>
          <p:cNvPr id="2209" name="Rectangle 5"/>
          <p:cNvSpPr>
            <a:spLocks noGrp="1"/>
          </p:cNvSpPr>
          <p:nvPr>
            <p:ph type="body" sz="quarter" idx="26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10" name="Rectangle 6"/>
          <p:cNvSpPr>
            <a:spLocks noGrp="1"/>
          </p:cNvSpPr>
          <p:nvPr>
            <p:ph type="ftr" sz="quarter" idx="26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11" name="Rectangle 7"/>
          <p:cNvSpPr>
            <a:spLocks noGrp="1"/>
          </p:cNvSpPr>
          <p:nvPr>
            <p:ph type="sldNum" sz="quarter" idx="26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1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13" name="Rectangle 3"/>
          <p:cNvSpPr>
            <a:spLocks noGrp="1"/>
          </p:cNvSpPr>
          <p:nvPr>
            <p:ph type="dt" idx="27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14" name="Rectangle 4"/>
          <p:cNvSpPr>
            <a:spLocks noGrp="1" noRot="1" noChangeAspect="1"/>
          </p:cNvSpPr>
          <p:nvPr>
            <p:ph type="sldImg" idx="272"/>
          </p:nvPr>
        </p:nvSpPr>
        <p:spPr>
          <a:xfrm>
            <a:off x="1143000" y="685800"/>
            <a:ext cx="4572000" cy="3429000"/>
          </a:xfrm>
          <a:prstGeom prst="rect">
            <a:avLst/>
          </a:prstGeom>
          <a:noFill/>
          <a:ln w="9525">
            <a:noFill/>
          </a:ln>
        </p:spPr>
      </p:sp>
      <p:sp>
        <p:nvSpPr>
          <p:cNvPr id="2215" name="Rectangle 5"/>
          <p:cNvSpPr>
            <a:spLocks noGrp="1"/>
          </p:cNvSpPr>
          <p:nvPr>
            <p:ph type="body" sz="quarter" idx="27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16" name="Rectangle 6"/>
          <p:cNvSpPr>
            <a:spLocks noGrp="1"/>
          </p:cNvSpPr>
          <p:nvPr>
            <p:ph type="ftr" sz="quarter" idx="27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17" name="Rectangle 7"/>
          <p:cNvSpPr>
            <a:spLocks noGrp="1"/>
          </p:cNvSpPr>
          <p:nvPr>
            <p:ph type="sldNum" sz="quarter" idx="27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1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19" name="Rectangle 3"/>
          <p:cNvSpPr>
            <a:spLocks noGrp="1"/>
          </p:cNvSpPr>
          <p:nvPr>
            <p:ph type="dt" idx="28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20" name="Rectangle 4"/>
          <p:cNvSpPr>
            <a:spLocks noGrp="1" noRot="1" noChangeAspect="1"/>
          </p:cNvSpPr>
          <p:nvPr>
            <p:ph type="sldImg" idx="282"/>
          </p:nvPr>
        </p:nvSpPr>
        <p:spPr>
          <a:xfrm>
            <a:off x="1143000" y="685800"/>
            <a:ext cx="4572000" cy="3429000"/>
          </a:xfrm>
          <a:prstGeom prst="rect">
            <a:avLst/>
          </a:prstGeom>
          <a:noFill/>
          <a:ln w="9525">
            <a:noFill/>
          </a:ln>
        </p:spPr>
      </p:sp>
      <p:sp>
        <p:nvSpPr>
          <p:cNvPr id="2221" name="Rectangle 5"/>
          <p:cNvSpPr>
            <a:spLocks noGrp="1"/>
          </p:cNvSpPr>
          <p:nvPr>
            <p:ph type="body" sz="quarter" idx="28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22" name="Rectangle 6"/>
          <p:cNvSpPr>
            <a:spLocks noGrp="1"/>
          </p:cNvSpPr>
          <p:nvPr>
            <p:ph type="ftr" sz="quarter" idx="28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23" name="Rectangle 7"/>
          <p:cNvSpPr>
            <a:spLocks noGrp="1"/>
          </p:cNvSpPr>
          <p:nvPr>
            <p:ph type="sldNum" sz="quarter" idx="28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2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25" name="Rectangle 3"/>
          <p:cNvSpPr>
            <a:spLocks noGrp="1"/>
          </p:cNvSpPr>
          <p:nvPr>
            <p:ph type="dt" idx="29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26" name="Rectangle 4"/>
          <p:cNvSpPr>
            <a:spLocks noGrp="1" noRot="1" noChangeAspect="1"/>
          </p:cNvSpPr>
          <p:nvPr>
            <p:ph type="sldImg" idx="292"/>
          </p:nvPr>
        </p:nvSpPr>
        <p:spPr>
          <a:xfrm>
            <a:off x="1143000" y="685800"/>
            <a:ext cx="4572000" cy="3429000"/>
          </a:xfrm>
          <a:prstGeom prst="rect">
            <a:avLst/>
          </a:prstGeom>
          <a:noFill/>
          <a:ln w="9525">
            <a:noFill/>
          </a:ln>
        </p:spPr>
      </p:sp>
      <p:sp>
        <p:nvSpPr>
          <p:cNvPr id="2227" name="Rectangle 5"/>
          <p:cNvSpPr>
            <a:spLocks noGrp="1"/>
          </p:cNvSpPr>
          <p:nvPr>
            <p:ph type="body" sz="quarter" idx="29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28" name="Rectangle 6"/>
          <p:cNvSpPr>
            <a:spLocks noGrp="1"/>
          </p:cNvSpPr>
          <p:nvPr>
            <p:ph type="ftr" sz="quarter" idx="29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29" name="Rectangle 7"/>
          <p:cNvSpPr>
            <a:spLocks noGrp="1"/>
          </p:cNvSpPr>
          <p:nvPr>
            <p:ph type="sldNum" sz="quarter" idx="29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3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31" name="Rectangle 3"/>
          <p:cNvSpPr>
            <a:spLocks noGrp="1"/>
          </p:cNvSpPr>
          <p:nvPr>
            <p:ph type="dt" idx="30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32" name="Rectangle 4"/>
          <p:cNvSpPr>
            <a:spLocks noGrp="1" noRot="1" noChangeAspect="1"/>
          </p:cNvSpPr>
          <p:nvPr>
            <p:ph type="sldImg" idx="302"/>
          </p:nvPr>
        </p:nvSpPr>
        <p:spPr>
          <a:xfrm>
            <a:off x="1143000" y="685800"/>
            <a:ext cx="4572000" cy="3429000"/>
          </a:xfrm>
          <a:prstGeom prst="rect">
            <a:avLst/>
          </a:prstGeom>
          <a:noFill/>
          <a:ln w="9525">
            <a:noFill/>
          </a:ln>
        </p:spPr>
      </p:sp>
      <p:sp>
        <p:nvSpPr>
          <p:cNvPr id="2233" name="Rectangle 5"/>
          <p:cNvSpPr>
            <a:spLocks noGrp="1"/>
          </p:cNvSpPr>
          <p:nvPr>
            <p:ph type="body" sz="quarter" idx="30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34" name="Rectangle 6"/>
          <p:cNvSpPr>
            <a:spLocks noGrp="1"/>
          </p:cNvSpPr>
          <p:nvPr>
            <p:ph type="ftr" sz="quarter" idx="30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35" name="Rectangle 7"/>
          <p:cNvSpPr>
            <a:spLocks noGrp="1"/>
          </p:cNvSpPr>
          <p:nvPr>
            <p:ph type="sldNum" sz="quarter" idx="30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3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37" name="Rectangle 3"/>
          <p:cNvSpPr>
            <a:spLocks noGrp="1"/>
          </p:cNvSpPr>
          <p:nvPr>
            <p:ph type="dt" idx="31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38" name="Rectangle 4"/>
          <p:cNvSpPr>
            <a:spLocks noGrp="1" noRot="1" noChangeAspect="1"/>
          </p:cNvSpPr>
          <p:nvPr>
            <p:ph type="sldImg" idx="312"/>
          </p:nvPr>
        </p:nvSpPr>
        <p:spPr>
          <a:xfrm>
            <a:off x="1143000" y="685800"/>
            <a:ext cx="4572000" cy="3429000"/>
          </a:xfrm>
          <a:prstGeom prst="rect">
            <a:avLst/>
          </a:prstGeom>
          <a:noFill/>
          <a:ln w="9525">
            <a:noFill/>
          </a:ln>
        </p:spPr>
      </p:sp>
      <p:sp>
        <p:nvSpPr>
          <p:cNvPr id="2239" name="Rectangle 5"/>
          <p:cNvSpPr>
            <a:spLocks noGrp="1"/>
          </p:cNvSpPr>
          <p:nvPr>
            <p:ph type="body" sz="quarter" idx="31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40" name="Rectangle 6"/>
          <p:cNvSpPr>
            <a:spLocks noGrp="1"/>
          </p:cNvSpPr>
          <p:nvPr>
            <p:ph type="ftr" sz="quarter" idx="31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41" name="Rectangle 7"/>
          <p:cNvSpPr>
            <a:spLocks noGrp="1"/>
          </p:cNvSpPr>
          <p:nvPr>
            <p:ph type="sldNum" sz="quarter" idx="31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4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43" name="Rectangle 3"/>
          <p:cNvSpPr>
            <a:spLocks noGrp="1"/>
          </p:cNvSpPr>
          <p:nvPr>
            <p:ph type="dt" idx="32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44" name="Rectangle 4"/>
          <p:cNvSpPr>
            <a:spLocks noGrp="1" noRot="1" noChangeAspect="1"/>
          </p:cNvSpPr>
          <p:nvPr>
            <p:ph type="sldImg" idx="322"/>
          </p:nvPr>
        </p:nvSpPr>
        <p:spPr>
          <a:xfrm>
            <a:off x="1143000" y="685800"/>
            <a:ext cx="4572000" cy="3429000"/>
          </a:xfrm>
          <a:prstGeom prst="rect">
            <a:avLst/>
          </a:prstGeom>
          <a:noFill/>
          <a:ln w="9525">
            <a:noFill/>
          </a:ln>
        </p:spPr>
      </p:sp>
      <p:sp>
        <p:nvSpPr>
          <p:cNvPr id="2245" name="Rectangle 5"/>
          <p:cNvSpPr>
            <a:spLocks noGrp="1"/>
          </p:cNvSpPr>
          <p:nvPr>
            <p:ph type="body" sz="quarter" idx="32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46" name="Rectangle 6"/>
          <p:cNvSpPr>
            <a:spLocks noGrp="1"/>
          </p:cNvSpPr>
          <p:nvPr>
            <p:ph type="ftr" sz="quarter" idx="32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47" name="Rectangle 7"/>
          <p:cNvSpPr>
            <a:spLocks noGrp="1"/>
          </p:cNvSpPr>
          <p:nvPr>
            <p:ph type="sldNum" sz="quarter" idx="32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4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49" name="Rectangle 3"/>
          <p:cNvSpPr>
            <a:spLocks noGrp="1"/>
          </p:cNvSpPr>
          <p:nvPr>
            <p:ph type="dt" idx="33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50" name="Rectangle 4"/>
          <p:cNvSpPr>
            <a:spLocks noGrp="1" noRot="1" noChangeAspect="1"/>
          </p:cNvSpPr>
          <p:nvPr>
            <p:ph type="sldImg" idx="332"/>
          </p:nvPr>
        </p:nvSpPr>
        <p:spPr>
          <a:xfrm>
            <a:off x="1143000" y="685800"/>
            <a:ext cx="4572000" cy="3429000"/>
          </a:xfrm>
          <a:prstGeom prst="rect">
            <a:avLst/>
          </a:prstGeom>
          <a:noFill/>
          <a:ln w="9525">
            <a:noFill/>
          </a:ln>
        </p:spPr>
      </p:sp>
      <p:sp>
        <p:nvSpPr>
          <p:cNvPr id="2251" name="Rectangle 5"/>
          <p:cNvSpPr>
            <a:spLocks noGrp="1"/>
          </p:cNvSpPr>
          <p:nvPr>
            <p:ph type="body" sz="quarter" idx="33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52" name="Rectangle 6"/>
          <p:cNvSpPr>
            <a:spLocks noGrp="1"/>
          </p:cNvSpPr>
          <p:nvPr>
            <p:ph type="ftr" sz="quarter" idx="33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53" name="Rectangle 7"/>
          <p:cNvSpPr>
            <a:spLocks noGrp="1"/>
          </p:cNvSpPr>
          <p:nvPr>
            <p:ph type="sldNum" sz="quarter" idx="33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5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55" name="Rectangle 3"/>
          <p:cNvSpPr>
            <a:spLocks noGrp="1"/>
          </p:cNvSpPr>
          <p:nvPr>
            <p:ph type="dt" idx="34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56" name="Rectangle 4"/>
          <p:cNvSpPr>
            <a:spLocks noGrp="1" noRot="1" noChangeAspect="1"/>
          </p:cNvSpPr>
          <p:nvPr>
            <p:ph type="sldImg" idx="342"/>
          </p:nvPr>
        </p:nvSpPr>
        <p:spPr>
          <a:xfrm>
            <a:off x="1143000" y="685800"/>
            <a:ext cx="4572000" cy="3429000"/>
          </a:xfrm>
          <a:prstGeom prst="rect">
            <a:avLst/>
          </a:prstGeom>
          <a:noFill/>
          <a:ln w="9525">
            <a:noFill/>
          </a:ln>
        </p:spPr>
      </p:sp>
      <p:sp>
        <p:nvSpPr>
          <p:cNvPr id="2257" name="Rectangle 5"/>
          <p:cNvSpPr>
            <a:spLocks noGrp="1"/>
          </p:cNvSpPr>
          <p:nvPr>
            <p:ph type="body" sz="quarter" idx="34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58" name="Rectangle 6"/>
          <p:cNvSpPr>
            <a:spLocks noGrp="1"/>
          </p:cNvSpPr>
          <p:nvPr>
            <p:ph type="ftr" sz="quarter" idx="34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59" name="Rectangle 7"/>
          <p:cNvSpPr>
            <a:spLocks noGrp="1"/>
          </p:cNvSpPr>
          <p:nvPr>
            <p:ph type="sldNum" sz="quarter" idx="34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6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61" name="Rectangle 3"/>
          <p:cNvSpPr>
            <a:spLocks noGrp="1"/>
          </p:cNvSpPr>
          <p:nvPr>
            <p:ph type="dt" idx="35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62" name="Rectangle 4"/>
          <p:cNvSpPr>
            <a:spLocks noGrp="1" noRot="1" noChangeAspect="1"/>
          </p:cNvSpPr>
          <p:nvPr>
            <p:ph type="sldImg" idx="352"/>
          </p:nvPr>
        </p:nvSpPr>
        <p:spPr>
          <a:xfrm>
            <a:off x="1143000" y="685800"/>
            <a:ext cx="4572000" cy="3429000"/>
          </a:xfrm>
          <a:prstGeom prst="rect">
            <a:avLst/>
          </a:prstGeom>
          <a:noFill/>
          <a:ln w="9525">
            <a:noFill/>
          </a:ln>
        </p:spPr>
      </p:sp>
      <p:sp>
        <p:nvSpPr>
          <p:cNvPr id="2263" name="Rectangle 5"/>
          <p:cNvSpPr>
            <a:spLocks noGrp="1"/>
          </p:cNvSpPr>
          <p:nvPr>
            <p:ph type="body" sz="quarter" idx="35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64" name="Rectangle 6"/>
          <p:cNvSpPr>
            <a:spLocks noGrp="1"/>
          </p:cNvSpPr>
          <p:nvPr>
            <p:ph type="ftr" sz="quarter" idx="35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65" name="Rectangle 7"/>
          <p:cNvSpPr>
            <a:spLocks noGrp="1"/>
          </p:cNvSpPr>
          <p:nvPr>
            <p:ph type="sldNum" sz="quarter" idx="35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6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67" name="Rectangle 3"/>
          <p:cNvSpPr>
            <a:spLocks noGrp="1"/>
          </p:cNvSpPr>
          <p:nvPr>
            <p:ph type="dt" idx="36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68" name="Rectangle 4"/>
          <p:cNvSpPr>
            <a:spLocks noGrp="1" noRot="1" noChangeAspect="1"/>
          </p:cNvSpPr>
          <p:nvPr>
            <p:ph type="sldImg" idx="362"/>
          </p:nvPr>
        </p:nvSpPr>
        <p:spPr>
          <a:xfrm>
            <a:off x="1143000" y="685800"/>
            <a:ext cx="4572000" cy="3429000"/>
          </a:xfrm>
          <a:prstGeom prst="rect">
            <a:avLst/>
          </a:prstGeom>
          <a:noFill/>
          <a:ln w="9525">
            <a:noFill/>
          </a:ln>
        </p:spPr>
      </p:sp>
      <p:sp>
        <p:nvSpPr>
          <p:cNvPr id="2269" name="Rectangle 5"/>
          <p:cNvSpPr>
            <a:spLocks noGrp="1"/>
          </p:cNvSpPr>
          <p:nvPr>
            <p:ph type="body" sz="quarter" idx="36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70" name="Rectangle 6"/>
          <p:cNvSpPr>
            <a:spLocks noGrp="1"/>
          </p:cNvSpPr>
          <p:nvPr>
            <p:ph type="ftr" sz="quarter" idx="36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71" name="Rectangle 7"/>
          <p:cNvSpPr>
            <a:spLocks noGrp="1"/>
          </p:cNvSpPr>
          <p:nvPr>
            <p:ph type="sldNum" sz="quarter" idx="36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7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73" name="Rectangle 3"/>
          <p:cNvSpPr>
            <a:spLocks noGrp="1"/>
          </p:cNvSpPr>
          <p:nvPr>
            <p:ph type="dt" idx="37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74" name="Rectangle 4"/>
          <p:cNvSpPr>
            <a:spLocks noGrp="1" noRot="1" noChangeAspect="1"/>
          </p:cNvSpPr>
          <p:nvPr>
            <p:ph type="sldImg" idx="372"/>
          </p:nvPr>
        </p:nvSpPr>
        <p:spPr>
          <a:xfrm>
            <a:off x="1143000" y="685800"/>
            <a:ext cx="4572000" cy="3429000"/>
          </a:xfrm>
          <a:prstGeom prst="rect">
            <a:avLst/>
          </a:prstGeom>
          <a:noFill/>
          <a:ln w="9525">
            <a:noFill/>
          </a:ln>
        </p:spPr>
      </p:sp>
      <p:sp>
        <p:nvSpPr>
          <p:cNvPr id="2275" name="Rectangle 5"/>
          <p:cNvSpPr>
            <a:spLocks noGrp="1"/>
          </p:cNvSpPr>
          <p:nvPr>
            <p:ph type="body" sz="quarter" idx="37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76" name="Rectangle 6"/>
          <p:cNvSpPr>
            <a:spLocks noGrp="1"/>
          </p:cNvSpPr>
          <p:nvPr>
            <p:ph type="ftr" sz="quarter" idx="37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77" name="Rectangle 7"/>
          <p:cNvSpPr>
            <a:spLocks noGrp="1"/>
          </p:cNvSpPr>
          <p:nvPr>
            <p:ph type="sldNum" sz="quarter" idx="37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7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79" name="Rectangle 3"/>
          <p:cNvSpPr>
            <a:spLocks noGrp="1"/>
          </p:cNvSpPr>
          <p:nvPr>
            <p:ph type="dt" idx="38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80" name="Rectangle 4"/>
          <p:cNvSpPr>
            <a:spLocks noGrp="1" noRot="1" noChangeAspect="1"/>
          </p:cNvSpPr>
          <p:nvPr>
            <p:ph type="sldImg" idx="382"/>
          </p:nvPr>
        </p:nvSpPr>
        <p:spPr>
          <a:xfrm>
            <a:off x="1143000" y="685800"/>
            <a:ext cx="4572000" cy="3429000"/>
          </a:xfrm>
          <a:prstGeom prst="rect">
            <a:avLst/>
          </a:prstGeom>
          <a:noFill/>
          <a:ln w="9525">
            <a:noFill/>
          </a:ln>
        </p:spPr>
      </p:sp>
      <p:sp>
        <p:nvSpPr>
          <p:cNvPr id="2281" name="Rectangle 5"/>
          <p:cNvSpPr>
            <a:spLocks noGrp="1"/>
          </p:cNvSpPr>
          <p:nvPr>
            <p:ph type="body" sz="quarter" idx="38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82" name="Rectangle 6"/>
          <p:cNvSpPr>
            <a:spLocks noGrp="1"/>
          </p:cNvSpPr>
          <p:nvPr>
            <p:ph type="ftr" sz="quarter" idx="38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83" name="Rectangle 7"/>
          <p:cNvSpPr>
            <a:spLocks noGrp="1"/>
          </p:cNvSpPr>
          <p:nvPr>
            <p:ph type="sldNum" sz="quarter" idx="38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8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85" name="Rectangle 3"/>
          <p:cNvSpPr>
            <a:spLocks noGrp="1"/>
          </p:cNvSpPr>
          <p:nvPr>
            <p:ph type="dt" idx="39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86" name="Rectangle 4"/>
          <p:cNvSpPr>
            <a:spLocks noGrp="1" noRot="1" noChangeAspect="1"/>
          </p:cNvSpPr>
          <p:nvPr>
            <p:ph type="sldImg" idx="392"/>
          </p:nvPr>
        </p:nvSpPr>
        <p:spPr>
          <a:xfrm>
            <a:off x="1143000" y="685800"/>
            <a:ext cx="4572000" cy="3429000"/>
          </a:xfrm>
          <a:prstGeom prst="rect">
            <a:avLst/>
          </a:prstGeom>
          <a:noFill/>
          <a:ln w="9525">
            <a:noFill/>
          </a:ln>
        </p:spPr>
      </p:sp>
      <p:sp>
        <p:nvSpPr>
          <p:cNvPr id="2287" name="Rectangle 5"/>
          <p:cNvSpPr>
            <a:spLocks noGrp="1"/>
          </p:cNvSpPr>
          <p:nvPr>
            <p:ph type="body" sz="quarter" idx="39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88" name="Rectangle 6"/>
          <p:cNvSpPr>
            <a:spLocks noGrp="1"/>
          </p:cNvSpPr>
          <p:nvPr>
            <p:ph type="ftr" sz="quarter" idx="39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89" name="Rectangle 7"/>
          <p:cNvSpPr>
            <a:spLocks noGrp="1"/>
          </p:cNvSpPr>
          <p:nvPr>
            <p:ph type="sldNum" sz="quarter" idx="39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9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91" name="Rectangle 3"/>
          <p:cNvSpPr>
            <a:spLocks noGrp="1"/>
          </p:cNvSpPr>
          <p:nvPr>
            <p:ph type="dt" idx="40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92" name="Rectangle 4"/>
          <p:cNvSpPr>
            <a:spLocks noGrp="1" noRot="1" noChangeAspect="1"/>
          </p:cNvSpPr>
          <p:nvPr>
            <p:ph type="sldImg" idx="402"/>
          </p:nvPr>
        </p:nvSpPr>
        <p:spPr>
          <a:xfrm>
            <a:off x="1143000" y="685800"/>
            <a:ext cx="4572000" cy="3429000"/>
          </a:xfrm>
          <a:prstGeom prst="rect">
            <a:avLst/>
          </a:prstGeom>
          <a:noFill/>
          <a:ln w="9525">
            <a:noFill/>
          </a:ln>
        </p:spPr>
      </p:sp>
      <p:sp>
        <p:nvSpPr>
          <p:cNvPr id="2293" name="Rectangle 5"/>
          <p:cNvSpPr>
            <a:spLocks noGrp="1"/>
          </p:cNvSpPr>
          <p:nvPr>
            <p:ph type="body" sz="quarter" idx="40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294" name="Rectangle 6"/>
          <p:cNvSpPr>
            <a:spLocks noGrp="1"/>
          </p:cNvSpPr>
          <p:nvPr>
            <p:ph type="ftr" sz="quarter" idx="40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295" name="Rectangle 7"/>
          <p:cNvSpPr>
            <a:spLocks noGrp="1"/>
          </p:cNvSpPr>
          <p:nvPr>
            <p:ph type="sldNum" sz="quarter" idx="40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29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297" name="Rectangle 3"/>
          <p:cNvSpPr>
            <a:spLocks noGrp="1"/>
          </p:cNvSpPr>
          <p:nvPr>
            <p:ph type="dt" idx="41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298" name="Rectangle 4"/>
          <p:cNvSpPr>
            <a:spLocks noGrp="1" noRot="1" noChangeAspect="1"/>
          </p:cNvSpPr>
          <p:nvPr>
            <p:ph type="sldImg" idx="412"/>
          </p:nvPr>
        </p:nvSpPr>
        <p:spPr>
          <a:xfrm>
            <a:off x="1143000" y="685800"/>
            <a:ext cx="4572000" cy="3429000"/>
          </a:xfrm>
          <a:prstGeom prst="rect">
            <a:avLst/>
          </a:prstGeom>
          <a:noFill/>
          <a:ln w="9525">
            <a:noFill/>
          </a:ln>
        </p:spPr>
      </p:sp>
      <p:sp>
        <p:nvSpPr>
          <p:cNvPr id="2299" name="Rectangle 5"/>
          <p:cNvSpPr>
            <a:spLocks noGrp="1"/>
          </p:cNvSpPr>
          <p:nvPr>
            <p:ph type="body" sz="quarter" idx="41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00" name="Rectangle 6"/>
          <p:cNvSpPr>
            <a:spLocks noGrp="1"/>
          </p:cNvSpPr>
          <p:nvPr>
            <p:ph type="ftr" sz="quarter" idx="41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01" name="Rectangle 7"/>
          <p:cNvSpPr>
            <a:spLocks noGrp="1"/>
          </p:cNvSpPr>
          <p:nvPr>
            <p:ph type="sldNum" sz="quarter" idx="41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0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03" name="Rectangle 3"/>
          <p:cNvSpPr>
            <a:spLocks noGrp="1"/>
          </p:cNvSpPr>
          <p:nvPr>
            <p:ph type="dt" idx="42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04" name="Rectangle 4"/>
          <p:cNvSpPr>
            <a:spLocks noGrp="1" noRot="1" noChangeAspect="1"/>
          </p:cNvSpPr>
          <p:nvPr>
            <p:ph type="sldImg" idx="422"/>
          </p:nvPr>
        </p:nvSpPr>
        <p:spPr>
          <a:xfrm>
            <a:off x="1143000" y="685800"/>
            <a:ext cx="4572000" cy="3429000"/>
          </a:xfrm>
          <a:prstGeom prst="rect">
            <a:avLst/>
          </a:prstGeom>
          <a:noFill/>
          <a:ln w="9525">
            <a:noFill/>
          </a:ln>
        </p:spPr>
      </p:sp>
      <p:sp>
        <p:nvSpPr>
          <p:cNvPr id="2305" name="Rectangle 5"/>
          <p:cNvSpPr>
            <a:spLocks noGrp="1"/>
          </p:cNvSpPr>
          <p:nvPr>
            <p:ph type="body" sz="quarter" idx="42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06" name="Rectangle 6"/>
          <p:cNvSpPr>
            <a:spLocks noGrp="1"/>
          </p:cNvSpPr>
          <p:nvPr>
            <p:ph type="ftr" sz="quarter" idx="42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07" name="Rectangle 7"/>
          <p:cNvSpPr>
            <a:spLocks noGrp="1"/>
          </p:cNvSpPr>
          <p:nvPr>
            <p:ph type="sldNum" sz="quarter" idx="42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08"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09" name="Rectangle 3"/>
          <p:cNvSpPr>
            <a:spLocks noGrp="1"/>
          </p:cNvSpPr>
          <p:nvPr>
            <p:ph type="dt" idx="43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10" name="Rectangle 4"/>
          <p:cNvSpPr>
            <a:spLocks noGrp="1" noRot="1" noChangeAspect="1"/>
          </p:cNvSpPr>
          <p:nvPr>
            <p:ph type="sldImg" idx="432"/>
          </p:nvPr>
        </p:nvSpPr>
        <p:spPr>
          <a:xfrm>
            <a:off x="1143000" y="685800"/>
            <a:ext cx="4572000" cy="3429000"/>
          </a:xfrm>
          <a:prstGeom prst="rect">
            <a:avLst/>
          </a:prstGeom>
          <a:noFill/>
          <a:ln w="9525">
            <a:noFill/>
          </a:ln>
        </p:spPr>
      </p:sp>
      <p:sp>
        <p:nvSpPr>
          <p:cNvPr id="2311" name="Rectangle 5"/>
          <p:cNvSpPr>
            <a:spLocks noGrp="1"/>
          </p:cNvSpPr>
          <p:nvPr>
            <p:ph type="body" sz="quarter" idx="43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12" name="Rectangle 6"/>
          <p:cNvSpPr>
            <a:spLocks noGrp="1"/>
          </p:cNvSpPr>
          <p:nvPr>
            <p:ph type="ftr" sz="quarter" idx="43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13" name="Rectangle 7"/>
          <p:cNvSpPr>
            <a:spLocks noGrp="1"/>
          </p:cNvSpPr>
          <p:nvPr>
            <p:ph type="sldNum" sz="quarter" idx="43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14"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15" name="Rectangle 3"/>
          <p:cNvSpPr>
            <a:spLocks noGrp="1"/>
          </p:cNvSpPr>
          <p:nvPr>
            <p:ph type="dt" idx="44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16" name="Rectangle 4"/>
          <p:cNvSpPr>
            <a:spLocks noGrp="1" noRot="1" noChangeAspect="1"/>
          </p:cNvSpPr>
          <p:nvPr>
            <p:ph type="sldImg" idx="442"/>
          </p:nvPr>
        </p:nvSpPr>
        <p:spPr>
          <a:xfrm>
            <a:off x="1143000" y="685800"/>
            <a:ext cx="4572000" cy="3429000"/>
          </a:xfrm>
          <a:prstGeom prst="rect">
            <a:avLst/>
          </a:prstGeom>
          <a:noFill/>
          <a:ln w="9525">
            <a:noFill/>
          </a:ln>
        </p:spPr>
      </p:sp>
      <p:sp>
        <p:nvSpPr>
          <p:cNvPr id="2317" name="Rectangle 5"/>
          <p:cNvSpPr>
            <a:spLocks noGrp="1"/>
          </p:cNvSpPr>
          <p:nvPr>
            <p:ph type="body" sz="quarter" idx="44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18" name="Rectangle 6"/>
          <p:cNvSpPr>
            <a:spLocks noGrp="1"/>
          </p:cNvSpPr>
          <p:nvPr>
            <p:ph type="ftr" sz="quarter" idx="44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19" name="Rectangle 7"/>
          <p:cNvSpPr>
            <a:spLocks noGrp="1"/>
          </p:cNvSpPr>
          <p:nvPr>
            <p:ph type="sldNum" sz="quarter" idx="44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20"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21" name="Rectangle 3"/>
          <p:cNvSpPr>
            <a:spLocks noGrp="1"/>
          </p:cNvSpPr>
          <p:nvPr>
            <p:ph type="dt" idx="45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22" name="Rectangle 4"/>
          <p:cNvSpPr>
            <a:spLocks noGrp="1" noRot="1" noChangeAspect="1"/>
          </p:cNvSpPr>
          <p:nvPr>
            <p:ph type="sldImg" idx="452"/>
          </p:nvPr>
        </p:nvSpPr>
        <p:spPr>
          <a:xfrm>
            <a:off x="1143000" y="685800"/>
            <a:ext cx="4572000" cy="3429000"/>
          </a:xfrm>
          <a:prstGeom prst="rect">
            <a:avLst/>
          </a:prstGeom>
          <a:noFill/>
          <a:ln w="9525">
            <a:noFill/>
          </a:ln>
        </p:spPr>
      </p:sp>
      <p:sp>
        <p:nvSpPr>
          <p:cNvPr id="2323" name="Rectangle 5"/>
          <p:cNvSpPr>
            <a:spLocks noGrp="1"/>
          </p:cNvSpPr>
          <p:nvPr>
            <p:ph type="body" sz="quarter" idx="45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24" name="Rectangle 6"/>
          <p:cNvSpPr>
            <a:spLocks noGrp="1"/>
          </p:cNvSpPr>
          <p:nvPr>
            <p:ph type="ftr" sz="quarter" idx="45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25" name="Rectangle 7"/>
          <p:cNvSpPr>
            <a:spLocks noGrp="1"/>
          </p:cNvSpPr>
          <p:nvPr>
            <p:ph type="sldNum" sz="quarter" idx="45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26"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27" name="Rectangle 3"/>
          <p:cNvSpPr>
            <a:spLocks noGrp="1"/>
          </p:cNvSpPr>
          <p:nvPr>
            <p:ph type="dt" idx="46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28" name="Rectangle 4"/>
          <p:cNvSpPr>
            <a:spLocks noGrp="1" noRot="1" noChangeAspect="1"/>
          </p:cNvSpPr>
          <p:nvPr>
            <p:ph type="sldImg" idx="462"/>
          </p:nvPr>
        </p:nvSpPr>
        <p:spPr>
          <a:xfrm>
            <a:off x="1143000" y="685800"/>
            <a:ext cx="4572000" cy="3429000"/>
          </a:xfrm>
          <a:prstGeom prst="rect">
            <a:avLst/>
          </a:prstGeom>
          <a:noFill/>
          <a:ln w="9525">
            <a:noFill/>
          </a:ln>
        </p:spPr>
      </p:sp>
      <p:sp>
        <p:nvSpPr>
          <p:cNvPr id="2329" name="Rectangle 5"/>
          <p:cNvSpPr>
            <a:spLocks noGrp="1"/>
          </p:cNvSpPr>
          <p:nvPr>
            <p:ph type="body" sz="quarter" idx="46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30" name="Rectangle 6"/>
          <p:cNvSpPr>
            <a:spLocks noGrp="1"/>
          </p:cNvSpPr>
          <p:nvPr>
            <p:ph type="ftr" sz="quarter" idx="46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31" name="Rectangle 7"/>
          <p:cNvSpPr>
            <a:spLocks noGrp="1"/>
          </p:cNvSpPr>
          <p:nvPr>
            <p:ph type="sldNum" sz="quarter" idx="46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
        <p:nvSpPr>
          <p:cNvPr id="2332" name="Rectangle 2"/>
          <p:cNvSpPr>
            <a:spLocks noGrp="1"/>
          </p:cNvSpPr>
          <p:nvPr>
            <p:ph type="hdr" sz="quarter"/>
          </p:nvPr>
        </p:nvSpPr>
        <p:spPr>
          <a:xfrm>
            <a:off x="0" y="0"/>
            <a:ext cx="2971800" cy="457200"/>
          </a:xfrm>
          <a:prstGeom prst="rect">
            <a:avLst/>
          </a:prstGeom>
          <a:noFill/>
          <a:ln w="9525">
            <a:noFill/>
          </a:ln>
        </p:spPr>
        <p:txBody>
          <a:bodyPr/>
          <a:lstStyle/>
          <a:p>
            <a:pPr lvl="0" eaLnBrk="1" hangingPunct="1"/>
            <a:endParaRPr lang="zh-CN" altLang="en-US" sz="1200" dirty="0"/>
          </a:p>
        </p:txBody>
      </p:sp>
      <p:sp>
        <p:nvSpPr>
          <p:cNvPr id="2333" name="Rectangle 3"/>
          <p:cNvSpPr>
            <a:spLocks noGrp="1"/>
          </p:cNvSpPr>
          <p:nvPr>
            <p:ph type="dt" idx="471"/>
          </p:nvPr>
        </p:nvSpPr>
        <p:spPr>
          <a:xfrm>
            <a:off x="3884613" y="0"/>
            <a:ext cx="2971800" cy="457200"/>
          </a:xfrm>
          <a:prstGeom prst="rect">
            <a:avLst/>
          </a:prstGeom>
          <a:noFill/>
          <a:ln w="9525">
            <a:noFill/>
          </a:ln>
        </p:spPr>
        <p:txBody>
          <a:bodyPr/>
          <a:lstStyle/>
          <a:p>
            <a:pPr lvl="0" algn="r" eaLnBrk="1" hangingPunct="1"/>
            <a:endParaRPr lang="zh-CN" altLang="en-US" sz="1200" dirty="0"/>
          </a:p>
        </p:txBody>
      </p:sp>
      <p:sp>
        <p:nvSpPr>
          <p:cNvPr id="2334" name="Rectangle 4"/>
          <p:cNvSpPr>
            <a:spLocks noGrp="1" noRot="1" noChangeAspect="1"/>
          </p:cNvSpPr>
          <p:nvPr>
            <p:ph type="sldImg" idx="472"/>
          </p:nvPr>
        </p:nvSpPr>
        <p:spPr>
          <a:xfrm>
            <a:off x="1143000" y="685800"/>
            <a:ext cx="4572000" cy="3429000"/>
          </a:xfrm>
          <a:prstGeom prst="rect">
            <a:avLst/>
          </a:prstGeom>
          <a:noFill/>
          <a:ln w="9525">
            <a:noFill/>
          </a:ln>
        </p:spPr>
      </p:sp>
      <p:sp>
        <p:nvSpPr>
          <p:cNvPr id="2335" name="Rectangle 5"/>
          <p:cNvSpPr>
            <a:spLocks noGrp="1"/>
          </p:cNvSpPr>
          <p:nvPr>
            <p:ph type="body" sz="quarter" idx="47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36" name="Rectangle 6"/>
          <p:cNvSpPr>
            <a:spLocks noGrp="1"/>
          </p:cNvSpPr>
          <p:nvPr>
            <p:ph type="ftr" sz="quarter" idx="474"/>
          </p:nvPr>
        </p:nvSpPr>
        <p:spPr>
          <a:xfrm>
            <a:off x="0" y="8685213"/>
            <a:ext cx="2971800" cy="457200"/>
          </a:xfrm>
          <a:prstGeom prst="rect">
            <a:avLst/>
          </a:prstGeom>
          <a:noFill/>
          <a:ln w="9525">
            <a:noFill/>
          </a:ln>
        </p:spPr>
        <p:txBody>
          <a:bodyPr anchor="b"/>
          <a:lstStyle/>
          <a:p>
            <a:pPr lvl="0" eaLnBrk="1" hangingPunct="1"/>
            <a:endParaRPr lang="en-US" altLang="x-none" sz="1200" dirty="0"/>
          </a:p>
        </p:txBody>
      </p:sp>
      <p:sp>
        <p:nvSpPr>
          <p:cNvPr id="2337" name="Rectangle 7"/>
          <p:cNvSpPr>
            <a:spLocks noGrp="1"/>
          </p:cNvSpPr>
          <p:nvPr>
            <p:ph type="sldNum" sz="quarter" idx="475"/>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a:t>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1pPr>
    <a:lvl2pPr marL="457200" lvl="1"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2pPr>
    <a:lvl3pPr marL="914400" lvl="2"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3pPr>
    <a:lvl4pPr marL="1371600" lvl="3"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4pPr>
    <a:lvl5pPr marL="1828800" lvl="4"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标题，两项内容与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quarter" idx="1"/>
          </p:nvPr>
        </p:nvSpPr>
        <p:spPr>
          <a:xfrm>
            <a:off x="628650" y="1825625"/>
            <a:ext cx="3886200" cy="20986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628650" y="4076700"/>
            <a:ext cx="3886200" cy="21002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half" idx="3"/>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日期占位符 5"/>
          <p:cNvSpPr>
            <a:spLocks noGrp="1"/>
          </p:cNvSpPr>
          <p:nvPr>
            <p:ph type="dt" sz="half" idx="10"/>
          </p:nvPr>
        </p:nvSpPr>
        <p:spPr/>
        <p:txBody>
          <a:bodyPr/>
          <a:lstStyle/>
          <a:p>
            <a:pPr lvl="0"/>
            <a:fld id="{BB962C8B-B14F-4D97-AF65-F5344CB8AC3E}" type="datetime1">
              <a:rPr lang="zh-CN" altLang="en-US"/>
              <a:t>2021/10/24</a:t>
            </a:fld>
            <a:endParaRPr lang="zh-CN" altLang="en-US"/>
          </a:p>
        </p:txBody>
      </p:sp>
      <p:sp>
        <p:nvSpPr>
          <p:cNvPr id="7" name="页脚占位符 6"/>
          <p:cNvSpPr>
            <a:spLocks noGrp="1"/>
          </p:cNvSpPr>
          <p:nvPr>
            <p:ph type="ftr" sz="quarter" idx="11"/>
          </p:nvPr>
        </p:nvSpPr>
        <p:spPr/>
        <p:txBody>
          <a:bodyPr/>
          <a:lstStyle/>
          <a:p>
            <a:pPr lvl="0"/>
            <a:endParaRPr lang="zh-CN"/>
          </a:p>
        </p:txBody>
      </p:sp>
      <p:sp>
        <p:nvSpPr>
          <p:cNvPr id="8" name="灯片编号占位符 7"/>
          <p:cNvSpPr>
            <a:spLocks noGrp="1"/>
          </p:cNvSpPr>
          <p:nvPr>
            <p:ph type="sldNum" sz="quarter" idx="12"/>
          </p:nvPr>
        </p:nvSpPr>
        <p:spPr/>
        <p:txBody>
          <a:bodyPr/>
          <a:lstStyle/>
          <a:p>
            <a:pPr lvl="0"/>
            <a:fld id="{9A0DB2DC-4C9A-4742-B13C-FB6460FD3503}" type="slidenum">
              <a:rPr lang="en-US" altLang="zh-CN"/>
              <a:t>‹#›</a:t>
            </a:fld>
            <a:endParaRPr lang="zh-C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8" name="页脚占位符 7"/>
          <p:cNvSpPr>
            <a:spLocks noGrp="1"/>
          </p:cNvSpPr>
          <p:nvPr>
            <p:ph type="ftr" sz="quarter" idx="11"/>
          </p:nvPr>
        </p:nvSpPr>
        <p:spPr/>
        <p:txBody>
          <a:bodyPr/>
          <a:lstStyle/>
          <a:p>
            <a:pPr lvl="0"/>
            <a:endParaRPr lang="zh-CN" altLang="en-US" dirty="0"/>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3" name="页脚占位符 2"/>
          <p:cNvSpPr>
            <a:spLocks noGrp="1"/>
          </p:cNvSpPr>
          <p:nvPr>
            <p:ph type="ftr" sz="quarter" idx="11"/>
          </p:nvPr>
        </p:nvSpPr>
        <p:spPr/>
        <p:txBody>
          <a:bodyPr/>
          <a:lstStyle/>
          <a:p>
            <a:pPr lvl="0"/>
            <a:endParaRPr lang="zh-CN" altLang="en-US" dirty="0"/>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fld id="{BB962C8B-B14F-4D97-AF65-F5344CB8AC3E}" type="datetime1">
              <a:rPr lang="zh-CN" altLang="en-US" dirty="0"/>
              <a:t>2021/10/24</a:t>
            </a:fld>
            <a:endParaRPr lang="zh-CN" altLang="en-US" dirty="0"/>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Title 1025"/>
          <p:cNvSpPr>
            <a:spLocks noGrp="1"/>
          </p:cNvSpPr>
          <p:nvPr>
            <p:ph type="title"/>
          </p:nvPr>
        </p:nvSpPr>
        <p:spPr>
          <a:xfrm>
            <a:off x="457200" y="274638"/>
            <a:ext cx="8229600" cy="1143000"/>
          </a:xfrm>
          <a:prstGeom prst="rect">
            <a:avLst/>
          </a:prstGeom>
          <a:noFill/>
          <a:ln w="9525">
            <a:noFill/>
          </a:ln>
        </p:spPr>
        <p:txBody>
          <a:bodyPr anchor="ctr"/>
          <a:lstStyle/>
          <a:p>
            <a:pPr lvl="0"/>
            <a:r>
              <a:rPr lang="en-US" altLang="zh-CN"/>
              <a:t>Click to edit Master title style</a:t>
            </a:r>
          </a:p>
        </p:txBody>
      </p:sp>
      <p:sp>
        <p:nvSpPr>
          <p:cNvPr id="1027" name="Text Placeholder 1026"/>
          <p:cNvSpPr>
            <a:spLocks noGrp="1"/>
          </p:cNvSpPr>
          <p:nvPr>
            <p:ph type="body" idx="1"/>
          </p:nvPr>
        </p:nvSpPr>
        <p:spPr>
          <a:xfrm>
            <a:off x="457200" y="1600200"/>
            <a:ext cx="8229600" cy="4525963"/>
          </a:xfrm>
          <a:prstGeom prst="rect">
            <a:avLst/>
          </a:prstGeom>
          <a:noFill/>
          <a:ln w="9525">
            <a:noFill/>
          </a:ln>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8" name="Date Placeholder 1027"/>
          <p:cNvSpPr>
            <a:spLocks noGrp="1"/>
          </p:cNvSpPr>
          <p:nvPr>
            <p:ph type="dt" sz="half" idx="2"/>
          </p:nvPr>
        </p:nvSpPr>
        <p:spPr>
          <a:xfrm>
            <a:off x="457200" y="6245225"/>
            <a:ext cx="2133600" cy="476250"/>
          </a:xfrm>
          <a:prstGeom prst="rect">
            <a:avLst/>
          </a:prstGeom>
          <a:noFill/>
          <a:ln w="9525">
            <a:noFill/>
          </a:ln>
        </p:spPr>
        <p:txBody>
          <a:bodyPr/>
          <a:lstStyle>
            <a:lvl1pPr>
              <a:defRPr sz="1400">
                <a:ea typeface="宋体" charset="-122"/>
              </a:defRPr>
            </a:lvl1pPr>
          </a:lstStyle>
          <a:p>
            <a:pPr lvl="0"/>
            <a:fld id="{BB962C8B-B14F-4D97-AF65-F5344CB8AC3E}" type="datetime1">
              <a:rPr lang="zh-CN" altLang="en-US" dirty="0"/>
              <a:t>2021/10/24</a:t>
            </a:fld>
            <a:endParaRPr lang="zh-CN" altLang="en-US" dirty="0"/>
          </a:p>
        </p:txBody>
      </p:sp>
      <p:sp>
        <p:nvSpPr>
          <p:cNvPr id="1029" name="Footer Placeholder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ea typeface="宋体" charset="-122"/>
              </a:defRPr>
            </a:lvl1pPr>
          </a:lstStyle>
          <a:p>
            <a:pPr lvl="0"/>
            <a:endParaRPr lang="zh-CN" altLang="en-US" dirty="0"/>
          </a:p>
        </p:txBody>
      </p:sp>
      <p:sp>
        <p:nvSpPr>
          <p:cNvPr id="1030" name="Slide Number Placeholder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ea typeface="宋体" charset="-122"/>
              </a:defRPr>
            </a:lvl1pPr>
          </a:lstStyle>
          <a:p>
            <a:pPr lvl="0"/>
            <a:fld id="{9A0DB2DC-4C9A-4742-B13C-FB6460FD3503}" type="slidenum">
              <a:rPr lang="zh-CN" altLang="en-US" dirty="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1026160" y="1276985"/>
            <a:ext cx="5029200" cy="640080"/>
          </a:xfrm>
          <a:prstGeom prst="rect">
            <a:avLst/>
          </a:prstGeom>
          <a:noFill/>
        </p:spPr>
        <p:txBody>
          <a:bodyPr wrap="square" rtlCol="0">
            <a:spAutoFit/>
          </a:bodyPr>
          <a:lstStyle/>
          <a:p>
            <a:pPr>
              <a:lnSpc>
                <a:spcPct val="100000"/>
              </a:lnSpc>
            </a:pPr>
            <a:r>
              <a:rPr lang="x-none" altLang="en-US" sz="3600">
                <a:latin typeface="Bradley Hand" charset="0"/>
                <a:ea typeface="Bradley Hand" charset="0"/>
              </a:rPr>
              <a:t>SEJARAH PEDESAAN</a:t>
            </a:r>
          </a:p>
        </p:txBody>
      </p:sp>
      <p:sp>
        <p:nvSpPr>
          <p:cNvPr id="4" name="Kotak Teks 3"/>
          <p:cNvSpPr txBox="1"/>
          <p:nvPr/>
        </p:nvSpPr>
        <p:spPr>
          <a:xfrm>
            <a:off x="1026160" y="2511425"/>
            <a:ext cx="6059805" cy="2407920"/>
          </a:xfrm>
          <a:prstGeom prst="rect">
            <a:avLst/>
          </a:prstGeom>
          <a:noFill/>
        </p:spPr>
        <p:txBody>
          <a:bodyPr wrap="square" rtlCol="0">
            <a:spAutoFit/>
          </a:bodyPr>
          <a:lstStyle/>
          <a:p>
            <a:pPr>
              <a:lnSpc>
                <a:spcPct val="100000"/>
              </a:lnSpc>
            </a:pPr>
            <a:r>
              <a:rPr lang="en-US" altLang="en-US" sz="3200">
                <a:latin typeface="Bodoni 72 Oldstyle" charset="0"/>
                <a:ea typeface="Bodoni 72 Oldstyle" charset="0"/>
              </a:rPr>
              <a:t>Dosen Pengampu :</a:t>
            </a:r>
          </a:p>
          <a:p>
            <a:pPr>
              <a:lnSpc>
                <a:spcPct val="100000"/>
              </a:lnSpc>
            </a:pPr>
            <a:r>
              <a:rPr lang="en-US" altLang="en-US" sz="3200">
                <a:latin typeface="Bodoni 72 Oldstyle" charset="0"/>
                <a:ea typeface="Bodoni 72 Oldstyle" charset="0"/>
              </a:rPr>
              <a:t>Yustina Sri Ekwandari, S.Pd., M.Hum.</a:t>
            </a:r>
          </a:p>
          <a:p>
            <a:pPr>
              <a:lnSpc>
                <a:spcPct val="100000"/>
              </a:lnSpc>
            </a:pPr>
            <a:r>
              <a:rPr lang="en-US" altLang="en-US" sz="3200">
                <a:latin typeface="Bodoni 72 Oldstyle" charset="0"/>
                <a:ea typeface="Bodoni 72 Oldstyle" charset="0"/>
              </a:rPr>
              <a:t>Yusuf Perdana, S.Pd., M. Pd.</a:t>
            </a:r>
          </a:p>
          <a:p>
            <a:pPr>
              <a:lnSpc>
                <a:spcPct val="100000"/>
              </a:lnSpc>
            </a:pPr>
            <a:r>
              <a:rPr lang="en-US" altLang="en-US" sz="3200">
                <a:latin typeface="Bodoni 72 Oldstyle" charset="0"/>
                <a:ea typeface="Bodoni 72 Oldstyle" charset="0"/>
              </a:rPr>
              <a:t> </a:t>
            </a:r>
          </a:p>
          <a:p>
            <a:pPr>
              <a:lnSpc>
                <a:spcPct val="100000"/>
              </a:lnSpc>
            </a:pPr>
            <a:r>
              <a:rPr lang="en-US" altLang="en-US" sz="24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4" name="Kotak Teks 3"/>
          <p:cNvSpPr txBox="1"/>
          <p:nvPr/>
        </p:nvSpPr>
        <p:spPr>
          <a:xfrm>
            <a:off x="1037590" y="2333625"/>
            <a:ext cx="7135495" cy="3017520"/>
          </a:xfrm>
          <a:prstGeom prst="rect">
            <a:avLst/>
          </a:prstGeom>
          <a:solidFill>
            <a:schemeClr val="bg1">
              <a:lumMod val="95000"/>
            </a:schemeClr>
          </a:solidFill>
        </p:spPr>
        <p:txBody>
          <a:bodyPr wrap="square" rtlCol="0">
            <a:spAutoFit/>
          </a:bodyPr>
          <a:lstStyle/>
          <a:p>
            <a:pPr>
              <a:lnSpc>
                <a:spcPct val="100000"/>
              </a:lnSpc>
            </a:pPr>
            <a:r>
              <a:rPr lang="x-none" altLang="en-US" sz="2400">
                <a:latin typeface="Chalkduster" charset="0"/>
                <a:ea typeface="Chalkduster" charset="0"/>
              </a:rPr>
              <a:t>Nama Anggota Kelompok</a:t>
            </a:r>
          </a:p>
          <a:p>
            <a:pPr>
              <a:lnSpc>
                <a:spcPct val="100000"/>
              </a:lnSpc>
            </a:pPr>
            <a:endParaRPr lang="x-none" altLang="en-US" sz="2400">
              <a:latin typeface="Chalkduster" charset="0"/>
              <a:ea typeface="Chalkduster" charset="0"/>
            </a:endParaRPr>
          </a:p>
          <a:p>
            <a:pPr>
              <a:lnSpc>
                <a:spcPct val="100000"/>
              </a:lnSpc>
            </a:pPr>
            <a:r>
              <a:rPr lang="x-none" altLang="en-US" sz="2400">
                <a:latin typeface="Chalkduster" charset="0"/>
                <a:ea typeface="Chalkduster" charset="0"/>
              </a:rPr>
              <a:t>1. Lussy Safitri_2013033009</a:t>
            </a:r>
          </a:p>
          <a:p>
            <a:pPr>
              <a:lnSpc>
                <a:spcPct val="100000"/>
              </a:lnSpc>
            </a:pPr>
            <a:r>
              <a:rPr lang="x-none" altLang="en-US" sz="2400">
                <a:latin typeface="Chalkduster" charset="0"/>
                <a:ea typeface="Chalkduster" charset="0"/>
              </a:rPr>
              <a:t>2. Amanda Aulia Anissa_2013033006</a:t>
            </a:r>
          </a:p>
          <a:p>
            <a:pPr>
              <a:lnSpc>
                <a:spcPct val="100000"/>
              </a:lnSpc>
            </a:pPr>
            <a:r>
              <a:rPr lang="x-none" altLang="en-US" sz="2400">
                <a:latin typeface="Chalkduster" charset="0"/>
                <a:ea typeface="Chalkduster" charset="0"/>
              </a:rPr>
              <a:t>3. Syifa Zakia Farhana_2013033056</a:t>
            </a:r>
          </a:p>
          <a:p>
            <a:pPr>
              <a:lnSpc>
                <a:spcPct val="100000"/>
              </a:lnSpc>
            </a:pPr>
            <a:r>
              <a:rPr lang="x-none" altLang="en-US" sz="2400">
                <a:latin typeface="Chalkduster" charset="0"/>
                <a:ea typeface="Chalkduster" charset="0"/>
              </a:rPr>
              <a:t>4. Kristian Ludovikus Marbun_2013033044</a:t>
            </a:r>
          </a:p>
          <a:p>
            <a:pPr>
              <a:lnSpc>
                <a:spcPct val="100000"/>
              </a:lnSpc>
            </a:pPr>
            <a:r>
              <a:rPr lang="x-none" altLang="en-US" sz="2400">
                <a:latin typeface="Chalkduster" charset="0"/>
                <a:ea typeface="Chalkduster" charset="0"/>
              </a:rPr>
              <a:t>5. Milarisa_2013033055</a:t>
            </a:r>
          </a:p>
        </p:txBody>
      </p:sp>
      <p:sp>
        <p:nvSpPr>
          <p:cNvPr id="5" name="Kotak Teks 4"/>
          <p:cNvSpPr txBox="1"/>
          <p:nvPr/>
        </p:nvSpPr>
        <p:spPr>
          <a:xfrm>
            <a:off x="900430" y="1122680"/>
            <a:ext cx="6687820" cy="579120"/>
          </a:xfrm>
          <a:prstGeom prst="rect">
            <a:avLst/>
          </a:prstGeom>
          <a:solidFill>
            <a:schemeClr val="bg1">
              <a:lumMod val="95000"/>
            </a:schemeClr>
          </a:solidFill>
        </p:spPr>
        <p:txBody>
          <a:bodyPr wrap="square" rtlCol="0">
            <a:spAutoFit/>
          </a:bodyPr>
          <a:lstStyle/>
          <a:p>
            <a:pPr>
              <a:lnSpc>
                <a:spcPct val="100000"/>
              </a:lnSpc>
            </a:pPr>
            <a:r>
              <a:rPr lang="x-none" altLang="en-US" sz="3200">
                <a:latin typeface="Bodoni 72 Oldstyle" charset="0"/>
                <a:ea typeface="Bodoni 72 Oldstyle" charset="0"/>
              </a:rPr>
              <a:t>Pedesaan Pada Masa Pendudukan Jepang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528955" y="1052830"/>
            <a:ext cx="5029200" cy="822960"/>
          </a:xfrm>
          <a:prstGeom prst="rect">
            <a:avLst/>
          </a:prstGeom>
          <a:solidFill>
            <a:schemeClr val="bg1"/>
          </a:solidFill>
        </p:spPr>
        <p:txBody>
          <a:bodyPr wrap="square" rtlCol="0">
            <a:spAutoFit/>
          </a:bodyPr>
          <a:lstStyle/>
          <a:p>
            <a:pPr>
              <a:lnSpc>
                <a:spcPct val="100000"/>
              </a:lnSpc>
            </a:pPr>
            <a:r>
              <a:rPr lang="x-none" altLang="en-US" sz="2400">
                <a:latin typeface="Bodoni 72 Oldstyle" charset="0"/>
                <a:ea typeface="Bodoni 72 Oldstyle" charset="0"/>
              </a:rPr>
              <a:t>LATAR BELAKANG KEDATANGAN JEPANG KE INDONESIA</a:t>
            </a:r>
          </a:p>
        </p:txBody>
      </p:sp>
      <p:sp>
        <p:nvSpPr>
          <p:cNvPr id="4" name="Kotak Teks 3"/>
          <p:cNvSpPr txBox="1"/>
          <p:nvPr/>
        </p:nvSpPr>
        <p:spPr>
          <a:xfrm>
            <a:off x="936625" y="2130425"/>
            <a:ext cx="7077982" cy="4154984"/>
          </a:xfrm>
          <a:prstGeom prst="rect">
            <a:avLst/>
          </a:prstGeom>
          <a:solidFill>
            <a:schemeClr val="bg1">
              <a:lumMod val="95000"/>
            </a:schemeClr>
          </a:solidFill>
        </p:spPr>
        <p:txBody>
          <a:bodyPr wrap="square" rtlCol="0">
            <a:spAutoFit/>
          </a:bodyPr>
          <a:lstStyle/>
          <a:p>
            <a:pPr>
              <a:lnSpc>
                <a:spcPct val="100000"/>
              </a:lnSpc>
            </a:pPr>
            <a:r>
              <a:rPr lang="en-US" altLang="en-US" sz="2400">
                <a:latin typeface="Bodoni 72 Oldstyle" charset="0"/>
                <a:ea typeface="Bodoni 72 Oldstyle" charset="0"/>
              </a:rPr>
              <a:t>Masa pendudukan jepang di Indonesia sendiri berlangsung selama tiga tahun, yakni pada tahun 1942-1945. Pendudukan jepang di Indonesia ini dilatarbelakangi karena ingin menguasai Indonesia dan melakukan gerakan militer yaitu dengan menyerang dan menguasai terlebih dahulu daerah-daerah di Indonesia yang dianggap strategis dalam bidang ekonomi yaitu seperti Kalimantan, dan mengingan Kalimantan, Sumatera, dan Irian ini sendiri daerah penghasil minyak bumi yang tidak dihasilkan oleh Jepang.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685800" y="941070"/>
            <a:ext cx="5029200" cy="944880"/>
          </a:xfrm>
          <a:prstGeom prst="rect">
            <a:avLst/>
          </a:prstGeom>
          <a:solidFill>
            <a:schemeClr val="bg1">
              <a:lumMod val="95000"/>
            </a:schemeClr>
          </a:solidFill>
        </p:spPr>
        <p:txBody>
          <a:bodyPr wrap="square" rtlCol="0">
            <a:spAutoFit/>
          </a:bodyPr>
          <a:lstStyle/>
          <a:p>
            <a:pPr>
              <a:lnSpc>
                <a:spcPct val="100000"/>
              </a:lnSpc>
            </a:pPr>
            <a:r>
              <a:rPr lang="x-none" altLang="en-US" sz="2800">
                <a:latin typeface="Bodoni 72 Oldstyle" charset="0"/>
                <a:ea typeface="Bodoni 72 Oldstyle" charset="0"/>
              </a:rPr>
              <a:t>KEBIJAKAN PENDUDUK JEPANG TERHADAP PEDESAAN</a:t>
            </a:r>
          </a:p>
        </p:txBody>
      </p:sp>
      <p:sp>
        <p:nvSpPr>
          <p:cNvPr id="4" name="Kotak Teks 3"/>
          <p:cNvSpPr txBox="1"/>
          <p:nvPr/>
        </p:nvSpPr>
        <p:spPr>
          <a:xfrm>
            <a:off x="1160780" y="2133600"/>
            <a:ext cx="6881041" cy="3989614"/>
          </a:xfrm>
          <a:prstGeom prst="rect">
            <a:avLst/>
          </a:prstGeom>
          <a:solidFill>
            <a:schemeClr val="bg1">
              <a:lumMod val="95000"/>
            </a:schemeClr>
          </a:solidFill>
        </p:spPr>
        <p:txBody>
          <a:bodyPr wrap="square" rtlCol="0">
            <a:spAutoFit/>
          </a:bodyPr>
          <a:lstStyle/>
          <a:p>
            <a:pPr>
              <a:lnSpc>
                <a:spcPct val="100000"/>
              </a:lnSpc>
            </a:pPr>
            <a:r>
              <a:rPr lang="en-US" altLang="en-US" sz="2800">
                <a:latin typeface="Bodoni 72 Oldstyle" charset="0"/>
                <a:ea typeface="Bodoni 72 Oldstyle" charset="0"/>
              </a:rPr>
              <a:t>Kebijakan Jepang dibentuk untuk mencapai sebuah tujuan yang telah mereka buat, yaitu menyusun dan mengarahkan kembali perekonomian Indonesia dalam rangka menopang upaya perang Jepang dan upaya-upayanya bagi mendominasi jangka panjang terhadap Asia Timur dan Tenggara. Setelah menduduki Indonesia, Jepang mengambil berbagai kebijakan.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685800" y="920621"/>
            <a:ext cx="6195060" cy="5016758"/>
          </a:xfrm>
          <a:prstGeom prst="rect">
            <a:avLst/>
          </a:prstGeom>
          <a:solidFill>
            <a:schemeClr val="bg1">
              <a:lumMod val="95000"/>
            </a:schemeClr>
          </a:solidFill>
        </p:spPr>
        <p:txBody>
          <a:bodyPr wrap="square" rtlCol="0">
            <a:spAutoFit/>
          </a:bodyPr>
          <a:lstStyle/>
          <a:p>
            <a:pPr>
              <a:lnSpc>
                <a:spcPct val="100000"/>
              </a:lnSpc>
            </a:pPr>
            <a:r>
              <a:rPr lang="x-none" altLang="en-US" sz="3200">
                <a:latin typeface="Bodoni 72 Oldstyle" charset="0"/>
                <a:ea typeface="Bodoni 72 Oldstyle" charset="0"/>
              </a:rPr>
              <a:t>BEBERAPA BENTUK KEBIJAKAN PENDUDUKAN JEPANG </a:t>
            </a:r>
          </a:p>
          <a:p>
            <a:pPr>
              <a:lnSpc>
                <a:spcPct val="100000"/>
              </a:lnSpc>
            </a:pPr>
            <a:endParaRPr lang="x-none" altLang="en-US" sz="3200">
              <a:latin typeface="Bodoni 72 Oldstyle" charset="0"/>
              <a:ea typeface="Bodoni 72 Oldstyle" charset="0"/>
            </a:endParaRPr>
          </a:p>
          <a:p>
            <a:pPr>
              <a:lnSpc>
                <a:spcPct val="100000"/>
              </a:lnSpc>
            </a:pPr>
            <a:r>
              <a:rPr lang="x-none" altLang="en-US" sz="2400">
                <a:latin typeface="Bodoni 72 Oldstyle" charset="0"/>
                <a:ea typeface="Bodoni 72 Oldstyle" charset="0"/>
              </a:rPr>
              <a:t>1.</a:t>
            </a:r>
            <a:r>
              <a:rPr lang="x-none" altLang="en-US" sz="3200">
                <a:latin typeface="Bodoni 72 Oldstyle" charset="0"/>
                <a:ea typeface="Bodoni 72 Oldstyle" charset="0"/>
              </a:rPr>
              <a:t> </a:t>
            </a:r>
            <a:r>
              <a:rPr lang="x-none" altLang="en-US" sz="2400">
                <a:latin typeface="Bodoni 72 Oldstyle" charset="0"/>
                <a:ea typeface="Bodoni 72 Oldstyle" charset="0"/>
              </a:rPr>
              <a:t>WAJIB SERAH PADI</a:t>
            </a:r>
          </a:p>
          <a:p>
            <a:pPr>
              <a:lnSpc>
                <a:spcPct val="100000"/>
              </a:lnSpc>
            </a:pPr>
            <a:endParaRPr lang="x-none" altLang="en-US" sz="2400">
              <a:latin typeface="Bodoni 72 Oldstyle" charset="0"/>
              <a:ea typeface="Bodoni 72 Oldstyle" charset="0"/>
            </a:endParaRPr>
          </a:p>
          <a:p>
            <a:pPr>
              <a:lnSpc>
                <a:spcPct val="100000"/>
              </a:lnSpc>
            </a:pPr>
            <a:r>
              <a:rPr lang="x-none" altLang="en-US" sz="2400">
                <a:latin typeface="Bodoni 72 Oldstyle" charset="0"/>
                <a:ea typeface="Bodoni 72 Oldstyle" charset="0"/>
              </a:rPr>
              <a:t>2. PROPAGANDA JEPANG</a:t>
            </a:r>
          </a:p>
          <a:p>
            <a:pPr>
              <a:lnSpc>
                <a:spcPct val="100000"/>
              </a:lnSpc>
            </a:pPr>
            <a:endParaRPr lang="x-none" altLang="en-US" sz="2400">
              <a:latin typeface="Bodoni 72 Oldstyle" charset="0"/>
              <a:ea typeface="Bodoni 72 Oldstyle" charset="0"/>
            </a:endParaRPr>
          </a:p>
          <a:p>
            <a:pPr>
              <a:lnSpc>
                <a:spcPct val="100000"/>
              </a:lnSpc>
            </a:pPr>
            <a:r>
              <a:rPr lang="x-none" altLang="en-US" sz="2400">
                <a:latin typeface="Bodoni 72 Oldstyle" charset="0"/>
                <a:ea typeface="Bodoni 72 Oldstyle" charset="0"/>
              </a:rPr>
              <a:t>3. ROMUSHA </a:t>
            </a:r>
            <a:endParaRPr lang="id-ID" altLang="en-US" sz="2400">
              <a:latin typeface="Bodoni 72 Oldstyle" charset="0"/>
              <a:ea typeface="Bodoni 72 Oldstyle" charset="0"/>
            </a:endParaRPr>
          </a:p>
          <a:p>
            <a:pPr>
              <a:lnSpc>
                <a:spcPct val="100000"/>
              </a:lnSpc>
            </a:pPr>
            <a:endParaRPr lang="id-ID" altLang="en-US" sz="2400">
              <a:latin typeface="Bodoni 72 Oldstyle" charset="0"/>
              <a:ea typeface="Bodoni 72 Oldstyle" charset="0"/>
            </a:endParaRPr>
          </a:p>
          <a:p>
            <a:pPr>
              <a:lnSpc>
                <a:spcPct val="100000"/>
              </a:lnSpc>
            </a:pPr>
            <a:r>
              <a:rPr lang="id-ID" altLang="en-US" sz="2400">
                <a:latin typeface="Bodoni 72 Oldstyle" charset="0"/>
                <a:ea typeface="Bodoni 72 Oldstyle" charset="0"/>
              </a:rPr>
              <a:t>4. PENDIDIKAN</a:t>
            </a:r>
          </a:p>
          <a:p>
            <a:pPr>
              <a:lnSpc>
                <a:spcPct val="100000"/>
              </a:lnSpc>
            </a:pPr>
            <a:endParaRPr lang="id-ID" altLang="en-US" sz="2400">
              <a:latin typeface="Bodoni 72 Oldstyle" charset="0"/>
              <a:ea typeface="Bodoni 72 Oldstyle" charset="0"/>
            </a:endParaRPr>
          </a:p>
          <a:p>
            <a:pPr>
              <a:lnSpc>
                <a:spcPct val="100000"/>
              </a:lnSpc>
            </a:pPr>
            <a:r>
              <a:rPr lang="id-ID" altLang="en-US" sz="2400">
                <a:latin typeface="Bodoni 72 Oldstyle" charset="0"/>
                <a:ea typeface="Bodoni 72 Oldstyle" charset="0"/>
              </a:rPr>
              <a:t>5. MILITER</a:t>
            </a:r>
            <a:endParaRPr lang="x-none" altLang="en-US" sz="2400">
              <a:latin typeface="Bodoni 72 Oldstyle" charset="0"/>
              <a:ea typeface="Bodoni 72 Oldstyle"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727075" y="1080135"/>
            <a:ext cx="7045325" cy="4114800"/>
          </a:xfrm>
          <a:prstGeom prst="rect">
            <a:avLst/>
          </a:prstGeom>
          <a:solidFill>
            <a:schemeClr val="bg1">
              <a:lumMod val="95000"/>
            </a:schemeClr>
          </a:solidFill>
        </p:spPr>
        <p:txBody>
          <a:bodyPr wrap="square" rtlCol="0">
            <a:spAutoFit/>
          </a:bodyPr>
          <a:lstStyle/>
          <a:p>
            <a:pPr>
              <a:lnSpc>
                <a:spcPct val="100000"/>
              </a:lnSpc>
            </a:pPr>
            <a:r>
              <a:rPr lang="en-US" altLang="en-US" sz="2400" b="1">
                <a:latin typeface="Bodoni 72 Oldstyle" charset="0"/>
                <a:ea typeface="Bodoni 72 Oldstyle" charset="0"/>
              </a:rPr>
              <a:t>Kondisi Politik Pedesaan pada masa pendudukan Jepang</a:t>
            </a:r>
          </a:p>
          <a:p>
            <a:pPr>
              <a:lnSpc>
                <a:spcPct val="100000"/>
              </a:lnSpc>
            </a:pPr>
            <a:endParaRPr lang="en-US" altLang="en-US" sz="2400" b="1">
              <a:latin typeface="Bodoni 72 Oldstyle" charset="0"/>
              <a:ea typeface="Bodoni 72 Oldstyle" charset="0"/>
            </a:endParaRPr>
          </a:p>
          <a:p>
            <a:pPr>
              <a:lnSpc>
                <a:spcPct val="100000"/>
              </a:lnSpc>
            </a:pPr>
            <a:r>
              <a:rPr lang="en-US" altLang="en-US" sz="2400">
                <a:latin typeface="Bodoni 72 Oldstyle" charset="0"/>
                <a:ea typeface="Bodoni 72 Oldstyle" charset="0"/>
              </a:rPr>
              <a:t>Dalam bidang politik, tindakan pertama kali yang dilakukan oleh pihak Jepang adalah membekukan segala kegiatan politik. Semua pergerakan rakyat yang berbau politik dilarang. Seolah-olah pemerintah militer Jepang menerapkan sistern fasisrne dan menetapkan garis politik pemerintah sebagai satu-satunya aliran yang harus ditaati. Rakyat tidak diberi kebebasan untuk mengeluarkan pendapat.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869950" y="828675"/>
            <a:ext cx="5029200" cy="1188720"/>
          </a:xfrm>
          <a:prstGeom prst="rect">
            <a:avLst/>
          </a:prstGeom>
          <a:solidFill>
            <a:schemeClr val="bg1"/>
          </a:solidFill>
        </p:spPr>
        <p:txBody>
          <a:bodyPr wrap="square" rtlCol="0">
            <a:spAutoFit/>
          </a:bodyPr>
          <a:lstStyle/>
          <a:p>
            <a:pPr>
              <a:lnSpc>
                <a:spcPct val="100000"/>
              </a:lnSpc>
            </a:pPr>
            <a:r>
              <a:rPr lang="en-US" altLang="en-US" sz="2400" b="1">
                <a:latin typeface="Bodoni 72 Oldstyle" charset="0"/>
                <a:ea typeface="Bodoni 72 Oldstyle" charset="0"/>
                <a:sym typeface="+mn-ea"/>
              </a:rPr>
              <a:t>Kondisi Ekonomi Pedesaan pada masa pendudukan Jepang</a:t>
            </a:r>
            <a:endParaRPr lang="en-US" altLang="en-US" sz="2400" b="1">
              <a:latin typeface="Bodoni 72 Oldstyle" charset="0"/>
              <a:ea typeface="Bodoni 72 Oldstyle" charset="0"/>
            </a:endParaRPr>
          </a:p>
          <a:p>
            <a:pPr>
              <a:lnSpc>
                <a:spcPct val="100000"/>
              </a:lnSpc>
            </a:pPr>
            <a:endParaRPr lang="x-none" altLang="en-US" sz="2400" b="1">
              <a:latin typeface="Bodoni 72 Oldstyle" charset="0"/>
              <a:ea typeface="Bodoni 72 Oldstyle" charset="0"/>
            </a:endParaRPr>
          </a:p>
        </p:txBody>
      </p:sp>
      <p:sp>
        <p:nvSpPr>
          <p:cNvPr id="4" name="Kotak Teks 3"/>
          <p:cNvSpPr txBox="1"/>
          <p:nvPr/>
        </p:nvSpPr>
        <p:spPr>
          <a:xfrm>
            <a:off x="1230540" y="2099839"/>
            <a:ext cx="7404100" cy="4524315"/>
          </a:xfrm>
          <a:prstGeom prst="rect">
            <a:avLst/>
          </a:prstGeom>
          <a:solidFill>
            <a:schemeClr val="bg1">
              <a:lumMod val="95000"/>
            </a:schemeClr>
          </a:solidFill>
        </p:spPr>
        <p:txBody>
          <a:bodyPr wrap="square" rtlCol="0">
            <a:spAutoFit/>
          </a:bodyPr>
          <a:lstStyle/>
          <a:p>
            <a:pPr>
              <a:lnSpc>
                <a:spcPct val="100000"/>
              </a:lnSpc>
            </a:pPr>
            <a:r>
              <a:rPr lang="en-US" altLang="en-US" sz="2400">
                <a:latin typeface="Times New Roman" panose="02020603050405020304" pitchFamily="18" charset="0"/>
                <a:ea typeface="Bodoni 72 Oldstyle" charset="0"/>
                <a:cs typeface="Times New Roman" panose="02020603050405020304" pitchFamily="18" charset="0"/>
              </a:rPr>
              <a:t>Kebijakan pemerintahan Jepang dalam melakukan sistem pengaturan di bidang ekonomi, Jepang membuat kebijakan-kebijakan yang pada intinya terpusat pada tujuan pengumpulan bahan mentah untuk industri perang. Ada dua tahap perencanaan untuk mewujudkan tujuan tersebut, yaitu tahap penguasaan dan tahap menyusun kembali struktur</a:t>
            </a:r>
            <a:r>
              <a:rPr lang="x-none" altLang="en-US" sz="2400">
                <a:latin typeface="Times New Roman" panose="02020603050405020304" pitchFamily="18" charset="0"/>
                <a:ea typeface="Bodoni 72 Oldstyle" charset="0"/>
                <a:cs typeface="Times New Roman" panose="02020603050405020304" pitchFamily="18" charset="0"/>
              </a:rPr>
              <a:t>.</a:t>
            </a:r>
            <a:r>
              <a:rPr lang="id-ID" altLang="en-US" sz="2400">
                <a:latin typeface="Times New Roman" panose="02020603050405020304" pitchFamily="18" charset="0"/>
                <a:ea typeface="Bodoni 72 Oldstyle" charset="0"/>
                <a:cs typeface="Times New Roman" panose="02020603050405020304" pitchFamily="18" charset="0"/>
              </a:rPr>
              <a:t> </a:t>
            </a:r>
            <a:r>
              <a:rPr lang="x-none" altLang="en-US" sz="2400">
                <a:latin typeface="Times New Roman" panose="02020603050405020304" pitchFamily="18" charset="0"/>
                <a:ea typeface="Bodoni 72 Oldstyle" charset="0"/>
                <a:cs typeface="Times New Roman" panose="02020603050405020304" pitchFamily="18" charset="0"/>
              </a:rPr>
              <a:t>Zaman penjajahan Jepang di mana rakyat diwajibkan melaksanakan “wajib setor beras” ini juga biasa disebut “Zaman Kuintalan”, karena berasal dari kata Quintaal, yang berarti 100 Kg (satuan berat yang diperkenalkan oleh Jepang). Para petani juga menyebut jaman ini sebagai jaman penyetoran padi.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3" name="Kotak Teks 2"/>
          <p:cNvSpPr txBox="1"/>
          <p:nvPr/>
        </p:nvSpPr>
        <p:spPr>
          <a:xfrm>
            <a:off x="869950" y="828675"/>
            <a:ext cx="5029200" cy="1188720"/>
          </a:xfrm>
          <a:prstGeom prst="rect">
            <a:avLst/>
          </a:prstGeom>
          <a:solidFill>
            <a:schemeClr val="bg1"/>
          </a:solidFill>
        </p:spPr>
        <p:txBody>
          <a:bodyPr wrap="square" rtlCol="0">
            <a:spAutoFit/>
          </a:bodyPr>
          <a:lstStyle/>
          <a:p>
            <a:pPr>
              <a:lnSpc>
                <a:spcPct val="100000"/>
              </a:lnSpc>
            </a:pPr>
            <a:r>
              <a:rPr lang="x-none" altLang="en-US" sz="2400" b="1">
                <a:latin typeface="Bodoni 72 Oldstyle" charset="0"/>
                <a:ea typeface="Bodoni 72 Oldstyle" charset="0"/>
                <a:sym typeface="+mn-ea"/>
              </a:rPr>
              <a:t>Kondisi Sosial Pedesaan pada masa pendudukan Jepang</a:t>
            </a:r>
            <a:endParaRPr lang="x-none" altLang="en-US" sz="2400" b="1">
              <a:latin typeface="Bodoni 72 Oldstyle" charset="0"/>
              <a:ea typeface="Bodoni 72 Oldstyle" charset="0"/>
            </a:endParaRPr>
          </a:p>
          <a:p>
            <a:pPr>
              <a:lnSpc>
                <a:spcPct val="100000"/>
              </a:lnSpc>
            </a:pPr>
            <a:endParaRPr lang="x-none" altLang="en-US" sz="2400" b="1">
              <a:latin typeface="Bodoni 72 Oldstyle" charset="0"/>
              <a:ea typeface="Bodoni 72 Oldstyle" charset="0"/>
            </a:endParaRPr>
          </a:p>
        </p:txBody>
      </p:sp>
      <p:sp>
        <p:nvSpPr>
          <p:cNvPr id="4" name="Kotak Teks 3"/>
          <p:cNvSpPr txBox="1"/>
          <p:nvPr/>
        </p:nvSpPr>
        <p:spPr>
          <a:xfrm>
            <a:off x="869950" y="2130425"/>
            <a:ext cx="7588250" cy="4142468"/>
          </a:xfrm>
          <a:prstGeom prst="rect">
            <a:avLst/>
          </a:prstGeom>
          <a:solidFill>
            <a:schemeClr val="bg1">
              <a:lumMod val="95000"/>
            </a:schemeClr>
          </a:solidFill>
        </p:spPr>
        <p:txBody>
          <a:bodyPr wrap="square" rtlCol="0">
            <a:spAutoFit/>
          </a:bodyPr>
          <a:lstStyle/>
          <a:p>
            <a:pPr>
              <a:lnSpc>
                <a:spcPct val="100000"/>
              </a:lnSpc>
            </a:pPr>
            <a:r>
              <a:rPr lang="x-none" altLang="en-US" sz="2400">
                <a:latin typeface="Bodoni 72 Oldstyle" charset="0"/>
                <a:ea typeface="Bodoni 72 Oldstyle" charset="0"/>
              </a:rPr>
              <a:t>Dalam bidang sosial diberlakukannya Romusha, karena melihat dari praktek-praktek eksploitasi ekonomi masa pendudukan Jepang, yang telah banyak menghancurkan sumber daya alam, sehingga menimbulkannya krisis ekonomi. Pergerakan sosial yang dilakukan pemerintah Jepang dalam bentuk Kinrohosi atau kerja bakti yang lebih mengarah pada kerja paksa hanya untuk kepentingan perang.Tenaga yang mengerjakan itu semua diperoleh dari desa-desa di Jawa yang padat penduduknya, sehingga kegiatan ini menggunakan sistem kerja paksa istilah terkenalnya Romusha.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endParaRPr lang="en-US" altLang="en-US"/>
          </a:p>
        </p:txBody>
      </p:sp>
      <p:sp>
        <p:nvSpPr>
          <p:cNvPr id="3075" name="Title 3074" descr="#wm#_1_01_100_1100_a_1_28#clear#"/>
          <p:cNvSpPr>
            <a:spLocks noGrp="1"/>
          </p:cNvSpPr>
          <p:nvPr>
            <p:ph type="ctrTitle"/>
          </p:nvPr>
        </p:nvSpPr>
        <p:spPr>
          <a:xfrm>
            <a:off x="685800" y="2130425"/>
            <a:ext cx="7772400" cy="1470025"/>
          </a:xfrm>
        </p:spPr>
        <p:txBody>
          <a:bodyPr anchor="ctr"/>
          <a:lstStyle/>
          <a:p>
            <a:pPr defTabSz="914400">
              <a:buNone/>
            </a:pPr>
            <a:endParaRPr sz="4400" kern="1200" baseline="0">
              <a:latin typeface="Arial" charset="0"/>
              <a:ea typeface="Arial" charset="0"/>
            </a:endParaRPr>
          </a:p>
        </p:txBody>
      </p:sp>
      <p:sp>
        <p:nvSpPr>
          <p:cNvPr id="3076" name="Subtitle 3075" descr="#wm#_1_01_100_1100_b_1_51#clear#"/>
          <p:cNvSpPr>
            <a:spLocks noGrp="1"/>
          </p:cNvSpPr>
          <p:nvPr>
            <p:ph type="subTitle" idx="1"/>
          </p:nvPr>
        </p:nvSpPr>
        <p:spPr>
          <a:xfrm>
            <a:off x="1371600" y="3886200"/>
            <a:ext cx="6400800" cy="1752600"/>
          </a:xfrm>
        </p:spPr>
        <p:txBody>
          <a:bodyPr/>
          <a:lstStyle/>
          <a:p>
            <a:pPr defTabSz="914400">
              <a:buNone/>
            </a:pPr>
            <a:endParaRPr sz="3200" kern="1200" baseline="0">
              <a:latin typeface="Arial" charset="0"/>
              <a:ea typeface="Arial" charset="0"/>
            </a:endParaRPr>
          </a:p>
        </p:txBody>
      </p:sp>
      <p:pic>
        <p:nvPicPr>
          <p:cNvPr id="2" name="Gambar 1" descr="2021-10-24 13:39:26.815000"/>
          <p:cNvPicPr>
            <a:picLocks noChangeAspect="1"/>
          </p:cNvPicPr>
          <p:nvPr/>
        </p:nvPicPr>
        <p:blipFill>
          <a:blip r:embed="rId2"/>
          <a:stretch>
            <a:fillRect/>
          </a:stretch>
        </p:blipFill>
        <p:spPr>
          <a:xfrm>
            <a:off x="-210820" y="-38100"/>
            <a:ext cx="9632315" cy="6934835"/>
          </a:xfrm>
          <a:prstGeom prst="rect">
            <a:avLst/>
          </a:prstGeom>
        </p:spPr>
      </p:pic>
      <p:sp>
        <p:nvSpPr>
          <p:cNvPr id="4" name="Persegi Panjang 3">
            <a:extLst>
              <a:ext uri="{FF2B5EF4-FFF2-40B4-BE49-F238E27FC236}">
                <a16:creationId xmlns:a16="http://schemas.microsoft.com/office/drawing/2014/main" id="{A2DF6B53-3420-3545-B206-9C90BBCEA378}"/>
              </a:ext>
            </a:extLst>
          </p:cNvPr>
          <p:cNvSpPr/>
          <p:nvPr/>
        </p:nvSpPr>
        <p:spPr>
          <a:xfrm>
            <a:off x="374705" y="709951"/>
            <a:ext cx="8461263" cy="55901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b="1">
              <a:solidFill>
                <a:schemeClr val="tx1"/>
              </a:solidFill>
              <a:latin typeface="Times New Roman" panose="02020603050405020304" pitchFamily="18" charset="0"/>
              <a:cs typeface="Times New Roman" panose="02020603050405020304" pitchFamily="18" charset="0"/>
            </a:endParaRPr>
          </a:p>
          <a:p>
            <a:pPr algn="ctr"/>
            <a:endParaRPr lang="id-ID" b="1">
              <a:solidFill>
                <a:schemeClr val="tx1"/>
              </a:solidFill>
              <a:latin typeface="Times New Roman" panose="02020603050405020304" pitchFamily="18" charset="0"/>
              <a:cs typeface="Times New Roman" panose="02020603050405020304" pitchFamily="18" charset="0"/>
            </a:endParaRPr>
          </a:p>
          <a:p>
            <a:pPr algn="ctr"/>
            <a:r>
              <a:rPr lang="id-ID" b="1">
                <a:solidFill>
                  <a:schemeClr val="tx1"/>
                </a:solidFill>
                <a:latin typeface="Times New Roman" panose="02020603050405020304" pitchFamily="18" charset="0"/>
                <a:cs typeface="Times New Roman" panose="02020603050405020304" pitchFamily="18" charset="0"/>
              </a:rPr>
              <a:t>KESIMPULAN</a:t>
            </a:r>
          </a:p>
          <a:p>
            <a:pPr algn="ctr"/>
            <a:endParaRPr lang="id-ID" b="1">
              <a:solidFill>
                <a:schemeClr val="tx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id-ID">
                <a:solidFill>
                  <a:schemeClr val="tx1"/>
                </a:solidFill>
                <a:latin typeface="Times New Roman" panose="02020603050405020304" pitchFamily="18" charset="0"/>
                <a:cs typeface="Times New Roman" panose="02020603050405020304" pitchFamily="18" charset="0"/>
              </a:rPr>
              <a:t>Kedatangan Pendudukan Jepang ke Indonesia yaitu untuk menguasai Indonesia dalam bidang ekonomi, pertahanan dan keamanan, serta politik. Kebijakan pemerintahan Jepang terhadap rakyat Indonesia mempunyai dua prioritas: yakni menghapus pengaruh barat di kalangan rakyat, dan memobilisasi mereka demi kemenangan tentara Jepang. </a:t>
            </a:r>
          </a:p>
          <a:p>
            <a:pPr marL="285750" indent="-285750">
              <a:buFont typeface="Arial" panose="020B0604020202020204" pitchFamily="34" charset="0"/>
              <a:buChar char="•"/>
            </a:pPr>
            <a:r>
              <a:rPr lang="id-ID">
                <a:solidFill>
                  <a:schemeClr val="tx1"/>
                </a:solidFill>
                <a:latin typeface="Times New Roman" panose="02020603050405020304" pitchFamily="18" charset="0"/>
                <a:cs typeface="Times New Roman" panose="02020603050405020304" pitchFamily="18" charset="0"/>
              </a:rPr>
              <a:t>Kondisi Politik Pedesaan pada masa pendudukan Jepang adalah membekukan segala kegiatan politik. Semua pergerakan rakyat yang berbau politik dilarang. Seolah-olah pemerintah militer Jepang menerapkan sistern fasisrne dan menetapkan garis politik pemerintah sebagai satu-satunya aliran yang harus ditaati. </a:t>
            </a:r>
          </a:p>
          <a:p>
            <a:pPr marL="285750" indent="-285750">
              <a:buFont typeface="Arial" panose="020B0604020202020204" pitchFamily="34" charset="0"/>
              <a:buChar char="•"/>
            </a:pPr>
            <a:r>
              <a:rPr lang="id-ID">
                <a:solidFill>
                  <a:schemeClr val="tx1"/>
                </a:solidFill>
                <a:latin typeface="Times New Roman" panose="02020603050405020304" pitchFamily="18" charset="0"/>
                <a:cs typeface="Times New Roman" panose="02020603050405020304" pitchFamily="18" charset="0"/>
              </a:rPr>
              <a:t>Kondisi Ekonomi Pedesaan pada masa pendudukan Jepang ialah Jepang membuat kebijakan-kebijakan yang pada intinya terpusat pada tujuan pengumpulan bahan mentah untuk industri perang. </a:t>
            </a:r>
          </a:p>
          <a:p>
            <a:pPr marL="285750" indent="-285750">
              <a:buFont typeface="Arial" panose="020B0604020202020204" pitchFamily="34" charset="0"/>
              <a:buChar char="•"/>
            </a:pPr>
            <a:r>
              <a:rPr lang="id-ID">
                <a:solidFill>
                  <a:schemeClr val="tx1"/>
                </a:solidFill>
                <a:latin typeface="Times New Roman" panose="02020603050405020304" pitchFamily="18" charset="0"/>
                <a:cs typeface="Times New Roman" panose="02020603050405020304" pitchFamily="18" charset="0"/>
              </a:rPr>
              <a:t>Dalam bidang sosial diberlakukannya Romusha, karena melihat dari praktek-praktek eksploitasi ekonomi masa pendudukan Jepang, yang telah banyak menghancurkan sumber daya alam, sehingga menimbulkannya krisis ekonomi.</a:t>
            </a:r>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Tampilan Layar (4:3)</PresentationFormat>
  <Paragraphs>0</Paragraphs>
  <Slides>9</Slides>
  <Notes>0</Notes>
  <HiddenSlides>0</HiddenSlides>
  <MMClips>0</MMClips>
  <ScaleCrop>false</ScaleCrop>
  <HeadingPairs>
    <vt:vector size="4" baseType="variant">
      <vt:variant>
        <vt:lpstr>Tema</vt:lpstr>
      </vt:variant>
      <vt:variant>
        <vt:i4>1</vt:i4>
      </vt:variant>
      <vt:variant>
        <vt:lpstr>Judul Slide</vt:lpstr>
      </vt:variant>
      <vt:variant>
        <vt:i4>9</vt:i4>
      </vt:variant>
    </vt:vector>
  </HeadingPairs>
  <TitlesOfParts>
    <vt:vector size="10" baseType="lpstr">
      <vt:lpstr>Default Design</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iPhone</dc:creator>
  <cp:lastModifiedBy>lussysafitri178@gmail.com</cp:lastModifiedBy>
  <cp:revision>6</cp:revision>
  <dcterms:created xsi:type="dcterms:W3CDTF">1900-01-01T00:00:00Z</dcterms:created>
  <dcterms:modified xsi:type="dcterms:W3CDTF">2021-10-24T08:37:07Z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2052-11.8.1</vt:lpwstr>
  </property>
  <property fmtid="{D5CDD505-2E9C-101B-9397-08002B2CF9AE}" pid="3" name="ICV">
    <vt:lpwstr>D84C74D3AE7BC76D27B774613753E6B9</vt:lpwstr>
  </property>
</Properties>
</file>