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8"/>
  </p:notesMasterIdLst>
  <p:sldIdLst>
    <p:sldId id="256" r:id="rId2"/>
    <p:sldId id="257" r:id="rId3"/>
    <p:sldId id="300" r:id="rId4"/>
    <p:sldId id="299" r:id="rId5"/>
    <p:sldId id="301" r:id="rId6"/>
    <p:sldId id="319" r:id="rId7"/>
    <p:sldId id="308" r:id="rId8"/>
    <p:sldId id="303" r:id="rId9"/>
    <p:sldId id="311" r:id="rId10"/>
    <p:sldId id="310" r:id="rId11"/>
    <p:sldId id="312" r:id="rId12"/>
    <p:sldId id="313" r:id="rId13"/>
    <p:sldId id="314" r:id="rId14"/>
    <p:sldId id="315" r:id="rId15"/>
    <p:sldId id="304" r:id="rId16"/>
    <p:sldId id="320" r:id="rId17"/>
  </p:sldIdLst>
  <p:sldSz cx="9144000" cy="5143500" type="screen16x9"/>
  <p:notesSz cx="6858000" cy="9144000"/>
  <p:embeddedFontLst>
    <p:embeddedFont>
      <p:font typeface="Overpass Black" charset="0"/>
      <p:bold r:id="rId19"/>
      <p:boldItalic r:id="rId20"/>
    </p:embeddedFont>
    <p:embeddedFont>
      <p:font typeface="Overpass SemiBold" charset="0"/>
      <p:regular r:id="rId21"/>
      <p:bold r:id="rId22"/>
      <p:italic r:id="rId23"/>
      <p:boldItalic r:id="rId24"/>
    </p:embeddedFont>
    <p:embeddedFont>
      <p:font typeface="Source Sans Pro" charset="0"/>
      <p:regular r:id="rId25"/>
      <p:bold r:id="rId26"/>
      <p:italic r:id="rId27"/>
      <p:boldItalic r:id="rId28"/>
    </p:embeddedFont>
    <p:embeddedFont>
      <p:font typeface="Microsoft Sans Serif" pitchFamily="3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631">
          <p15:clr>
            <a:srgbClr val="0000FF"/>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FF"/>
    <a:srgbClr val="D468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B924713-FDA6-4C7E-A4AF-9A4AD95168BE}">
  <a:tblStyle styleId="{0B924713-FDA6-4C7E-A4AF-9A4AD95168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62" autoAdjust="0"/>
  </p:normalViewPr>
  <p:slideViewPr>
    <p:cSldViewPr snapToGrid="0">
      <p:cViewPr>
        <p:scale>
          <a:sx n="50" d="100"/>
          <a:sy n="50" d="100"/>
        </p:scale>
        <p:origin x="-1956" y="-774"/>
      </p:cViewPr>
      <p:guideLst>
        <p:guide orient="horz" pos="631"/>
        <p:guide pos="2880"/>
      </p:guideLst>
    </p:cSldViewPr>
  </p:slideViewPr>
  <p:outlineViewPr>
    <p:cViewPr>
      <p:scale>
        <a:sx n="33" d="100"/>
        <a:sy n="33" d="100"/>
      </p:scale>
      <p:origin x="0" y="2502"/>
    </p:cViewPr>
  </p:outlineViewPr>
  <p:notesTextViewPr>
    <p:cViewPr>
      <p:scale>
        <a:sx n="1" d="1"/>
        <a:sy n="1" d="1"/>
      </p:scale>
      <p:origin x="0" y="0"/>
    </p:cViewPr>
  </p:notesTextViewPr>
  <p:sorterViewPr>
    <p:cViewPr>
      <p:scale>
        <a:sx n="100" d="100"/>
        <a:sy n="100" d="100"/>
      </p:scale>
      <p:origin x="0" y="76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29E45-F209-4AAF-9044-04796940C831}"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n-US"/>
        </a:p>
      </dgm:t>
    </dgm:pt>
    <dgm:pt modelId="{2A5CFE8F-EBDB-4081-A44A-3C6FA121CC9D}">
      <dgm:prSet phldrT="[Text]" custT="1"/>
      <dgm:spPr/>
      <dgm:t>
        <a:bodyPr/>
        <a:lstStyle/>
        <a:p>
          <a:r>
            <a:rPr lang="en-US" sz="1600" dirty="0">
              <a:solidFill>
                <a:schemeClr val="bg2"/>
              </a:solidFill>
            </a:rPr>
            <a:t>Objective</a:t>
          </a:r>
        </a:p>
      </dgm:t>
    </dgm:pt>
    <dgm:pt modelId="{D5D80680-05F8-48F2-9D75-AD3640BFDDDA}" type="parTrans" cxnId="{34D46B8D-27BD-4A3B-8BBD-9921E2FEBABF}">
      <dgm:prSet/>
      <dgm:spPr/>
      <dgm:t>
        <a:bodyPr/>
        <a:lstStyle/>
        <a:p>
          <a:endParaRPr lang="en-US"/>
        </a:p>
      </dgm:t>
    </dgm:pt>
    <dgm:pt modelId="{F39FB38C-09B6-404B-955D-45C33CA45FB4}" type="sibTrans" cxnId="{34D46B8D-27BD-4A3B-8BBD-9921E2FEBABF}">
      <dgm:prSet/>
      <dgm:spPr/>
      <dgm:t>
        <a:bodyPr/>
        <a:lstStyle/>
        <a:p>
          <a:endParaRPr lang="en-US"/>
        </a:p>
      </dgm:t>
    </dgm:pt>
    <dgm:pt modelId="{BFE6B864-1137-46B6-90F8-7A79FBEAA70F}">
      <dgm:prSet phldrT="[Text]" custT="1"/>
      <dgm:spPr/>
      <dgm:t>
        <a:bodyPr/>
        <a:lstStyle/>
        <a:p>
          <a:r>
            <a:rPr lang="en-US" sz="1100" dirty="0">
              <a:solidFill>
                <a:schemeClr val="bg1">
                  <a:lumMod val="10000"/>
                </a:schemeClr>
              </a:solidFill>
            </a:rPr>
            <a:t>Structure </a:t>
          </a:r>
        </a:p>
      </dgm:t>
    </dgm:pt>
    <dgm:pt modelId="{2F8BFF1D-BFB6-400A-B325-EDB9CCE3E445}" type="parTrans" cxnId="{ADEA3490-648F-43B1-8A71-E26730448165}">
      <dgm:prSet/>
      <dgm:spPr/>
      <dgm:t>
        <a:bodyPr/>
        <a:lstStyle/>
        <a:p>
          <a:endParaRPr lang="en-US"/>
        </a:p>
      </dgm:t>
    </dgm:pt>
    <dgm:pt modelId="{FC7F796F-F06D-4F99-A670-D9575C5534FE}" type="sibTrans" cxnId="{ADEA3490-648F-43B1-8A71-E26730448165}">
      <dgm:prSet/>
      <dgm:spPr/>
      <dgm:t>
        <a:bodyPr/>
        <a:lstStyle/>
        <a:p>
          <a:endParaRPr lang="en-US"/>
        </a:p>
      </dgm:t>
    </dgm:pt>
    <dgm:pt modelId="{31136F37-9AB6-449F-95E4-30DDEB4879DB}">
      <dgm:prSet phldrT="[Text]" custT="1"/>
      <dgm:spPr/>
      <dgm:t>
        <a:bodyPr/>
        <a:lstStyle/>
        <a:p>
          <a:r>
            <a:rPr lang="en-US" sz="1600" dirty="0">
              <a:solidFill>
                <a:schemeClr val="bg2"/>
              </a:solidFill>
            </a:rPr>
            <a:t>Award</a:t>
          </a:r>
        </a:p>
      </dgm:t>
    </dgm:pt>
    <dgm:pt modelId="{31D5AFDB-CFE6-41EC-B4CF-B07CEB4BF05D}" type="parTrans" cxnId="{E50E8488-9C3B-4342-8DE4-6E63EC524D77}">
      <dgm:prSet/>
      <dgm:spPr/>
      <dgm:t>
        <a:bodyPr/>
        <a:lstStyle/>
        <a:p>
          <a:endParaRPr lang="en-US"/>
        </a:p>
      </dgm:t>
    </dgm:pt>
    <dgm:pt modelId="{E6B0013F-EDB4-4773-9FF8-73566CD83277}" type="sibTrans" cxnId="{E50E8488-9C3B-4342-8DE4-6E63EC524D77}">
      <dgm:prSet/>
      <dgm:spPr/>
      <dgm:t>
        <a:bodyPr/>
        <a:lstStyle/>
        <a:p>
          <a:endParaRPr lang="en-US"/>
        </a:p>
      </dgm:t>
    </dgm:pt>
    <dgm:pt modelId="{522007DF-8DC9-45D9-A12C-E7660DDAB69F}">
      <dgm:prSet phldrT="[Text]" custT="1"/>
      <dgm:spPr/>
      <dgm:t>
        <a:bodyPr/>
        <a:lstStyle/>
        <a:p>
          <a:r>
            <a:rPr lang="en-US" sz="1600" dirty="0">
              <a:solidFill>
                <a:schemeClr val="bg2"/>
              </a:solidFill>
            </a:rPr>
            <a:t>Working mechanism</a:t>
          </a:r>
        </a:p>
      </dgm:t>
    </dgm:pt>
    <dgm:pt modelId="{D4468994-EB76-4B80-8275-0D0BED56BEA3}" type="parTrans" cxnId="{7C703DA4-7FA0-4BF2-BCB8-C6FFA24E8761}">
      <dgm:prSet/>
      <dgm:spPr/>
      <dgm:t>
        <a:bodyPr/>
        <a:lstStyle/>
        <a:p>
          <a:endParaRPr lang="en-US"/>
        </a:p>
      </dgm:t>
    </dgm:pt>
    <dgm:pt modelId="{E59544FC-FEA9-4193-ABB9-924C1895C724}" type="sibTrans" cxnId="{7C703DA4-7FA0-4BF2-BCB8-C6FFA24E8761}">
      <dgm:prSet/>
      <dgm:spPr/>
      <dgm:t>
        <a:bodyPr/>
        <a:lstStyle/>
        <a:p>
          <a:endParaRPr lang="en-US"/>
        </a:p>
      </dgm:t>
    </dgm:pt>
    <dgm:pt modelId="{29DE23AB-D579-45BB-BF2D-FFBA4D3E7263}">
      <dgm:prSet phldrT="[Text]" custT="1"/>
      <dgm:spPr/>
      <dgm:t>
        <a:bodyPr/>
        <a:lstStyle/>
        <a:p>
          <a:r>
            <a:rPr lang="en-US" sz="1600" dirty="0"/>
            <a:t>Relationship Management</a:t>
          </a:r>
        </a:p>
      </dgm:t>
    </dgm:pt>
    <dgm:pt modelId="{BC7E6C99-626F-4EEA-B20D-AD88A329B457}" type="parTrans" cxnId="{7B3C61D8-7530-4BF1-9FFF-9AF462B3B55B}">
      <dgm:prSet/>
      <dgm:spPr/>
      <dgm:t>
        <a:bodyPr/>
        <a:lstStyle/>
        <a:p>
          <a:endParaRPr lang="en-US"/>
        </a:p>
      </dgm:t>
    </dgm:pt>
    <dgm:pt modelId="{67816F35-446D-4AB8-9717-8605B0C2FEA2}" type="sibTrans" cxnId="{7B3C61D8-7530-4BF1-9FFF-9AF462B3B55B}">
      <dgm:prSet/>
      <dgm:spPr/>
      <dgm:t>
        <a:bodyPr/>
        <a:lstStyle/>
        <a:p>
          <a:endParaRPr lang="en-US"/>
        </a:p>
      </dgm:t>
    </dgm:pt>
    <dgm:pt modelId="{EEB146CF-625B-474E-A8FC-2BDEB1295B23}">
      <dgm:prSet phldrT="[Text]" custT="1"/>
      <dgm:spPr/>
      <dgm:t>
        <a:bodyPr/>
        <a:lstStyle/>
        <a:p>
          <a:r>
            <a:rPr lang="en-US" sz="1800" dirty="0"/>
            <a:t>Leadership</a:t>
          </a:r>
        </a:p>
      </dgm:t>
    </dgm:pt>
    <dgm:pt modelId="{74557711-24F8-4FBF-9F32-215BDD268C95}" type="parTrans" cxnId="{AEFFEC0E-2106-40D6-AF49-E8B3642A15AD}">
      <dgm:prSet/>
      <dgm:spPr/>
      <dgm:t>
        <a:bodyPr/>
        <a:lstStyle/>
        <a:p>
          <a:endParaRPr lang="en-US"/>
        </a:p>
      </dgm:t>
    </dgm:pt>
    <dgm:pt modelId="{BA753124-A191-4BB0-A828-DF5A0FF0B664}" type="sibTrans" cxnId="{AEFFEC0E-2106-40D6-AF49-E8B3642A15AD}">
      <dgm:prSet/>
      <dgm:spPr/>
      <dgm:t>
        <a:bodyPr/>
        <a:lstStyle/>
        <a:p>
          <a:endParaRPr lang="en-US"/>
        </a:p>
      </dgm:t>
    </dgm:pt>
    <dgm:pt modelId="{2D22A777-9A18-4A55-9D32-6396E3A78EEC}" type="pres">
      <dgm:prSet presAssocID="{59A29E45-F209-4AAF-9044-04796940C831}" presName="cycle" presStyleCnt="0">
        <dgm:presLayoutVars>
          <dgm:dir/>
          <dgm:resizeHandles val="exact"/>
        </dgm:presLayoutVars>
      </dgm:prSet>
      <dgm:spPr/>
      <dgm:t>
        <a:bodyPr/>
        <a:lstStyle/>
        <a:p>
          <a:endParaRPr lang="en-US"/>
        </a:p>
      </dgm:t>
    </dgm:pt>
    <dgm:pt modelId="{72D11B2A-D7A3-4FFF-B45E-C9E798D8D892}" type="pres">
      <dgm:prSet presAssocID="{2A5CFE8F-EBDB-4081-A44A-3C6FA121CC9D}" presName="node" presStyleLbl="node1" presStyleIdx="0" presStyleCnt="6">
        <dgm:presLayoutVars>
          <dgm:bulletEnabled val="1"/>
        </dgm:presLayoutVars>
      </dgm:prSet>
      <dgm:spPr/>
      <dgm:t>
        <a:bodyPr/>
        <a:lstStyle/>
        <a:p>
          <a:endParaRPr lang="en-US"/>
        </a:p>
      </dgm:t>
    </dgm:pt>
    <dgm:pt modelId="{9A62ADB8-5865-406C-B6C7-0383D677339A}" type="pres">
      <dgm:prSet presAssocID="{2A5CFE8F-EBDB-4081-A44A-3C6FA121CC9D}" presName="spNode" presStyleCnt="0"/>
      <dgm:spPr/>
    </dgm:pt>
    <dgm:pt modelId="{032D7375-E4FA-4F56-AAC7-F0FF630818F5}" type="pres">
      <dgm:prSet presAssocID="{F39FB38C-09B6-404B-955D-45C33CA45FB4}" presName="sibTrans" presStyleLbl="sibTrans1D1" presStyleIdx="0" presStyleCnt="6"/>
      <dgm:spPr/>
      <dgm:t>
        <a:bodyPr/>
        <a:lstStyle/>
        <a:p>
          <a:endParaRPr lang="en-US"/>
        </a:p>
      </dgm:t>
    </dgm:pt>
    <dgm:pt modelId="{2986B3FB-B6DC-4E51-A320-871115D443FF}" type="pres">
      <dgm:prSet presAssocID="{BFE6B864-1137-46B6-90F8-7A79FBEAA70F}" presName="node" presStyleLbl="node1" presStyleIdx="1" presStyleCnt="6">
        <dgm:presLayoutVars>
          <dgm:bulletEnabled val="1"/>
        </dgm:presLayoutVars>
      </dgm:prSet>
      <dgm:spPr/>
      <dgm:t>
        <a:bodyPr/>
        <a:lstStyle/>
        <a:p>
          <a:endParaRPr lang="en-US"/>
        </a:p>
      </dgm:t>
    </dgm:pt>
    <dgm:pt modelId="{233182E3-8C5C-41DD-A5F6-C91020DE805D}" type="pres">
      <dgm:prSet presAssocID="{BFE6B864-1137-46B6-90F8-7A79FBEAA70F}" presName="spNode" presStyleCnt="0"/>
      <dgm:spPr/>
    </dgm:pt>
    <dgm:pt modelId="{4B4F7365-CA44-4594-A397-2EEE77717136}" type="pres">
      <dgm:prSet presAssocID="{FC7F796F-F06D-4F99-A670-D9575C5534FE}" presName="sibTrans" presStyleLbl="sibTrans1D1" presStyleIdx="1" presStyleCnt="6"/>
      <dgm:spPr/>
      <dgm:t>
        <a:bodyPr/>
        <a:lstStyle/>
        <a:p>
          <a:endParaRPr lang="en-US"/>
        </a:p>
      </dgm:t>
    </dgm:pt>
    <dgm:pt modelId="{BF49711C-3E7D-4369-B2E9-66F339F435F1}" type="pres">
      <dgm:prSet presAssocID="{31136F37-9AB6-449F-95E4-30DDEB4879DB}" presName="node" presStyleLbl="node1" presStyleIdx="2" presStyleCnt="6" custScaleX="210845" custScaleY="76632" custRadScaleRad="101415" custRadScaleInc="-46645">
        <dgm:presLayoutVars>
          <dgm:bulletEnabled val="1"/>
        </dgm:presLayoutVars>
      </dgm:prSet>
      <dgm:spPr/>
      <dgm:t>
        <a:bodyPr/>
        <a:lstStyle/>
        <a:p>
          <a:endParaRPr lang="en-US"/>
        </a:p>
      </dgm:t>
    </dgm:pt>
    <dgm:pt modelId="{AD8916E6-3CA1-4949-A453-A1236E6D0860}" type="pres">
      <dgm:prSet presAssocID="{31136F37-9AB6-449F-95E4-30DDEB4879DB}" presName="spNode" presStyleCnt="0"/>
      <dgm:spPr/>
    </dgm:pt>
    <dgm:pt modelId="{73D4B6FE-A6B7-4C1B-9395-070F2457F21E}" type="pres">
      <dgm:prSet presAssocID="{E6B0013F-EDB4-4773-9FF8-73566CD83277}" presName="sibTrans" presStyleLbl="sibTrans1D1" presStyleIdx="2" presStyleCnt="6"/>
      <dgm:spPr/>
      <dgm:t>
        <a:bodyPr/>
        <a:lstStyle/>
        <a:p>
          <a:endParaRPr lang="en-US"/>
        </a:p>
      </dgm:t>
    </dgm:pt>
    <dgm:pt modelId="{E9A125C4-1935-4528-8B19-17FF79D4918A}" type="pres">
      <dgm:prSet presAssocID="{522007DF-8DC9-45D9-A12C-E7660DDAB69F}" presName="node" presStyleLbl="node1" presStyleIdx="3" presStyleCnt="6" custScaleX="258252" custScaleY="80661">
        <dgm:presLayoutVars>
          <dgm:bulletEnabled val="1"/>
        </dgm:presLayoutVars>
      </dgm:prSet>
      <dgm:spPr/>
      <dgm:t>
        <a:bodyPr/>
        <a:lstStyle/>
        <a:p>
          <a:endParaRPr lang="en-US"/>
        </a:p>
      </dgm:t>
    </dgm:pt>
    <dgm:pt modelId="{91B92B1F-3F54-414F-838F-54290857B8F4}" type="pres">
      <dgm:prSet presAssocID="{522007DF-8DC9-45D9-A12C-E7660DDAB69F}" presName="spNode" presStyleCnt="0"/>
      <dgm:spPr/>
    </dgm:pt>
    <dgm:pt modelId="{6FA6CBDC-52F6-4321-9733-FF93A08C4600}" type="pres">
      <dgm:prSet presAssocID="{E59544FC-FEA9-4193-ABB9-924C1895C724}" presName="sibTrans" presStyleLbl="sibTrans1D1" presStyleIdx="3" presStyleCnt="6"/>
      <dgm:spPr/>
      <dgm:t>
        <a:bodyPr/>
        <a:lstStyle/>
        <a:p>
          <a:endParaRPr lang="en-US"/>
        </a:p>
      </dgm:t>
    </dgm:pt>
    <dgm:pt modelId="{E09E609D-3067-424A-B461-9C54F46F0319}" type="pres">
      <dgm:prSet presAssocID="{29DE23AB-D579-45BB-BF2D-FFBA4D3E7263}" presName="node" presStyleLbl="node1" presStyleIdx="4" presStyleCnt="6" custScaleX="215218" custScaleY="82204" custRadScaleRad="113320" custRadScaleInc="61066">
        <dgm:presLayoutVars>
          <dgm:bulletEnabled val="1"/>
        </dgm:presLayoutVars>
      </dgm:prSet>
      <dgm:spPr/>
      <dgm:t>
        <a:bodyPr/>
        <a:lstStyle/>
        <a:p>
          <a:endParaRPr lang="en-US"/>
        </a:p>
      </dgm:t>
    </dgm:pt>
    <dgm:pt modelId="{98C56362-015D-4CB5-9C4E-FD1CA4ED99CD}" type="pres">
      <dgm:prSet presAssocID="{29DE23AB-D579-45BB-BF2D-FFBA4D3E7263}" presName="spNode" presStyleCnt="0"/>
      <dgm:spPr/>
    </dgm:pt>
    <dgm:pt modelId="{E4857395-ADCA-474D-AE29-818C283DB368}" type="pres">
      <dgm:prSet presAssocID="{67816F35-446D-4AB8-9717-8605B0C2FEA2}" presName="sibTrans" presStyleLbl="sibTrans1D1" presStyleIdx="4" presStyleCnt="6"/>
      <dgm:spPr/>
      <dgm:t>
        <a:bodyPr/>
        <a:lstStyle/>
        <a:p>
          <a:endParaRPr lang="en-US"/>
        </a:p>
      </dgm:t>
    </dgm:pt>
    <dgm:pt modelId="{D0D7180C-C328-4853-9F47-1D9B2D7EE2CA}" type="pres">
      <dgm:prSet presAssocID="{EEB146CF-625B-474E-A8FC-2BDEB1295B23}" presName="node" presStyleLbl="node1" presStyleIdx="5" presStyleCnt="6" custScaleX="256495" custScaleY="73818">
        <dgm:presLayoutVars>
          <dgm:bulletEnabled val="1"/>
        </dgm:presLayoutVars>
      </dgm:prSet>
      <dgm:spPr/>
      <dgm:t>
        <a:bodyPr/>
        <a:lstStyle/>
        <a:p>
          <a:endParaRPr lang="en-US"/>
        </a:p>
      </dgm:t>
    </dgm:pt>
    <dgm:pt modelId="{0335AC58-7963-43C0-A9B8-F0FC397A48D2}" type="pres">
      <dgm:prSet presAssocID="{EEB146CF-625B-474E-A8FC-2BDEB1295B23}" presName="spNode" presStyleCnt="0"/>
      <dgm:spPr/>
    </dgm:pt>
    <dgm:pt modelId="{77CBD084-0192-4062-85E5-A47A0FA69E98}" type="pres">
      <dgm:prSet presAssocID="{BA753124-A191-4BB0-A828-DF5A0FF0B664}" presName="sibTrans" presStyleLbl="sibTrans1D1" presStyleIdx="5" presStyleCnt="6"/>
      <dgm:spPr/>
      <dgm:t>
        <a:bodyPr/>
        <a:lstStyle/>
        <a:p>
          <a:endParaRPr lang="en-US"/>
        </a:p>
      </dgm:t>
    </dgm:pt>
  </dgm:ptLst>
  <dgm:cxnLst>
    <dgm:cxn modelId="{E50E8488-9C3B-4342-8DE4-6E63EC524D77}" srcId="{59A29E45-F209-4AAF-9044-04796940C831}" destId="{31136F37-9AB6-449F-95E4-30DDEB4879DB}" srcOrd="2" destOrd="0" parTransId="{31D5AFDB-CFE6-41EC-B4CF-B07CEB4BF05D}" sibTransId="{E6B0013F-EDB4-4773-9FF8-73566CD83277}"/>
    <dgm:cxn modelId="{1A9F4349-4C67-4610-B255-452AC89154B1}" type="presOf" srcId="{67816F35-446D-4AB8-9717-8605B0C2FEA2}" destId="{E4857395-ADCA-474D-AE29-818C283DB368}" srcOrd="0" destOrd="0" presId="urn:microsoft.com/office/officeart/2005/8/layout/cycle5"/>
    <dgm:cxn modelId="{F1863840-CCBD-4A21-92B7-795E2C557398}" type="presOf" srcId="{FC7F796F-F06D-4F99-A670-D9575C5534FE}" destId="{4B4F7365-CA44-4594-A397-2EEE77717136}" srcOrd="0" destOrd="0" presId="urn:microsoft.com/office/officeart/2005/8/layout/cycle5"/>
    <dgm:cxn modelId="{E3B94701-8D24-4130-ADED-4E1E6CFCD488}" type="presOf" srcId="{E59544FC-FEA9-4193-ABB9-924C1895C724}" destId="{6FA6CBDC-52F6-4321-9733-FF93A08C4600}" srcOrd="0" destOrd="0" presId="urn:microsoft.com/office/officeart/2005/8/layout/cycle5"/>
    <dgm:cxn modelId="{A09EB4DF-6414-4E48-A078-CC5A9E908EAB}" type="presOf" srcId="{522007DF-8DC9-45D9-A12C-E7660DDAB69F}" destId="{E9A125C4-1935-4528-8B19-17FF79D4918A}" srcOrd="0" destOrd="0" presId="urn:microsoft.com/office/officeart/2005/8/layout/cycle5"/>
    <dgm:cxn modelId="{9B10827B-94C3-41A6-996A-3B08FCF60D10}" type="presOf" srcId="{59A29E45-F209-4AAF-9044-04796940C831}" destId="{2D22A777-9A18-4A55-9D32-6396E3A78EEC}" srcOrd="0" destOrd="0" presId="urn:microsoft.com/office/officeart/2005/8/layout/cycle5"/>
    <dgm:cxn modelId="{7B3C61D8-7530-4BF1-9FFF-9AF462B3B55B}" srcId="{59A29E45-F209-4AAF-9044-04796940C831}" destId="{29DE23AB-D579-45BB-BF2D-FFBA4D3E7263}" srcOrd="4" destOrd="0" parTransId="{BC7E6C99-626F-4EEA-B20D-AD88A329B457}" sibTransId="{67816F35-446D-4AB8-9717-8605B0C2FEA2}"/>
    <dgm:cxn modelId="{7EA6472B-52FD-445E-9216-C58D0D054115}" type="presOf" srcId="{BA753124-A191-4BB0-A828-DF5A0FF0B664}" destId="{77CBD084-0192-4062-85E5-A47A0FA69E98}" srcOrd="0" destOrd="0" presId="urn:microsoft.com/office/officeart/2005/8/layout/cycle5"/>
    <dgm:cxn modelId="{7C703DA4-7FA0-4BF2-BCB8-C6FFA24E8761}" srcId="{59A29E45-F209-4AAF-9044-04796940C831}" destId="{522007DF-8DC9-45D9-A12C-E7660DDAB69F}" srcOrd="3" destOrd="0" parTransId="{D4468994-EB76-4B80-8275-0D0BED56BEA3}" sibTransId="{E59544FC-FEA9-4193-ABB9-924C1895C724}"/>
    <dgm:cxn modelId="{ADEA3490-648F-43B1-8A71-E26730448165}" srcId="{59A29E45-F209-4AAF-9044-04796940C831}" destId="{BFE6B864-1137-46B6-90F8-7A79FBEAA70F}" srcOrd="1" destOrd="0" parTransId="{2F8BFF1D-BFB6-400A-B325-EDB9CCE3E445}" sibTransId="{FC7F796F-F06D-4F99-A670-D9575C5534FE}"/>
    <dgm:cxn modelId="{B0B1BF92-7501-4DAA-866B-D0F5F66EC421}" type="presOf" srcId="{2A5CFE8F-EBDB-4081-A44A-3C6FA121CC9D}" destId="{72D11B2A-D7A3-4FFF-B45E-C9E798D8D892}" srcOrd="0" destOrd="0" presId="urn:microsoft.com/office/officeart/2005/8/layout/cycle5"/>
    <dgm:cxn modelId="{467D6385-D2D4-4A58-B667-C8838F6460EF}" type="presOf" srcId="{E6B0013F-EDB4-4773-9FF8-73566CD83277}" destId="{73D4B6FE-A6B7-4C1B-9395-070F2457F21E}" srcOrd="0" destOrd="0" presId="urn:microsoft.com/office/officeart/2005/8/layout/cycle5"/>
    <dgm:cxn modelId="{4048FB24-A3C0-4E5A-A1B8-EE938DF44D24}" type="presOf" srcId="{BFE6B864-1137-46B6-90F8-7A79FBEAA70F}" destId="{2986B3FB-B6DC-4E51-A320-871115D443FF}" srcOrd="0" destOrd="0" presId="urn:microsoft.com/office/officeart/2005/8/layout/cycle5"/>
    <dgm:cxn modelId="{AEFFEC0E-2106-40D6-AF49-E8B3642A15AD}" srcId="{59A29E45-F209-4AAF-9044-04796940C831}" destId="{EEB146CF-625B-474E-A8FC-2BDEB1295B23}" srcOrd="5" destOrd="0" parTransId="{74557711-24F8-4FBF-9F32-215BDD268C95}" sibTransId="{BA753124-A191-4BB0-A828-DF5A0FF0B664}"/>
    <dgm:cxn modelId="{743FC87F-A90E-4E87-B2F5-A4CAFEB48E59}" type="presOf" srcId="{29DE23AB-D579-45BB-BF2D-FFBA4D3E7263}" destId="{E09E609D-3067-424A-B461-9C54F46F0319}" srcOrd="0" destOrd="0" presId="urn:microsoft.com/office/officeart/2005/8/layout/cycle5"/>
    <dgm:cxn modelId="{99A57B6E-4C18-4781-AE7E-B71715BF2EDD}" type="presOf" srcId="{31136F37-9AB6-449F-95E4-30DDEB4879DB}" destId="{BF49711C-3E7D-4369-B2E9-66F339F435F1}" srcOrd="0" destOrd="0" presId="urn:microsoft.com/office/officeart/2005/8/layout/cycle5"/>
    <dgm:cxn modelId="{BC6ADB90-A86A-4EBC-A37E-3D40B5367D75}" type="presOf" srcId="{EEB146CF-625B-474E-A8FC-2BDEB1295B23}" destId="{D0D7180C-C328-4853-9F47-1D9B2D7EE2CA}" srcOrd="0" destOrd="0" presId="urn:microsoft.com/office/officeart/2005/8/layout/cycle5"/>
    <dgm:cxn modelId="{34D46B8D-27BD-4A3B-8BBD-9921E2FEBABF}" srcId="{59A29E45-F209-4AAF-9044-04796940C831}" destId="{2A5CFE8F-EBDB-4081-A44A-3C6FA121CC9D}" srcOrd="0" destOrd="0" parTransId="{D5D80680-05F8-48F2-9D75-AD3640BFDDDA}" sibTransId="{F39FB38C-09B6-404B-955D-45C33CA45FB4}"/>
    <dgm:cxn modelId="{179C7B13-5026-4A2A-8F32-4F9EB4076E6A}" type="presOf" srcId="{F39FB38C-09B6-404B-955D-45C33CA45FB4}" destId="{032D7375-E4FA-4F56-AAC7-F0FF630818F5}" srcOrd="0" destOrd="0" presId="urn:microsoft.com/office/officeart/2005/8/layout/cycle5"/>
    <dgm:cxn modelId="{EC82B0B9-39A3-43EF-B833-BE32C82E097D}" type="presParOf" srcId="{2D22A777-9A18-4A55-9D32-6396E3A78EEC}" destId="{72D11B2A-D7A3-4FFF-B45E-C9E798D8D892}" srcOrd="0" destOrd="0" presId="urn:microsoft.com/office/officeart/2005/8/layout/cycle5"/>
    <dgm:cxn modelId="{6DDB421D-9811-4D77-8527-924C037C62EF}" type="presParOf" srcId="{2D22A777-9A18-4A55-9D32-6396E3A78EEC}" destId="{9A62ADB8-5865-406C-B6C7-0383D677339A}" srcOrd="1" destOrd="0" presId="urn:microsoft.com/office/officeart/2005/8/layout/cycle5"/>
    <dgm:cxn modelId="{87C3661C-D6C7-4155-9C1B-201A94C74933}" type="presParOf" srcId="{2D22A777-9A18-4A55-9D32-6396E3A78EEC}" destId="{032D7375-E4FA-4F56-AAC7-F0FF630818F5}" srcOrd="2" destOrd="0" presId="urn:microsoft.com/office/officeart/2005/8/layout/cycle5"/>
    <dgm:cxn modelId="{D33C6C8B-6B9C-42E1-89C8-3D92E86923C1}" type="presParOf" srcId="{2D22A777-9A18-4A55-9D32-6396E3A78EEC}" destId="{2986B3FB-B6DC-4E51-A320-871115D443FF}" srcOrd="3" destOrd="0" presId="urn:microsoft.com/office/officeart/2005/8/layout/cycle5"/>
    <dgm:cxn modelId="{61336461-8D38-44F1-BFC9-511EBD7E5738}" type="presParOf" srcId="{2D22A777-9A18-4A55-9D32-6396E3A78EEC}" destId="{233182E3-8C5C-41DD-A5F6-C91020DE805D}" srcOrd="4" destOrd="0" presId="urn:microsoft.com/office/officeart/2005/8/layout/cycle5"/>
    <dgm:cxn modelId="{61793B60-7FF8-4F54-A56B-00B00464B7E8}" type="presParOf" srcId="{2D22A777-9A18-4A55-9D32-6396E3A78EEC}" destId="{4B4F7365-CA44-4594-A397-2EEE77717136}" srcOrd="5" destOrd="0" presId="urn:microsoft.com/office/officeart/2005/8/layout/cycle5"/>
    <dgm:cxn modelId="{9B52F8C8-AD40-4937-B681-8A437FACD444}" type="presParOf" srcId="{2D22A777-9A18-4A55-9D32-6396E3A78EEC}" destId="{BF49711C-3E7D-4369-B2E9-66F339F435F1}" srcOrd="6" destOrd="0" presId="urn:microsoft.com/office/officeart/2005/8/layout/cycle5"/>
    <dgm:cxn modelId="{F723103A-96F4-4AE6-A3AC-AE41C525269A}" type="presParOf" srcId="{2D22A777-9A18-4A55-9D32-6396E3A78EEC}" destId="{AD8916E6-3CA1-4949-A453-A1236E6D0860}" srcOrd="7" destOrd="0" presId="urn:microsoft.com/office/officeart/2005/8/layout/cycle5"/>
    <dgm:cxn modelId="{0265CC9E-375C-4D7F-8C8F-C95D86973DDD}" type="presParOf" srcId="{2D22A777-9A18-4A55-9D32-6396E3A78EEC}" destId="{73D4B6FE-A6B7-4C1B-9395-070F2457F21E}" srcOrd="8" destOrd="0" presId="urn:microsoft.com/office/officeart/2005/8/layout/cycle5"/>
    <dgm:cxn modelId="{39ABA4A3-D526-44F2-BD57-0D24932FE13D}" type="presParOf" srcId="{2D22A777-9A18-4A55-9D32-6396E3A78EEC}" destId="{E9A125C4-1935-4528-8B19-17FF79D4918A}" srcOrd="9" destOrd="0" presId="urn:microsoft.com/office/officeart/2005/8/layout/cycle5"/>
    <dgm:cxn modelId="{C24F7397-5FA8-44D8-B688-2D033EEC6789}" type="presParOf" srcId="{2D22A777-9A18-4A55-9D32-6396E3A78EEC}" destId="{91B92B1F-3F54-414F-838F-54290857B8F4}" srcOrd="10" destOrd="0" presId="urn:microsoft.com/office/officeart/2005/8/layout/cycle5"/>
    <dgm:cxn modelId="{E18C0A38-324B-4B35-90A0-2DDD8934377A}" type="presParOf" srcId="{2D22A777-9A18-4A55-9D32-6396E3A78EEC}" destId="{6FA6CBDC-52F6-4321-9733-FF93A08C4600}" srcOrd="11" destOrd="0" presId="urn:microsoft.com/office/officeart/2005/8/layout/cycle5"/>
    <dgm:cxn modelId="{F5658227-4F19-4B0F-90B4-7DA0B7EB29AA}" type="presParOf" srcId="{2D22A777-9A18-4A55-9D32-6396E3A78EEC}" destId="{E09E609D-3067-424A-B461-9C54F46F0319}" srcOrd="12" destOrd="0" presId="urn:microsoft.com/office/officeart/2005/8/layout/cycle5"/>
    <dgm:cxn modelId="{F6CA5FF4-3970-4F70-9708-2973FD19D493}" type="presParOf" srcId="{2D22A777-9A18-4A55-9D32-6396E3A78EEC}" destId="{98C56362-015D-4CB5-9C4E-FD1CA4ED99CD}" srcOrd="13" destOrd="0" presId="urn:microsoft.com/office/officeart/2005/8/layout/cycle5"/>
    <dgm:cxn modelId="{89030F47-E67B-4F26-A04F-558EEF5DAA05}" type="presParOf" srcId="{2D22A777-9A18-4A55-9D32-6396E3A78EEC}" destId="{E4857395-ADCA-474D-AE29-818C283DB368}" srcOrd="14" destOrd="0" presId="urn:microsoft.com/office/officeart/2005/8/layout/cycle5"/>
    <dgm:cxn modelId="{EB6190B5-38EC-4CC5-8CC3-504D178D2BFC}" type="presParOf" srcId="{2D22A777-9A18-4A55-9D32-6396E3A78EEC}" destId="{D0D7180C-C328-4853-9F47-1D9B2D7EE2CA}" srcOrd="15" destOrd="0" presId="urn:microsoft.com/office/officeart/2005/8/layout/cycle5"/>
    <dgm:cxn modelId="{932F1E2C-C4CB-4011-8FD0-3C0F9B3FBC25}" type="presParOf" srcId="{2D22A777-9A18-4A55-9D32-6396E3A78EEC}" destId="{0335AC58-7963-43C0-A9B8-F0FC397A48D2}" srcOrd="16" destOrd="0" presId="urn:microsoft.com/office/officeart/2005/8/layout/cycle5"/>
    <dgm:cxn modelId="{77E95AD0-1139-4B18-831A-F87B7C21134D}" type="presParOf" srcId="{2D22A777-9A18-4A55-9D32-6396E3A78EEC}" destId="{77CBD084-0192-4062-85E5-A47A0FA69E98}"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11B2A-D7A3-4FFF-B45E-C9E798D8D892}">
      <dsp:nvSpPr>
        <dsp:cNvPr id="0" name=""/>
        <dsp:cNvSpPr/>
      </dsp:nvSpPr>
      <dsp:spPr>
        <a:xfrm>
          <a:off x="3137391" y="33991"/>
          <a:ext cx="1051917" cy="6837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rPr>
            <a:t>Objective</a:t>
          </a:r>
        </a:p>
      </dsp:txBody>
      <dsp:txXfrm>
        <a:off x="3170769" y="67369"/>
        <a:ext cx="985161" cy="616990"/>
      </dsp:txXfrm>
    </dsp:sp>
    <dsp:sp modelId="{032D7375-E4FA-4F56-AAC7-F0FF630818F5}">
      <dsp:nvSpPr>
        <dsp:cNvPr id="0" name=""/>
        <dsp:cNvSpPr/>
      </dsp:nvSpPr>
      <dsp:spPr>
        <a:xfrm>
          <a:off x="2053532" y="375864"/>
          <a:ext cx="3219635" cy="3219635"/>
        </a:xfrm>
        <a:custGeom>
          <a:avLst/>
          <a:gdLst/>
          <a:ahLst/>
          <a:cxnLst/>
          <a:rect l="0" t="0" r="0" b="0"/>
          <a:pathLst>
            <a:path>
              <a:moveTo>
                <a:pt x="2267879" y="140645"/>
              </a:moveTo>
              <a:arcTo wR="1609817" hR="1609817" stAng="17647695" swAng="92312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86B3FB-B6DC-4E51-A320-871115D443FF}">
      <dsp:nvSpPr>
        <dsp:cNvPr id="0" name=""/>
        <dsp:cNvSpPr/>
      </dsp:nvSpPr>
      <dsp:spPr>
        <a:xfrm>
          <a:off x="4531534" y="838900"/>
          <a:ext cx="1051917" cy="683746"/>
        </a:xfrm>
        <a:prstGeom prst="roundRect">
          <a:avLst/>
        </a:prstGeom>
        <a:solidFill>
          <a:schemeClr val="accent2">
            <a:hueOff val="2374697"/>
            <a:satOff val="-14048"/>
            <a:lumOff val="-4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lumMod val="10000"/>
                </a:schemeClr>
              </a:solidFill>
            </a:rPr>
            <a:t>Structure </a:t>
          </a:r>
        </a:p>
      </dsp:txBody>
      <dsp:txXfrm>
        <a:off x="4564912" y="872278"/>
        <a:ext cx="985161" cy="616990"/>
      </dsp:txXfrm>
    </dsp:sp>
    <dsp:sp modelId="{4B4F7365-CA44-4594-A397-2EEE77717136}">
      <dsp:nvSpPr>
        <dsp:cNvPr id="0" name=""/>
        <dsp:cNvSpPr/>
      </dsp:nvSpPr>
      <dsp:spPr>
        <a:xfrm>
          <a:off x="2068224" y="422231"/>
          <a:ext cx="3219635" cy="3219635"/>
        </a:xfrm>
        <a:custGeom>
          <a:avLst/>
          <a:gdLst/>
          <a:ahLst/>
          <a:cxnLst/>
          <a:rect l="0" t="0" r="0" b="0"/>
          <a:pathLst>
            <a:path>
              <a:moveTo>
                <a:pt x="3179022" y="1250497"/>
              </a:moveTo>
              <a:arcTo wR="1609817" hR="1609817" stAng="20826157" swAng="1015734"/>
            </a:path>
          </a:pathLst>
        </a:custGeom>
        <a:noFill/>
        <a:ln w="9525" cap="flat" cmpd="sng" algn="ctr">
          <a:solidFill>
            <a:schemeClr val="accent2">
              <a:hueOff val="2374697"/>
              <a:satOff val="-14048"/>
              <a:lumOff val="-462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49711C-3E7D-4369-B2E9-66F339F435F1}">
      <dsp:nvSpPr>
        <dsp:cNvPr id="0" name=""/>
        <dsp:cNvSpPr/>
      </dsp:nvSpPr>
      <dsp:spPr>
        <a:xfrm>
          <a:off x="4081887" y="2300007"/>
          <a:ext cx="2217914" cy="523968"/>
        </a:xfrm>
        <a:prstGeom prst="roundRect">
          <a:avLst/>
        </a:prstGeom>
        <a:solidFill>
          <a:schemeClr val="accent2">
            <a:hueOff val="4749393"/>
            <a:satOff val="-28096"/>
            <a:lumOff val="-9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rPr>
            <a:t>Award</a:t>
          </a:r>
        </a:p>
      </dsp:txBody>
      <dsp:txXfrm>
        <a:off x="4107465" y="2325585"/>
        <a:ext cx="2166758" cy="472812"/>
      </dsp:txXfrm>
    </dsp:sp>
    <dsp:sp modelId="{73D4B6FE-A6B7-4C1B-9395-070F2457F21E}">
      <dsp:nvSpPr>
        <dsp:cNvPr id="0" name=""/>
        <dsp:cNvSpPr/>
      </dsp:nvSpPr>
      <dsp:spPr>
        <a:xfrm>
          <a:off x="1960065" y="180060"/>
          <a:ext cx="3219635" cy="3219635"/>
        </a:xfrm>
        <a:custGeom>
          <a:avLst/>
          <a:gdLst/>
          <a:ahLst/>
          <a:cxnLst/>
          <a:rect l="0" t="0" r="0" b="0"/>
          <a:pathLst>
            <a:path>
              <a:moveTo>
                <a:pt x="2722699" y="2773006"/>
              </a:moveTo>
              <a:arcTo wR="1609817" hR="1609817" stAng="2775971" swAng="1158166"/>
            </a:path>
          </a:pathLst>
        </a:custGeom>
        <a:noFill/>
        <a:ln w="9525" cap="flat" cmpd="sng" algn="ctr">
          <a:solidFill>
            <a:schemeClr val="accent2">
              <a:hueOff val="4749393"/>
              <a:satOff val="-28096"/>
              <a:lumOff val="-925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9A125C4-1935-4528-8B19-17FF79D4918A}">
      <dsp:nvSpPr>
        <dsp:cNvPr id="0" name=""/>
        <dsp:cNvSpPr/>
      </dsp:nvSpPr>
      <dsp:spPr>
        <a:xfrm>
          <a:off x="2305051" y="3319742"/>
          <a:ext cx="2716597" cy="551516"/>
        </a:xfrm>
        <a:prstGeom prst="roundRect">
          <a:avLst/>
        </a:prstGeom>
        <a:solidFill>
          <a:schemeClr val="accent2">
            <a:hueOff val="7124090"/>
            <a:satOff val="-42144"/>
            <a:lumOff val="-13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rPr>
            <a:t>Working mechanism</a:t>
          </a:r>
        </a:p>
      </dsp:txBody>
      <dsp:txXfrm>
        <a:off x="2331974" y="3346665"/>
        <a:ext cx="2662751" cy="497670"/>
      </dsp:txXfrm>
    </dsp:sp>
    <dsp:sp modelId="{6FA6CBDC-52F6-4321-9733-FF93A08C4600}">
      <dsp:nvSpPr>
        <dsp:cNvPr id="0" name=""/>
        <dsp:cNvSpPr/>
      </dsp:nvSpPr>
      <dsp:spPr>
        <a:xfrm>
          <a:off x="1985939" y="147438"/>
          <a:ext cx="3219635" cy="3219635"/>
        </a:xfrm>
        <a:custGeom>
          <a:avLst/>
          <a:gdLst/>
          <a:ahLst/>
          <a:cxnLst/>
          <a:rect l="0" t="0" r="0" b="0"/>
          <a:pathLst>
            <a:path>
              <a:moveTo>
                <a:pt x="1039789" y="3115334"/>
              </a:moveTo>
              <a:arcTo wR="1609817" hR="1609817" stAng="6644280" swAng="1257067"/>
            </a:path>
          </a:pathLst>
        </a:custGeom>
        <a:noFill/>
        <a:ln w="9525" cap="flat" cmpd="sng" algn="ctr">
          <a:solidFill>
            <a:schemeClr val="accent2">
              <a:hueOff val="7124090"/>
              <a:satOff val="-42144"/>
              <a:lumOff val="-1388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09E609D-3067-424A-B461-9C54F46F0319}">
      <dsp:nvSpPr>
        <dsp:cNvPr id="0" name=""/>
        <dsp:cNvSpPr/>
      </dsp:nvSpPr>
      <dsp:spPr>
        <a:xfrm>
          <a:off x="794346" y="2261912"/>
          <a:ext cx="2263915" cy="562066"/>
        </a:xfrm>
        <a:prstGeom prst="roundRect">
          <a:avLst/>
        </a:prstGeom>
        <a:solidFill>
          <a:schemeClr val="accent2">
            <a:hueOff val="9498787"/>
            <a:satOff val="-56192"/>
            <a:lumOff val="-18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Relationship Management</a:t>
          </a:r>
        </a:p>
      </dsp:txBody>
      <dsp:txXfrm>
        <a:off x="821784" y="2289350"/>
        <a:ext cx="2209039" cy="507190"/>
      </dsp:txXfrm>
    </dsp:sp>
    <dsp:sp modelId="{E4857395-ADCA-474D-AE29-818C283DB368}">
      <dsp:nvSpPr>
        <dsp:cNvPr id="0" name=""/>
        <dsp:cNvSpPr/>
      </dsp:nvSpPr>
      <dsp:spPr>
        <a:xfrm>
          <a:off x="1857092" y="751090"/>
          <a:ext cx="3219635" cy="3219635"/>
        </a:xfrm>
        <a:custGeom>
          <a:avLst/>
          <a:gdLst/>
          <a:ahLst/>
          <a:cxnLst/>
          <a:rect l="0" t="0" r="0" b="0"/>
          <a:pathLst>
            <a:path>
              <a:moveTo>
                <a:pt x="23388" y="1336402"/>
              </a:moveTo>
              <a:arcTo wR="1609817" hR="1609817" stAng="11386719" swAng="1149631"/>
            </a:path>
          </a:pathLst>
        </a:custGeom>
        <a:noFill/>
        <a:ln w="9525" cap="flat" cmpd="sng" algn="ctr">
          <a:solidFill>
            <a:schemeClr val="accent2">
              <a:hueOff val="9498787"/>
              <a:satOff val="-56192"/>
              <a:lumOff val="-1851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D7180C-C328-4853-9F47-1D9B2D7EE2CA}">
      <dsp:nvSpPr>
        <dsp:cNvPr id="0" name=""/>
        <dsp:cNvSpPr/>
      </dsp:nvSpPr>
      <dsp:spPr>
        <a:xfrm>
          <a:off x="920149" y="928409"/>
          <a:ext cx="2698114" cy="504727"/>
        </a:xfrm>
        <a:prstGeom prst="roundRect">
          <a:avLst/>
        </a:prstGeom>
        <a:solidFill>
          <a:schemeClr val="accent2">
            <a:hueOff val="11873483"/>
            <a:satOff val="-70240"/>
            <a:lumOff val="-2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Leadership</a:t>
          </a:r>
        </a:p>
      </dsp:txBody>
      <dsp:txXfrm>
        <a:off x="944788" y="953048"/>
        <a:ext cx="2648836" cy="455449"/>
      </dsp:txXfrm>
    </dsp:sp>
    <dsp:sp modelId="{77CBD084-0192-4062-85E5-A47A0FA69E98}">
      <dsp:nvSpPr>
        <dsp:cNvPr id="0" name=""/>
        <dsp:cNvSpPr/>
      </dsp:nvSpPr>
      <dsp:spPr>
        <a:xfrm>
          <a:off x="2053532" y="375864"/>
          <a:ext cx="3219635" cy="3219635"/>
        </a:xfrm>
        <a:custGeom>
          <a:avLst/>
          <a:gdLst/>
          <a:ahLst/>
          <a:cxnLst/>
          <a:rect l="0" t="0" r="0" b="0"/>
          <a:pathLst>
            <a:path>
              <a:moveTo>
                <a:pt x="511133" y="433209"/>
              </a:moveTo>
              <a:arcTo wR="1609817" hR="1609817" stAng="13617690" swAng="1083653"/>
            </a:path>
          </a:pathLst>
        </a:custGeom>
        <a:noFill/>
        <a:ln w="9525" cap="flat" cmpd="sng" algn="ctr">
          <a:solidFill>
            <a:schemeClr val="accent2">
              <a:hueOff val="11873483"/>
              <a:satOff val="-70240"/>
              <a:lumOff val="-23137"/>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3956326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c7ef38d1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8c7ef38d1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7"/>
        <p:cNvGrpSpPr/>
        <p:nvPr/>
      </p:nvGrpSpPr>
      <p:grpSpPr>
        <a:xfrm>
          <a:off x="0" y="0"/>
          <a:ext cx="0" cy="0"/>
          <a:chOff x="0" y="0"/>
          <a:chExt cx="0" cy="0"/>
        </a:xfrm>
      </p:grpSpPr>
      <p:sp>
        <p:nvSpPr>
          <p:cNvPr id="6148" name="Google Shape;6148;g86865d4646_0_21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9" name="Google Shape;6149;g86865d4646_0_21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43491" y="243550"/>
            <a:ext cx="6568991" cy="4899985"/>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581000" y="838988"/>
            <a:ext cx="4353900" cy="1656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20000" y="3580013"/>
            <a:ext cx="2859600" cy="927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500">
                <a:latin typeface="Source Sans Pro"/>
                <a:ea typeface="Source Sans Pro"/>
                <a:cs typeface="Source Sans Pro"/>
                <a:sym typeface="Source Sans Pr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8"/>
        <p:cNvGrpSpPr/>
        <p:nvPr/>
      </p:nvGrpSpPr>
      <p:grpSpPr>
        <a:xfrm>
          <a:off x="0" y="0"/>
          <a:ext cx="0" cy="0"/>
          <a:chOff x="0" y="0"/>
          <a:chExt cx="0" cy="0"/>
        </a:xfrm>
      </p:grpSpPr>
      <p:sp>
        <p:nvSpPr>
          <p:cNvPr id="19" name="Google Shape;19;p4"/>
          <p:cNvSpPr/>
          <p:nvPr/>
        </p:nvSpPr>
        <p:spPr>
          <a:xfrm>
            <a:off x="-881225" y="1272176"/>
            <a:ext cx="7340216" cy="4171360"/>
          </a:xfrm>
          <a:custGeom>
            <a:avLst/>
            <a:gdLst/>
            <a:ahLst/>
            <a:cxnLst/>
            <a:rect l="l" t="t" r="r" b="b"/>
            <a:pathLst>
              <a:path w="135616" h="77069" extrusionOk="0">
                <a:moveTo>
                  <a:pt x="110703" y="61981"/>
                </a:moveTo>
                <a:cubicBezTo>
                  <a:pt x="106869" y="63560"/>
                  <a:pt x="102909" y="64888"/>
                  <a:pt x="99275" y="66893"/>
                </a:cubicBezTo>
                <a:cubicBezTo>
                  <a:pt x="94688" y="69400"/>
                  <a:pt x="90854" y="72633"/>
                  <a:pt x="85640" y="73961"/>
                </a:cubicBezTo>
                <a:cubicBezTo>
                  <a:pt x="82132" y="74863"/>
                  <a:pt x="78397" y="74838"/>
                  <a:pt x="74813" y="75339"/>
                </a:cubicBezTo>
                <a:cubicBezTo>
                  <a:pt x="70878" y="75891"/>
                  <a:pt x="66944" y="76542"/>
                  <a:pt x="62984" y="76793"/>
                </a:cubicBezTo>
                <a:cubicBezTo>
                  <a:pt x="62733" y="76818"/>
                  <a:pt x="62482" y="76818"/>
                  <a:pt x="62257" y="76818"/>
                </a:cubicBezTo>
                <a:cubicBezTo>
                  <a:pt x="61004" y="76893"/>
                  <a:pt x="59776" y="76943"/>
                  <a:pt x="58548" y="76969"/>
                </a:cubicBezTo>
                <a:cubicBezTo>
                  <a:pt x="58322" y="76994"/>
                  <a:pt x="58071" y="76994"/>
                  <a:pt x="57846" y="76994"/>
                </a:cubicBezTo>
                <a:cubicBezTo>
                  <a:pt x="57595" y="76994"/>
                  <a:pt x="57370" y="76994"/>
                  <a:pt x="57119" y="76994"/>
                </a:cubicBezTo>
                <a:cubicBezTo>
                  <a:pt x="56868" y="77019"/>
                  <a:pt x="56618" y="77019"/>
                  <a:pt x="56342" y="77019"/>
                </a:cubicBezTo>
                <a:cubicBezTo>
                  <a:pt x="41129" y="77069"/>
                  <a:pt x="25039" y="74262"/>
                  <a:pt x="12582" y="65039"/>
                </a:cubicBezTo>
                <a:cubicBezTo>
                  <a:pt x="10753" y="63660"/>
                  <a:pt x="8948" y="62131"/>
                  <a:pt x="7946" y="60076"/>
                </a:cubicBezTo>
                <a:cubicBezTo>
                  <a:pt x="7094" y="58322"/>
                  <a:pt x="6918" y="56342"/>
                  <a:pt x="6517" y="54437"/>
                </a:cubicBezTo>
                <a:cubicBezTo>
                  <a:pt x="6041" y="52282"/>
                  <a:pt x="5164" y="50302"/>
                  <a:pt x="3435" y="48848"/>
                </a:cubicBezTo>
                <a:cubicBezTo>
                  <a:pt x="1104" y="46893"/>
                  <a:pt x="1" y="45916"/>
                  <a:pt x="1229" y="42758"/>
                </a:cubicBezTo>
                <a:cubicBezTo>
                  <a:pt x="5089" y="32733"/>
                  <a:pt x="12432" y="24261"/>
                  <a:pt x="21154" y="17996"/>
                </a:cubicBezTo>
                <a:cubicBezTo>
                  <a:pt x="33309" y="9249"/>
                  <a:pt x="48172" y="4286"/>
                  <a:pt x="62808" y="1880"/>
                </a:cubicBezTo>
                <a:cubicBezTo>
                  <a:pt x="70979" y="527"/>
                  <a:pt x="79300" y="1"/>
                  <a:pt x="87595" y="452"/>
                </a:cubicBezTo>
                <a:cubicBezTo>
                  <a:pt x="89575" y="552"/>
                  <a:pt x="91555" y="702"/>
                  <a:pt x="93510" y="928"/>
                </a:cubicBezTo>
                <a:cubicBezTo>
                  <a:pt x="95390" y="1129"/>
                  <a:pt x="97295" y="1605"/>
                  <a:pt x="99149" y="1555"/>
                </a:cubicBezTo>
                <a:cubicBezTo>
                  <a:pt x="103861" y="1404"/>
                  <a:pt x="108874" y="2306"/>
                  <a:pt x="113360" y="3660"/>
                </a:cubicBezTo>
                <a:cubicBezTo>
                  <a:pt x="116367" y="4562"/>
                  <a:pt x="120854" y="5489"/>
                  <a:pt x="122132" y="8773"/>
                </a:cubicBezTo>
                <a:cubicBezTo>
                  <a:pt x="122558" y="9825"/>
                  <a:pt x="123009" y="10778"/>
                  <a:pt x="123736" y="11655"/>
                </a:cubicBezTo>
                <a:cubicBezTo>
                  <a:pt x="124789" y="13008"/>
                  <a:pt x="126493" y="13184"/>
                  <a:pt x="127871" y="13961"/>
                </a:cubicBezTo>
                <a:cubicBezTo>
                  <a:pt x="129400" y="14838"/>
                  <a:pt x="130754" y="16041"/>
                  <a:pt x="131781" y="17469"/>
                </a:cubicBezTo>
                <a:cubicBezTo>
                  <a:pt x="133285" y="19500"/>
                  <a:pt x="134137" y="21956"/>
                  <a:pt x="134563" y="24462"/>
                </a:cubicBezTo>
                <a:cubicBezTo>
                  <a:pt x="135290" y="28372"/>
                  <a:pt x="135616" y="32833"/>
                  <a:pt x="134638" y="36718"/>
                </a:cubicBezTo>
                <a:cubicBezTo>
                  <a:pt x="133636" y="40653"/>
                  <a:pt x="131706" y="44287"/>
                  <a:pt x="129325" y="47520"/>
                </a:cubicBezTo>
                <a:cubicBezTo>
                  <a:pt x="125114" y="53209"/>
                  <a:pt x="119701" y="57896"/>
                  <a:pt x="113285" y="60878"/>
                </a:cubicBezTo>
                <a:cubicBezTo>
                  <a:pt x="112433" y="61254"/>
                  <a:pt x="111555" y="61630"/>
                  <a:pt x="110703" y="619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Char char="●"/>
              <a:defRPr sz="1200"/>
            </a:lvl1pPr>
            <a:lvl2pPr marL="914400" lvl="1" indent="-330200">
              <a:spcBef>
                <a:spcPts val="1600"/>
              </a:spcBef>
              <a:spcAft>
                <a:spcPts val="0"/>
              </a:spcAft>
              <a:buSzPts val="1600"/>
              <a:buChar char="○"/>
              <a:defRPr/>
            </a:lvl2pPr>
            <a:lvl3pPr marL="1371600" lvl="2" indent="-330200">
              <a:spcBef>
                <a:spcPts val="1600"/>
              </a:spcBef>
              <a:spcAft>
                <a:spcPts val="0"/>
              </a:spcAft>
              <a:buSzPts val="16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30200">
              <a:spcBef>
                <a:spcPts val="1600"/>
              </a:spcBef>
              <a:spcAft>
                <a:spcPts val="0"/>
              </a:spcAft>
              <a:buSzPts val="1600"/>
              <a:buChar char="■"/>
              <a:defRPr/>
            </a:lvl6pPr>
            <a:lvl7pPr marL="3200400" lvl="6" indent="-330200">
              <a:spcBef>
                <a:spcPts val="1600"/>
              </a:spcBef>
              <a:spcAft>
                <a:spcPts val="0"/>
              </a:spcAft>
              <a:buSzPts val="1600"/>
              <a:buChar char="●"/>
              <a:defRPr/>
            </a:lvl7pPr>
            <a:lvl8pPr marL="3657600" lvl="7" indent="-330200">
              <a:spcBef>
                <a:spcPts val="1600"/>
              </a:spcBef>
              <a:spcAft>
                <a:spcPts val="0"/>
              </a:spcAft>
              <a:buSzPts val="1600"/>
              <a:buChar char="○"/>
              <a:defRPr/>
            </a:lvl8pPr>
            <a:lvl9pPr marL="4114800" lvl="8" indent="-330200">
              <a:spcBef>
                <a:spcPts val="1600"/>
              </a:spcBef>
              <a:spcAft>
                <a:spcPts val="1600"/>
              </a:spcAft>
              <a:buSzPts val="16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p:nvPr/>
        </p:nvSpPr>
        <p:spPr>
          <a:xfrm rot="10800000" flipH="1">
            <a:off x="6757152" y="0"/>
            <a:ext cx="2650881" cy="2269876"/>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flipH="1">
            <a:off x="-81775" y="0"/>
            <a:ext cx="6007006" cy="5143633"/>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4_1">
    <p:spTree>
      <p:nvGrpSpPr>
        <p:cNvPr id="1" name="Shape 1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a:xfrm>
            <a:off x="6172200" y="4643437"/>
            <a:ext cx="2476500" cy="357188"/>
          </a:xfrm>
          <a:prstGeom prst="rect">
            <a:avLst/>
          </a:prstGeom>
        </p:spPr>
        <p:txBody>
          <a:bodyPr/>
          <a:lstStyle/>
          <a:p>
            <a:fld id="{1D8BD707-D9CF-40AE-B4C6-C98DA3205C09}" type="datetimeFigureOut">
              <a:rPr lang="en-US" smtClean="0"/>
              <a:pPr/>
              <a:t>3/4/2023</a:t>
            </a:fld>
            <a:endParaRPr lang="en-US"/>
          </a:p>
        </p:txBody>
      </p:sp>
      <p:sp>
        <p:nvSpPr>
          <p:cNvPr id="5" name="Footer Placeholder 4"/>
          <p:cNvSpPr>
            <a:spLocks noGrp="1"/>
          </p:cNvSpPr>
          <p:nvPr>
            <p:ph type="ftr" sz="quarter" idx="11"/>
          </p:nvPr>
        </p:nvSpPr>
        <p:spPr>
          <a:xfrm>
            <a:off x="914400" y="4629150"/>
            <a:ext cx="3962400" cy="342900"/>
          </a:xfrm>
          <a:prstGeom prst="rect">
            <a:avLst/>
          </a:prstGeom>
        </p:spPr>
        <p:txBody>
          <a:bodyPr/>
          <a:lstStyle/>
          <a:p>
            <a:endParaRPr lang="en-US"/>
          </a:p>
        </p:txBody>
      </p:sp>
      <p:sp>
        <p:nvSpPr>
          <p:cNvPr id="6" name="Slide Number Placeholder 5"/>
          <p:cNvSpPr>
            <a:spLocks noGrp="1"/>
          </p:cNvSpPr>
          <p:nvPr>
            <p:ph type="sldNum" sz="quarter" idx="12"/>
          </p:nvPr>
        </p:nvSpPr>
        <p:spPr>
          <a:xfrm>
            <a:off x="146304" y="4657725"/>
            <a:ext cx="457200" cy="342900"/>
          </a:xfrm>
          <a:prstGeom prst="ellipse">
            <a:avLst/>
          </a:prstGeo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085850"/>
            <a:ext cx="7772400" cy="3429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xmlns="" val="155289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verpass Black"/>
              <a:buNone/>
              <a:defRPr sz="3000">
                <a:solidFill>
                  <a:schemeClr val="dk1"/>
                </a:solidFill>
                <a:latin typeface="Overpass Black"/>
                <a:ea typeface="Overpass Black"/>
                <a:cs typeface="Overpass Black"/>
                <a:sym typeface="Overpass Black"/>
              </a:defRPr>
            </a:lvl1pPr>
            <a:lvl2pPr lvl="1">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2pPr>
            <a:lvl3pPr lvl="2">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3pPr>
            <a:lvl4pPr lvl="3">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4pPr>
            <a:lvl5pPr lvl="4">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5pPr>
            <a:lvl6pPr lvl="5">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6pPr>
            <a:lvl7pPr lvl="6">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7pPr>
            <a:lvl8pPr lvl="7">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8pPr>
            <a:lvl9pPr lvl="8">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720000" y="1772050"/>
            <a:ext cx="7704000" cy="27969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1pPr>
            <a:lvl2pPr marL="914400" lvl="1"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2pPr>
            <a:lvl3pPr marL="1371600" lvl="2"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3pPr>
            <a:lvl4pPr marL="1828800" lvl="3"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4pPr>
            <a:lvl5pPr marL="2286000" lvl="4"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5pPr>
            <a:lvl6pPr marL="2743200" lvl="5"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6pPr>
            <a:lvl7pPr marL="3200400" lvl="6"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7pPr>
            <a:lvl8pPr marL="3657600" lvl="7"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8pPr>
            <a:lvl9pPr marL="4114800" lvl="8" indent="-330200">
              <a:lnSpc>
                <a:spcPct val="115000"/>
              </a:lnSpc>
              <a:spcBef>
                <a:spcPts val="1600"/>
              </a:spcBef>
              <a:spcAft>
                <a:spcPts val="160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69" r:id="rId5"/>
    <p:sldLayoutId id="214748367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1620">
          <p15:clr>
            <a:srgbClr val="EA4335"/>
          </p15:clr>
        </p15:guide>
        <p15:guide id="2" pos="2880">
          <p15:clr>
            <a:srgbClr val="EA4335"/>
          </p15:clr>
        </p15:guide>
        <p15:guide id="3" pos="454">
          <p15:clr>
            <a:srgbClr val="EA4335"/>
          </p15:clr>
        </p15:guide>
        <p15:guide id="4" pos="5306">
          <p15:clr>
            <a:srgbClr val="EA4335"/>
          </p15:clr>
        </p15:guide>
        <p15:guide id="5" orient="horz" pos="340">
          <p15:clr>
            <a:srgbClr val="EA4335"/>
          </p15:clr>
        </p15:guide>
        <p15:guide id="6"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208723" y="699556"/>
            <a:ext cx="5266098" cy="179543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600" dirty="0"/>
              <a:t>PROCESS</a:t>
            </a:r>
            <a:r>
              <a:rPr lang="en" dirty="0">
                <a:latin typeface="Overpass Black"/>
                <a:ea typeface="Overpass Black"/>
                <a:cs typeface="Overpass Black"/>
                <a:sym typeface="Overpass Black"/>
              </a:rPr>
              <a:t> </a:t>
            </a:r>
            <a:r>
              <a:rPr lang="en" dirty="0">
                <a:solidFill>
                  <a:schemeClr val="accent1"/>
                </a:solidFill>
                <a:latin typeface="Overpass SemiBold"/>
                <a:ea typeface="Overpass SemiBold"/>
                <a:cs typeface="Overpass SemiBold"/>
                <a:sym typeface="Overpass SemiBold"/>
              </a:rPr>
              <a:t>DIAGNOSIS</a:t>
            </a:r>
            <a:endParaRPr dirty="0">
              <a:solidFill>
                <a:schemeClr val="accent1"/>
              </a:solidFill>
              <a:latin typeface="Overpass SemiBold"/>
              <a:ea typeface="Overpass SemiBold"/>
              <a:cs typeface="Overpass SemiBold"/>
              <a:sym typeface="Overpass SemiBold"/>
            </a:endParaRPr>
          </a:p>
        </p:txBody>
      </p:sp>
      <p:sp>
        <p:nvSpPr>
          <p:cNvPr id="147" name="Google Shape;147;p26"/>
          <p:cNvSpPr txBox="1">
            <a:spLocks noGrp="1"/>
          </p:cNvSpPr>
          <p:nvPr>
            <p:ph type="subTitle" idx="1"/>
          </p:nvPr>
        </p:nvSpPr>
        <p:spPr>
          <a:xfrm>
            <a:off x="0" y="3678367"/>
            <a:ext cx="4621660" cy="8295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Dewie Brima Atika, SIP, M.Sc.</a:t>
            </a:r>
          </a:p>
          <a:p>
            <a:pPr marL="0" lvl="0" indent="0" algn="ctr" rtl="0">
              <a:spcBef>
                <a:spcPts val="0"/>
              </a:spcBef>
              <a:spcAft>
                <a:spcPts val="0"/>
              </a:spcAft>
              <a:buNone/>
            </a:pPr>
            <a:r>
              <a:rPr lang="en" dirty="0"/>
              <a:t>Rahayu Sulistiowati, S.Sos, M.Sc</a:t>
            </a:r>
            <a:endParaRPr dirty="0"/>
          </a:p>
        </p:txBody>
      </p:sp>
      <p:grpSp>
        <p:nvGrpSpPr>
          <p:cNvPr id="148" name="Google Shape;148;p26"/>
          <p:cNvGrpSpPr/>
          <p:nvPr/>
        </p:nvGrpSpPr>
        <p:grpSpPr>
          <a:xfrm>
            <a:off x="4621660" y="644449"/>
            <a:ext cx="4224528" cy="4024800"/>
            <a:chOff x="1938100" y="1191125"/>
            <a:chExt cx="3459325" cy="3295775"/>
          </a:xfrm>
        </p:grpSpPr>
        <p:sp>
          <p:nvSpPr>
            <p:cNvPr id="149" name="Google Shape;149;p26"/>
            <p:cNvSpPr/>
            <p:nvPr/>
          </p:nvSpPr>
          <p:spPr>
            <a:xfrm>
              <a:off x="2102275" y="1365300"/>
              <a:ext cx="3295150" cy="2257575"/>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p:nvPr/>
          </p:nvSpPr>
          <p:spPr>
            <a:xfrm>
              <a:off x="1938100" y="2560175"/>
              <a:ext cx="3390400" cy="1926725"/>
            </a:xfrm>
            <a:custGeom>
              <a:avLst/>
              <a:gdLst/>
              <a:ahLst/>
              <a:cxnLst/>
              <a:rect l="l" t="t" r="r" b="b"/>
              <a:pathLst>
                <a:path w="135616" h="77069" extrusionOk="0">
                  <a:moveTo>
                    <a:pt x="110703" y="61981"/>
                  </a:moveTo>
                  <a:cubicBezTo>
                    <a:pt x="106869" y="63560"/>
                    <a:pt x="102909" y="64888"/>
                    <a:pt x="99275" y="66893"/>
                  </a:cubicBezTo>
                  <a:cubicBezTo>
                    <a:pt x="94688" y="69400"/>
                    <a:pt x="90854" y="72633"/>
                    <a:pt x="85640" y="73961"/>
                  </a:cubicBezTo>
                  <a:cubicBezTo>
                    <a:pt x="82132" y="74863"/>
                    <a:pt x="78397" y="74838"/>
                    <a:pt x="74813" y="75339"/>
                  </a:cubicBezTo>
                  <a:cubicBezTo>
                    <a:pt x="70878" y="75891"/>
                    <a:pt x="66944" y="76542"/>
                    <a:pt x="62984" y="76793"/>
                  </a:cubicBezTo>
                  <a:cubicBezTo>
                    <a:pt x="62733" y="76818"/>
                    <a:pt x="62482" y="76818"/>
                    <a:pt x="62257" y="76818"/>
                  </a:cubicBezTo>
                  <a:cubicBezTo>
                    <a:pt x="61004" y="76893"/>
                    <a:pt x="59776" y="76943"/>
                    <a:pt x="58548" y="76969"/>
                  </a:cubicBezTo>
                  <a:cubicBezTo>
                    <a:pt x="58322" y="76994"/>
                    <a:pt x="58071" y="76994"/>
                    <a:pt x="57846" y="76994"/>
                  </a:cubicBezTo>
                  <a:cubicBezTo>
                    <a:pt x="57595" y="76994"/>
                    <a:pt x="57370" y="76994"/>
                    <a:pt x="57119" y="76994"/>
                  </a:cubicBezTo>
                  <a:cubicBezTo>
                    <a:pt x="56868" y="77019"/>
                    <a:pt x="56618" y="77019"/>
                    <a:pt x="56342" y="77019"/>
                  </a:cubicBezTo>
                  <a:cubicBezTo>
                    <a:pt x="41129" y="77069"/>
                    <a:pt x="25039" y="74262"/>
                    <a:pt x="12582" y="65039"/>
                  </a:cubicBezTo>
                  <a:cubicBezTo>
                    <a:pt x="10753" y="63660"/>
                    <a:pt x="8948" y="62131"/>
                    <a:pt x="7946" y="60076"/>
                  </a:cubicBezTo>
                  <a:cubicBezTo>
                    <a:pt x="7094" y="58322"/>
                    <a:pt x="6918" y="56342"/>
                    <a:pt x="6517" y="54437"/>
                  </a:cubicBezTo>
                  <a:cubicBezTo>
                    <a:pt x="6041" y="52282"/>
                    <a:pt x="5164" y="50302"/>
                    <a:pt x="3435" y="48848"/>
                  </a:cubicBezTo>
                  <a:cubicBezTo>
                    <a:pt x="1104" y="46893"/>
                    <a:pt x="1" y="45916"/>
                    <a:pt x="1229" y="42758"/>
                  </a:cubicBezTo>
                  <a:cubicBezTo>
                    <a:pt x="5089" y="32733"/>
                    <a:pt x="12432" y="24261"/>
                    <a:pt x="21154" y="17996"/>
                  </a:cubicBezTo>
                  <a:cubicBezTo>
                    <a:pt x="33309" y="9249"/>
                    <a:pt x="48172" y="4286"/>
                    <a:pt x="62808" y="1880"/>
                  </a:cubicBezTo>
                  <a:cubicBezTo>
                    <a:pt x="70979" y="527"/>
                    <a:pt x="79300" y="1"/>
                    <a:pt x="87595" y="452"/>
                  </a:cubicBezTo>
                  <a:cubicBezTo>
                    <a:pt x="89575" y="552"/>
                    <a:pt x="91555" y="702"/>
                    <a:pt x="93510" y="928"/>
                  </a:cubicBezTo>
                  <a:cubicBezTo>
                    <a:pt x="95390" y="1129"/>
                    <a:pt x="97295" y="1605"/>
                    <a:pt x="99149" y="1555"/>
                  </a:cubicBezTo>
                  <a:cubicBezTo>
                    <a:pt x="103861" y="1404"/>
                    <a:pt x="108874" y="2306"/>
                    <a:pt x="113360" y="3660"/>
                  </a:cubicBezTo>
                  <a:cubicBezTo>
                    <a:pt x="116367" y="4562"/>
                    <a:pt x="120854" y="5489"/>
                    <a:pt x="122132" y="8773"/>
                  </a:cubicBezTo>
                  <a:cubicBezTo>
                    <a:pt x="122558" y="9825"/>
                    <a:pt x="123009" y="10778"/>
                    <a:pt x="123736" y="11655"/>
                  </a:cubicBezTo>
                  <a:cubicBezTo>
                    <a:pt x="124789" y="13008"/>
                    <a:pt x="126493" y="13184"/>
                    <a:pt x="127871" y="13961"/>
                  </a:cubicBezTo>
                  <a:cubicBezTo>
                    <a:pt x="129400" y="14838"/>
                    <a:pt x="130754" y="16041"/>
                    <a:pt x="131781" y="17469"/>
                  </a:cubicBezTo>
                  <a:cubicBezTo>
                    <a:pt x="133285" y="19500"/>
                    <a:pt x="134137" y="21956"/>
                    <a:pt x="134563" y="24462"/>
                  </a:cubicBezTo>
                  <a:cubicBezTo>
                    <a:pt x="135290" y="28372"/>
                    <a:pt x="135616" y="32833"/>
                    <a:pt x="134638" y="36718"/>
                  </a:cubicBezTo>
                  <a:cubicBezTo>
                    <a:pt x="133636" y="40653"/>
                    <a:pt x="131706" y="44287"/>
                    <a:pt x="129325" y="47520"/>
                  </a:cubicBezTo>
                  <a:cubicBezTo>
                    <a:pt x="125114" y="53209"/>
                    <a:pt x="119701" y="57896"/>
                    <a:pt x="113285" y="60878"/>
                  </a:cubicBezTo>
                  <a:cubicBezTo>
                    <a:pt x="112433" y="61254"/>
                    <a:pt x="111555" y="61630"/>
                    <a:pt x="110703" y="61981"/>
                  </a:cubicBezTo>
                  <a:close/>
                </a:path>
              </a:pathLst>
            </a:custGeom>
            <a:solidFill>
              <a:srgbClr val="D6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6"/>
            <p:cNvSpPr/>
            <p:nvPr/>
          </p:nvSpPr>
          <p:spPr>
            <a:xfrm>
              <a:off x="4251400" y="3439250"/>
              <a:ext cx="216825" cy="127225"/>
            </a:xfrm>
            <a:custGeom>
              <a:avLst/>
              <a:gdLst/>
              <a:ahLst/>
              <a:cxnLst/>
              <a:rect l="l" t="t" r="r" b="b"/>
              <a:pathLst>
                <a:path w="8673" h="5089" extrusionOk="0">
                  <a:moveTo>
                    <a:pt x="8422" y="1229"/>
                  </a:moveTo>
                  <a:cubicBezTo>
                    <a:pt x="8046" y="878"/>
                    <a:pt x="6993" y="1179"/>
                    <a:pt x="4913" y="577"/>
                  </a:cubicBezTo>
                  <a:cubicBezTo>
                    <a:pt x="2858" y="1"/>
                    <a:pt x="703" y="402"/>
                    <a:pt x="352" y="903"/>
                  </a:cubicBezTo>
                  <a:cubicBezTo>
                    <a:pt x="1" y="1404"/>
                    <a:pt x="2657" y="3359"/>
                    <a:pt x="3660" y="3535"/>
                  </a:cubicBezTo>
                  <a:cubicBezTo>
                    <a:pt x="4662" y="3710"/>
                    <a:pt x="5264" y="5089"/>
                    <a:pt x="6617" y="5063"/>
                  </a:cubicBezTo>
                  <a:cubicBezTo>
                    <a:pt x="7971" y="5063"/>
                    <a:pt x="8672" y="3986"/>
                    <a:pt x="8672" y="3986"/>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p:nvPr/>
          </p:nvSpPr>
          <p:spPr>
            <a:xfrm>
              <a:off x="2911175" y="3953675"/>
              <a:ext cx="278225" cy="119700"/>
            </a:xfrm>
            <a:custGeom>
              <a:avLst/>
              <a:gdLst/>
              <a:ahLst/>
              <a:cxnLst/>
              <a:rect l="l" t="t" r="r" b="b"/>
              <a:pathLst>
                <a:path w="11129" h="4788" extrusionOk="0">
                  <a:moveTo>
                    <a:pt x="3384" y="0"/>
                  </a:moveTo>
                  <a:cubicBezTo>
                    <a:pt x="3384" y="0"/>
                    <a:pt x="7444" y="928"/>
                    <a:pt x="8722" y="953"/>
                  </a:cubicBezTo>
                  <a:cubicBezTo>
                    <a:pt x="10026" y="978"/>
                    <a:pt x="11128" y="1905"/>
                    <a:pt x="10326" y="2782"/>
                  </a:cubicBezTo>
                  <a:cubicBezTo>
                    <a:pt x="9524" y="3660"/>
                    <a:pt x="8021" y="4361"/>
                    <a:pt x="6191" y="4487"/>
                  </a:cubicBezTo>
                  <a:cubicBezTo>
                    <a:pt x="4361" y="4612"/>
                    <a:pt x="1805" y="4787"/>
                    <a:pt x="752" y="4637"/>
                  </a:cubicBezTo>
                  <a:cubicBezTo>
                    <a:pt x="76" y="3434"/>
                    <a:pt x="0" y="953"/>
                    <a:pt x="0" y="953"/>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3995775" y="3594025"/>
              <a:ext cx="278200" cy="119700"/>
            </a:xfrm>
            <a:custGeom>
              <a:avLst/>
              <a:gdLst/>
              <a:ahLst/>
              <a:cxnLst/>
              <a:rect l="l" t="t" r="r" b="b"/>
              <a:pathLst>
                <a:path w="11128" h="4788" extrusionOk="0">
                  <a:moveTo>
                    <a:pt x="7745" y="0"/>
                  </a:moveTo>
                  <a:cubicBezTo>
                    <a:pt x="7745" y="0"/>
                    <a:pt x="3709" y="928"/>
                    <a:pt x="2406" y="953"/>
                  </a:cubicBezTo>
                  <a:cubicBezTo>
                    <a:pt x="1103" y="978"/>
                    <a:pt x="0" y="1880"/>
                    <a:pt x="827" y="2757"/>
                  </a:cubicBezTo>
                  <a:cubicBezTo>
                    <a:pt x="1629" y="3659"/>
                    <a:pt x="3133" y="4361"/>
                    <a:pt x="4937" y="4487"/>
                  </a:cubicBezTo>
                  <a:cubicBezTo>
                    <a:pt x="6767" y="4587"/>
                    <a:pt x="9349" y="4787"/>
                    <a:pt x="10401" y="4637"/>
                  </a:cubicBezTo>
                  <a:cubicBezTo>
                    <a:pt x="11078" y="3434"/>
                    <a:pt x="11128" y="953"/>
                    <a:pt x="11128" y="953"/>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p:nvPr/>
          </p:nvSpPr>
          <p:spPr>
            <a:xfrm>
              <a:off x="2710050" y="3847775"/>
              <a:ext cx="216800" cy="127225"/>
            </a:xfrm>
            <a:custGeom>
              <a:avLst/>
              <a:gdLst/>
              <a:ahLst/>
              <a:cxnLst/>
              <a:rect l="l" t="t" r="r" b="b"/>
              <a:pathLst>
                <a:path w="8672" h="5089" extrusionOk="0">
                  <a:moveTo>
                    <a:pt x="251" y="1229"/>
                  </a:moveTo>
                  <a:cubicBezTo>
                    <a:pt x="627" y="878"/>
                    <a:pt x="1679" y="1179"/>
                    <a:pt x="3735" y="602"/>
                  </a:cubicBezTo>
                  <a:cubicBezTo>
                    <a:pt x="5815" y="1"/>
                    <a:pt x="7945" y="402"/>
                    <a:pt x="8321" y="903"/>
                  </a:cubicBezTo>
                  <a:cubicBezTo>
                    <a:pt x="8672" y="1429"/>
                    <a:pt x="6015" y="3359"/>
                    <a:pt x="5013" y="3535"/>
                  </a:cubicBezTo>
                  <a:cubicBezTo>
                    <a:pt x="3985" y="3735"/>
                    <a:pt x="3409" y="5088"/>
                    <a:pt x="2055" y="5088"/>
                  </a:cubicBezTo>
                  <a:cubicBezTo>
                    <a:pt x="677" y="5088"/>
                    <a:pt x="0" y="4011"/>
                    <a:pt x="0" y="4011"/>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2216925" y="3875975"/>
              <a:ext cx="480625" cy="278225"/>
            </a:xfrm>
            <a:custGeom>
              <a:avLst/>
              <a:gdLst/>
              <a:ahLst/>
              <a:cxnLst/>
              <a:rect l="l" t="t" r="r" b="b"/>
              <a:pathLst>
                <a:path w="19225" h="11129" extrusionOk="0">
                  <a:moveTo>
                    <a:pt x="19224" y="7720"/>
                  </a:moveTo>
                  <a:cubicBezTo>
                    <a:pt x="19224" y="7820"/>
                    <a:pt x="19174" y="7945"/>
                    <a:pt x="19074" y="8046"/>
                  </a:cubicBezTo>
                  <a:cubicBezTo>
                    <a:pt x="18948" y="8196"/>
                    <a:pt x="18748" y="8296"/>
                    <a:pt x="18497" y="8372"/>
                  </a:cubicBezTo>
                  <a:cubicBezTo>
                    <a:pt x="18171" y="8472"/>
                    <a:pt x="17770" y="8497"/>
                    <a:pt x="17394" y="8397"/>
                  </a:cubicBezTo>
                  <a:lnTo>
                    <a:pt x="12808" y="7169"/>
                  </a:lnTo>
                  <a:cubicBezTo>
                    <a:pt x="12056" y="6968"/>
                    <a:pt x="11179" y="7244"/>
                    <a:pt x="11028" y="7720"/>
                  </a:cubicBezTo>
                  <a:lnTo>
                    <a:pt x="10026" y="10527"/>
                  </a:lnTo>
                  <a:cubicBezTo>
                    <a:pt x="9901" y="10878"/>
                    <a:pt x="9374" y="11128"/>
                    <a:pt x="8773" y="11128"/>
                  </a:cubicBezTo>
                  <a:cubicBezTo>
                    <a:pt x="8698" y="11128"/>
                    <a:pt x="8622" y="11128"/>
                    <a:pt x="8572" y="11128"/>
                  </a:cubicBezTo>
                  <a:cubicBezTo>
                    <a:pt x="8171" y="11078"/>
                    <a:pt x="7820" y="10953"/>
                    <a:pt x="7645" y="10753"/>
                  </a:cubicBezTo>
                  <a:cubicBezTo>
                    <a:pt x="7545" y="10652"/>
                    <a:pt x="7495" y="10552"/>
                    <a:pt x="7470" y="10452"/>
                  </a:cubicBezTo>
                  <a:lnTo>
                    <a:pt x="7470" y="10427"/>
                  </a:lnTo>
                  <a:cubicBezTo>
                    <a:pt x="7470" y="10377"/>
                    <a:pt x="7470" y="10352"/>
                    <a:pt x="7470" y="10301"/>
                  </a:cubicBezTo>
                  <a:lnTo>
                    <a:pt x="7846" y="8296"/>
                  </a:lnTo>
                  <a:lnTo>
                    <a:pt x="8021" y="7419"/>
                  </a:lnTo>
                  <a:cubicBezTo>
                    <a:pt x="8121" y="6943"/>
                    <a:pt x="7419" y="6542"/>
                    <a:pt x="6592" y="6592"/>
                  </a:cubicBezTo>
                  <a:lnTo>
                    <a:pt x="1555" y="6918"/>
                  </a:lnTo>
                  <a:cubicBezTo>
                    <a:pt x="1505" y="6918"/>
                    <a:pt x="1454" y="6918"/>
                    <a:pt x="1404" y="6918"/>
                  </a:cubicBezTo>
                  <a:cubicBezTo>
                    <a:pt x="1179" y="6918"/>
                    <a:pt x="978" y="6893"/>
                    <a:pt x="803" y="6818"/>
                  </a:cubicBezTo>
                  <a:cubicBezTo>
                    <a:pt x="452" y="6717"/>
                    <a:pt x="176" y="6517"/>
                    <a:pt x="126" y="6291"/>
                  </a:cubicBezTo>
                  <a:cubicBezTo>
                    <a:pt x="1" y="5890"/>
                    <a:pt x="452" y="5514"/>
                    <a:pt x="1129" y="5439"/>
                  </a:cubicBezTo>
                  <a:lnTo>
                    <a:pt x="6066" y="4863"/>
                  </a:lnTo>
                  <a:cubicBezTo>
                    <a:pt x="6292" y="4838"/>
                    <a:pt x="6467" y="4788"/>
                    <a:pt x="6617" y="4712"/>
                  </a:cubicBezTo>
                  <a:cubicBezTo>
                    <a:pt x="7069" y="4487"/>
                    <a:pt x="7244" y="4136"/>
                    <a:pt x="6993" y="3810"/>
                  </a:cubicBezTo>
                  <a:lnTo>
                    <a:pt x="5239" y="1605"/>
                  </a:lnTo>
                  <a:lnTo>
                    <a:pt x="4888" y="1153"/>
                  </a:lnTo>
                  <a:cubicBezTo>
                    <a:pt x="4813" y="1078"/>
                    <a:pt x="4788" y="1003"/>
                    <a:pt x="4763" y="903"/>
                  </a:cubicBezTo>
                  <a:cubicBezTo>
                    <a:pt x="4763" y="903"/>
                    <a:pt x="4763" y="878"/>
                    <a:pt x="4763" y="853"/>
                  </a:cubicBezTo>
                  <a:cubicBezTo>
                    <a:pt x="4763" y="577"/>
                    <a:pt x="5013" y="326"/>
                    <a:pt x="5465" y="201"/>
                  </a:cubicBezTo>
                  <a:cubicBezTo>
                    <a:pt x="6091" y="1"/>
                    <a:pt x="6843" y="151"/>
                    <a:pt x="7194" y="502"/>
                  </a:cubicBezTo>
                  <a:lnTo>
                    <a:pt x="9675" y="3033"/>
                  </a:lnTo>
                  <a:cubicBezTo>
                    <a:pt x="10101" y="3434"/>
                    <a:pt x="11079" y="3534"/>
                    <a:pt x="11680" y="3209"/>
                  </a:cubicBezTo>
                  <a:lnTo>
                    <a:pt x="15389" y="1254"/>
                  </a:lnTo>
                  <a:cubicBezTo>
                    <a:pt x="15640" y="1128"/>
                    <a:pt x="15941" y="1053"/>
                    <a:pt x="16267" y="1053"/>
                  </a:cubicBezTo>
                  <a:cubicBezTo>
                    <a:pt x="16592" y="1053"/>
                    <a:pt x="16918" y="1128"/>
                    <a:pt x="17194" y="1279"/>
                  </a:cubicBezTo>
                  <a:cubicBezTo>
                    <a:pt x="17445" y="1429"/>
                    <a:pt x="17595" y="1655"/>
                    <a:pt x="17570" y="1855"/>
                  </a:cubicBezTo>
                  <a:cubicBezTo>
                    <a:pt x="17545" y="2006"/>
                    <a:pt x="17445" y="2181"/>
                    <a:pt x="17219" y="2306"/>
                  </a:cubicBezTo>
                  <a:lnTo>
                    <a:pt x="16943" y="2507"/>
                  </a:lnTo>
                  <a:lnTo>
                    <a:pt x="13836" y="4462"/>
                  </a:lnTo>
                  <a:cubicBezTo>
                    <a:pt x="13284" y="4813"/>
                    <a:pt x="13435" y="5364"/>
                    <a:pt x="14136" y="5590"/>
                  </a:cubicBezTo>
                  <a:cubicBezTo>
                    <a:pt x="14136" y="5615"/>
                    <a:pt x="14161" y="5615"/>
                    <a:pt x="14161" y="5615"/>
                  </a:cubicBezTo>
                  <a:lnTo>
                    <a:pt x="18547" y="7068"/>
                  </a:lnTo>
                  <a:cubicBezTo>
                    <a:pt x="18973" y="7194"/>
                    <a:pt x="19224" y="7444"/>
                    <a:pt x="19224" y="7720"/>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p:nvPr/>
          </p:nvSpPr>
          <p:spPr>
            <a:xfrm>
              <a:off x="2335975" y="3898525"/>
              <a:ext cx="62050" cy="95275"/>
            </a:xfrm>
            <a:custGeom>
              <a:avLst/>
              <a:gdLst/>
              <a:ahLst/>
              <a:cxnLst/>
              <a:rect l="l" t="t" r="r" b="b"/>
              <a:pathLst>
                <a:path w="2482" h="3811" extrusionOk="0">
                  <a:moveTo>
                    <a:pt x="1855" y="3810"/>
                  </a:moveTo>
                  <a:lnTo>
                    <a:pt x="126" y="1605"/>
                  </a:lnTo>
                  <a:cubicBezTo>
                    <a:pt x="51" y="1505"/>
                    <a:pt x="1" y="1429"/>
                    <a:pt x="1" y="1329"/>
                  </a:cubicBezTo>
                  <a:lnTo>
                    <a:pt x="1" y="1"/>
                  </a:lnTo>
                  <a:cubicBezTo>
                    <a:pt x="26" y="101"/>
                    <a:pt x="51" y="176"/>
                    <a:pt x="126" y="251"/>
                  </a:cubicBezTo>
                  <a:lnTo>
                    <a:pt x="477" y="703"/>
                  </a:lnTo>
                  <a:lnTo>
                    <a:pt x="2231" y="2908"/>
                  </a:lnTo>
                  <a:cubicBezTo>
                    <a:pt x="2482" y="3234"/>
                    <a:pt x="2307" y="3585"/>
                    <a:pt x="1855" y="3810"/>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p:nvPr/>
          </p:nvSpPr>
          <p:spPr>
            <a:xfrm>
              <a:off x="2599150" y="3993150"/>
              <a:ext cx="25" cy="2525"/>
            </a:xfrm>
            <a:custGeom>
              <a:avLst/>
              <a:gdLst/>
              <a:ahLst/>
              <a:cxnLst/>
              <a:rect l="l" t="t" r="r" b="b"/>
              <a:pathLst>
                <a:path w="1" h="101" extrusionOk="0">
                  <a:moveTo>
                    <a:pt x="0" y="101"/>
                  </a:moveTo>
                  <a:cubicBezTo>
                    <a:pt x="0" y="101"/>
                    <a:pt x="0" y="76"/>
                    <a:pt x="0" y="50"/>
                  </a:cubicBezTo>
                  <a:cubicBezTo>
                    <a:pt x="0" y="25"/>
                    <a:pt x="0" y="0"/>
                    <a:pt x="0" y="0"/>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p:nvPr/>
          </p:nvSpPr>
          <p:spPr>
            <a:xfrm>
              <a:off x="2219450" y="4033250"/>
              <a:ext cx="200525" cy="50150"/>
            </a:xfrm>
            <a:custGeom>
              <a:avLst/>
              <a:gdLst/>
              <a:ahLst/>
              <a:cxnLst/>
              <a:rect l="l" t="t" r="r" b="b"/>
              <a:pathLst>
                <a:path w="8021" h="2006" extrusionOk="0">
                  <a:moveTo>
                    <a:pt x="7920" y="1128"/>
                  </a:moveTo>
                  <a:lnTo>
                    <a:pt x="7745" y="2005"/>
                  </a:lnTo>
                  <a:cubicBezTo>
                    <a:pt x="7494" y="1755"/>
                    <a:pt x="7018" y="1604"/>
                    <a:pt x="6491" y="1629"/>
                  </a:cubicBezTo>
                  <a:lnTo>
                    <a:pt x="1454" y="1955"/>
                  </a:lnTo>
                  <a:cubicBezTo>
                    <a:pt x="1404" y="1955"/>
                    <a:pt x="1353" y="1955"/>
                    <a:pt x="1303" y="1955"/>
                  </a:cubicBezTo>
                  <a:cubicBezTo>
                    <a:pt x="677" y="1955"/>
                    <a:pt x="125" y="1680"/>
                    <a:pt x="0" y="1329"/>
                  </a:cubicBezTo>
                  <a:lnTo>
                    <a:pt x="0" y="0"/>
                  </a:lnTo>
                  <a:cubicBezTo>
                    <a:pt x="75" y="226"/>
                    <a:pt x="351" y="426"/>
                    <a:pt x="702" y="527"/>
                  </a:cubicBezTo>
                  <a:cubicBezTo>
                    <a:pt x="877" y="602"/>
                    <a:pt x="1078" y="627"/>
                    <a:pt x="1303" y="627"/>
                  </a:cubicBezTo>
                  <a:cubicBezTo>
                    <a:pt x="1353" y="627"/>
                    <a:pt x="1404" y="627"/>
                    <a:pt x="1454" y="627"/>
                  </a:cubicBezTo>
                  <a:lnTo>
                    <a:pt x="6491" y="301"/>
                  </a:lnTo>
                  <a:cubicBezTo>
                    <a:pt x="7318" y="251"/>
                    <a:pt x="8020" y="652"/>
                    <a:pt x="7920" y="1128"/>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p:nvPr/>
          </p:nvSpPr>
          <p:spPr>
            <a:xfrm>
              <a:off x="2482600" y="4124100"/>
              <a:ext cx="650" cy="6300"/>
            </a:xfrm>
            <a:custGeom>
              <a:avLst/>
              <a:gdLst/>
              <a:ahLst/>
              <a:cxnLst/>
              <a:rect l="l" t="t" r="r" b="b"/>
              <a:pathLst>
                <a:path w="26" h="252" extrusionOk="0">
                  <a:moveTo>
                    <a:pt x="26" y="0"/>
                  </a:moveTo>
                  <a:lnTo>
                    <a:pt x="26" y="251"/>
                  </a:lnTo>
                  <a:cubicBezTo>
                    <a:pt x="0" y="176"/>
                    <a:pt x="0" y="76"/>
                    <a:pt x="26" y="0"/>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p:nvPr/>
          </p:nvSpPr>
          <p:spPr>
            <a:xfrm>
              <a:off x="2403650" y="4050175"/>
              <a:ext cx="293900" cy="137225"/>
            </a:xfrm>
            <a:custGeom>
              <a:avLst/>
              <a:gdLst/>
              <a:ahLst/>
              <a:cxnLst/>
              <a:rect l="l" t="t" r="r" b="b"/>
              <a:pathLst>
                <a:path w="11756" h="5489" extrusionOk="0">
                  <a:moveTo>
                    <a:pt x="11755" y="752"/>
                  </a:moveTo>
                  <a:lnTo>
                    <a:pt x="11755" y="2080"/>
                  </a:lnTo>
                  <a:cubicBezTo>
                    <a:pt x="11755" y="2206"/>
                    <a:pt x="11705" y="2306"/>
                    <a:pt x="11605" y="2406"/>
                  </a:cubicBezTo>
                  <a:cubicBezTo>
                    <a:pt x="11304" y="2757"/>
                    <a:pt x="10552" y="2907"/>
                    <a:pt x="9925" y="2757"/>
                  </a:cubicBezTo>
                  <a:lnTo>
                    <a:pt x="5339" y="1554"/>
                  </a:lnTo>
                  <a:cubicBezTo>
                    <a:pt x="4587" y="1353"/>
                    <a:pt x="3710" y="1604"/>
                    <a:pt x="3559" y="2080"/>
                  </a:cubicBezTo>
                  <a:lnTo>
                    <a:pt x="2557" y="4887"/>
                  </a:lnTo>
                  <a:cubicBezTo>
                    <a:pt x="2432" y="5238"/>
                    <a:pt x="1905" y="5489"/>
                    <a:pt x="1304" y="5489"/>
                  </a:cubicBezTo>
                  <a:cubicBezTo>
                    <a:pt x="1229" y="5489"/>
                    <a:pt x="1153" y="5489"/>
                    <a:pt x="1103" y="5489"/>
                  </a:cubicBezTo>
                  <a:cubicBezTo>
                    <a:pt x="502" y="5414"/>
                    <a:pt x="51" y="5138"/>
                    <a:pt x="1" y="4812"/>
                  </a:cubicBezTo>
                  <a:lnTo>
                    <a:pt x="1" y="4662"/>
                  </a:lnTo>
                  <a:lnTo>
                    <a:pt x="1" y="3484"/>
                  </a:lnTo>
                  <a:cubicBezTo>
                    <a:pt x="26" y="3584"/>
                    <a:pt x="76" y="3684"/>
                    <a:pt x="176" y="3785"/>
                  </a:cubicBezTo>
                  <a:cubicBezTo>
                    <a:pt x="351" y="3985"/>
                    <a:pt x="702" y="4110"/>
                    <a:pt x="1103" y="4160"/>
                  </a:cubicBezTo>
                  <a:cubicBezTo>
                    <a:pt x="1153" y="4160"/>
                    <a:pt x="1229" y="4160"/>
                    <a:pt x="1304" y="4160"/>
                  </a:cubicBezTo>
                  <a:cubicBezTo>
                    <a:pt x="1905" y="4160"/>
                    <a:pt x="2432" y="3910"/>
                    <a:pt x="2557" y="3559"/>
                  </a:cubicBezTo>
                  <a:lnTo>
                    <a:pt x="3559" y="752"/>
                  </a:lnTo>
                  <a:cubicBezTo>
                    <a:pt x="3710" y="276"/>
                    <a:pt x="4587" y="0"/>
                    <a:pt x="5339" y="201"/>
                  </a:cubicBezTo>
                  <a:lnTo>
                    <a:pt x="9925" y="1429"/>
                  </a:lnTo>
                  <a:cubicBezTo>
                    <a:pt x="10301" y="1529"/>
                    <a:pt x="10702" y="1504"/>
                    <a:pt x="11028" y="1404"/>
                  </a:cubicBezTo>
                  <a:cubicBezTo>
                    <a:pt x="11279" y="1328"/>
                    <a:pt x="11479" y="1228"/>
                    <a:pt x="11605" y="1078"/>
                  </a:cubicBezTo>
                  <a:cubicBezTo>
                    <a:pt x="11705" y="977"/>
                    <a:pt x="11755" y="852"/>
                    <a:pt x="11755" y="752"/>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p:nvPr/>
          </p:nvSpPr>
          <p:spPr>
            <a:xfrm>
              <a:off x="2549025" y="3922350"/>
              <a:ext cx="107150" cy="93375"/>
            </a:xfrm>
            <a:custGeom>
              <a:avLst/>
              <a:gdLst/>
              <a:ahLst/>
              <a:cxnLst/>
              <a:rect l="l" t="t" r="r" b="b"/>
              <a:pathLst>
                <a:path w="4286" h="3735" extrusionOk="0">
                  <a:moveTo>
                    <a:pt x="4286" y="0"/>
                  </a:moveTo>
                  <a:lnTo>
                    <a:pt x="4286" y="1278"/>
                  </a:lnTo>
                  <a:cubicBezTo>
                    <a:pt x="4286" y="1454"/>
                    <a:pt x="4186" y="1654"/>
                    <a:pt x="3935" y="1805"/>
                  </a:cubicBezTo>
                  <a:lnTo>
                    <a:pt x="852" y="3735"/>
                  </a:lnTo>
                  <a:cubicBezTo>
                    <a:pt x="151" y="3509"/>
                    <a:pt x="0" y="2958"/>
                    <a:pt x="552" y="2607"/>
                  </a:cubicBezTo>
                  <a:lnTo>
                    <a:pt x="3659" y="652"/>
                  </a:lnTo>
                  <a:lnTo>
                    <a:pt x="3935" y="451"/>
                  </a:lnTo>
                  <a:cubicBezTo>
                    <a:pt x="4161" y="326"/>
                    <a:pt x="4261" y="151"/>
                    <a:pt x="4286" y="0"/>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p:nvPr/>
          </p:nvSpPr>
          <p:spPr>
            <a:xfrm>
              <a:off x="2636725" y="4098400"/>
              <a:ext cx="59550" cy="59550"/>
            </a:xfrm>
            <a:custGeom>
              <a:avLst/>
              <a:gdLst/>
              <a:ahLst/>
              <a:cxnLst/>
              <a:rect l="l" t="t" r="r" b="b"/>
              <a:pathLst>
                <a:path w="2382" h="2382" extrusionOk="0">
                  <a:moveTo>
                    <a:pt x="2332" y="1254"/>
                  </a:moveTo>
                  <a:cubicBezTo>
                    <a:pt x="2307" y="1906"/>
                    <a:pt x="1755" y="2382"/>
                    <a:pt x="1104" y="2332"/>
                  </a:cubicBezTo>
                  <a:cubicBezTo>
                    <a:pt x="477" y="2282"/>
                    <a:pt x="1" y="1730"/>
                    <a:pt x="26" y="1104"/>
                  </a:cubicBezTo>
                  <a:cubicBezTo>
                    <a:pt x="76" y="477"/>
                    <a:pt x="627" y="1"/>
                    <a:pt x="1254" y="51"/>
                  </a:cubicBezTo>
                  <a:cubicBezTo>
                    <a:pt x="1906" y="76"/>
                    <a:pt x="2382" y="627"/>
                    <a:pt x="2332" y="1254"/>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a:off x="2406775" y="4169850"/>
              <a:ext cx="59550" cy="59525"/>
            </a:xfrm>
            <a:custGeom>
              <a:avLst/>
              <a:gdLst/>
              <a:ahLst/>
              <a:cxnLst/>
              <a:rect l="l" t="t" r="r" b="b"/>
              <a:pathLst>
                <a:path w="2382" h="2381" extrusionOk="0">
                  <a:moveTo>
                    <a:pt x="2332" y="1278"/>
                  </a:moveTo>
                  <a:cubicBezTo>
                    <a:pt x="2307" y="1905"/>
                    <a:pt x="1755" y="2381"/>
                    <a:pt x="1104" y="2331"/>
                  </a:cubicBezTo>
                  <a:cubicBezTo>
                    <a:pt x="477" y="2281"/>
                    <a:pt x="1" y="1754"/>
                    <a:pt x="26" y="1103"/>
                  </a:cubicBezTo>
                  <a:cubicBezTo>
                    <a:pt x="76" y="476"/>
                    <a:pt x="627" y="0"/>
                    <a:pt x="1254" y="50"/>
                  </a:cubicBezTo>
                  <a:cubicBezTo>
                    <a:pt x="1906" y="100"/>
                    <a:pt x="2382" y="627"/>
                    <a:pt x="2332" y="1278"/>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2218175" y="4065825"/>
              <a:ext cx="60200" cy="59550"/>
            </a:xfrm>
            <a:custGeom>
              <a:avLst/>
              <a:gdLst/>
              <a:ahLst/>
              <a:cxnLst/>
              <a:rect l="l" t="t" r="r" b="b"/>
              <a:pathLst>
                <a:path w="2408" h="2382" extrusionOk="0">
                  <a:moveTo>
                    <a:pt x="2357" y="1279"/>
                  </a:moveTo>
                  <a:cubicBezTo>
                    <a:pt x="2307" y="1905"/>
                    <a:pt x="1755" y="2382"/>
                    <a:pt x="1129" y="2331"/>
                  </a:cubicBezTo>
                  <a:cubicBezTo>
                    <a:pt x="477" y="2306"/>
                    <a:pt x="1" y="1755"/>
                    <a:pt x="51" y="1128"/>
                  </a:cubicBezTo>
                  <a:cubicBezTo>
                    <a:pt x="101" y="477"/>
                    <a:pt x="653" y="1"/>
                    <a:pt x="1279" y="51"/>
                  </a:cubicBezTo>
                  <a:cubicBezTo>
                    <a:pt x="1906" y="101"/>
                    <a:pt x="2407" y="652"/>
                    <a:pt x="2357" y="1279"/>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2324075" y="3945525"/>
              <a:ext cx="59550" cy="58925"/>
            </a:xfrm>
            <a:custGeom>
              <a:avLst/>
              <a:gdLst/>
              <a:ahLst/>
              <a:cxnLst/>
              <a:rect l="l" t="t" r="r" b="b"/>
              <a:pathLst>
                <a:path w="2382" h="2357" extrusionOk="0">
                  <a:moveTo>
                    <a:pt x="2331" y="1254"/>
                  </a:moveTo>
                  <a:cubicBezTo>
                    <a:pt x="2306" y="1880"/>
                    <a:pt x="1755" y="2356"/>
                    <a:pt x="1103" y="2306"/>
                  </a:cubicBezTo>
                  <a:cubicBezTo>
                    <a:pt x="477" y="2281"/>
                    <a:pt x="1" y="1730"/>
                    <a:pt x="26" y="1103"/>
                  </a:cubicBezTo>
                  <a:cubicBezTo>
                    <a:pt x="76" y="477"/>
                    <a:pt x="627" y="1"/>
                    <a:pt x="1254" y="26"/>
                  </a:cubicBezTo>
                  <a:cubicBezTo>
                    <a:pt x="1905" y="76"/>
                    <a:pt x="2382" y="627"/>
                    <a:pt x="2331" y="1254"/>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2607275" y="3958050"/>
              <a:ext cx="60175" cy="59550"/>
            </a:xfrm>
            <a:custGeom>
              <a:avLst/>
              <a:gdLst/>
              <a:ahLst/>
              <a:cxnLst/>
              <a:rect l="l" t="t" r="r" b="b"/>
              <a:pathLst>
                <a:path w="2407" h="2382" extrusionOk="0">
                  <a:moveTo>
                    <a:pt x="2357" y="1254"/>
                  </a:moveTo>
                  <a:cubicBezTo>
                    <a:pt x="2307" y="1906"/>
                    <a:pt x="1755" y="2382"/>
                    <a:pt x="1129" y="2332"/>
                  </a:cubicBezTo>
                  <a:cubicBezTo>
                    <a:pt x="502" y="2282"/>
                    <a:pt x="1" y="1730"/>
                    <a:pt x="51" y="1104"/>
                  </a:cubicBezTo>
                  <a:cubicBezTo>
                    <a:pt x="101" y="477"/>
                    <a:pt x="653" y="1"/>
                    <a:pt x="1279" y="51"/>
                  </a:cubicBezTo>
                  <a:cubicBezTo>
                    <a:pt x="1931" y="76"/>
                    <a:pt x="2407" y="627"/>
                    <a:pt x="2357" y="1254"/>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a:off x="2424325" y="3768200"/>
              <a:ext cx="80850" cy="302675"/>
            </a:xfrm>
            <a:custGeom>
              <a:avLst/>
              <a:gdLst/>
              <a:ahLst/>
              <a:cxnLst/>
              <a:rect l="l" t="t" r="r" b="b"/>
              <a:pathLst>
                <a:path w="3234" h="12107" extrusionOk="0">
                  <a:moveTo>
                    <a:pt x="3234" y="10602"/>
                  </a:moveTo>
                  <a:cubicBezTo>
                    <a:pt x="3234" y="12106"/>
                    <a:pt x="1" y="11805"/>
                    <a:pt x="1" y="10602"/>
                  </a:cubicBezTo>
                  <a:lnTo>
                    <a:pt x="1" y="1"/>
                  </a:lnTo>
                  <a:lnTo>
                    <a:pt x="3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2374200" y="3448650"/>
              <a:ext cx="461175" cy="458050"/>
            </a:xfrm>
            <a:custGeom>
              <a:avLst/>
              <a:gdLst/>
              <a:ahLst/>
              <a:cxnLst/>
              <a:rect l="l" t="t" r="r" b="b"/>
              <a:pathLst>
                <a:path w="18447" h="18322" extrusionOk="0">
                  <a:moveTo>
                    <a:pt x="1279" y="3209"/>
                  </a:moveTo>
                  <a:cubicBezTo>
                    <a:pt x="1279" y="3209"/>
                    <a:pt x="10577" y="1"/>
                    <a:pt x="14512" y="477"/>
                  </a:cubicBezTo>
                  <a:cubicBezTo>
                    <a:pt x="18447" y="953"/>
                    <a:pt x="17570" y="17971"/>
                    <a:pt x="17570" y="17971"/>
                  </a:cubicBezTo>
                  <a:cubicBezTo>
                    <a:pt x="17570" y="17971"/>
                    <a:pt x="15464" y="18322"/>
                    <a:pt x="13409" y="17971"/>
                  </a:cubicBezTo>
                  <a:cubicBezTo>
                    <a:pt x="12532" y="13259"/>
                    <a:pt x="11103" y="8046"/>
                    <a:pt x="11103" y="8046"/>
                  </a:cubicBezTo>
                  <a:cubicBezTo>
                    <a:pt x="11103" y="8046"/>
                    <a:pt x="2557" y="10527"/>
                    <a:pt x="1279" y="9274"/>
                  </a:cubicBezTo>
                  <a:cubicBezTo>
                    <a:pt x="1" y="8046"/>
                    <a:pt x="1279" y="3209"/>
                    <a:pt x="1279" y="3209"/>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2374200" y="3448650"/>
              <a:ext cx="461175" cy="498150"/>
            </a:xfrm>
            <a:custGeom>
              <a:avLst/>
              <a:gdLst/>
              <a:ahLst/>
              <a:cxnLst/>
              <a:rect l="l" t="t" r="r" b="b"/>
              <a:pathLst>
                <a:path w="18447" h="19926" extrusionOk="0">
                  <a:moveTo>
                    <a:pt x="1279" y="3209"/>
                  </a:moveTo>
                  <a:cubicBezTo>
                    <a:pt x="1279" y="3209"/>
                    <a:pt x="10577" y="1"/>
                    <a:pt x="14512" y="477"/>
                  </a:cubicBezTo>
                  <a:cubicBezTo>
                    <a:pt x="18447" y="953"/>
                    <a:pt x="17570" y="17971"/>
                    <a:pt x="17570" y="17971"/>
                  </a:cubicBezTo>
                  <a:cubicBezTo>
                    <a:pt x="17244" y="18622"/>
                    <a:pt x="14687" y="19926"/>
                    <a:pt x="13409" y="17971"/>
                  </a:cubicBezTo>
                  <a:cubicBezTo>
                    <a:pt x="12532" y="13259"/>
                    <a:pt x="11103" y="8046"/>
                    <a:pt x="11103" y="8046"/>
                  </a:cubicBezTo>
                  <a:cubicBezTo>
                    <a:pt x="11103" y="8046"/>
                    <a:pt x="2557" y="10527"/>
                    <a:pt x="1279" y="9274"/>
                  </a:cubicBezTo>
                  <a:cubicBezTo>
                    <a:pt x="1" y="8046"/>
                    <a:pt x="1279" y="3209"/>
                    <a:pt x="1279" y="3209"/>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2414925" y="3648525"/>
              <a:ext cx="395400" cy="302675"/>
            </a:xfrm>
            <a:custGeom>
              <a:avLst/>
              <a:gdLst/>
              <a:ahLst/>
              <a:cxnLst/>
              <a:rect l="l" t="t" r="r" b="b"/>
              <a:pathLst>
                <a:path w="15816" h="12107" extrusionOk="0">
                  <a:moveTo>
                    <a:pt x="14838" y="4713"/>
                  </a:moveTo>
                  <a:cubicBezTo>
                    <a:pt x="14011" y="5490"/>
                    <a:pt x="4136" y="10953"/>
                    <a:pt x="2281" y="11981"/>
                  </a:cubicBezTo>
                  <a:cubicBezTo>
                    <a:pt x="2056" y="12106"/>
                    <a:pt x="1780" y="12106"/>
                    <a:pt x="1555" y="11981"/>
                  </a:cubicBezTo>
                  <a:cubicBezTo>
                    <a:pt x="1555" y="11981"/>
                    <a:pt x="1555" y="11981"/>
                    <a:pt x="1555" y="11981"/>
                  </a:cubicBezTo>
                  <a:lnTo>
                    <a:pt x="1555" y="11981"/>
                  </a:lnTo>
                  <a:cubicBezTo>
                    <a:pt x="527" y="11304"/>
                    <a:pt x="1" y="8998"/>
                    <a:pt x="1981" y="7520"/>
                  </a:cubicBezTo>
                  <a:cubicBezTo>
                    <a:pt x="2582" y="7068"/>
                    <a:pt x="13109" y="1"/>
                    <a:pt x="14788" y="477"/>
                  </a:cubicBezTo>
                  <a:lnTo>
                    <a:pt x="14788" y="477"/>
                  </a:lnTo>
                  <a:cubicBezTo>
                    <a:pt x="14813" y="477"/>
                    <a:pt x="14838" y="502"/>
                    <a:pt x="14838" y="502"/>
                  </a:cubicBezTo>
                  <a:cubicBezTo>
                    <a:pt x="14888" y="527"/>
                    <a:pt x="14963" y="552"/>
                    <a:pt x="14988" y="602"/>
                  </a:cubicBezTo>
                  <a:cubicBezTo>
                    <a:pt x="15815" y="1254"/>
                    <a:pt x="15715" y="3911"/>
                    <a:pt x="14838" y="47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2118550" y="3471850"/>
              <a:ext cx="666075" cy="476200"/>
            </a:xfrm>
            <a:custGeom>
              <a:avLst/>
              <a:gdLst/>
              <a:ahLst/>
              <a:cxnLst/>
              <a:rect l="l" t="t" r="r" b="b"/>
              <a:pathLst>
                <a:path w="26643" h="19048" extrusionOk="0">
                  <a:moveTo>
                    <a:pt x="26643" y="7544"/>
                  </a:moveTo>
                  <a:cubicBezTo>
                    <a:pt x="24964" y="7068"/>
                    <a:pt x="14437" y="14135"/>
                    <a:pt x="13836" y="14587"/>
                  </a:cubicBezTo>
                  <a:cubicBezTo>
                    <a:pt x="11856" y="16065"/>
                    <a:pt x="12382" y="18371"/>
                    <a:pt x="13410" y="19048"/>
                  </a:cubicBezTo>
                  <a:lnTo>
                    <a:pt x="1705" y="12256"/>
                  </a:lnTo>
                  <a:lnTo>
                    <a:pt x="1304" y="12030"/>
                  </a:lnTo>
                  <a:lnTo>
                    <a:pt x="1279" y="12005"/>
                  </a:lnTo>
                  <a:cubicBezTo>
                    <a:pt x="377" y="11228"/>
                    <a:pt x="1" y="9073"/>
                    <a:pt x="1881" y="7669"/>
                  </a:cubicBezTo>
                  <a:cubicBezTo>
                    <a:pt x="2482" y="7243"/>
                    <a:pt x="13259" y="0"/>
                    <a:pt x="14738" y="677"/>
                  </a:cubicBezTo>
                  <a:lnTo>
                    <a:pt x="14838" y="727"/>
                  </a:ln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3013300" y="1935500"/>
              <a:ext cx="424850" cy="735600"/>
            </a:xfrm>
            <a:custGeom>
              <a:avLst/>
              <a:gdLst/>
              <a:ahLst/>
              <a:cxnLst/>
              <a:rect l="l" t="t" r="r" b="b"/>
              <a:pathLst>
                <a:path w="16994" h="29424" extrusionOk="0">
                  <a:moveTo>
                    <a:pt x="16818" y="20902"/>
                  </a:moveTo>
                  <a:cubicBezTo>
                    <a:pt x="16492" y="18396"/>
                    <a:pt x="15339" y="3308"/>
                    <a:pt x="13134" y="1604"/>
                  </a:cubicBezTo>
                  <a:cubicBezTo>
                    <a:pt x="13134" y="1604"/>
                    <a:pt x="11630" y="0"/>
                    <a:pt x="10953" y="677"/>
                  </a:cubicBezTo>
                  <a:lnTo>
                    <a:pt x="1" y="7018"/>
                  </a:lnTo>
                  <a:lnTo>
                    <a:pt x="502" y="13835"/>
                  </a:lnTo>
                  <a:lnTo>
                    <a:pt x="5264" y="29424"/>
                  </a:lnTo>
                  <a:lnTo>
                    <a:pt x="15890" y="23309"/>
                  </a:lnTo>
                  <a:cubicBezTo>
                    <a:pt x="16567" y="23108"/>
                    <a:pt x="16993" y="22206"/>
                    <a:pt x="16818" y="20902"/>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3001400" y="2069575"/>
              <a:ext cx="162925" cy="636625"/>
            </a:xfrm>
            <a:custGeom>
              <a:avLst/>
              <a:gdLst/>
              <a:ahLst/>
              <a:cxnLst/>
              <a:rect l="l" t="t" r="r" b="b"/>
              <a:pathLst>
                <a:path w="6517" h="25465" extrusionOk="0">
                  <a:moveTo>
                    <a:pt x="2507" y="2657"/>
                  </a:moveTo>
                  <a:cubicBezTo>
                    <a:pt x="4712" y="4387"/>
                    <a:pt x="5865" y="19474"/>
                    <a:pt x="6191" y="21956"/>
                  </a:cubicBezTo>
                  <a:cubicBezTo>
                    <a:pt x="6517" y="24462"/>
                    <a:pt x="4712" y="25464"/>
                    <a:pt x="3083" y="22933"/>
                  </a:cubicBezTo>
                  <a:cubicBezTo>
                    <a:pt x="1479" y="20377"/>
                    <a:pt x="0" y="6016"/>
                    <a:pt x="0" y="3008"/>
                  </a:cubicBezTo>
                  <a:cubicBezTo>
                    <a:pt x="0" y="1"/>
                    <a:pt x="2507" y="2657"/>
                    <a:pt x="2507" y="2657"/>
                  </a:cubicBezTo>
                  <a:close/>
                </a:path>
              </a:pathLst>
            </a:custGeom>
            <a:solidFill>
              <a:srgbClr val="46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a:off x="3183725" y="1925475"/>
              <a:ext cx="426100" cy="767575"/>
            </a:xfrm>
            <a:custGeom>
              <a:avLst/>
              <a:gdLst/>
              <a:ahLst/>
              <a:cxnLst/>
              <a:rect l="l" t="t" r="r" b="b"/>
              <a:pathLst>
                <a:path w="17044" h="30703" extrusionOk="0">
                  <a:moveTo>
                    <a:pt x="13008" y="150"/>
                  </a:moveTo>
                  <a:cubicBezTo>
                    <a:pt x="9926" y="0"/>
                    <a:pt x="4713" y="3609"/>
                    <a:pt x="2357" y="6592"/>
                  </a:cubicBezTo>
                  <a:cubicBezTo>
                    <a:pt x="1" y="9574"/>
                    <a:pt x="1454" y="12807"/>
                    <a:pt x="2256" y="15990"/>
                  </a:cubicBezTo>
                  <a:cubicBezTo>
                    <a:pt x="3058" y="19173"/>
                    <a:pt x="1830" y="27143"/>
                    <a:pt x="1830" y="27920"/>
                  </a:cubicBezTo>
                  <a:cubicBezTo>
                    <a:pt x="5439" y="30351"/>
                    <a:pt x="14186" y="30702"/>
                    <a:pt x="15189" y="27118"/>
                  </a:cubicBezTo>
                  <a:cubicBezTo>
                    <a:pt x="15615" y="23208"/>
                    <a:pt x="12758" y="19073"/>
                    <a:pt x="12733" y="16792"/>
                  </a:cubicBezTo>
                  <a:cubicBezTo>
                    <a:pt x="12883" y="11880"/>
                    <a:pt x="17043" y="1629"/>
                    <a:pt x="13008" y="1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a:off x="3434350" y="1928600"/>
              <a:ext cx="115950" cy="770700"/>
            </a:xfrm>
            <a:custGeom>
              <a:avLst/>
              <a:gdLst/>
              <a:ahLst/>
              <a:cxnLst/>
              <a:rect l="l" t="t" r="r" b="b"/>
              <a:pathLst>
                <a:path w="4638" h="30828" extrusionOk="0">
                  <a:moveTo>
                    <a:pt x="302" y="727"/>
                  </a:moveTo>
                  <a:cubicBezTo>
                    <a:pt x="1881" y="7670"/>
                    <a:pt x="1379" y="15163"/>
                    <a:pt x="1028" y="18096"/>
                  </a:cubicBezTo>
                  <a:cubicBezTo>
                    <a:pt x="678" y="21053"/>
                    <a:pt x="602" y="30828"/>
                    <a:pt x="602" y="30828"/>
                  </a:cubicBezTo>
                  <a:cubicBezTo>
                    <a:pt x="2983" y="29625"/>
                    <a:pt x="4111" y="27419"/>
                    <a:pt x="4161" y="26417"/>
                  </a:cubicBezTo>
                  <a:cubicBezTo>
                    <a:pt x="4211" y="25414"/>
                    <a:pt x="3309" y="16918"/>
                    <a:pt x="3359" y="16241"/>
                  </a:cubicBezTo>
                  <a:cubicBezTo>
                    <a:pt x="3434" y="15539"/>
                    <a:pt x="4637" y="8998"/>
                    <a:pt x="4512" y="5439"/>
                  </a:cubicBezTo>
                  <a:cubicBezTo>
                    <a:pt x="4387" y="1905"/>
                    <a:pt x="3059" y="1354"/>
                    <a:pt x="3059" y="135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3448150" y="1990625"/>
              <a:ext cx="10675" cy="21325"/>
            </a:xfrm>
            <a:custGeom>
              <a:avLst/>
              <a:gdLst/>
              <a:ahLst/>
              <a:cxnLst/>
              <a:rect l="l" t="t" r="r" b="b"/>
              <a:pathLst>
                <a:path w="427" h="853" extrusionOk="0">
                  <a:moveTo>
                    <a:pt x="0" y="1"/>
                  </a:moveTo>
                  <a:lnTo>
                    <a:pt x="426" y="176"/>
                  </a:lnTo>
                  <a:cubicBezTo>
                    <a:pt x="376" y="377"/>
                    <a:pt x="351" y="602"/>
                    <a:pt x="326" y="853"/>
                  </a:cubicBezTo>
                  <a:cubicBezTo>
                    <a:pt x="326" y="803"/>
                    <a:pt x="301" y="753"/>
                    <a:pt x="301" y="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3118575" y="1964950"/>
              <a:ext cx="271325" cy="741250"/>
            </a:xfrm>
            <a:custGeom>
              <a:avLst/>
              <a:gdLst/>
              <a:ahLst/>
              <a:cxnLst/>
              <a:rect l="l" t="t" r="r" b="b"/>
              <a:pathLst>
                <a:path w="10853" h="29650" extrusionOk="0">
                  <a:moveTo>
                    <a:pt x="8471" y="0"/>
                  </a:moveTo>
                  <a:cubicBezTo>
                    <a:pt x="10852" y="5063"/>
                    <a:pt x="9700" y="9674"/>
                    <a:pt x="9599" y="13835"/>
                  </a:cubicBezTo>
                  <a:cubicBezTo>
                    <a:pt x="9499" y="17995"/>
                    <a:pt x="7344" y="29649"/>
                    <a:pt x="7344" y="29649"/>
                  </a:cubicBezTo>
                  <a:cubicBezTo>
                    <a:pt x="3208" y="28622"/>
                    <a:pt x="2707" y="25840"/>
                    <a:pt x="1905" y="24436"/>
                  </a:cubicBezTo>
                  <a:cubicBezTo>
                    <a:pt x="0" y="14712"/>
                    <a:pt x="2406" y="6842"/>
                    <a:pt x="4211" y="3910"/>
                  </a:cubicBezTo>
                  <a:cubicBezTo>
                    <a:pt x="5614" y="1629"/>
                    <a:pt x="8471" y="0"/>
                    <a:pt x="8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p:nvPr/>
          </p:nvSpPr>
          <p:spPr>
            <a:xfrm>
              <a:off x="3169950" y="2101525"/>
              <a:ext cx="187375" cy="401650"/>
            </a:xfrm>
            <a:custGeom>
              <a:avLst/>
              <a:gdLst/>
              <a:ahLst/>
              <a:cxnLst/>
              <a:rect l="l" t="t" r="r" b="b"/>
              <a:pathLst>
                <a:path w="7495" h="16066" extrusionOk="0">
                  <a:moveTo>
                    <a:pt x="3835" y="953"/>
                  </a:moveTo>
                  <a:cubicBezTo>
                    <a:pt x="0" y="1"/>
                    <a:pt x="1930" y="9023"/>
                    <a:pt x="3810" y="12607"/>
                  </a:cubicBezTo>
                  <a:cubicBezTo>
                    <a:pt x="4762" y="14437"/>
                    <a:pt x="5514" y="15490"/>
                    <a:pt x="6667" y="16066"/>
                  </a:cubicBezTo>
                  <a:cubicBezTo>
                    <a:pt x="7043" y="13610"/>
                    <a:pt x="7369" y="11129"/>
                    <a:pt x="7494" y="9374"/>
                  </a:cubicBezTo>
                  <a:cubicBezTo>
                    <a:pt x="6517" y="6116"/>
                    <a:pt x="5790" y="1931"/>
                    <a:pt x="3835" y="953"/>
                  </a:cubicBezTo>
                  <a:close/>
                </a:path>
              </a:pathLst>
            </a:custGeom>
            <a:solidFill>
              <a:srgbClr val="EAB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a:off x="2871075" y="2908550"/>
              <a:ext cx="72075" cy="51400"/>
            </a:xfrm>
            <a:custGeom>
              <a:avLst/>
              <a:gdLst/>
              <a:ahLst/>
              <a:cxnLst/>
              <a:rect l="l" t="t" r="r" b="b"/>
              <a:pathLst>
                <a:path w="2883" h="2056" extrusionOk="0">
                  <a:moveTo>
                    <a:pt x="2156" y="1"/>
                  </a:moveTo>
                  <a:lnTo>
                    <a:pt x="0" y="1529"/>
                  </a:lnTo>
                  <a:lnTo>
                    <a:pt x="276" y="2056"/>
                  </a:lnTo>
                  <a:lnTo>
                    <a:pt x="2582" y="477"/>
                  </a:lnTo>
                  <a:lnTo>
                    <a:pt x="2883" y="1"/>
                  </a:ln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p:nvPr/>
          </p:nvSpPr>
          <p:spPr>
            <a:xfrm>
              <a:off x="2366050" y="2247525"/>
              <a:ext cx="424850" cy="735625"/>
            </a:xfrm>
            <a:custGeom>
              <a:avLst/>
              <a:gdLst/>
              <a:ahLst/>
              <a:cxnLst/>
              <a:rect l="l" t="t" r="r" b="b"/>
              <a:pathLst>
                <a:path w="16994" h="29425" extrusionOk="0">
                  <a:moveTo>
                    <a:pt x="16818" y="20903"/>
                  </a:moveTo>
                  <a:cubicBezTo>
                    <a:pt x="16517" y="18396"/>
                    <a:pt x="15339" y="3309"/>
                    <a:pt x="13134" y="1604"/>
                  </a:cubicBezTo>
                  <a:cubicBezTo>
                    <a:pt x="13134" y="1604"/>
                    <a:pt x="11655" y="0"/>
                    <a:pt x="10978" y="677"/>
                  </a:cubicBezTo>
                  <a:lnTo>
                    <a:pt x="1" y="6993"/>
                  </a:lnTo>
                  <a:lnTo>
                    <a:pt x="502" y="13835"/>
                  </a:lnTo>
                  <a:lnTo>
                    <a:pt x="5264" y="29424"/>
                  </a:lnTo>
                  <a:lnTo>
                    <a:pt x="15916" y="23284"/>
                  </a:lnTo>
                  <a:cubicBezTo>
                    <a:pt x="16567" y="23108"/>
                    <a:pt x="16993" y="22206"/>
                    <a:pt x="16818" y="20903"/>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6"/>
            <p:cNvSpPr/>
            <p:nvPr/>
          </p:nvSpPr>
          <p:spPr>
            <a:xfrm>
              <a:off x="2354775" y="2381600"/>
              <a:ext cx="162300" cy="636625"/>
            </a:xfrm>
            <a:custGeom>
              <a:avLst/>
              <a:gdLst/>
              <a:ahLst/>
              <a:cxnLst/>
              <a:rect l="l" t="t" r="r" b="b"/>
              <a:pathLst>
                <a:path w="6492" h="25465" extrusionOk="0">
                  <a:moveTo>
                    <a:pt x="2482" y="2657"/>
                  </a:moveTo>
                  <a:cubicBezTo>
                    <a:pt x="4687" y="4387"/>
                    <a:pt x="5865" y="19475"/>
                    <a:pt x="6166" y="21956"/>
                  </a:cubicBezTo>
                  <a:cubicBezTo>
                    <a:pt x="6492" y="24462"/>
                    <a:pt x="4712" y="25465"/>
                    <a:pt x="3083" y="22908"/>
                  </a:cubicBezTo>
                  <a:cubicBezTo>
                    <a:pt x="1454" y="20377"/>
                    <a:pt x="1" y="5991"/>
                    <a:pt x="1" y="3008"/>
                  </a:cubicBezTo>
                  <a:cubicBezTo>
                    <a:pt x="1" y="1"/>
                    <a:pt x="2482" y="2657"/>
                    <a:pt x="2482" y="2657"/>
                  </a:cubicBezTo>
                  <a:close/>
                </a:path>
              </a:pathLst>
            </a:custGeom>
            <a:solidFill>
              <a:srgbClr val="46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p:nvPr/>
          </p:nvSpPr>
          <p:spPr>
            <a:xfrm>
              <a:off x="4326600" y="1505025"/>
              <a:ext cx="234350" cy="410450"/>
            </a:xfrm>
            <a:custGeom>
              <a:avLst/>
              <a:gdLst/>
              <a:ahLst/>
              <a:cxnLst/>
              <a:rect l="l" t="t" r="r" b="b"/>
              <a:pathLst>
                <a:path w="9374" h="16418" extrusionOk="0">
                  <a:moveTo>
                    <a:pt x="7243" y="1"/>
                  </a:moveTo>
                  <a:cubicBezTo>
                    <a:pt x="4687" y="1254"/>
                    <a:pt x="0" y="11580"/>
                    <a:pt x="777" y="14011"/>
                  </a:cubicBezTo>
                  <a:cubicBezTo>
                    <a:pt x="1579" y="16417"/>
                    <a:pt x="3760" y="15089"/>
                    <a:pt x="5238" y="12958"/>
                  </a:cubicBezTo>
                  <a:cubicBezTo>
                    <a:pt x="7294" y="10026"/>
                    <a:pt x="9374" y="3660"/>
                    <a:pt x="9098" y="2056"/>
                  </a:cubicBezTo>
                  <a:cubicBezTo>
                    <a:pt x="8847" y="477"/>
                    <a:pt x="7243" y="1"/>
                    <a:pt x="7243" y="1"/>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p:nvPr/>
          </p:nvSpPr>
          <p:spPr>
            <a:xfrm>
              <a:off x="4371700" y="2843400"/>
              <a:ext cx="218700" cy="161675"/>
            </a:xfrm>
            <a:custGeom>
              <a:avLst/>
              <a:gdLst/>
              <a:ahLst/>
              <a:cxnLst/>
              <a:rect l="l" t="t" r="r" b="b"/>
              <a:pathLst>
                <a:path w="8748" h="6467" extrusionOk="0">
                  <a:moveTo>
                    <a:pt x="6066" y="0"/>
                  </a:moveTo>
                  <a:cubicBezTo>
                    <a:pt x="6066" y="0"/>
                    <a:pt x="2106" y="4612"/>
                    <a:pt x="1053" y="4912"/>
                  </a:cubicBezTo>
                  <a:cubicBezTo>
                    <a:pt x="1" y="5238"/>
                    <a:pt x="953" y="6316"/>
                    <a:pt x="1755" y="6391"/>
                  </a:cubicBezTo>
                  <a:cubicBezTo>
                    <a:pt x="2557" y="6466"/>
                    <a:pt x="5139" y="6366"/>
                    <a:pt x="5891" y="5639"/>
                  </a:cubicBezTo>
                  <a:cubicBezTo>
                    <a:pt x="6642" y="4887"/>
                    <a:pt x="8748" y="4110"/>
                    <a:pt x="8748" y="4110"/>
                  </a:cubicBezTo>
                  <a:cubicBezTo>
                    <a:pt x="8748" y="1704"/>
                    <a:pt x="8171" y="201"/>
                    <a:pt x="8171" y="2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4475725" y="1993125"/>
              <a:ext cx="189875" cy="885375"/>
            </a:xfrm>
            <a:custGeom>
              <a:avLst/>
              <a:gdLst/>
              <a:ahLst/>
              <a:cxnLst/>
              <a:rect l="l" t="t" r="r" b="b"/>
              <a:pathLst>
                <a:path w="7595" h="35415" extrusionOk="0">
                  <a:moveTo>
                    <a:pt x="501" y="1404"/>
                  </a:moveTo>
                  <a:cubicBezTo>
                    <a:pt x="501" y="1404"/>
                    <a:pt x="0" y="11630"/>
                    <a:pt x="176" y="14963"/>
                  </a:cubicBezTo>
                  <a:cubicBezTo>
                    <a:pt x="376" y="18322"/>
                    <a:pt x="1178" y="34938"/>
                    <a:pt x="1178" y="34938"/>
                  </a:cubicBezTo>
                  <a:cubicBezTo>
                    <a:pt x="3359" y="35415"/>
                    <a:pt x="4737" y="34938"/>
                    <a:pt x="4737" y="34938"/>
                  </a:cubicBezTo>
                  <a:cubicBezTo>
                    <a:pt x="5439" y="22207"/>
                    <a:pt x="5414" y="18522"/>
                    <a:pt x="5614" y="16643"/>
                  </a:cubicBezTo>
                  <a:cubicBezTo>
                    <a:pt x="5815" y="14738"/>
                    <a:pt x="6065" y="9249"/>
                    <a:pt x="6065" y="9249"/>
                  </a:cubicBezTo>
                  <a:cubicBezTo>
                    <a:pt x="7594" y="6091"/>
                    <a:pt x="6015" y="1981"/>
                    <a:pt x="5263" y="1003"/>
                  </a:cubicBezTo>
                  <a:cubicBezTo>
                    <a:pt x="4512" y="1"/>
                    <a:pt x="501" y="1404"/>
                    <a:pt x="501" y="1404"/>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4655550" y="2927975"/>
              <a:ext cx="123450" cy="216200"/>
            </a:xfrm>
            <a:custGeom>
              <a:avLst/>
              <a:gdLst/>
              <a:ahLst/>
              <a:cxnLst/>
              <a:rect l="l" t="t" r="r" b="b"/>
              <a:pathLst>
                <a:path w="4938" h="8648" extrusionOk="0">
                  <a:moveTo>
                    <a:pt x="1153" y="1003"/>
                  </a:moveTo>
                  <a:cubicBezTo>
                    <a:pt x="1028" y="2858"/>
                    <a:pt x="351" y="5063"/>
                    <a:pt x="176" y="6166"/>
                  </a:cubicBezTo>
                  <a:cubicBezTo>
                    <a:pt x="0" y="7294"/>
                    <a:pt x="401" y="7920"/>
                    <a:pt x="677" y="8296"/>
                  </a:cubicBezTo>
                  <a:cubicBezTo>
                    <a:pt x="928" y="8647"/>
                    <a:pt x="4085" y="7595"/>
                    <a:pt x="4512" y="6392"/>
                  </a:cubicBezTo>
                  <a:cubicBezTo>
                    <a:pt x="4938" y="5164"/>
                    <a:pt x="4060" y="4111"/>
                    <a:pt x="3985" y="1830"/>
                  </a:cubicBezTo>
                  <a:cubicBezTo>
                    <a:pt x="2983" y="1"/>
                    <a:pt x="1153" y="1003"/>
                    <a:pt x="1153" y="10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p:nvPr/>
          </p:nvSpPr>
          <p:spPr>
            <a:xfrm>
              <a:off x="4570325" y="2000650"/>
              <a:ext cx="216200" cy="997525"/>
            </a:xfrm>
            <a:custGeom>
              <a:avLst/>
              <a:gdLst/>
              <a:ahLst/>
              <a:cxnLst/>
              <a:rect l="l" t="t" r="r" b="b"/>
              <a:pathLst>
                <a:path w="8648" h="39901" extrusionOk="0">
                  <a:moveTo>
                    <a:pt x="1" y="1905"/>
                  </a:moveTo>
                  <a:cubicBezTo>
                    <a:pt x="1" y="1905"/>
                    <a:pt x="552" y="11204"/>
                    <a:pt x="1404" y="14286"/>
                  </a:cubicBezTo>
                  <a:cubicBezTo>
                    <a:pt x="2256" y="17394"/>
                    <a:pt x="3033" y="26467"/>
                    <a:pt x="3409" y="28046"/>
                  </a:cubicBezTo>
                  <a:cubicBezTo>
                    <a:pt x="3760" y="29625"/>
                    <a:pt x="4211" y="39424"/>
                    <a:pt x="4211" y="39424"/>
                  </a:cubicBezTo>
                  <a:cubicBezTo>
                    <a:pt x="6166" y="39901"/>
                    <a:pt x="7720" y="39424"/>
                    <a:pt x="7720" y="39424"/>
                  </a:cubicBezTo>
                  <a:cubicBezTo>
                    <a:pt x="7670" y="30251"/>
                    <a:pt x="7895" y="22808"/>
                    <a:pt x="7720" y="20301"/>
                  </a:cubicBezTo>
                  <a:cubicBezTo>
                    <a:pt x="7545" y="17795"/>
                    <a:pt x="7795" y="10352"/>
                    <a:pt x="7795" y="10352"/>
                  </a:cubicBezTo>
                  <a:cubicBezTo>
                    <a:pt x="8597" y="6868"/>
                    <a:pt x="8647" y="6442"/>
                    <a:pt x="7795" y="4136"/>
                  </a:cubicBezTo>
                  <a:cubicBezTo>
                    <a:pt x="6918" y="1830"/>
                    <a:pt x="3234" y="1"/>
                    <a:pt x="1" y="1905"/>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p:nvPr/>
          </p:nvSpPr>
          <p:spPr>
            <a:xfrm>
              <a:off x="4431225" y="1493750"/>
              <a:ext cx="439875" cy="712450"/>
            </a:xfrm>
            <a:custGeom>
              <a:avLst/>
              <a:gdLst/>
              <a:ahLst/>
              <a:cxnLst/>
              <a:rect l="l" t="t" r="r" b="b"/>
              <a:pathLst>
                <a:path w="17595" h="28498" extrusionOk="0">
                  <a:moveTo>
                    <a:pt x="3785" y="126"/>
                  </a:moveTo>
                  <a:cubicBezTo>
                    <a:pt x="6642" y="1"/>
                    <a:pt x="13234" y="1480"/>
                    <a:pt x="15414" y="4262"/>
                  </a:cubicBezTo>
                  <a:cubicBezTo>
                    <a:pt x="17595" y="7018"/>
                    <a:pt x="14437" y="11931"/>
                    <a:pt x="13660" y="14888"/>
                  </a:cubicBezTo>
                  <a:cubicBezTo>
                    <a:pt x="12908" y="17846"/>
                    <a:pt x="14011" y="25264"/>
                    <a:pt x="14011" y="25966"/>
                  </a:cubicBezTo>
                  <a:cubicBezTo>
                    <a:pt x="10652" y="28196"/>
                    <a:pt x="2507" y="28497"/>
                    <a:pt x="1605" y="25139"/>
                  </a:cubicBezTo>
                  <a:cubicBezTo>
                    <a:pt x="1229" y="21530"/>
                    <a:pt x="2056" y="17194"/>
                    <a:pt x="2106" y="15089"/>
                  </a:cubicBezTo>
                  <a:cubicBezTo>
                    <a:pt x="1981" y="10527"/>
                    <a:pt x="1" y="1480"/>
                    <a:pt x="3785" y="1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a:off x="4456925" y="1496900"/>
              <a:ext cx="137250" cy="716175"/>
            </a:xfrm>
            <a:custGeom>
              <a:avLst/>
              <a:gdLst/>
              <a:ahLst/>
              <a:cxnLst/>
              <a:rect l="l" t="t" r="r" b="b"/>
              <a:pathLst>
                <a:path w="5490" h="28647" extrusionOk="0">
                  <a:moveTo>
                    <a:pt x="5188" y="677"/>
                  </a:moveTo>
                  <a:cubicBezTo>
                    <a:pt x="3359" y="7118"/>
                    <a:pt x="2933" y="14336"/>
                    <a:pt x="3108" y="17068"/>
                  </a:cubicBezTo>
                  <a:cubicBezTo>
                    <a:pt x="3284" y="19825"/>
                    <a:pt x="3359" y="28647"/>
                    <a:pt x="3359" y="28647"/>
                  </a:cubicBezTo>
                  <a:cubicBezTo>
                    <a:pt x="1228" y="27519"/>
                    <a:pt x="301" y="25464"/>
                    <a:pt x="301" y="24537"/>
                  </a:cubicBezTo>
                  <a:cubicBezTo>
                    <a:pt x="301" y="23584"/>
                    <a:pt x="1103" y="15589"/>
                    <a:pt x="1078" y="14963"/>
                  </a:cubicBezTo>
                  <a:cubicBezTo>
                    <a:pt x="1053" y="14311"/>
                    <a:pt x="0" y="6968"/>
                    <a:pt x="301" y="3684"/>
                  </a:cubicBezTo>
                  <a:cubicBezTo>
                    <a:pt x="602" y="376"/>
                    <a:pt x="2757" y="0"/>
                    <a:pt x="2757" y="0"/>
                  </a:cubicBezTo>
                  <a:lnTo>
                    <a:pt x="5489" y="0"/>
                  </a:ln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4511425" y="1319575"/>
              <a:ext cx="31350" cy="81475"/>
            </a:xfrm>
            <a:custGeom>
              <a:avLst/>
              <a:gdLst/>
              <a:ahLst/>
              <a:cxnLst/>
              <a:rect l="l" t="t" r="r" b="b"/>
              <a:pathLst>
                <a:path w="1254" h="3259" extrusionOk="0">
                  <a:moveTo>
                    <a:pt x="1254" y="0"/>
                  </a:moveTo>
                  <a:cubicBezTo>
                    <a:pt x="1" y="401"/>
                    <a:pt x="1254" y="3259"/>
                    <a:pt x="1254" y="3259"/>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4528975" y="1261925"/>
              <a:ext cx="195525" cy="279475"/>
            </a:xfrm>
            <a:custGeom>
              <a:avLst/>
              <a:gdLst/>
              <a:ahLst/>
              <a:cxnLst/>
              <a:rect l="l" t="t" r="r" b="b"/>
              <a:pathLst>
                <a:path w="7821" h="11179" extrusionOk="0">
                  <a:moveTo>
                    <a:pt x="477" y="2682"/>
                  </a:moveTo>
                  <a:cubicBezTo>
                    <a:pt x="477" y="2682"/>
                    <a:pt x="1" y="4362"/>
                    <a:pt x="201" y="5640"/>
                  </a:cubicBezTo>
                  <a:cubicBezTo>
                    <a:pt x="377" y="6943"/>
                    <a:pt x="477" y="9524"/>
                    <a:pt x="1630" y="10352"/>
                  </a:cubicBezTo>
                  <a:cubicBezTo>
                    <a:pt x="2783" y="11179"/>
                    <a:pt x="4437" y="10226"/>
                    <a:pt x="5514" y="9299"/>
                  </a:cubicBezTo>
                  <a:cubicBezTo>
                    <a:pt x="6617" y="8372"/>
                    <a:pt x="7770" y="6667"/>
                    <a:pt x="7795" y="4587"/>
                  </a:cubicBezTo>
                  <a:cubicBezTo>
                    <a:pt x="7820" y="2532"/>
                    <a:pt x="7018" y="1"/>
                    <a:pt x="4036" y="126"/>
                  </a:cubicBezTo>
                  <a:cubicBezTo>
                    <a:pt x="1053" y="251"/>
                    <a:pt x="477" y="2682"/>
                    <a:pt x="477" y="26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4577850" y="1448650"/>
              <a:ext cx="120950" cy="176725"/>
            </a:xfrm>
            <a:custGeom>
              <a:avLst/>
              <a:gdLst/>
              <a:ahLst/>
              <a:cxnLst/>
              <a:rect l="l" t="t" r="r" b="b"/>
              <a:pathLst>
                <a:path w="4838" h="7069" extrusionOk="0">
                  <a:moveTo>
                    <a:pt x="4311" y="0"/>
                  </a:moveTo>
                  <a:cubicBezTo>
                    <a:pt x="4311" y="0"/>
                    <a:pt x="4086" y="2657"/>
                    <a:pt x="4787" y="3634"/>
                  </a:cubicBezTo>
                  <a:cubicBezTo>
                    <a:pt x="4838" y="4286"/>
                    <a:pt x="2958" y="7068"/>
                    <a:pt x="1078" y="6592"/>
                  </a:cubicBezTo>
                  <a:cubicBezTo>
                    <a:pt x="0" y="6316"/>
                    <a:pt x="126" y="5038"/>
                    <a:pt x="126" y="5038"/>
                  </a:cubicBezTo>
                  <a:cubicBezTo>
                    <a:pt x="251" y="4060"/>
                    <a:pt x="126" y="1730"/>
                    <a:pt x="126" y="17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4512050" y="1191125"/>
              <a:ext cx="273225" cy="273825"/>
            </a:xfrm>
            <a:custGeom>
              <a:avLst/>
              <a:gdLst/>
              <a:ahLst/>
              <a:cxnLst/>
              <a:rect l="l" t="t" r="r" b="b"/>
              <a:pathLst>
                <a:path w="10929" h="10953" extrusionOk="0">
                  <a:moveTo>
                    <a:pt x="427" y="3284"/>
                  </a:moveTo>
                  <a:cubicBezTo>
                    <a:pt x="1" y="4813"/>
                    <a:pt x="477" y="5364"/>
                    <a:pt x="1780" y="5815"/>
                  </a:cubicBezTo>
                  <a:cubicBezTo>
                    <a:pt x="3084" y="6241"/>
                    <a:pt x="6517" y="5239"/>
                    <a:pt x="6517" y="5239"/>
                  </a:cubicBezTo>
                  <a:cubicBezTo>
                    <a:pt x="6292" y="6893"/>
                    <a:pt x="6793" y="7745"/>
                    <a:pt x="6793" y="7745"/>
                  </a:cubicBezTo>
                  <a:cubicBezTo>
                    <a:pt x="7369" y="6141"/>
                    <a:pt x="7871" y="6943"/>
                    <a:pt x="7946" y="8246"/>
                  </a:cubicBezTo>
                  <a:cubicBezTo>
                    <a:pt x="7996" y="9524"/>
                    <a:pt x="7269" y="9499"/>
                    <a:pt x="7269" y="9499"/>
                  </a:cubicBezTo>
                  <a:cubicBezTo>
                    <a:pt x="7319" y="10577"/>
                    <a:pt x="7670" y="10953"/>
                    <a:pt x="7670" y="10953"/>
                  </a:cubicBezTo>
                  <a:cubicBezTo>
                    <a:pt x="9049" y="10001"/>
                    <a:pt x="10928" y="3610"/>
                    <a:pt x="8447" y="3459"/>
                  </a:cubicBezTo>
                  <a:cubicBezTo>
                    <a:pt x="8397" y="1229"/>
                    <a:pt x="1329" y="1"/>
                    <a:pt x="427" y="3284"/>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a:off x="4616075" y="1528850"/>
              <a:ext cx="237500" cy="697400"/>
            </a:xfrm>
            <a:custGeom>
              <a:avLst/>
              <a:gdLst/>
              <a:ahLst/>
              <a:cxnLst/>
              <a:rect l="l" t="t" r="r" b="b"/>
              <a:pathLst>
                <a:path w="9500" h="27896" extrusionOk="0">
                  <a:moveTo>
                    <a:pt x="3384" y="0"/>
                  </a:moveTo>
                  <a:cubicBezTo>
                    <a:pt x="1153" y="4687"/>
                    <a:pt x="0" y="8948"/>
                    <a:pt x="75" y="12807"/>
                  </a:cubicBezTo>
                  <a:cubicBezTo>
                    <a:pt x="151" y="16667"/>
                    <a:pt x="953" y="27895"/>
                    <a:pt x="953" y="27895"/>
                  </a:cubicBezTo>
                  <a:cubicBezTo>
                    <a:pt x="4787" y="26968"/>
                    <a:pt x="7419" y="25865"/>
                    <a:pt x="8146" y="24562"/>
                  </a:cubicBezTo>
                  <a:cubicBezTo>
                    <a:pt x="6517" y="20226"/>
                    <a:pt x="5915" y="17294"/>
                    <a:pt x="6241" y="16066"/>
                  </a:cubicBezTo>
                  <a:cubicBezTo>
                    <a:pt x="6592" y="14838"/>
                    <a:pt x="9499" y="5414"/>
                    <a:pt x="7970" y="2607"/>
                  </a:cubicBezTo>
                  <a:cubicBezTo>
                    <a:pt x="6542" y="1053"/>
                    <a:pt x="3384" y="0"/>
                    <a:pt x="3384" y="0"/>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4604800" y="1513175"/>
              <a:ext cx="95875" cy="134125"/>
            </a:xfrm>
            <a:custGeom>
              <a:avLst/>
              <a:gdLst/>
              <a:ahLst/>
              <a:cxnLst/>
              <a:rect l="l" t="t" r="r" b="b"/>
              <a:pathLst>
                <a:path w="3835" h="5365" extrusionOk="0">
                  <a:moveTo>
                    <a:pt x="3334" y="1"/>
                  </a:moveTo>
                  <a:cubicBezTo>
                    <a:pt x="3334" y="101"/>
                    <a:pt x="3835" y="627"/>
                    <a:pt x="3835" y="627"/>
                  </a:cubicBezTo>
                  <a:cubicBezTo>
                    <a:pt x="3835" y="627"/>
                    <a:pt x="2857" y="2733"/>
                    <a:pt x="2506" y="3660"/>
                  </a:cubicBezTo>
                  <a:cubicBezTo>
                    <a:pt x="2181" y="4587"/>
                    <a:pt x="1253" y="5364"/>
                    <a:pt x="1253" y="5364"/>
                  </a:cubicBezTo>
                  <a:lnTo>
                    <a:pt x="0" y="4011"/>
                  </a:lnTo>
                  <a:cubicBezTo>
                    <a:pt x="1729" y="3109"/>
                    <a:pt x="3334" y="1"/>
                    <a:pt x="3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4561550" y="1526975"/>
              <a:ext cx="43275" cy="110300"/>
            </a:xfrm>
            <a:custGeom>
              <a:avLst/>
              <a:gdLst/>
              <a:ahLst/>
              <a:cxnLst/>
              <a:rect l="l" t="t" r="r" b="b"/>
              <a:pathLst>
                <a:path w="1731" h="4412" extrusionOk="0">
                  <a:moveTo>
                    <a:pt x="928" y="125"/>
                  </a:moveTo>
                  <a:cubicBezTo>
                    <a:pt x="1053" y="0"/>
                    <a:pt x="1329" y="2757"/>
                    <a:pt x="1730" y="3459"/>
                  </a:cubicBezTo>
                  <a:cubicBezTo>
                    <a:pt x="953" y="4211"/>
                    <a:pt x="477" y="4411"/>
                    <a:pt x="477" y="4411"/>
                  </a:cubicBezTo>
                  <a:cubicBezTo>
                    <a:pt x="477" y="4411"/>
                    <a:pt x="1" y="1303"/>
                    <a:pt x="928" y="1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4580975" y="1612175"/>
              <a:ext cx="50150" cy="51400"/>
            </a:xfrm>
            <a:custGeom>
              <a:avLst/>
              <a:gdLst/>
              <a:ahLst/>
              <a:cxnLst/>
              <a:rect l="l" t="t" r="r" b="b"/>
              <a:pathLst>
                <a:path w="2006" h="2056" extrusionOk="0">
                  <a:moveTo>
                    <a:pt x="1078" y="1"/>
                  </a:moveTo>
                  <a:lnTo>
                    <a:pt x="1" y="652"/>
                  </a:lnTo>
                  <a:cubicBezTo>
                    <a:pt x="251" y="1504"/>
                    <a:pt x="276" y="2056"/>
                    <a:pt x="276" y="2056"/>
                  </a:cubicBezTo>
                  <a:lnTo>
                    <a:pt x="1254" y="2056"/>
                  </a:lnTo>
                  <a:lnTo>
                    <a:pt x="2006" y="1003"/>
                  </a:ln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4550900" y="1653525"/>
              <a:ext cx="62700" cy="373475"/>
            </a:xfrm>
            <a:custGeom>
              <a:avLst/>
              <a:gdLst/>
              <a:ahLst/>
              <a:cxnLst/>
              <a:rect l="l" t="t" r="r" b="b"/>
              <a:pathLst>
                <a:path w="2508" h="14939" extrusionOk="0">
                  <a:moveTo>
                    <a:pt x="1479" y="402"/>
                  </a:moveTo>
                  <a:cubicBezTo>
                    <a:pt x="1" y="8071"/>
                    <a:pt x="151" y="12833"/>
                    <a:pt x="151" y="12833"/>
                  </a:cubicBezTo>
                  <a:lnTo>
                    <a:pt x="903" y="14938"/>
                  </a:lnTo>
                  <a:lnTo>
                    <a:pt x="2507" y="12582"/>
                  </a:lnTo>
                  <a:cubicBezTo>
                    <a:pt x="2507" y="12582"/>
                    <a:pt x="1329" y="3560"/>
                    <a:pt x="2457" y="402"/>
                  </a:cubicBezTo>
                  <a:cubicBezTo>
                    <a:pt x="1855" y="1"/>
                    <a:pt x="1479" y="402"/>
                    <a:pt x="1479" y="402"/>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2498900" y="2237500"/>
              <a:ext cx="464300" cy="767575"/>
            </a:xfrm>
            <a:custGeom>
              <a:avLst/>
              <a:gdLst/>
              <a:ahLst/>
              <a:cxnLst/>
              <a:rect l="l" t="t" r="r" b="b"/>
              <a:pathLst>
                <a:path w="18572" h="30703" extrusionOk="0">
                  <a:moveTo>
                    <a:pt x="14511" y="151"/>
                  </a:moveTo>
                  <a:cubicBezTo>
                    <a:pt x="11429" y="0"/>
                    <a:pt x="4737" y="2106"/>
                    <a:pt x="2356" y="5063"/>
                  </a:cubicBezTo>
                  <a:cubicBezTo>
                    <a:pt x="0" y="8046"/>
                    <a:pt x="2983" y="12782"/>
                    <a:pt x="3760" y="15990"/>
                  </a:cubicBezTo>
                  <a:cubicBezTo>
                    <a:pt x="4562" y="19173"/>
                    <a:pt x="3333" y="27143"/>
                    <a:pt x="3333" y="27920"/>
                  </a:cubicBezTo>
                  <a:cubicBezTo>
                    <a:pt x="6968" y="30351"/>
                    <a:pt x="15714" y="30702"/>
                    <a:pt x="16717" y="27093"/>
                  </a:cubicBezTo>
                  <a:cubicBezTo>
                    <a:pt x="17143" y="23183"/>
                    <a:pt x="14286" y="19073"/>
                    <a:pt x="14236" y="16792"/>
                  </a:cubicBezTo>
                  <a:cubicBezTo>
                    <a:pt x="14386" y="11855"/>
                    <a:pt x="18572" y="1629"/>
                    <a:pt x="14511"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2787750" y="2240625"/>
              <a:ext cx="137850" cy="770700"/>
            </a:xfrm>
            <a:custGeom>
              <a:avLst/>
              <a:gdLst/>
              <a:ahLst/>
              <a:cxnLst/>
              <a:rect l="l" t="t" r="r" b="b"/>
              <a:pathLst>
                <a:path w="5514" h="30828" extrusionOk="0">
                  <a:moveTo>
                    <a:pt x="276" y="728"/>
                  </a:moveTo>
                  <a:cubicBezTo>
                    <a:pt x="1880" y="7670"/>
                    <a:pt x="1379" y="15164"/>
                    <a:pt x="1028" y="18096"/>
                  </a:cubicBezTo>
                  <a:cubicBezTo>
                    <a:pt x="652" y="21028"/>
                    <a:pt x="602" y="30828"/>
                    <a:pt x="602" y="30828"/>
                  </a:cubicBezTo>
                  <a:cubicBezTo>
                    <a:pt x="2957" y="29625"/>
                    <a:pt x="4085" y="27419"/>
                    <a:pt x="4135" y="26417"/>
                  </a:cubicBezTo>
                  <a:cubicBezTo>
                    <a:pt x="4211" y="25414"/>
                    <a:pt x="3283" y="16918"/>
                    <a:pt x="3358" y="16241"/>
                  </a:cubicBezTo>
                  <a:cubicBezTo>
                    <a:pt x="3409" y="15540"/>
                    <a:pt x="5514" y="7520"/>
                    <a:pt x="5389" y="3986"/>
                  </a:cubicBezTo>
                  <a:cubicBezTo>
                    <a:pt x="5263" y="427"/>
                    <a:pt x="2957" y="26"/>
                    <a:pt x="2957" y="26"/>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2666175" y="1987500"/>
              <a:ext cx="206175" cy="302025"/>
            </a:xfrm>
            <a:custGeom>
              <a:avLst/>
              <a:gdLst/>
              <a:ahLst/>
              <a:cxnLst/>
              <a:rect l="l" t="t" r="r" b="b"/>
              <a:pathLst>
                <a:path w="8247" h="12081" extrusionOk="0">
                  <a:moveTo>
                    <a:pt x="7921" y="2933"/>
                  </a:moveTo>
                  <a:cubicBezTo>
                    <a:pt x="7921" y="2933"/>
                    <a:pt x="8171" y="4737"/>
                    <a:pt x="8221" y="6141"/>
                  </a:cubicBezTo>
                  <a:cubicBezTo>
                    <a:pt x="8247" y="8421"/>
                    <a:pt x="7871" y="10326"/>
                    <a:pt x="6617" y="11203"/>
                  </a:cubicBezTo>
                  <a:cubicBezTo>
                    <a:pt x="5389" y="12081"/>
                    <a:pt x="3109" y="11504"/>
                    <a:pt x="1931" y="10502"/>
                  </a:cubicBezTo>
                  <a:cubicBezTo>
                    <a:pt x="753" y="9499"/>
                    <a:pt x="26" y="7193"/>
                    <a:pt x="26" y="4963"/>
                  </a:cubicBezTo>
                  <a:cubicBezTo>
                    <a:pt x="1" y="2732"/>
                    <a:pt x="878" y="0"/>
                    <a:pt x="4111" y="176"/>
                  </a:cubicBezTo>
                  <a:cubicBezTo>
                    <a:pt x="7319" y="326"/>
                    <a:pt x="7921" y="2933"/>
                    <a:pt x="7921" y="29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2674950" y="2188000"/>
              <a:ext cx="129725" cy="190500"/>
            </a:xfrm>
            <a:custGeom>
              <a:avLst/>
              <a:gdLst/>
              <a:ahLst/>
              <a:cxnLst/>
              <a:rect l="l" t="t" r="r" b="b"/>
              <a:pathLst>
                <a:path w="5189" h="7620" extrusionOk="0">
                  <a:moveTo>
                    <a:pt x="577" y="0"/>
                  </a:moveTo>
                  <a:cubicBezTo>
                    <a:pt x="577" y="0"/>
                    <a:pt x="828" y="2858"/>
                    <a:pt x="51" y="3910"/>
                  </a:cubicBezTo>
                  <a:cubicBezTo>
                    <a:pt x="1" y="4637"/>
                    <a:pt x="2006" y="7619"/>
                    <a:pt x="4011" y="7118"/>
                  </a:cubicBezTo>
                  <a:cubicBezTo>
                    <a:pt x="5189" y="6817"/>
                    <a:pt x="5063" y="5439"/>
                    <a:pt x="5063" y="5439"/>
                  </a:cubicBezTo>
                  <a:cubicBezTo>
                    <a:pt x="4938" y="4411"/>
                    <a:pt x="5089" y="1880"/>
                    <a:pt x="5089" y="18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2597250" y="1942375"/>
              <a:ext cx="285125" cy="307675"/>
            </a:xfrm>
            <a:custGeom>
              <a:avLst/>
              <a:gdLst/>
              <a:ahLst/>
              <a:cxnLst/>
              <a:rect l="l" t="t" r="r" b="b"/>
              <a:pathLst>
                <a:path w="11405" h="12307" extrusionOk="0">
                  <a:moveTo>
                    <a:pt x="10402" y="2482"/>
                  </a:moveTo>
                  <a:cubicBezTo>
                    <a:pt x="8623" y="1"/>
                    <a:pt x="2006" y="2031"/>
                    <a:pt x="2557" y="4387"/>
                  </a:cubicBezTo>
                  <a:cubicBezTo>
                    <a:pt x="1" y="5189"/>
                    <a:pt x="1655" y="11805"/>
                    <a:pt x="4688" y="12307"/>
                  </a:cubicBezTo>
                  <a:cubicBezTo>
                    <a:pt x="4688" y="12307"/>
                    <a:pt x="6091" y="10903"/>
                    <a:pt x="5991" y="10552"/>
                  </a:cubicBezTo>
                  <a:cubicBezTo>
                    <a:pt x="5690" y="10678"/>
                    <a:pt x="5314" y="10678"/>
                    <a:pt x="5139" y="9876"/>
                  </a:cubicBezTo>
                  <a:cubicBezTo>
                    <a:pt x="4838" y="8497"/>
                    <a:pt x="5690" y="7620"/>
                    <a:pt x="6718" y="9149"/>
                  </a:cubicBezTo>
                  <a:cubicBezTo>
                    <a:pt x="6718" y="9149"/>
                    <a:pt x="6868" y="7946"/>
                    <a:pt x="6191" y="6292"/>
                  </a:cubicBezTo>
                  <a:cubicBezTo>
                    <a:pt x="6191" y="6292"/>
                    <a:pt x="9625" y="5991"/>
                    <a:pt x="10728" y="5013"/>
                  </a:cubicBezTo>
                  <a:cubicBezTo>
                    <a:pt x="11329" y="4512"/>
                    <a:pt x="11405" y="3860"/>
                    <a:pt x="10402" y="2482"/>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2471950" y="2274475"/>
              <a:ext cx="260675" cy="743750"/>
            </a:xfrm>
            <a:custGeom>
              <a:avLst/>
              <a:gdLst/>
              <a:ahLst/>
              <a:cxnLst/>
              <a:rect l="l" t="t" r="r" b="b"/>
              <a:pathLst>
                <a:path w="10427" h="29750" extrusionOk="0">
                  <a:moveTo>
                    <a:pt x="8046" y="0"/>
                  </a:moveTo>
                  <a:cubicBezTo>
                    <a:pt x="10427" y="5063"/>
                    <a:pt x="9700" y="9775"/>
                    <a:pt x="9574" y="13935"/>
                  </a:cubicBezTo>
                  <a:cubicBezTo>
                    <a:pt x="9474" y="18095"/>
                    <a:pt x="7319" y="29750"/>
                    <a:pt x="7319" y="29750"/>
                  </a:cubicBezTo>
                  <a:cubicBezTo>
                    <a:pt x="3183" y="28722"/>
                    <a:pt x="2707" y="25940"/>
                    <a:pt x="1905" y="24537"/>
                  </a:cubicBezTo>
                  <a:cubicBezTo>
                    <a:pt x="0" y="14812"/>
                    <a:pt x="1254" y="5965"/>
                    <a:pt x="3033" y="3033"/>
                  </a:cubicBezTo>
                  <a:cubicBezTo>
                    <a:pt x="4437" y="752"/>
                    <a:pt x="8046" y="0"/>
                    <a:pt x="80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2507650" y="2396650"/>
              <a:ext cx="202425" cy="427350"/>
            </a:xfrm>
            <a:custGeom>
              <a:avLst/>
              <a:gdLst/>
              <a:ahLst/>
              <a:cxnLst/>
              <a:rect l="l" t="t" r="r" b="b"/>
              <a:pathLst>
                <a:path w="8097" h="17094" extrusionOk="0">
                  <a:moveTo>
                    <a:pt x="8096" y="10126"/>
                  </a:moveTo>
                  <a:cubicBezTo>
                    <a:pt x="6893" y="6717"/>
                    <a:pt x="5866" y="1955"/>
                    <a:pt x="3836" y="953"/>
                  </a:cubicBezTo>
                  <a:cubicBezTo>
                    <a:pt x="1" y="0"/>
                    <a:pt x="1154" y="9574"/>
                    <a:pt x="3034" y="13158"/>
                  </a:cubicBezTo>
                  <a:cubicBezTo>
                    <a:pt x="4161" y="15339"/>
                    <a:pt x="5314" y="16542"/>
                    <a:pt x="7219" y="17093"/>
                  </a:cubicBezTo>
                  <a:cubicBezTo>
                    <a:pt x="7595" y="14587"/>
                    <a:pt x="7971" y="11980"/>
                    <a:pt x="8096" y="10126"/>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2673075" y="2257550"/>
              <a:ext cx="102150" cy="144750"/>
            </a:xfrm>
            <a:custGeom>
              <a:avLst/>
              <a:gdLst/>
              <a:ahLst/>
              <a:cxnLst/>
              <a:rect l="l" t="t" r="r" b="b"/>
              <a:pathLst>
                <a:path w="4086" h="5790" extrusionOk="0">
                  <a:moveTo>
                    <a:pt x="552" y="0"/>
                  </a:moveTo>
                  <a:cubicBezTo>
                    <a:pt x="527" y="101"/>
                    <a:pt x="1" y="677"/>
                    <a:pt x="1" y="677"/>
                  </a:cubicBezTo>
                  <a:cubicBezTo>
                    <a:pt x="1" y="677"/>
                    <a:pt x="1028" y="2958"/>
                    <a:pt x="1404" y="3960"/>
                  </a:cubicBezTo>
                  <a:cubicBezTo>
                    <a:pt x="1780" y="4963"/>
                    <a:pt x="2757" y="5790"/>
                    <a:pt x="2757" y="5790"/>
                  </a:cubicBezTo>
                  <a:lnTo>
                    <a:pt x="4086" y="4336"/>
                  </a:lnTo>
                  <a:cubicBezTo>
                    <a:pt x="2256" y="3334"/>
                    <a:pt x="552"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2775200" y="2272575"/>
              <a:ext cx="47650" cy="119075"/>
            </a:xfrm>
            <a:custGeom>
              <a:avLst/>
              <a:gdLst/>
              <a:ahLst/>
              <a:cxnLst/>
              <a:rect l="l" t="t" r="r" b="b"/>
              <a:pathLst>
                <a:path w="1906" h="4763" extrusionOk="0">
                  <a:moveTo>
                    <a:pt x="903" y="151"/>
                  </a:moveTo>
                  <a:cubicBezTo>
                    <a:pt x="778" y="1"/>
                    <a:pt x="452" y="2983"/>
                    <a:pt x="1" y="3735"/>
                  </a:cubicBezTo>
                  <a:cubicBezTo>
                    <a:pt x="878" y="4537"/>
                    <a:pt x="1379" y="4763"/>
                    <a:pt x="1379" y="4763"/>
                  </a:cubicBezTo>
                  <a:cubicBezTo>
                    <a:pt x="1379" y="4763"/>
                    <a:pt x="1906" y="1429"/>
                    <a:pt x="903"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2668700" y="2321450"/>
              <a:ext cx="1904150" cy="1099650"/>
            </a:xfrm>
            <a:custGeom>
              <a:avLst/>
              <a:gdLst/>
              <a:ahLst/>
              <a:cxnLst/>
              <a:rect l="l" t="t" r="r" b="b"/>
              <a:pathLst>
                <a:path w="76166" h="43986" extrusionOk="0">
                  <a:moveTo>
                    <a:pt x="42131" y="1"/>
                  </a:moveTo>
                  <a:lnTo>
                    <a:pt x="0" y="24337"/>
                  </a:lnTo>
                  <a:lnTo>
                    <a:pt x="34035" y="43986"/>
                  </a:lnTo>
                  <a:lnTo>
                    <a:pt x="76166" y="19650"/>
                  </a:lnTo>
                  <a:lnTo>
                    <a:pt x="42131" y="1"/>
                  </a:lnTo>
                  <a:close/>
                </a:path>
              </a:pathLst>
            </a:custGeom>
            <a:solidFill>
              <a:srgbClr val="83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2664925" y="2908250"/>
              <a:ext cx="80850" cy="42775"/>
            </a:xfrm>
            <a:custGeom>
              <a:avLst/>
              <a:gdLst/>
              <a:ahLst/>
              <a:cxnLst/>
              <a:rect l="l" t="t" r="r" b="b"/>
              <a:pathLst>
                <a:path w="3234" h="1711" extrusionOk="0">
                  <a:moveTo>
                    <a:pt x="1617" y="0"/>
                  </a:moveTo>
                  <a:cubicBezTo>
                    <a:pt x="1241" y="0"/>
                    <a:pt x="865" y="88"/>
                    <a:pt x="577" y="263"/>
                  </a:cubicBezTo>
                  <a:cubicBezTo>
                    <a:pt x="1" y="589"/>
                    <a:pt x="1" y="1115"/>
                    <a:pt x="577" y="1466"/>
                  </a:cubicBezTo>
                  <a:cubicBezTo>
                    <a:pt x="865" y="1629"/>
                    <a:pt x="1248" y="1711"/>
                    <a:pt x="1627" y="1711"/>
                  </a:cubicBezTo>
                  <a:cubicBezTo>
                    <a:pt x="2006" y="1711"/>
                    <a:pt x="2382" y="1629"/>
                    <a:pt x="2657" y="1466"/>
                  </a:cubicBezTo>
                  <a:cubicBezTo>
                    <a:pt x="3234" y="1140"/>
                    <a:pt x="3234" y="589"/>
                    <a:pt x="2657" y="263"/>
                  </a:cubicBezTo>
                  <a:cubicBezTo>
                    <a:pt x="2369" y="88"/>
                    <a:pt x="1993" y="0"/>
                    <a:pt x="1617" y="0"/>
                  </a:cubicBezTo>
                  <a:close/>
                </a:path>
              </a:pathLst>
            </a:custGeom>
            <a:solidFill>
              <a:srgbClr val="83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4495775" y="2791550"/>
              <a:ext cx="80850" cy="42300"/>
            </a:xfrm>
            <a:custGeom>
              <a:avLst/>
              <a:gdLst/>
              <a:ahLst/>
              <a:cxnLst/>
              <a:rect l="l" t="t" r="r" b="b"/>
              <a:pathLst>
                <a:path w="3234" h="1692" extrusionOk="0">
                  <a:moveTo>
                    <a:pt x="1604" y="0"/>
                  </a:moveTo>
                  <a:cubicBezTo>
                    <a:pt x="1222" y="0"/>
                    <a:pt x="840" y="82"/>
                    <a:pt x="552" y="245"/>
                  </a:cubicBezTo>
                  <a:cubicBezTo>
                    <a:pt x="0" y="570"/>
                    <a:pt x="0" y="1097"/>
                    <a:pt x="577" y="1448"/>
                  </a:cubicBezTo>
                  <a:cubicBezTo>
                    <a:pt x="865" y="1610"/>
                    <a:pt x="1241" y="1692"/>
                    <a:pt x="1617" y="1692"/>
                  </a:cubicBezTo>
                  <a:cubicBezTo>
                    <a:pt x="1993" y="1692"/>
                    <a:pt x="2369" y="1610"/>
                    <a:pt x="2657" y="1448"/>
                  </a:cubicBezTo>
                  <a:cubicBezTo>
                    <a:pt x="3233" y="1122"/>
                    <a:pt x="3233" y="570"/>
                    <a:pt x="2657" y="245"/>
                  </a:cubicBezTo>
                  <a:cubicBezTo>
                    <a:pt x="2369" y="82"/>
                    <a:pt x="1986" y="0"/>
                    <a:pt x="1604" y="0"/>
                  </a:cubicBezTo>
                  <a:close/>
                </a:path>
              </a:pathLst>
            </a:custGeom>
            <a:solidFill>
              <a:srgbClr val="83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506425" y="3600600"/>
              <a:ext cx="58925" cy="31350"/>
            </a:xfrm>
            <a:custGeom>
              <a:avLst/>
              <a:gdLst/>
              <a:ahLst/>
              <a:cxnLst/>
              <a:rect l="l" t="t" r="r" b="b"/>
              <a:pathLst>
                <a:path w="2357" h="1254" extrusionOk="0">
                  <a:moveTo>
                    <a:pt x="1178" y="0"/>
                  </a:moveTo>
                  <a:cubicBezTo>
                    <a:pt x="903" y="0"/>
                    <a:pt x="627" y="63"/>
                    <a:pt x="426" y="188"/>
                  </a:cubicBezTo>
                  <a:cubicBezTo>
                    <a:pt x="0" y="439"/>
                    <a:pt x="0" y="815"/>
                    <a:pt x="426" y="1066"/>
                  </a:cubicBezTo>
                  <a:cubicBezTo>
                    <a:pt x="639" y="1191"/>
                    <a:pt x="915" y="1254"/>
                    <a:pt x="1191" y="1254"/>
                  </a:cubicBezTo>
                  <a:cubicBezTo>
                    <a:pt x="1466" y="1254"/>
                    <a:pt x="1742" y="1191"/>
                    <a:pt x="1955" y="1066"/>
                  </a:cubicBezTo>
                  <a:cubicBezTo>
                    <a:pt x="2356" y="815"/>
                    <a:pt x="2356" y="439"/>
                    <a:pt x="1930" y="188"/>
                  </a:cubicBezTo>
                  <a:cubicBezTo>
                    <a:pt x="1730" y="63"/>
                    <a:pt x="1454"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4498900" y="2812700"/>
              <a:ext cx="73950" cy="803275"/>
            </a:xfrm>
            <a:custGeom>
              <a:avLst/>
              <a:gdLst/>
              <a:ahLst/>
              <a:cxnLst/>
              <a:rect l="l" t="t" r="r" b="b"/>
              <a:pathLst>
                <a:path w="2958" h="32131" extrusionOk="0">
                  <a:moveTo>
                    <a:pt x="1" y="0"/>
                  </a:moveTo>
                  <a:lnTo>
                    <a:pt x="402" y="32131"/>
                  </a:lnTo>
                  <a:lnTo>
                    <a:pt x="2557" y="32131"/>
                  </a:lnTo>
                  <a:lnTo>
                    <a:pt x="29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3476350" y="3376200"/>
              <a:ext cx="80850" cy="42800"/>
            </a:xfrm>
            <a:custGeom>
              <a:avLst/>
              <a:gdLst/>
              <a:ahLst/>
              <a:cxnLst/>
              <a:rect l="l" t="t" r="r" b="b"/>
              <a:pathLst>
                <a:path w="3234" h="1712" extrusionOk="0">
                  <a:moveTo>
                    <a:pt x="1596" y="1"/>
                  </a:moveTo>
                  <a:cubicBezTo>
                    <a:pt x="1227" y="1"/>
                    <a:pt x="859" y="82"/>
                    <a:pt x="577" y="242"/>
                  </a:cubicBezTo>
                  <a:cubicBezTo>
                    <a:pt x="0" y="593"/>
                    <a:pt x="0" y="1119"/>
                    <a:pt x="577" y="1445"/>
                  </a:cubicBezTo>
                  <a:cubicBezTo>
                    <a:pt x="870" y="1624"/>
                    <a:pt x="1255" y="1711"/>
                    <a:pt x="1638" y="1711"/>
                  </a:cubicBezTo>
                  <a:cubicBezTo>
                    <a:pt x="2006" y="1711"/>
                    <a:pt x="2374" y="1630"/>
                    <a:pt x="2657" y="1470"/>
                  </a:cubicBezTo>
                  <a:cubicBezTo>
                    <a:pt x="3233" y="1119"/>
                    <a:pt x="3233" y="593"/>
                    <a:pt x="2657" y="267"/>
                  </a:cubicBezTo>
                  <a:cubicBezTo>
                    <a:pt x="2363" y="88"/>
                    <a:pt x="1979" y="1"/>
                    <a:pt x="1596" y="1"/>
                  </a:cubicBezTo>
                  <a:close/>
                </a:path>
              </a:pathLst>
            </a:custGeom>
            <a:solidFill>
              <a:srgbClr val="83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3487000" y="4185825"/>
              <a:ext cx="58925" cy="30875"/>
            </a:xfrm>
            <a:custGeom>
              <a:avLst/>
              <a:gdLst/>
              <a:ahLst/>
              <a:cxnLst/>
              <a:rect l="l" t="t" r="r" b="b"/>
              <a:pathLst>
                <a:path w="2357" h="1235" extrusionOk="0">
                  <a:moveTo>
                    <a:pt x="1191" y="0"/>
                  </a:moveTo>
                  <a:cubicBezTo>
                    <a:pt x="915" y="0"/>
                    <a:pt x="639" y="63"/>
                    <a:pt x="426" y="188"/>
                  </a:cubicBezTo>
                  <a:cubicBezTo>
                    <a:pt x="0" y="414"/>
                    <a:pt x="0" y="815"/>
                    <a:pt x="426" y="1065"/>
                  </a:cubicBezTo>
                  <a:cubicBezTo>
                    <a:pt x="639" y="1178"/>
                    <a:pt x="915" y="1234"/>
                    <a:pt x="1191" y="1234"/>
                  </a:cubicBezTo>
                  <a:cubicBezTo>
                    <a:pt x="1466" y="1234"/>
                    <a:pt x="1742" y="1178"/>
                    <a:pt x="1955" y="1065"/>
                  </a:cubicBezTo>
                  <a:cubicBezTo>
                    <a:pt x="2356" y="815"/>
                    <a:pt x="2356" y="414"/>
                    <a:pt x="1955" y="188"/>
                  </a:cubicBezTo>
                  <a:cubicBezTo>
                    <a:pt x="1742" y="63"/>
                    <a:pt x="1466"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3480100" y="3397275"/>
              <a:ext cx="73325" cy="803925"/>
            </a:xfrm>
            <a:custGeom>
              <a:avLst/>
              <a:gdLst/>
              <a:ahLst/>
              <a:cxnLst/>
              <a:rect l="l" t="t" r="r" b="b"/>
              <a:pathLst>
                <a:path w="2933" h="32157" extrusionOk="0">
                  <a:moveTo>
                    <a:pt x="0" y="1"/>
                  </a:moveTo>
                  <a:lnTo>
                    <a:pt x="401" y="32156"/>
                  </a:lnTo>
                  <a:lnTo>
                    <a:pt x="2532" y="32156"/>
                  </a:lnTo>
                  <a:lnTo>
                    <a:pt x="2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3679975" y="2321625"/>
              <a:ext cx="80850" cy="42300"/>
            </a:xfrm>
            <a:custGeom>
              <a:avLst/>
              <a:gdLst/>
              <a:ahLst/>
              <a:cxnLst/>
              <a:rect l="l" t="t" r="r" b="b"/>
              <a:pathLst>
                <a:path w="3234" h="1692" extrusionOk="0">
                  <a:moveTo>
                    <a:pt x="1617" y="0"/>
                  </a:moveTo>
                  <a:cubicBezTo>
                    <a:pt x="1241" y="0"/>
                    <a:pt x="865" y="82"/>
                    <a:pt x="577" y="244"/>
                  </a:cubicBezTo>
                  <a:cubicBezTo>
                    <a:pt x="0" y="570"/>
                    <a:pt x="0" y="1122"/>
                    <a:pt x="577" y="1447"/>
                  </a:cubicBezTo>
                  <a:cubicBezTo>
                    <a:pt x="865" y="1610"/>
                    <a:pt x="1247" y="1692"/>
                    <a:pt x="1626" y="1692"/>
                  </a:cubicBezTo>
                  <a:cubicBezTo>
                    <a:pt x="2006" y="1692"/>
                    <a:pt x="2381" y="1610"/>
                    <a:pt x="2657" y="1447"/>
                  </a:cubicBezTo>
                  <a:cubicBezTo>
                    <a:pt x="3234" y="1122"/>
                    <a:pt x="3234" y="570"/>
                    <a:pt x="2657" y="244"/>
                  </a:cubicBezTo>
                  <a:cubicBezTo>
                    <a:pt x="2369" y="82"/>
                    <a:pt x="1993" y="0"/>
                    <a:pt x="1617" y="0"/>
                  </a:cubicBezTo>
                  <a:close/>
                </a:path>
              </a:pathLst>
            </a:custGeom>
            <a:solidFill>
              <a:srgbClr val="83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3691250" y="3130675"/>
              <a:ext cx="58925" cy="31350"/>
            </a:xfrm>
            <a:custGeom>
              <a:avLst/>
              <a:gdLst/>
              <a:ahLst/>
              <a:cxnLst/>
              <a:rect l="l" t="t" r="r" b="b"/>
              <a:pathLst>
                <a:path w="2357" h="1254" extrusionOk="0">
                  <a:moveTo>
                    <a:pt x="1166" y="0"/>
                  </a:moveTo>
                  <a:cubicBezTo>
                    <a:pt x="890" y="0"/>
                    <a:pt x="615" y="63"/>
                    <a:pt x="402" y="188"/>
                  </a:cubicBezTo>
                  <a:cubicBezTo>
                    <a:pt x="1" y="439"/>
                    <a:pt x="1" y="815"/>
                    <a:pt x="427" y="1066"/>
                  </a:cubicBezTo>
                  <a:cubicBezTo>
                    <a:pt x="627" y="1191"/>
                    <a:pt x="897" y="1254"/>
                    <a:pt x="1169" y="1254"/>
                  </a:cubicBezTo>
                  <a:cubicBezTo>
                    <a:pt x="1442" y="1254"/>
                    <a:pt x="1717" y="1191"/>
                    <a:pt x="1930" y="1066"/>
                  </a:cubicBezTo>
                  <a:cubicBezTo>
                    <a:pt x="2357" y="815"/>
                    <a:pt x="2357" y="439"/>
                    <a:pt x="1930" y="188"/>
                  </a:cubicBezTo>
                  <a:cubicBezTo>
                    <a:pt x="1717" y="63"/>
                    <a:pt x="1442" y="0"/>
                    <a:pt x="1166" y="0"/>
                  </a:cubicBezTo>
                  <a:close/>
                </a:path>
              </a:pathLst>
            </a:custGeom>
            <a:solidFill>
              <a:srgbClr val="83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3683725" y="2342750"/>
              <a:ext cx="73350" cy="803925"/>
            </a:xfrm>
            <a:custGeom>
              <a:avLst/>
              <a:gdLst/>
              <a:ahLst/>
              <a:cxnLst/>
              <a:rect l="l" t="t" r="r" b="b"/>
              <a:pathLst>
                <a:path w="2934" h="32157" extrusionOk="0">
                  <a:moveTo>
                    <a:pt x="1" y="1"/>
                  </a:moveTo>
                  <a:lnTo>
                    <a:pt x="402" y="32156"/>
                  </a:lnTo>
                  <a:lnTo>
                    <a:pt x="2557" y="32156"/>
                  </a:lnTo>
                  <a:lnTo>
                    <a:pt x="2933" y="1"/>
                  </a:lnTo>
                  <a:close/>
                </a:path>
              </a:pathLst>
            </a:custGeom>
            <a:solidFill>
              <a:srgbClr val="83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2401775" y="2627850"/>
              <a:ext cx="2445525" cy="999825"/>
            </a:xfrm>
            <a:custGeom>
              <a:avLst/>
              <a:gdLst/>
              <a:ahLst/>
              <a:cxnLst/>
              <a:rect l="l" t="t" r="r" b="b"/>
              <a:pathLst>
                <a:path w="97821" h="39993" extrusionOk="0">
                  <a:moveTo>
                    <a:pt x="97820" y="0"/>
                  </a:moveTo>
                  <a:cubicBezTo>
                    <a:pt x="97820" y="3685"/>
                    <a:pt x="95590" y="7194"/>
                    <a:pt x="91028" y="9800"/>
                  </a:cubicBezTo>
                  <a:lnTo>
                    <a:pt x="48898" y="34136"/>
                  </a:lnTo>
                  <a:cubicBezTo>
                    <a:pt x="44333" y="36771"/>
                    <a:pt x="38224" y="38062"/>
                    <a:pt x="31826" y="38062"/>
                  </a:cubicBezTo>
                  <a:cubicBezTo>
                    <a:pt x="24104" y="38062"/>
                    <a:pt x="15959" y="36180"/>
                    <a:pt x="9599" y="32507"/>
                  </a:cubicBezTo>
                  <a:cubicBezTo>
                    <a:pt x="3384" y="28923"/>
                    <a:pt x="126" y="24336"/>
                    <a:pt x="0" y="19950"/>
                  </a:cubicBezTo>
                  <a:lnTo>
                    <a:pt x="0" y="21855"/>
                  </a:lnTo>
                  <a:cubicBezTo>
                    <a:pt x="126" y="26241"/>
                    <a:pt x="3384" y="30828"/>
                    <a:pt x="9599" y="34437"/>
                  </a:cubicBezTo>
                  <a:cubicBezTo>
                    <a:pt x="15959" y="38110"/>
                    <a:pt x="24104" y="39992"/>
                    <a:pt x="31826" y="39992"/>
                  </a:cubicBezTo>
                  <a:cubicBezTo>
                    <a:pt x="38224" y="39992"/>
                    <a:pt x="44333" y="38700"/>
                    <a:pt x="48898" y="36066"/>
                  </a:cubicBezTo>
                  <a:lnTo>
                    <a:pt x="91028" y="11730"/>
                  </a:lnTo>
                  <a:cubicBezTo>
                    <a:pt x="95590" y="9098"/>
                    <a:pt x="97820" y="5589"/>
                    <a:pt x="97820" y="1905"/>
                  </a:cubicBezTo>
                  <a:lnTo>
                    <a:pt x="978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2399900" y="2168175"/>
              <a:ext cx="2448650" cy="1411875"/>
            </a:xfrm>
            <a:custGeom>
              <a:avLst/>
              <a:gdLst/>
              <a:ahLst/>
              <a:cxnLst/>
              <a:rect l="l" t="t" r="r" b="b"/>
              <a:pathLst>
                <a:path w="97946" h="56475" extrusionOk="0">
                  <a:moveTo>
                    <a:pt x="66095" y="0"/>
                  </a:moveTo>
                  <a:cubicBezTo>
                    <a:pt x="59697" y="0"/>
                    <a:pt x="53588" y="1292"/>
                    <a:pt x="49023" y="3926"/>
                  </a:cubicBezTo>
                  <a:lnTo>
                    <a:pt x="6892" y="28237"/>
                  </a:lnTo>
                  <a:cubicBezTo>
                    <a:pt x="2231" y="30944"/>
                    <a:pt x="0" y="34578"/>
                    <a:pt x="100" y="38363"/>
                  </a:cubicBezTo>
                  <a:cubicBezTo>
                    <a:pt x="251" y="42749"/>
                    <a:pt x="3484" y="47335"/>
                    <a:pt x="9725" y="50919"/>
                  </a:cubicBezTo>
                  <a:cubicBezTo>
                    <a:pt x="16085" y="54592"/>
                    <a:pt x="24221" y="56474"/>
                    <a:pt x="31937" y="56474"/>
                  </a:cubicBezTo>
                  <a:cubicBezTo>
                    <a:pt x="38329" y="56474"/>
                    <a:pt x="44433" y="55183"/>
                    <a:pt x="48998" y="52548"/>
                  </a:cubicBezTo>
                  <a:lnTo>
                    <a:pt x="91129" y="28237"/>
                  </a:lnTo>
                  <a:cubicBezTo>
                    <a:pt x="95690" y="25606"/>
                    <a:pt x="97921" y="22097"/>
                    <a:pt x="97921" y="18413"/>
                  </a:cubicBezTo>
                  <a:cubicBezTo>
                    <a:pt x="97946" y="13951"/>
                    <a:pt x="94687" y="9215"/>
                    <a:pt x="88321" y="5555"/>
                  </a:cubicBezTo>
                  <a:cubicBezTo>
                    <a:pt x="81961" y="1882"/>
                    <a:pt x="73817" y="0"/>
                    <a:pt x="66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4078475" y="2713700"/>
              <a:ext cx="456800" cy="264425"/>
            </a:xfrm>
            <a:custGeom>
              <a:avLst/>
              <a:gdLst/>
              <a:ahLst/>
              <a:cxnLst/>
              <a:rect l="l" t="t" r="r" b="b"/>
              <a:pathLst>
                <a:path w="18272" h="10577" extrusionOk="0">
                  <a:moveTo>
                    <a:pt x="17895" y="3659"/>
                  </a:moveTo>
                  <a:lnTo>
                    <a:pt x="11554" y="0"/>
                  </a:lnTo>
                  <a:lnTo>
                    <a:pt x="827" y="6191"/>
                  </a:lnTo>
                  <a:lnTo>
                    <a:pt x="0" y="6291"/>
                  </a:lnTo>
                  <a:lnTo>
                    <a:pt x="0" y="6516"/>
                  </a:lnTo>
                  <a:cubicBezTo>
                    <a:pt x="0" y="6617"/>
                    <a:pt x="51" y="6667"/>
                    <a:pt x="126" y="6717"/>
                  </a:cubicBezTo>
                  <a:lnTo>
                    <a:pt x="6592" y="10451"/>
                  </a:lnTo>
                  <a:cubicBezTo>
                    <a:pt x="6792" y="10577"/>
                    <a:pt x="7143" y="10552"/>
                    <a:pt x="7369" y="10426"/>
                  </a:cubicBezTo>
                  <a:lnTo>
                    <a:pt x="18071" y="4236"/>
                  </a:lnTo>
                  <a:cubicBezTo>
                    <a:pt x="18221" y="4161"/>
                    <a:pt x="18271" y="4060"/>
                    <a:pt x="18271" y="3960"/>
                  </a:cubicBezTo>
                  <a:lnTo>
                    <a:pt x="18271" y="3609"/>
                  </a:ln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4009550" y="2481225"/>
              <a:ext cx="357800" cy="389750"/>
            </a:xfrm>
            <a:custGeom>
              <a:avLst/>
              <a:gdLst/>
              <a:ahLst/>
              <a:cxnLst/>
              <a:rect l="l" t="t" r="r" b="b"/>
              <a:pathLst>
                <a:path w="14312" h="15590" extrusionOk="0">
                  <a:moveTo>
                    <a:pt x="14311" y="8948"/>
                  </a:moveTo>
                  <a:lnTo>
                    <a:pt x="2757" y="15590"/>
                  </a:lnTo>
                  <a:lnTo>
                    <a:pt x="76" y="7069"/>
                  </a:lnTo>
                  <a:cubicBezTo>
                    <a:pt x="1" y="6818"/>
                    <a:pt x="76" y="6517"/>
                    <a:pt x="276" y="6392"/>
                  </a:cubicBezTo>
                  <a:lnTo>
                    <a:pt x="11179" y="101"/>
                  </a:lnTo>
                  <a:cubicBezTo>
                    <a:pt x="11379" y="1"/>
                    <a:pt x="11605" y="101"/>
                    <a:pt x="11680" y="3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4024600" y="2505675"/>
              <a:ext cx="327700" cy="344000"/>
            </a:xfrm>
            <a:custGeom>
              <a:avLst/>
              <a:gdLst/>
              <a:ahLst/>
              <a:cxnLst/>
              <a:rect l="l" t="t" r="r" b="b"/>
              <a:pathLst>
                <a:path w="13108" h="13760" extrusionOk="0">
                  <a:moveTo>
                    <a:pt x="13108" y="7594"/>
                  </a:moveTo>
                  <a:lnTo>
                    <a:pt x="2456" y="13760"/>
                  </a:lnTo>
                  <a:lnTo>
                    <a:pt x="0" y="6216"/>
                  </a:lnTo>
                  <a:lnTo>
                    <a:pt x="10777" y="0"/>
                  </a:lnTo>
                  <a:close/>
                </a:path>
              </a:pathLst>
            </a:custGeom>
            <a:solidFill>
              <a:srgbClr val="BEE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4078475" y="2704925"/>
              <a:ext cx="458050" cy="264425"/>
            </a:xfrm>
            <a:custGeom>
              <a:avLst/>
              <a:gdLst/>
              <a:ahLst/>
              <a:cxnLst/>
              <a:rect l="l" t="t" r="r" b="b"/>
              <a:pathLst>
                <a:path w="18322" h="10577" extrusionOk="0">
                  <a:moveTo>
                    <a:pt x="18071" y="4236"/>
                  </a:moveTo>
                  <a:lnTo>
                    <a:pt x="7369" y="10426"/>
                  </a:lnTo>
                  <a:cubicBezTo>
                    <a:pt x="7143" y="10552"/>
                    <a:pt x="6792" y="10577"/>
                    <a:pt x="6592" y="10451"/>
                  </a:cubicBezTo>
                  <a:lnTo>
                    <a:pt x="0" y="6642"/>
                  </a:lnTo>
                  <a:lnTo>
                    <a:pt x="11554" y="0"/>
                  </a:lnTo>
                  <a:lnTo>
                    <a:pt x="18146" y="3785"/>
                  </a:lnTo>
                  <a:cubicBezTo>
                    <a:pt x="18321" y="3910"/>
                    <a:pt x="18296" y="4111"/>
                    <a:pt x="18071" y="42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4078475" y="2704925"/>
              <a:ext cx="458050" cy="264425"/>
            </a:xfrm>
            <a:custGeom>
              <a:avLst/>
              <a:gdLst/>
              <a:ahLst/>
              <a:cxnLst/>
              <a:rect l="l" t="t" r="r" b="b"/>
              <a:pathLst>
                <a:path w="18322" h="10577" extrusionOk="0">
                  <a:moveTo>
                    <a:pt x="18071" y="4236"/>
                  </a:moveTo>
                  <a:lnTo>
                    <a:pt x="7369" y="10426"/>
                  </a:lnTo>
                  <a:cubicBezTo>
                    <a:pt x="7143" y="10552"/>
                    <a:pt x="6792" y="10577"/>
                    <a:pt x="6592" y="10451"/>
                  </a:cubicBezTo>
                  <a:lnTo>
                    <a:pt x="0" y="6642"/>
                  </a:lnTo>
                  <a:lnTo>
                    <a:pt x="11554" y="0"/>
                  </a:lnTo>
                  <a:lnTo>
                    <a:pt x="18146" y="3785"/>
                  </a:lnTo>
                  <a:cubicBezTo>
                    <a:pt x="18321" y="3910"/>
                    <a:pt x="18296" y="4111"/>
                    <a:pt x="18071" y="42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4107925" y="2721200"/>
              <a:ext cx="339000" cy="196150"/>
            </a:xfrm>
            <a:custGeom>
              <a:avLst/>
              <a:gdLst/>
              <a:ahLst/>
              <a:cxnLst/>
              <a:rect l="l" t="t" r="r" b="b"/>
              <a:pathLst>
                <a:path w="13560" h="7846" extrusionOk="0">
                  <a:moveTo>
                    <a:pt x="13559" y="1805"/>
                  </a:moveTo>
                  <a:lnTo>
                    <a:pt x="3108" y="7846"/>
                  </a:lnTo>
                  <a:lnTo>
                    <a:pt x="0" y="6041"/>
                  </a:lnTo>
                  <a:lnTo>
                    <a:pt x="10452"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4303400" y="2834625"/>
              <a:ext cx="110950" cy="63925"/>
            </a:xfrm>
            <a:custGeom>
              <a:avLst/>
              <a:gdLst/>
              <a:ahLst/>
              <a:cxnLst/>
              <a:rect l="l" t="t" r="r" b="b"/>
              <a:pathLst>
                <a:path w="4438" h="2557" extrusionOk="0">
                  <a:moveTo>
                    <a:pt x="4287" y="1028"/>
                  </a:moveTo>
                  <a:lnTo>
                    <a:pt x="1805" y="2456"/>
                  </a:lnTo>
                  <a:cubicBezTo>
                    <a:pt x="1655" y="2532"/>
                    <a:pt x="1430" y="2557"/>
                    <a:pt x="1329" y="2481"/>
                  </a:cubicBezTo>
                  <a:lnTo>
                    <a:pt x="126" y="1805"/>
                  </a:lnTo>
                  <a:cubicBezTo>
                    <a:pt x="1" y="1730"/>
                    <a:pt x="26" y="1604"/>
                    <a:pt x="151" y="1529"/>
                  </a:cubicBezTo>
                  <a:lnTo>
                    <a:pt x="2658" y="75"/>
                  </a:lnTo>
                  <a:cubicBezTo>
                    <a:pt x="2783" y="0"/>
                    <a:pt x="3008" y="0"/>
                    <a:pt x="3134" y="50"/>
                  </a:cubicBezTo>
                  <a:lnTo>
                    <a:pt x="4312" y="752"/>
                  </a:lnTo>
                  <a:cubicBezTo>
                    <a:pt x="4437" y="827"/>
                    <a:pt x="4437" y="953"/>
                    <a:pt x="4287" y="1028"/>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2587225" y="3027600"/>
              <a:ext cx="314575" cy="339700"/>
            </a:xfrm>
            <a:custGeom>
              <a:avLst/>
              <a:gdLst/>
              <a:ahLst/>
              <a:cxnLst/>
              <a:rect l="l" t="t" r="r" b="b"/>
              <a:pathLst>
                <a:path w="12583" h="13588" extrusionOk="0">
                  <a:moveTo>
                    <a:pt x="5239" y="1"/>
                  </a:moveTo>
                  <a:cubicBezTo>
                    <a:pt x="5239" y="1"/>
                    <a:pt x="277" y="9249"/>
                    <a:pt x="1" y="9775"/>
                  </a:cubicBezTo>
                  <a:cubicBezTo>
                    <a:pt x="1" y="9775"/>
                    <a:pt x="7094" y="13334"/>
                    <a:pt x="7695" y="13585"/>
                  </a:cubicBezTo>
                  <a:cubicBezTo>
                    <a:pt x="7701" y="13587"/>
                    <a:pt x="7707" y="13588"/>
                    <a:pt x="7713" y="13588"/>
                  </a:cubicBezTo>
                  <a:cubicBezTo>
                    <a:pt x="8356" y="13588"/>
                    <a:pt x="12582" y="2407"/>
                    <a:pt x="12582" y="2407"/>
                  </a:cubicBezTo>
                  <a:lnTo>
                    <a:pt x="5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2975075" y="2666700"/>
              <a:ext cx="424850" cy="142250"/>
            </a:xfrm>
            <a:custGeom>
              <a:avLst/>
              <a:gdLst/>
              <a:ahLst/>
              <a:cxnLst/>
              <a:rect l="l" t="t" r="r" b="b"/>
              <a:pathLst>
                <a:path w="16994" h="5690" extrusionOk="0">
                  <a:moveTo>
                    <a:pt x="6016" y="0"/>
                  </a:moveTo>
                  <a:lnTo>
                    <a:pt x="1" y="4587"/>
                  </a:lnTo>
                  <a:lnTo>
                    <a:pt x="10703" y="5690"/>
                  </a:lnTo>
                  <a:lnTo>
                    <a:pt x="16993" y="953"/>
                  </a:lnTo>
                  <a:lnTo>
                    <a:pt x="60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2835350" y="3150550"/>
              <a:ext cx="323975" cy="186775"/>
            </a:xfrm>
            <a:custGeom>
              <a:avLst/>
              <a:gdLst/>
              <a:ahLst/>
              <a:cxnLst/>
              <a:rect l="l" t="t" r="r" b="b"/>
              <a:pathLst>
                <a:path w="12959" h="7471" extrusionOk="0">
                  <a:moveTo>
                    <a:pt x="7434" y="0"/>
                  </a:moveTo>
                  <a:cubicBezTo>
                    <a:pt x="7280" y="0"/>
                    <a:pt x="7118" y="37"/>
                    <a:pt x="6993" y="120"/>
                  </a:cubicBezTo>
                  <a:lnTo>
                    <a:pt x="176" y="4055"/>
                  </a:lnTo>
                  <a:cubicBezTo>
                    <a:pt x="151" y="4055"/>
                    <a:pt x="126" y="4080"/>
                    <a:pt x="76" y="4105"/>
                  </a:cubicBezTo>
                  <a:lnTo>
                    <a:pt x="1" y="4130"/>
                  </a:lnTo>
                  <a:lnTo>
                    <a:pt x="1" y="4306"/>
                  </a:lnTo>
                  <a:cubicBezTo>
                    <a:pt x="1" y="4381"/>
                    <a:pt x="51" y="4431"/>
                    <a:pt x="126" y="4481"/>
                  </a:cubicBezTo>
                  <a:lnTo>
                    <a:pt x="5164" y="7388"/>
                  </a:lnTo>
                  <a:cubicBezTo>
                    <a:pt x="5254" y="7445"/>
                    <a:pt x="5375" y="7471"/>
                    <a:pt x="5501" y="7471"/>
                  </a:cubicBezTo>
                  <a:cubicBezTo>
                    <a:pt x="5655" y="7471"/>
                    <a:pt x="5817" y="7432"/>
                    <a:pt x="5941" y="7363"/>
                  </a:cubicBezTo>
                  <a:lnTo>
                    <a:pt x="12758" y="3428"/>
                  </a:lnTo>
                  <a:cubicBezTo>
                    <a:pt x="12883" y="3353"/>
                    <a:pt x="12933" y="3278"/>
                    <a:pt x="12958" y="3178"/>
                  </a:cubicBezTo>
                  <a:lnTo>
                    <a:pt x="12958" y="3002"/>
                  </a:lnTo>
                  <a:lnTo>
                    <a:pt x="12858" y="3027"/>
                  </a:lnTo>
                  <a:cubicBezTo>
                    <a:pt x="12858" y="3002"/>
                    <a:pt x="12833" y="3002"/>
                    <a:pt x="12808" y="2977"/>
                  </a:cubicBezTo>
                  <a:lnTo>
                    <a:pt x="7770" y="70"/>
                  </a:lnTo>
                  <a:cubicBezTo>
                    <a:pt x="7680" y="25"/>
                    <a:pt x="7560" y="0"/>
                    <a:pt x="743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2833475" y="3146475"/>
              <a:ext cx="327100" cy="186850"/>
            </a:xfrm>
            <a:custGeom>
              <a:avLst/>
              <a:gdLst/>
              <a:ahLst/>
              <a:cxnLst/>
              <a:rect l="l" t="t" r="r" b="b"/>
              <a:pathLst>
                <a:path w="13084" h="7474" extrusionOk="0">
                  <a:moveTo>
                    <a:pt x="7508" y="0"/>
                  </a:moveTo>
                  <a:cubicBezTo>
                    <a:pt x="7354" y="0"/>
                    <a:pt x="7192" y="39"/>
                    <a:pt x="7068" y="108"/>
                  </a:cubicBezTo>
                  <a:lnTo>
                    <a:pt x="251" y="4043"/>
                  </a:lnTo>
                  <a:cubicBezTo>
                    <a:pt x="26" y="4168"/>
                    <a:pt x="1" y="4368"/>
                    <a:pt x="201" y="4494"/>
                  </a:cubicBezTo>
                  <a:lnTo>
                    <a:pt x="5239" y="7401"/>
                  </a:lnTo>
                  <a:cubicBezTo>
                    <a:pt x="5333" y="7448"/>
                    <a:pt x="5462" y="7473"/>
                    <a:pt x="5594" y="7473"/>
                  </a:cubicBezTo>
                  <a:cubicBezTo>
                    <a:pt x="5743" y="7473"/>
                    <a:pt x="5897" y="7442"/>
                    <a:pt x="6016" y="7376"/>
                  </a:cubicBezTo>
                  <a:lnTo>
                    <a:pt x="12833" y="3441"/>
                  </a:lnTo>
                  <a:cubicBezTo>
                    <a:pt x="13058" y="3291"/>
                    <a:pt x="13083" y="3090"/>
                    <a:pt x="12883" y="2990"/>
                  </a:cubicBezTo>
                  <a:lnTo>
                    <a:pt x="7845" y="83"/>
                  </a:lnTo>
                  <a:cubicBezTo>
                    <a:pt x="7755" y="26"/>
                    <a:pt x="7634" y="0"/>
                    <a:pt x="7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2852900" y="3154175"/>
              <a:ext cx="293250" cy="169200"/>
            </a:xfrm>
            <a:custGeom>
              <a:avLst/>
              <a:gdLst/>
              <a:ahLst/>
              <a:cxnLst/>
              <a:rect l="l" t="t" r="r" b="b"/>
              <a:pathLst>
                <a:path w="11730" h="6768" extrusionOk="0">
                  <a:moveTo>
                    <a:pt x="6742" y="0"/>
                  </a:moveTo>
                  <a:lnTo>
                    <a:pt x="1" y="3885"/>
                  </a:lnTo>
                  <a:lnTo>
                    <a:pt x="4963" y="6767"/>
                  </a:lnTo>
                  <a:lnTo>
                    <a:pt x="11730" y="2857"/>
                  </a:lnTo>
                  <a:lnTo>
                    <a:pt x="6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2788375" y="2228725"/>
              <a:ext cx="448025" cy="428600"/>
            </a:xfrm>
            <a:custGeom>
              <a:avLst/>
              <a:gdLst/>
              <a:ahLst/>
              <a:cxnLst/>
              <a:rect l="l" t="t" r="r" b="b"/>
              <a:pathLst>
                <a:path w="17921" h="17144" extrusionOk="0">
                  <a:moveTo>
                    <a:pt x="3810" y="878"/>
                  </a:moveTo>
                  <a:cubicBezTo>
                    <a:pt x="6692" y="2156"/>
                    <a:pt x="6040" y="9800"/>
                    <a:pt x="8221" y="11730"/>
                  </a:cubicBezTo>
                  <a:cubicBezTo>
                    <a:pt x="9449" y="12808"/>
                    <a:pt x="15564" y="14211"/>
                    <a:pt x="17243" y="14236"/>
                  </a:cubicBezTo>
                  <a:cubicBezTo>
                    <a:pt x="17920" y="15615"/>
                    <a:pt x="16742" y="17143"/>
                    <a:pt x="16742" y="17143"/>
                  </a:cubicBezTo>
                  <a:cubicBezTo>
                    <a:pt x="6341" y="16291"/>
                    <a:pt x="5589" y="16041"/>
                    <a:pt x="3208" y="11830"/>
                  </a:cubicBezTo>
                  <a:cubicBezTo>
                    <a:pt x="1328" y="8547"/>
                    <a:pt x="0" y="0"/>
                    <a:pt x="3810" y="8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3187500" y="2590775"/>
              <a:ext cx="194250" cy="85000"/>
            </a:xfrm>
            <a:custGeom>
              <a:avLst/>
              <a:gdLst/>
              <a:ahLst/>
              <a:cxnLst/>
              <a:rect l="l" t="t" r="r" b="b"/>
              <a:pathLst>
                <a:path w="7770" h="3400" extrusionOk="0">
                  <a:moveTo>
                    <a:pt x="3514" y="0"/>
                  </a:moveTo>
                  <a:cubicBezTo>
                    <a:pt x="2502" y="0"/>
                    <a:pt x="953" y="180"/>
                    <a:pt x="953" y="180"/>
                  </a:cubicBezTo>
                  <a:cubicBezTo>
                    <a:pt x="301" y="531"/>
                    <a:pt x="0" y="1133"/>
                    <a:pt x="226" y="2135"/>
                  </a:cubicBezTo>
                  <a:cubicBezTo>
                    <a:pt x="226" y="2135"/>
                    <a:pt x="1604" y="2361"/>
                    <a:pt x="2983" y="2837"/>
                  </a:cubicBezTo>
                  <a:cubicBezTo>
                    <a:pt x="3912" y="3158"/>
                    <a:pt x="4443" y="3400"/>
                    <a:pt x="4767" y="3400"/>
                  </a:cubicBezTo>
                  <a:cubicBezTo>
                    <a:pt x="4923" y="3400"/>
                    <a:pt x="5031" y="3343"/>
                    <a:pt x="5113" y="3213"/>
                  </a:cubicBezTo>
                  <a:cubicBezTo>
                    <a:pt x="5389" y="2762"/>
                    <a:pt x="3434" y="2260"/>
                    <a:pt x="3434" y="2060"/>
                  </a:cubicBezTo>
                  <a:cubicBezTo>
                    <a:pt x="3434" y="2005"/>
                    <a:pt x="3491" y="1982"/>
                    <a:pt x="3583" y="1982"/>
                  </a:cubicBezTo>
                  <a:cubicBezTo>
                    <a:pt x="3825" y="1982"/>
                    <a:pt x="4310" y="2140"/>
                    <a:pt x="4637" y="2286"/>
                  </a:cubicBezTo>
                  <a:cubicBezTo>
                    <a:pt x="5031" y="2471"/>
                    <a:pt x="6367" y="2870"/>
                    <a:pt x="6784" y="2870"/>
                  </a:cubicBezTo>
                  <a:cubicBezTo>
                    <a:pt x="6818" y="2870"/>
                    <a:pt x="6846" y="2868"/>
                    <a:pt x="6867" y="2862"/>
                  </a:cubicBezTo>
                  <a:cubicBezTo>
                    <a:pt x="7770" y="2661"/>
                    <a:pt x="6692" y="1734"/>
                    <a:pt x="6366" y="1408"/>
                  </a:cubicBezTo>
                  <a:cubicBezTo>
                    <a:pt x="6015" y="1057"/>
                    <a:pt x="4812" y="331"/>
                    <a:pt x="4286" y="80"/>
                  </a:cubicBezTo>
                  <a:cubicBezTo>
                    <a:pt x="4151" y="22"/>
                    <a:pt x="3864" y="0"/>
                    <a:pt x="35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3047775" y="2634500"/>
              <a:ext cx="59550" cy="72825"/>
            </a:xfrm>
            <a:custGeom>
              <a:avLst/>
              <a:gdLst/>
              <a:ahLst/>
              <a:cxnLst/>
              <a:rect l="l" t="t" r="r" b="b"/>
              <a:pathLst>
                <a:path w="2382" h="2913" extrusionOk="0">
                  <a:moveTo>
                    <a:pt x="2194" y="0"/>
                  </a:moveTo>
                  <a:cubicBezTo>
                    <a:pt x="2146" y="0"/>
                    <a:pt x="2097" y="19"/>
                    <a:pt x="2055" y="60"/>
                  </a:cubicBezTo>
                  <a:lnTo>
                    <a:pt x="50" y="2642"/>
                  </a:lnTo>
                  <a:cubicBezTo>
                    <a:pt x="0" y="2717"/>
                    <a:pt x="0" y="2817"/>
                    <a:pt x="75" y="2867"/>
                  </a:cubicBezTo>
                  <a:cubicBezTo>
                    <a:pt x="107" y="2899"/>
                    <a:pt x="143" y="2913"/>
                    <a:pt x="179" y="2913"/>
                  </a:cubicBezTo>
                  <a:cubicBezTo>
                    <a:pt x="230" y="2913"/>
                    <a:pt x="282" y="2886"/>
                    <a:pt x="326" y="2842"/>
                  </a:cubicBezTo>
                  <a:lnTo>
                    <a:pt x="2331" y="286"/>
                  </a:lnTo>
                  <a:cubicBezTo>
                    <a:pt x="2381" y="211"/>
                    <a:pt x="2381" y="110"/>
                    <a:pt x="2306" y="35"/>
                  </a:cubicBezTo>
                  <a:cubicBezTo>
                    <a:pt x="2272" y="13"/>
                    <a:pt x="2233" y="0"/>
                    <a:pt x="2194" y="0"/>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3005150" y="2668575"/>
              <a:ext cx="60175" cy="25725"/>
            </a:xfrm>
            <a:custGeom>
              <a:avLst/>
              <a:gdLst/>
              <a:ahLst/>
              <a:cxnLst/>
              <a:rect l="l" t="t" r="r" b="b"/>
              <a:pathLst>
                <a:path w="2407" h="1029" extrusionOk="0">
                  <a:moveTo>
                    <a:pt x="1" y="1"/>
                  </a:moveTo>
                  <a:cubicBezTo>
                    <a:pt x="903" y="452"/>
                    <a:pt x="2407" y="176"/>
                    <a:pt x="2407" y="351"/>
                  </a:cubicBezTo>
                  <a:cubicBezTo>
                    <a:pt x="2407" y="502"/>
                    <a:pt x="2106" y="1028"/>
                    <a:pt x="1480" y="1028"/>
                  </a:cubicBezTo>
                  <a:cubicBezTo>
                    <a:pt x="853" y="1028"/>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2943125" y="2655425"/>
              <a:ext cx="163575" cy="109050"/>
            </a:xfrm>
            <a:custGeom>
              <a:avLst/>
              <a:gdLst/>
              <a:ahLst/>
              <a:cxnLst/>
              <a:rect l="l" t="t" r="r" b="b"/>
              <a:pathLst>
                <a:path w="6543" h="4362" extrusionOk="0">
                  <a:moveTo>
                    <a:pt x="1" y="1905"/>
                  </a:moveTo>
                  <a:cubicBezTo>
                    <a:pt x="527" y="1329"/>
                    <a:pt x="1855" y="0"/>
                    <a:pt x="2908" y="702"/>
                  </a:cubicBezTo>
                  <a:cubicBezTo>
                    <a:pt x="3961" y="1379"/>
                    <a:pt x="4662" y="1379"/>
                    <a:pt x="4988" y="1504"/>
                  </a:cubicBezTo>
                  <a:cubicBezTo>
                    <a:pt x="5339" y="978"/>
                    <a:pt x="5865" y="1379"/>
                    <a:pt x="6216" y="2131"/>
                  </a:cubicBezTo>
                  <a:cubicBezTo>
                    <a:pt x="6542" y="2882"/>
                    <a:pt x="4311" y="3785"/>
                    <a:pt x="3961" y="4085"/>
                  </a:cubicBezTo>
                  <a:cubicBezTo>
                    <a:pt x="3610" y="4361"/>
                    <a:pt x="1" y="3785"/>
                    <a:pt x="1" y="37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2507650" y="2342125"/>
              <a:ext cx="458050" cy="449900"/>
            </a:xfrm>
            <a:custGeom>
              <a:avLst/>
              <a:gdLst/>
              <a:ahLst/>
              <a:cxnLst/>
              <a:rect l="l" t="t" r="r" b="b"/>
              <a:pathLst>
                <a:path w="18322" h="17996" extrusionOk="0">
                  <a:moveTo>
                    <a:pt x="3836" y="953"/>
                  </a:moveTo>
                  <a:cubicBezTo>
                    <a:pt x="6693" y="2357"/>
                    <a:pt x="7570" y="11204"/>
                    <a:pt x="9750" y="13309"/>
                  </a:cubicBezTo>
                  <a:cubicBezTo>
                    <a:pt x="10978" y="14487"/>
                    <a:pt x="15966" y="13535"/>
                    <a:pt x="17645" y="13585"/>
                  </a:cubicBezTo>
                  <a:cubicBezTo>
                    <a:pt x="18322" y="15064"/>
                    <a:pt x="17420" y="16868"/>
                    <a:pt x="17420" y="16868"/>
                  </a:cubicBezTo>
                  <a:cubicBezTo>
                    <a:pt x="7871" y="17996"/>
                    <a:pt x="5440" y="17745"/>
                    <a:pt x="3034" y="13159"/>
                  </a:cubicBezTo>
                  <a:cubicBezTo>
                    <a:pt x="1154" y="9575"/>
                    <a:pt x="1" y="1"/>
                    <a:pt x="3836" y="9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4457550" y="1745025"/>
              <a:ext cx="160425" cy="149125"/>
            </a:xfrm>
            <a:custGeom>
              <a:avLst/>
              <a:gdLst/>
              <a:ahLst/>
              <a:cxnLst/>
              <a:rect l="l" t="t" r="r" b="b"/>
              <a:pathLst>
                <a:path w="6417" h="5965" extrusionOk="0">
                  <a:moveTo>
                    <a:pt x="6141" y="3008"/>
                  </a:moveTo>
                  <a:cubicBezTo>
                    <a:pt x="5865" y="2080"/>
                    <a:pt x="5339" y="1203"/>
                    <a:pt x="4537" y="677"/>
                  </a:cubicBezTo>
                  <a:cubicBezTo>
                    <a:pt x="4311" y="551"/>
                    <a:pt x="4086" y="426"/>
                    <a:pt x="3860" y="326"/>
                  </a:cubicBezTo>
                  <a:cubicBezTo>
                    <a:pt x="3735" y="301"/>
                    <a:pt x="3635" y="251"/>
                    <a:pt x="3509" y="251"/>
                  </a:cubicBezTo>
                  <a:cubicBezTo>
                    <a:pt x="3434" y="251"/>
                    <a:pt x="3234" y="201"/>
                    <a:pt x="3158" y="251"/>
                  </a:cubicBezTo>
                  <a:cubicBezTo>
                    <a:pt x="3133" y="301"/>
                    <a:pt x="3133" y="376"/>
                    <a:pt x="3158" y="451"/>
                  </a:cubicBezTo>
                  <a:cubicBezTo>
                    <a:pt x="3259" y="652"/>
                    <a:pt x="3484" y="802"/>
                    <a:pt x="3710" y="902"/>
                  </a:cubicBezTo>
                  <a:cubicBezTo>
                    <a:pt x="4061" y="1128"/>
                    <a:pt x="4186" y="1429"/>
                    <a:pt x="4311" y="1779"/>
                  </a:cubicBezTo>
                  <a:cubicBezTo>
                    <a:pt x="3960" y="1429"/>
                    <a:pt x="3660" y="1053"/>
                    <a:pt x="3234" y="777"/>
                  </a:cubicBezTo>
                  <a:cubicBezTo>
                    <a:pt x="2807" y="501"/>
                    <a:pt x="2356" y="326"/>
                    <a:pt x="1905" y="150"/>
                  </a:cubicBezTo>
                  <a:cubicBezTo>
                    <a:pt x="1705" y="75"/>
                    <a:pt x="1479" y="0"/>
                    <a:pt x="1279" y="25"/>
                  </a:cubicBezTo>
                  <a:cubicBezTo>
                    <a:pt x="1028" y="75"/>
                    <a:pt x="928" y="276"/>
                    <a:pt x="1078" y="476"/>
                  </a:cubicBezTo>
                  <a:cubicBezTo>
                    <a:pt x="1228" y="652"/>
                    <a:pt x="1479" y="702"/>
                    <a:pt x="1655" y="827"/>
                  </a:cubicBezTo>
                  <a:cubicBezTo>
                    <a:pt x="1930" y="952"/>
                    <a:pt x="2156" y="1128"/>
                    <a:pt x="2381" y="1328"/>
                  </a:cubicBezTo>
                  <a:cubicBezTo>
                    <a:pt x="2482" y="1429"/>
                    <a:pt x="2582" y="1529"/>
                    <a:pt x="2657" y="1629"/>
                  </a:cubicBezTo>
                  <a:cubicBezTo>
                    <a:pt x="2732" y="1729"/>
                    <a:pt x="2782" y="1880"/>
                    <a:pt x="2883" y="1930"/>
                  </a:cubicBezTo>
                  <a:cubicBezTo>
                    <a:pt x="2632" y="1830"/>
                    <a:pt x="2381" y="1704"/>
                    <a:pt x="2131" y="1554"/>
                  </a:cubicBezTo>
                  <a:cubicBezTo>
                    <a:pt x="1905" y="1429"/>
                    <a:pt x="1680" y="1378"/>
                    <a:pt x="1454" y="1253"/>
                  </a:cubicBezTo>
                  <a:cubicBezTo>
                    <a:pt x="1254" y="1178"/>
                    <a:pt x="1078" y="1028"/>
                    <a:pt x="878" y="927"/>
                  </a:cubicBezTo>
                  <a:cubicBezTo>
                    <a:pt x="777" y="852"/>
                    <a:pt x="652" y="802"/>
                    <a:pt x="552" y="877"/>
                  </a:cubicBezTo>
                  <a:cubicBezTo>
                    <a:pt x="477" y="902"/>
                    <a:pt x="452" y="1003"/>
                    <a:pt x="452" y="1078"/>
                  </a:cubicBezTo>
                  <a:cubicBezTo>
                    <a:pt x="452" y="1178"/>
                    <a:pt x="477" y="1253"/>
                    <a:pt x="527" y="1328"/>
                  </a:cubicBezTo>
                  <a:cubicBezTo>
                    <a:pt x="652" y="1504"/>
                    <a:pt x="802" y="1679"/>
                    <a:pt x="1003" y="1779"/>
                  </a:cubicBezTo>
                  <a:cubicBezTo>
                    <a:pt x="1178" y="1855"/>
                    <a:pt x="1304" y="1980"/>
                    <a:pt x="1454" y="2105"/>
                  </a:cubicBezTo>
                  <a:cubicBezTo>
                    <a:pt x="1655" y="2231"/>
                    <a:pt x="1855" y="2381"/>
                    <a:pt x="2056" y="2531"/>
                  </a:cubicBezTo>
                  <a:cubicBezTo>
                    <a:pt x="2156" y="2607"/>
                    <a:pt x="2231" y="2682"/>
                    <a:pt x="2331" y="2782"/>
                  </a:cubicBezTo>
                  <a:cubicBezTo>
                    <a:pt x="2406" y="2832"/>
                    <a:pt x="2482" y="2982"/>
                    <a:pt x="2582" y="3033"/>
                  </a:cubicBezTo>
                  <a:cubicBezTo>
                    <a:pt x="2181" y="2807"/>
                    <a:pt x="1780" y="2581"/>
                    <a:pt x="1404" y="2331"/>
                  </a:cubicBezTo>
                  <a:cubicBezTo>
                    <a:pt x="1279" y="2231"/>
                    <a:pt x="1103" y="2155"/>
                    <a:pt x="1003" y="2030"/>
                  </a:cubicBezTo>
                  <a:cubicBezTo>
                    <a:pt x="853" y="1880"/>
                    <a:pt x="677" y="1779"/>
                    <a:pt x="452" y="1754"/>
                  </a:cubicBezTo>
                  <a:cubicBezTo>
                    <a:pt x="426" y="1754"/>
                    <a:pt x="351" y="1729"/>
                    <a:pt x="326" y="1754"/>
                  </a:cubicBezTo>
                  <a:cubicBezTo>
                    <a:pt x="251" y="1805"/>
                    <a:pt x="251" y="1880"/>
                    <a:pt x="251" y="1930"/>
                  </a:cubicBezTo>
                  <a:cubicBezTo>
                    <a:pt x="276" y="2005"/>
                    <a:pt x="301" y="2055"/>
                    <a:pt x="351" y="2105"/>
                  </a:cubicBezTo>
                  <a:cubicBezTo>
                    <a:pt x="577" y="2431"/>
                    <a:pt x="827" y="2707"/>
                    <a:pt x="1103" y="2982"/>
                  </a:cubicBezTo>
                  <a:cubicBezTo>
                    <a:pt x="1379" y="3208"/>
                    <a:pt x="1730" y="3534"/>
                    <a:pt x="2056" y="3609"/>
                  </a:cubicBezTo>
                  <a:cubicBezTo>
                    <a:pt x="1579" y="3509"/>
                    <a:pt x="1153" y="3308"/>
                    <a:pt x="802" y="2982"/>
                  </a:cubicBezTo>
                  <a:cubicBezTo>
                    <a:pt x="627" y="2832"/>
                    <a:pt x="452" y="2657"/>
                    <a:pt x="201" y="2632"/>
                  </a:cubicBezTo>
                  <a:cubicBezTo>
                    <a:pt x="151" y="2632"/>
                    <a:pt x="51" y="2632"/>
                    <a:pt x="25" y="2707"/>
                  </a:cubicBezTo>
                  <a:cubicBezTo>
                    <a:pt x="0" y="2757"/>
                    <a:pt x="25" y="2832"/>
                    <a:pt x="51" y="2907"/>
                  </a:cubicBezTo>
                  <a:cubicBezTo>
                    <a:pt x="301" y="3333"/>
                    <a:pt x="677" y="3835"/>
                    <a:pt x="1153" y="4035"/>
                  </a:cubicBezTo>
                  <a:cubicBezTo>
                    <a:pt x="1379" y="4160"/>
                    <a:pt x="1604" y="4361"/>
                    <a:pt x="1855" y="4486"/>
                  </a:cubicBezTo>
                  <a:cubicBezTo>
                    <a:pt x="2106" y="4662"/>
                    <a:pt x="2381" y="4787"/>
                    <a:pt x="2632" y="4962"/>
                  </a:cubicBezTo>
                  <a:cubicBezTo>
                    <a:pt x="3234" y="5313"/>
                    <a:pt x="3985" y="5689"/>
                    <a:pt x="4662" y="5890"/>
                  </a:cubicBezTo>
                  <a:cubicBezTo>
                    <a:pt x="4863" y="5940"/>
                    <a:pt x="5063" y="5965"/>
                    <a:pt x="5264" y="5965"/>
                  </a:cubicBezTo>
                  <a:cubicBezTo>
                    <a:pt x="5489" y="5965"/>
                    <a:pt x="5614" y="5915"/>
                    <a:pt x="5765" y="5764"/>
                  </a:cubicBezTo>
                  <a:cubicBezTo>
                    <a:pt x="6041" y="5539"/>
                    <a:pt x="6241" y="5188"/>
                    <a:pt x="6316" y="4837"/>
                  </a:cubicBezTo>
                  <a:cubicBezTo>
                    <a:pt x="6416" y="4386"/>
                    <a:pt x="6366" y="3960"/>
                    <a:pt x="6291" y="3509"/>
                  </a:cubicBezTo>
                  <a:cubicBezTo>
                    <a:pt x="6241" y="3358"/>
                    <a:pt x="6216" y="3183"/>
                    <a:pt x="6141" y="30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4334125" y="1724975"/>
              <a:ext cx="120325" cy="162925"/>
            </a:xfrm>
            <a:custGeom>
              <a:avLst/>
              <a:gdLst/>
              <a:ahLst/>
              <a:cxnLst/>
              <a:rect l="l" t="t" r="r" b="b"/>
              <a:pathLst>
                <a:path w="4813" h="6517" extrusionOk="0">
                  <a:moveTo>
                    <a:pt x="4737" y="4185"/>
                  </a:moveTo>
                  <a:cubicBezTo>
                    <a:pt x="4536" y="3033"/>
                    <a:pt x="4261" y="1679"/>
                    <a:pt x="3559" y="727"/>
                  </a:cubicBezTo>
                  <a:cubicBezTo>
                    <a:pt x="3509" y="702"/>
                    <a:pt x="3484" y="652"/>
                    <a:pt x="3434" y="652"/>
                  </a:cubicBezTo>
                  <a:cubicBezTo>
                    <a:pt x="3333" y="602"/>
                    <a:pt x="3233" y="752"/>
                    <a:pt x="3233" y="877"/>
                  </a:cubicBezTo>
                  <a:cubicBezTo>
                    <a:pt x="3183" y="1203"/>
                    <a:pt x="3333" y="1529"/>
                    <a:pt x="3459" y="1855"/>
                  </a:cubicBezTo>
                  <a:cubicBezTo>
                    <a:pt x="3559" y="2206"/>
                    <a:pt x="3559" y="2607"/>
                    <a:pt x="3509" y="3008"/>
                  </a:cubicBezTo>
                  <a:cubicBezTo>
                    <a:pt x="3484" y="2982"/>
                    <a:pt x="3459" y="2957"/>
                    <a:pt x="3434" y="2907"/>
                  </a:cubicBezTo>
                  <a:cubicBezTo>
                    <a:pt x="2857" y="2155"/>
                    <a:pt x="2556" y="1103"/>
                    <a:pt x="2180" y="226"/>
                  </a:cubicBezTo>
                  <a:cubicBezTo>
                    <a:pt x="2130" y="125"/>
                    <a:pt x="2080" y="0"/>
                    <a:pt x="1955" y="0"/>
                  </a:cubicBezTo>
                  <a:cubicBezTo>
                    <a:pt x="1805" y="0"/>
                    <a:pt x="1729" y="201"/>
                    <a:pt x="1729" y="351"/>
                  </a:cubicBezTo>
                  <a:cubicBezTo>
                    <a:pt x="1754" y="1053"/>
                    <a:pt x="1880" y="1679"/>
                    <a:pt x="2206" y="2331"/>
                  </a:cubicBezTo>
                  <a:cubicBezTo>
                    <a:pt x="1880" y="1855"/>
                    <a:pt x="1629" y="1353"/>
                    <a:pt x="1429" y="827"/>
                  </a:cubicBezTo>
                  <a:cubicBezTo>
                    <a:pt x="1378" y="702"/>
                    <a:pt x="1303" y="551"/>
                    <a:pt x="1153" y="551"/>
                  </a:cubicBezTo>
                  <a:cubicBezTo>
                    <a:pt x="602" y="501"/>
                    <a:pt x="1303" y="2657"/>
                    <a:pt x="1404" y="2932"/>
                  </a:cubicBezTo>
                  <a:cubicBezTo>
                    <a:pt x="1128" y="2531"/>
                    <a:pt x="927" y="2055"/>
                    <a:pt x="827" y="1579"/>
                  </a:cubicBezTo>
                  <a:cubicBezTo>
                    <a:pt x="802" y="1479"/>
                    <a:pt x="777" y="1404"/>
                    <a:pt x="727" y="1303"/>
                  </a:cubicBezTo>
                  <a:cubicBezTo>
                    <a:pt x="677" y="1228"/>
                    <a:pt x="526" y="1128"/>
                    <a:pt x="426" y="1228"/>
                  </a:cubicBezTo>
                  <a:cubicBezTo>
                    <a:pt x="376" y="1303"/>
                    <a:pt x="351" y="1529"/>
                    <a:pt x="351" y="1629"/>
                  </a:cubicBezTo>
                  <a:cubicBezTo>
                    <a:pt x="301" y="1955"/>
                    <a:pt x="401" y="2281"/>
                    <a:pt x="501" y="2556"/>
                  </a:cubicBezTo>
                  <a:cubicBezTo>
                    <a:pt x="677" y="2982"/>
                    <a:pt x="927" y="3383"/>
                    <a:pt x="1053" y="3810"/>
                  </a:cubicBezTo>
                  <a:lnTo>
                    <a:pt x="326" y="2907"/>
                  </a:lnTo>
                  <a:cubicBezTo>
                    <a:pt x="276" y="2857"/>
                    <a:pt x="201" y="2782"/>
                    <a:pt x="125" y="2807"/>
                  </a:cubicBezTo>
                  <a:cubicBezTo>
                    <a:pt x="25" y="2807"/>
                    <a:pt x="0" y="2957"/>
                    <a:pt x="25" y="3058"/>
                  </a:cubicBezTo>
                  <a:cubicBezTo>
                    <a:pt x="251" y="3734"/>
                    <a:pt x="602" y="4386"/>
                    <a:pt x="1103" y="4937"/>
                  </a:cubicBezTo>
                  <a:cubicBezTo>
                    <a:pt x="1328" y="5213"/>
                    <a:pt x="1629" y="5414"/>
                    <a:pt x="1855" y="5689"/>
                  </a:cubicBezTo>
                  <a:cubicBezTo>
                    <a:pt x="2080" y="5940"/>
                    <a:pt x="2381" y="6165"/>
                    <a:pt x="2707" y="6291"/>
                  </a:cubicBezTo>
                  <a:cubicBezTo>
                    <a:pt x="3058" y="6441"/>
                    <a:pt x="3434" y="6516"/>
                    <a:pt x="3810" y="6491"/>
                  </a:cubicBezTo>
                  <a:cubicBezTo>
                    <a:pt x="4085" y="6466"/>
                    <a:pt x="4261" y="6391"/>
                    <a:pt x="4436" y="6165"/>
                  </a:cubicBezTo>
                  <a:cubicBezTo>
                    <a:pt x="4561" y="5990"/>
                    <a:pt x="4712" y="5739"/>
                    <a:pt x="4762" y="5489"/>
                  </a:cubicBezTo>
                  <a:cubicBezTo>
                    <a:pt x="4812" y="5063"/>
                    <a:pt x="4812" y="4637"/>
                    <a:pt x="4737" y="4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4585375" y="1535100"/>
              <a:ext cx="270075" cy="468700"/>
            </a:xfrm>
            <a:custGeom>
              <a:avLst/>
              <a:gdLst/>
              <a:ahLst/>
              <a:cxnLst/>
              <a:rect l="l" t="t" r="r" b="b"/>
              <a:pathLst>
                <a:path w="10803" h="18748" extrusionOk="0">
                  <a:moveTo>
                    <a:pt x="1253" y="11179"/>
                  </a:moveTo>
                  <a:lnTo>
                    <a:pt x="5990" y="12808"/>
                  </a:lnTo>
                  <a:cubicBezTo>
                    <a:pt x="5514" y="6592"/>
                    <a:pt x="6617" y="1"/>
                    <a:pt x="9198" y="2357"/>
                  </a:cubicBezTo>
                  <a:cubicBezTo>
                    <a:pt x="10702" y="3735"/>
                    <a:pt x="10802" y="15314"/>
                    <a:pt x="9649" y="17044"/>
                  </a:cubicBezTo>
                  <a:cubicBezTo>
                    <a:pt x="8496" y="18748"/>
                    <a:pt x="3559" y="16292"/>
                    <a:pt x="100" y="14562"/>
                  </a:cubicBezTo>
                  <a:cubicBezTo>
                    <a:pt x="0" y="13059"/>
                    <a:pt x="1253" y="11179"/>
                    <a:pt x="1253" y="11179"/>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2447500" y="2677350"/>
              <a:ext cx="261950" cy="288875"/>
            </a:xfrm>
            <a:custGeom>
              <a:avLst/>
              <a:gdLst/>
              <a:ahLst/>
              <a:cxnLst/>
              <a:rect l="l" t="t" r="r" b="b"/>
              <a:pathLst>
                <a:path w="10478" h="11555" extrusionOk="0">
                  <a:moveTo>
                    <a:pt x="2557" y="226"/>
                  </a:moveTo>
                  <a:cubicBezTo>
                    <a:pt x="3735" y="51"/>
                    <a:pt x="5339" y="0"/>
                    <a:pt x="6467" y="351"/>
                  </a:cubicBezTo>
                  <a:cubicBezTo>
                    <a:pt x="8372" y="903"/>
                    <a:pt x="9425" y="2131"/>
                    <a:pt x="9876" y="3935"/>
                  </a:cubicBezTo>
                  <a:cubicBezTo>
                    <a:pt x="10352" y="5765"/>
                    <a:pt x="10477" y="8797"/>
                    <a:pt x="9425" y="10502"/>
                  </a:cubicBezTo>
                  <a:cubicBezTo>
                    <a:pt x="8773" y="11554"/>
                    <a:pt x="7319" y="11354"/>
                    <a:pt x="6292" y="11078"/>
                  </a:cubicBezTo>
                  <a:cubicBezTo>
                    <a:pt x="5039" y="10752"/>
                    <a:pt x="3384" y="10201"/>
                    <a:pt x="2357" y="9424"/>
                  </a:cubicBezTo>
                  <a:cubicBezTo>
                    <a:pt x="928" y="8346"/>
                    <a:pt x="151" y="5965"/>
                    <a:pt x="76" y="4261"/>
                  </a:cubicBezTo>
                  <a:cubicBezTo>
                    <a:pt x="1" y="2782"/>
                    <a:pt x="753" y="527"/>
                    <a:pt x="2557" y="2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2445625" y="2635375"/>
              <a:ext cx="261950" cy="302650"/>
            </a:xfrm>
            <a:custGeom>
              <a:avLst/>
              <a:gdLst/>
              <a:ahLst/>
              <a:cxnLst/>
              <a:rect l="l" t="t" r="r" b="b"/>
              <a:pathLst>
                <a:path w="10478" h="12106" extrusionOk="0">
                  <a:moveTo>
                    <a:pt x="1154" y="2256"/>
                  </a:moveTo>
                  <a:cubicBezTo>
                    <a:pt x="1" y="3008"/>
                    <a:pt x="76" y="4737"/>
                    <a:pt x="151" y="5940"/>
                  </a:cubicBezTo>
                  <a:cubicBezTo>
                    <a:pt x="226" y="7644"/>
                    <a:pt x="1003" y="10025"/>
                    <a:pt x="2432" y="11103"/>
                  </a:cubicBezTo>
                  <a:cubicBezTo>
                    <a:pt x="3209" y="11705"/>
                    <a:pt x="3259" y="11780"/>
                    <a:pt x="4312" y="12106"/>
                  </a:cubicBezTo>
                  <a:cubicBezTo>
                    <a:pt x="4412" y="12055"/>
                    <a:pt x="4662" y="11905"/>
                    <a:pt x="4938" y="11705"/>
                  </a:cubicBezTo>
                  <a:cubicBezTo>
                    <a:pt x="5515" y="11253"/>
                    <a:pt x="5815" y="10502"/>
                    <a:pt x="5590" y="9800"/>
                  </a:cubicBezTo>
                  <a:cubicBezTo>
                    <a:pt x="5364" y="9098"/>
                    <a:pt x="5364" y="8271"/>
                    <a:pt x="5740" y="8070"/>
                  </a:cubicBezTo>
                  <a:cubicBezTo>
                    <a:pt x="6392" y="7720"/>
                    <a:pt x="6818" y="8948"/>
                    <a:pt x="6818" y="8948"/>
                  </a:cubicBezTo>
                  <a:cubicBezTo>
                    <a:pt x="7169" y="8822"/>
                    <a:pt x="7745" y="8396"/>
                    <a:pt x="7444" y="7644"/>
                  </a:cubicBezTo>
                  <a:cubicBezTo>
                    <a:pt x="7119" y="6918"/>
                    <a:pt x="7444" y="6141"/>
                    <a:pt x="7444" y="6141"/>
                  </a:cubicBezTo>
                  <a:cubicBezTo>
                    <a:pt x="8572" y="6166"/>
                    <a:pt x="9099" y="4612"/>
                    <a:pt x="9449" y="4411"/>
                  </a:cubicBezTo>
                  <a:cubicBezTo>
                    <a:pt x="10226" y="3985"/>
                    <a:pt x="10477" y="3810"/>
                    <a:pt x="10352" y="3083"/>
                  </a:cubicBezTo>
                  <a:cubicBezTo>
                    <a:pt x="10277" y="2607"/>
                    <a:pt x="10076" y="2131"/>
                    <a:pt x="9725" y="1805"/>
                  </a:cubicBezTo>
                  <a:cubicBezTo>
                    <a:pt x="9324" y="1429"/>
                    <a:pt x="7971" y="928"/>
                    <a:pt x="7444" y="802"/>
                  </a:cubicBezTo>
                  <a:cubicBezTo>
                    <a:pt x="4287" y="0"/>
                    <a:pt x="1855" y="577"/>
                    <a:pt x="1154" y="225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2268325" y="2903550"/>
              <a:ext cx="521950" cy="731225"/>
            </a:xfrm>
            <a:custGeom>
              <a:avLst/>
              <a:gdLst/>
              <a:ahLst/>
              <a:cxnLst/>
              <a:rect l="l" t="t" r="r" b="b"/>
              <a:pathLst>
                <a:path w="20878" h="29249" extrusionOk="0">
                  <a:moveTo>
                    <a:pt x="15263" y="2907"/>
                  </a:moveTo>
                  <a:cubicBezTo>
                    <a:pt x="12431" y="1855"/>
                    <a:pt x="9148" y="0"/>
                    <a:pt x="4586" y="3659"/>
                  </a:cubicBezTo>
                  <a:cubicBezTo>
                    <a:pt x="0" y="7318"/>
                    <a:pt x="1253" y="22181"/>
                    <a:pt x="2381" y="25564"/>
                  </a:cubicBezTo>
                  <a:cubicBezTo>
                    <a:pt x="3509" y="28973"/>
                    <a:pt x="11103" y="29248"/>
                    <a:pt x="13384" y="28948"/>
                  </a:cubicBezTo>
                  <a:cubicBezTo>
                    <a:pt x="15639" y="28647"/>
                    <a:pt x="13409" y="24737"/>
                    <a:pt x="14160" y="22131"/>
                  </a:cubicBezTo>
                  <a:cubicBezTo>
                    <a:pt x="14912" y="19549"/>
                    <a:pt x="20877" y="4988"/>
                    <a:pt x="15263" y="29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2551525" y="2936125"/>
              <a:ext cx="370950" cy="500025"/>
            </a:xfrm>
            <a:custGeom>
              <a:avLst/>
              <a:gdLst/>
              <a:ahLst/>
              <a:cxnLst/>
              <a:rect l="l" t="t" r="r" b="b"/>
              <a:pathLst>
                <a:path w="14838" h="20001" extrusionOk="0">
                  <a:moveTo>
                    <a:pt x="5439" y="2206"/>
                  </a:moveTo>
                  <a:cubicBezTo>
                    <a:pt x="6617" y="2933"/>
                    <a:pt x="9725" y="11980"/>
                    <a:pt x="9725" y="11980"/>
                  </a:cubicBezTo>
                  <a:lnTo>
                    <a:pt x="10828" y="4888"/>
                  </a:lnTo>
                  <a:cubicBezTo>
                    <a:pt x="10828" y="4888"/>
                    <a:pt x="13359" y="3685"/>
                    <a:pt x="14838" y="5289"/>
                  </a:cubicBezTo>
                  <a:cubicBezTo>
                    <a:pt x="13835" y="12156"/>
                    <a:pt x="13284" y="19198"/>
                    <a:pt x="10828" y="19599"/>
                  </a:cubicBezTo>
                  <a:cubicBezTo>
                    <a:pt x="8396" y="20000"/>
                    <a:pt x="4361" y="13484"/>
                    <a:pt x="2181" y="10301"/>
                  </a:cubicBezTo>
                  <a:cubicBezTo>
                    <a:pt x="0" y="7118"/>
                    <a:pt x="1805" y="0"/>
                    <a:pt x="5439" y="22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2873575" y="2904175"/>
              <a:ext cx="72700" cy="55775"/>
            </a:xfrm>
            <a:custGeom>
              <a:avLst/>
              <a:gdLst/>
              <a:ahLst/>
              <a:cxnLst/>
              <a:rect l="l" t="t" r="r" b="b"/>
              <a:pathLst>
                <a:path w="2908" h="2231" extrusionOk="0">
                  <a:moveTo>
                    <a:pt x="2908" y="0"/>
                  </a:moveTo>
                  <a:lnTo>
                    <a:pt x="2306" y="176"/>
                  </a:lnTo>
                  <a:lnTo>
                    <a:pt x="1" y="1905"/>
                  </a:lnTo>
                  <a:lnTo>
                    <a:pt x="176" y="2231"/>
                  </a:lnTo>
                  <a:lnTo>
                    <a:pt x="2632" y="401"/>
                  </a:lnTo>
                  <a:lnTo>
                    <a:pt x="2908" y="0"/>
                  </a:ln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2813425" y="2924850"/>
              <a:ext cx="134125" cy="169825"/>
            </a:xfrm>
            <a:custGeom>
              <a:avLst/>
              <a:gdLst/>
              <a:ahLst/>
              <a:cxnLst/>
              <a:rect l="l" t="t" r="r" b="b"/>
              <a:pathLst>
                <a:path w="5365" h="6793" extrusionOk="0">
                  <a:moveTo>
                    <a:pt x="878" y="5740"/>
                  </a:moveTo>
                  <a:cubicBezTo>
                    <a:pt x="878" y="5539"/>
                    <a:pt x="1" y="3359"/>
                    <a:pt x="352" y="2557"/>
                  </a:cubicBezTo>
                  <a:cubicBezTo>
                    <a:pt x="702" y="1755"/>
                    <a:pt x="1154" y="1228"/>
                    <a:pt x="1154" y="1228"/>
                  </a:cubicBezTo>
                  <a:cubicBezTo>
                    <a:pt x="1529" y="0"/>
                    <a:pt x="2582" y="126"/>
                    <a:pt x="3384" y="928"/>
                  </a:cubicBezTo>
                  <a:cubicBezTo>
                    <a:pt x="4211" y="1755"/>
                    <a:pt x="5364" y="3760"/>
                    <a:pt x="3885" y="5439"/>
                  </a:cubicBezTo>
                  <a:cubicBezTo>
                    <a:pt x="2306" y="6792"/>
                    <a:pt x="878" y="5740"/>
                    <a:pt x="878" y="57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2027075" y="3121575"/>
              <a:ext cx="414200" cy="794525"/>
            </a:xfrm>
            <a:custGeom>
              <a:avLst/>
              <a:gdLst/>
              <a:ahLst/>
              <a:cxnLst/>
              <a:rect l="l" t="t" r="r" b="b"/>
              <a:pathLst>
                <a:path w="16568" h="31781" extrusionOk="0">
                  <a:moveTo>
                    <a:pt x="3084" y="1"/>
                  </a:moveTo>
                  <a:cubicBezTo>
                    <a:pt x="3084" y="1"/>
                    <a:pt x="3084" y="26"/>
                    <a:pt x="3084" y="101"/>
                  </a:cubicBezTo>
                  <a:cubicBezTo>
                    <a:pt x="2181" y="26"/>
                    <a:pt x="1179" y="803"/>
                    <a:pt x="753" y="1856"/>
                  </a:cubicBezTo>
                  <a:cubicBezTo>
                    <a:pt x="1" y="3785"/>
                    <a:pt x="1003" y="24688"/>
                    <a:pt x="2808" y="24237"/>
                  </a:cubicBezTo>
                  <a:cubicBezTo>
                    <a:pt x="3359" y="24838"/>
                    <a:pt x="15841" y="31781"/>
                    <a:pt x="15841" y="31781"/>
                  </a:cubicBezTo>
                  <a:lnTo>
                    <a:pt x="16567" y="7745"/>
                  </a:lnTo>
                  <a:cubicBezTo>
                    <a:pt x="16567" y="7745"/>
                    <a:pt x="7745" y="126"/>
                    <a:pt x="3084" y="1"/>
                  </a:cubicBezTo>
                  <a:close/>
                </a:path>
              </a:pathLst>
            </a:custGeom>
            <a:solidFill>
              <a:srgbClr val="46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2353525" y="3285125"/>
              <a:ext cx="188625" cy="642250"/>
            </a:xfrm>
            <a:custGeom>
              <a:avLst/>
              <a:gdLst/>
              <a:ahLst/>
              <a:cxnLst/>
              <a:rect l="l" t="t" r="r" b="b"/>
              <a:pathLst>
                <a:path w="7545" h="25690" extrusionOk="0">
                  <a:moveTo>
                    <a:pt x="2783" y="25239"/>
                  </a:moveTo>
                  <a:cubicBezTo>
                    <a:pt x="1003" y="25690"/>
                    <a:pt x="1" y="4787"/>
                    <a:pt x="752" y="2858"/>
                  </a:cubicBezTo>
                  <a:cubicBezTo>
                    <a:pt x="1479" y="928"/>
                    <a:pt x="4186" y="0"/>
                    <a:pt x="4662" y="3158"/>
                  </a:cubicBezTo>
                  <a:cubicBezTo>
                    <a:pt x="5113" y="6316"/>
                    <a:pt x="7544" y="24061"/>
                    <a:pt x="2783" y="25239"/>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3652400" y="2356550"/>
              <a:ext cx="60175" cy="25700"/>
            </a:xfrm>
            <a:custGeom>
              <a:avLst/>
              <a:gdLst/>
              <a:ahLst/>
              <a:cxnLst/>
              <a:rect l="l" t="t" r="r" b="b"/>
              <a:pathLst>
                <a:path w="2407" h="1028" extrusionOk="0">
                  <a:moveTo>
                    <a:pt x="1" y="0"/>
                  </a:moveTo>
                  <a:cubicBezTo>
                    <a:pt x="903" y="451"/>
                    <a:pt x="2407" y="176"/>
                    <a:pt x="2407" y="351"/>
                  </a:cubicBezTo>
                  <a:cubicBezTo>
                    <a:pt x="2407" y="527"/>
                    <a:pt x="2106" y="1028"/>
                    <a:pt x="1479" y="1028"/>
                  </a:cubicBezTo>
                  <a:cubicBezTo>
                    <a:pt x="853" y="1028"/>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3590375" y="2343375"/>
              <a:ext cx="163550" cy="109050"/>
            </a:xfrm>
            <a:custGeom>
              <a:avLst/>
              <a:gdLst/>
              <a:ahLst/>
              <a:cxnLst/>
              <a:rect l="l" t="t" r="r" b="b"/>
              <a:pathLst>
                <a:path w="6542" h="4362" extrusionOk="0">
                  <a:moveTo>
                    <a:pt x="0" y="1906"/>
                  </a:moveTo>
                  <a:cubicBezTo>
                    <a:pt x="502" y="1329"/>
                    <a:pt x="1830" y="1"/>
                    <a:pt x="2908" y="703"/>
                  </a:cubicBezTo>
                  <a:cubicBezTo>
                    <a:pt x="3960" y="1379"/>
                    <a:pt x="4637" y="1379"/>
                    <a:pt x="4988" y="1505"/>
                  </a:cubicBezTo>
                  <a:cubicBezTo>
                    <a:pt x="5339" y="978"/>
                    <a:pt x="5840" y="1379"/>
                    <a:pt x="6191" y="2131"/>
                  </a:cubicBezTo>
                  <a:cubicBezTo>
                    <a:pt x="6542" y="2883"/>
                    <a:pt x="4311" y="3811"/>
                    <a:pt x="3960" y="4086"/>
                  </a:cubicBezTo>
                  <a:cubicBezTo>
                    <a:pt x="3610" y="4362"/>
                    <a:pt x="0" y="3785"/>
                    <a:pt x="0" y="37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4332225" y="3053300"/>
              <a:ext cx="461200" cy="458050"/>
            </a:xfrm>
            <a:custGeom>
              <a:avLst/>
              <a:gdLst/>
              <a:ahLst/>
              <a:cxnLst/>
              <a:rect l="l" t="t" r="r" b="b"/>
              <a:pathLst>
                <a:path w="18448" h="18322" extrusionOk="0">
                  <a:moveTo>
                    <a:pt x="17169" y="3183"/>
                  </a:moveTo>
                  <a:cubicBezTo>
                    <a:pt x="17169" y="3183"/>
                    <a:pt x="7871" y="0"/>
                    <a:pt x="3936" y="476"/>
                  </a:cubicBezTo>
                  <a:cubicBezTo>
                    <a:pt x="1" y="953"/>
                    <a:pt x="878" y="17970"/>
                    <a:pt x="878" y="17970"/>
                  </a:cubicBezTo>
                  <a:cubicBezTo>
                    <a:pt x="878" y="17970"/>
                    <a:pt x="2958" y="18321"/>
                    <a:pt x="5038" y="17970"/>
                  </a:cubicBezTo>
                  <a:cubicBezTo>
                    <a:pt x="5916" y="13233"/>
                    <a:pt x="7344" y="8045"/>
                    <a:pt x="7344" y="8045"/>
                  </a:cubicBezTo>
                  <a:cubicBezTo>
                    <a:pt x="7344" y="8045"/>
                    <a:pt x="15891" y="10501"/>
                    <a:pt x="17169" y="9273"/>
                  </a:cubicBezTo>
                  <a:cubicBezTo>
                    <a:pt x="18447" y="8045"/>
                    <a:pt x="17169" y="3183"/>
                    <a:pt x="17169" y="3183"/>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4470075" y="3480600"/>
              <a:ext cx="480600" cy="277600"/>
            </a:xfrm>
            <a:custGeom>
              <a:avLst/>
              <a:gdLst/>
              <a:ahLst/>
              <a:cxnLst/>
              <a:rect l="l" t="t" r="r" b="b"/>
              <a:pathLst>
                <a:path w="19224" h="11104" extrusionOk="0">
                  <a:moveTo>
                    <a:pt x="1" y="7695"/>
                  </a:moveTo>
                  <a:cubicBezTo>
                    <a:pt x="1" y="7821"/>
                    <a:pt x="51" y="7921"/>
                    <a:pt x="151" y="8046"/>
                  </a:cubicBezTo>
                  <a:cubicBezTo>
                    <a:pt x="276" y="8196"/>
                    <a:pt x="477" y="8297"/>
                    <a:pt x="702" y="8372"/>
                  </a:cubicBezTo>
                  <a:cubicBezTo>
                    <a:pt x="1053" y="8472"/>
                    <a:pt x="1454" y="8472"/>
                    <a:pt x="1830" y="8372"/>
                  </a:cubicBezTo>
                  <a:lnTo>
                    <a:pt x="6392" y="7169"/>
                  </a:lnTo>
                  <a:cubicBezTo>
                    <a:pt x="7169" y="6968"/>
                    <a:pt x="8046" y="7219"/>
                    <a:pt x="8196" y="7695"/>
                  </a:cubicBezTo>
                  <a:lnTo>
                    <a:pt x="9199" y="10527"/>
                  </a:lnTo>
                  <a:cubicBezTo>
                    <a:pt x="9299" y="10878"/>
                    <a:pt x="9850" y="11104"/>
                    <a:pt x="10452" y="11104"/>
                  </a:cubicBezTo>
                  <a:cubicBezTo>
                    <a:pt x="10527" y="11104"/>
                    <a:pt x="10577" y="11104"/>
                    <a:pt x="10652" y="11104"/>
                  </a:cubicBezTo>
                  <a:cubicBezTo>
                    <a:pt x="11053" y="11079"/>
                    <a:pt x="11379" y="10928"/>
                    <a:pt x="11580" y="10728"/>
                  </a:cubicBezTo>
                  <a:cubicBezTo>
                    <a:pt x="11680" y="10653"/>
                    <a:pt x="11730" y="10552"/>
                    <a:pt x="11755" y="10452"/>
                  </a:cubicBezTo>
                  <a:lnTo>
                    <a:pt x="11755" y="10427"/>
                  </a:lnTo>
                  <a:cubicBezTo>
                    <a:pt x="11755" y="10377"/>
                    <a:pt x="11755" y="10327"/>
                    <a:pt x="11755" y="10277"/>
                  </a:cubicBezTo>
                  <a:lnTo>
                    <a:pt x="11354" y="8272"/>
                  </a:lnTo>
                  <a:lnTo>
                    <a:pt x="11204" y="7420"/>
                  </a:lnTo>
                  <a:cubicBezTo>
                    <a:pt x="11103" y="6918"/>
                    <a:pt x="11805" y="6517"/>
                    <a:pt x="12632" y="6567"/>
                  </a:cubicBezTo>
                  <a:lnTo>
                    <a:pt x="17670" y="6893"/>
                  </a:lnTo>
                  <a:cubicBezTo>
                    <a:pt x="17720" y="6893"/>
                    <a:pt x="17770" y="6893"/>
                    <a:pt x="17820" y="6893"/>
                  </a:cubicBezTo>
                  <a:cubicBezTo>
                    <a:pt x="18021" y="6893"/>
                    <a:pt x="18246" y="6868"/>
                    <a:pt x="18422" y="6818"/>
                  </a:cubicBezTo>
                  <a:cubicBezTo>
                    <a:pt x="18773" y="6718"/>
                    <a:pt x="19048" y="6517"/>
                    <a:pt x="19099" y="6267"/>
                  </a:cubicBezTo>
                  <a:cubicBezTo>
                    <a:pt x="19224" y="5866"/>
                    <a:pt x="18773" y="5490"/>
                    <a:pt x="18096" y="5415"/>
                  </a:cubicBezTo>
                  <a:lnTo>
                    <a:pt x="13159" y="4838"/>
                  </a:lnTo>
                  <a:cubicBezTo>
                    <a:pt x="12933" y="4813"/>
                    <a:pt x="12758" y="4763"/>
                    <a:pt x="12582" y="4688"/>
                  </a:cubicBezTo>
                  <a:cubicBezTo>
                    <a:pt x="12156" y="4487"/>
                    <a:pt x="11981" y="4136"/>
                    <a:pt x="12231" y="3810"/>
                  </a:cubicBezTo>
                  <a:lnTo>
                    <a:pt x="13986" y="1605"/>
                  </a:lnTo>
                  <a:lnTo>
                    <a:pt x="14337" y="1154"/>
                  </a:lnTo>
                  <a:cubicBezTo>
                    <a:pt x="14412" y="1079"/>
                    <a:pt x="14437" y="978"/>
                    <a:pt x="14462" y="903"/>
                  </a:cubicBezTo>
                  <a:cubicBezTo>
                    <a:pt x="14462" y="878"/>
                    <a:pt x="14462" y="853"/>
                    <a:pt x="14462" y="853"/>
                  </a:cubicBezTo>
                  <a:cubicBezTo>
                    <a:pt x="14462" y="577"/>
                    <a:pt x="14211" y="302"/>
                    <a:pt x="13760" y="176"/>
                  </a:cubicBezTo>
                  <a:cubicBezTo>
                    <a:pt x="13134" y="1"/>
                    <a:pt x="12382" y="126"/>
                    <a:pt x="12031" y="477"/>
                  </a:cubicBezTo>
                  <a:lnTo>
                    <a:pt x="9525" y="3008"/>
                  </a:lnTo>
                  <a:cubicBezTo>
                    <a:pt x="9124" y="3435"/>
                    <a:pt x="8146" y="3535"/>
                    <a:pt x="7545" y="3209"/>
                  </a:cubicBezTo>
                  <a:lnTo>
                    <a:pt x="3835" y="1254"/>
                  </a:lnTo>
                  <a:cubicBezTo>
                    <a:pt x="3585" y="1104"/>
                    <a:pt x="3259" y="1054"/>
                    <a:pt x="2958" y="1054"/>
                  </a:cubicBezTo>
                  <a:cubicBezTo>
                    <a:pt x="2632" y="1054"/>
                    <a:pt x="2281" y="1129"/>
                    <a:pt x="2031" y="1279"/>
                  </a:cubicBezTo>
                  <a:cubicBezTo>
                    <a:pt x="1755" y="1430"/>
                    <a:pt x="1630" y="1630"/>
                    <a:pt x="1655" y="1831"/>
                  </a:cubicBezTo>
                  <a:cubicBezTo>
                    <a:pt x="1655" y="2006"/>
                    <a:pt x="1780" y="2181"/>
                    <a:pt x="1981" y="2307"/>
                  </a:cubicBezTo>
                  <a:lnTo>
                    <a:pt x="2281" y="2482"/>
                  </a:lnTo>
                  <a:lnTo>
                    <a:pt x="5389" y="4437"/>
                  </a:lnTo>
                  <a:cubicBezTo>
                    <a:pt x="5941" y="4788"/>
                    <a:pt x="5790" y="5339"/>
                    <a:pt x="5088" y="5590"/>
                  </a:cubicBezTo>
                  <a:cubicBezTo>
                    <a:pt x="5088" y="5590"/>
                    <a:pt x="5063" y="5590"/>
                    <a:pt x="5063" y="5590"/>
                  </a:cubicBezTo>
                  <a:lnTo>
                    <a:pt x="652" y="7044"/>
                  </a:lnTo>
                  <a:cubicBezTo>
                    <a:pt x="251" y="7194"/>
                    <a:pt x="1" y="7445"/>
                    <a:pt x="1" y="7695"/>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4769575" y="3503175"/>
              <a:ext cx="62050" cy="94625"/>
            </a:xfrm>
            <a:custGeom>
              <a:avLst/>
              <a:gdLst/>
              <a:ahLst/>
              <a:cxnLst/>
              <a:rect l="l" t="t" r="r" b="b"/>
              <a:pathLst>
                <a:path w="2482" h="3785" extrusionOk="0">
                  <a:moveTo>
                    <a:pt x="602" y="3785"/>
                  </a:moveTo>
                  <a:lnTo>
                    <a:pt x="2357" y="1579"/>
                  </a:lnTo>
                  <a:cubicBezTo>
                    <a:pt x="2432" y="1504"/>
                    <a:pt x="2457" y="1404"/>
                    <a:pt x="2482" y="1329"/>
                  </a:cubicBezTo>
                  <a:lnTo>
                    <a:pt x="2482" y="0"/>
                  </a:lnTo>
                  <a:cubicBezTo>
                    <a:pt x="2457" y="75"/>
                    <a:pt x="2432" y="176"/>
                    <a:pt x="2357" y="251"/>
                  </a:cubicBezTo>
                  <a:lnTo>
                    <a:pt x="2006" y="702"/>
                  </a:lnTo>
                  <a:lnTo>
                    <a:pt x="251" y="2907"/>
                  </a:lnTo>
                  <a:cubicBezTo>
                    <a:pt x="1" y="3233"/>
                    <a:pt x="176" y="3584"/>
                    <a:pt x="602" y="3785"/>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4568450" y="3597150"/>
              <a:ext cx="25" cy="3150"/>
            </a:xfrm>
            <a:custGeom>
              <a:avLst/>
              <a:gdLst/>
              <a:ahLst/>
              <a:cxnLst/>
              <a:rect l="l" t="t" r="r" b="b"/>
              <a:pathLst>
                <a:path w="1" h="126" extrusionOk="0">
                  <a:moveTo>
                    <a:pt x="1" y="126"/>
                  </a:moveTo>
                  <a:cubicBezTo>
                    <a:pt x="1" y="101"/>
                    <a:pt x="1" y="76"/>
                    <a:pt x="1" y="76"/>
                  </a:cubicBezTo>
                  <a:cubicBezTo>
                    <a:pt x="1" y="51"/>
                    <a:pt x="1" y="26"/>
                    <a:pt x="1" y="1"/>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4747650" y="3637250"/>
              <a:ext cx="199900" cy="50150"/>
            </a:xfrm>
            <a:custGeom>
              <a:avLst/>
              <a:gdLst/>
              <a:ahLst/>
              <a:cxnLst/>
              <a:rect l="l" t="t" r="r" b="b"/>
              <a:pathLst>
                <a:path w="7996" h="2006" extrusionOk="0">
                  <a:moveTo>
                    <a:pt x="101" y="1154"/>
                  </a:moveTo>
                  <a:lnTo>
                    <a:pt x="251" y="2006"/>
                  </a:lnTo>
                  <a:cubicBezTo>
                    <a:pt x="502" y="1780"/>
                    <a:pt x="1003" y="1605"/>
                    <a:pt x="1529" y="1655"/>
                  </a:cubicBezTo>
                  <a:lnTo>
                    <a:pt x="6567" y="1956"/>
                  </a:lnTo>
                  <a:cubicBezTo>
                    <a:pt x="6617" y="1956"/>
                    <a:pt x="6667" y="1981"/>
                    <a:pt x="6717" y="1981"/>
                  </a:cubicBezTo>
                  <a:cubicBezTo>
                    <a:pt x="7344" y="1981"/>
                    <a:pt x="7895" y="1705"/>
                    <a:pt x="7996" y="1329"/>
                  </a:cubicBezTo>
                  <a:lnTo>
                    <a:pt x="7996" y="1"/>
                  </a:lnTo>
                  <a:cubicBezTo>
                    <a:pt x="7945" y="251"/>
                    <a:pt x="7670" y="452"/>
                    <a:pt x="7319" y="552"/>
                  </a:cubicBezTo>
                  <a:cubicBezTo>
                    <a:pt x="7143" y="602"/>
                    <a:pt x="6918" y="627"/>
                    <a:pt x="6717" y="627"/>
                  </a:cubicBezTo>
                  <a:cubicBezTo>
                    <a:pt x="6667" y="627"/>
                    <a:pt x="6617" y="627"/>
                    <a:pt x="6567" y="627"/>
                  </a:cubicBezTo>
                  <a:lnTo>
                    <a:pt x="1529" y="301"/>
                  </a:lnTo>
                  <a:cubicBezTo>
                    <a:pt x="702" y="251"/>
                    <a:pt x="0" y="652"/>
                    <a:pt x="101" y="1154"/>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4684375" y="3728725"/>
              <a:ext cx="650" cy="5675"/>
            </a:xfrm>
            <a:custGeom>
              <a:avLst/>
              <a:gdLst/>
              <a:ahLst/>
              <a:cxnLst/>
              <a:rect l="l" t="t" r="r" b="b"/>
              <a:pathLst>
                <a:path w="26" h="227" extrusionOk="0">
                  <a:moveTo>
                    <a:pt x="0" y="1"/>
                  </a:moveTo>
                  <a:lnTo>
                    <a:pt x="0" y="226"/>
                  </a:lnTo>
                  <a:cubicBezTo>
                    <a:pt x="25" y="151"/>
                    <a:pt x="25" y="76"/>
                    <a:pt x="0" y="1"/>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4470075" y="3654800"/>
              <a:ext cx="293900" cy="137250"/>
            </a:xfrm>
            <a:custGeom>
              <a:avLst/>
              <a:gdLst/>
              <a:ahLst/>
              <a:cxnLst/>
              <a:rect l="l" t="t" r="r" b="b"/>
              <a:pathLst>
                <a:path w="11756" h="5490" extrusionOk="0">
                  <a:moveTo>
                    <a:pt x="1" y="727"/>
                  </a:moveTo>
                  <a:lnTo>
                    <a:pt x="1" y="2081"/>
                  </a:lnTo>
                  <a:cubicBezTo>
                    <a:pt x="1" y="2181"/>
                    <a:pt x="51" y="2306"/>
                    <a:pt x="151" y="2406"/>
                  </a:cubicBezTo>
                  <a:cubicBezTo>
                    <a:pt x="452" y="2757"/>
                    <a:pt x="1204" y="2908"/>
                    <a:pt x="1830" y="2732"/>
                  </a:cubicBezTo>
                  <a:lnTo>
                    <a:pt x="6392" y="1529"/>
                  </a:lnTo>
                  <a:cubicBezTo>
                    <a:pt x="7169" y="1329"/>
                    <a:pt x="8046" y="1579"/>
                    <a:pt x="8196" y="2056"/>
                  </a:cubicBezTo>
                  <a:lnTo>
                    <a:pt x="9199" y="4888"/>
                  </a:lnTo>
                  <a:cubicBezTo>
                    <a:pt x="9299" y="5239"/>
                    <a:pt x="9850" y="5489"/>
                    <a:pt x="10452" y="5489"/>
                  </a:cubicBezTo>
                  <a:cubicBezTo>
                    <a:pt x="10502" y="5489"/>
                    <a:pt x="10577" y="5464"/>
                    <a:pt x="10652" y="5464"/>
                  </a:cubicBezTo>
                  <a:cubicBezTo>
                    <a:pt x="11254" y="5414"/>
                    <a:pt x="11705" y="5138"/>
                    <a:pt x="11755" y="4787"/>
                  </a:cubicBezTo>
                  <a:lnTo>
                    <a:pt x="11755" y="4662"/>
                  </a:lnTo>
                  <a:lnTo>
                    <a:pt x="11755" y="3484"/>
                  </a:lnTo>
                  <a:cubicBezTo>
                    <a:pt x="11730" y="3584"/>
                    <a:pt x="11680" y="3685"/>
                    <a:pt x="11580" y="3760"/>
                  </a:cubicBezTo>
                  <a:cubicBezTo>
                    <a:pt x="11379" y="3960"/>
                    <a:pt x="11053" y="4111"/>
                    <a:pt x="10652" y="4136"/>
                  </a:cubicBezTo>
                  <a:cubicBezTo>
                    <a:pt x="10577" y="4136"/>
                    <a:pt x="10527" y="4136"/>
                    <a:pt x="10452" y="4136"/>
                  </a:cubicBezTo>
                  <a:cubicBezTo>
                    <a:pt x="9850" y="4136"/>
                    <a:pt x="9299" y="3910"/>
                    <a:pt x="9199" y="3559"/>
                  </a:cubicBezTo>
                  <a:lnTo>
                    <a:pt x="8196" y="727"/>
                  </a:lnTo>
                  <a:cubicBezTo>
                    <a:pt x="8046" y="251"/>
                    <a:pt x="7169" y="0"/>
                    <a:pt x="6392" y="201"/>
                  </a:cubicBezTo>
                  <a:lnTo>
                    <a:pt x="1830" y="1404"/>
                  </a:lnTo>
                  <a:cubicBezTo>
                    <a:pt x="1454" y="1504"/>
                    <a:pt x="1053" y="1504"/>
                    <a:pt x="702" y="1404"/>
                  </a:cubicBezTo>
                  <a:cubicBezTo>
                    <a:pt x="477" y="1329"/>
                    <a:pt x="276" y="1228"/>
                    <a:pt x="151" y="1078"/>
                  </a:cubicBezTo>
                  <a:cubicBezTo>
                    <a:pt x="51" y="953"/>
                    <a:pt x="1" y="853"/>
                    <a:pt x="1" y="727"/>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4511425" y="3526350"/>
              <a:ext cx="107175" cy="94000"/>
            </a:xfrm>
            <a:custGeom>
              <a:avLst/>
              <a:gdLst/>
              <a:ahLst/>
              <a:cxnLst/>
              <a:rect l="l" t="t" r="r" b="b"/>
              <a:pathLst>
                <a:path w="4287" h="3760" extrusionOk="0">
                  <a:moveTo>
                    <a:pt x="1" y="1"/>
                  </a:moveTo>
                  <a:lnTo>
                    <a:pt x="1" y="1304"/>
                  </a:lnTo>
                  <a:cubicBezTo>
                    <a:pt x="1" y="1479"/>
                    <a:pt x="101" y="1655"/>
                    <a:pt x="327" y="1805"/>
                  </a:cubicBezTo>
                  <a:lnTo>
                    <a:pt x="3434" y="3760"/>
                  </a:lnTo>
                  <a:cubicBezTo>
                    <a:pt x="4136" y="3509"/>
                    <a:pt x="4287" y="2958"/>
                    <a:pt x="3735" y="2607"/>
                  </a:cubicBezTo>
                  <a:lnTo>
                    <a:pt x="627" y="652"/>
                  </a:lnTo>
                  <a:lnTo>
                    <a:pt x="327" y="477"/>
                  </a:lnTo>
                  <a:cubicBezTo>
                    <a:pt x="126" y="351"/>
                    <a:pt x="1" y="176"/>
                    <a:pt x="1" y="1"/>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4471325" y="3702425"/>
              <a:ext cx="59550" cy="59550"/>
            </a:xfrm>
            <a:custGeom>
              <a:avLst/>
              <a:gdLst/>
              <a:ahLst/>
              <a:cxnLst/>
              <a:rect l="l" t="t" r="r" b="b"/>
              <a:pathLst>
                <a:path w="2382" h="2382" extrusionOk="0">
                  <a:moveTo>
                    <a:pt x="51" y="1278"/>
                  </a:moveTo>
                  <a:cubicBezTo>
                    <a:pt x="76" y="1905"/>
                    <a:pt x="627" y="2381"/>
                    <a:pt x="1279" y="2331"/>
                  </a:cubicBezTo>
                  <a:cubicBezTo>
                    <a:pt x="1906" y="2306"/>
                    <a:pt x="2382" y="1755"/>
                    <a:pt x="2357" y="1128"/>
                  </a:cubicBezTo>
                  <a:cubicBezTo>
                    <a:pt x="2307" y="476"/>
                    <a:pt x="1755" y="0"/>
                    <a:pt x="1104" y="50"/>
                  </a:cubicBezTo>
                  <a:cubicBezTo>
                    <a:pt x="477" y="100"/>
                    <a:pt x="1" y="652"/>
                    <a:pt x="51" y="1278"/>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4701275" y="3774475"/>
              <a:ext cx="59550" cy="58925"/>
            </a:xfrm>
            <a:custGeom>
              <a:avLst/>
              <a:gdLst/>
              <a:ahLst/>
              <a:cxnLst/>
              <a:rect l="l" t="t" r="r" b="b"/>
              <a:pathLst>
                <a:path w="2382" h="2357" extrusionOk="0">
                  <a:moveTo>
                    <a:pt x="51" y="1254"/>
                  </a:moveTo>
                  <a:cubicBezTo>
                    <a:pt x="76" y="1880"/>
                    <a:pt x="627" y="2356"/>
                    <a:pt x="1279" y="2331"/>
                  </a:cubicBezTo>
                  <a:cubicBezTo>
                    <a:pt x="1906" y="2281"/>
                    <a:pt x="2382" y="1730"/>
                    <a:pt x="2357" y="1103"/>
                  </a:cubicBezTo>
                  <a:cubicBezTo>
                    <a:pt x="2307" y="477"/>
                    <a:pt x="1755" y="0"/>
                    <a:pt x="1104" y="25"/>
                  </a:cubicBezTo>
                  <a:cubicBezTo>
                    <a:pt x="477" y="76"/>
                    <a:pt x="1" y="627"/>
                    <a:pt x="51" y="1254"/>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4889250" y="3670450"/>
              <a:ext cx="60175" cy="59550"/>
            </a:xfrm>
            <a:custGeom>
              <a:avLst/>
              <a:gdLst/>
              <a:ahLst/>
              <a:cxnLst/>
              <a:rect l="l" t="t" r="r" b="b"/>
              <a:pathLst>
                <a:path w="2407" h="2382" extrusionOk="0">
                  <a:moveTo>
                    <a:pt x="51" y="1254"/>
                  </a:moveTo>
                  <a:cubicBezTo>
                    <a:pt x="101" y="1881"/>
                    <a:pt x="627" y="2382"/>
                    <a:pt x="1279" y="2332"/>
                  </a:cubicBezTo>
                  <a:cubicBezTo>
                    <a:pt x="1905" y="2282"/>
                    <a:pt x="2407" y="1730"/>
                    <a:pt x="2357" y="1104"/>
                  </a:cubicBezTo>
                  <a:cubicBezTo>
                    <a:pt x="2306" y="477"/>
                    <a:pt x="1755" y="1"/>
                    <a:pt x="1128" y="51"/>
                  </a:cubicBezTo>
                  <a:cubicBezTo>
                    <a:pt x="477" y="76"/>
                    <a:pt x="1" y="628"/>
                    <a:pt x="51" y="1254"/>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4784000" y="3549525"/>
              <a:ext cx="59550" cy="59550"/>
            </a:xfrm>
            <a:custGeom>
              <a:avLst/>
              <a:gdLst/>
              <a:ahLst/>
              <a:cxnLst/>
              <a:rect l="l" t="t" r="r" b="b"/>
              <a:pathLst>
                <a:path w="2382" h="2382" extrusionOk="0">
                  <a:moveTo>
                    <a:pt x="50" y="1254"/>
                  </a:moveTo>
                  <a:cubicBezTo>
                    <a:pt x="75" y="1906"/>
                    <a:pt x="627" y="2382"/>
                    <a:pt x="1278" y="2332"/>
                  </a:cubicBezTo>
                  <a:cubicBezTo>
                    <a:pt x="1905" y="2282"/>
                    <a:pt x="2381" y="1755"/>
                    <a:pt x="2356" y="1104"/>
                  </a:cubicBezTo>
                  <a:cubicBezTo>
                    <a:pt x="2306" y="477"/>
                    <a:pt x="1755" y="1"/>
                    <a:pt x="1128" y="51"/>
                  </a:cubicBezTo>
                  <a:cubicBezTo>
                    <a:pt x="476" y="76"/>
                    <a:pt x="0" y="627"/>
                    <a:pt x="50" y="1254"/>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4500150" y="3562075"/>
              <a:ext cx="59550" cy="59550"/>
            </a:xfrm>
            <a:custGeom>
              <a:avLst/>
              <a:gdLst/>
              <a:ahLst/>
              <a:cxnLst/>
              <a:rect l="l" t="t" r="r" b="b"/>
              <a:pathLst>
                <a:path w="2382" h="2382" extrusionOk="0">
                  <a:moveTo>
                    <a:pt x="51" y="1278"/>
                  </a:moveTo>
                  <a:cubicBezTo>
                    <a:pt x="76" y="1905"/>
                    <a:pt x="627" y="2381"/>
                    <a:pt x="1279" y="2331"/>
                  </a:cubicBezTo>
                  <a:cubicBezTo>
                    <a:pt x="1905" y="2306"/>
                    <a:pt x="2382" y="1755"/>
                    <a:pt x="2357" y="1128"/>
                  </a:cubicBezTo>
                  <a:cubicBezTo>
                    <a:pt x="2306" y="476"/>
                    <a:pt x="1755" y="0"/>
                    <a:pt x="1128" y="50"/>
                  </a:cubicBezTo>
                  <a:cubicBezTo>
                    <a:pt x="477" y="100"/>
                    <a:pt x="1" y="652"/>
                    <a:pt x="51" y="1278"/>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4661800" y="3372225"/>
              <a:ext cx="81500" cy="303275"/>
            </a:xfrm>
            <a:custGeom>
              <a:avLst/>
              <a:gdLst/>
              <a:ahLst/>
              <a:cxnLst/>
              <a:rect l="l" t="t" r="r" b="b"/>
              <a:pathLst>
                <a:path w="3260" h="12131" extrusionOk="0">
                  <a:moveTo>
                    <a:pt x="1" y="10602"/>
                  </a:moveTo>
                  <a:cubicBezTo>
                    <a:pt x="1" y="12130"/>
                    <a:pt x="3259" y="11830"/>
                    <a:pt x="3259" y="10602"/>
                  </a:cubicBezTo>
                  <a:lnTo>
                    <a:pt x="3259" y="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4357300" y="3252550"/>
              <a:ext cx="395375" cy="303275"/>
            </a:xfrm>
            <a:custGeom>
              <a:avLst/>
              <a:gdLst/>
              <a:ahLst/>
              <a:cxnLst/>
              <a:rect l="l" t="t" r="r" b="b"/>
              <a:pathLst>
                <a:path w="15815" h="12131" extrusionOk="0">
                  <a:moveTo>
                    <a:pt x="953" y="4737"/>
                  </a:moveTo>
                  <a:cubicBezTo>
                    <a:pt x="1780" y="5514"/>
                    <a:pt x="11680" y="10978"/>
                    <a:pt x="13509" y="11980"/>
                  </a:cubicBezTo>
                  <a:cubicBezTo>
                    <a:pt x="13760" y="12105"/>
                    <a:pt x="14036" y="12130"/>
                    <a:pt x="14261" y="11980"/>
                  </a:cubicBezTo>
                  <a:cubicBezTo>
                    <a:pt x="14261" y="11980"/>
                    <a:pt x="14261" y="11980"/>
                    <a:pt x="14261" y="11980"/>
                  </a:cubicBezTo>
                  <a:lnTo>
                    <a:pt x="14261" y="11980"/>
                  </a:lnTo>
                  <a:cubicBezTo>
                    <a:pt x="15289" y="11328"/>
                    <a:pt x="15815" y="8998"/>
                    <a:pt x="13810" y="7519"/>
                  </a:cubicBezTo>
                  <a:cubicBezTo>
                    <a:pt x="13234" y="7093"/>
                    <a:pt x="2707" y="0"/>
                    <a:pt x="1028" y="501"/>
                  </a:cubicBezTo>
                  <a:lnTo>
                    <a:pt x="1028" y="501"/>
                  </a:lnTo>
                  <a:cubicBezTo>
                    <a:pt x="1003" y="501"/>
                    <a:pt x="978" y="501"/>
                    <a:pt x="953" y="501"/>
                  </a:cubicBezTo>
                  <a:cubicBezTo>
                    <a:pt x="903" y="526"/>
                    <a:pt x="852" y="577"/>
                    <a:pt x="802" y="602"/>
                  </a:cubicBezTo>
                  <a:cubicBezTo>
                    <a:pt x="0" y="1278"/>
                    <a:pt x="101" y="3935"/>
                    <a:pt x="953" y="47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4382975" y="3075850"/>
              <a:ext cx="665450" cy="476225"/>
            </a:xfrm>
            <a:custGeom>
              <a:avLst/>
              <a:gdLst/>
              <a:ahLst/>
              <a:cxnLst/>
              <a:rect l="l" t="t" r="r" b="b"/>
              <a:pathLst>
                <a:path w="26618" h="19049" extrusionOk="0">
                  <a:moveTo>
                    <a:pt x="1" y="7569"/>
                  </a:moveTo>
                  <a:cubicBezTo>
                    <a:pt x="1680" y="7068"/>
                    <a:pt x="12207" y="14161"/>
                    <a:pt x="12783" y="14587"/>
                  </a:cubicBezTo>
                  <a:cubicBezTo>
                    <a:pt x="14788" y="16066"/>
                    <a:pt x="14262" y="18396"/>
                    <a:pt x="13234" y="19048"/>
                  </a:cubicBezTo>
                  <a:lnTo>
                    <a:pt x="24938" y="12281"/>
                  </a:lnTo>
                  <a:lnTo>
                    <a:pt x="25339" y="12031"/>
                  </a:lnTo>
                  <a:lnTo>
                    <a:pt x="25339" y="12031"/>
                  </a:lnTo>
                  <a:cubicBezTo>
                    <a:pt x="26267" y="11254"/>
                    <a:pt x="26618" y="9098"/>
                    <a:pt x="24738" y="7695"/>
                  </a:cubicBezTo>
                  <a:cubicBezTo>
                    <a:pt x="24161" y="7244"/>
                    <a:pt x="13384" y="0"/>
                    <a:pt x="11881" y="677"/>
                  </a:cubicBezTo>
                  <a:lnTo>
                    <a:pt x="11806" y="727"/>
                  </a:ln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4056550" y="2804550"/>
              <a:ext cx="193625" cy="109675"/>
            </a:xfrm>
            <a:custGeom>
              <a:avLst/>
              <a:gdLst/>
              <a:ahLst/>
              <a:cxnLst/>
              <a:rect l="l" t="t" r="r" b="b"/>
              <a:pathLst>
                <a:path w="7745" h="4387" extrusionOk="0">
                  <a:moveTo>
                    <a:pt x="7193" y="2231"/>
                  </a:moveTo>
                  <a:cubicBezTo>
                    <a:pt x="7193" y="2231"/>
                    <a:pt x="6943" y="1429"/>
                    <a:pt x="6391" y="1003"/>
                  </a:cubicBezTo>
                  <a:cubicBezTo>
                    <a:pt x="5840" y="577"/>
                    <a:pt x="5013" y="0"/>
                    <a:pt x="4637" y="226"/>
                  </a:cubicBezTo>
                  <a:cubicBezTo>
                    <a:pt x="4236" y="451"/>
                    <a:pt x="5489" y="1429"/>
                    <a:pt x="5489" y="1429"/>
                  </a:cubicBezTo>
                  <a:cubicBezTo>
                    <a:pt x="4136" y="877"/>
                    <a:pt x="2857" y="777"/>
                    <a:pt x="2281" y="727"/>
                  </a:cubicBezTo>
                  <a:cubicBezTo>
                    <a:pt x="1704" y="702"/>
                    <a:pt x="0" y="1354"/>
                    <a:pt x="326" y="1880"/>
                  </a:cubicBezTo>
                  <a:cubicBezTo>
                    <a:pt x="677" y="2381"/>
                    <a:pt x="2030" y="3108"/>
                    <a:pt x="2607" y="3434"/>
                  </a:cubicBezTo>
                  <a:cubicBezTo>
                    <a:pt x="3183" y="3785"/>
                    <a:pt x="5038" y="4386"/>
                    <a:pt x="6391" y="4211"/>
                  </a:cubicBezTo>
                  <a:cubicBezTo>
                    <a:pt x="7745" y="4035"/>
                    <a:pt x="7193" y="2231"/>
                    <a:pt x="7193" y="22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4151775" y="3142900"/>
              <a:ext cx="619700" cy="481225"/>
            </a:xfrm>
            <a:custGeom>
              <a:avLst/>
              <a:gdLst/>
              <a:ahLst/>
              <a:cxnLst/>
              <a:rect l="l" t="t" r="r" b="b"/>
              <a:pathLst>
                <a:path w="24788" h="19249" extrusionOk="0">
                  <a:moveTo>
                    <a:pt x="24387" y="852"/>
                  </a:moveTo>
                  <a:cubicBezTo>
                    <a:pt x="24788" y="7118"/>
                    <a:pt x="17720" y="10075"/>
                    <a:pt x="7570" y="7243"/>
                  </a:cubicBezTo>
                  <a:cubicBezTo>
                    <a:pt x="7570" y="7243"/>
                    <a:pt x="6868" y="10125"/>
                    <a:pt x="4888" y="18822"/>
                  </a:cubicBezTo>
                  <a:cubicBezTo>
                    <a:pt x="2081" y="19248"/>
                    <a:pt x="302" y="18822"/>
                    <a:pt x="302" y="18822"/>
                  </a:cubicBezTo>
                  <a:cubicBezTo>
                    <a:pt x="302" y="18822"/>
                    <a:pt x="1" y="1830"/>
                    <a:pt x="4888" y="1078"/>
                  </a:cubicBezTo>
                  <a:cubicBezTo>
                    <a:pt x="9775" y="326"/>
                    <a:pt x="19575" y="226"/>
                    <a:pt x="19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4458175" y="2281975"/>
              <a:ext cx="261925" cy="288875"/>
            </a:xfrm>
            <a:custGeom>
              <a:avLst/>
              <a:gdLst/>
              <a:ahLst/>
              <a:cxnLst/>
              <a:rect l="l" t="t" r="r" b="b"/>
              <a:pathLst>
                <a:path w="10477" h="11555" extrusionOk="0">
                  <a:moveTo>
                    <a:pt x="7920" y="226"/>
                  </a:moveTo>
                  <a:cubicBezTo>
                    <a:pt x="6742" y="26"/>
                    <a:pt x="5138" y="1"/>
                    <a:pt x="4011" y="327"/>
                  </a:cubicBezTo>
                  <a:cubicBezTo>
                    <a:pt x="2106" y="903"/>
                    <a:pt x="1053" y="2106"/>
                    <a:pt x="602" y="3936"/>
                  </a:cubicBezTo>
                  <a:cubicBezTo>
                    <a:pt x="126" y="5740"/>
                    <a:pt x="0" y="8798"/>
                    <a:pt x="1053" y="10502"/>
                  </a:cubicBezTo>
                  <a:cubicBezTo>
                    <a:pt x="1705" y="11555"/>
                    <a:pt x="3158" y="11354"/>
                    <a:pt x="4186" y="11079"/>
                  </a:cubicBezTo>
                  <a:cubicBezTo>
                    <a:pt x="5439" y="10753"/>
                    <a:pt x="7093" y="10201"/>
                    <a:pt x="8121" y="9424"/>
                  </a:cubicBezTo>
                  <a:cubicBezTo>
                    <a:pt x="9549" y="8347"/>
                    <a:pt x="10301" y="5966"/>
                    <a:pt x="10402" y="4236"/>
                  </a:cubicBezTo>
                  <a:cubicBezTo>
                    <a:pt x="10477" y="2758"/>
                    <a:pt x="9725" y="527"/>
                    <a:pt x="7920" y="2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4460050" y="2240000"/>
              <a:ext cx="261925" cy="302650"/>
            </a:xfrm>
            <a:custGeom>
              <a:avLst/>
              <a:gdLst/>
              <a:ahLst/>
              <a:cxnLst/>
              <a:rect l="l" t="t" r="r" b="b"/>
              <a:pathLst>
                <a:path w="10477" h="12106" extrusionOk="0">
                  <a:moveTo>
                    <a:pt x="9324" y="2231"/>
                  </a:moveTo>
                  <a:cubicBezTo>
                    <a:pt x="10477" y="3008"/>
                    <a:pt x="10377" y="4737"/>
                    <a:pt x="10327" y="5915"/>
                  </a:cubicBezTo>
                  <a:cubicBezTo>
                    <a:pt x="10226" y="7645"/>
                    <a:pt x="9474" y="10026"/>
                    <a:pt x="8046" y="11103"/>
                  </a:cubicBezTo>
                  <a:cubicBezTo>
                    <a:pt x="7244" y="11705"/>
                    <a:pt x="7219" y="11780"/>
                    <a:pt x="6141" y="12106"/>
                  </a:cubicBezTo>
                  <a:cubicBezTo>
                    <a:pt x="6066" y="12056"/>
                    <a:pt x="5815" y="11880"/>
                    <a:pt x="5540" y="11680"/>
                  </a:cubicBezTo>
                  <a:cubicBezTo>
                    <a:pt x="4938" y="11254"/>
                    <a:pt x="4662" y="10477"/>
                    <a:pt x="4888" y="9775"/>
                  </a:cubicBezTo>
                  <a:cubicBezTo>
                    <a:pt x="5088" y="9098"/>
                    <a:pt x="5113" y="8271"/>
                    <a:pt x="4738" y="8046"/>
                  </a:cubicBezTo>
                  <a:cubicBezTo>
                    <a:pt x="4086" y="7695"/>
                    <a:pt x="3660" y="8948"/>
                    <a:pt x="3660" y="8948"/>
                  </a:cubicBezTo>
                  <a:cubicBezTo>
                    <a:pt x="3284" y="8798"/>
                    <a:pt x="2732" y="8372"/>
                    <a:pt x="3033" y="7645"/>
                  </a:cubicBezTo>
                  <a:cubicBezTo>
                    <a:pt x="3359" y="6918"/>
                    <a:pt x="3033" y="6141"/>
                    <a:pt x="3033" y="6141"/>
                  </a:cubicBezTo>
                  <a:cubicBezTo>
                    <a:pt x="1905" y="6166"/>
                    <a:pt x="1379" y="4612"/>
                    <a:pt x="1028" y="4412"/>
                  </a:cubicBezTo>
                  <a:cubicBezTo>
                    <a:pt x="251" y="3986"/>
                    <a:pt x="1" y="3810"/>
                    <a:pt x="126" y="3083"/>
                  </a:cubicBezTo>
                  <a:cubicBezTo>
                    <a:pt x="201" y="2607"/>
                    <a:pt x="402" y="2131"/>
                    <a:pt x="753" y="1805"/>
                  </a:cubicBezTo>
                  <a:cubicBezTo>
                    <a:pt x="1154" y="1429"/>
                    <a:pt x="2507" y="928"/>
                    <a:pt x="3033" y="778"/>
                  </a:cubicBezTo>
                  <a:cubicBezTo>
                    <a:pt x="6166" y="1"/>
                    <a:pt x="8597" y="552"/>
                    <a:pt x="9324" y="2231"/>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4382975" y="2480600"/>
              <a:ext cx="493150" cy="758175"/>
            </a:xfrm>
            <a:custGeom>
              <a:avLst/>
              <a:gdLst/>
              <a:ahLst/>
              <a:cxnLst/>
              <a:rect l="l" t="t" r="r" b="b"/>
              <a:pathLst>
                <a:path w="19726" h="30327" extrusionOk="0">
                  <a:moveTo>
                    <a:pt x="4913" y="3986"/>
                  </a:moveTo>
                  <a:cubicBezTo>
                    <a:pt x="7369" y="2281"/>
                    <a:pt x="10577" y="1"/>
                    <a:pt x="15164" y="3685"/>
                  </a:cubicBezTo>
                  <a:cubicBezTo>
                    <a:pt x="19725" y="7344"/>
                    <a:pt x="19400" y="23259"/>
                    <a:pt x="18272" y="26668"/>
                  </a:cubicBezTo>
                  <a:cubicBezTo>
                    <a:pt x="17144" y="30051"/>
                    <a:pt x="9550" y="30327"/>
                    <a:pt x="7269" y="30026"/>
                  </a:cubicBezTo>
                  <a:cubicBezTo>
                    <a:pt x="5013" y="29725"/>
                    <a:pt x="7244" y="25815"/>
                    <a:pt x="6492" y="23234"/>
                  </a:cubicBezTo>
                  <a:cubicBezTo>
                    <a:pt x="5740" y="20627"/>
                    <a:pt x="1" y="7444"/>
                    <a:pt x="4913" y="39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4455675" y="2611550"/>
              <a:ext cx="160425" cy="339000"/>
            </a:xfrm>
            <a:custGeom>
              <a:avLst/>
              <a:gdLst/>
              <a:ahLst/>
              <a:cxnLst/>
              <a:rect l="l" t="t" r="r" b="b"/>
              <a:pathLst>
                <a:path w="6417" h="13560" extrusionOk="0">
                  <a:moveTo>
                    <a:pt x="978" y="2206"/>
                  </a:moveTo>
                  <a:cubicBezTo>
                    <a:pt x="727" y="2357"/>
                    <a:pt x="401" y="2883"/>
                    <a:pt x="50" y="3635"/>
                  </a:cubicBezTo>
                  <a:cubicBezTo>
                    <a:pt x="0" y="6743"/>
                    <a:pt x="1053" y="10577"/>
                    <a:pt x="2055" y="13560"/>
                  </a:cubicBezTo>
                  <a:cubicBezTo>
                    <a:pt x="2807" y="12432"/>
                    <a:pt x="3559" y="11279"/>
                    <a:pt x="4236" y="10302"/>
                  </a:cubicBezTo>
                  <a:cubicBezTo>
                    <a:pt x="6416" y="7119"/>
                    <a:pt x="4612" y="1"/>
                    <a:pt x="978" y="22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4726350" y="2725600"/>
              <a:ext cx="414175" cy="794500"/>
            </a:xfrm>
            <a:custGeom>
              <a:avLst/>
              <a:gdLst/>
              <a:ahLst/>
              <a:cxnLst/>
              <a:rect l="l" t="t" r="r" b="b"/>
              <a:pathLst>
                <a:path w="16567" h="31780" extrusionOk="0">
                  <a:moveTo>
                    <a:pt x="13459" y="0"/>
                  </a:moveTo>
                  <a:cubicBezTo>
                    <a:pt x="13459" y="0"/>
                    <a:pt x="13459" y="50"/>
                    <a:pt x="13459" y="126"/>
                  </a:cubicBezTo>
                  <a:cubicBezTo>
                    <a:pt x="14386" y="50"/>
                    <a:pt x="15389" y="802"/>
                    <a:pt x="15815" y="1880"/>
                  </a:cubicBezTo>
                  <a:cubicBezTo>
                    <a:pt x="16567" y="3785"/>
                    <a:pt x="15564" y="24712"/>
                    <a:pt x="13760" y="24261"/>
                  </a:cubicBezTo>
                  <a:cubicBezTo>
                    <a:pt x="13183" y="24863"/>
                    <a:pt x="702" y="31780"/>
                    <a:pt x="702" y="31780"/>
                  </a:cubicBezTo>
                  <a:lnTo>
                    <a:pt x="0" y="7770"/>
                  </a:lnTo>
                  <a:cubicBezTo>
                    <a:pt x="0" y="7770"/>
                    <a:pt x="8797" y="126"/>
                    <a:pt x="13459" y="0"/>
                  </a:cubicBezTo>
                  <a:close/>
                </a:path>
              </a:pathLst>
            </a:custGeom>
            <a:solidFill>
              <a:srgbClr val="46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4625475" y="2889750"/>
              <a:ext cx="188625" cy="641650"/>
            </a:xfrm>
            <a:custGeom>
              <a:avLst/>
              <a:gdLst/>
              <a:ahLst/>
              <a:cxnLst/>
              <a:rect l="l" t="t" r="r" b="b"/>
              <a:pathLst>
                <a:path w="7545" h="25666" extrusionOk="0">
                  <a:moveTo>
                    <a:pt x="4737" y="25214"/>
                  </a:moveTo>
                  <a:cubicBezTo>
                    <a:pt x="6542" y="25665"/>
                    <a:pt x="7544" y="4763"/>
                    <a:pt x="6792" y="2858"/>
                  </a:cubicBezTo>
                  <a:cubicBezTo>
                    <a:pt x="6040" y="928"/>
                    <a:pt x="3359" y="1"/>
                    <a:pt x="2882" y="3159"/>
                  </a:cubicBezTo>
                  <a:cubicBezTo>
                    <a:pt x="2431" y="6317"/>
                    <a:pt x="0" y="24061"/>
                    <a:pt x="4737" y="252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4186875" y="2550775"/>
              <a:ext cx="435475" cy="460550"/>
            </a:xfrm>
            <a:custGeom>
              <a:avLst/>
              <a:gdLst/>
              <a:ahLst/>
              <a:cxnLst/>
              <a:rect l="l" t="t" r="r" b="b"/>
              <a:pathLst>
                <a:path w="17419" h="18422" extrusionOk="0">
                  <a:moveTo>
                    <a:pt x="11980" y="2206"/>
                  </a:moveTo>
                  <a:cubicBezTo>
                    <a:pt x="10777" y="2933"/>
                    <a:pt x="7369" y="13109"/>
                    <a:pt x="7369" y="13109"/>
                  </a:cubicBezTo>
                  <a:lnTo>
                    <a:pt x="2206" y="11605"/>
                  </a:lnTo>
                  <a:cubicBezTo>
                    <a:pt x="1554" y="11630"/>
                    <a:pt x="0" y="12783"/>
                    <a:pt x="326" y="14287"/>
                  </a:cubicBezTo>
                  <a:cubicBezTo>
                    <a:pt x="3559" y="16718"/>
                    <a:pt x="5339" y="17620"/>
                    <a:pt x="7770" y="18021"/>
                  </a:cubicBezTo>
                  <a:cubicBezTo>
                    <a:pt x="10226" y="18422"/>
                    <a:pt x="13058" y="13459"/>
                    <a:pt x="15238" y="10277"/>
                  </a:cubicBezTo>
                  <a:cubicBezTo>
                    <a:pt x="17419" y="7094"/>
                    <a:pt x="15614" y="1"/>
                    <a:pt x="11980" y="22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3460675" y="3072100"/>
              <a:ext cx="456800" cy="264425"/>
            </a:xfrm>
            <a:custGeom>
              <a:avLst/>
              <a:gdLst/>
              <a:ahLst/>
              <a:cxnLst/>
              <a:rect l="l" t="t" r="r" b="b"/>
              <a:pathLst>
                <a:path w="18272" h="10577" extrusionOk="0">
                  <a:moveTo>
                    <a:pt x="17870" y="3659"/>
                  </a:moveTo>
                  <a:lnTo>
                    <a:pt x="11529" y="0"/>
                  </a:lnTo>
                  <a:lnTo>
                    <a:pt x="828" y="6165"/>
                  </a:lnTo>
                  <a:lnTo>
                    <a:pt x="1" y="6291"/>
                  </a:lnTo>
                  <a:lnTo>
                    <a:pt x="1" y="6516"/>
                  </a:lnTo>
                  <a:cubicBezTo>
                    <a:pt x="1" y="6592"/>
                    <a:pt x="26" y="6667"/>
                    <a:pt x="101" y="6717"/>
                  </a:cubicBezTo>
                  <a:lnTo>
                    <a:pt x="6567" y="10451"/>
                  </a:lnTo>
                  <a:cubicBezTo>
                    <a:pt x="6767" y="10577"/>
                    <a:pt x="7118" y="10551"/>
                    <a:pt x="7344" y="10426"/>
                  </a:cubicBezTo>
                  <a:lnTo>
                    <a:pt x="18071" y="4236"/>
                  </a:lnTo>
                  <a:cubicBezTo>
                    <a:pt x="18196" y="4160"/>
                    <a:pt x="18271" y="4035"/>
                    <a:pt x="18246" y="3960"/>
                  </a:cubicBezTo>
                  <a:lnTo>
                    <a:pt x="18246" y="3584"/>
                  </a:ln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3391125" y="2839000"/>
              <a:ext cx="357800" cy="390375"/>
            </a:xfrm>
            <a:custGeom>
              <a:avLst/>
              <a:gdLst/>
              <a:ahLst/>
              <a:cxnLst/>
              <a:rect l="l" t="t" r="r" b="b"/>
              <a:pathLst>
                <a:path w="14312" h="15615" extrusionOk="0">
                  <a:moveTo>
                    <a:pt x="14311" y="8948"/>
                  </a:moveTo>
                  <a:lnTo>
                    <a:pt x="2783" y="15615"/>
                  </a:lnTo>
                  <a:lnTo>
                    <a:pt x="76" y="7093"/>
                  </a:lnTo>
                  <a:cubicBezTo>
                    <a:pt x="1" y="6843"/>
                    <a:pt x="101" y="6542"/>
                    <a:pt x="276" y="6417"/>
                  </a:cubicBezTo>
                  <a:lnTo>
                    <a:pt x="11204" y="126"/>
                  </a:lnTo>
                  <a:cubicBezTo>
                    <a:pt x="11379" y="1"/>
                    <a:pt x="11605" y="126"/>
                    <a:pt x="11680" y="3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3406175" y="2864075"/>
              <a:ext cx="327700" cy="344000"/>
            </a:xfrm>
            <a:custGeom>
              <a:avLst/>
              <a:gdLst/>
              <a:ahLst/>
              <a:cxnLst/>
              <a:rect l="l" t="t" r="r" b="b"/>
              <a:pathLst>
                <a:path w="13108" h="13760" extrusionOk="0">
                  <a:moveTo>
                    <a:pt x="13108" y="7594"/>
                  </a:moveTo>
                  <a:lnTo>
                    <a:pt x="2456" y="13760"/>
                  </a:lnTo>
                  <a:lnTo>
                    <a:pt x="0" y="6216"/>
                  </a:lnTo>
                  <a:lnTo>
                    <a:pt x="10777" y="0"/>
                  </a:ln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3460675" y="3062700"/>
              <a:ext cx="458050" cy="264425"/>
            </a:xfrm>
            <a:custGeom>
              <a:avLst/>
              <a:gdLst/>
              <a:ahLst/>
              <a:cxnLst/>
              <a:rect l="l" t="t" r="r" b="b"/>
              <a:pathLst>
                <a:path w="18322" h="10577" extrusionOk="0">
                  <a:moveTo>
                    <a:pt x="18071" y="4261"/>
                  </a:moveTo>
                  <a:lnTo>
                    <a:pt x="7344" y="10451"/>
                  </a:lnTo>
                  <a:cubicBezTo>
                    <a:pt x="7118" y="10577"/>
                    <a:pt x="6767" y="10577"/>
                    <a:pt x="6567" y="10476"/>
                  </a:cubicBezTo>
                  <a:lnTo>
                    <a:pt x="1" y="6667"/>
                  </a:lnTo>
                  <a:lnTo>
                    <a:pt x="11529" y="0"/>
                  </a:lnTo>
                  <a:lnTo>
                    <a:pt x="18121" y="3810"/>
                  </a:lnTo>
                  <a:cubicBezTo>
                    <a:pt x="18321" y="3910"/>
                    <a:pt x="18296" y="4110"/>
                    <a:pt x="18071" y="42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3460675" y="3062700"/>
              <a:ext cx="458050" cy="264425"/>
            </a:xfrm>
            <a:custGeom>
              <a:avLst/>
              <a:gdLst/>
              <a:ahLst/>
              <a:cxnLst/>
              <a:rect l="l" t="t" r="r" b="b"/>
              <a:pathLst>
                <a:path w="18322" h="10577" extrusionOk="0">
                  <a:moveTo>
                    <a:pt x="18071" y="4261"/>
                  </a:moveTo>
                  <a:lnTo>
                    <a:pt x="7344" y="10451"/>
                  </a:lnTo>
                  <a:cubicBezTo>
                    <a:pt x="7118" y="10577"/>
                    <a:pt x="6767" y="10577"/>
                    <a:pt x="6567" y="10476"/>
                  </a:cubicBezTo>
                  <a:lnTo>
                    <a:pt x="1" y="6667"/>
                  </a:lnTo>
                  <a:lnTo>
                    <a:pt x="11529" y="0"/>
                  </a:lnTo>
                  <a:lnTo>
                    <a:pt x="18121" y="3810"/>
                  </a:lnTo>
                  <a:cubicBezTo>
                    <a:pt x="18321" y="3910"/>
                    <a:pt x="18296" y="4110"/>
                    <a:pt x="18071" y="42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3489500" y="3079600"/>
              <a:ext cx="339000" cy="196150"/>
            </a:xfrm>
            <a:custGeom>
              <a:avLst/>
              <a:gdLst/>
              <a:ahLst/>
              <a:cxnLst/>
              <a:rect l="l" t="t" r="r" b="b"/>
              <a:pathLst>
                <a:path w="13560" h="7846" extrusionOk="0">
                  <a:moveTo>
                    <a:pt x="13559" y="1805"/>
                  </a:moveTo>
                  <a:lnTo>
                    <a:pt x="3108" y="7845"/>
                  </a:lnTo>
                  <a:lnTo>
                    <a:pt x="0" y="6041"/>
                  </a:lnTo>
                  <a:lnTo>
                    <a:pt x="10452"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3684975" y="3192400"/>
              <a:ext cx="110950" cy="64550"/>
            </a:xfrm>
            <a:custGeom>
              <a:avLst/>
              <a:gdLst/>
              <a:ahLst/>
              <a:cxnLst/>
              <a:rect l="l" t="t" r="r" b="b"/>
              <a:pathLst>
                <a:path w="4438" h="2582" extrusionOk="0">
                  <a:moveTo>
                    <a:pt x="4287" y="1053"/>
                  </a:moveTo>
                  <a:lnTo>
                    <a:pt x="1806" y="2481"/>
                  </a:lnTo>
                  <a:cubicBezTo>
                    <a:pt x="1655" y="2556"/>
                    <a:pt x="1455" y="2582"/>
                    <a:pt x="1329" y="2506"/>
                  </a:cubicBezTo>
                  <a:lnTo>
                    <a:pt x="126" y="1805"/>
                  </a:lnTo>
                  <a:cubicBezTo>
                    <a:pt x="1" y="1754"/>
                    <a:pt x="26" y="1629"/>
                    <a:pt x="176" y="1529"/>
                  </a:cubicBezTo>
                  <a:lnTo>
                    <a:pt x="2658" y="100"/>
                  </a:lnTo>
                  <a:cubicBezTo>
                    <a:pt x="2808" y="25"/>
                    <a:pt x="3009" y="0"/>
                    <a:pt x="3134" y="75"/>
                  </a:cubicBezTo>
                  <a:lnTo>
                    <a:pt x="4337" y="777"/>
                  </a:lnTo>
                  <a:cubicBezTo>
                    <a:pt x="4437" y="852"/>
                    <a:pt x="4437" y="952"/>
                    <a:pt x="4287" y="1053"/>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2398650" y="3548900"/>
              <a:ext cx="619700" cy="481250"/>
            </a:xfrm>
            <a:custGeom>
              <a:avLst/>
              <a:gdLst/>
              <a:ahLst/>
              <a:cxnLst/>
              <a:rect l="l" t="t" r="r" b="b"/>
              <a:pathLst>
                <a:path w="24788" h="19250" extrusionOk="0">
                  <a:moveTo>
                    <a:pt x="401" y="853"/>
                  </a:moveTo>
                  <a:cubicBezTo>
                    <a:pt x="0" y="7119"/>
                    <a:pt x="7068" y="10076"/>
                    <a:pt x="17218" y="7244"/>
                  </a:cubicBezTo>
                  <a:cubicBezTo>
                    <a:pt x="17218" y="7244"/>
                    <a:pt x="17920" y="10126"/>
                    <a:pt x="19875" y="18823"/>
                  </a:cubicBezTo>
                  <a:cubicBezTo>
                    <a:pt x="22682" y="19249"/>
                    <a:pt x="24386" y="16818"/>
                    <a:pt x="24386" y="16818"/>
                  </a:cubicBezTo>
                  <a:cubicBezTo>
                    <a:pt x="24386" y="16818"/>
                    <a:pt x="24787" y="1830"/>
                    <a:pt x="19875" y="1078"/>
                  </a:cubicBezTo>
                  <a:cubicBezTo>
                    <a:pt x="14988" y="327"/>
                    <a:pt x="5213" y="226"/>
                    <a:pt x="5213" y="1"/>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2447500" y="2677350"/>
              <a:ext cx="261950" cy="288875"/>
            </a:xfrm>
            <a:custGeom>
              <a:avLst/>
              <a:gdLst/>
              <a:ahLst/>
              <a:cxnLst/>
              <a:rect l="l" t="t" r="r" b="b"/>
              <a:pathLst>
                <a:path w="10478" h="11555" extrusionOk="0">
                  <a:moveTo>
                    <a:pt x="2557" y="226"/>
                  </a:moveTo>
                  <a:cubicBezTo>
                    <a:pt x="3735" y="51"/>
                    <a:pt x="5339" y="0"/>
                    <a:pt x="6467" y="351"/>
                  </a:cubicBezTo>
                  <a:cubicBezTo>
                    <a:pt x="8372" y="903"/>
                    <a:pt x="9425" y="2131"/>
                    <a:pt x="9876" y="3935"/>
                  </a:cubicBezTo>
                  <a:cubicBezTo>
                    <a:pt x="10352" y="5765"/>
                    <a:pt x="10477" y="8797"/>
                    <a:pt x="9425" y="10502"/>
                  </a:cubicBezTo>
                  <a:cubicBezTo>
                    <a:pt x="8773" y="11554"/>
                    <a:pt x="7319" y="11354"/>
                    <a:pt x="6292" y="11078"/>
                  </a:cubicBezTo>
                  <a:cubicBezTo>
                    <a:pt x="5039" y="10752"/>
                    <a:pt x="3384" y="10201"/>
                    <a:pt x="2357" y="9424"/>
                  </a:cubicBezTo>
                  <a:cubicBezTo>
                    <a:pt x="928" y="8346"/>
                    <a:pt x="151" y="5965"/>
                    <a:pt x="76" y="4261"/>
                  </a:cubicBezTo>
                  <a:cubicBezTo>
                    <a:pt x="1" y="2782"/>
                    <a:pt x="753" y="527"/>
                    <a:pt x="2557" y="2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2445000" y="2635375"/>
              <a:ext cx="262575" cy="302650"/>
            </a:xfrm>
            <a:custGeom>
              <a:avLst/>
              <a:gdLst/>
              <a:ahLst/>
              <a:cxnLst/>
              <a:rect l="l" t="t" r="r" b="b"/>
              <a:pathLst>
                <a:path w="10503" h="12106" extrusionOk="0">
                  <a:moveTo>
                    <a:pt x="1179" y="2256"/>
                  </a:moveTo>
                  <a:cubicBezTo>
                    <a:pt x="26" y="3008"/>
                    <a:pt x="1" y="4812"/>
                    <a:pt x="51" y="6015"/>
                  </a:cubicBezTo>
                  <a:cubicBezTo>
                    <a:pt x="151" y="7720"/>
                    <a:pt x="1028" y="10025"/>
                    <a:pt x="2457" y="11103"/>
                  </a:cubicBezTo>
                  <a:cubicBezTo>
                    <a:pt x="3234" y="11705"/>
                    <a:pt x="3284" y="11780"/>
                    <a:pt x="4337" y="12106"/>
                  </a:cubicBezTo>
                  <a:cubicBezTo>
                    <a:pt x="4437" y="12055"/>
                    <a:pt x="4687" y="11905"/>
                    <a:pt x="4963" y="11705"/>
                  </a:cubicBezTo>
                  <a:cubicBezTo>
                    <a:pt x="5540" y="11253"/>
                    <a:pt x="5840" y="10502"/>
                    <a:pt x="5615" y="9800"/>
                  </a:cubicBezTo>
                  <a:cubicBezTo>
                    <a:pt x="5389" y="9098"/>
                    <a:pt x="5389" y="8271"/>
                    <a:pt x="5765" y="8070"/>
                  </a:cubicBezTo>
                  <a:cubicBezTo>
                    <a:pt x="6417" y="7720"/>
                    <a:pt x="6843" y="8948"/>
                    <a:pt x="6843" y="8948"/>
                  </a:cubicBezTo>
                  <a:cubicBezTo>
                    <a:pt x="7194" y="8822"/>
                    <a:pt x="7770" y="8396"/>
                    <a:pt x="7469" y="7644"/>
                  </a:cubicBezTo>
                  <a:cubicBezTo>
                    <a:pt x="7144" y="6918"/>
                    <a:pt x="7469" y="6141"/>
                    <a:pt x="7469" y="6141"/>
                  </a:cubicBezTo>
                  <a:cubicBezTo>
                    <a:pt x="8597" y="6166"/>
                    <a:pt x="9124" y="4612"/>
                    <a:pt x="9474" y="4411"/>
                  </a:cubicBezTo>
                  <a:cubicBezTo>
                    <a:pt x="10251" y="3985"/>
                    <a:pt x="10502" y="3810"/>
                    <a:pt x="10377" y="3083"/>
                  </a:cubicBezTo>
                  <a:cubicBezTo>
                    <a:pt x="10302" y="2607"/>
                    <a:pt x="10101" y="2131"/>
                    <a:pt x="9750" y="1805"/>
                  </a:cubicBezTo>
                  <a:cubicBezTo>
                    <a:pt x="9349" y="1429"/>
                    <a:pt x="7996" y="928"/>
                    <a:pt x="7469" y="802"/>
                  </a:cubicBezTo>
                  <a:cubicBezTo>
                    <a:pt x="4312" y="0"/>
                    <a:pt x="1880" y="577"/>
                    <a:pt x="1179" y="2256"/>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2268325" y="2903550"/>
              <a:ext cx="521950" cy="731225"/>
            </a:xfrm>
            <a:custGeom>
              <a:avLst/>
              <a:gdLst/>
              <a:ahLst/>
              <a:cxnLst/>
              <a:rect l="l" t="t" r="r" b="b"/>
              <a:pathLst>
                <a:path w="20878" h="29249" extrusionOk="0">
                  <a:moveTo>
                    <a:pt x="15263" y="2907"/>
                  </a:moveTo>
                  <a:cubicBezTo>
                    <a:pt x="12431" y="1855"/>
                    <a:pt x="9148" y="0"/>
                    <a:pt x="4586" y="3659"/>
                  </a:cubicBezTo>
                  <a:cubicBezTo>
                    <a:pt x="0" y="7318"/>
                    <a:pt x="1253" y="22181"/>
                    <a:pt x="2381" y="25564"/>
                  </a:cubicBezTo>
                  <a:cubicBezTo>
                    <a:pt x="3509" y="28973"/>
                    <a:pt x="11103" y="29248"/>
                    <a:pt x="13384" y="28948"/>
                  </a:cubicBezTo>
                  <a:cubicBezTo>
                    <a:pt x="15639" y="28647"/>
                    <a:pt x="13409" y="24737"/>
                    <a:pt x="14160" y="22131"/>
                  </a:cubicBezTo>
                  <a:cubicBezTo>
                    <a:pt x="14912" y="19549"/>
                    <a:pt x="20877" y="4988"/>
                    <a:pt x="15263" y="290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2551525" y="2936125"/>
              <a:ext cx="370950" cy="500025"/>
            </a:xfrm>
            <a:custGeom>
              <a:avLst/>
              <a:gdLst/>
              <a:ahLst/>
              <a:cxnLst/>
              <a:rect l="l" t="t" r="r" b="b"/>
              <a:pathLst>
                <a:path w="14838" h="20001" extrusionOk="0">
                  <a:moveTo>
                    <a:pt x="5439" y="2206"/>
                  </a:moveTo>
                  <a:cubicBezTo>
                    <a:pt x="6617" y="2933"/>
                    <a:pt x="9725" y="11980"/>
                    <a:pt x="9725" y="11980"/>
                  </a:cubicBezTo>
                  <a:lnTo>
                    <a:pt x="10828" y="4888"/>
                  </a:lnTo>
                  <a:cubicBezTo>
                    <a:pt x="10828" y="4888"/>
                    <a:pt x="13359" y="3685"/>
                    <a:pt x="14838" y="5289"/>
                  </a:cubicBezTo>
                  <a:cubicBezTo>
                    <a:pt x="13835" y="12156"/>
                    <a:pt x="13284" y="19198"/>
                    <a:pt x="10828" y="19599"/>
                  </a:cubicBezTo>
                  <a:cubicBezTo>
                    <a:pt x="8396" y="20000"/>
                    <a:pt x="4361" y="13484"/>
                    <a:pt x="2181" y="10301"/>
                  </a:cubicBezTo>
                  <a:cubicBezTo>
                    <a:pt x="0" y="7118"/>
                    <a:pt x="1805" y="0"/>
                    <a:pt x="5439" y="2206"/>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2873575" y="2904175"/>
              <a:ext cx="72700" cy="55775"/>
            </a:xfrm>
            <a:custGeom>
              <a:avLst/>
              <a:gdLst/>
              <a:ahLst/>
              <a:cxnLst/>
              <a:rect l="l" t="t" r="r" b="b"/>
              <a:pathLst>
                <a:path w="2908" h="2231" extrusionOk="0">
                  <a:moveTo>
                    <a:pt x="2908" y="0"/>
                  </a:moveTo>
                  <a:lnTo>
                    <a:pt x="2306" y="176"/>
                  </a:lnTo>
                  <a:lnTo>
                    <a:pt x="1" y="1905"/>
                  </a:lnTo>
                  <a:lnTo>
                    <a:pt x="176" y="2231"/>
                  </a:lnTo>
                  <a:lnTo>
                    <a:pt x="2632" y="401"/>
                  </a:lnTo>
                  <a:lnTo>
                    <a:pt x="2908" y="0"/>
                  </a:ln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a:off x="2813425" y="2924850"/>
              <a:ext cx="134125" cy="169825"/>
            </a:xfrm>
            <a:custGeom>
              <a:avLst/>
              <a:gdLst/>
              <a:ahLst/>
              <a:cxnLst/>
              <a:rect l="l" t="t" r="r" b="b"/>
              <a:pathLst>
                <a:path w="5365" h="6793" extrusionOk="0">
                  <a:moveTo>
                    <a:pt x="878" y="5740"/>
                  </a:moveTo>
                  <a:cubicBezTo>
                    <a:pt x="878" y="5539"/>
                    <a:pt x="1" y="3359"/>
                    <a:pt x="352" y="2557"/>
                  </a:cubicBezTo>
                  <a:cubicBezTo>
                    <a:pt x="702" y="1755"/>
                    <a:pt x="1154" y="1228"/>
                    <a:pt x="1154" y="1228"/>
                  </a:cubicBezTo>
                  <a:cubicBezTo>
                    <a:pt x="1529" y="0"/>
                    <a:pt x="2582" y="126"/>
                    <a:pt x="3384" y="928"/>
                  </a:cubicBezTo>
                  <a:cubicBezTo>
                    <a:pt x="4211" y="1755"/>
                    <a:pt x="5364" y="3760"/>
                    <a:pt x="3885" y="5439"/>
                  </a:cubicBezTo>
                  <a:cubicBezTo>
                    <a:pt x="2306" y="6792"/>
                    <a:pt x="878" y="5740"/>
                    <a:pt x="878" y="57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a:off x="2027075" y="3121575"/>
              <a:ext cx="414200" cy="794525"/>
            </a:xfrm>
            <a:custGeom>
              <a:avLst/>
              <a:gdLst/>
              <a:ahLst/>
              <a:cxnLst/>
              <a:rect l="l" t="t" r="r" b="b"/>
              <a:pathLst>
                <a:path w="16568" h="31781" extrusionOk="0">
                  <a:moveTo>
                    <a:pt x="3084" y="1"/>
                  </a:moveTo>
                  <a:cubicBezTo>
                    <a:pt x="3084" y="1"/>
                    <a:pt x="3084" y="26"/>
                    <a:pt x="3084" y="101"/>
                  </a:cubicBezTo>
                  <a:cubicBezTo>
                    <a:pt x="2181" y="26"/>
                    <a:pt x="1179" y="803"/>
                    <a:pt x="753" y="1856"/>
                  </a:cubicBezTo>
                  <a:cubicBezTo>
                    <a:pt x="1" y="3785"/>
                    <a:pt x="1003" y="24688"/>
                    <a:pt x="2808" y="24237"/>
                  </a:cubicBezTo>
                  <a:cubicBezTo>
                    <a:pt x="3359" y="24838"/>
                    <a:pt x="15841" y="31781"/>
                    <a:pt x="15841" y="31781"/>
                  </a:cubicBezTo>
                  <a:lnTo>
                    <a:pt x="16567" y="7745"/>
                  </a:lnTo>
                  <a:cubicBezTo>
                    <a:pt x="16567" y="7745"/>
                    <a:pt x="7745" y="126"/>
                    <a:pt x="3084" y="1"/>
                  </a:cubicBezTo>
                  <a:close/>
                </a:path>
              </a:pathLst>
            </a:custGeom>
            <a:solidFill>
              <a:srgbClr val="46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a:off x="2353525" y="3285125"/>
              <a:ext cx="188625" cy="642250"/>
            </a:xfrm>
            <a:custGeom>
              <a:avLst/>
              <a:gdLst/>
              <a:ahLst/>
              <a:cxnLst/>
              <a:rect l="l" t="t" r="r" b="b"/>
              <a:pathLst>
                <a:path w="7545" h="25690" extrusionOk="0">
                  <a:moveTo>
                    <a:pt x="2783" y="25239"/>
                  </a:moveTo>
                  <a:cubicBezTo>
                    <a:pt x="1003" y="25690"/>
                    <a:pt x="1" y="4787"/>
                    <a:pt x="752" y="2858"/>
                  </a:cubicBezTo>
                  <a:cubicBezTo>
                    <a:pt x="1479" y="928"/>
                    <a:pt x="4186" y="0"/>
                    <a:pt x="4662" y="3158"/>
                  </a:cubicBezTo>
                  <a:cubicBezTo>
                    <a:pt x="5113" y="6316"/>
                    <a:pt x="7544" y="24061"/>
                    <a:pt x="2783" y="252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a:off x="3970700" y="4185500"/>
              <a:ext cx="292000" cy="128475"/>
            </a:xfrm>
            <a:custGeom>
              <a:avLst/>
              <a:gdLst/>
              <a:ahLst/>
              <a:cxnLst/>
              <a:rect l="l" t="t" r="r" b="b"/>
              <a:pathLst>
                <a:path w="11680" h="5139" extrusionOk="0">
                  <a:moveTo>
                    <a:pt x="11053" y="377"/>
                  </a:moveTo>
                  <a:lnTo>
                    <a:pt x="7118" y="1"/>
                  </a:lnTo>
                  <a:cubicBezTo>
                    <a:pt x="7118" y="1"/>
                    <a:pt x="4587" y="727"/>
                    <a:pt x="3083" y="928"/>
                  </a:cubicBezTo>
                  <a:cubicBezTo>
                    <a:pt x="1580" y="1153"/>
                    <a:pt x="502" y="903"/>
                    <a:pt x="151" y="1429"/>
                  </a:cubicBezTo>
                  <a:cubicBezTo>
                    <a:pt x="101" y="1529"/>
                    <a:pt x="76" y="1655"/>
                    <a:pt x="76" y="1805"/>
                  </a:cubicBezTo>
                  <a:lnTo>
                    <a:pt x="76" y="1805"/>
                  </a:lnTo>
                  <a:cubicBezTo>
                    <a:pt x="76" y="1805"/>
                    <a:pt x="76" y="1805"/>
                    <a:pt x="76" y="1830"/>
                  </a:cubicBezTo>
                  <a:cubicBezTo>
                    <a:pt x="1" y="2607"/>
                    <a:pt x="702" y="3334"/>
                    <a:pt x="1078" y="3635"/>
                  </a:cubicBezTo>
                  <a:cubicBezTo>
                    <a:pt x="1855" y="4186"/>
                    <a:pt x="2707" y="4537"/>
                    <a:pt x="5013" y="4336"/>
                  </a:cubicBezTo>
                  <a:cubicBezTo>
                    <a:pt x="5615" y="4086"/>
                    <a:pt x="6717" y="3935"/>
                    <a:pt x="7118" y="4537"/>
                  </a:cubicBezTo>
                  <a:cubicBezTo>
                    <a:pt x="7720" y="4838"/>
                    <a:pt x="10026" y="5138"/>
                    <a:pt x="11053" y="4537"/>
                  </a:cubicBezTo>
                  <a:lnTo>
                    <a:pt x="11053" y="4011"/>
                  </a:lnTo>
                  <a:cubicBezTo>
                    <a:pt x="11680" y="3409"/>
                    <a:pt x="11053" y="377"/>
                    <a:pt x="11053" y="3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a:off x="4041500" y="3283875"/>
              <a:ext cx="281975" cy="953025"/>
            </a:xfrm>
            <a:custGeom>
              <a:avLst/>
              <a:gdLst/>
              <a:ahLst/>
              <a:cxnLst/>
              <a:rect l="l" t="t" r="r" b="b"/>
              <a:pathLst>
                <a:path w="11279" h="38121" extrusionOk="0">
                  <a:moveTo>
                    <a:pt x="9976" y="0"/>
                  </a:moveTo>
                  <a:cubicBezTo>
                    <a:pt x="11279" y="6742"/>
                    <a:pt x="6592" y="14111"/>
                    <a:pt x="6993" y="19549"/>
                  </a:cubicBezTo>
                  <a:cubicBezTo>
                    <a:pt x="7494" y="27018"/>
                    <a:pt x="7795" y="30276"/>
                    <a:pt x="8547" y="36341"/>
                  </a:cubicBezTo>
                  <a:cubicBezTo>
                    <a:pt x="8547" y="36341"/>
                    <a:pt x="5540" y="38121"/>
                    <a:pt x="3309" y="36066"/>
                  </a:cubicBezTo>
                  <a:cubicBezTo>
                    <a:pt x="1003" y="24186"/>
                    <a:pt x="1" y="22055"/>
                    <a:pt x="327" y="2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3796525" y="2397900"/>
              <a:ext cx="266300" cy="388500"/>
            </a:xfrm>
            <a:custGeom>
              <a:avLst/>
              <a:gdLst/>
              <a:ahLst/>
              <a:cxnLst/>
              <a:rect l="l" t="t" r="r" b="b"/>
              <a:pathLst>
                <a:path w="10652" h="15540" extrusionOk="0">
                  <a:moveTo>
                    <a:pt x="1354" y="4462"/>
                  </a:moveTo>
                  <a:cubicBezTo>
                    <a:pt x="0" y="6016"/>
                    <a:pt x="1128" y="12432"/>
                    <a:pt x="3008" y="13985"/>
                  </a:cubicBezTo>
                  <a:cubicBezTo>
                    <a:pt x="4887" y="15539"/>
                    <a:pt x="6441" y="14988"/>
                    <a:pt x="8070" y="13584"/>
                  </a:cubicBezTo>
                  <a:cubicBezTo>
                    <a:pt x="9699" y="12206"/>
                    <a:pt x="10652" y="8772"/>
                    <a:pt x="10276" y="6166"/>
                  </a:cubicBezTo>
                  <a:cubicBezTo>
                    <a:pt x="9725" y="2632"/>
                    <a:pt x="5163" y="0"/>
                    <a:pt x="1354" y="4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3785875" y="2426100"/>
              <a:ext cx="286350" cy="335850"/>
            </a:xfrm>
            <a:custGeom>
              <a:avLst/>
              <a:gdLst/>
              <a:ahLst/>
              <a:cxnLst/>
              <a:rect l="l" t="t" r="r" b="b"/>
              <a:pathLst>
                <a:path w="11454" h="13434" extrusionOk="0">
                  <a:moveTo>
                    <a:pt x="1303" y="3985"/>
                  </a:moveTo>
                  <a:cubicBezTo>
                    <a:pt x="1303" y="3985"/>
                    <a:pt x="1028" y="4662"/>
                    <a:pt x="1178" y="5815"/>
                  </a:cubicBezTo>
                  <a:cubicBezTo>
                    <a:pt x="1353" y="6943"/>
                    <a:pt x="1754" y="7569"/>
                    <a:pt x="1955" y="8096"/>
                  </a:cubicBezTo>
                  <a:cubicBezTo>
                    <a:pt x="2181" y="8622"/>
                    <a:pt x="2105" y="8998"/>
                    <a:pt x="2331" y="9198"/>
                  </a:cubicBezTo>
                  <a:cubicBezTo>
                    <a:pt x="2556" y="9399"/>
                    <a:pt x="2506" y="7720"/>
                    <a:pt x="3033" y="7294"/>
                  </a:cubicBezTo>
                  <a:cubicBezTo>
                    <a:pt x="3559" y="6893"/>
                    <a:pt x="4336" y="8697"/>
                    <a:pt x="3258" y="9825"/>
                  </a:cubicBezTo>
                  <a:cubicBezTo>
                    <a:pt x="3108" y="10953"/>
                    <a:pt x="4536" y="12807"/>
                    <a:pt x="5063" y="13133"/>
                  </a:cubicBezTo>
                  <a:cubicBezTo>
                    <a:pt x="5614" y="13434"/>
                    <a:pt x="7795" y="13083"/>
                    <a:pt x="9148" y="11755"/>
                  </a:cubicBezTo>
                  <a:cubicBezTo>
                    <a:pt x="10501" y="10401"/>
                    <a:pt x="10802" y="8271"/>
                    <a:pt x="11128" y="5464"/>
                  </a:cubicBezTo>
                  <a:cubicBezTo>
                    <a:pt x="11454" y="2682"/>
                    <a:pt x="9374" y="1780"/>
                    <a:pt x="9374" y="1780"/>
                  </a:cubicBezTo>
                  <a:cubicBezTo>
                    <a:pt x="9323" y="0"/>
                    <a:pt x="3409" y="476"/>
                    <a:pt x="1278" y="1429"/>
                  </a:cubicBezTo>
                  <a:cubicBezTo>
                    <a:pt x="0" y="2055"/>
                    <a:pt x="1303" y="3985"/>
                    <a:pt x="1303" y="39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3418075" y="3327725"/>
              <a:ext cx="196750" cy="73325"/>
            </a:xfrm>
            <a:custGeom>
              <a:avLst/>
              <a:gdLst/>
              <a:ahLst/>
              <a:cxnLst/>
              <a:rect l="l" t="t" r="r" b="b"/>
              <a:pathLst>
                <a:path w="7870" h="2933" extrusionOk="0">
                  <a:moveTo>
                    <a:pt x="7870" y="1956"/>
                  </a:moveTo>
                  <a:cubicBezTo>
                    <a:pt x="7870" y="1956"/>
                    <a:pt x="7519" y="2081"/>
                    <a:pt x="6642" y="2457"/>
                  </a:cubicBezTo>
                  <a:cubicBezTo>
                    <a:pt x="5790" y="2808"/>
                    <a:pt x="3935" y="2933"/>
                    <a:pt x="2757" y="2758"/>
                  </a:cubicBezTo>
                  <a:cubicBezTo>
                    <a:pt x="1604" y="2557"/>
                    <a:pt x="0" y="2306"/>
                    <a:pt x="326" y="1880"/>
                  </a:cubicBezTo>
                  <a:cubicBezTo>
                    <a:pt x="627" y="1454"/>
                    <a:pt x="6466" y="1"/>
                    <a:pt x="6717" y="126"/>
                  </a:cubicBezTo>
                  <a:cubicBezTo>
                    <a:pt x="6968" y="226"/>
                    <a:pt x="7870" y="1956"/>
                    <a:pt x="7870" y="19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3781475" y="4275725"/>
              <a:ext cx="291375" cy="127850"/>
            </a:xfrm>
            <a:custGeom>
              <a:avLst/>
              <a:gdLst/>
              <a:ahLst/>
              <a:cxnLst/>
              <a:rect l="l" t="t" r="r" b="b"/>
              <a:pathLst>
                <a:path w="11655" h="5114" extrusionOk="0">
                  <a:moveTo>
                    <a:pt x="11053" y="352"/>
                  </a:moveTo>
                  <a:lnTo>
                    <a:pt x="7093" y="1"/>
                  </a:lnTo>
                  <a:cubicBezTo>
                    <a:pt x="7093" y="1"/>
                    <a:pt x="4562" y="702"/>
                    <a:pt x="3083" y="928"/>
                  </a:cubicBezTo>
                  <a:cubicBezTo>
                    <a:pt x="1580" y="1128"/>
                    <a:pt x="502" y="878"/>
                    <a:pt x="151" y="1429"/>
                  </a:cubicBezTo>
                  <a:cubicBezTo>
                    <a:pt x="76" y="1504"/>
                    <a:pt x="51" y="1630"/>
                    <a:pt x="76" y="1780"/>
                  </a:cubicBezTo>
                  <a:lnTo>
                    <a:pt x="76" y="1780"/>
                  </a:lnTo>
                  <a:cubicBezTo>
                    <a:pt x="76" y="1780"/>
                    <a:pt x="76" y="1780"/>
                    <a:pt x="76" y="1780"/>
                  </a:cubicBezTo>
                  <a:cubicBezTo>
                    <a:pt x="76" y="1780"/>
                    <a:pt x="76" y="1805"/>
                    <a:pt x="76" y="1805"/>
                  </a:cubicBezTo>
                  <a:cubicBezTo>
                    <a:pt x="1" y="2582"/>
                    <a:pt x="677" y="3334"/>
                    <a:pt x="1078" y="3610"/>
                  </a:cubicBezTo>
                  <a:cubicBezTo>
                    <a:pt x="1855" y="4186"/>
                    <a:pt x="2707" y="4512"/>
                    <a:pt x="5013" y="4311"/>
                  </a:cubicBezTo>
                  <a:cubicBezTo>
                    <a:pt x="5615" y="4086"/>
                    <a:pt x="6692" y="3910"/>
                    <a:pt x="7093" y="4512"/>
                  </a:cubicBezTo>
                  <a:cubicBezTo>
                    <a:pt x="7695" y="4813"/>
                    <a:pt x="10026" y="5113"/>
                    <a:pt x="11053" y="4512"/>
                  </a:cubicBezTo>
                  <a:lnTo>
                    <a:pt x="11053" y="4011"/>
                  </a:lnTo>
                  <a:cubicBezTo>
                    <a:pt x="11655" y="3384"/>
                    <a:pt x="11053" y="352"/>
                    <a:pt x="11053" y="3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3895525" y="3326475"/>
              <a:ext cx="330850" cy="1037625"/>
            </a:xfrm>
            <a:custGeom>
              <a:avLst/>
              <a:gdLst/>
              <a:ahLst/>
              <a:cxnLst/>
              <a:rect l="l" t="t" r="r" b="b"/>
              <a:pathLst>
                <a:path w="13234" h="41505" extrusionOk="0">
                  <a:moveTo>
                    <a:pt x="12807" y="1"/>
                  </a:moveTo>
                  <a:cubicBezTo>
                    <a:pt x="13233" y="6868"/>
                    <a:pt x="7619" y="14387"/>
                    <a:pt x="7293" y="19925"/>
                  </a:cubicBezTo>
                  <a:cubicBezTo>
                    <a:pt x="6842" y="27545"/>
                    <a:pt x="6817" y="32908"/>
                    <a:pt x="6817" y="39098"/>
                  </a:cubicBezTo>
                  <a:cubicBezTo>
                    <a:pt x="6817" y="39098"/>
                    <a:pt x="1754" y="41504"/>
                    <a:pt x="1529" y="37795"/>
                  </a:cubicBezTo>
                  <a:cubicBezTo>
                    <a:pt x="777" y="25665"/>
                    <a:pt x="0" y="22482"/>
                    <a:pt x="3133" y="276"/>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a:off x="3812800" y="2644150"/>
              <a:ext cx="497525" cy="817700"/>
            </a:xfrm>
            <a:custGeom>
              <a:avLst/>
              <a:gdLst/>
              <a:ahLst/>
              <a:cxnLst/>
              <a:rect l="l" t="t" r="r" b="b"/>
              <a:pathLst>
                <a:path w="19901" h="32708" extrusionOk="0">
                  <a:moveTo>
                    <a:pt x="2883" y="5263"/>
                  </a:moveTo>
                  <a:cubicBezTo>
                    <a:pt x="5690" y="3860"/>
                    <a:pt x="10277" y="0"/>
                    <a:pt x="14011" y="5038"/>
                  </a:cubicBezTo>
                  <a:cubicBezTo>
                    <a:pt x="17520" y="9775"/>
                    <a:pt x="18973" y="23985"/>
                    <a:pt x="19374" y="26817"/>
                  </a:cubicBezTo>
                  <a:cubicBezTo>
                    <a:pt x="19901" y="30652"/>
                    <a:pt x="9224" y="32707"/>
                    <a:pt x="6843" y="32607"/>
                  </a:cubicBezTo>
                  <a:cubicBezTo>
                    <a:pt x="6292" y="32582"/>
                    <a:pt x="5966" y="32331"/>
                    <a:pt x="5815" y="31805"/>
                  </a:cubicBezTo>
                  <a:cubicBezTo>
                    <a:pt x="5615" y="31103"/>
                    <a:pt x="6191" y="30602"/>
                    <a:pt x="6041" y="29950"/>
                  </a:cubicBezTo>
                  <a:cubicBezTo>
                    <a:pt x="5941" y="29574"/>
                    <a:pt x="5690" y="29273"/>
                    <a:pt x="5464" y="28973"/>
                  </a:cubicBezTo>
                  <a:cubicBezTo>
                    <a:pt x="5239" y="28672"/>
                    <a:pt x="5013" y="28371"/>
                    <a:pt x="4963" y="27995"/>
                  </a:cubicBezTo>
                  <a:cubicBezTo>
                    <a:pt x="4863" y="27369"/>
                    <a:pt x="5239" y="26792"/>
                    <a:pt x="5314" y="26191"/>
                  </a:cubicBezTo>
                  <a:cubicBezTo>
                    <a:pt x="5364" y="25740"/>
                    <a:pt x="5239" y="25288"/>
                    <a:pt x="5139" y="24862"/>
                  </a:cubicBezTo>
                  <a:cubicBezTo>
                    <a:pt x="4161" y="21253"/>
                    <a:pt x="2482" y="17920"/>
                    <a:pt x="1530" y="14286"/>
                  </a:cubicBezTo>
                  <a:cubicBezTo>
                    <a:pt x="903" y="11805"/>
                    <a:pt x="1" y="7920"/>
                    <a:pt x="2031" y="5865"/>
                  </a:cubicBezTo>
                  <a:cubicBezTo>
                    <a:pt x="2231" y="5664"/>
                    <a:pt x="2582" y="5338"/>
                    <a:pt x="2883" y="5263"/>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3567200" y="2752525"/>
              <a:ext cx="406650" cy="625350"/>
            </a:xfrm>
            <a:custGeom>
              <a:avLst/>
              <a:gdLst/>
              <a:ahLst/>
              <a:cxnLst/>
              <a:rect l="l" t="t" r="r" b="b"/>
              <a:pathLst>
                <a:path w="16266" h="25014" extrusionOk="0">
                  <a:moveTo>
                    <a:pt x="10978" y="2833"/>
                  </a:moveTo>
                  <a:cubicBezTo>
                    <a:pt x="8697" y="10001"/>
                    <a:pt x="8496" y="13560"/>
                    <a:pt x="6291" y="16392"/>
                  </a:cubicBezTo>
                  <a:cubicBezTo>
                    <a:pt x="6115" y="16593"/>
                    <a:pt x="0" y="23134"/>
                    <a:pt x="0" y="23134"/>
                  </a:cubicBezTo>
                  <a:cubicBezTo>
                    <a:pt x="0" y="23134"/>
                    <a:pt x="827" y="24638"/>
                    <a:pt x="2958" y="25014"/>
                  </a:cubicBezTo>
                  <a:cubicBezTo>
                    <a:pt x="6366" y="23560"/>
                    <a:pt x="10251" y="18197"/>
                    <a:pt x="11278" y="17019"/>
                  </a:cubicBezTo>
                  <a:cubicBezTo>
                    <a:pt x="11880" y="16367"/>
                    <a:pt x="15238" y="10176"/>
                    <a:pt x="15765" y="7044"/>
                  </a:cubicBezTo>
                  <a:cubicBezTo>
                    <a:pt x="16266" y="3886"/>
                    <a:pt x="11905" y="1"/>
                    <a:pt x="10978" y="2833"/>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3483225" y="2283225"/>
              <a:ext cx="456800" cy="264450"/>
            </a:xfrm>
            <a:custGeom>
              <a:avLst/>
              <a:gdLst/>
              <a:ahLst/>
              <a:cxnLst/>
              <a:rect l="l" t="t" r="r" b="b"/>
              <a:pathLst>
                <a:path w="18272" h="10578" extrusionOk="0">
                  <a:moveTo>
                    <a:pt x="17871" y="3660"/>
                  </a:moveTo>
                  <a:lnTo>
                    <a:pt x="11530" y="1"/>
                  </a:lnTo>
                  <a:lnTo>
                    <a:pt x="828" y="6191"/>
                  </a:lnTo>
                  <a:lnTo>
                    <a:pt x="1" y="6292"/>
                  </a:lnTo>
                  <a:lnTo>
                    <a:pt x="1" y="6517"/>
                  </a:lnTo>
                  <a:cubicBezTo>
                    <a:pt x="1" y="6592"/>
                    <a:pt x="26" y="6668"/>
                    <a:pt x="126" y="6718"/>
                  </a:cubicBezTo>
                  <a:lnTo>
                    <a:pt x="6567" y="10452"/>
                  </a:lnTo>
                  <a:cubicBezTo>
                    <a:pt x="6768" y="10577"/>
                    <a:pt x="7119" y="10552"/>
                    <a:pt x="7344" y="10427"/>
                  </a:cubicBezTo>
                  <a:lnTo>
                    <a:pt x="18071" y="4237"/>
                  </a:lnTo>
                  <a:cubicBezTo>
                    <a:pt x="18196" y="4161"/>
                    <a:pt x="18272" y="4036"/>
                    <a:pt x="18246" y="3961"/>
                  </a:cubicBezTo>
                  <a:lnTo>
                    <a:pt x="18246" y="3610"/>
                  </a:ln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a:off x="3483225" y="2273850"/>
              <a:ext cx="458050" cy="264425"/>
            </a:xfrm>
            <a:custGeom>
              <a:avLst/>
              <a:gdLst/>
              <a:ahLst/>
              <a:cxnLst/>
              <a:rect l="l" t="t" r="r" b="b"/>
              <a:pathLst>
                <a:path w="18322" h="10577" extrusionOk="0">
                  <a:moveTo>
                    <a:pt x="18071" y="4261"/>
                  </a:moveTo>
                  <a:lnTo>
                    <a:pt x="7344" y="10451"/>
                  </a:lnTo>
                  <a:cubicBezTo>
                    <a:pt x="7119" y="10577"/>
                    <a:pt x="6768" y="10577"/>
                    <a:pt x="6567" y="10476"/>
                  </a:cubicBezTo>
                  <a:lnTo>
                    <a:pt x="1" y="6667"/>
                  </a:lnTo>
                  <a:lnTo>
                    <a:pt x="11530" y="0"/>
                  </a:lnTo>
                  <a:lnTo>
                    <a:pt x="18121" y="3810"/>
                  </a:lnTo>
                  <a:cubicBezTo>
                    <a:pt x="18322" y="3935"/>
                    <a:pt x="18297" y="4110"/>
                    <a:pt x="18071" y="42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3483225" y="2273850"/>
              <a:ext cx="458050" cy="264425"/>
            </a:xfrm>
            <a:custGeom>
              <a:avLst/>
              <a:gdLst/>
              <a:ahLst/>
              <a:cxnLst/>
              <a:rect l="l" t="t" r="r" b="b"/>
              <a:pathLst>
                <a:path w="18322" h="10577" extrusionOk="0">
                  <a:moveTo>
                    <a:pt x="18071" y="4261"/>
                  </a:moveTo>
                  <a:lnTo>
                    <a:pt x="7344" y="10451"/>
                  </a:lnTo>
                  <a:cubicBezTo>
                    <a:pt x="7119" y="10577"/>
                    <a:pt x="6768" y="10577"/>
                    <a:pt x="6567" y="10476"/>
                  </a:cubicBezTo>
                  <a:lnTo>
                    <a:pt x="1" y="6667"/>
                  </a:lnTo>
                  <a:lnTo>
                    <a:pt x="11530" y="0"/>
                  </a:lnTo>
                  <a:lnTo>
                    <a:pt x="18121" y="3810"/>
                  </a:lnTo>
                  <a:cubicBezTo>
                    <a:pt x="18322" y="3935"/>
                    <a:pt x="18297" y="4110"/>
                    <a:pt x="18071" y="426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3580975" y="2332725"/>
              <a:ext cx="339000" cy="196150"/>
            </a:xfrm>
            <a:custGeom>
              <a:avLst/>
              <a:gdLst/>
              <a:ahLst/>
              <a:cxnLst/>
              <a:rect l="l" t="t" r="r" b="b"/>
              <a:pathLst>
                <a:path w="13560" h="7846" extrusionOk="0">
                  <a:moveTo>
                    <a:pt x="13560" y="1805"/>
                  </a:moveTo>
                  <a:lnTo>
                    <a:pt x="3133" y="7846"/>
                  </a:lnTo>
                  <a:lnTo>
                    <a:pt x="1" y="6041"/>
                  </a:lnTo>
                  <a:lnTo>
                    <a:pt x="10452" y="1"/>
                  </a:ln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3626725" y="2346525"/>
              <a:ext cx="110925" cy="63925"/>
            </a:xfrm>
            <a:custGeom>
              <a:avLst/>
              <a:gdLst/>
              <a:ahLst/>
              <a:cxnLst/>
              <a:rect l="l" t="t" r="r" b="b"/>
              <a:pathLst>
                <a:path w="4437" h="2557" extrusionOk="0">
                  <a:moveTo>
                    <a:pt x="4286" y="1028"/>
                  </a:moveTo>
                  <a:lnTo>
                    <a:pt x="1805" y="2456"/>
                  </a:lnTo>
                  <a:cubicBezTo>
                    <a:pt x="1654" y="2532"/>
                    <a:pt x="1454" y="2557"/>
                    <a:pt x="1328" y="2482"/>
                  </a:cubicBezTo>
                  <a:lnTo>
                    <a:pt x="125" y="1805"/>
                  </a:lnTo>
                  <a:cubicBezTo>
                    <a:pt x="0" y="1730"/>
                    <a:pt x="25" y="1604"/>
                    <a:pt x="151" y="1529"/>
                  </a:cubicBezTo>
                  <a:lnTo>
                    <a:pt x="2657" y="75"/>
                  </a:lnTo>
                  <a:cubicBezTo>
                    <a:pt x="2782" y="0"/>
                    <a:pt x="3008" y="0"/>
                    <a:pt x="3133" y="50"/>
                  </a:cubicBezTo>
                  <a:lnTo>
                    <a:pt x="4311" y="752"/>
                  </a:lnTo>
                  <a:cubicBezTo>
                    <a:pt x="4436" y="827"/>
                    <a:pt x="4436" y="953"/>
                    <a:pt x="4286" y="1028"/>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3169950" y="2040750"/>
              <a:ext cx="442375" cy="429850"/>
            </a:xfrm>
            <a:custGeom>
              <a:avLst/>
              <a:gdLst/>
              <a:ahLst/>
              <a:cxnLst/>
              <a:rect l="l" t="t" r="r" b="b"/>
              <a:pathLst>
                <a:path w="17695" h="17194" extrusionOk="0">
                  <a:moveTo>
                    <a:pt x="3810" y="953"/>
                  </a:moveTo>
                  <a:cubicBezTo>
                    <a:pt x="6692" y="2357"/>
                    <a:pt x="6943" y="10778"/>
                    <a:pt x="9148" y="12883"/>
                  </a:cubicBezTo>
                  <a:cubicBezTo>
                    <a:pt x="10376" y="14061"/>
                    <a:pt x="15339" y="13134"/>
                    <a:pt x="17043" y="13159"/>
                  </a:cubicBezTo>
                  <a:cubicBezTo>
                    <a:pt x="17695" y="14637"/>
                    <a:pt x="16792" y="16442"/>
                    <a:pt x="16792" y="16442"/>
                  </a:cubicBezTo>
                  <a:cubicBezTo>
                    <a:pt x="7344" y="16918"/>
                    <a:pt x="6216" y="17194"/>
                    <a:pt x="3810" y="12607"/>
                  </a:cubicBezTo>
                  <a:cubicBezTo>
                    <a:pt x="1930" y="9023"/>
                    <a:pt x="0" y="1"/>
                    <a:pt x="3810" y="9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3453775" y="1955550"/>
              <a:ext cx="303300" cy="409800"/>
            </a:xfrm>
            <a:custGeom>
              <a:avLst/>
              <a:gdLst/>
              <a:ahLst/>
              <a:cxnLst/>
              <a:rect l="l" t="t" r="r" b="b"/>
              <a:pathLst>
                <a:path w="12132" h="16392" extrusionOk="0">
                  <a:moveTo>
                    <a:pt x="11480" y="14161"/>
                  </a:moveTo>
                  <a:cubicBezTo>
                    <a:pt x="8948" y="12907"/>
                    <a:pt x="8397" y="11905"/>
                    <a:pt x="7169" y="10827"/>
                  </a:cubicBezTo>
                  <a:cubicBezTo>
                    <a:pt x="4963" y="8897"/>
                    <a:pt x="4111" y="1253"/>
                    <a:pt x="2282" y="276"/>
                  </a:cubicBezTo>
                  <a:cubicBezTo>
                    <a:pt x="1079" y="0"/>
                    <a:pt x="452" y="577"/>
                    <a:pt x="201" y="1579"/>
                  </a:cubicBezTo>
                  <a:cubicBezTo>
                    <a:pt x="151" y="1780"/>
                    <a:pt x="126" y="2005"/>
                    <a:pt x="101" y="2256"/>
                  </a:cubicBezTo>
                  <a:cubicBezTo>
                    <a:pt x="1" y="3509"/>
                    <a:pt x="327" y="5188"/>
                    <a:pt x="853" y="6767"/>
                  </a:cubicBezTo>
                  <a:cubicBezTo>
                    <a:pt x="1279" y="8095"/>
                    <a:pt x="1855" y="9374"/>
                    <a:pt x="2457" y="10276"/>
                  </a:cubicBezTo>
                  <a:cubicBezTo>
                    <a:pt x="2958" y="11028"/>
                    <a:pt x="3409" y="11704"/>
                    <a:pt x="3911" y="12306"/>
                  </a:cubicBezTo>
                  <a:cubicBezTo>
                    <a:pt x="5164" y="13810"/>
                    <a:pt x="6768" y="15038"/>
                    <a:pt x="10327" y="16391"/>
                  </a:cubicBezTo>
                  <a:cubicBezTo>
                    <a:pt x="10327" y="16391"/>
                    <a:pt x="12131" y="15539"/>
                    <a:pt x="11480" y="141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3706925" y="2317700"/>
              <a:ext cx="142875" cy="124075"/>
            </a:xfrm>
            <a:custGeom>
              <a:avLst/>
              <a:gdLst/>
              <a:ahLst/>
              <a:cxnLst/>
              <a:rect l="l" t="t" r="r" b="b"/>
              <a:pathLst>
                <a:path w="5715" h="4963" extrusionOk="0">
                  <a:moveTo>
                    <a:pt x="326" y="1629"/>
                  </a:moveTo>
                  <a:cubicBezTo>
                    <a:pt x="376" y="1780"/>
                    <a:pt x="877" y="2331"/>
                    <a:pt x="1303" y="2807"/>
                  </a:cubicBezTo>
                  <a:cubicBezTo>
                    <a:pt x="1755" y="3309"/>
                    <a:pt x="2431" y="4161"/>
                    <a:pt x="2657" y="3960"/>
                  </a:cubicBezTo>
                  <a:cubicBezTo>
                    <a:pt x="2882" y="3760"/>
                    <a:pt x="2456" y="2908"/>
                    <a:pt x="2456" y="2908"/>
                  </a:cubicBezTo>
                  <a:cubicBezTo>
                    <a:pt x="2456" y="2908"/>
                    <a:pt x="3760" y="4136"/>
                    <a:pt x="3985" y="4537"/>
                  </a:cubicBezTo>
                  <a:cubicBezTo>
                    <a:pt x="4211" y="4963"/>
                    <a:pt x="4085" y="3760"/>
                    <a:pt x="3760" y="3208"/>
                  </a:cubicBezTo>
                  <a:cubicBezTo>
                    <a:pt x="4587" y="4487"/>
                    <a:pt x="4787" y="4762"/>
                    <a:pt x="4837" y="4437"/>
                  </a:cubicBezTo>
                  <a:cubicBezTo>
                    <a:pt x="4912" y="4136"/>
                    <a:pt x="4211" y="2431"/>
                    <a:pt x="4311" y="2582"/>
                  </a:cubicBezTo>
                  <a:cubicBezTo>
                    <a:pt x="5263" y="4036"/>
                    <a:pt x="5639" y="4236"/>
                    <a:pt x="5539" y="3559"/>
                  </a:cubicBezTo>
                  <a:cubicBezTo>
                    <a:pt x="5439" y="2908"/>
                    <a:pt x="4511" y="1780"/>
                    <a:pt x="3935" y="1454"/>
                  </a:cubicBezTo>
                  <a:cubicBezTo>
                    <a:pt x="5614" y="2532"/>
                    <a:pt x="5714" y="2431"/>
                    <a:pt x="5313" y="1930"/>
                  </a:cubicBezTo>
                  <a:cubicBezTo>
                    <a:pt x="4887" y="1454"/>
                    <a:pt x="3359" y="276"/>
                    <a:pt x="1303" y="0"/>
                  </a:cubicBezTo>
                  <a:cubicBezTo>
                    <a:pt x="0" y="1228"/>
                    <a:pt x="326" y="1629"/>
                    <a:pt x="326" y="162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3575975" y="2368450"/>
              <a:ext cx="183600" cy="92750"/>
            </a:xfrm>
            <a:custGeom>
              <a:avLst/>
              <a:gdLst/>
              <a:ahLst/>
              <a:cxnLst/>
              <a:rect l="l" t="t" r="r" b="b"/>
              <a:pathLst>
                <a:path w="7344" h="3710" extrusionOk="0">
                  <a:moveTo>
                    <a:pt x="6667" y="2231"/>
                  </a:moveTo>
                  <a:cubicBezTo>
                    <a:pt x="6115" y="1404"/>
                    <a:pt x="5338" y="452"/>
                    <a:pt x="4361" y="176"/>
                  </a:cubicBezTo>
                  <a:cubicBezTo>
                    <a:pt x="3659" y="0"/>
                    <a:pt x="2932" y="126"/>
                    <a:pt x="2231" y="351"/>
                  </a:cubicBezTo>
                  <a:cubicBezTo>
                    <a:pt x="1704" y="527"/>
                    <a:pt x="902" y="602"/>
                    <a:pt x="376" y="853"/>
                  </a:cubicBezTo>
                  <a:cubicBezTo>
                    <a:pt x="125" y="1479"/>
                    <a:pt x="0" y="2056"/>
                    <a:pt x="0" y="2607"/>
                  </a:cubicBezTo>
                  <a:cubicBezTo>
                    <a:pt x="100" y="2657"/>
                    <a:pt x="226" y="2682"/>
                    <a:pt x="376" y="2707"/>
                  </a:cubicBezTo>
                  <a:cubicBezTo>
                    <a:pt x="927" y="2757"/>
                    <a:pt x="1529" y="2958"/>
                    <a:pt x="2105" y="2958"/>
                  </a:cubicBezTo>
                  <a:cubicBezTo>
                    <a:pt x="2481" y="2933"/>
                    <a:pt x="3108" y="3058"/>
                    <a:pt x="3459" y="2958"/>
                  </a:cubicBezTo>
                  <a:cubicBezTo>
                    <a:pt x="3308" y="3008"/>
                    <a:pt x="3158" y="3058"/>
                    <a:pt x="3133" y="3209"/>
                  </a:cubicBezTo>
                  <a:cubicBezTo>
                    <a:pt x="3108" y="3334"/>
                    <a:pt x="3208" y="3459"/>
                    <a:pt x="3333" y="3484"/>
                  </a:cubicBezTo>
                  <a:cubicBezTo>
                    <a:pt x="4186" y="3710"/>
                    <a:pt x="4937" y="2682"/>
                    <a:pt x="5439" y="2206"/>
                  </a:cubicBezTo>
                  <a:cubicBezTo>
                    <a:pt x="5389" y="2256"/>
                    <a:pt x="7343" y="3309"/>
                    <a:pt x="6667" y="22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3403025" y="1729975"/>
              <a:ext cx="146650" cy="272575"/>
            </a:xfrm>
            <a:custGeom>
              <a:avLst/>
              <a:gdLst/>
              <a:ahLst/>
              <a:cxnLst/>
              <a:rect l="l" t="t" r="r" b="b"/>
              <a:pathLst>
                <a:path w="5866" h="10903" extrusionOk="0">
                  <a:moveTo>
                    <a:pt x="4687" y="903"/>
                  </a:moveTo>
                  <a:cubicBezTo>
                    <a:pt x="4687" y="928"/>
                    <a:pt x="4713" y="928"/>
                    <a:pt x="4713" y="953"/>
                  </a:cubicBezTo>
                  <a:cubicBezTo>
                    <a:pt x="5063" y="1529"/>
                    <a:pt x="5114" y="2256"/>
                    <a:pt x="5063" y="2933"/>
                  </a:cubicBezTo>
                  <a:cubicBezTo>
                    <a:pt x="4988" y="4161"/>
                    <a:pt x="4161" y="5665"/>
                    <a:pt x="4738" y="6868"/>
                  </a:cubicBezTo>
                  <a:cubicBezTo>
                    <a:pt x="4988" y="7369"/>
                    <a:pt x="5489" y="7720"/>
                    <a:pt x="5665" y="8271"/>
                  </a:cubicBezTo>
                  <a:cubicBezTo>
                    <a:pt x="5865" y="9023"/>
                    <a:pt x="5339" y="9775"/>
                    <a:pt x="4687" y="10201"/>
                  </a:cubicBezTo>
                  <a:cubicBezTo>
                    <a:pt x="3860" y="10727"/>
                    <a:pt x="2833" y="10903"/>
                    <a:pt x="1905" y="10602"/>
                  </a:cubicBezTo>
                  <a:cubicBezTo>
                    <a:pt x="1003" y="10301"/>
                    <a:pt x="251" y="9449"/>
                    <a:pt x="151" y="8497"/>
                  </a:cubicBezTo>
                  <a:cubicBezTo>
                    <a:pt x="1" y="7344"/>
                    <a:pt x="728" y="6266"/>
                    <a:pt x="1379" y="5289"/>
                  </a:cubicBezTo>
                  <a:cubicBezTo>
                    <a:pt x="1755" y="4737"/>
                    <a:pt x="2256" y="3985"/>
                    <a:pt x="2307" y="3309"/>
                  </a:cubicBezTo>
                  <a:cubicBezTo>
                    <a:pt x="2357" y="2657"/>
                    <a:pt x="2006" y="2106"/>
                    <a:pt x="2131" y="1404"/>
                  </a:cubicBezTo>
                  <a:cubicBezTo>
                    <a:pt x="2231" y="928"/>
                    <a:pt x="2507" y="452"/>
                    <a:pt x="2983" y="251"/>
                  </a:cubicBezTo>
                  <a:cubicBezTo>
                    <a:pt x="3585" y="1"/>
                    <a:pt x="4312" y="351"/>
                    <a:pt x="4687" y="903"/>
                  </a:cubicBez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3322200" y="1887875"/>
              <a:ext cx="131600" cy="177975"/>
            </a:xfrm>
            <a:custGeom>
              <a:avLst/>
              <a:gdLst/>
              <a:ahLst/>
              <a:cxnLst/>
              <a:rect l="l" t="t" r="r" b="b"/>
              <a:pathLst>
                <a:path w="5264" h="7119" extrusionOk="0">
                  <a:moveTo>
                    <a:pt x="1028" y="0"/>
                  </a:moveTo>
                  <a:cubicBezTo>
                    <a:pt x="1028" y="0"/>
                    <a:pt x="1780" y="2632"/>
                    <a:pt x="51" y="3735"/>
                  </a:cubicBezTo>
                  <a:cubicBezTo>
                    <a:pt x="1" y="4386"/>
                    <a:pt x="1830" y="7118"/>
                    <a:pt x="3660" y="6642"/>
                  </a:cubicBezTo>
                  <a:cubicBezTo>
                    <a:pt x="4712" y="6366"/>
                    <a:pt x="5264" y="4863"/>
                    <a:pt x="5264" y="4863"/>
                  </a:cubicBezTo>
                  <a:cubicBezTo>
                    <a:pt x="5164" y="3910"/>
                    <a:pt x="4612" y="1905"/>
                    <a:pt x="4612" y="19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3318450" y="1686750"/>
              <a:ext cx="195500" cy="280100"/>
            </a:xfrm>
            <a:custGeom>
              <a:avLst/>
              <a:gdLst/>
              <a:ahLst/>
              <a:cxnLst/>
              <a:rect l="l" t="t" r="r" b="b"/>
              <a:pathLst>
                <a:path w="7820" h="11204" extrusionOk="0">
                  <a:moveTo>
                    <a:pt x="7344" y="2682"/>
                  </a:moveTo>
                  <a:cubicBezTo>
                    <a:pt x="7344" y="2682"/>
                    <a:pt x="7820" y="4361"/>
                    <a:pt x="7644" y="5664"/>
                  </a:cubicBezTo>
                  <a:cubicBezTo>
                    <a:pt x="7469" y="6968"/>
                    <a:pt x="7344" y="9549"/>
                    <a:pt x="6191" y="10376"/>
                  </a:cubicBezTo>
                  <a:cubicBezTo>
                    <a:pt x="5038" y="11203"/>
                    <a:pt x="3409" y="10226"/>
                    <a:pt x="2306" y="9298"/>
                  </a:cubicBezTo>
                  <a:cubicBezTo>
                    <a:pt x="1228" y="8371"/>
                    <a:pt x="50" y="6667"/>
                    <a:pt x="25" y="4612"/>
                  </a:cubicBezTo>
                  <a:cubicBezTo>
                    <a:pt x="0" y="2532"/>
                    <a:pt x="827" y="0"/>
                    <a:pt x="3810" y="125"/>
                  </a:cubicBezTo>
                  <a:cubicBezTo>
                    <a:pt x="6792" y="251"/>
                    <a:pt x="7344" y="2682"/>
                    <a:pt x="7344" y="26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3238250" y="1676100"/>
              <a:ext cx="231225" cy="354025"/>
            </a:xfrm>
            <a:custGeom>
              <a:avLst/>
              <a:gdLst/>
              <a:ahLst/>
              <a:cxnLst/>
              <a:rect l="l" t="t" r="r" b="b"/>
              <a:pathLst>
                <a:path w="9249" h="14161" extrusionOk="0">
                  <a:moveTo>
                    <a:pt x="8471" y="1855"/>
                  </a:moveTo>
                  <a:cubicBezTo>
                    <a:pt x="9248" y="2807"/>
                    <a:pt x="8872" y="3960"/>
                    <a:pt x="7920" y="4662"/>
                  </a:cubicBezTo>
                  <a:cubicBezTo>
                    <a:pt x="7469" y="4988"/>
                    <a:pt x="6918" y="5188"/>
                    <a:pt x="6466" y="5539"/>
                  </a:cubicBezTo>
                  <a:cubicBezTo>
                    <a:pt x="6015" y="5865"/>
                    <a:pt x="5639" y="6391"/>
                    <a:pt x="5715" y="6968"/>
                  </a:cubicBezTo>
                  <a:cubicBezTo>
                    <a:pt x="5790" y="7469"/>
                    <a:pt x="6241" y="7920"/>
                    <a:pt x="6116" y="8421"/>
                  </a:cubicBezTo>
                  <a:cubicBezTo>
                    <a:pt x="6015" y="8847"/>
                    <a:pt x="5564" y="9098"/>
                    <a:pt x="5489" y="9499"/>
                  </a:cubicBezTo>
                  <a:cubicBezTo>
                    <a:pt x="5389" y="9925"/>
                    <a:pt x="5715" y="10301"/>
                    <a:pt x="5915" y="10677"/>
                  </a:cubicBezTo>
                  <a:cubicBezTo>
                    <a:pt x="6266" y="11303"/>
                    <a:pt x="6266" y="12080"/>
                    <a:pt x="5965" y="12707"/>
                  </a:cubicBezTo>
                  <a:cubicBezTo>
                    <a:pt x="5263" y="14161"/>
                    <a:pt x="3484" y="14060"/>
                    <a:pt x="2231" y="13459"/>
                  </a:cubicBezTo>
                  <a:cubicBezTo>
                    <a:pt x="902" y="12832"/>
                    <a:pt x="0" y="11328"/>
                    <a:pt x="401" y="9850"/>
                  </a:cubicBezTo>
                  <a:cubicBezTo>
                    <a:pt x="602" y="9073"/>
                    <a:pt x="1128" y="8421"/>
                    <a:pt x="1379" y="7644"/>
                  </a:cubicBezTo>
                  <a:cubicBezTo>
                    <a:pt x="1730" y="6692"/>
                    <a:pt x="1629" y="5639"/>
                    <a:pt x="1679" y="4612"/>
                  </a:cubicBezTo>
                  <a:cubicBezTo>
                    <a:pt x="1805" y="2657"/>
                    <a:pt x="3258" y="501"/>
                    <a:pt x="5314" y="201"/>
                  </a:cubicBezTo>
                  <a:cubicBezTo>
                    <a:pt x="6642" y="0"/>
                    <a:pt x="7669" y="877"/>
                    <a:pt x="8471" y="1855"/>
                  </a:cubicBez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3400525" y="1664800"/>
              <a:ext cx="138500" cy="157925"/>
            </a:xfrm>
            <a:custGeom>
              <a:avLst/>
              <a:gdLst/>
              <a:ahLst/>
              <a:cxnLst/>
              <a:rect l="l" t="t" r="r" b="b"/>
              <a:pathLst>
                <a:path w="5540" h="6317" extrusionOk="0">
                  <a:moveTo>
                    <a:pt x="3008" y="1154"/>
                  </a:moveTo>
                  <a:cubicBezTo>
                    <a:pt x="2983" y="1154"/>
                    <a:pt x="2983" y="1129"/>
                    <a:pt x="2983" y="1129"/>
                  </a:cubicBezTo>
                  <a:cubicBezTo>
                    <a:pt x="2407" y="753"/>
                    <a:pt x="26" y="1"/>
                    <a:pt x="26" y="1229"/>
                  </a:cubicBezTo>
                  <a:cubicBezTo>
                    <a:pt x="0" y="2432"/>
                    <a:pt x="1780" y="3635"/>
                    <a:pt x="2707" y="4161"/>
                  </a:cubicBezTo>
                  <a:cubicBezTo>
                    <a:pt x="3133" y="4412"/>
                    <a:pt x="3559" y="4587"/>
                    <a:pt x="3935" y="4888"/>
                  </a:cubicBezTo>
                  <a:cubicBezTo>
                    <a:pt x="4412" y="5264"/>
                    <a:pt x="4462" y="5991"/>
                    <a:pt x="4888" y="6317"/>
                  </a:cubicBezTo>
                  <a:cubicBezTo>
                    <a:pt x="5539" y="5690"/>
                    <a:pt x="5389" y="4136"/>
                    <a:pt x="5113" y="3359"/>
                  </a:cubicBezTo>
                  <a:cubicBezTo>
                    <a:pt x="4762" y="2332"/>
                    <a:pt x="3860" y="1730"/>
                    <a:pt x="3008" y="1154"/>
                  </a:cubicBez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3666825" y="2171075"/>
              <a:ext cx="367825" cy="364075"/>
            </a:xfrm>
            <a:custGeom>
              <a:avLst/>
              <a:gdLst/>
              <a:ahLst/>
              <a:cxnLst/>
              <a:rect l="l" t="t" r="r" b="b"/>
              <a:pathLst>
                <a:path w="14713" h="14563" extrusionOk="0">
                  <a:moveTo>
                    <a:pt x="10727" y="8372"/>
                  </a:moveTo>
                  <a:lnTo>
                    <a:pt x="0" y="14562"/>
                  </a:lnTo>
                  <a:lnTo>
                    <a:pt x="3810" y="6592"/>
                  </a:lnTo>
                  <a:cubicBezTo>
                    <a:pt x="3935" y="6342"/>
                    <a:pt x="4186" y="6041"/>
                    <a:pt x="4386" y="5916"/>
                  </a:cubicBezTo>
                  <a:lnTo>
                    <a:pt x="14461" y="101"/>
                  </a:lnTo>
                  <a:cubicBezTo>
                    <a:pt x="14662" y="1"/>
                    <a:pt x="14712" y="101"/>
                    <a:pt x="14587" y="3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2463800" y="2917950"/>
              <a:ext cx="144150" cy="42000"/>
            </a:xfrm>
            <a:custGeom>
              <a:avLst/>
              <a:gdLst/>
              <a:ahLst/>
              <a:cxnLst/>
              <a:rect l="l" t="t" r="r" b="b"/>
              <a:pathLst>
                <a:path w="5766" h="1680" extrusionOk="0">
                  <a:moveTo>
                    <a:pt x="5765" y="1680"/>
                  </a:moveTo>
                  <a:lnTo>
                    <a:pt x="5765" y="1078"/>
                  </a:lnTo>
                  <a:cubicBezTo>
                    <a:pt x="5765" y="1078"/>
                    <a:pt x="4211" y="51"/>
                    <a:pt x="2582" y="26"/>
                  </a:cubicBezTo>
                  <a:cubicBezTo>
                    <a:pt x="953" y="1"/>
                    <a:pt x="201" y="377"/>
                    <a:pt x="126" y="577"/>
                  </a:cubicBezTo>
                  <a:cubicBezTo>
                    <a:pt x="76" y="752"/>
                    <a:pt x="1" y="1329"/>
                    <a:pt x="1" y="1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3438750" y="1953650"/>
              <a:ext cx="30100" cy="41400"/>
            </a:xfrm>
            <a:custGeom>
              <a:avLst/>
              <a:gdLst/>
              <a:ahLst/>
              <a:cxnLst/>
              <a:rect l="l" t="t" r="r" b="b"/>
              <a:pathLst>
                <a:path w="1204" h="1656" extrusionOk="0">
                  <a:moveTo>
                    <a:pt x="151" y="1"/>
                  </a:moveTo>
                  <a:cubicBezTo>
                    <a:pt x="151" y="1"/>
                    <a:pt x="0" y="1079"/>
                    <a:pt x="50" y="1254"/>
                  </a:cubicBezTo>
                  <a:cubicBezTo>
                    <a:pt x="126" y="1430"/>
                    <a:pt x="476" y="1655"/>
                    <a:pt x="476" y="1655"/>
                  </a:cubicBezTo>
                  <a:lnTo>
                    <a:pt x="1203" y="1655"/>
                  </a:ln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3532725" y="2051400"/>
              <a:ext cx="29475" cy="211800"/>
            </a:xfrm>
            <a:custGeom>
              <a:avLst/>
              <a:gdLst/>
              <a:ahLst/>
              <a:cxnLst/>
              <a:rect l="l" t="t" r="r" b="b"/>
              <a:pathLst>
                <a:path w="1179" h="8472" extrusionOk="0">
                  <a:moveTo>
                    <a:pt x="1129" y="3008"/>
                  </a:moveTo>
                  <a:cubicBezTo>
                    <a:pt x="1078" y="1555"/>
                    <a:pt x="828" y="627"/>
                    <a:pt x="552" y="1"/>
                  </a:cubicBezTo>
                  <a:cubicBezTo>
                    <a:pt x="552" y="176"/>
                    <a:pt x="577" y="352"/>
                    <a:pt x="577" y="527"/>
                  </a:cubicBezTo>
                  <a:cubicBezTo>
                    <a:pt x="652" y="2432"/>
                    <a:pt x="327" y="5239"/>
                    <a:pt x="1" y="7494"/>
                  </a:cubicBezTo>
                  <a:cubicBezTo>
                    <a:pt x="251" y="7845"/>
                    <a:pt x="502" y="8171"/>
                    <a:pt x="753" y="8472"/>
                  </a:cubicBezTo>
                  <a:cubicBezTo>
                    <a:pt x="1003" y="6567"/>
                    <a:pt x="1179" y="4512"/>
                    <a:pt x="1129" y="3008"/>
                  </a:cubicBezTo>
                  <a:close/>
                </a:path>
              </a:pathLst>
            </a:custGeom>
            <a:solidFill>
              <a:srgbClr val="EAB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2889875" y="2349025"/>
              <a:ext cx="43875" cy="235000"/>
            </a:xfrm>
            <a:custGeom>
              <a:avLst/>
              <a:gdLst/>
              <a:ahLst/>
              <a:cxnLst/>
              <a:rect l="l" t="t" r="r" b="b"/>
              <a:pathLst>
                <a:path w="1755" h="9400" extrusionOk="0">
                  <a:moveTo>
                    <a:pt x="1304" y="1"/>
                  </a:moveTo>
                  <a:cubicBezTo>
                    <a:pt x="1304" y="2206"/>
                    <a:pt x="602" y="5790"/>
                    <a:pt x="0" y="8472"/>
                  </a:cubicBezTo>
                  <a:cubicBezTo>
                    <a:pt x="251" y="8798"/>
                    <a:pt x="476" y="9123"/>
                    <a:pt x="702" y="9399"/>
                  </a:cubicBezTo>
                  <a:cubicBezTo>
                    <a:pt x="1228" y="6818"/>
                    <a:pt x="1755" y="3810"/>
                    <a:pt x="1705" y="2006"/>
                  </a:cubicBezTo>
                  <a:cubicBezTo>
                    <a:pt x="1654" y="1153"/>
                    <a:pt x="1504" y="502"/>
                    <a:pt x="1304" y="1"/>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2894250" y="1685500"/>
              <a:ext cx="68325" cy="224950"/>
            </a:xfrm>
            <a:custGeom>
              <a:avLst/>
              <a:gdLst/>
              <a:ahLst/>
              <a:cxnLst/>
              <a:rect l="l" t="t" r="r" b="b"/>
              <a:pathLst>
                <a:path w="2733" h="8998" extrusionOk="0">
                  <a:moveTo>
                    <a:pt x="2733" y="8998"/>
                  </a:moveTo>
                  <a:lnTo>
                    <a:pt x="1" y="7419"/>
                  </a:lnTo>
                  <a:lnTo>
                    <a:pt x="1" y="0"/>
                  </a:lnTo>
                  <a:lnTo>
                    <a:pt x="2733" y="1579"/>
                  </a:ln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a:off x="2787100" y="1553275"/>
              <a:ext cx="67700" cy="295150"/>
            </a:xfrm>
            <a:custGeom>
              <a:avLst/>
              <a:gdLst/>
              <a:ahLst/>
              <a:cxnLst/>
              <a:rect l="l" t="t" r="r" b="b"/>
              <a:pathLst>
                <a:path w="2708" h="11806" extrusionOk="0">
                  <a:moveTo>
                    <a:pt x="2708" y="11805"/>
                  </a:moveTo>
                  <a:lnTo>
                    <a:pt x="1" y="10226"/>
                  </a:lnTo>
                  <a:lnTo>
                    <a:pt x="1" y="1"/>
                  </a:lnTo>
                  <a:lnTo>
                    <a:pt x="2708" y="1580"/>
                  </a:lnTo>
                  <a:close/>
                </a:path>
              </a:pathLst>
            </a:custGeom>
            <a:solidFill>
              <a:srgbClr val="2B3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3002025" y="1557050"/>
              <a:ext cx="68325" cy="415425"/>
            </a:xfrm>
            <a:custGeom>
              <a:avLst/>
              <a:gdLst/>
              <a:ahLst/>
              <a:cxnLst/>
              <a:rect l="l" t="t" r="r" b="b"/>
              <a:pathLst>
                <a:path w="2733" h="16617" extrusionOk="0">
                  <a:moveTo>
                    <a:pt x="2732" y="16617"/>
                  </a:moveTo>
                  <a:lnTo>
                    <a:pt x="1" y="15063"/>
                  </a:lnTo>
                  <a:lnTo>
                    <a:pt x="1" y="0"/>
                  </a:lnTo>
                  <a:lnTo>
                    <a:pt x="2732" y="157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3812175" y="1713050"/>
              <a:ext cx="173600" cy="189250"/>
            </a:xfrm>
            <a:custGeom>
              <a:avLst/>
              <a:gdLst/>
              <a:ahLst/>
              <a:cxnLst/>
              <a:rect l="l" t="t" r="r" b="b"/>
              <a:pathLst>
                <a:path w="6944" h="7570" extrusionOk="0">
                  <a:moveTo>
                    <a:pt x="6943" y="2206"/>
                  </a:moveTo>
                  <a:lnTo>
                    <a:pt x="6943" y="2206"/>
                  </a:lnTo>
                  <a:cubicBezTo>
                    <a:pt x="6943" y="1680"/>
                    <a:pt x="6592" y="1179"/>
                    <a:pt x="5916" y="803"/>
                  </a:cubicBezTo>
                  <a:cubicBezTo>
                    <a:pt x="4562" y="1"/>
                    <a:pt x="2357" y="1"/>
                    <a:pt x="1028" y="778"/>
                  </a:cubicBezTo>
                  <a:cubicBezTo>
                    <a:pt x="327" y="1179"/>
                    <a:pt x="1" y="1680"/>
                    <a:pt x="1" y="2206"/>
                  </a:cubicBezTo>
                  <a:lnTo>
                    <a:pt x="1" y="5364"/>
                  </a:lnTo>
                  <a:lnTo>
                    <a:pt x="1" y="5364"/>
                  </a:lnTo>
                  <a:lnTo>
                    <a:pt x="1" y="5364"/>
                  </a:lnTo>
                  <a:cubicBezTo>
                    <a:pt x="1" y="5866"/>
                    <a:pt x="352" y="6392"/>
                    <a:pt x="1028" y="6768"/>
                  </a:cubicBezTo>
                  <a:cubicBezTo>
                    <a:pt x="2382" y="7570"/>
                    <a:pt x="4587" y="7570"/>
                    <a:pt x="5941" y="6793"/>
                  </a:cubicBezTo>
                  <a:cubicBezTo>
                    <a:pt x="6617" y="6392"/>
                    <a:pt x="6943" y="5891"/>
                    <a:pt x="6943" y="5364"/>
                  </a:cubicBezTo>
                  <a:lnTo>
                    <a:pt x="6943" y="5364"/>
                  </a:ln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3684350" y="1236250"/>
              <a:ext cx="418575" cy="562675"/>
            </a:xfrm>
            <a:custGeom>
              <a:avLst/>
              <a:gdLst/>
              <a:ahLst/>
              <a:cxnLst/>
              <a:rect l="l" t="t" r="r" b="b"/>
              <a:pathLst>
                <a:path w="16743" h="22507" extrusionOk="0">
                  <a:moveTo>
                    <a:pt x="14813" y="14236"/>
                  </a:moveTo>
                  <a:cubicBezTo>
                    <a:pt x="15264" y="13509"/>
                    <a:pt x="15715" y="12757"/>
                    <a:pt x="15991" y="11930"/>
                  </a:cubicBezTo>
                  <a:cubicBezTo>
                    <a:pt x="16392" y="10727"/>
                    <a:pt x="16643" y="9474"/>
                    <a:pt x="16693" y="8221"/>
                  </a:cubicBezTo>
                  <a:cubicBezTo>
                    <a:pt x="16743" y="5790"/>
                    <a:pt x="15866" y="3358"/>
                    <a:pt x="13610" y="1805"/>
                  </a:cubicBezTo>
                  <a:cubicBezTo>
                    <a:pt x="13435" y="1704"/>
                    <a:pt x="13259" y="1604"/>
                    <a:pt x="13059" y="1504"/>
                  </a:cubicBezTo>
                  <a:cubicBezTo>
                    <a:pt x="10978" y="526"/>
                    <a:pt x="6743" y="0"/>
                    <a:pt x="3585" y="2231"/>
                  </a:cubicBezTo>
                  <a:cubicBezTo>
                    <a:pt x="1831" y="2957"/>
                    <a:pt x="1" y="5940"/>
                    <a:pt x="627" y="9248"/>
                  </a:cubicBezTo>
                  <a:cubicBezTo>
                    <a:pt x="1003" y="11278"/>
                    <a:pt x="1755" y="13283"/>
                    <a:pt x="2908" y="15063"/>
                  </a:cubicBezTo>
                  <a:cubicBezTo>
                    <a:pt x="4011" y="16792"/>
                    <a:pt x="4913" y="18371"/>
                    <a:pt x="5239" y="20376"/>
                  </a:cubicBezTo>
                  <a:lnTo>
                    <a:pt x="5264" y="20476"/>
                  </a:lnTo>
                  <a:cubicBezTo>
                    <a:pt x="5189" y="20953"/>
                    <a:pt x="5515" y="21454"/>
                    <a:pt x="6242" y="21830"/>
                  </a:cubicBezTo>
                  <a:cubicBezTo>
                    <a:pt x="7545" y="22481"/>
                    <a:pt x="9675" y="22506"/>
                    <a:pt x="10978" y="21830"/>
                  </a:cubicBezTo>
                  <a:cubicBezTo>
                    <a:pt x="11680" y="21454"/>
                    <a:pt x="12006" y="20953"/>
                    <a:pt x="11931" y="20451"/>
                  </a:cubicBezTo>
                  <a:cubicBezTo>
                    <a:pt x="12257" y="18772"/>
                    <a:pt x="12983" y="17318"/>
                    <a:pt x="13861" y="15815"/>
                  </a:cubicBezTo>
                  <a:cubicBezTo>
                    <a:pt x="14161" y="15263"/>
                    <a:pt x="14487" y="14762"/>
                    <a:pt x="14813" y="142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3829100" y="1415900"/>
              <a:ext cx="147275" cy="347400"/>
            </a:xfrm>
            <a:custGeom>
              <a:avLst/>
              <a:gdLst/>
              <a:ahLst/>
              <a:cxnLst/>
              <a:rect l="l" t="t" r="r" b="b"/>
              <a:pathLst>
                <a:path w="5891" h="13896" extrusionOk="0">
                  <a:moveTo>
                    <a:pt x="278" y="1"/>
                  </a:moveTo>
                  <a:cubicBezTo>
                    <a:pt x="253" y="1"/>
                    <a:pt x="227" y="3"/>
                    <a:pt x="201" y="7"/>
                  </a:cubicBezTo>
                  <a:cubicBezTo>
                    <a:pt x="76" y="57"/>
                    <a:pt x="0" y="208"/>
                    <a:pt x="0" y="333"/>
                  </a:cubicBezTo>
                  <a:lnTo>
                    <a:pt x="1329" y="12614"/>
                  </a:lnTo>
                  <a:cubicBezTo>
                    <a:pt x="1352" y="12774"/>
                    <a:pt x="1479" y="12893"/>
                    <a:pt x="1616" y="12893"/>
                  </a:cubicBezTo>
                  <a:cubicBezTo>
                    <a:pt x="1629" y="12893"/>
                    <a:pt x="1642" y="12891"/>
                    <a:pt x="1655" y="12889"/>
                  </a:cubicBezTo>
                  <a:cubicBezTo>
                    <a:pt x="1830" y="12864"/>
                    <a:pt x="1955" y="12714"/>
                    <a:pt x="1930" y="12564"/>
                  </a:cubicBezTo>
                  <a:lnTo>
                    <a:pt x="752" y="1561"/>
                  </a:lnTo>
                  <a:lnTo>
                    <a:pt x="1529" y="2789"/>
                  </a:lnTo>
                  <a:cubicBezTo>
                    <a:pt x="1580" y="2874"/>
                    <a:pt x="1678" y="2925"/>
                    <a:pt x="1782" y="2925"/>
                  </a:cubicBezTo>
                  <a:cubicBezTo>
                    <a:pt x="1831" y="2925"/>
                    <a:pt x="1882" y="2913"/>
                    <a:pt x="1930" y="2889"/>
                  </a:cubicBezTo>
                  <a:lnTo>
                    <a:pt x="2933" y="2313"/>
                  </a:lnTo>
                  <a:lnTo>
                    <a:pt x="3785" y="4067"/>
                  </a:lnTo>
                  <a:cubicBezTo>
                    <a:pt x="3841" y="4180"/>
                    <a:pt x="3954" y="4236"/>
                    <a:pt x="4070" y="4236"/>
                  </a:cubicBezTo>
                  <a:cubicBezTo>
                    <a:pt x="4109" y="4236"/>
                    <a:pt x="4148" y="4230"/>
                    <a:pt x="4186" y="4218"/>
                  </a:cubicBezTo>
                  <a:lnTo>
                    <a:pt x="5213" y="3817"/>
                  </a:lnTo>
                  <a:lnTo>
                    <a:pt x="3710" y="13541"/>
                  </a:lnTo>
                  <a:cubicBezTo>
                    <a:pt x="3685" y="13691"/>
                    <a:pt x="3785" y="13867"/>
                    <a:pt x="3960" y="13892"/>
                  </a:cubicBezTo>
                  <a:cubicBezTo>
                    <a:pt x="3973" y="13894"/>
                    <a:pt x="3986" y="13895"/>
                    <a:pt x="3999" y="13895"/>
                  </a:cubicBezTo>
                  <a:cubicBezTo>
                    <a:pt x="4140" y="13895"/>
                    <a:pt x="4288" y="13777"/>
                    <a:pt x="4311" y="13616"/>
                  </a:cubicBezTo>
                  <a:lnTo>
                    <a:pt x="5890" y="3391"/>
                  </a:lnTo>
                  <a:cubicBezTo>
                    <a:pt x="5890" y="3290"/>
                    <a:pt x="5865" y="3190"/>
                    <a:pt x="5765" y="3115"/>
                  </a:cubicBezTo>
                  <a:cubicBezTo>
                    <a:pt x="5716" y="3066"/>
                    <a:pt x="5647" y="3039"/>
                    <a:pt x="5577" y="3039"/>
                  </a:cubicBezTo>
                  <a:cubicBezTo>
                    <a:pt x="5538" y="3039"/>
                    <a:pt x="5500" y="3047"/>
                    <a:pt x="5464" y="3065"/>
                  </a:cubicBezTo>
                  <a:lnTo>
                    <a:pt x="4211" y="3566"/>
                  </a:lnTo>
                  <a:lnTo>
                    <a:pt x="3334" y="1761"/>
                  </a:lnTo>
                  <a:cubicBezTo>
                    <a:pt x="3309" y="1686"/>
                    <a:pt x="3234" y="1636"/>
                    <a:pt x="3158" y="1611"/>
                  </a:cubicBezTo>
                  <a:cubicBezTo>
                    <a:pt x="3127" y="1601"/>
                    <a:pt x="3092" y="1595"/>
                    <a:pt x="3056" y="1595"/>
                  </a:cubicBezTo>
                  <a:cubicBezTo>
                    <a:pt x="3004" y="1595"/>
                    <a:pt x="2952" y="1607"/>
                    <a:pt x="2908" y="1636"/>
                  </a:cubicBezTo>
                  <a:lnTo>
                    <a:pt x="1880" y="2213"/>
                  </a:lnTo>
                  <a:lnTo>
                    <a:pt x="577" y="132"/>
                  </a:lnTo>
                  <a:cubicBezTo>
                    <a:pt x="515" y="49"/>
                    <a:pt x="401"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4911800" y="2335875"/>
              <a:ext cx="154175" cy="199900"/>
            </a:xfrm>
            <a:custGeom>
              <a:avLst/>
              <a:gdLst/>
              <a:ahLst/>
              <a:cxnLst/>
              <a:rect l="l" t="t" r="r" b="b"/>
              <a:pathLst>
                <a:path w="6167" h="7996" extrusionOk="0">
                  <a:moveTo>
                    <a:pt x="6166" y="5965"/>
                  </a:moveTo>
                  <a:cubicBezTo>
                    <a:pt x="5765" y="6291"/>
                    <a:pt x="5364" y="6567"/>
                    <a:pt x="4938" y="6792"/>
                  </a:cubicBezTo>
                  <a:cubicBezTo>
                    <a:pt x="2883" y="7995"/>
                    <a:pt x="1054" y="7845"/>
                    <a:pt x="1" y="6617"/>
                  </a:cubicBezTo>
                  <a:lnTo>
                    <a:pt x="4938" y="0"/>
                  </a:ln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5035250" y="2117825"/>
              <a:ext cx="148525" cy="367200"/>
            </a:xfrm>
            <a:custGeom>
              <a:avLst/>
              <a:gdLst/>
              <a:ahLst/>
              <a:cxnLst/>
              <a:rect l="l" t="t" r="r" b="b"/>
              <a:pathLst>
                <a:path w="5941" h="14688" extrusionOk="0">
                  <a:moveTo>
                    <a:pt x="5940" y="5289"/>
                  </a:moveTo>
                  <a:cubicBezTo>
                    <a:pt x="5940" y="8572"/>
                    <a:pt x="3910" y="12482"/>
                    <a:pt x="1228" y="14687"/>
                  </a:cubicBezTo>
                  <a:lnTo>
                    <a:pt x="0" y="8722"/>
                  </a:lnTo>
                  <a:lnTo>
                    <a:pt x="0" y="1905"/>
                  </a:lnTo>
                  <a:cubicBezTo>
                    <a:pt x="3284" y="0"/>
                    <a:pt x="5940" y="1529"/>
                    <a:pt x="5940" y="5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4887375" y="2165450"/>
              <a:ext cx="147900" cy="335850"/>
            </a:xfrm>
            <a:custGeom>
              <a:avLst/>
              <a:gdLst/>
              <a:ahLst/>
              <a:cxnLst/>
              <a:rect l="l" t="t" r="r" b="b"/>
              <a:pathLst>
                <a:path w="5916" h="13434" extrusionOk="0">
                  <a:moveTo>
                    <a:pt x="5915" y="0"/>
                  </a:moveTo>
                  <a:lnTo>
                    <a:pt x="5915" y="6817"/>
                  </a:lnTo>
                  <a:lnTo>
                    <a:pt x="978" y="13434"/>
                  </a:lnTo>
                  <a:cubicBezTo>
                    <a:pt x="351" y="12707"/>
                    <a:pt x="0" y="11629"/>
                    <a:pt x="0" y="10226"/>
                  </a:cubicBezTo>
                  <a:cubicBezTo>
                    <a:pt x="0" y="6466"/>
                    <a:pt x="2657" y="1880"/>
                    <a:pt x="5915" y="0"/>
                  </a:cubicBezTo>
                  <a:close/>
                </a:path>
              </a:pathLst>
            </a:custGeom>
            <a:solidFill>
              <a:srgbClr val="3C3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a:off x="2358550" y="1805800"/>
              <a:ext cx="286975" cy="212425"/>
            </a:xfrm>
            <a:custGeom>
              <a:avLst/>
              <a:gdLst/>
              <a:ahLst/>
              <a:cxnLst/>
              <a:rect l="l" t="t" r="r" b="b"/>
              <a:pathLst>
                <a:path w="11479" h="8497" extrusionOk="0">
                  <a:moveTo>
                    <a:pt x="1328" y="3960"/>
                  </a:moveTo>
                  <a:cubicBezTo>
                    <a:pt x="0" y="6166"/>
                    <a:pt x="1228" y="8221"/>
                    <a:pt x="3810" y="8371"/>
                  </a:cubicBezTo>
                  <a:cubicBezTo>
                    <a:pt x="6291" y="8496"/>
                    <a:pt x="8998" y="6642"/>
                    <a:pt x="10251" y="4612"/>
                  </a:cubicBezTo>
                  <a:cubicBezTo>
                    <a:pt x="11003" y="3409"/>
                    <a:pt x="11479" y="1228"/>
                    <a:pt x="10000" y="326"/>
                  </a:cubicBezTo>
                  <a:cubicBezTo>
                    <a:pt x="9524" y="25"/>
                    <a:pt x="8947" y="0"/>
                    <a:pt x="8396" y="25"/>
                  </a:cubicBezTo>
                  <a:cubicBezTo>
                    <a:pt x="5689" y="201"/>
                    <a:pt x="2757" y="1554"/>
                    <a:pt x="1328" y="39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4134250" y="1667950"/>
              <a:ext cx="106525" cy="97150"/>
            </a:xfrm>
            <a:custGeom>
              <a:avLst/>
              <a:gdLst/>
              <a:ahLst/>
              <a:cxnLst/>
              <a:rect l="l" t="t" r="r" b="b"/>
              <a:pathLst>
                <a:path w="4261" h="3886" extrusionOk="0">
                  <a:moveTo>
                    <a:pt x="2130" y="25"/>
                  </a:moveTo>
                  <a:cubicBezTo>
                    <a:pt x="2331" y="0"/>
                    <a:pt x="2531" y="25"/>
                    <a:pt x="2757" y="101"/>
                  </a:cubicBezTo>
                  <a:cubicBezTo>
                    <a:pt x="4261" y="577"/>
                    <a:pt x="3935" y="2657"/>
                    <a:pt x="2882" y="3434"/>
                  </a:cubicBezTo>
                  <a:cubicBezTo>
                    <a:pt x="2256" y="3885"/>
                    <a:pt x="1579" y="3710"/>
                    <a:pt x="1053" y="3183"/>
                  </a:cubicBezTo>
                  <a:cubicBezTo>
                    <a:pt x="0" y="2181"/>
                    <a:pt x="777" y="151"/>
                    <a:pt x="2130" y="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0100002" name="ODT_ATTR_LBL_LOGO">
            <a:extLst>
              <a:ext uri="{FF2B5EF4-FFF2-40B4-BE49-F238E27FC236}">
                <a16:creationId xmlns:a16="http://schemas.microsoft.com/office/drawing/2014/main" xmlns="" id="{B066AC4A-9A1C-4C10-800A-DAF9F2764385}"/>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0" y="139950"/>
            <a:ext cx="1299300" cy="374400"/>
          </a:xfrm>
        </p:spPr>
        <p:txBody>
          <a:bodyPr/>
          <a:lstStyle/>
          <a:p>
            <a:pPr algn="l" rtl="0"/>
            <a:r>
              <a:rPr lang="en-US" sz="1600" dirty="0" err="1"/>
              <a:t>advanced</a:t>
            </a:r>
            <a:endParaRPr lang="en-US" sz="1600" dirty="0"/>
          </a:p>
        </p:txBody>
      </p:sp>
      <p:sp>
        <p:nvSpPr>
          <p:cNvPr id="3" name="Content Placeholder 2"/>
          <p:cNvSpPr>
            <a:spLocks noGrp="1"/>
          </p:cNvSpPr>
          <p:nvPr>
            <p:ph sz="quarter" idx="1"/>
          </p:nvPr>
        </p:nvSpPr>
        <p:spPr>
          <a:xfrm>
            <a:off x="685800" y="800100"/>
            <a:ext cx="8001000" cy="3714750"/>
          </a:xfrm>
        </p:spPr>
        <p:txBody>
          <a:bodyPr/>
          <a:lstStyle/>
          <a:p>
            <a:pPr algn="l" rtl="0">
              <a:buFont typeface="Wingdings" pitchFamily="2" charset="2"/>
              <a:buChar char="v"/>
            </a:pPr>
            <a:r>
              <a:rPr lang="en-US" dirty="0"/>
              <a:t>Every box must done diagnosis Which covers system formal And informal</a:t>
            </a:r>
          </a:p>
          <a:p>
            <a:pPr algn="l" rtl="0">
              <a:buFont typeface="Wingdings" pitchFamily="2" charset="2"/>
              <a:buChar char="v"/>
            </a:pPr>
            <a:r>
              <a:rPr lang="en-US" dirty="0"/>
              <a:t>Discover gap between system formal And informal</a:t>
            </a:r>
          </a:p>
          <a:p>
            <a:pPr algn="l" rtl="0">
              <a:buFont typeface="Wingdings" pitchFamily="2" charset="2"/>
              <a:buChar char="v"/>
            </a:pPr>
            <a:r>
              <a:rPr lang="en-US" dirty="0" err="1"/>
              <a:t>The more</a:t>
            </a:r>
            <a:r>
              <a:rPr lang="en-US" dirty="0"/>
              <a:t> </a:t>
            </a:r>
            <a:r>
              <a:rPr lang="en-US" dirty="0" err="1"/>
              <a:t>tenuous</a:t>
            </a:r>
            <a:r>
              <a:rPr lang="en-US" dirty="0"/>
              <a:t> </a:t>
            </a:r>
            <a:r>
              <a:rPr lang="en-US" dirty="0" err="1"/>
              <a:t>gap</a:t>
            </a:r>
            <a:r>
              <a:rPr lang="en-US" dirty="0"/>
              <a:t> </a:t>
            </a:r>
            <a:r>
              <a:rPr lang="en-US" dirty="0" err="1"/>
              <a:t>the more</a:t>
            </a:r>
            <a:r>
              <a:rPr lang="en-US" dirty="0"/>
              <a:t> </a:t>
            </a:r>
            <a:r>
              <a:rPr lang="en-US" dirty="0" err="1"/>
              <a:t>No</a:t>
            </a:r>
            <a:r>
              <a:rPr lang="en-US" dirty="0"/>
              <a:t> </a:t>
            </a:r>
            <a:r>
              <a:rPr lang="en-US" dirty="0" err="1"/>
              <a:t>efficient</a:t>
            </a:r>
            <a:endParaRPr lang="en-US" dirty="0"/>
          </a:p>
          <a:p>
            <a:pPr algn="l" rtl="0">
              <a:buFont typeface="Wingdings" pitchFamily="2" charset="2"/>
              <a:buChar char="v"/>
            </a:pPr>
            <a:r>
              <a:rPr lang="en-US" dirty="0" err="1"/>
              <a:t>Box</a:t>
            </a:r>
            <a:r>
              <a:rPr lang="en-US" dirty="0"/>
              <a:t> </a:t>
            </a:r>
            <a:r>
              <a:rPr lang="en-US" dirty="0" err="1"/>
              <a:t>objective</a:t>
            </a:r>
            <a:r>
              <a:rPr lang="en-US" dirty="0"/>
              <a:t> </a:t>
            </a:r>
          </a:p>
          <a:p>
            <a:pPr marL="1003300" indent="-342900" algn="l" rtl="0">
              <a:buFont typeface="+mj-lt"/>
              <a:buAutoNum type="arabicPeriod"/>
            </a:pPr>
            <a:r>
              <a:rPr lang="en-US" dirty="0"/>
              <a:t>clarity about objective </a:t>
            </a:r>
            <a:r>
              <a:rPr lang="en-US" dirty="0" err="1"/>
              <a:t>ie</a:t>
            </a:r>
            <a:r>
              <a:rPr lang="en-US" dirty="0"/>
              <a:t> to what extent para member organization understand in a manner clear And Correct about mission And objective.</a:t>
            </a:r>
          </a:p>
          <a:p>
            <a:pPr marL="1003300" indent="-342900" algn="l" rtl="0">
              <a:buFont typeface="+mj-lt"/>
              <a:buAutoNum type="arabicPeriod"/>
            </a:pPr>
            <a:r>
              <a:rPr lang="en-US" dirty="0"/>
              <a:t>Agreement With objective: support on member organization For reach objective organization.</a:t>
            </a:r>
          </a:p>
          <a:p>
            <a:pPr marL="450850" indent="-342900" algn="l" rtl="0">
              <a:buFont typeface="Wingdings" pitchFamily="2" charset="2"/>
              <a:buChar char="v"/>
            </a:pPr>
            <a:r>
              <a:rPr lang="en-US" dirty="0" err="1"/>
              <a:t>Box</a:t>
            </a:r>
            <a:r>
              <a:rPr lang="en-US" dirty="0"/>
              <a:t> </a:t>
            </a:r>
            <a:r>
              <a:rPr lang="en-US" dirty="0" err="1"/>
              <a:t>Structure</a:t>
            </a:r>
            <a:r>
              <a:rPr lang="en-US" dirty="0"/>
              <a:t>:</a:t>
            </a:r>
          </a:p>
          <a:p>
            <a:pPr marL="1327150" indent="-342900" algn="l" rtl="0">
              <a:buFont typeface="+mj-lt"/>
              <a:buAutoNum type="arabicPeriod"/>
            </a:pPr>
            <a:r>
              <a:rPr lang="en-US" dirty="0"/>
              <a:t>is There is harmony between </a:t>
            </a:r>
            <a:r>
              <a:rPr lang="en-US" dirty="0" err="1"/>
              <a:t>objectiveWhichhas</a:t>
            </a:r>
            <a:r>
              <a:rPr lang="en-US" dirty="0"/>
              <a:t> set with framework structure internal built</a:t>
            </a:r>
          </a:p>
          <a:p>
            <a:pPr marL="1327150" indent="-342900" algn="l" rtl="0">
              <a:buFont typeface="+mj-lt"/>
              <a:buAutoNum type="arabicPeriod"/>
            </a:pPr>
            <a:r>
              <a:rPr lang="en-US" dirty="0"/>
              <a:t>is structure internal built For serve objective organization</a:t>
            </a:r>
          </a:p>
        </p:txBody>
      </p:sp>
    </p:spTree>
    <p:extLst>
      <p:ext uri="{BB962C8B-B14F-4D97-AF65-F5344CB8AC3E}">
        <p14:creationId xmlns:p14="http://schemas.microsoft.com/office/powerpoint/2010/main" xmlns="" val="391778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0" y="139950"/>
            <a:ext cx="1299300" cy="374400"/>
          </a:xfrm>
        </p:spPr>
        <p:txBody>
          <a:bodyPr/>
          <a:lstStyle/>
          <a:p>
            <a:pPr algn="l" rtl="0"/>
            <a:r>
              <a:rPr lang="en-US" sz="1600" dirty="0" err="1"/>
              <a:t>advanced</a:t>
            </a:r>
            <a:endParaRPr lang="en-US" sz="1600" dirty="0"/>
          </a:p>
        </p:txBody>
      </p:sp>
      <p:sp>
        <p:nvSpPr>
          <p:cNvPr id="3" name="Content Placeholder 2"/>
          <p:cNvSpPr>
            <a:spLocks noGrp="1"/>
          </p:cNvSpPr>
          <p:nvPr>
            <p:ph sz="quarter" idx="1"/>
          </p:nvPr>
        </p:nvSpPr>
        <p:spPr>
          <a:xfrm>
            <a:off x="685800" y="800100"/>
            <a:ext cx="8001000" cy="3714750"/>
          </a:xfrm>
        </p:spPr>
        <p:txBody>
          <a:bodyPr/>
          <a:lstStyle/>
          <a:p>
            <a:pPr algn="l" rtl="0">
              <a:buFont typeface="Wingdings" pitchFamily="2" charset="2"/>
              <a:buChar char="v"/>
            </a:pPr>
            <a:r>
              <a:rPr lang="en-US" sz="1800" dirty="0" err="1"/>
              <a:t>Box</a:t>
            </a:r>
            <a:r>
              <a:rPr lang="en-US" sz="1800" dirty="0"/>
              <a:t> </a:t>
            </a:r>
            <a:r>
              <a:rPr lang="en-US" sz="1800" dirty="0" err="1"/>
              <a:t>system</a:t>
            </a:r>
            <a:r>
              <a:rPr lang="en-US" sz="1800" dirty="0"/>
              <a:t> </a:t>
            </a:r>
            <a:r>
              <a:rPr lang="en-US" sz="1800" dirty="0" err="1"/>
              <a:t>connection</a:t>
            </a:r>
            <a:r>
              <a:rPr lang="en-US" sz="1800" dirty="0"/>
              <a:t>:</a:t>
            </a:r>
          </a:p>
          <a:p>
            <a:pPr marL="984250" marR="5080" indent="-342900" algn="l" rtl="0">
              <a:lnSpc>
                <a:spcPct val="100000"/>
              </a:lnSpc>
              <a:buClr>
                <a:srgbClr val="CCCCFF"/>
              </a:buClr>
              <a:buFont typeface="+mj-lt"/>
              <a:buAutoNum type="arabicPeriod"/>
            </a:pPr>
            <a:r>
              <a:rPr lang="en-US" sz="1800" spc="-5" dirty="0">
                <a:latin typeface="Arial MT"/>
                <a:cs typeface="Arial MT"/>
              </a:rPr>
              <a:t>System </a:t>
            </a:r>
            <a:r>
              <a:rPr lang="en-US" sz="1800" spc="-10" dirty="0">
                <a:latin typeface="Arial MT"/>
                <a:cs typeface="Arial MT"/>
              </a:rPr>
              <a:t>connection </a:t>
            </a:r>
            <a:r>
              <a:rPr lang="en-US" sz="1800" spc="-5" dirty="0">
                <a:latin typeface="Arial MT"/>
                <a:cs typeface="Arial MT"/>
              </a:rPr>
              <a:t>between individual in </a:t>
            </a:r>
            <a:r>
              <a:rPr lang="en-US" sz="1800" spc="-875" dirty="0">
                <a:latin typeface="Arial MT"/>
                <a:cs typeface="Arial MT"/>
              </a:rPr>
              <a:t> </a:t>
            </a:r>
            <a:r>
              <a:rPr lang="en-US" sz="1800" spc="-5" dirty="0">
                <a:latin typeface="Arial MT"/>
                <a:cs typeface="Arial MT"/>
              </a:rPr>
              <a:t>organization</a:t>
            </a:r>
            <a:endParaRPr lang="en-US" sz="1800" dirty="0">
              <a:latin typeface="Arial MT"/>
              <a:cs typeface="Arial MT"/>
            </a:endParaRPr>
          </a:p>
          <a:p>
            <a:pPr marL="984250" marR="163195" indent="-342900" algn="l" rtl="0">
              <a:lnSpc>
                <a:spcPct val="100000"/>
              </a:lnSpc>
              <a:buClr>
                <a:srgbClr val="CCCCFF"/>
              </a:buClr>
              <a:buFont typeface="+mj-lt"/>
              <a:buAutoNum type="arabicPeriod"/>
            </a:pPr>
            <a:r>
              <a:rPr lang="en-US" sz="1800" spc="-5" dirty="0">
                <a:latin typeface="Arial MT"/>
                <a:cs typeface="Arial MT"/>
              </a:rPr>
              <a:t>System </a:t>
            </a:r>
            <a:r>
              <a:rPr lang="en-US" sz="1800" spc="-10" dirty="0">
                <a:latin typeface="Arial MT"/>
                <a:cs typeface="Arial MT"/>
              </a:rPr>
              <a:t>connection </a:t>
            </a:r>
            <a:r>
              <a:rPr lang="en-US" sz="1800" spc="-5" dirty="0">
                <a:latin typeface="Arial MT"/>
                <a:cs typeface="Arial MT"/>
              </a:rPr>
              <a:t>between which units </a:t>
            </a:r>
            <a:r>
              <a:rPr lang="en-US" sz="1800" spc="-875" dirty="0">
                <a:latin typeface="Arial MT"/>
                <a:cs typeface="Arial MT"/>
              </a:rPr>
              <a:t> </a:t>
            </a:r>
            <a:r>
              <a:rPr lang="en-US" sz="1800" spc="-5" dirty="0">
                <a:latin typeface="Arial MT"/>
                <a:cs typeface="Arial MT"/>
              </a:rPr>
              <a:t>different</a:t>
            </a:r>
            <a:r>
              <a:rPr lang="en-US" sz="1800" spc="-30" dirty="0">
                <a:latin typeface="Arial MT"/>
                <a:cs typeface="Arial MT"/>
              </a:rPr>
              <a:t> </a:t>
            </a:r>
            <a:r>
              <a:rPr lang="en-US" sz="1800" spc="-5" dirty="0">
                <a:latin typeface="Arial MT"/>
                <a:cs typeface="Arial MT"/>
              </a:rPr>
              <a:t>task</a:t>
            </a:r>
            <a:r>
              <a:rPr lang="en-US" sz="1800" spc="-20" dirty="0">
                <a:latin typeface="Arial MT"/>
                <a:cs typeface="Arial MT"/>
              </a:rPr>
              <a:t> </a:t>
            </a:r>
            <a:r>
              <a:rPr lang="en-US" sz="1800" spc="-5" dirty="0">
                <a:latin typeface="Arial MT"/>
                <a:cs typeface="Arial MT"/>
              </a:rPr>
              <a:t>activities</a:t>
            </a:r>
            <a:endParaRPr lang="en-US" sz="1800" dirty="0">
              <a:latin typeface="Arial MT"/>
              <a:cs typeface="Arial MT"/>
            </a:endParaRPr>
          </a:p>
          <a:p>
            <a:pPr marL="984250" indent="-342900" algn="l" rtl="0">
              <a:lnSpc>
                <a:spcPct val="100000"/>
              </a:lnSpc>
              <a:buClr>
                <a:srgbClr val="CCCCFF"/>
              </a:buClr>
              <a:buFont typeface="+mj-lt"/>
              <a:buAutoNum type="arabicPeriod"/>
            </a:pPr>
            <a:r>
              <a:rPr lang="en-US" sz="1800" spc="-5" dirty="0" err="1">
                <a:latin typeface="Arial MT"/>
                <a:cs typeface="Arial MT"/>
              </a:rPr>
              <a:t>Each other</a:t>
            </a:r>
            <a:r>
              <a:rPr lang="en-US" sz="1800" spc="-45" dirty="0">
                <a:latin typeface="Arial MT"/>
                <a:cs typeface="Arial MT"/>
              </a:rPr>
              <a:t> </a:t>
            </a:r>
            <a:r>
              <a:rPr lang="en-US" sz="1800" spc="-5" dirty="0" err="1">
                <a:latin typeface="Arial MT"/>
                <a:cs typeface="Arial MT"/>
              </a:rPr>
              <a:t>dependency</a:t>
            </a:r>
            <a:endParaRPr lang="en-US" sz="1800" dirty="0">
              <a:latin typeface="Arial MT"/>
              <a:cs typeface="Arial MT"/>
            </a:endParaRPr>
          </a:p>
          <a:p>
            <a:pPr marL="984250" indent="-342900" algn="l" rtl="0">
              <a:lnSpc>
                <a:spcPct val="100000"/>
              </a:lnSpc>
              <a:buClr>
                <a:srgbClr val="CCCCFF"/>
              </a:buClr>
              <a:buFont typeface="+mj-lt"/>
              <a:buAutoNum type="arabicPeriod"/>
            </a:pPr>
            <a:r>
              <a:rPr lang="en-US" sz="1800" spc="-5" dirty="0" err="1">
                <a:latin typeface="Arial MT"/>
                <a:cs typeface="Arial MT"/>
              </a:rPr>
              <a:t>Quality</a:t>
            </a:r>
            <a:r>
              <a:rPr lang="en-US" sz="1800" spc="-10" dirty="0">
                <a:latin typeface="Arial MT"/>
                <a:cs typeface="Arial MT"/>
              </a:rPr>
              <a:t> </a:t>
            </a:r>
            <a:r>
              <a:rPr lang="en-US" sz="1800" spc="-5" dirty="0" err="1">
                <a:latin typeface="Arial MT"/>
                <a:cs typeface="Arial MT"/>
              </a:rPr>
              <a:t>system</a:t>
            </a:r>
            <a:r>
              <a:rPr lang="en-US" sz="1800" spc="-20" dirty="0">
                <a:latin typeface="Arial MT"/>
                <a:cs typeface="Arial MT"/>
              </a:rPr>
              <a:t> </a:t>
            </a:r>
            <a:r>
              <a:rPr lang="en-US" sz="1800" spc="-10" dirty="0" err="1">
                <a:latin typeface="Arial MT"/>
                <a:cs typeface="Arial MT"/>
              </a:rPr>
              <a:t>connection</a:t>
            </a:r>
            <a:endParaRPr lang="en-US" sz="1800" dirty="0">
              <a:latin typeface="Arial MT"/>
              <a:cs typeface="Arial MT"/>
            </a:endParaRPr>
          </a:p>
          <a:p>
            <a:pPr marL="984250" indent="-342900" algn="l" rtl="0">
              <a:lnSpc>
                <a:spcPct val="100000"/>
              </a:lnSpc>
              <a:buClr>
                <a:srgbClr val="CCCCFF"/>
              </a:buClr>
              <a:buFont typeface="+mj-lt"/>
              <a:buAutoNum type="arabicPeriod"/>
            </a:pPr>
            <a:r>
              <a:rPr lang="en-US" sz="1800" spc="-5" dirty="0" err="1">
                <a:latin typeface="Arial MT"/>
                <a:cs typeface="Arial MT"/>
              </a:rPr>
              <a:t>Conflict</a:t>
            </a:r>
            <a:r>
              <a:rPr lang="en-US" sz="1800" spc="-15" dirty="0">
                <a:latin typeface="Arial MT"/>
                <a:cs typeface="Arial MT"/>
              </a:rPr>
              <a:t> </a:t>
            </a:r>
            <a:r>
              <a:rPr lang="en-US" sz="1800" spc="-5" dirty="0" err="1">
                <a:latin typeface="Arial MT"/>
                <a:cs typeface="Arial MT"/>
              </a:rPr>
              <a:t>in</a:t>
            </a:r>
            <a:r>
              <a:rPr lang="en-US" sz="1800" spc="-30" dirty="0">
                <a:latin typeface="Arial MT"/>
                <a:cs typeface="Arial MT"/>
              </a:rPr>
              <a:t> </a:t>
            </a:r>
            <a:r>
              <a:rPr lang="en-US" sz="1800" spc="-5" dirty="0" err="1">
                <a:latin typeface="Arial MT"/>
                <a:cs typeface="Arial MT"/>
              </a:rPr>
              <a:t>organization</a:t>
            </a:r>
            <a:endParaRPr lang="en-US" sz="1800" dirty="0"/>
          </a:p>
          <a:p>
            <a:pPr algn="l" rtl="0">
              <a:buFont typeface="Wingdings" pitchFamily="2" charset="2"/>
              <a:buChar char="v"/>
            </a:pPr>
            <a:r>
              <a:rPr lang="en-US" sz="1800" dirty="0" err="1"/>
              <a:t>Box</a:t>
            </a:r>
            <a:r>
              <a:rPr lang="en-US" sz="1800" dirty="0"/>
              <a:t> </a:t>
            </a:r>
            <a:r>
              <a:rPr lang="en-US" sz="1800" dirty="0" err="1"/>
              <a:t>award</a:t>
            </a:r>
            <a:endParaRPr lang="en-US" sz="1800" dirty="0"/>
          </a:p>
          <a:p>
            <a:pPr marL="895350" marR="1339215" indent="-266700" algn="l" rtl="0">
              <a:lnSpc>
                <a:spcPct val="100000"/>
              </a:lnSpc>
              <a:buFont typeface="+mj-lt"/>
              <a:buAutoNum type="arabicPeriod"/>
            </a:pPr>
            <a:r>
              <a:rPr lang="en-US" sz="1800" spc="70" dirty="0" err="1">
                <a:latin typeface="Arial MT"/>
                <a:cs typeface="Arial MT"/>
              </a:rPr>
              <a:t>What</a:t>
            </a:r>
            <a:r>
              <a:rPr lang="en-US" sz="1800" spc="-5" dirty="0">
                <a:latin typeface="Arial MT"/>
                <a:cs typeface="Arial MT"/>
              </a:rPr>
              <a:t> </a:t>
            </a:r>
            <a:r>
              <a:rPr lang="en-US" sz="1800" dirty="0">
                <a:latin typeface="Arial MT"/>
                <a:cs typeface="Arial MT"/>
              </a:rPr>
              <a:t>Which</a:t>
            </a:r>
            <a:r>
              <a:rPr lang="en-US" sz="1800" spc="-25" dirty="0">
                <a:latin typeface="Arial MT"/>
                <a:cs typeface="Arial MT"/>
              </a:rPr>
              <a:t> </a:t>
            </a:r>
            <a:r>
              <a:rPr lang="en-US" sz="1800" spc="-5" dirty="0" err="1">
                <a:latin typeface="Arial MT"/>
                <a:cs typeface="Arial MT"/>
              </a:rPr>
              <a:t>given</a:t>
            </a:r>
            <a:r>
              <a:rPr lang="en-US" sz="1800" spc="-15" dirty="0">
                <a:latin typeface="Arial MT"/>
                <a:cs typeface="Arial MT"/>
              </a:rPr>
              <a:t> </a:t>
            </a:r>
            <a:r>
              <a:rPr lang="en-US" sz="1800" spc="-5" dirty="0" err="1">
                <a:latin typeface="Arial MT"/>
                <a:cs typeface="Arial MT"/>
              </a:rPr>
              <a:t>in a manner</a:t>
            </a:r>
            <a:r>
              <a:rPr lang="en-US" sz="1800" spc="-20" dirty="0">
                <a:latin typeface="Arial MT"/>
                <a:cs typeface="Arial MT"/>
              </a:rPr>
              <a:t> </a:t>
            </a:r>
            <a:r>
              <a:rPr lang="en-US" sz="1800" spc="-5" dirty="0">
                <a:latin typeface="Arial MT"/>
                <a:cs typeface="Arial MT"/>
              </a:rPr>
              <a:t>formal</a:t>
            </a:r>
            <a:r>
              <a:rPr lang="en-US" sz="1800" spc="5" dirty="0">
                <a:latin typeface="Arial MT"/>
                <a:cs typeface="Arial MT"/>
              </a:rPr>
              <a:t> </a:t>
            </a:r>
            <a:r>
              <a:rPr lang="en-US" sz="1800" spc="-5" dirty="0" err="1">
                <a:latin typeface="Arial MT"/>
                <a:cs typeface="Arial MT"/>
              </a:rPr>
              <a:t>by</a:t>
            </a:r>
            <a:r>
              <a:rPr lang="en-US" sz="1800" spc="-5" dirty="0">
                <a:latin typeface="Arial MT"/>
                <a:cs typeface="Arial MT"/>
              </a:rPr>
              <a:t> </a:t>
            </a:r>
            <a:r>
              <a:rPr lang="en-US" sz="1800" spc="-735" dirty="0">
                <a:latin typeface="Arial MT"/>
                <a:cs typeface="Arial MT"/>
              </a:rPr>
              <a:t> </a:t>
            </a:r>
            <a:r>
              <a:rPr lang="en-US" sz="1800" spc="-5" dirty="0" err="1">
                <a:latin typeface="Arial MT"/>
                <a:cs typeface="Arial MT"/>
              </a:rPr>
              <a:t>organization</a:t>
            </a:r>
            <a:endParaRPr lang="en-US" sz="1800" dirty="0">
              <a:latin typeface="Arial MT"/>
              <a:cs typeface="Arial MT"/>
            </a:endParaRPr>
          </a:p>
          <a:p>
            <a:pPr marL="895350" indent="-266700" algn="l" rtl="0">
              <a:lnSpc>
                <a:spcPct val="100000"/>
              </a:lnSpc>
              <a:buFont typeface="+mj-lt"/>
              <a:buAutoNum type="arabicPeriod"/>
            </a:pPr>
            <a:r>
              <a:rPr lang="en-US" sz="1800" spc="70" dirty="0" err="1">
                <a:latin typeface="Arial MT"/>
                <a:cs typeface="Arial MT"/>
              </a:rPr>
              <a:t>What</a:t>
            </a:r>
            <a:r>
              <a:rPr lang="en-US" sz="1800" spc="-5" dirty="0">
                <a:latin typeface="Arial MT"/>
                <a:cs typeface="Arial MT"/>
              </a:rPr>
              <a:t> </a:t>
            </a:r>
            <a:r>
              <a:rPr lang="en-US" sz="1800" dirty="0">
                <a:latin typeface="Arial MT"/>
                <a:cs typeface="Arial MT"/>
              </a:rPr>
              <a:t>Which</a:t>
            </a:r>
            <a:r>
              <a:rPr lang="en-US" sz="1800" spc="-30" dirty="0">
                <a:latin typeface="Arial MT"/>
                <a:cs typeface="Arial MT"/>
              </a:rPr>
              <a:t> </a:t>
            </a:r>
            <a:r>
              <a:rPr lang="en-US" sz="1800" spc="-5" dirty="0" err="1">
                <a:latin typeface="Arial MT"/>
                <a:cs typeface="Arial MT"/>
              </a:rPr>
              <a:t>Actually</a:t>
            </a:r>
            <a:r>
              <a:rPr lang="en-US" sz="1800" dirty="0">
                <a:latin typeface="Arial MT"/>
                <a:cs typeface="Arial MT"/>
              </a:rPr>
              <a:t> </a:t>
            </a:r>
            <a:r>
              <a:rPr lang="en-US" sz="1800" spc="-5" dirty="0" err="1">
                <a:latin typeface="Arial MT"/>
                <a:cs typeface="Arial MT"/>
              </a:rPr>
              <a:t>felt</a:t>
            </a:r>
            <a:r>
              <a:rPr lang="en-US" sz="1800" spc="-5" dirty="0">
                <a:latin typeface="Arial MT"/>
                <a:cs typeface="Arial MT"/>
              </a:rPr>
              <a:t> </a:t>
            </a:r>
            <a:r>
              <a:rPr lang="en-US" sz="1800" spc="-5" dirty="0" err="1">
                <a:latin typeface="Arial MT"/>
                <a:cs typeface="Arial MT"/>
              </a:rPr>
              <a:t>by</a:t>
            </a:r>
            <a:r>
              <a:rPr lang="en-US" sz="1800" spc="-25" dirty="0">
                <a:latin typeface="Arial MT"/>
                <a:cs typeface="Arial MT"/>
              </a:rPr>
              <a:t> </a:t>
            </a:r>
            <a:r>
              <a:rPr lang="en-US" sz="1800" spc="-5" dirty="0" err="1">
                <a:latin typeface="Arial MT"/>
                <a:cs typeface="Arial MT"/>
              </a:rPr>
              <a:t>member</a:t>
            </a:r>
            <a:endParaRPr lang="en-US" sz="1800" dirty="0">
              <a:latin typeface="Arial MT"/>
              <a:cs typeface="Arial MT"/>
            </a:endParaRPr>
          </a:p>
          <a:p>
            <a:pPr marL="895350" indent="-266700" algn="l" rtl="0">
              <a:lnSpc>
                <a:spcPct val="100000"/>
              </a:lnSpc>
              <a:buFont typeface="+mj-lt"/>
              <a:buAutoNum type="arabicPeriod"/>
            </a:pPr>
            <a:r>
              <a:rPr lang="en-US" sz="1800" dirty="0" err="1">
                <a:latin typeface="Arial MT"/>
                <a:cs typeface="Arial MT"/>
              </a:rPr>
              <a:t>System</a:t>
            </a:r>
            <a:r>
              <a:rPr lang="en-US" sz="1800" dirty="0">
                <a:latin typeface="Arial MT"/>
                <a:cs typeface="Arial MT"/>
              </a:rPr>
              <a:t> </a:t>
            </a:r>
            <a:r>
              <a:rPr lang="en-US" sz="1800" spc="-5" dirty="0" err="1">
                <a:latin typeface="Arial MT"/>
                <a:cs typeface="Arial MT"/>
              </a:rPr>
              <a:t>wages</a:t>
            </a:r>
            <a:r>
              <a:rPr lang="en-US" sz="1800" spc="-5" dirty="0">
                <a:latin typeface="Arial MT"/>
                <a:cs typeface="Arial MT"/>
              </a:rPr>
              <a:t> </a:t>
            </a:r>
            <a:r>
              <a:rPr lang="en-US" sz="1800" spc="-5" dirty="0" err="1">
                <a:latin typeface="Arial MT"/>
                <a:cs typeface="Arial MT"/>
              </a:rPr>
              <a:t>in accordance</a:t>
            </a:r>
            <a:r>
              <a:rPr lang="en-US" sz="1800" spc="-5" dirty="0">
                <a:latin typeface="Arial MT"/>
                <a:cs typeface="Arial MT"/>
              </a:rPr>
              <a:t> </a:t>
            </a:r>
            <a:r>
              <a:rPr lang="en-US" sz="1800" spc="-5" dirty="0" err="1">
                <a:latin typeface="Arial MT"/>
                <a:cs typeface="Arial MT"/>
              </a:rPr>
              <a:t>felt</a:t>
            </a:r>
            <a:r>
              <a:rPr lang="en-US" sz="1800" spc="-5" dirty="0">
                <a:latin typeface="Arial MT"/>
                <a:cs typeface="Arial MT"/>
              </a:rPr>
              <a:t> </a:t>
            </a:r>
            <a:r>
              <a:rPr lang="en-US" sz="1800" spc="-10" dirty="0" err="1">
                <a:latin typeface="Arial MT"/>
                <a:cs typeface="Arial MT"/>
              </a:rPr>
              <a:t>by</a:t>
            </a:r>
            <a:r>
              <a:rPr lang="en-US" sz="1800" spc="-10" dirty="0">
                <a:latin typeface="Arial MT"/>
                <a:cs typeface="Arial MT"/>
              </a:rPr>
              <a:t> </a:t>
            </a:r>
            <a:r>
              <a:rPr lang="en-US" sz="1800" spc="-10" dirty="0" err="1">
                <a:latin typeface="Arial MT"/>
                <a:cs typeface="Arial MT"/>
              </a:rPr>
              <a:t>member</a:t>
            </a:r>
            <a:r>
              <a:rPr lang="en-US" sz="1800" spc="-10" dirty="0">
                <a:latin typeface="Arial MT"/>
                <a:cs typeface="Arial MT"/>
              </a:rPr>
              <a:t> </a:t>
            </a:r>
            <a:r>
              <a:rPr lang="en-US" sz="1800" spc="-875" dirty="0">
                <a:latin typeface="Arial MT"/>
                <a:cs typeface="Arial MT"/>
              </a:rPr>
              <a:t> </a:t>
            </a:r>
            <a:r>
              <a:rPr lang="en-US" sz="1800" spc="-5" dirty="0" err="1">
                <a:latin typeface="Arial MT"/>
                <a:cs typeface="Arial MT"/>
              </a:rPr>
              <a:t>as</a:t>
            </a:r>
            <a:r>
              <a:rPr lang="en-US" sz="1800" spc="-25" dirty="0">
                <a:latin typeface="Arial MT"/>
                <a:cs typeface="Arial MT"/>
              </a:rPr>
              <a:t> </a:t>
            </a:r>
            <a:r>
              <a:rPr lang="en-US" sz="1800" spc="-5" dirty="0" err="1">
                <a:latin typeface="Arial MT"/>
                <a:cs typeface="Arial MT"/>
              </a:rPr>
              <a:t>appreciation</a:t>
            </a:r>
            <a:r>
              <a:rPr lang="en-US" sz="1800" spc="-15" dirty="0">
                <a:latin typeface="Arial MT"/>
                <a:cs typeface="Arial MT"/>
              </a:rPr>
              <a:t> </a:t>
            </a:r>
            <a:r>
              <a:rPr lang="en-US" sz="1800" spc="-10" dirty="0" err="1">
                <a:latin typeface="Arial MT"/>
                <a:cs typeface="Arial MT"/>
              </a:rPr>
              <a:t>or</a:t>
            </a:r>
            <a:r>
              <a:rPr lang="en-US" sz="1800" spc="-15" dirty="0">
                <a:latin typeface="Arial MT"/>
                <a:cs typeface="Arial MT"/>
              </a:rPr>
              <a:t> </a:t>
            </a:r>
            <a:r>
              <a:rPr lang="en-US" sz="1800" spc="-5" dirty="0" err="1">
                <a:latin typeface="Arial MT"/>
                <a:cs typeface="Arial MT"/>
              </a:rPr>
              <a:t>punishment</a:t>
            </a:r>
            <a:r>
              <a:rPr lang="en-US" sz="1800" spc="-5" dirty="0">
                <a:latin typeface="Arial MT"/>
                <a:cs typeface="Arial MT"/>
              </a:rPr>
              <a:t>?</a:t>
            </a:r>
            <a:endParaRPr lang="en-US" sz="1800" dirty="0"/>
          </a:p>
        </p:txBody>
      </p:sp>
    </p:spTree>
    <p:extLst>
      <p:ext uri="{BB962C8B-B14F-4D97-AF65-F5344CB8AC3E}">
        <p14:creationId xmlns:p14="http://schemas.microsoft.com/office/powerpoint/2010/main" xmlns="" val="119239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0" y="139950"/>
            <a:ext cx="1299300" cy="374400"/>
          </a:xfrm>
        </p:spPr>
        <p:txBody>
          <a:bodyPr/>
          <a:lstStyle/>
          <a:p>
            <a:pPr algn="l" rtl="0"/>
            <a:r>
              <a:rPr lang="en-US" sz="1600" dirty="0" err="1"/>
              <a:t>advanced</a:t>
            </a:r>
            <a:endParaRPr lang="en-US" sz="1600" dirty="0"/>
          </a:p>
        </p:txBody>
      </p:sp>
      <p:sp>
        <p:nvSpPr>
          <p:cNvPr id="3" name="Content Placeholder 2"/>
          <p:cNvSpPr>
            <a:spLocks noGrp="1"/>
          </p:cNvSpPr>
          <p:nvPr>
            <p:ph sz="quarter" idx="1"/>
          </p:nvPr>
        </p:nvSpPr>
        <p:spPr>
          <a:xfrm>
            <a:off x="685800" y="800100"/>
            <a:ext cx="8001000" cy="3714750"/>
          </a:xfrm>
        </p:spPr>
        <p:txBody>
          <a:bodyPr/>
          <a:lstStyle/>
          <a:p>
            <a:pPr algn="l" rtl="0">
              <a:buFont typeface="Wingdings" pitchFamily="2" charset="2"/>
              <a:buChar char="v"/>
            </a:pPr>
            <a:r>
              <a:rPr lang="en-US" dirty="0" err="1"/>
              <a:t>Box</a:t>
            </a:r>
            <a:r>
              <a:rPr lang="en-US" dirty="0"/>
              <a:t> </a:t>
            </a:r>
            <a:r>
              <a:rPr lang="en-US" dirty="0" err="1"/>
              <a:t>Leadership</a:t>
            </a:r>
            <a:endParaRPr lang="en-US" dirty="0"/>
          </a:p>
          <a:p>
            <a:pPr marL="533400" marR="5080" indent="0" algn="l" rtl="0">
              <a:lnSpc>
                <a:spcPct val="100000"/>
              </a:lnSpc>
              <a:buClr>
                <a:srgbClr val="CCCCFF"/>
              </a:buClr>
              <a:buFont typeface="+mj-lt"/>
              <a:buAutoNum type="arabicPeriod"/>
              <a:tabLst>
                <a:tab pos="355600" algn="l"/>
              </a:tabLst>
            </a:pPr>
            <a:r>
              <a:rPr lang="en-US" spc="-5" dirty="0" err="1">
                <a:solidFill>
                  <a:schemeClr val="bg2"/>
                </a:solidFill>
                <a:latin typeface="Arial MT"/>
                <a:cs typeface="Arial MT"/>
              </a:rPr>
              <a:t>Must</a:t>
            </a:r>
            <a:r>
              <a:rPr lang="en-US" spc="-5" dirty="0">
                <a:solidFill>
                  <a:schemeClr val="bg2"/>
                </a:solidFill>
                <a:latin typeface="Arial MT"/>
                <a:cs typeface="Arial MT"/>
              </a:rPr>
              <a:t> </a:t>
            </a:r>
            <a:r>
              <a:rPr lang="en-US" dirty="0" err="1">
                <a:solidFill>
                  <a:schemeClr val="bg2"/>
                </a:solidFill>
                <a:latin typeface="Arial MT"/>
                <a:cs typeface="Arial MT"/>
              </a:rPr>
              <a:t>capable</a:t>
            </a:r>
            <a:r>
              <a:rPr lang="en-US" dirty="0">
                <a:solidFill>
                  <a:schemeClr val="bg2"/>
                </a:solidFill>
                <a:latin typeface="Arial MT"/>
                <a:cs typeface="Arial MT"/>
              </a:rPr>
              <a:t> </a:t>
            </a:r>
            <a:r>
              <a:rPr lang="en-US" dirty="0" err="1">
                <a:solidFill>
                  <a:schemeClr val="bg2"/>
                </a:solidFill>
                <a:latin typeface="Arial MT"/>
                <a:cs typeface="Arial MT"/>
              </a:rPr>
              <a:t>guard</a:t>
            </a:r>
            <a:r>
              <a:rPr lang="en-US" dirty="0">
                <a:solidFill>
                  <a:schemeClr val="bg2"/>
                </a:solidFill>
                <a:latin typeface="Arial MT"/>
                <a:cs typeface="Arial MT"/>
              </a:rPr>
              <a:t> </a:t>
            </a:r>
            <a:r>
              <a:rPr lang="en-US" dirty="0" err="1">
                <a:solidFill>
                  <a:schemeClr val="bg2"/>
                </a:solidFill>
                <a:latin typeface="Arial MT"/>
                <a:cs typeface="Arial MT"/>
              </a:rPr>
              <a:t>balance</a:t>
            </a:r>
            <a:r>
              <a:rPr lang="en-US" dirty="0">
                <a:solidFill>
                  <a:schemeClr val="bg2"/>
                </a:solidFill>
                <a:latin typeface="Arial MT"/>
                <a:cs typeface="Arial MT"/>
              </a:rPr>
              <a:t> </a:t>
            </a:r>
            <a:r>
              <a:rPr lang="en-US" dirty="0" err="1">
                <a:solidFill>
                  <a:schemeClr val="bg2"/>
                </a:solidFill>
                <a:latin typeface="Arial MT"/>
                <a:cs typeface="Arial MT"/>
              </a:rPr>
              <a:t>between</a:t>
            </a:r>
            <a:r>
              <a:rPr lang="en-US" dirty="0">
                <a:solidFill>
                  <a:schemeClr val="bg2"/>
                </a:solidFill>
                <a:latin typeface="Arial MT"/>
                <a:cs typeface="Arial MT"/>
              </a:rPr>
              <a:t> </a:t>
            </a:r>
            <a:r>
              <a:rPr lang="en-US" spc="-765" dirty="0">
                <a:solidFill>
                  <a:schemeClr val="bg2"/>
                </a:solidFill>
                <a:latin typeface="Arial MT"/>
                <a:cs typeface="Arial MT"/>
              </a:rPr>
              <a:t> </a:t>
            </a:r>
            <a:r>
              <a:rPr lang="en-US" spc="-5" dirty="0" err="1">
                <a:solidFill>
                  <a:schemeClr val="bg2"/>
                </a:solidFill>
                <a:latin typeface="Arial MT"/>
                <a:cs typeface="Arial MT"/>
              </a:rPr>
              <a:t>boxes</a:t>
            </a:r>
            <a:r>
              <a:rPr lang="en-US" dirty="0">
                <a:solidFill>
                  <a:schemeClr val="bg2"/>
                </a:solidFill>
                <a:latin typeface="Arial MT"/>
                <a:cs typeface="Arial MT"/>
              </a:rPr>
              <a:t> </a:t>
            </a:r>
            <a:r>
              <a:rPr lang="en-US" spc="-5" dirty="0" err="1">
                <a:solidFill>
                  <a:schemeClr val="bg2"/>
                </a:solidFill>
                <a:latin typeface="Arial MT"/>
                <a:cs typeface="Arial MT"/>
              </a:rPr>
              <a:t>the</a:t>
            </a:r>
            <a:endParaRPr lang="en-US" dirty="0">
              <a:solidFill>
                <a:schemeClr val="bg2"/>
              </a:solidFill>
              <a:latin typeface="Arial MT"/>
              <a:cs typeface="Arial MT"/>
            </a:endParaRPr>
          </a:p>
          <a:p>
            <a:pPr marL="533400" indent="0" algn="l" rtl="0">
              <a:lnSpc>
                <a:spcPct val="100000"/>
              </a:lnSpc>
              <a:buClr>
                <a:srgbClr val="CCCCFF"/>
              </a:buClr>
              <a:buFont typeface="+mj-lt"/>
              <a:buAutoNum type="arabicPeriod"/>
              <a:tabLst>
                <a:tab pos="355600" algn="l"/>
              </a:tabLst>
            </a:pPr>
            <a:r>
              <a:rPr lang="en-US" dirty="0" err="1">
                <a:solidFill>
                  <a:schemeClr val="bg2"/>
                </a:solidFill>
                <a:latin typeface="Arial MT"/>
                <a:cs typeface="Arial MT"/>
              </a:rPr>
              <a:t>How much</a:t>
            </a:r>
            <a:r>
              <a:rPr lang="en-US" dirty="0">
                <a:solidFill>
                  <a:schemeClr val="bg2"/>
                </a:solidFill>
                <a:latin typeface="Arial MT"/>
                <a:cs typeface="Arial MT"/>
              </a:rPr>
              <a:t> </a:t>
            </a:r>
            <a:r>
              <a:rPr lang="en-US" dirty="0" err="1">
                <a:solidFill>
                  <a:schemeClr val="bg2"/>
                </a:solidFill>
                <a:latin typeface="Arial MT"/>
                <a:cs typeface="Arial MT"/>
              </a:rPr>
              <a:t>Far</a:t>
            </a:r>
            <a:r>
              <a:rPr lang="en-US" spc="-15" dirty="0">
                <a:solidFill>
                  <a:schemeClr val="bg2"/>
                </a:solidFill>
                <a:latin typeface="Arial MT"/>
                <a:cs typeface="Arial MT"/>
              </a:rPr>
              <a:t> </a:t>
            </a:r>
            <a:r>
              <a:rPr lang="en-US" spc="-5" dirty="0" err="1">
                <a:solidFill>
                  <a:schemeClr val="bg2"/>
                </a:solidFill>
                <a:latin typeface="Arial MT"/>
                <a:cs typeface="Arial MT"/>
              </a:rPr>
              <a:t>leader</a:t>
            </a:r>
            <a:r>
              <a:rPr lang="en-US" spc="-15" dirty="0">
                <a:solidFill>
                  <a:schemeClr val="bg2"/>
                </a:solidFill>
                <a:latin typeface="Arial MT"/>
                <a:cs typeface="Arial MT"/>
              </a:rPr>
              <a:t> </a:t>
            </a:r>
            <a:r>
              <a:rPr lang="en-US" dirty="0" err="1">
                <a:solidFill>
                  <a:schemeClr val="bg2"/>
                </a:solidFill>
                <a:latin typeface="Arial MT"/>
                <a:cs typeface="Arial MT"/>
              </a:rPr>
              <a:t>That</a:t>
            </a:r>
            <a:r>
              <a:rPr lang="en-US" dirty="0">
                <a:solidFill>
                  <a:schemeClr val="bg2"/>
                </a:solidFill>
                <a:latin typeface="Arial MT"/>
                <a:cs typeface="Arial MT"/>
              </a:rPr>
              <a:t>:</a:t>
            </a:r>
          </a:p>
          <a:p>
            <a:pPr marL="1333500" marR="1003935" indent="-342900" algn="l" rtl="0">
              <a:lnSpc>
                <a:spcPct val="100000"/>
              </a:lnSpc>
              <a:buFont typeface="+mj-lt"/>
              <a:buAutoNum type="alphaLcPeriod"/>
            </a:pPr>
            <a:r>
              <a:rPr lang="en-US" sz="1400" spc="35" dirty="0" err="1">
                <a:solidFill>
                  <a:schemeClr val="bg2"/>
                </a:solidFill>
                <a:latin typeface="Arial MT"/>
                <a:cs typeface="Arial MT"/>
              </a:rPr>
              <a:t>Formulate</a:t>
            </a:r>
            <a:r>
              <a:rPr lang="en-US" sz="1400" spc="35" dirty="0">
                <a:solidFill>
                  <a:schemeClr val="bg2"/>
                </a:solidFill>
                <a:latin typeface="Arial MT"/>
                <a:cs typeface="Arial MT"/>
              </a:rPr>
              <a:t> </a:t>
            </a:r>
            <a:r>
              <a:rPr lang="en-US" sz="1400" spc="-10" dirty="0" err="1">
                <a:solidFill>
                  <a:schemeClr val="bg2"/>
                </a:solidFill>
                <a:latin typeface="Arial MT"/>
                <a:cs typeface="Arial MT"/>
              </a:rPr>
              <a:t>objective</a:t>
            </a:r>
            <a:r>
              <a:rPr lang="en-US" sz="1400" spc="-10" dirty="0">
                <a:solidFill>
                  <a:schemeClr val="bg2"/>
                </a:solidFill>
                <a:latin typeface="Arial MT"/>
                <a:cs typeface="Arial MT"/>
              </a:rPr>
              <a:t> </a:t>
            </a:r>
            <a:r>
              <a:rPr lang="en-US" sz="1400" spc="-5" dirty="0" err="1">
                <a:solidFill>
                  <a:schemeClr val="bg2"/>
                </a:solidFill>
                <a:latin typeface="Arial MT"/>
                <a:cs typeface="Arial MT"/>
              </a:rPr>
              <a:t>organization</a:t>
            </a:r>
            <a:r>
              <a:rPr lang="en-US" sz="1400" spc="-5" dirty="0">
                <a:solidFill>
                  <a:schemeClr val="bg2"/>
                </a:solidFill>
                <a:latin typeface="Arial MT"/>
                <a:cs typeface="Arial MT"/>
              </a:rPr>
              <a:t> </a:t>
            </a:r>
            <a:r>
              <a:rPr lang="en-US" sz="1400" dirty="0">
                <a:solidFill>
                  <a:schemeClr val="bg2"/>
                </a:solidFill>
                <a:latin typeface="Arial MT"/>
                <a:cs typeface="Arial MT"/>
              </a:rPr>
              <a:t> </a:t>
            </a:r>
            <a:endParaRPr lang="en-US" sz="1400" spc="20" dirty="0">
              <a:solidFill>
                <a:schemeClr val="bg2"/>
              </a:solidFill>
              <a:latin typeface="Microsoft Sans Serif"/>
              <a:cs typeface="Microsoft Sans Serif"/>
            </a:endParaRPr>
          </a:p>
          <a:p>
            <a:pPr marL="1333500" marR="1003935" indent="-342900" algn="l" rtl="0">
              <a:lnSpc>
                <a:spcPct val="100000"/>
              </a:lnSpc>
              <a:buFont typeface="+mj-lt"/>
              <a:buAutoNum type="alphaLcPeriod"/>
            </a:pPr>
            <a:r>
              <a:rPr lang="en-US" sz="1400" spc="20" dirty="0" err="1">
                <a:solidFill>
                  <a:schemeClr val="bg2"/>
                </a:solidFill>
                <a:latin typeface="Arial MT"/>
                <a:cs typeface="Arial MT"/>
              </a:rPr>
              <a:t>manifest</a:t>
            </a:r>
            <a:r>
              <a:rPr lang="en-US" sz="1400" spc="20" dirty="0">
                <a:solidFill>
                  <a:schemeClr val="bg2"/>
                </a:solidFill>
                <a:latin typeface="Arial MT"/>
                <a:cs typeface="Arial MT"/>
              </a:rPr>
              <a:t> </a:t>
            </a:r>
            <a:r>
              <a:rPr lang="en-US" sz="1400" spc="-5" dirty="0" err="1">
                <a:solidFill>
                  <a:schemeClr val="bg2"/>
                </a:solidFill>
                <a:latin typeface="Arial MT"/>
                <a:cs typeface="Arial MT"/>
              </a:rPr>
              <a:t>objective</a:t>
            </a:r>
            <a:r>
              <a:rPr lang="en-US" sz="1400" spc="-5" dirty="0">
                <a:solidFill>
                  <a:schemeClr val="bg2"/>
                </a:solidFill>
                <a:latin typeface="Arial MT"/>
                <a:cs typeface="Arial MT"/>
              </a:rPr>
              <a:t> </a:t>
            </a:r>
            <a:r>
              <a:rPr lang="en-US" sz="1400" spc="-5" dirty="0" err="1">
                <a:solidFill>
                  <a:schemeClr val="bg2"/>
                </a:solidFill>
                <a:latin typeface="Arial MT"/>
                <a:cs typeface="Arial MT"/>
              </a:rPr>
              <a:t>to</a:t>
            </a:r>
            <a:r>
              <a:rPr lang="en-US" sz="1400" spc="-5" dirty="0">
                <a:solidFill>
                  <a:schemeClr val="bg2"/>
                </a:solidFill>
                <a:latin typeface="Arial MT"/>
                <a:cs typeface="Arial MT"/>
              </a:rPr>
              <a:t> </a:t>
            </a:r>
            <a:r>
              <a:rPr lang="en-US" sz="1400" spc="-5" dirty="0" err="1">
                <a:solidFill>
                  <a:schemeClr val="bg2"/>
                </a:solidFill>
                <a:latin typeface="Arial MT"/>
                <a:cs typeface="Arial MT"/>
              </a:rPr>
              <a:t>in</a:t>
            </a:r>
            <a:r>
              <a:rPr lang="en-US" sz="1400" spc="-5" dirty="0">
                <a:solidFill>
                  <a:schemeClr val="bg2"/>
                </a:solidFill>
                <a:latin typeface="Arial MT"/>
                <a:cs typeface="Arial MT"/>
              </a:rPr>
              <a:t> </a:t>
            </a:r>
            <a:r>
              <a:rPr lang="en-US" sz="1400" spc="-10" dirty="0">
                <a:solidFill>
                  <a:schemeClr val="bg2"/>
                </a:solidFill>
                <a:latin typeface="Arial MT"/>
                <a:cs typeface="Arial MT"/>
              </a:rPr>
              <a:t>program</a:t>
            </a:r>
          </a:p>
          <a:p>
            <a:pPr marL="1333500" marR="1003935" indent="-342900" algn="l" rtl="0">
              <a:lnSpc>
                <a:spcPct val="100000"/>
              </a:lnSpc>
              <a:buFont typeface="+mj-lt"/>
              <a:buAutoNum type="alphaLcPeriod"/>
            </a:pPr>
            <a:r>
              <a:rPr lang="en-US" sz="1400" spc="30" dirty="0" err="1">
                <a:solidFill>
                  <a:schemeClr val="bg2"/>
                </a:solidFill>
                <a:latin typeface="Arial MT"/>
                <a:cs typeface="Arial MT"/>
              </a:rPr>
              <a:t>keep it up</a:t>
            </a:r>
            <a:r>
              <a:rPr lang="en-US" sz="1400" spc="-10" dirty="0">
                <a:solidFill>
                  <a:schemeClr val="bg2"/>
                </a:solidFill>
                <a:latin typeface="Arial MT"/>
                <a:cs typeface="Arial MT"/>
              </a:rPr>
              <a:t> </a:t>
            </a:r>
            <a:r>
              <a:rPr lang="en-US" sz="1400" spc="-5" dirty="0" err="1">
                <a:solidFill>
                  <a:schemeClr val="bg2"/>
                </a:solidFill>
                <a:latin typeface="Arial MT"/>
                <a:cs typeface="Arial MT"/>
              </a:rPr>
              <a:t>integrity</a:t>
            </a:r>
            <a:r>
              <a:rPr lang="en-US" sz="1400" spc="-10" dirty="0">
                <a:solidFill>
                  <a:schemeClr val="bg2"/>
                </a:solidFill>
                <a:latin typeface="Arial MT"/>
                <a:cs typeface="Arial MT"/>
              </a:rPr>
              <a:t> </a:t>
            </a:r>
            <a:r>
              <a:rPr lang="en-US" sz="1400" spc="-5" dirty="0" err="1">
                <a:solidFill>
                  <a:schemeClr val="bg2"/>
                </a:solidFill>
                <a:latin typeface="Arial MT"/>
                <a:cs typeface="Arial MT"/>
              </a:rPr>
              <a:t>organization</a:t>
            </a:r>
            <a:endParaRPr lang="en-US" sz="1400" dirty="0">
              <a:solidFill>
                <a:schemeClr val="bg2"/>
              </a:solidFill>
              <a:latin typeface="Arial MT"/>
              <a:cs typeface="Arial MT"/>
            </a:endParaRPr>
          </a:p>
          <a:p>
            <a:pPr marL="1333500" marR="1003935" indent="-342900" algn="l" rtl="0">
              <a:lnSpc>
                <a:spcPct val="100000"/>
              </a:lnSpc>
              <a:buFont typeface="+mj-lt"/>
              <a:buAutoNum type="alphaLcPeriod"/>
            </a:pPr>
            <a:r>
              <a:rPr lang="en-US" sz="1400" spc="45" dirty="0" err="1">
                <a:solidFill>
                  <a:schemeClr val="bg2"/>
                </a:solidFill>
                <a:latin typeface="Arial MT"/>
                <a:cs typeface="Arial MT"/>
              </a:rPr>
              <a:t>maintain</a:t>
            </a:r>
            <a:r>
              <a:rPr lang="en-US" sz="1400" spc="-15" dirty="0">
                <a:solidFill>
                  <a:schemeClr val="bg2"/>
                </a:solidFill>
                <a:latin typeface="Arial MT"/>
                <a:cs typeface="Arial MT"/>
              </a:rPr>
              <a:t> </a:t>
            </a:r>
            <a:r>
              <a:rPr lang="en-US" sz="1400" spc="-5" dirty="0" err="1">
                <a:solidFill>
                  <a:schemeClr val="bg2"/>
                </a:solidFill>
                <a:latin typeface="Arial MT"/>
                <a:cs typeface="Arial MT"/>
              </a:rPr>
              <a:t>regulation</a:t>
            </a:r>
            <a:r>
              <a:rPr lang="en-US" sz="1400" spc="-5" dirty="0">
                <a:solidFill>
                  <a:schemeClr val="bg2"/>
                </a:solidFill>
                <a:latin typeface="Arial MT"/>
                <a:cs typeface="Arial MT"/>
              </a:rPr>
              <a:t> </a:t>
            </a:r>
            <a:r>
              <a:rPr lang="en-US" sz="1400" spc="-10" dirty="0" err="1">
                <a:solidFill>
                  <a:schemeClr val="bg2"/>
                </a:solidFill>
                <a:latin typeface="Arial MT"/>
                <a:cs typeface="Arial MT"/>
              </a:rPr>
              <a:t>And</a:t>
            </a:r>
            <a:r>
              <a:rPr lang="en-US" sz="1400" spc="-15" dirty="0">
                <a:solidFill>
                  <a:schemeClr val="bg2"/>
                </a:solidFill>
                <a:latin typeface="Arial MT"/>
                <a:cs typeface="Arial MT"/>
              </a:rPr>
              <a:t> </a:t>
            </a:r>
            <a:r>
              <a:rPr lang="en-US" sz="1400" spc="-5" dirty="0" err="1">
                <a:solidFill>
                  <a:schemeClr val="bg2"/>
                </a:solidFill>
                <a:latin typeface="Arial MT"/>
                <a:cs typeface="Arial MT"/>
              </a:rPr>
              <a:t>the appreciation</a:t>
            </a:r>
            <a:r>
              <a:rPr lang="en-US" sz="1400" spc="-15" dirty="0">
                <a:solidFill>
                  <a:schemeClr val="bg2"/>
                </a:solidFill>
                <a:latin typeface="Arial MT"/>
                <a:cs typeface="Arial MT"/>
              </a:rPr>
              <a:t> </a:t>
            </a:r>
            <a:r>
              <a:rPr lang="en-US" sz="1400" spc="-5" dirty="0" err="1">
                <a:solidFill>
                  <a:schemeClr val="bg2"/>
                </a:solidFill>
                <a:latin typeface="Arial MT"/>
                <a:cs typeface="Arial MT"/>
              </a:rPr>
              <a:t>to</a:t>
            </a:r>
            <a:r>
              <a:rPr lang="en-US" sz="1400" spc="-5" dirty="0">
                <a:solidFill>
                  <a:schemeClr val="bg2"/>
                </a:solidFill>
                <a:latin typeface="Arial MT"/>
                <a:cs typeface="Arial MT"/>
              </a:rPr>
              <a:t> </a:t>
            </a:r>
            <a:r>
              <a:rPr lang="en-US" sz="1400" spc="-5" dirty="0" err="1">
                <a:solidFill>
                  <a:schemeClr val="bg2"/>
                </a:solidFill>
                <a:latin typeface="Arial MT"/>
                <a:cs typeface="Arial MT"/>
              </a:rPr>
              <a:t>conflict</a:t>
            </a:r>
            <a:endParaRPr lang="en-US" sz="1400" dirty="0">
              <a:solidFill>
                <a:schemeClr val="bg2"/>
              </a:solidFill>
              <a:latin typeface="Arial MT"/>
              <a:cs typeface="Arial MT"/>
            </a:endParaRPr>
          </a:p>
          <a:p>
            <a:pPr marL="450850" indent="-342900" algn="l" rtl="0">
              <a:buFont typeface="Wingdings" pitchFamily="2" charset="2"/>
              <a:buChar char="v"/>
            </a:pPr>
            <a:r>
              <a:rPr lang="en-US" dirty="0"/>
              <a:t>Box Mechanism System Work:</a:t>
            </a:r>
          </a:p>
          <a:p>
            <a:pPr marL="889000" marR="5080" indent="-342900" algn="l" rtl="0">
              <a:lnSpc>
                <a:spcPct val="100000"/>
              </a:lnSpc>
              <a:buClr>
                <a:srgbClr val="CCCCFF"/>
              </a:buClr>
              <a:buFont typeface="+mj-lt"/>
              <a:buAutoNum type="alphaLcPeriod"/>
            </a:pPr>
            <a:r>
              <a:rPr lang="en-US" spc="-5" dirty="0">
                <a:solidFill>
                  <a:schemeClr val="bg2"/>
                </a:solidFill>
                <a:latin typeface="Arial MT"/>
                <a:cs typeface="Arial MT"/>
              </a:rPr>
              <a:t>Can </a:t>
            </a:r>
            <a:r>
              <a:rPr lang="en-US" dirty="0">
                <a:solidFill>
                  <a:schemeClr val="bg2"/>
                </a:solidFill>
                <a:latin typeface="Arial MT"/>
                <a:cs typeface="Arial MT"/>
              </a:rPr>
              <a:t>adhesive And tie organization,</a:t>
            </a:r>
            <a:r>
              <a:rPr lang="en-US" spc="5" dirty="0">
                <a:solidFill>
                  <a:schemeClr val="bg2"/>
                </a:solidFill>
                <a:latin typeface="Arial MT"/>
                <a:cs typeface="Arial MT"/>
              </a:rPr>
              <a:t> </a:t>
            </a:r>
            <a:r>
              <a:rPr lang="en-US" dirty="0">
                <a:solidFill>
                  <a:schemeClr val="bg2"/>
                </a:solidFill>
                <a:latin typeface="Arial MT"/>
                <a:cs typeface="Arial MT"/>
              </a:rPr>
              <a:t>No just gathering individual Which different </a:t>
            </a:r>
            <a:r>
              <a:rPr lang="en-US" spc="-765" dirty="0">
                <a:solidFill>
                  <a:schemeClr val="bg2"/>
                </a:solidFill>
                <a:latin typeface="Arial MT"/>
                <a:cs typeface="Arial MT"/>
              </a:rPr>
              <a:t> </a:t>
            </a:r>
            <a:r>
              <a:rPr lang="en-US" dirty="0">
                <a:solidFill>
                  <a:schemeClr val="bg2"/>
                </a:solidFill>
                <a:latin typeface="Arial MT"/>
                <a:cs typeface="Arial MT"/>
              </a:rPr>
              <a:t>his needs</a:t>
            </a:r>
          </a:p>
          <a:p>
            <a:pPr marL="889000" marR="207645" indent="-342900" algn="l" rtl="0">
              <a:lnSpc>
                <a:spcPct val="100000"/>
              </a:lnSpc>
              <a:buClr>
                <a:srgbClr val="CCCCFF"/>
              </a:buClr>
              <a:buFont typeface="+mj-lt"/>
              <a:buAutoNum type="alphaLcPeriod"/>
            </a:pPr>
            <a:r>
              <a:rPr lang="en-US" spc="-5" dirty="0">
                <a:solidFill>
                  <a:schemeClr val="bg2"/>
                </a:solidFill>
                <a:latin typeface="Arial MT"/>
                <a:cs typeface="Arial MT"/>
              </a:rPr>
              <a:t>Something </a:t>
            </a:r>
            <a:r>
              <a:rPr lang="en-US" dirty="0">
                <a:solidFill>
                  <a:schemeClr val="bg2"/>
                </a:solidFill>
                <a:latin typeface="Arial MT"/>
                <a:cs typeface="Arial MT"/>
              </a:rPr>
              <a:t>process in organization so that </a:t>
            </a:r>
            <a:r>
              <a:rPr lang="en-US" spc="-5" dirty="0">
                <a:solidFill>
                  <a:schemeClr val="bg2"/>
                </a:solidFill>
                <a:latin typeface="Arial MT"/>
                <a:cs typeface="Arial MT"/>
              </a:rPr>
              <a:t>existence </a:t>
            </a:r>
            <a:r>
              <a:rPr lang="en-US" spc="-765" dirty="0">
                <a:solidFill>
                  <a:schemeClr val="bg2"/>
                </a:solidFill>
                <a:latin typeface="Arial MT"/>
                <a:cs typeface="Arial MT"/>
              </a:rPr>
              <a:t> </a:t>
            </a:r>
            <a:r>
              <a:rPr lang="en-US" dirty="0">
                <a:solidFill>
                  <a:schemeClr val="bg2"/>
                </a:solidFill>
                <a:latin typeface="Arial MT"/>
                <a:cs typeface="Arial MT"/>
              </a:rPr>
              <a:t>organization</a:t>
            </a:r>
            <a:r>
              <a:rPr lang="en-US" spc="-5" dirty="0">
                <a:solidFill>
                  <a:schemeClr val="bg2"/>
                </a:solidFill>
                <a:latin typeface="Arial MT"/>
                <a:cs typeface="Arial MT"/>
              </a:rPr>
              <a:t> </a:t>
            </a:r>
            <a:r>
              <a:rPr lang="en-US" dirty="0">
                <a:solidFill>
                  <a:schemeClr val="bg2"/>
                </a:solidFill>
                <a:latin typeface="Arial MT"/>
                <a:cs typeface="Arial MT"/>
              </a:rPr>
              <a:t>can maintained</a:t>
            </a:r>
          </a:p>
          <a:p>
            <a:pPr marL="889000" marR="68580" indent="-342900" algn="l" rtl="0">
              <a:lnSpc>
                <a:spcPct val="100000"/>
              </a:lnSpc>
              <a:buClr>
                <a:srgbClr val="CCCCFF"/>
              </a:buClr>
              <a:buFont typeface="+mj-lt"/>
              <a:buAutoNum type="alphaLcPeriod"/>
            </a:pPr>
            <a:r>
              <a:rPr lang="en-US" spc="-5" dirty="0">
                <a:solidFill>
                  <a:schemeClr val="bg2"/>
                </a:solidFill>
                <a:latin typeface="Arial MT"/>
                <a:cs typeface="Arial MT"/>
              </a:rPr>
              <a:t>Process</a:t>
            </a:r>
            <a:r>
              <a:rPr lang="en-US" dirty="0">
                <a:solidFill>
                  <a:schemeClr val="bg2"/>
                </a:solidFill>
                <a:latin typeface="Arial MT"/>
                <a:cs typeface="Arial MT"/>
              </a:rPr>
              <a:t> planning,</a:t>
            </a:r>
            <a:r>
              <a:rPr lang="en-US" spc="-5" dirty="0">
                <a:solidFill>
                  <a:schemeClr val="bg2"/>
                </a:solidFill>
                <a:latin typeface="Arial MT"/>
                <a:cs typeface="Arial MT"/>
              </a:rPr>
              <a:t> </a:t>
            </a:r>
            <a:r>
              <a:rPr lang="en-US" dirty="0">
                <a:solidFill>
                  <a:schemeClr val="bg2"/>
                </a:solidFill>
                <a:latin typeface="Arial MT"/>
                <a:cs typeface="Arial MT"/>
              </a:rPr>
              <a:t>control,</a:t>
            </a:r>
            <a:r>
              <a:rPr lang="en-US" spc="5" dirty="0">
                <a:solidFill>
                  <a:schemeClr val="bg2"/>
                </a:solidFill>
                <a:latin typeface="Arial MT"/>
                <a:cs typeface="Arial MT"/>
              </a:rPr>
              <a:t> </a:t>
            </a:r>
            <a:r>
              <a:rPr lang="en-US" dirty="0">
                <a:solidFill>
                  <a:schemeClr val="bg2"/>
                </a:solidFill>
                <a:latin typeface="Arial MT"/>
                <a:cs typeface="Arial MT"/>
              </a:rPr>
              <a:t>budgeting…is </a:t>
            </a:r>
            <a:r>
              <a:rPr lang="en-US" spc="-5" dirty="0">
                <a:solidFill>
                  <a:schemeClr val="bg2"/>
                </a:solidFill>
                <a:latin typeface="Arial MT"/>
                <a:cs typeface="Arial MT"/>
              </a:rPr>
              <a:t>mechanism </a:t>
            </a:r>
            <a:r>
              <a:rPr lang="en-US" dirty="0">
                <a:solidFill>
                  <a:schemeClr val="bg2"/>
                </a:solidFill>
                <a:latin typeface="Arial MT"/>
                <a:cs typeface="Arial MT"/>
              </a:rPr>
              <a:t>Work Which very </a:t>
            </a:r>
            <a:r>
              <a:rPr lang="en-US" spc="-5" dirty="0">
                <a:solidFill>
                  <a:schemeClr val="bg2"/>
                </a:solidFill>
                <a:latin typeface="Arial MT"/>
                <a:cs typeface="Arial MT"/>
              </a:rPr>
              <a:t>help </a:t>
            </a:r>
            <a:r>
              <a:rPr lang="en-US" dirty="0">
                <a:solidFill>
                  <a:schemeClr val="bg2"/>
                </a:solidFill>
                <a:latin typeface="Arial MT"/>
                <a:cs typeface="Arial MT"/>
              </a:rPr>
              <a:t>member carry out </a:t>
            </a:r>
            <a:r>
              <a:rPr lang="en-US" spc="-765" dirty="0">
                <a:solidFill>
                  <a:schemeClr val="bg2"/>
                </a:solidFill>
                <a:latin typeface="Arial MT"/>
                <a:cs typeface="Arial MT"/>
              </a:rPr>
              <a:t> </a:t>
            </a:r>
            <a:r>
              <a:rPr lang="en-US" dirty="0">
                <a:solidFill>
                  <a:schemeClr val="bg2"/>
                </a:solidFill>
                <a:latin typeface="Arial MT"/>
                <a:cs typeface="Arial MT"/>
              </a:rPr>
              <a:t>task</a:t>
            </a:r>
          </a:p>
        </p:txBody>
      </p:sp>
    </p:spTree>
    <p:extLst>
      <p:ext uri="{BB962C8B-B14F-4D97-AF65-F5344CB8AC3E}">
        <p14:creationId xmlns:p14="http://schemas.microsoft.com/office/powerpoint/2010/main" xmlns="" val="296139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848" y="685464"/>
            <a:ext cx="6750627" cy="484763"/>
          </a:xfrm>
          <a:prstGeom prst="rect">
            <a:avLst/>
          </a:prstGeom>
        </p:spPr>
        <p:txBody>
          <a:bodyPr vert="horz" wrap="square" lIns="0" tIns="10175" rIns="0" bIns="0" rtlCol="0">
            <a:spAutoFit/>
          </a:bodyPr>
          <a:lstStyle/>
          <a:p>
            <a:pPr marL="10175" algn="ctr" rtl="0">
              <a:spcBef>
                <a:spcPts val="80"/>
              </a:spcBef>
            </a:pPr>
            <a:r>
              <a:rPr spc="-4" dirty="0"/>
              <a:t>Weisbord model</a:t>
            </a:r>
            <a:r>
              <a:rPr spc="-8" dirty="0"/>
              <a:t>beneficial</a:t>
            </a:r>
            <a:r>
              <a:rPr dirty="0"/>
              <a:t> </a:t>
            </a:r>
            <a:r>
              <a:rPr spc="-4" dirty="0"/>
              <a:t>If…</a:t>
            </a:r>
            <a:endParaRPr dirty="0"/>
          </a:p>
        </p:txBody>
      </p:sp>
      <p:sp>
        <p:nvSpPr>
          <p:cNvPr id="3" name="object 3"/>
          <p:cNvSpPr txBox="1"/>
          <p:nvPr/>
        </p:nvSpPr>
        <p:spPr>
          <a:xfrm>
            <a:off x="902848" y="1313173"/>
            <a:ext cx="7042727" cy="2719337"/>
          </a:xfrm>
          <a:prstGeom prst="rect">
            <a:avLst/>
          </a:prstGeom>
        </p:spPr>
        <p:txBody>
          <a:bodyPr vert="horz" wrap="square" lIns="0" tIns="86998" rIns="0" bIns="0" rtlCol="0">
            <a:spAutoFit/>
          </a:bodyPr>
          <a:lstStyle/>
          <a:p>
            <a:pPr marL="284907" indent="-274731" algn="l" rtl="0">
              <a:spcBef>
                <a:spcPts val="685"/>
              </a:spcBef>
              <a:buClr>
                <a:srgbClr val="CCCCFF"/>
              </a:buClr>
              <a:buFont typeface="Microsoft Sans Serif"/>
              <a:buChar char="•"/>
              <a:tabLst>
                <a:tab pos="284907" algn="l"/>
              </a:tabLst>
            </a:pPr>
            <a:r>
              <a:rPr sz="2600" spc="-4" dirty="0">
                <a:latin typeface="Arial MT"/>
                <a:cs typeface="Arial MT"/>
              </a:rPr>
              <a:t>Consultant</a:t>
            </a:r>
            <a:r>
              <a:rPr sz="2600" spc="-8" dirty="0">
                <a:latin typeface="Arial MT"/>
                <a:cs typeface="Arial MT"/>
              </a:rPr>
              <a:t> </a:t>
            </a:r>
            <a:r>
              <a:rPr sz="2600" spc="-4" dirty="0">
                <a:latin typeface="Arial MT"/>
                <a:cs typeface="Arial MT"/>
              </a:rPr>
              <a:t>No</a:t>
            </a:r>
            <a:r>
              <a:rPr sz="2600" spc="-12" dirty="0">
                <a:latin typeface="Arial MT"/>
                <a:cs typeface="Arial MT"/>
              </a:rPr>
              <a:t> </a:t>
            </a:r>
            <a:r>
              <a:rPr sz="2600" spc="-4" dirty="0">
                <a:latin typeface="Arial MT"/>
                <a:cs typeface="Arial MT"/>
              </a:rPr>
              <a:t>Have</a:t>
            </a:r>
            <a:r>
              <a:rPr sz="2600" spc="-8" dirty="0">
                <a:latin typeface="Arial MT"/>
                <a:cs typeface="Arial MT"/>
              </a:rPr>
              <a:t>Lots</a:t>
            </a:r>
            <a:r>
              <a:rPr sz="2600" dirty="0">
                <a:latin typeface="Arial MT"/>
                <a:cs typeface="Arial MT"/>
              </a:rPr>
              <a:t> </a:t>
            </a:r>
            <a:r>
              <a:rPr sz="2600" spc="-4" dirty="0">
                <a:latin typeface="Arial MT"/>
                <a:cs typeface="Arial MT"/>
              </a:rPr>
              <a:t>time</a:t>
            </a:r>
            <a:endParaRPr sz="2600" dirty="0">
              <a:latin typeface="Arial MT"/>
              <a:cs typeface="Arial MT"/>
            </a:endParaRPr>
          </a:p>
          <a:p>
            <a:pPr marL="284907" marR="475692" indent="-274731" algn="l" rtl="0">
              <a:spcBef>
                <a:spcPts val="605"/>
              </a:spcBef>
              <a:buClr>
                <a:srgbClr val="CCCCFF"/>
              </a:buClr>
              <a:buFont typeface="Microsoft Sans Serif"/>
              <a:buChar char="•"/>
              <a:tabLst>
                <a:tab pos="284907" algn="l"/>
              </a:tabLst>
            </a:pPr>
            <a:r>
              <a:rPr sz="2600" spc="-4" dirty="0">
                <a:latin typeface="Arial MT"/>
                <a:cs typeface="Arial MT"/>
              </a:rPr>
              <a:t>Organizational maps are not that complicated and</a:t>
            </a:r>
            <a:r>
              <a:rPr sz="2600" spc="-701" dirty="0">
                <a:latin typeface="Arial MT"/>
                <a:cs typeface="Arial MT"/>
              </a:rPr>
              <a:t> </a:t>
            </a:r>
            <a:r>
              <a:rPr lang="en-US" sz="2600" spc="-701" dirty="0">
                <a:latin typeface="Arial MT"/>
                <a:cs typeface="Arial MT"/>
              </a:rPr>
              <a:t> </a:t>
            </a:r>
            <a:r>
              <a:rPr sz="2600" spc="-4" dirty="0">
                <a:latin typeface="Arial MT"/>
                <a:cs typeface="Arial MT"/>
              </a:rPr>
              <a:t>complex</a:t>
            </a:r>
            <a:endParaRPr sz="2600" dirty="0">
              <a:latin typeface="Arial MT"/>
              <a:cs typeface="Arial MT"/>
            </a:endParaRPr>
          </a:p>
          <a:p>
            <a:pPr marL="284907" marR="4070" indent="-274731" algn="l" rtl="0">
              <a:spcBef>
                <a:spcPts val="605"/>
              </a:spcBef>
              <a:buClr>
                <a:srgbClr val="CCCCFF"/>
              </a:buClr>
              <a:buFont typeface="Microsoft Sans Serif"/>
              <a:buChar char="•"/>
              <a:tabLst>
                <a:tab pos="284907" algn="l"/>
              </a:tabLst>
            </a:pPr>
            <a:r>
              <a:rPr sz="2600" spc="-4" dirty="0">
                <a:latin typeface="Arial MT"/>
                <a:cs typeface="Arial MT"/>
              </a:rPr>
              <a:t>Client</a:t>
            </a:r>
            <a:r>
              <a:rPr lang="en-US" sz="2600" spc="-4" dirty="0">
                <a:latin typeface="Arial MT"/>
                <a:cs typeface="Arial MT"/>
              </a:rPr>
              <a:t> </a:t>
            </a:r>
            <a:r>
              <a:rPr sz="2600" dirty="0" err="1">
                <a:latin typeface="Arial MT"/>
                <a:cs typeface="Arial MT"/>
              </a:rPr>
              <a:t>No</a:t>
            </a:r>
            <a:r>
              <a:rPr sz="2600" spc="-4" dirty="0" err="1">
                <a:latin typeface="Arial MT"/>
                <a:cs typeface="Arial MT"/>
              </a:rPr>
              <a:t>used</a:t>
            </a:r>
            <a:r>
              <a:rPr sz="2600" spc="-4" dirty="0">
                <a:latin typeface="Arial MT"/>
                <a:cs typeface="Arial MT"/>
              </a:rPr>
              <a:t> to think deeply</a:t>
            </a:r>
            <a:r>
              <a:rPr lang="en-US" sz="2600" spc="-4" dirty="0">
                <a:latin typeface="Arial MT"/>
                <a:cs typeface="Arial MT"/>
              </a:rPr>
              <a:t> </a:t>
            </a:r>
            <a:r>
              <a:rPr sz="2600" dirty="0">
                <a:latin typeface="Arial MT"/>
                <a:cs typeface="Arial MT"/>
              </a:rPr>
              <a:t>system,</a:t>
            </a:r>
            <a:r>
              <a:rPr sz="2600" spc="-705" dirty="0">
                <a:latin typeface="Arial MT"/>
                <a:cs typeface="Arial MT"/>
              </a:rPr>
              <a:t> </a:t>
            </a:r>
            <a:r>
              <a:rPr lang="en-US" sz="2600" spc="-705" dirty="0">
                <a:latin typeface="Arial MT"/>
                <a:cs typeface="Arial MT"/>
              </a:rPr>
              <a:t>      </a:t>
            </a:r>
            <a:r>
              <a:rPr sz="2600" spc="-4" dirty="0">
                <a:latin typeface="Arial MT"/>
                <a:cs typeface="Arial MT"/>
              </a:rPr>
              <a:t>jumps often occur with</a:t>
            </a:r>
            <a:r>
              <a:rPr sz="2600" spc="-701" dirty="0">
                <a:latin typeface="Arial MT"/>
                <a:cs typeface="Arial MT"/>
              </a:rPr>
              <a:t> </a:t>
            </a:r>
            <a:r>
              <a:rPr lang="en-US" sz="2600" spc="-701" dirty="0">
                <a:latin typeface="Arial MT"/>
                <a:cs typeface="Arial MT"/>
              </a:rPr>
              <a:t>                </a:t>
            </a:r>
            <a:r>
              <a:rPr sz="2600" spc="-4" dirty="0">
                <a:latin typeface="Arial MT"/>
                <a:cs typeface="Arial MT"/>
              </a:rPr>
              <a:t>observe</a:t>
            </a:r>
            <a:r>
              <a:rPr sz="2600" spc="-12" dirty="0">
                <a:latin typeface="Arial MT"/>
                <a:cs typeface="Arial MT"/>
              </a:rPr>
              <a:t> </a:t>
            </a:r>
            <a:r>
              <a:rPr sz="2600" spc="-4" dirty="0">
                <a:latin typeface="Arial MT"/>
                <a:cs typeface="Arial MT"/>
              </a:rPr>
              <a:t>screen</a:t>
            </a:r>
            <a:r>
              <a:rPr lang="en-US" sz="2600" spc="-4" dirty="0">
                <a:latin typeface="Arial MT"/>
                <a:cs typeface="Arial MT"/>
              </a:rPr>
              <a:t> </a:t>
            </a:r>
            <a:r>
              <a:rPr sz="2600" spc="-8" dirty="0">
                <a:latin typeface="Arial MT"/>
                <a:cs typeface="Arial MT"/>
              </a:rPr>
              <a:t>radar</a:t>
            </a:r>
            <a:endParaRPr sz="2600" dirty="0">
              <a:latin typeface="Arial MT"/>
              <a:cs typeface="Arial MT"/>
            </a:endParaRPr>
          </a:p>
          <a:p>
            <a:pPr marL="284907" indent="-274731" algn="l" rtl="0">
              <a:spcBef>
                <a:spcPts val="605"/>
              </a:spcBef>
              <a:buClr>
                <a:srgbClr val="CCCCFF"/>
              </a:buClr>
              <a:buFont typeface="Microsoft Sans Serif"/>
              <a:buChar char="•"/>
              <a:tabLst>
                <a:tab pos="284907" algn="l"/>
              </a:tabLst>
            </a:pPr>
            <a:r>
              <a:rPr sz="2600" spc="-4" dirty="0">
                <a:latin typeface="Arial MT"/>
                <a:cs typeface="Arial MT"/>
              </a:rPr>
              <a:t>For</a:t>
            </a:r>
            <a:r>
              <a:rPr sz="2600" spc="-24" dirty="0">
                <a:latin typeface="Arial MT"/>
                <a:cs typeface="Arial MT"/>
              </a:rPr>
              <a:t> </a:t>
            </a:r>
            <a:r>
              <a:rPr sz="2600" spc="-4" dirty="0">
                <a:latin typeface="Arial MT"/>
                <a:cs typeface="Arial MT"/>
              </a:rPr>
              <a:t>consultant</a:t>
            </a:r>
            <a:r>
              <a:rPr sz="2600" spc="-28" dirty="0">
                <a:latin typeface="Arial MT"/>
                <a:cs typeface="Arial MT"/>
              </a:rPr>
              <a:t> </a:t>
            </a:r>
            <a:r>
              <a:rPr sz="2600" spc="-4" dirty="0">
                <a:latin typeface="Arial MT"/>
                <a:cs typeface="Arial MT"/>
              </a:rPr>
              <a:t>beginner</a:t>
            </a:r>
            <a:endParaRPr sz="2600" dirty="0">
              <a:latin typeface="Arial MT"/>
              <a:cs typeface="Arial MT"/>
            </a:endParaRPr>
          </a:p>
        </p:txBody>
      </p:sp>
    </p:spTree>
    <p:extLst>
      <p:ext uri="{BB962C8B-B14F-4D97-AF65-F5344CB8AC3E}">
        <p14:creationId xmlns:p14="http://schemas.microsoft.com/office/powerpoint/2010/main" xmlns="" val="67382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1" y="266700"/>
            <a:ext cx="8648700" cy="484763"/>
          </a:xfrm>
          <a:prstGeom prst="rect">
            <a:avLst/>
          </a:prstGeom>
        </p:spPr>
        <p:txBody>
          <a:bodyPr vert="horz" wrap="square" lIns="0" tIns="10175" rIns="0" bIns="0" rtlCol="0">
            <a:spAutoFit/>
          </a:bodyPr>
          <a:lstStyle/>
          <a:p>
            <a:pPr marL="10175" marR="4070" algn="ctr" rtl="0">
              <a:spcBef>
                <a:spcPts val="80"/>
              </a:spcBef>
            </a:pPr>
            <a:r>
              <a:rPr spc="-4" dirty="0"/>
              <a:t>Model</a:t>
            </a:r>
            <a:r>
              <a:rPr spc="-56" dirty="0"/>
              <a:t> </a:t>
            </a:r>
            <a:r>
              <a:rPr spc="-4" dirty="0"/>
              <a:t>Congruence:</a:t>
            </a:r>
            <a:r>
              <a:rPr spc="-833" dirty="0"/>
              <a:t> </a:t>
            </a:r>
            <a:r>
              <a:rPr spc="-4" dirty="0"/>
              <a:t>Nadler</a:t>
            </a:r>
            <a:r>
              <a:rPr spc="-24" dirty="0"/>
              <a:t> </a:t>
            </a:r>
            <a:r>
              <a:rPr spc="4" dirty="0"/>
              <a:t>&amp;</a:t>
            </a:r>
            <a:r>
              <a:rPr spc="-32" dirty="0"/>
              <a:t> </a:t>
            </a:r>
            <a:r>
              <a:rPr spc="-4" dirty="0"/>
              <a:t>Tushman</a:t>
            </a:r>
            <a:endParaRPr dirty="0"/>
          </a:p>
        </p:txBody>
      </p:sp>
      <p:sp>
        <p:nvSpPr>
          <p:cNvPr id="3" name="object 3"/>
          <p:cNvSpPr txBox="1"/>
          <p:nvPr/>
        </p:nvSpPr>
        <p:spPr>
          <a:xfrm>
            <a:off x="933450" y="1104900"/>
            <a:ext cx="7353300" cy="2754685"/>
          </a:xfrm>
          <a:prstGeom prst="rect">
            <a:avLst/>
          </a:prstGeom>
        </p:spPr>
        <p:txBody>
          <a:bodyPr vert="horz" wrap="square" lIns="0" tIns="55964" rIns="0" bIns="0" rtlCol="0">
            <a:spAutoFit/>
          </a:bodyPr>
          <a:lstStyle/>
          <a:p>
            <a:pPr marL="284907" marR="1505936" indent="-274731" algn="l" rtl="0">
              <a:lnSpc>
                <a:spcPts val="2756"/>
              </a:lnSpc>
              <a:spcBef>
                <a:spcPts val="441"/>
              </a:spcBef>
              <a:buClr>
                <a:srgbClr val="CCCCFF"/>
              </a:buClr>
              <a:buFont typeface="Microsoft Sans Serif"/>
              <a:buChar char="•"/>
              <a:tabLst>
                <a:tab pos="284907" algn="l"/>
              </a:tabLst>
            </a:pPr>
            <a:r>
              <a:rPr sz="2600" spc="-4" dirty="0">
                <a:latin typeface="Arial MT"/>
                <a:cs typeface="Arial MT"/>
              </a:rPr>
              <a:t>More</a:t>
            </a:r>
            <a:r>
              <a:rPr sz="2600" spc="-16" dirty="0">
                <a:latin typeface="Arial MT"/>
                <a:cs typeface="Arial MT"/>
              </a:rPr>
              <a:t> </a:t>
            </a:r>
            <a:r>
              <a:rPr sz="2600" spc="-4" dirty="0">
                <a:latin typeface="Arial MT"/>
                <a:cs typeface="Arial MT"/>
              </a:rPr>
              <a:t>complicated,</a:t>
            </a:r>
            <a:r>
              <a:rPr sz="2600" spc="-16" dirty="0">
                <a:latin typeface="Arial MT"/>
                <a:cs typeface="Arial MT"/>
              </a:rPr>
              <a:t> </a:t>
            </a:r>
            <a:r>
              <a:rPr sz="2600" spc="-4" dirty="0">
                <a:latin typeface="Arial MT"/>
                <a:cs typeface="Arial MT"/>
              </a:rPr>
              <a:t>more</a:t>
            </a:r>
            <a:r>
              <a:rPr sz="2600" spc="-16" dirty="0">
                <a:latin typeface="Arial MT"/>
                <a:cs typeface="Arial MT"/>
              </a:rPr>
              <a:t> </a:t>
            </a:r>
            <a:r>
              <a:rPr sz="2600" spc="-4" dirty="0">
                <a:latin typeface="Arial MT"/>
                <a:cs typeface="Arial MT"/>
              </a:rPr>
              <a:t>advanced,</a:t>
            </a:r>
            <a:r>
              <a:rPr sz="2600" spc="-16" dirty="0">
                <a:latin typeface="Arial MT"/>
                <a:cs typeface="Arial MT"/>
              </a:rPr>
              <a:t> </a:t>
            </a:r>
            <a:r>
              <a:rPr sz="2600" spc="-4" dirty="0">
                <a:latin typeface="Arial MT"/>
                <a:cs typeface="Arial MT"/>
              </a:rPr>
              <a:t>more</a:t>
            </a:r>
            <a:r>
              <a:rPr sz="2600" spc="-701" dirty="0">
                <a:latin typeface="Arial MT"/>
                <a:cs typeface="Arial MT"/>
              </a:rPr>
              <a:t> </a:t>
            </a:r>
            <a:r>
              <a:rPr sz="2600" spc="-4" dirty="0">
                <a:latin typeface="Arial MT"/>
                <a:cs typeface="Arial MT"/>
              </a:rPr>
              <a:t>need</a:t>
            </a:r>
            <a:r>
              <a:rPr sz="2600" spc="-16" dirty="0">
                <a:latin typeface="Arial MT"/>
                <a:cs typeface="Arial MT"/>
              </a:rPr>
              <a:t> </a:t>
            </a:r>
            <a:r>
              <a:rPr sz="2600" spc="-8" dirty="0">
                <a:latin typeface="Arial MT"/>
                <a:cs typeface="Arial MT"/>
              </a:rPr>
              <a:t>Lots</a:t>
            </a:r>
            <a:r>
              <a:rPr lang="en-US" sz="2600" spc="-8" dirty="0">
                <a:latin typeface="Arial MT"/>
                <a:cs typeface="Arial MT"/>
              </a:rPr>
              <a:t> </a:t>
            </a:r>
            <a:r>
              <a:rPr sz="2600" spc="-4" dirty="0">
                <a:latin typeface="Arial MT"/>
                <a:cs typeface="Arial MT"/>
              </a:rPr>
              <a:t>time</a:t>
            </a:r>
            <a:endParaRPr sz="2600" dirty="0">
              <a:latin typeface="Arial MT"/>
              <a:cs typeface="Arial MT"/>
            </a:endParaRPr>
          </a:p>
          <a:p>
            <a:pPr marL="284907" indent="-274731" algn="l" rtl="0">
              <a:spcBef>
                <a:spcPts val="264"/>
              </a:spcBef>
              <a:buClr>
                <a:srgbClr val="CCCCFF"/>
              </a:buClr>
              <a:buFont typeface="Microsoft Sans Serif"/>
              <a:buChar char="•"/>
              <a:tabLst>
                <a:tab pos="284907" algn="l"/>
              </a:tabLst>
            </a:pPr>
            <a:r>
              <a:rPr sz="2600" spc="-4" dirty="0">
                <a:latin typeface="Arial MT"/>
                <a:cs typeface="Arial MT"/>
              </a:rPr>
              <a:t>Organization</a:t>
            </a:r>
            <a:r>
              <a:rPr sz="2600" spc="-20" dirty="0">
                <a:latin typeface="Arial MT"/>
                <a:cs typeface="Arial MT"/>
              </a:rPr>
              <a:t> </a:t>
            </a:r>
            <a:r>
              <a:rPr sz="2600" spc="-4" dirty="0">
                <a:latin typeface="Arial MT"/>
                <a:cs typeface="Arial MT"/>
              </a:rPr>
              <a:t>is</a:t>
            </a:r>
            <a:r>
              <a:rPr sz="2600" spc="-32" dirty="0">
                <a:latin typeface="Arial MT"/>
                <a:cs typeface="Arial MT"/>
              </a:rPr>
              <a:t> </a:t>
            </a:r>
            <a:r>
              <a:rPr sz="2600" dirty="0">
                <a:latin typeface="Arial MT"/>
                <a:cs typeface="Arial MT"/>
              </a:rPr>
              <a:t>system</a:t>
            </a:r>
            <a:r>
              <a:rPr sz="2600" spc="-24" dirty="0">
                <a:latin typeface="Arial MT"/>
                <a:cs typeface="Arial MT"/>
              </a:rPr>
              <a:t> </a:t>
            </a:r>
            <a:r>
              <a:rPr sz="2600" spc="-4" dirty="0">
                <a:latin typeface="Arial MT"/>
                <a:cs typeface="Arial MT"/>
              </a:rPr>
              <a:t>open</a:t>
            </a:r>
            <a:endParaRPr sz="2600" dirty="0">
              <a:latin typeface="Arial MT"/>
              <a:cs typeface="Arial MT"/>
            </a:endParaRPr>
          </a:p>
          <a:p>
            <a:pPr marL="284907" marR="135839" indent="-274731" algn="l" rtl="0">
              <a:lnSpc>
                <a:spcPts val="2772"/>
              </a:lnSpc>
              <a:spcBef>
                <a:spcPts val="641"/>
              </a:spcBef>
              <a:buClr>
                <a:srgbClr val="CCCCFF"/>
              </a:buClr>
              <a:buFont typeface="Microsoft Sans Serif"/>
              <a:buChar char="•"/>
              <a:tabLst>
                <a:tab pos="284907" algn="l"/>
              </a:tabLst>
            </a:pPr>
            <a:r>
              <a:rPr sz="2600" spc="-4" dirty="0">
                <a:latin typeface="Arial MT"/>
                <a:cs typeface="Arial MT"/>
              </a:rPr>
              <a:t>Is</a:t>
            </a:r>
            <a:r>
              <a:rPr lang="en-US" sz="2600" spc="-4" dirty="0">
                <a:latin typeface="Arial MT"/>
                <a:cs typeface="Arial MT"/>
              </a:rPr>
              <a:t> </a:t>
            </a:r>
            <a:r>
              <a:rPr sz="2600" spc="-8" dirty="0">
                <a:latin typeface="Arial MT"/>
                <a:cs typeface="Arial MT"/>
              </a:rPr>
              <a:t>transformation</a:t>
            </a:r>
            <a:r>
              <a:rPr lang="en-US" sz="2600" spc="-8" dirty="0">
                <a:latin typeface="Arial MT"/>
                <a:cs typeface="Arial MT"/>
              </a:rPr>
              <a:t> </a:t>
            </a:r>
            <a:r>
              <a:rPr sz="2600" spc="-4" dirty="0">
                <a:latin typeface="Arial MT"/>
                <a:cs typeface="Arial MT"/>
              </a:rPr>
              <a:t>between</a:t>
            </a:r>
            <a:r>
              <a:rPr lang="en-US" sz="2600" spc="-4" dirty="0">
                <a:latin typeface="Arial MT"/>
                <a:cs typeface="Arial MT"/>
              </a:rPr>
              <a:t> </a:t>
            </a:r>
            <a:r>
              <a:rPr sz="2600" spc="-8" dirty="0">
                <a:latin typeface="Arial MT"/>
                <a:cs typeface="Arial MT"/>
              </a:rPr>
              <a:t>inputs and</a:t>
            </a:r>
            <a:r>
              <a:rPr lang="en-US" sz="2600" spc="-8" dirty="0">
                <a:latin typeface="Arial MT"/>
                <a:cs typeface="Arial MT"/>
              </a:rPr>
              <a:t> </a:t>
            </a:r>
            <a:r>
              <a:rPr sz="2600" spc="-701" dirty="0">
                <a:latin typeface="Arial MT"/>
                <a:cs typeface="Arial MT"/>
              </a:rPr>
              <a:t> </a:t>
            </a:r>
            <a:r>
              <a:rPr sz="2600" spc="-4" dirty="0">
                <a:latin typeface="Arial MT"/>
                <a:cs typeface="Arial MT"/>
              </a:rPr>
              <a:t>output</a:t>
            </a:r>
            <a:endParaRPr sz="2600" dirty="0">
              <a:latin typeface="Arial MT"/>
              <a:cs typeface="Arial MT"/>
            </a:endParaRPr>
          </a:p>
          <a:p>
            <a:pPr marL="284907" indent="-274731" algn="l" rtl="0">
              <a:spcBef>
                <a:spcPts val="256"/>
              </a:spcBef>
              <a:buClr>
                <a:srgbClr val="CCCCFF"/>
              </a:buClr>
              <a:buFont typeface="Microsoft Sans Serif"/>
              <a:buChar char="•"/>
              <a:tabLst>
                <a:tab pos="284907" algn="l"/>
              </a:tabLst>
            </a:pPr>
            <a:r>
              <a:rPr sz="2600" spc="-4" dirty="0">
                <a:latin typeface="Arial MT"/>
                <a:cs typeface="Arial MT"/>
              </a:rPr>
              <a:t>Four</a:t>
            </a:r>
            <a:r>
              <a:rPr sz="2600" spc="-24" dirty="0">
                <a:latin typeface="Arial MT"/>
                <a:cs typeface="Arial MT"/>
              </a:rPr>
              <a:t> </a:t>
            </a:r>
            <a:r>
              <a:rPr sz="2600" spc="-4" dirty="0">
                <a:latin typeface="Arial MT"/>
                <a:cs typeface="Arial MT"/>
              </a:rPr>
              <a:t>element</a:t>
            </a:r>
            <a:r>
              <a:rPr sz="2600" spc="-20" dirty="0">
                <a:latin typeface="Arial MT"/>
                <a:cs typeface="Arial MT"/>
              </a:rPr>
              <a:t> </a:t>
            </a:r>
            <a:r>
              <a:rPr sz="2600" spc="-4" dirty="0">
                <a:latin typeface="Arial MT"/>
                <a:cs typeface="Arial MT"/>
              </a:rPr>
              <a:t>principal:</a:t>
            </a:r>
            <a:endParaRPr sz="2600" dirty="0">
              <a:latin typeface="Arial MT"/>
              <a:cs typeface="Arial MT"/>
            </a:endParaRPr>
          </a:p>
          <a:p>
            <a:pPr marL="605936" marR="4070" lvl="1" indent="-229960" algn="l" rtl="0">
              <a:lnSpc>
                <a:spcPts val="2323"/>
              </a:lnSpc>
              <a:spcBef>
                <a:spcPts val="561"/>
              </a:spcBef>
              <a:buAutoNum type="arabicParenBoth"/>
              <a:tabLst>
                <a:tab pos="789598" algn="l"/>
                <a:tab pos="1627529" algn="l"/>
              </a:tabLst>
            </a:pPr>
            <a:r>
              <a:rPr lang="en-US" sz="2200" spc="-4" dirty="0">
                <a:latin typeface="Arial MT"/>
                <a:cs typeface="Arial MT"/>
              </a:rPr>
              <a:t> </a:t>
            </a:r>
            <a:r>
              <a:rPr sz="2200" spc="-4" dirty="0">
                <a:latin typeface="Arial MT"/>
                <a:cs typeface="Arial MT"/>
              </a:rPr>
              <a:t>Input, (2) Output, (3) Transformation process, (4)</a:t>
            </a:r>
            <a:r>
              <a:rPr sz="2200" spc="-593" dirty="0">
                <a:latin typeface="Arial MT"/>
                <a:cs typeface="Arial MT"/>
              </a:rPr>
              <a:t> </a:t>
            </a:r>
            <a:r>
              <a:rPr sz="2200" spc="-4" dirty="0">
                <a:latin typeface="Arial MT"/>
                <a:cs typeface="Arial MT"/>
              </a:rPr>
              <a:t>Congruence</a:t>
            </a:r>
            <a:endParaRPr lang="en-US" sz="2200" spc="-4" dirty="0">
              <a:latin typeface="Arial MT"/>
              <a:cs typeface="Arial MT"/>
            </a:endParaRPr>
          </a:p>
        </p:txBody>
      </p:sp>
    </p:spTree>
    <p:extLst>
      <p:ext uri="{BB962C8B-B14F-4D97-AF65-F5344CB8AC3E}">
        <p14:creationId xmlns:p14="http://schemas.microsoft.com/office/powerpoint/2010/main" xmlns="" val="112388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350" y="311400"/>
            <a:ext cx="7704000" cy="572700"/>
          </a:xfrm>
        </p:spPr>
        <p:txBody>
          <a:bodyPr/>
          <a:lstStyle/>
          <a:p>
            <a:pPr algn="l" rtl="0"/>
            <a:r>
              <a:rPr lang="en-US" i="1" dirty="0"/>
              <a:t>Force Field Analysis</a:t>
            </a:r>
            <a:r>
              <a:rPr lang="en-US" dirty="0"/>
              <a:t>(FFA)</a:t>
            </a:r>
            <a:br>
              <a:rPr lang="en-US" dirty="0"/>
            </a:br>
            <a:endParaRPr lang="en-US" dirty="0"/>
          </a:p>
        </p:txBody>
      </p:sp>
      <p:sp>
        <p:nvSpPr>
          <p:cNvPr id="3" name="Content Placeholder 2"/>
          <p:cNvSpPr>
            <a:spLocks noGrp="1"/>
          </p:cNvSpPr>
          <p:nvPr>
            <p:ph sz="quarter" idx="1"/>
          </p:nvPr>
        </p:nvSpPr>
        <p:spPr/>
        <p:txBody>
          <a:bodyPr/>
          <a:lstStyle/>
          <a:p>
            <a:pPr rtl="0">
              <a:spcBef>
                <a:spcPts val="800"/>
              </a:spcBef>
              <a:spcAft>
                <a:spcPts val="0"/>
              </a:spcAft>
            </a:pPr>
            <a:r>
              <a:rPr lang="en-US" sz="1800" b="0" i="0" u="none" strike="noStrike" dirty="0">
                <a:solidFill>
                  <a:srgbClr val="20124D"/>
                </a:solidFill>
                <a:effectLst/>
                <a:latin typeface="Arial" panose="020B0604020202020204" pitchFamily="34" charset="0"/>
              </a:rPr>
              <a:t>Force Field Analysis </a:t>
            </a:r>
            <a:r>
              <a:rPr lang="en-US" sz="1800" b="0" i="0" u="none" strike="noStrike" dirty="0" err="1">
                <a:solidFill>
                  <a:srgbClr val="20124D"/>
                </a:solidFill>
                <a:effectLst/>
                <a:latin typeface="Arial" panose="020B0604020202020204" pitchFamily="34" charset="0"/>
              </a:rPr>
              <a:t>or</a:t>
            </a:r>
            <a:r>
              <a:rPr lang="en-US" sz="1800" b="0" i="1" u="none" strike="noStrike" dirty="0" err="1">
                <a:solidFill>
                  <a:srgbClr val="20124D"/>
                </a:solidFill>
                <a:effectLst/>
                <a:latin typeface="Arial" panose="020B0604020202020204" pitchFamily="34" charset="0"/>
              </a:rPr>
              <a:t>Force</a:t>
            </a:r>
            <a:r>
              <a:rPr lang="en-US" sz="1800" b="0" i="1" u="none" strike="noStrike" dirty="0">
                <a:solidFill>
                  <a:srgbClr val="20124D"/>
                </a:solidFill>
                <a:effectLst/>
                <a:latin typeface="Arial" panose="020B0604020202020204" pitchFamily="34" charset="0"/>
              </a:rPr>
              <a:t> Field Analysis </a:t>
            </a:r>
            <a:r>
              <a:rPr lang="en-US" sz="1800" b="0" i="0" u="none" strike="noStrike" dirty="0">
                <a:solidFill>
                  <a:srgbClr val="20124D"/>
                </a:solidFill>
                <a:effectLst/>
                <a:latin typeface="Arial" panose="020B0604020202020204" pitchFamily="34" charset="0"/>
              </a:rPr>
              <a:t>(FFA) is an analysis used for organizational change towards a better condition. In this analysis, for the success of change we will analyze the driving and inhibiting forces that exist in the organization. By knowing the key drivers and constraints, the organization will use the key drivers and reduce the key barriers to make change effective.</a:t>
            </a:r>
            <a:endParaRPr lang="en-US" sz="2400" b="0" dirty="0">
              <a:effectLst/>
            </a:endParaRPr>
          </a:p>
          <a:p>
            <a:pPr marL="127000" indent="0">
              <a:buNone/>
            </a:pPr>
            <a:endParaRPr lang="en-US" sz="2000" dirty="0"/>
          </a:p>
        </p:txBody>
      </p:sp>
    </p:spTree>
    <p:extLst>
      <p:ext uri="{BB962C8B-B14F-4D97-AF65-F5344CB8AC3E}">
        <p14:creationId xmlns:p14="http://schemas.microsoft.com/office/powerpoint/2010/main" xmlns="" val="165584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051" y="304801"/>
            <a:ext cx="8439150" cy="484763"/>
          </a:xfrm>
          <a:prstGeom prst="rect">
            <a:avLst/>
          </a:prstGeom>
          <a:solidFill>
            <a:srgbClr val="FF0000"/>
          </a:solidFill>
        </p:spPr>
        <p:txBody>
          <a:bodyPr vert="horz" wrap="square" lIns="0" tIns="10175" rIns="0" bIns="0" rtlCol="0">
            <a:spAutoFit/>
          </a:bodyPr>
          <a:lstStyle/>
          <a:p>
            <a:pPr marL="10175" algn="ctr" rtl="0">
              <a:spcBef>
                <a:spcPts val="80"/>
              </a:spcBef>
            </a:pPr>
            <a:r>
              <a:rPr lang="en-US" spc="-4" dirty="0">
                <a:solidFill>
                  <a:schemeClr val="bg2"/>
                </a:solidFill>
              </a:rPr>
              <a:t>System</a:t>
            </a:r>
            <a:r>
              <a:rPr lang="en-US" spc="-4" dirty="0" err="1">
                <a:solidFill>
                  <a:schemeClr val="bg2"/>
                </a:solidFill>
              </a:rPr>
              <a:t>rule</a:t>
            </a:r>
            <a:r>
              <a:rPr lang="en-US" spc="-4" dirty="0">
                <a:solidFill>
                  <a:schemeClr val="bg2"/>
                </a:solidFill>
              </a:rPr>
              <a:t> </a:t>
            </a:r>
            <a:r>
              <a:rPr spc="-4" dirty="0" err="1">
                <a:solidFill>
                  <a:schemeClr val="bg2"/>
                </a:solidFill>
              </a:rPr>
              <a:t>in</a:t>
            </a:r>
            <a:r>
              <a:rPr spc="-16" dirty="0">
                <a:solidFill>
                  <a:schemeClr val="bg2"/>
                </a:solidFill>
              </a:rPr>
              <a:t> </a:t>
            </a:r>
            <a:r>
              <a:rPr spc="-4" dirty="0">
                <a:solidFill>
                  <a:schemeClr val="bg2"/>
                </a:solidFill>
              </a:rPr>
              <a:t>Diagnosis</a:t>
            </a:r>
            <a:endParaRPr dirty="0">
              <a:solidFill>
                <a:schemeClr val="bg2"/>
              </a:solidFill>
            </a:endParaRPr>
          </a:p>
        </p:txBody>
      </p:sp>
      <p:sp>
        <p:nvSpPr>
          <p:cNvPr id="3" name="object 3"/>
          <p:cNvSpPr txBox="1"/>
          <p:nvPr/>
        </p:nvSpPr>
        <p:spPr>
          <a:xfrm>
            <a:off x="3040083" y="997527"/>
            <a:ext cx="5722916" cy="3544113"/>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0" tIns="44261" rIns="0" bIns="0" rtlCol="0">
            <a:spAutoFit/>
          </a:bodyPr>
          <a:lstStyle/>
          <a:p>
            <a:pPr marL="273050" marR="1133522" indent="-263525" algn="l" rtl="0">
              <a:lnSpc>
                <a:spcPts val="2067"/>
              </a:lnSpc>
              <a:spcBef>
                <a:spcPts val="348"/>
              </a:spcBef>
              <a:buClr>
                <a:srgbClr val="FF0000"/>
              </a:buClr>
              <a:buFont typeface="Wingdings" pitchFamily="2" charset="2"/>
              <a:buChar char="ü"/>
            </a:pPr>
            <a:r>
              <a:rPr sz="1800" dirty="0">
                <a:latin typeface="Arial MT"/>
                <a:cs typeface="Arial MT"/>
              </a:rPr>
              <a:t>Confidentiality:</a:t>
            </a:r>
            <a:r>
              <a:rPr lang="en-US" sz="1800" dirty="0">
                <a:latin typeface="Arial MT"/>
                <a:cs typeface="Arial MT"/>
              </a:rPr>
              <a:t> </a:t>
            </a:r>
            <a:r>
              <a:rPr sz="1800" spc="-4" dirty="0">
                <a:latin typeface="Arial MT"/>
                <a:cs typeface="Arial MT"/>
              </a:rPr>
              <a:t>special information</a:t>
            </a:r>
            <a:r>
              <a:rPr lang="en-US" sz="1800" spc="-4" dirty="0">
                <a:latin typeface="Arial MT"/>
                <a:cs typeface="Arial MT"/>
              </a:rPr>
              <a:t> </a:t>
            </a:r>
            <a:r>
              <a:rPr sz="1800" dirty="0">
                <a:latin typeface="Arial MT"/>
                <a:cs typeface="Arial MT"/>
              </a:rPr>
              <a:t>which is not</a:t>
            </a:r>
            <a:r>
              <a:rPr lang="en-US" sz="1800" dirty="0">
                <a:latin typeface="Arial MT"/>
                <a:cs typeface="Arial MT"/>
              </a:rPr>
              <a:t> </a:t>
            </a:r>
            <a:r>
              <a:rPr sz="1800" spc="-4" dirty="0">
                <a:latin typeface="Arial MT"/>
                <a:cs typeface="Arial MT"/>
              </a:rPr>
              <a:t>can</a:t>
            </a:r>
            <a:r>
              <a:rPr lang="en-US" sz="1800" spc="-4" dirty="0">
                <a:latin typeface="Arial MT"/>
                <a:cs typeface="Arial MT"/>
              </a:rPr>
              <a:t> </a:t>
            </a:r>
            <a:r>
              <a:rPr sz="1800" spc="-525" dirty="0">
                <a:latin typeface="Arial MT"/>
                <a:cs typeface="Arial MT"/>
              </a:rPr>
              <a:t> </a:t>
            </a:r>
            <a:r>
              <a:rPr lang="en-US" sz="1800" spc="-525" dirty="0">
                <a:latin typeface="Arial MT"/>
                <a:cs typeface="Arial MT"/>
              </a:rPr>
              <a:t>                       </a:t>
            </a:r>
            <a:r>
              <a:rPr sz="1800" spc="-4" dirty="0">
                <a:latin typeface="Arial MT"/>
                <a:cs typeface="Arial MT"/>
              </a:rPr>
              <a:t>spread</a:t>
            </a:r>
            <a:endParaRPr sz="1800" dirty="0">
              <a:latin typeface="Arial MT"/>
              <a:cs typeface="Arial MT"/>
            </a:endParaRPr>
          </a:p>
          <a:p>
            <a:pPr marL="273050" marR="125664" indent="-263525" algn="l" rtl="0">
              <a:lnSpc>
                <a:spcPts val="2075"/>
              </a:lnSpc>
              <a:spcBef>
                <a:spcPts val="465"/>
              </a:spcBef>
              <a:buClr>
                <a:srgbClr val="FF0000"/>
              </a:buClr>
              <a:buFont typeface="Wingdings" pitchFamily="2" charset="2"/>
              <a:buChar char="ü"/>
            </a:pPr>
            <a:r>
              <a:rPr sz="1800" dirty="0">
                <a:latin typeface="Arial MT"/>
                <a:cs typeface="Arial MT"/>
              </a:rPr>
              <a:t>Diagnosis</a:t>
            </a:r>
            <a:r>
              <a:rPr sz="1800" spc="4" dirty="0">
                <a:latin typeface="Arial MT"/>
                <a:cs typeface="Arial MT"/>
              </a:rPr>
              <a:t> </a:t>
            </a:r>
            <a:r>
              <a:rPr sz="1800" spc="-4" dirty="0">
                <a:latin typeface="Arial MT"/>
                <a:cs typeface="Arial MT"/>
              </a:rPr>
              <a:t>Which</a:t>
            </a:r>
            <a:r>
              <a:rPr sz="1800" spc="4" dirty="0">
                <a:latin typeface="Arial MT"/>
                <a:cs typeface="Arial MT"/>
              </a:rPr>
              <a:t> </a:t>
            </a:r>
            <a:r>
              <a:rPr sz="1800" dirty="0">
                <a:latin typeface="Arial MT"/>
                <a:cs typeface="Arial MT"/>
              </a:rPr>
              <a:t>excessive:</a:t>
            </a:r>
            <a:r>
              <a:rPr sz="1800" spc="8" dirty="0">
                <a:latin typeface="Arial MT"/>
                <a:cs typeface="Arial MT"/>
              </a:rPr>
              <a:t> </a:t>
            </a:r>
            <a:r>
              <a:rPr sz="1800" spc="-4" dirty="0">
                <a:latin typeface="Arial MT"/>
                <a:cs typeface="Arial MT"/>
              </a:rPr>
              <a:t>too</a:t>
            </a:r>
            <a:r>
              <a:rPr sz="1800" spc="12" dirty="0">
                <a:latin typeface="Arial MT"/>
                <a:cs typeface="Arial MT"/>
              </a:rPr>
              <a:t> </a:t>
            </a:r>
            <a:r>
              <a:rPr sz="1800" spc="-4" dirty="0">
                <a:latin typeface="Arial MT"/>
                <a:cs typeface="Arial MT"/>
              </a:rPr>
              <a:t>long,</a:t>
            </a:r>
            <a:r>
              <a:rPr sz="1800" spc="8" dirty="0">
                <a:latin typeface="Arial MT"/>
                <a:cs typeface="Arial MT"/>
              </a:rPr>
              <a:t> </a:t>
            </a:r>
            <a:r>
              <a:rPr sz="1800" spc="-4" dirty="0">
                <a:latin typeface="Arial MT"/>
                <a:cs typeface="Arial MT"/>
              </a:rPr>
              <a:t>slow down</a:t>
            </a:r>
            <a:r>
              <a:rPr sz="1800" spc="-521" dirty="0">
                <a:latin typeface="Arial MT"/>
                <a:cs typeface="Arial MT"/>
              </a:rPr>
              <a:t> </a:t>
            </a:r>
            <a:r>
              <a:rPr sz="1800" dirty="0">
                <a:latin typeface="Arial MT"/>
                <a:cs typeface="Arial MT"/>
              </a:rPr>
              <a:t>change,</a:t>
            </a:r>
            <a:r>
              <a:rPr sz="1800" spc="12" dirty="0">
                <a:latin typeface="Arial MT"/>
                <a:cs typeface="Arial MT"/>
              </a:rPr>
              <a:t> </a:t>
            </a:r>
            <a:r>
              <a:rPr sz="1800" dirty="0">
                <a:latin typeface="Arial MT"/>
                <a:cs typeface="Arial MT"/>
              </a:rPr>
              <a:t>add</a:t>
            </a:r>
            <a:r>
              <a:rPr sz="1800" spc="-4" dirty="0">
                <a:latin typeface="Arial MT"/>
                <a:cs typeface="Arial MT"/>
              </a:rPr>
              <a:t> </a:t>
            </a:r>
            <a:r>
              <a:rPr sz="1800" dirty="0">
                <a:latin typeface="Arial MT"/>
                <a:cs typeface="Arial MT"/>
              </a:rPr>
              <a:t>problem</a:t>
            </a:r>
          </a:p>
          <a:p>
            <a:pPr marL="273050" marR="4070" indent="-263525" algn="l" rtl="0">
              <a:lnSpc>
                <a:spcPct val="89800"/>
              </a:lnSpc>
              <a:spcBef>
                <a:spcPts val="429"/>
              </a:spcBef>
              <a:buClr>
                <a:srgbClr val="FF0000"/>
              </a:buClr>
              <a:buFont typeface="Wingdings" pitchFamily="2" charset="2"/>
              <a:buChar char="ü"/>
            </a:pPr>
            <a:r>
              <a:rPr sz="1800" dirty="0">
                <a:latin typeface="Arial MT"/>
                <a:cs typeface="Arial MT"/>
              </a:rPr>
              <a:t>Diagnosis</a:t>
            </a:r>
            <a:r>
              <a:rPr lang="en-US" sz="1800" dirty="0">
                <a:latin typeface="Arial MT"/>
                <a:cs typeface="Arial MT"/>
              </a:rPr>
              <a:t> </a:t>
            </a:r>
            <a:r>
              <a:rPr sz="1800" spc="-4" dirty="0">
                <a:latin typeface="Arial MT"/>
                <a:cs typeface="Arial MT"/>
              </a:rPr>
              <a:t>crisis:</a:t>
            </a:r>
            <a:r>
              <a:rPr sz="1800" spc="4" dirty="0">
                <a:latin typeface="Arial MT"/>
                <a:cs typeface="Arial MT"/>
              </a:rPr>
              <a:t> </a:t>
            </a:r>
            <a:r>
              <a:rPr sz="1800" spc="-4" dirty="0">
                <a:latin typeface="Arial MT"/>
                <a:cs typeface="Arial MT"/>
              </a:rPr>
              <a:t>trapped</a:t>
            </a:r>
            <a:r>
              <a:rPr sz="1800" dirty="0">
                <a:latin typeface="Arial MT"/>
                <a:cs typeface="Arial MT"/>
              </a:rPr>
              <a:t>on the client's wish</a:t>
            </a:r>
            <a:r>
              <a:rPr lang="en-US" sz="1800" dirty="0">
                <a:latin typeface="Arial MT"/>
                <a:cs typeface="Arial MT"/>
              </a:rPr>
              <a:t> </a:t>
            </a:r>
            <a:r>
              <a:rPr sz="1800" spc="-4" dirty="0">
                <a:latin typeface="Arial MT"/>
                <a:cs typeface="Arial MT"/>
              </a:rPr>
              <a:t>Which</a:t>
            </a:r>
            <a:r>
              <a:rPr sz="1800" spc="-521" dirty="0">
                <a:latin typeface="Arial MT"/>
                <a:cs typeface="Arial MT"/>
              </a:rPr>
              <a:t> </a:t>
            </a:r>
            <a:r>
              <a:rPr sz="1800" dirty="0">
                <a:latin typeface="Arial MT"/>
                <a:cs typeface="Arial MT"/>
              </a:rPr>
              <a:t>fixed</a:t>
            </a:r>
            <a:r>
              <a:rPr sz="1800" spc="-12" dirty="0">
                <a:latin typeface="Arial MT"/>
                <a:cs typeface="Arial MT"/>
              </a:rPr>
              <a:t> </a:t>
            </a:r>
            <a:r>
              <a:rPr sz="1800" dirty="0">
                <a:latin typeface="Arial MT"/>
                <a:cs typeface="Arial MT"/>
              </a:rPr>
              <a:t>only</a:t>
            </a:r>
            <a:r>
              <a:rPr sz="1800" spc="-4" dirty="0">
                <a:latin typeface="Arial MT"/>
                <a:cs typeface="Arial MT"/>
              </a:rPr>
              <a:t>to</a:t>
            </a:r>
            <a:r>
              <a:rPr sz="1800" spc="4" dirty="0">
                <a:latin typeface="Arial MT"/>
                <a:cs typeface="Arial MT"/>
              </a:rPr>
              <a:t> </a:t>
            </a:r>
            <a:r>
              <a:rPr sz="1800" spc="-4" dirty="0">
                <a:latin typeface="Arial MT"/>
                <a:cs typeface="Arial MT"/>
              </a:rPr>
              <a:t>problem</a:t>
            </a:r>
            <a:r>
              <a:rPr sz="1800" dirty="0">
                <a:latin typeface="Arial MT"/>
                <a:cs typeface="Arial MT"/>
              </a:rPr>
              <a:t> </a:t>
            </a:r>
            <a:r>
              <a:rPr sz="1800" spc="-4" dirty="0">
                <a:latin typeface="Arial MT"/>
                <a:cs typeface="Arial MT"/>
              </a:rPr>
              <a:t>urge</a:t>
            </a:r>
            <a:r>
              <a:rPr sz="1800" dirty="0">
                <a:latin typeface="Arial MT"/>
                <a:cs typeface="Arial MT"/>
              </a:rPr>
              <a:t> </a:t>
            </a:r>
            <a:r>
              <a:rPr sz="1800" spc="-4" dirty="0">
                <a:latin typeface="Arial MT"/>
                <a:cs typeface="Arial MT"/>
              </a:rPr>
              <a:t>appear</a:t>
            </a:r>
            <a:r>
              <a:rPr sz="1800" spc="12" dirty="0">
                <a:latin typeface="Arial MT"/>
                <a:cs typeface="Arial MT"/>
              </a:rPr>
              <a:t> </a:t>
            </a:r>
            <a:r>
              <a:rPr sz="1800" spc="-4" dirty="0">
                <a:latin typeface="Arial MT"/>
                <a:cs typeface="Arial MT"/>
              </a:rPr>
              <a:t>only</a:t>
            </a:r>
            <a:r>
              <a:rPr sz="1800" dirty="0">
                <a:latin typeface="Arial MT"/>
                <a:cs typeface="Arial MT"/>
              </a:rPr>
              <a:t> </a:t>
            </a:r>
            <a:r>
              <a:rPr sz="1800" spc="-4" dirty="0">
                <a:latin typeface="Arial MT"/>
                <a:cs typeface="Arial MT"/>
              </a:rPr>
              <a:t>moment</a:t>
            </a:r>
            <a:endParaRPr sz="1800" dirty="0">
              <a:latin typeface="Arial MT"/>
              <a:cs typeface="Arial MT"/>
            </a:endParaRPr>
          </a:p>
          <a:p>
            <a:pPr marL="273050" marR="318994" indent="-263525" algn="l" rtl="0">
              <a:lnSpc>
                <a:spcPts val="2075"/>
              </a:lnSpc>
              <a:spcBef>
                <a:spcPts val="493"/>
              </a:spcBef>
              <a:buClr>
                <a:srgbClr val="FF0000"/>
              </a:buClr>
              <a:buFont typeface="Wingdings" pitchFamily="2" charset="2"/>
              <a:buChar char="ü"/>
            </a:pPr>
            <a:r>
              <a:rPr sz="1800" dirty="0">
                <a:latin typeface="Arial MT"/>
                <a:cs typeface="Arial MT"/>
              </a:rPr>
              <a:t>Diagnosis</a:t>
            </a:r>
            <a:r>
              <a:rPr lang="en-US" sz="1800" dirty="0">
                <a:latin typeface="Arial MT"/>
                <a:cs typeface="Arial MT"/>
              </a:rPr>
              <a:t> </a:t>
            </a:r>
            <a:r>
              <a:rPr sz="1800" spc="-4" dirty="0">
                <a:latin typeface="Arial MT"/>
                <a:cs typeface="Arial MT"/>
              </a:rPr>
              <a:t>Which</a:t>
            </a:r>
            <a:r>
              <a:rPr lang="en-US" sz="1800" spc="-4" dirty="0">
                <a:latin typeface="Arial MT"/>
                <a:cs typeface="Arial MT"/>
              </a:rPr>
              <a:t> </a:t>
            </a:r>
            <a:r>
              <a:rPr sz="1800" dirty="0">
                <a:latin typeface="Arial MT"/>
                <a:cs typeface="Arial MT"/>
              </a:rPr>
              <a:t>threaten:</a:t>
            </a:r>
            <a:r>
              <a:rPr lang="en-US" sz="1800" dirty="0">
                <a:latin typeface="Arial MT"/>
                <a:cs typeface="Arial MT"/>
              </a:rPr>
              <a:t> </a:t>
            </a:r>
            <a:r>
              <a:rPr sz="1800" spc="-4" dirty="0">
                <a:latin typeface="Arial MT"/>
                <a:cs typeface="Arial MT"/>
              </a:rPr>
              <a:t>the client doesn't</a:t>
            </a:r>
            <a:r>
              <a:rPr lang="en-US" sz="1800" spc="-4" dirty="0">
                <a:latin typeface="Arial MT"/>
                <a:cs typeface="Arial MT"/>
              </a:rPr>
              <a:t> </a:t>
            </a:r>
            <a:r>
              <a:rPr sz="1800" dirty="0">
                <a:latin typeface="Arial MT"/>
                <a:cs typeface="Arial MT"/>
              </a:rPr>
              <a:t>can</a:t>
            </a:r>
            <a:r>
              <a:rPr lang="en-US" sz="1800" dirty="0">
                <a:latin typeface="Arial MT"/>
                <a:cs typeface="Arial MT"/>
              </a:rPr>
              <a:t> </a:t>
            </a:r>
            <a:r>
              <a:rPr sz="1800" spc="-4" dirty="0">
                <a:latin typeface="Arial MT"/>
                <a:cs typeface="Arial MT"/>
              </a:rPr>
              <a:t>feel</a:t>
            </a:r>
            <a:r>
              <a:rPr lang="en-US" sz="1800" spc="-4" dirty="0">
                <a:latin typeface="Arial MT"/>
                <a:cs typeface="Arial MT"/>
              </a:rPr>
              <a:t> </a:t>
            </a:r>
            <a:r>
              <a:rPr sz="1800" spc="-525" dirty="0">
                <a:latin typeface="Arial MT"/>
                <a:cs typeface="Arial MT"/>
              </a:rPr>
              <a:t> </a:t>
            </a:r>
            <a:r>
              <a:rPr lang="en-US" sz="1800" spc="-525" dirty="0">
                <a:latin typeface="Arial MT"/>
                <a:cs typeface="Arial MT"/>
              </a:rPr>
              <a:t>   </a:t>
            </a:r>
            <a:r>
              <a:rPr sz="1800" spc="-4" dirty="0">
                <a:latin typeface="Arial MT"/>
                <a:cs typeface="Arial MT"/>
              </a:rPr>
              <a:t>threatened</a:t>
            </a:r>
            <a:r>
              <a:rPr sz="1800" dirty="0">
                <a:latin typeface="Arial MT"/>
                <a:cs typeface="Arial MT"/>
              </a:rPr>
              <a:t> </a:t>
            </a:r>
            <a:r>
              <a:rPr sz="1800" spc="-4" dirty="0">
                <a:latin typeface="Arial MT"/>
                <a:cs typeface="Arial MT"/>
              </a:rPr>
              <a:t>career</a:t>
            </a:r>
            <a:r>
              <a:rPr sz="1800" spc="4" dirty="0">
                <a:latin typeface="Arial MT"/>
                <a:cs typeface="Arial MT"/>
              </a:rPr>
              <a:t> </a:t>
            </a:r>
            <a:r>
              <a:rPr sz="1800" spc="-4" dirty="0">
                <a:latin typeface="Arial MT"/>
                <a:cs typeface="Arial MT"/>
              </a:rPr>
              <a:t>And</a:t>
            </a:r>
            <a:r>
              <a:rPr lang="en-US" sz="1800" spc="-4" dirty="0">
                <a:latin typeface="Arial MT"/>
                <a:cs typeface="Arial MT"/>
              </a:rPr>
              <a:t> </a:t>
            </a:r>
            <a:r>
              <a:rPr sz="1800" dirty="0">
                <a:latin typeface="Arial MT"/>
                <a:cs typeface="Arial MT"/>
              </a:rPr>
              <a:t>position</a:t>
            </a:r>
          </a:p>
          <a:p>
            <a:pPr marL="273050" marR="835386" indent="-263525" algn="l" rtl="0">
              <a:lnSpc>
                <a:spcPts val="2075"/>
              </a:lnSpc>
              <a:spcBef>
                <a:spcPts val="453"/>
              </a:spcBef>
              <a:buClr>
                <a:srgbClr val="FF0000"/>
              </a:buClr>
              <a:buFont typeface="Wingdings" pitchFamily="2" charset="2"/>
              <a:buChar char="ü"/>
            </a:pPr>
            <a:r>
              <a:rPr sz="1800" spc="-4" dirty="0">
                <a:latin typeface="Arial MT"/>
                <a:cs typeface="Arial MT"/>
              </a:rPr>
              <a:t>Consultant custom:</a:t>
            </a:r>
            <a:r>
              <a:rPr sz="1800" spc="4" dirty="0">
                <a:latin typeface="Arial MT"/>
                <a:cs typeface="Arial MT"/>
              </a:rPr>
              <a:t> </a:t>
            </a:r>
            <a:r>
              <a:rPr sz="1800" dirty="0">
                <a:latin typeface="Arial MT"/>
                <a:cs typeface="Arial MT"/>
              </a:rPr>
              <a:t>impose only</a:t>
            </a:r>
            <a:r>
              <a:rPr sz="1800" spc="-4" dirty="0">
                <a:latin typeface="Arial MT"/>
                <a:cs typeface="Arial MT"/>
              </a:rPr>
              <a:t>technique</a:t>
            </a:r>
            <a:r>
              <a:rPr sz="1800" spc="-525" dirty="0">
                <a:latin typeface="Arial MT"/>
                <a:cs typeface="Arial MT"/>
              </a:rPr>
              <a:t> </a:t>
            </a:r>
            <a:r>
              <a:rPr sz="1800" dirty="0">
                <a:latin typeface="Arial MT"/>
                <a:cs typeface="Arial MT"/>
              </a:rPr>
              <a:t>certain</a:t>
            </a:r>
            <a:r>
              <a:rPr sz="1800" spc="-16" dirty="0">
                <a:latin typeface="Arial MT"/>
                <a:cs typeface="Arial MT"/>
              </a:rPr>
              <a:t> </a:t>
            </a:r>
            <a:r>
              <a:rPr sz="1800" spc="-4" dirty="0">
                <a:latin typeface="Arial MT"/>
                <a:cs typeface="Arial MT"/>
              </a:rPr>
              <a:t>Which</a:t>
            </a:r>
            <a:r>
              <a:rPr sz="1800" dirty="0">
                <a:latin typeface="Arial MT"/>
                <a:cs typeface="Arial MT"/>
              </a:rPr>
              <a:t> </a:t>
            </a:r>
            <a:r>
              <a:rPr sz="1800" spc="-4" dirty="0">
                <a:latin typeface="Arial MT"/>
                <a:cs typeface="Arial MT"/>
              </a:rPr>
              <a:t>normal</a:t>
            </a:r>
            <a:r>
              <a:rPr lang="en-US" sz="1800" spc="-4" dirty="0">
                <a:latin typeface="Arial MT"/>
                <a:cs typeface="Arial MT"/>
              </a:rPr>
              <a:t> </a:t>
            </a:r>
            <a:r>
              <a:rPr sz="1800" dirty="0">
                <a:latin typeface="Arial MT"/>
                <a:cs typeface="Arial MT"/>
              </a:rPr>
              <a:t>worn</a:t>
            </a:r>
            <a:r>
              <a:rPr lang="en-US" sz="1800" dirty="0">
                <a:latin typeface="Arial MT"/>
                <a:cs typeface="Arial MT"/>
              </a:rPr>
              <a:t> </a:t>
            </a:r>
            <a:r>
              <a:rPr sz="1800" spc="-4" dirty="0">
                <a:latin typeface="Arial MT"/>
                <a:cs typeface="Arial MT"/>
              </a:rPr>
              <a:t>consultant</a:t>
            </a:r>
            <a:endParaRPr sz="1800" dirty="0">
              <a:latin typeface="Arial MT"/>
              <a:cs typeface="Arial MT"/>
            </a:endParaRPr>
          </a:p>
          <a:p>
            <a:pPr marL="273050" marR="56981" indent="-263525" algn="l" rtl="0">
              <a:lnSpc>
                <a:spcPts val="2075"/>
              </a:lnSpc>
              <a:spcBef>
                <a:spcPts val="457"/>
              </a:spcBef>
              <a:buClr>
                <a:srgbClr val="FF0000"/>
              </a:buClr>
              <a:buFont typeface="Wingdings" pitchFamily="2" charset="2"/>
              <a:buChar char="ü"/>
            </a:pPr>
            <a:r>
              <a:rPr sz="1800" dirty="0">
                <a:latin typeface="Arial MT"/>
                <a:cs typeface="Arial MT"/>
              </a:rPr>
              <a:t>Diagnosis</a:t>
            </a:r>
            <a:r>
              <a:rPr sz="1800" spc="-4" dirty="0">
                <a:latin typeface="Arial MT"/>
                <a:cs typeface="Arial MT"/>
              </a:rPr>
              <a:t> </a:t>
            </a:r>
            <a:r>
              <a:rPr sz="1800" dirty="0">
                <a:latin typeface="Arial MT"/>
                <a:cs typeface="Arial MT"/>
              </a:rPr>
              <a:t>symptom:</a:t>
            </a:r>
            <a:r>
              <a:rPr sz="1800" spc="4" dirty="0">
                <a:latin typeface="Arial MT"/>
                <a:cs typeface="Arial MT"/>
              </a:rPr>
              <a:t> </a:t>
            </a:r>
            <a:r>
              <a:rPr sz="1800" dirty="0">
                <a:latin typeface="Arial MT"/>
                <a:cs typeface="Arial MT"/>
              </a:rPr>
              <a:t>only</a:t>
            </a:r>
            <a:r>
              <a:rPr lang="en-US" sz="1800" dirty="0">
                <a:latin typeface="Arial MT"/>
                <a:cs typeface="Arial MT"/>
              </a:rPr>
              <a:t> </a:t>
            </a:r>
            <a:r>
              <a:rPr sz="1800" spc="-4" dirty="0">
                <a:latin typeface="Arial MT"/>
                <a:cs typeface="Arial MT"/>
              </a:rPr>
              <a:t>focus</a:t>
            </a:r>
            <a:r>
              <a:rPr sz="1800" dirty="0">
                <a:latin typeface="Arial MT"/>
                <a:cs typeface="Arial MT"/>
              </a:rPr>
              <a:t> </a:t>
            </a:r>
            <a:r>
              <a:rPr sz="1800" spc="-4" dirty="0">
                <a:latin typeface="Arial MT"/>
                <a:cs typeface="Arial MT"/>
              </a:rPr>
              <a:t>on</a:t>
            </a:r>
            <a:r>
              <a:rPr lang="en-US" sz="1800" spc="-4" dirty="0">
                <a:latin typeface="Arial MT"/>
                <a:cs typeface="Arial MT"/>
              </a:rPr>
              <a:t> </a:t>
            </a:r>
            <a:r>
              <a:rPr sz="1800">
                <a:latin typeface="Arial MT"/>
                <a:cs typeface="Arial MT"/>
              </a:rPr>
              <a:t>symptom</a:t>
            </a:r>
            <a:r>
              <a:rPr lang="en-US" sz="1800">
                <a:latin typeface="Arial MT"/>
                <a:cs typeface="Arial MT"/>
              </a:rPr>
              <a:t> </a:t>
            </a:r>
            <a:r>
              <a:rPr sz="1800" spc="-4">
                <a:latin typeface="Arial MT"/>
                <a:cs typeface="Arial MT"/>
              </a:rPr>
              <a:t>Which</a:t>
            </a:r>
            <a:r>
              <a:rPr lang="en-US" sz="1800" spc="-4">
                <a:latin typeface="Arial MT"/>
                <a:cs typeface="Arial MT"/>
              </a:rPr>
              <a:t> </a:t>
            </a:r>
            <a:r>
              <a:rPr sz="1800">
                <a:latin typeface="Arial MT"/>
                <a:cs typeface="Arial MT"/>
              </a:rPr>
              <a:t>looks,</a:t>
            </a:r>
            <a:r>
              <a:rPr sz="1800" spc="-521">
                <a:latin typeface="Arial MT"/>
                <a:cs typeface="Arial MT"/>
              </a:rPr>
              <a:t> </a:t>
            </a:r>
            <a:r>
              <a:rPr lang="en-US" sz="1800" spc="-521">
                <a:latin typeface="Arial MT"/>
                <a:cs typeface="Arial MT"/>
              </a:rPr>
              <a:t>    </a:t>
            </a:r>
            <a:r>
              <a:rPr sz="1800" spc="-4">
                <a:latin typeface="Arial MT"/>
                <a:cs typeface="Arial MT"/>
              </a:rPr>
              <a:t>without</a:t>
            </a:r>
            <a:r>
              <a:rPr sz="1800">
                <a:latin typeface="Arial MT"/>
                <a:cs typeface="Arial MT"/>
              </a:rPr>
              <a:t> </a:t>
            </a:r>
            <a:r>
              <a:rPr sz="1800" spc="-4" dirty="0">
                <a:latin typeface="Arial MT"/>
                <a:cs typeface="Arial MT"/>
              </a:rPr>
              <a:t>trace</a:t>
            </a:r>
            <a:r>
              <a:rPr sz="1800" spc="4" dirty="0">
                <a:latin typeface="Arial MT"/>
                <a:cs typeface="Arial MT"/>
              </a:rPr>
              <a:t> </a:t>
            </a:r>
            <a:r>
              <a:rPr sz="1800" spc="-4" dirty="0">
                <a:latin typeface="Arial MT"/>
                <a:cs typeface="Arial MT"/>
              </a:rPr>
              <a:t>root</a:t>
            </a:r>
            <a:r>
              <a:rPr sz="1800" spc="4" dirty="0">
                <a:latin typeface="Arial MT"/>
                <a:cs typeface="Arial MT"/>
              </a:rPr>
              <a:t> </a:t>
            </a:r>
            <a:r>
              <a:rPr sz="1800" spc="-4" dirty="0">
                <a:latin typeface="Arial MT"/>
                <a:cs typeface="Arial MT"/>
              </a:rPr>
              <a:t>the problem</a:t>
            </a:r>
            <a:endParaRPr sz="1800" dirty="0">
              <a:latin typeface="Arial MT"/>
              <a:cs typeface="Arial MT"/>
            </a:endParaRP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388" r="15537"/>
          <a:stretch/>
        </p:blipFill>
        <p:spPr bwMode="auto">
          <a:xfrm>
            <a:off x="410897" y="1206002"/>
            <a:ext cx="2629186" cy="1822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0897" y="3028885"/>
            <a:ext cx="2628900"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37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7"/>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verpass Black"/>
                <a:ea typeface="Overpass Black"/>
                <a:cs typeface="Overpass Black"/>
                <a:sym typeface="Overpass Black"/>
              </a:rPr>
              <a:t>INTRODUCTION</a:t>
            </a:r>
            <a:endParaRPr dirty="0">
              <a:solidFill>
                <a:schemeClr val="accent1"/>
              </a:solidFill>
              <a:latin typeface="Overpass SemiBold"/>
              <a:ea typeface="Overpass SemiBold"/>
              <a:cs typeface="Overpass SemiBold"/>
              <a:sym typeface="Overpass SemiBold"/>
            </a:endParaRPr>
          </a:p>
        </p:txBody>
      </p:sp>
      <p:sp>
        <p:nvSpPr>
          <p:cNvPr id="336" name="Google Shape;336;p27"/>
          <p:cNvSpPr txBox="1">
            <a:spLocks noGrp="1"/>
          </p:cNvSpPr>
          <p:nvPr>
            <p:ph type="body" idx="1"/>
          </p:nvPr>
        </p:nvSpPr>
        <p:spPr>
          <a:xfrm>
            <a:off x="720000" y="1152475"/>
            <a:ext cx="7704000" cy="3416400"/>
          </a:xfrm>
          <a:prstGeom prst="rect">
            <a:avLst/>
          </a:prstGeom>
          <a:noFill/>
          <a:ln>
            <a:solidFill>
              <a:schemeClr val="tx1"/>
            </a:solidFill>
          </a:ln>
        </p:spPr>
        <p:txBody>
          <a:bodyPr spcFirstLastPara="1" wrap="square" lIns="91425" tIns="91425" rIns="91425" bIns="91425" anchor="t" anchorCtr="0">
            <a:noAutofit/>
          </a:bodyPr>
          <a:lstStyle/>
          <a:p>
            <a:pPr marL="0" indent="0" algn="l" rtl="0">
              <a:buSzPts val="1100"/>
              <a:buNone/>
            </a:pPr>
            <a:r>
              <a:rPr lang="id-ID" sz="2400" dirty="0"/>
              <a:t>Expected competence s</a:t>
            </a:r>
            <a:r>
              <a:rPr lang="en-US" sz="2400" dirty="0"/>
              <a:t>after follow material teach This expected </a:t>
            </a:r>
            <a:r>
              <a:rPr lang="id-ID" sz="2400" dirty="0"/>
              <a:t>students can understand</a:t>
            </a:r>
            <a:r>
              <a:rPr lang="en-US" sz="2400" dirty="0"/>
              <a:t> process diagnostic. </a:t>
            </a:r>
            <a:r>
              <a:rPr lang="id-ID" sz="2400" dirty="0"/>
              <a:t>The indicators are students</a:t>
            </a:r>
            <a:r>
              <a:rPr lang="en-US" sz="2400" dirty="0"/>
              <a:t> </a:t>
            </a:r>
            <a:r>
              <a:rPr lang="en-US" sz="2400" dirty="0" err="1"/>
              <a:t>can</a:t>
            </a:r>
            <a:r>
              <a:rPr lang="en-US" sz="2400" dirty="0"/>
              <a:t>:</a:t>
            </a:r>
          </a:p>
          <a:p>
            <a:pPr lvl="0" algn="l" rtl="0"/>
            <a:r>
              <a:rPr lang="en-US" sz="2400" dirty="0" err="1"/>
              <a:t>Mention</a:t>
            </a:r>
            <a:r>
              <a:rPr lang="en-US" sz="2400" dirty="0"/>
              <a:t> </a:t>
            </a:r>
            <a:r>
              <a:rPr lang="en-US" sz="2400" dirty="0" err="1"/>
              <a:t>understanding</a:t>
            </a:r>
            <a:r>
              <a:rPr lang="en-US" sz="2400" dirty="0"/>
              <a:t> </a:t>
            </a:r>
            <a:r>
              <a:rPr lang="en-US" sz="2400" dirty="0" err="1"/>
              <a:t>diagnostic</a:t>
            </a:r>
            <a:r>
              <a:rPr lang="en-US" sz="2400" dirty="0"/>
              <a:t>;</a:t>
            </a:r>
          </a:p>
          <a:p>
            <a:pPr lvl="0" algn="l" rtl="0"/>
            <a:r>
              <a:rPr lang="en-US" sz="2400" dirty="0"/>
              <a:t>Use model Diagnostic;</a:t>
            </a:r>
          </a:p>
          <a:p>
            <a:pPr lvl="0" algn="l" rtl="0"/>
            <a:r>
              <a:rPr lang="en-US" sz="2400" dirty="0"/>
              <a:t>Do Process collection data.</a:t>
            </a:r>
          </a:p>
          <a:p>
            <a:pPr marL="0" lvl="0" indent="0" algn="l" rtl="0">
              <a:spcBef>
                <a:spcPts val="0"/>
              </a:spcBef>
              <a:spcAft>
                <a:spcPts val="0"/>
              </a:spcAft>
              <a:buClr>
                <a:schemeClr val="dk1"/>
              </a:buClr>
              <a:buSzPts val="1100"/>
              <a:buFont typeface="Arial"/>
              <a:buNone/>
            </a:pP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597" y="2914650"/>
            <a:ext cx="3867151" cy="2180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4349" t="47396" r="38652" b="7552"/>
          <a:stretch/>
        </p:blipFill>
        <p:spPr bwMode="auto">
          <a:xfrm>
            <a:off x="3417272" y="2370793"/>
            <a:ext cx="3640753" cy="196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173503"/>
            <a:ext cx="3854546" cy="2569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24625" y="3351868"/>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38850" y="309874"/>
            <a:ext cx="2874439" cy="2060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0211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61" y="351156"/>
            <a:ext cx="7704000" cy="572700"/>
          </a:xfrm>
          <a:ln>
            <a:solidFill>
              <a:schemeClr val="tx1"/>
            </a:solidFill>
          </a:ln>
        </p:spPr>
        <p:txBody>
          <a:bodyPr/>
          <a:lstStyle/>
          <a:p>
            <a:pPr algn="l" rtl="0"/>
            <a:r>
              <a:rPr lang="en-US" dirty="0"/>
              <a:t>A. UNDERSTANDING DIAGNOSTIC</a:t>
            </a:r>
          </a:p>
        </p:txBody>
      </p:sp>
      <p:sp>
        <p:nvSpPr>
          <p:cNvPr id="3" name="Text Placeholder 2"/>
          <p:cNvSpPr>
            <a:spLocks noGrp="1"/>
          </p:cNvSpPr>
          <p:nvPr>
            <p:ph type="body" idx="1"/>
          </p:nvPr>
        </p:nvSpPr>
        <p:spPr>
          <a:ln>
            <a:solidFill>
              <a:schemeClr val="tx1"/>
            </a:solidFill>
          </a:ln>
        </p:spPr>
        <p:txBody>
          <a:bodyPr/>
          <a:lstStyle/>
          <a:p>
            <a:pPr algn="l" rtl="0"/>
            <a:r>
              <a:rPr lang="en-US" sz="1800" dirty="0" err="1"/>
              <a:t>Tichy</a:t>
            </a:r>
            <a:r>
              <a:rPr lang="en-US" sz="1800" dirty="0"/>
              <a:t>, et al(1977) diagnosis organization is competence technical </a:t>
            </a:r>
            <a:r>
              <a:rPr lang="en-US" sz="1800" dirty="0" err="1"/>
              <a:t>Whichis</a:t>
            </a:r>
            <a:r>
              <a:rPr lang="en-US" sz="1800" dirty="0"/>
              <a:t> part from development organization (</a:t>
            </a:r>
            <a:r>
              <a:rPr lang="en-US" sz="1800" i="1" dirty="0"/>
              <a:t>organizational development/</a:t>
            </a:r>
            <a:r>
              <a:rPr lang="en-US" sz="1800" dirty="0"/>
              <a:t>O.D.).</a:t>
            </a:r>
          </a:p>
          <a:p>
            <a:pPr algn="l" rtl="0"/>
            <a:r>
              <a:rPr lang="en-US" sz="1800" dirty="0" err="1"/>
              <a:t>Anicijevic</a:t>
            </a:r>
            <a:r>
              <a:rPr lang="en-US" sz="1800" dirty="0"/>
              <a:t> (2010)state diagnosis organization is something method </a:t>
            </a:r>
            <a:r>
              <a:rPr lang="en-US" sz="1800" dirty="0" err="1"/>
              <a:t>Whichused</a:t>
            </a:r>
            <a:r>
              <a:rPr lang="en-US" sz="1800" dirty="0"/>
              <a:t> For analyze organization in framework identify weakness organization so that can neutralized through change organization.</a:t>
            </a:r>
          </a:p>
          <a:p>
            <a:pPr algn="l" rtl="0"/>
            <a:r>
              <a:rPr lang="en-US" sz="1800" dirty="0"/>
              <a:t>Diagnosis organization will answer three question important that is? Why organization must changed?? How do change the?, and? Is Which will changed?? (Pettigrew, 1997).</a:t>
            </a:r>
          </a:p>
          <a:p>
            <a:pPr algn="l" rtl="0"/>
            <a:r>
              <a:rPr lang="en-US" sz="1800" dirty="0"/>
              <a:t>Diagnosis is something process find reason tree from problems organization.</a:t>
            </a:r>
          </a:p>
          <a:p>
            <a:pPr algn="l" rtl="0"/>
            <a:endParaRPr lang="en-US" sz="1600" dirty="0"/>
          </a:p>
        </p:txBody>
      </p:sp>
    </p:spTree>
    <p:extLst>
      <p:ext uri="{BB962C8B-B14F-4D97-AF65-F5344CB8AC3E}">
        <p14:creationId xmlns:p14="http://schemas.microsoft.com/office/powerpoint/2010/main" xmlns="" val="384389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l" rtl="0"/>
            <a:r>
              <a:rPr lang="en-US" sz="2400" dirty="0"/>
              <a:t>Benefit Which generated from diagnosis organization.</a:t>
            </a:r>
          </a:p>
        </p:txBody>
      </p:sp>
      <p:sp>
        <p:nvSpPr>
          <p:cNvPr id="3" name="Text Placeholder 2"/>
          <p:cNvSpPr>
            <a:spLocks noGrp="1"/>
          </p:cNvSpPr>
          <p:nvPr>
            <p:ph type="body" idx="1"/>
          </p:nvPr>
        </p:nvSpPr>
        <p:spPr>
          <a:xfrm>
            <a:off x="3526972" y="1307804"/>
            <a:ext cx="4897028" cy="3442325"/>
          </a:xfrm>
          <a:ln>
            <a:solidFill>
              <a:schemeClr val="tx1"/>
            </a:solidFill>
          </a:ln>
        </p:spPr>
        <p:txBody>
          <a:bodyPr/>
          <a:lstStyle/>
          <a:p>
            <a:pPr algn="l" rtl="0"/>
            <a:r>
              <a:rPr lang="en-US" sz="2000" dirty="0"/>
              <a:t>make it easy in understand and identify problem organization And relationship with change environment.</a:t>
            </a:r>
          </a:p>
          <a:p>
            <a:pPr algn="l" rtl="0"/>
            <a:r>
              <a:rPr lang="en-US" sz="2000" dirty="0"/>
              <a:t>help in designing intervention Which needed for organization For increase performance.</a:t>
            </a:r>
          </a:p>
          <a:p>
            <a:pPr algn="l" rtl="0"/>
            <a:r>
              <a:rPr lang="en-US" sz="2000" dirty="0" err="1"/>
              <a:t>help</a:t>
            </a:r>
            <a:r>
              <a:rPr lang="en-US" sz="2000" dirty="0"/>
              <a:t> </a:t>
            </a:r>
            <a:r>
              <a:rPr lang="en-US" sz="2000" dirty="0" err="1"/>
              <a:t>designing</a:t>
            </a:r>
            <a:r>
              <a:rPr lang="en-US" sz="2000" dirty="0"/>
              <a:t> </a:t>
            </a:r>
            <a:r>
              <a:rPr lang="en-US" sz="2000" dirty="0" err="1"/>
              <a:t>How</a:t>
            </a:r>
            <a:r>
              <a:rPr lang="en-US" sz="2000" dirty="0"/>
              <a:t> </a:t>
            </a:r>
            <a:r>
              <a:rPr lang="en-US" sz="2000" dirty="0" err="1"/>
              <a:t>do</a:t>
            </a:r>
            <a:r>
              <a:rPr lang="en-US" sz="2000" dirty="0"/>
              <a:t> </a:t>
            </a:r>
            <a:r>
              <a:rPr lang="en-US" sz="2000" dirty="0" err="1"/>
              <a:t>change</a:t>
            </a:r>
            <a:r>
              <a:rPr lang="en-US" sz="2000" dirty="0"/>
              <a:t> </a:t>
            </a:r>
            <a:r>
              <a:rPr lang="en-US" sz="2000" dirty="0" err="1"/>
              <a:t>in</a:t>
            </a:r>
            <a:r>
              <a:rPr lang="en-US" sz="2000" dirty="0"/>
              <a:t> </a:t>
            </a:r>
            <a:r>
              <a:rPr lang="en-US" sz="2000" dirty="0" err="1"/>
              <a:t>organization</a:t>
            </a:r>
            <a:r>
              <a:rPr lang="en-US" sz="2000" dirty="0"/>
              <a:t>.</a:t>
            </a:r>
          </a:p>
          <a:p>
            <a:pPr marL="127000" indent="0" algn="l" rtl="0">
              <a:buNone/>
            </a:pPr>
            <a:r>
              <a:rPr lang="en-US" sz="2000" dirty="0"/>
              <a:t/>
            </a:r>
            <a:br>
              <a:rPr lang="en-US" sz="2000" dirty="0"/>
            </a:br>
            <a:endParaRPr lang="en-US" sz="20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9156" r="23603" b="-29159"/>
          <a:stretch/>
        </p:blipFill>
        <p:spPr bwMode="auto">
          <a:xfrm>
            <a:off x="568945" y="1353787"/>
            <a:ext cx="2958028" cy="345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506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73300"/>
            <a:ext cx="7704000" cy="572700"/>
          </a:xfrm>
        </p:spPr>
        <p:style>
          <a:lnRef idx="3">
            <a:schemeClr val="lt1"/>
          </a:lnRef>
          <a:fillRef idx="1">
            <a:schemeClr val="accent2"/>
          </a:fillRef>
          <a:effectRef idx="1">
            <a:schemeClr val="accent2"/>
          </a:effectRef>
          <a:fontRef idx="minor">
            <a:schemeClr val="lt1"/>
          </a:fontRef>
        </p:style>
        <p:txBody>
          <a:bodyPr/>
          <a:lstStyle/>
          <a:p>
            <a:pPr algn="ctr" rtl="0"/>
            <a:r>
              <a:rPr lang="en-US" dirty="0"/>
              <a:t>DIAGNOSIS ORIENTATION</a:t>
            </a:r>
          </a:p>
        </p:txBody>
      </p:sp>
      <p:sp>
        <p:nvSpPr>
          <p:cNvPr id="3" name="Text Placeholder 2"/>
          <p:cNvSpPr>
            <a:spLocks noGrp="1"/>
          </p:cNvSpPr>
          <p:nvPr>
            <p:ph type="body" idx="1"/>
          </p:nvPr>
        </p:nvSpPr>
        <p:spPr>
          <a:xfrm>
            <a:off x="3886200" y="1123950"/>
            <a:ext cx="4533900" cy="3429000"/>
          </a:xfrm>
          <a:solidFill>
            <a:schemeClr val="accent2"/>
          </a:solidFill>
        </p:spPr>
        <p:txBody>
          <a:bodyPr/>
          <a:lstStyle/>
          <a:p>
            <a:pPr marL="469900" indent="-457200" algn="l" rtl="0">
              <a:spcBef>
                <a:spcPts val="880"/>
              </a:spcBef>
              <a:buClr>
                <a:schemeClr val="bg2"/>
              </a:buClr>
              <a:buFont typeface="+mj-lt"/>
              <a:buAutoNum type="arabicPeriod"/>
              <a:tabLst>
                <a:tab pos="355600" algn="l"/>
              </a:tabLst>
            </a:pPr>
            <a:r>
              <a:rPr lang="en-US" sz="2000" spc="-5" dirty="0" err="1">
                <a:solidFill>
                  <a:schemeClr val="bg2"/>
                </a:solidFill>
                <a:latin typeface="Arial MT"/>
                <a:cs typeface="Arial MT"/>
              </a:rPr>
              <a:t>Orientation</a:t>
            </a:r>
            <a:r>
              <a:rPr lang="en-US" sz="2000" spc="-45" dirty="0">
                <a:solidFill>
                  <a:schemeClr val="bg2"/>
                </a:solidFill>
                <a:latin typeface="Arial MT"/>
                <a:cs typeface="Arial MT"/>
              </a:rPr>
              <a:t> </a:t>
            </a:r>
            <a:r>
              <a:rPr lang="en-US" sz="2000" spc="-5" dirty="0" err="1">
                <a:solidFill>
                  <a:schemeClr val="bg2"/>
                </a:solidFill>
                <a:latin typeface="Arial MT"/>
                <a:cs typeface="Arial MT"/>
              </a:rPr>
              <a:t>problem</a:t>
            </a:r>
            <a:r>
              <a:rPr lang="en-US" sz="2000" spc="-5" dirty="0">
                <a:solidFill>
                  <a:schemeClr val="bg2"/>
                </a:solidFill>
                <a:latin typeface="Arial MT"/>
                <a:cs typeface="Arial MT"/>
              </a:rPr>
              <a:t>:</a:t>
            </a:r>
            <a:endParaRPr lang="en-US" sz="2000" dirty="0">
              <a:solidFill>
                <a:schemeClr val="bg2"/>
              </a:solidFill>
              <a:latin typeface="Arial MT"/>
              <a:cs typeface="Arial MT"/>
            </a:endParaRPr>
          </a:p>
          <a:p>
            <a:pPr marL="426085" marR="5080" indent="0" algn="l" rtl="0">
              <a:spcBef>
                <a:spcPts val="655"/>
              </a:spcBef>
              <a:buNone/>
            </a:pPr>
            <a:r>
              <a:rPr lang="en-US" sz="2000" spc="-5" dirty="0">
                <a:solidFill>
                  <a:schemeClr val="bg2"/>
                </a:solidFill>
                <a:latin typeface="Arial MT"/>
                <a:cs typeface="Arial MT"/>
              </a:rPr>
              <a:t>Find And solve problem </a:t>
            </a:r>
            <a:r>
              <a:rPr lang="en-US" sz="2000" dirty="0">
                <a:solidFill>
                  <a:schemeClr val="bg2"/>
                </a:solidFill>
                <a:latin typeface="Arial MT"/>
                <a:cs typeface="Arial MT"/>
              </a:rPr>
              <a:t> </a:t>
            </a:r>
            <a:r>
              <a:rPr lang="en-US" sz="2000" spc="-5" dirty="0">
                <a:solidFill>
                  <a:schemeClr val="bg2"/>
                </a:solidFill>
                <a:latin typeface="Arial MT"/>
                <a:cs typeface="Arial MT"/>
              </a:rPr>
              <a:t>Actually</a:t>
            </a:r>
            <a:r>
              <a:rPr lang="en-US" sz="2000" spc="-25" dirty="0">
                <a:solidFill>
                  <a:schemeClr val="bg2"/>
                </a:solidFill>
                <a:latin typeface="Arial MT"/>
                <a:cs typeface="Arial MT"/>
              </a:rPr>
              <a:t> </a:t>
            </a:r>
            <a:r>
              <a:rPr lang="en-US" sz="2000" dirty="0">
                <a:solidFill>
                  <a:schemeClr val="bg2"/>
                </a:solidFill>
                <a:latin typeface="Arial MT"/>
                <a:cs typeface="Arial MT"/>
              </a:rPr>
              <a:t>Which</a:t>
            </a:r>
            <a:r>
              <a:rPr lang="en-US" sz="2000" spc="-5" dirty="0">
                <a:solidFill>
                  <a:schemeClr val="bg2"/>
                </a:solidFill>
                <a:latin typeface="Arial MT"/>
                <a:cs typeface="Arial MT"/>
              </a:rPr>
              <a:t> faced</a:t>
            </a:r>
            <a:r>
              <a:rPr lang="en-US" sz="2000" dirty="0">
                <a:solidFill>
                  <a:schemeClr val="bg2"/>
                </a:solidFill>
                <a:latin typeface="Arial MT"/>
                <a:cs typeface="Arial MT"/>
              </a:rPr>
              <a:t> </a:t>
            </a:r>
            <a:r>
              <a:rPr lang="en-US" sz="2000" spc="-5" dirty="0">
                <a:solidFill>
                  <a:schemeClr val="bg2"/>
                </a:solidFill>
                <a:latin typeface="Arial MT"/>
                <a:cs typeface="Arial MT"/>
              </a:rPr>
              <a:t>organization</a:t>
            </a:r>
            <a:r>
              <a:rPr lang="en-US" sz="2000" spc="-25" dirty="0">
                <a:solidFill>
                  <a:schemeClr val="bg2"/>
                </a:solidFill>
                <a:latin typeface="Arial MT"/>
                <a:cs typeface="Arial MT"/>
              </a:rPr>
              <a:t> </a:t>
            </a:r>
            <a:r>
              <a:rPr lang="en-US" sz="2000" spc="-5" dirty="0">
                <a:solidFill>
                  <a:schemeClr val="bg2"/>
                </a:solidFill>
                <a:latin typeface="Arial MT"/>
                <a:cs typeface="Arial MT"/>
              </a:rPr>
              <a:t>road </a:t>
            </a:r>
            <a:r>
              <a:rPr lang="en-US" sz="2000" spc="-735" dirty="0">
                <a:solidFill>
                  <a:schemeClr val="bg2"/>
                </a:solidFill>
                <a:latin typeface="Arial MT"/>
                <a:cs typeface="Arial MT"/>
              </a:rPr>
              <a:t> </a:t>
            </a:r>
            <a:r>
              <a:rPr lang="en-US" sz="2000" spc="-5" dirty="0">
                <a:solidFill>
                  <a:schemeClr val="bg2"/>
                </a:solidFill>
                <a:latin typeface="Arial MT"/>
                <a:cs typeface="Arial MT"/>
              </a:rPr>
              <a:t>go out</a:t>
            </a:r>
            <a:endParaRPr lang="en-US" sz="2000" dirty="0">
              <a:solidFill>
                <a:schemeClr val="bg2"/>
              </a:solidFill>
              <a:latin typeface="Arial MT"/>
              <a:cs typeface="Arial MT"/>
            </a:endParaRPr>
          </a:p>
          <a:p>
            <a:pPr marL="12700" indent="0" algn="l" rtl="0">
              <a:spcBef>
                <a:spcPts val="750"/>
              </a:spcBef>
              <a:buClr>
                <a:schemeClr val="bg2"/>
              </a:buClr>
              <a:buNone/>
              <a:tabLst>
                <a:tab pos="355600" algn="l"/>
              </a:tabLst>
            </a:pPr>
            <a:r>
              <a:rPr lang="en-US" sz="2000" spc="-5" dirty="0">
                <a:solidFill>
                  <a:schemeClr val="bg2"/>
                </a:solidFill>
                <a:latin typeface="Arial MT"/>
                <a:cs typeface="Arial MT"/>
              </a:rPr>
              <a:t>2.</a:t>
            </a:r>
            <a:r>
              <a:rPr lang="en-US" sz="2000" spc="-5" dirty="0" err="1">
                <a:solidFill>
                  <a:schemeClr val="bg2"/>
                </a:solidFill>
                <a:latin typeface="Arial MT"/>
                <a:cs typeface="Arial MT"/>
              </a:rPr>
              <a:t>Orientation</a:t>
            </a:r>
            <a:r>
              <a:rPr lang="en-US" sz="2000" spc="-45" dirty="0">
                <a:solidFill>
                  <a:schemeClr val="bg2"/>
                </a:solidFill>
                <a:latin typeface="Arial MT"/>
                <a:cs typeface="Arial MT"/>
              </a:rPr>
              <a:t> </a:t>
            </a:r>
            <a:r>
              <a:rPr lang="en-US" sz="2000" spc="-5" dirty="0" err="1">
                <a:solidFill>
                  <a:schemeClr val="bg2"/>
                </a:solidFill>
                <a:latin typeface="Arial MT"/>
                <a:cs typeface="Arial MT"/>
              </a:rPr>
              <a:t>progress</a:t>
            </a:r>
            <a:r>
              <a:rPr lang="en-US" sz="2000" spc="-5" dirty="0">
                <a:solidFill>
                  <a:schemeClr val="bg2"/>
                </a:solidFill>
                <a:latin typeface="Arial MT"/>
                <a:cs typeface="Arial MT"/>
              </a:rPr>
              <a:t>:</a:t>
            </a:r>
            <a:endParaRPr lang="en-US" sz="2000" dirty="0">
              <a:solidFill>
                <a:schemeClr val="bg2"/>
              </a:solidFill>
              <a:latin typeface="Arial MT"/>
              <a:cs typeface="Arial MT"/>
            </a:endParaRPr>
          </a:p>
          <a:p>
            <a:pPr marL="426085" marR="245745" indent="0" algn="l" rtl="0">
              <a:spcBef>
                <a:spcPts val="655"/>
              </a:spcBef>
              <a:buNone/>
            </a:pPr>
            <a:r>
              <a:rPr lang="en-US" sz="2000" spc="-5" dirty="0" err="1">
                <a:solidFill>
                  <a:schemeClr val="bg2"/>
                </a:solidFill>
                <a:latin typeface="Arial MT"/>
                <a:cs typeface="Arial MT"/>
              </a:rPr>
              <a:t>Only</a:t>
            </a:r>
            <a:r>
              <a:rPr lang="en-US" sz="2000" spc="-5" dirty="0">
                <a:solidFill>
                  <a:schemeClr val="bg2"/>
                </a:solidFill>
                <a:latin typeface="Arial MT"/>
                <a:cs typeface="Arial MT"/>
              </a:rPr>
              <a:t> </a:t>
            </a:r>
            <a:r>
              <a:rPr lang="en-US" sz="2000" spc="-5" dirty="0" err="1">
                <a:solidFill>
                  <a:schemeClr val="bg2"/>
                </a:solidFill>
                <a:latin typeface="Arial MT"/>
                <a:cs typeface="Arial MT"/>
              </a:rPr>
              <a:t>think about</a:t>
            </a:r>
            <a:r>
              <a:rPr lang="en-US" sz="2000" spc="-5" dirty="0">
                <a:solidFill>
                  <a:schemeClr val="bg2"/>
                </a:solidFill>
                <a:latin typeface="Arial MT"/>
                <a:cs typeface="Arial MT"/>
              </a:rPr>
              <a:t> </a:t>
            </a:r>
            <a:r>
              <a:rPr lang="en-US" sz="2000" spc="-5" dirty="0" err="1">
                <a:solidFill>
                  <a:schemeClr val="bg2"/>
                </a:solidFill>
                <a:latin typeface="Arial MT"/>
                <a:cs typeface="Arial MT"/>
              </a:rPr>
              <a:t>repair</a:t>
            </a:r>
            <a:r>
              <a:rPr lang="en-US" sz="2000" spc="-5" dirty="0">
                <a:solidFill>
                  <a:schemeClr val="bg2"/>
                </a:solidFill>
                <a:latin typeface="Arial MT"/>
                <a:cs typeface="Arial MT"/>
              </a:rPr>
              <a:t> </a:t>
            </a:r>
            <a:r>
              <a:rPr lang="en-US" sz="2000" spc="-5" dirty="0" err="1">
                <a:solidFill>
                  <a:schemeClr val="bg2"/>
                </a:solidFill>
                <a:latin typeface="Arial MT"/>
                <a:cs typeface="Arial MT"/>
              </a:rPr>
              <a:t>And</a:t>
            </a:r>
            <a:r>
              <a:rPr lang="en-US" sz="2000" spc="-5" dirty="0">
                <a:solidFill>
                  <a:schemeClr val="bg2"/>
                </a:solidFill>
                <a:latin typeface="Arial MT"/>
                <a:cs typeface="Arial MT"/>
              </a:rPr>
              <a:t> </a:t>
            </a:r>
            <a:r>
              <a:rPr lang="en-US" sz="2000" spc="-5" dirty="0" err="1">
                <a:solidFill>
                  <a:schemeClr val="bg2"/>
                </a:solidFill>
                <a:latin typeface="Arial MT"/>
                <a:cs typeface="Arial MT"/>
              </a:rPr>
              <a:t>progress</a:t>
            </a:r>
            <a:r>
              <a:rPr lang="en-US" sz="2000" spc="-5" dirty="0">
                <a:solidFill>
                  <a:schemeClr val="bg2"/>
                </a:solidFill>
                <a:latin typeface="Arial MT"/>
                <a:cs typeface="Arial MT"/>
              </a:rPr>
              <a:t> </a:t>
            </a:r>
            <a:r>
              <a:rPr lang="en-US" sz="2000" spc="-740" dirty="0">
                <a:solidFill>
                  <a:schemeClr val="bg2"/>
                </a:solidFill>
                <a:latin typeface="Arial MT"/>
                <a:cs typeface="Arial MT"/>
              </a:rPr>
              <a:t> </a:t>
            </a:r>
            <a:r>
              <a:rPr lang="en-US" sz="2000" spc="-5" dirty="0" err="1">
                <a:solidFill>
                  <a:schemeClr val="bg2"/>
                </a:solidFill>
                <a:latin typeface="Arial MT"/>
                <a:cs typeface="Arial MT"/>
              </a:rPr>
              <a:t>in</a:t>
            </a:r>
            <a:r>
              <a:rPr lang="en-US" sz="2000" spc="-10" dirty="0">
                <a:solidFill>
                  <a:schemeClr val="bg2"/>
                </a:solidFill>
                <a:latin typeface="Arial MT"/>
                <a:cs typeface="Arial MT"/>
              </a:rPr>
              <a:t> </a:t>
            </a:r>
            <a:r>
              <a:rPr lang="en-US" sz="2000" spc="-5" dirty="0" err="1">
                <a:solidFill>
                  <a:schemeClr val="bg2"/>
                </a:solidFill>
                <a:latin typeface="Arial MT"/>
                <a:cs typeface="Arial MT"/>
              </a:rPr>
              <a:t>organization</a:t>
            </a:r>
            <a:endParaRPr lang="en-US" sz="2000" dirty="0">
              <a:solidFill>
                <a:schemeClr val="bg2"/>
              </a:solidFill>
              <a:latin typeface="Arial MT"/>
              <a:cs typeface="Arial MT"/>
            </a:endParaRPr>
          </a:p>
          <a:p>
            <a:pPr algn="l" rtl="0"/>
            <a:endParaRPr lang="en-US" sz="2000" dirty="0">
              <a:solidFill>
                <a:schemeClr val="bg2"/>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21195"/>
          <a:stretch/>
        </p:blipFill>
        <p:spPr bwMode="auto">
          <a:xfrm>
            <a:off x="350838" y="1217566"/>
            <a:ext cx="3535361" cy="3344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207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50"/>
        <p:cNvGrpSpPr/>
        <p:nvPr/>
      </p:nvGrpSpPr>
      <p:grpSpPr>
        <a:xfrm>
          <a:off x="0" y="0"/>
          <a:ext cx="0" cy="0"/>
          <a:chOff x="0" y="0"/>
          <a:chExt cx="0" cy="0"/>
        </a:xfrm>
      </p:grpSpPr>
      <p:sp>
        <p:nvSpPr>
          <p:cNvPr id="6151" name="Google Shape;6151;p47"/>
          <p:cNvSpPr txBox="1">
            <a:spLocks noGrp="1"/>
          </p:cNvSpPr>
          <p:nvPr>
            <p:ph type="title"/>
          </p:nvPr>
        </p:nvSpPr>
        <p:spPr>
          <a:xfrm>
            <a:off x="632522" y="164342"/>
            <a:ext cx="8284191" cy="491319"/>
          </a:xfrm>
          <a:prstGeom prst="rect">
            <a:avLst/>
          </a:prstGeom>
          <a:solidFill>
            <a:schemeClr val="accent1">
              <a:lumMod val="60000"/>
              <a:lumOff val="4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rPr>
              <a:t>DIAGNOSTIC PROCESS</a:t>
            </a:r>
            <a:endParaRPr dirty="0">
              <a:solidFill>
                <a:srgbClr val="FF0000"/>
              </a:solidFill>
              <a:latin typeface="Overpass SemiBold"/>
              <a:ea typeface="Overpass SemiBold"/>
              <a:cs typeface="Overpass SemiBold"/>
              <a:sym typeface="Overpass SemiBold"/>
            </a:endParaRPr>
          </a:p>
        </p:txBody>
      </p:sp>
      <p:sp>
        <p:nvSpPr>
          <p:cNvPr id="6205" name="Google Shape;6205;p47"/>
          <p:cNvSpPr txBox="1"/>
          <p:nvPr/>
        </p:nvSpPr>
        <p:spPr>
          <a:xfrm>
            <a:off x="110359" y="787406"/>
            <a:ext cx="1639613" cy="946290"/>
          </a:xfrm>
          <a:prstGeom prst="rect">
            <a:avLst/>
          </a:pr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127000" algn="ctr" rtl="0"/>
            <a:r>
              <a:rPr lang="id-ID" b="1" dirty="0">
                <a:solidFill>
                  <a:schemeClr val="bg2"/>
                </a:solidFill>
              </a:rPr>
              <a:t>Identify tentative problem areas</a:t>
            </a:r>
          </a:p>
        </p:txBody>
      </p:sp>
      <p:sp>
        <p:nvSpPr>
          <p:cNvPr id="6207" name="Google Shape;6207;p47"/>
          <p:cNvSpPr txBox="1"/>
          <p:nvPr/>
        </p:nvSpPr>
        <p:spPr>
          <a:xfrm>
            <a:off x="2088719" y="793395"/>
            <a:ext cx="1382541" cy="616305"/>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2"/>
                </a:solidFill>
                <a:latin typeface="Source Sans Pro"/>
                <a:ea typeface="Source Sans Pro"/>
                <a:cs typeface="Source Sans Pro"/>
                <a:sym typeface="Source Sans Pro"/>
              </a:rPr>
              <a:t>Data collection</a:t>
            </a:r>
            <a:endParaRPr sz="1600" dirty="0">
              <a:solidFill>
                <a:schemeClr val="dk2"/>
              </a:solidFill>
              <a:latin typeface="Source Sans Pro"/>
              <a:ea typeface="Source Sans Pro"/>
              <a:cs typeface="Source Sans Pro"/>
              <a:sym typeface="Source Sans Pro"/>
            </a:endParaRPr>
          </a:p>
        </p:txBody>
      </p:sp>
      <p:sp>
        <p:nvSpPr>
          <p:cNvPr id="6211" name="Google Shape;6211;p47"/>
          <p:cNvSpPr txBox="1"/>
          <p:nvPr/>
        </p:nvSpPr>
        <p:spPr>
          <a:xfrm>
            <a:off x="3951150" y="806271"/>
            <a:ext cx="966179" cy="603429"/>
          </a:xfrm>
          <a:prstGeom prst="rect">
            <a:avLst/>
          </a:prstGeom>
          <a:solidFill>
            <a:schemeClr val="accent6">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2"/>
                </a:solidFill>
                <a:latin typeface="Source Sans Pro"/>
                <a:ea typeface="Source Sans Pro"/>
                <a:cs typeface="Source Sans Pro"/>
                <a:sym typeface="Source Sans Pro"/>
              </a:rPr>
              <a:t>Data analysis</a:t>
            </a:r>
            <a:endParaRPr sz="1600" dirty="0">
              <a:solidFill>
                <a:schemeClr val="dk2"/>
              </a:solidFill>
              <a:latin typeface="Source Sans Pro"/>
              <a:ea typeface="Source Sans Pro"/>
              <a:cs typeface="Source Sans Pro"/>
              <a:sym typeface="Source Sans Pro"/>
            </a:endParaRPr>
          </a:p>
        </p:txBody>
      </p:sp>
      <p:sp>
        <p:nvSpPr>
          <p:cNvPr id="6213" name="Google Shape;6213;p47"/>
          <p:cNvSpPr txBox="1"/>
          <p:nvPr/>
        </p:nvSpPr>
        <p:spPr>
          <a:xfrm>
            <a:off x="5280302" y="1835357"/>
            <a:ext cx="1066480" cy="685800"/>
          </a:xfrm>
          <a:prstGeom prst="rect">
            <a:avLst/>
          </a:prstGeom>
          <a:solidFill>
            <a:srgbClr val="D468B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2"/>
                </a:solidFill>
                <a:latin typeface="Source Sans Pro"/>
                <a:ea typeface="Source Sans Pro"/>
                <a:cs typeface="Source Sans Pro"/>
                <a:sym typeface="Source Sans Pro"/>
              </a:rPr>
              <a:t>need D</a:t>
            </a:r>
            <a:r>
              <a:rPr lang="en-US" sz="1600" dirty="0">
                <a:solidFill>
                  <a:schemeClr val="dk2"/>
                </a:solidFill>
                <a:latin typeface="Source Sans Pro"/>
                <a:ea typeface="Source Sans Pro"/>
                <a:cs typeface="Source Sans Pro"/>
                <a:sym typeface="Source Sans Pro"/>
              </a:rPr>
              <a:t>a</a:t>
            </a:r>
            <a:r>
              <a:rPr lang="en" sz="1600" dirty="0">
                <a:solidFill>
                  <a:schemeClr val="dk2"/>
                </a:solidFill>
                <a:latin typeface="Source Sans Pro"/>
                <a:ea typeface="Source Sans Pro"/>
                <a:cs typeface="Source Sans Pro"/>
                <a:sym typeface="Source Sans Pro"/>
              </a:rPr>
              <a:t>new ta</a:t>
            </a:r>
            <a:endParaRPr sz="1600" dirty="0">
              <a:solidFill>
                <a:schemeClr val="dk2"/>
              </a:solidFill>
              <a:latin typeface="Source Sans Pro"/>
              <a:ea typeface="Source Sans Pro"/>
              <a:cs typeface="Source Sans Pro"/>
              <a:sym typeface="Source Sans Pro"/>
            </a:endParaRPr>
          </a:p>
        </p:txBody>
      </p:sp>
      <p:sp>
        <p:nvSpPr>
          <p:cNvPr id="6209" name="Google Shape;6209;p47"/>
          <p:cNvSpPr txBox="1"/>
          <p:nvPr/>
        </p:nvSpPr>
        <p:spPr>
          <a:xfrm>
            <a:off x="5415762" y="787407"/>
            <a:ext cx="865560" cy="622292"/>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dk2"/>
                </a:solidFill>
                <a:latin typeface="Source Sans Pro"/>
                <a:ea typeface="Source Sans Pro"/>
                <a:cs typeface="Source Sans Pro"/>
                <a:sym typeface="Source Sans Pro"/>
              </a:rPr>
              <a:t>u</a:t>
            </a:r>
            <a:r>
              <a:rPr lang="en" sz="1600" dirty="0">
                <a:solidFill>
                  <a:schemeClr val="dk2"/>
                </a:solidFill>
                <a:latin typeface="Source Sans Pro"/>
                <a:ea typeface="Source Sans Pro"/>
                <a:cs typeface="Source Sans Pro"/>
                <a:sym typeface="Source Sans Pro"/>
              </a:rPr>
              <a:t>feedback</a:t>
            </a:r>
            <a:endParaRPr sz="1600" dirty="0">
              <a:solidFill>
                <a:schemeClr val="dk2"/>
              </a:solidFill>
              <a:latin typeface="Source Sans Pro"/>
              <a:ea typeface="Source Sans Pro"/>
              <a:cs typeface="Source Sans Pro"/>
              <a:sym typeface="Source Sans Pro"/>
            </a:endParaRPr>
          </a:p>
        </p:txBody>
      </p:sp>
      <p:cxnSp>
        <p:nvCxnSpPr>
          <p:cNvPr id="6" name="Straight Arrow Connector 5"/>
          <p:cNvCxnSpPr/>
          <p:nvPr/>
        </p:nvCxnSpPr>
        <p:spPr>
          <a:xfrm flipV="1">
            <a:off x="1800339" y="1171807"/>
            <a:ext cx="338745"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4" name="Straight Arrow Connector 63"/>
          <p:cNvCxnSpPr/>
          <p:nvPr/>
        </p:nvCxnSpPr>
        <p:spPr>
          <a:xfrm>
            <a:off x="3471257" y="1200122"/>
            <a:ext cx="52924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5" name="Straight Arrow Connector 64"/>
          <p:cNvCxnSpPr/>
          <p:nvPr/>
        </p:nvCxnSpPr>
        <p:spPr>
          <a:xfrm>
            <a:off x="4917330" y="1266538"/>
            <a:ext cx="54171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p:nvPr/>
        </p:nvCxnSpPr>
        <p:spPr>
          <a:xfrm>
            <a:off x="5891820" y="1409700"/>
            <a:ext cx="0" cy="42565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Elbow Connector 11"/>
          <p:cNvCxnSpPr>
            <a:endCxn id="6207" idx="2"/>
          </p:cNvCxnSpPr>
          <p:nvPr/>
        </p:nvCxnSpPr>
        <p:spPr>
          <a:xfrm rot="16200000" flipV="1">
            <a:off x="2769184" y="1420506"/>
            <a:ext cx="712882" cy="691270"/>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3471256" y="2119476"/>
            <a:ext cx="1831230"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Oval 18"/>
          <p:cNvSpPr/>
          <p:nvPr/>
        </p:nvSpPr>
        <p:spPr>
          <a:xfrm>
            <a:off x="4019039" y="1733696"/>
            <a:ext cx="966177" cy="342900"/>
          </a:xfrm>
          <a:prstGeom prst="ellipse">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rtl="0"/>
            <a:r>
              <a:rPr lang="en-US" sz="1600" dirty="0" err="1">
                <a:solidFill>
                  <a:schemeClr val="bg2"/>
                </a:solidFill>
              </a:rPr>
              <a:t>Yes</a:t>
            </a:r>
            <a:endParaRPr lang="en-US" sz="1600" dirty="0">
              <a:solidFill>
                <a:schemeClr val="bg2"/>
              </a:solidFill>
            </a:endParaRPr>
          </a:p>
        </p:txBody>
      </p:sp>
      <p:cxnSp>
        <p:nvCxnSpPr>
          <p:cNvPr id="87" name="Straight Arrow Connector 86"/>
          <p:cNvCxnSpPr/>
          <p:nvPr/>
        </p:nvCxnSpPr>
        <p:spPr>
          <a:xfrm>
            <a:off x="6368965" y="2178257"/>
            <a:ext cx="90813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8" name="Oval 87"/>
          <p:cNvSpPr/>
          <p:nvPr/>
        </p:nvSpPr>
        <p:spPr>
          <a:xfrm>
            <a:off x="6281322" y="1730590"/>
            <a:ext cx="1109885" cy="342900"/>
          </a:xfrm>
          <a:prstGeom prst="ellipse">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rtl="0"/>
            <a:r>
              <a:rPr lang="en-US" sz="1600" dirty="0" err="1">
                <a:solidFill>
                  <a:schemeClr val="bg2"/>
                </a:solidFill>
              </a:rPr>
              <a:t>No</a:t>
            </a:r>
            <a:endParaRPr lang="en-US" sz="1600" dirty="0">
              <a:solidFill>
                <a:schemeClr val="bg2"/>
              </a:solidFill>
            </a:endParaRPr>
          </a:p>
        </p:txBody>
      </p:sp>
      <p:sp>
        <p:nvSpPr>
          <p:cNvPr id="91" name="Google Shape;6205;p47"/>
          <p:cNvSpPr txBox="1"/>
          <p:nvPr/>
        </p:nvSpPr>
        <p:spPr>
          <a:xfrm>
            <a:off x="7281256" y="1766140"/>
            <a:ext cx="1639613" cy="820678"/>
          </a:xfrm>
          <a:prstGeom prst="rect">
            <a:avLst/>
          </a:prstGeom>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127000" algn="ctr" rtl="0"/>
            <a:r>
              <a:rPr lang="id-ID" b="1" dirty="0">
                <a:solidFill>
                  <a:schemeClr val="bg2"/>
                </a:solidFill>
              </a:rPr>
              <a:t>Territory identificationproblem</a:t>
            </a:r>
          </a:p>
        </p:txBody>
      </p:sp>
      <p:cxnSp>
        <p:nvCxnSpPr>
          <p:cNvPr id="92" name="Straight Arrow Connector 91"/>
          <p:cNvCxnSpPr/>
          <p:nvPr/>
        </p:nvCxnSpPr>
        <p:spPr>
          <a:xfrm>
            <a:off x="8101062" y="2521157"/>
            <a:ext cx="0" cy="42565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3" name="Google Shape;6207;p47"/>
          <p:cNvSpPr txBox="1"/>
          <p:nvPr/>
        </p:nvSpPr>
        <p:spPr>
          <a:xfrm>
            <a:off x="7281256" y="2946814"/>
            <a:ext cx="1643769" cy="758548"/>
          </a:xfrm>
          <a:prstGeom prst="rect">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dk2"/>
                </a:solidFill>
                <a:latin typeface="Source Sans Pro"/>
                <a:ea typeface="Source Sans Pro"/>
                <a:cs typeface="Source Sans Pro"/>
                <a:sym typeface="Source Sans Pro"/>
              </a:rPr>
              <a:t>M</a:t>
            </a:r>
            <a:r>
              <a:rPr lang="en" sz="1600" dirty="0">
                <a:solidFill>
                  <a:schemeClr val="dk2"/>
                </a:solidFill>
                <a:latin typeface="Source Sans Pro"/>
                <a:ea typeface="Source Sans Pro"/>
                <a:cs typeface="Source Sans Pro"/>
                <a:sym typeface="Source Sans Pro"/>
              </a:rPr>
              <a:t>Client motivation solves problems</a:t>
            </a:r>
            <a:endParaRPr sz="1600" dirty="0">
              <a:solidFill>
                <a:schemeClr val="dk2"/>
              </a:solidFill>
              <a:latin typeface="Source Sans Pro"/>
              <a:ea typeface="Source Sans Pro"/>
              <a:cs typeface="Source Sans Pro"/>
              <a:sym typeface="Source Sans Pro"/>
            </a:endParaRPr>
          </a:p>
        </p:txBody>
      </p:sp>
      <p:sp>
        <p:nvSpPr>
          <p:cNvPr id="95" name="Google Shape;6207;p47"/>
          <p:cNvSpPr txBox="1"/>
          <p:nvPr/>
        </p:nvSpPr>
        <p:spPr>
          <a:xfrm>
            <a:off x="6667500" y="4191001"/>
            <a:ext cx="2381746" cy="800100"/>
          </a:xfrm>
          <a:prstGeom prst="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2"/>
                </a:solidFill>
                <a:latin typeface="Source Sans Pro"/>
                <a:ea typeface="Source Sans Pro"/>
                <a:cs typeface="Source Sans Pro"/>
                <a:sym typeface="Source Sans Pro"/>
              </a:rPr>
              <a:t>Diagnose find the cause of the problem determine the changes</a:t>
            </a:r>
            <a:endParaRPr sz="1600" dirty="0">
              <a:solidFill>
                <a:schemeClr val="dk2"/>
              </a:solidFill>
              <a:latin typeface="Source Sans Pro"/>
              <a:ea typeface="Source Sans Pro"/>
              <a:cs typeface="Source Sans Pro"/>
              <a:sym typeface="Source Sans Pro"/>
            </a:endParaRPr>
          </a:p>
        </p:txBody>
      </p:sp>
      <p:cxnSp>
        <p:nvCxnSpPr>
          <p:cNvPr id="101" name="Straight Arrow Connector 100"/>
          <p:cNvCxnSpPr/>
          <p:nvPr/>
        </p:nvCxnSpPr>
        <p:spPr>
          <a:xfrm>
            <a:off x="8067774" y="3765344"/>
            <a:ext cx="0" cy="42565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2" name="Straight Arrow Connector 101"/>
          <p:cNvCxnSpPr/>
          <p:nvPr/>
        </p:nvCxnSpPr>
        <p:spPr>
          <a:xfrm flipH="1">
            <a:off x="5619750" y="3326088"/>
            <a:ext cx="165735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5" name="Google Shape;6205;p47"/>
          <p:cNvSpPr txBox="1"/>
          <p:nvPr/>
        </p:nvSpPr>
        <p:spPr>
          <a:xfrm>
            <a:off x="3933873" y="2884684"/>
            <a:ext cx="1639613" cy="820678"/>
          </a:xfrm>
          <a:prstGeom prst="rect">
            <a:avLst/>
          </a:prstGeom>
          <a:solidFill>
            <a:srgbClr val="FF99FF"/>
          </a:solidFill>
          <a:ln/>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127000" algn="ctr" rtl="0"/>
            <a:r>
              <a:rPr lang="en-US" b="1" dirty="0" err="1">
                <a:solidFill>
                  <a:schemeClr val="bg2"/>
                </a:solidFill>
              </a:rPr>
              <a:t>No</a:t>
            </a:r>
            <a:r>
              <a:rPr lang="en-US" b="1" dirty="0">
                <a:solidFill>
                  <a:schemeClr val="bg2"/>
                </a:solidFill>
              </a:rPr>
              <a:t> </a:t>
            </a:r>
            <a:r>
              <a:rPr lang="en-US" b="1" dirty="0" err="1">
                <a:solidFill>
                  <a:schemeClr val="bg2"/>
                </a:solidFill>
              </a:rPr>
              <a:t>Need</a:t>
            </a:r>
            <a:r>
              <a:rPr lang="en-US" b="1" dirty="0">
                <a:solidFill>
                  <a:schemeClr val="bg2"/>
                </a:solidFill>
              </a:rPr>
              <a:t> </a:t>
            </a:r>
            <a:r>
              <a:rPr lang="en-US" b="1" dirty="0" err="1">
                <a:solidFill>
                  <a:schemeClr val="bg2"/>
                </a:solidFill>
              </a:rPr>
              <a:t>Change</a:t>
            </a:r>
            <a:r>
              <a:rPr lang="en-US" b="1" dirty="0">
                <a:solidFill>
                  <a:schemeClr val="bg2"/>
                </a:solidFill>
              </a:rPr>
              <a:t> </a:t>
            </a:r>
            <a:r>
              <a:rPr lang="en-US" b="1" dirty="0" err="1">
                <a:solidFill>
                  <a:schemeClr val="bg2"/>
                </a:solidFill>
              </a:rPr>
              <a:t>Now</a:t>
            </a:r>
            <a:endParaRPr lang="id-ID" b="1" dirty="0">
              <a:solidFill>
                <a:schemeClr val="bg2"/>
              </a:solidFill>
            </a:endParaRPr>
          </a:p>
        </p:txBody>
      </p:sp>
    </p:spTree>
    <p:extLst>
      <p:ext uri="{BB962C8B-B14F-4D97-AF65-F5344CB8AC3E}">
        <p14:creationId xmlns:p14="http://schemas.microsoft.com/office/powerpoint/2010/main" xmlns="" val="133952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00" y="349500"/>
            <a:ext cx="7704000" cy="572700"/>
          </a:xfrm>
          <a:solidFill>
            <a:srgbClr val="FF0000"/>
          </a:solidFill>
        </p:spPr>
        <p:txBody>
          <a:bodyPr>
            <a:normAutofit fontScale="90000"/>
          </a:bodyPr>
          <a:lstStyle/>
          <a:p>
            <a:pPr algn="l" rtl="0"/>
            <a:r>
              <a:rPr lang="id-ID" dirty="0">
                <a:ln>
                  <a:solidFill>
                    <a:schemeClr val="bg2"/>
                  </a:solidFill>
                </a:ln>
              </a:rPr>
              <a:t>DIAGNOSTIC MODELS</a:t>
            </a:r>
          </a:p>
        </p:txBody>
      </p:sp>
      <p:sp>
        <p:nvSpPr>
          <p:cNvPr id="3" name="Content Placeholder 2"/>
          <p:cNvSpPr>
            <a:spLocks noGrp="1"/>
          </p:cNvSpPr>
          <p:nvPr>
            <p:ph sz="quarter" idx="1"/>
          </p:nvPr>
        </p:nvSpPr>
        <p:spPr>
          <a:xfrm>
            <a:off x="571500" y="1219200"/>
            <a:ext cx="8134350" cy="3543300"/>
          </a:xfrm>
          <a:solidFill>
            <a:srgbClr val="FF99FF"/>
          </a:solidFill>
        </p:spPr>
        <p:txBody>
          <a:bodyPr/>
          <a:lstStyle/>
          <a:p>
            <a:pPr algn="l" rtl="0"/>
            <a:r>
              <a:rPr lang="en-US" dirty="0">
                <a:solidFill>
                  <a:schemeClr val="bg2"/>
                </a:solidFill>
              </a:rPr>
              <a:t>6 BOX MODEL : WIESBORN</a:t>
            </a:r>
          </a:p>
          <a:p>
            <a:pPr algn="l" rtl="0"/>
            <a:r>
              <a:rPr lang="en-US" dirty="0">
                <a:solidFill>
                  <a:schemeClr val="bg2"/>
                </a:solidFill>
              </a:rPr>
              <a:t>CONGRUENCE MODELS: Nadler,.</a:t>
            </a:r>
            <a:r>
              <a:rPr lang="en-US" dirty="0" err="1">
                <a:solidFill>
                  <a:schemeClr val="bg2"/>
                </a:solidFill>
              </a:rPr>
              <a:t>Tushman</a:t>
            </a:r>
            <a:endParaRPr lang="en-US" dirty="0">
              <a:solidFill>
                <a:schemeClr val="bg2"/>
              </a:solidFill>
            </a:endParaRPr>
          </a:p>
          <a:p>
            <a:pPr algn="l" rtl="0"/>
            <a:r>
              <a:rPr lang="id-ID" dirty="0">
                <a:solidFill>
                  <a:schemeClr val="bg2"/>
                </a:solidFill>
              </a:rPr>
              <a:t>ANALYTICAL MODELS</a:t>
            </a:r>
            <a:r>
              <a:rPr lang="en-US" dirty="0">
                <a:solidFill>
                  <a:schemeClr val="bg2"/>
                </a:solidFill>
              </a:rPr>
              <a:t>/CONTINGENCIES</a:t>
            </a:r>
            <a:r>
              <a:rPr lang="id-ID" dirty="0">
                <a:solidFill>
                  <a:schemeClr val="bg2"/>
                </a:solidFill>
              </a:rPr>
              <a:t>:</a:t>
            </a:r>
            <a:r>
              <a:rPr lang="en-US" dirty="0">
                <a:solidFill>
                  <a:schemeClr val="bg2"/>
                </a:solidFill>
              </a:rPr>
              <a:t> Lawrence And Lorsch</a:t>
            </a:r>
          </a:p>
          <a:p>
            <a:pPr marL="450850" indent="0" algn="l" rtl="0">
              <a:buNone/>
            </a:pPr>
            <a:r>
              <a:rPr lang="id-ID" dirty="0">
                <a:solidFill>
                  <a:schemeClr val="bg2"/>
                </a:solidFill>
              </a:rPr>
              <a:t>understanding inter-unit problems by carefully identifying problem areas with</a:t>
            </a:r>
            <a:r>
              <a:rPr lang="en-US" dirty="0">
                <a:solidFill>
                  <a:schemeClr val="bg2"/>
                </a:solidFill>
              </a:rPr>
              <a:t> </a:t>
            </a:r>
            <a:r>
              <a:rPr lang="id-ID" dirty="0">
                <a:solidFill>
                  <a:schemeClr val="bg2"/>
                </a:solidFill>
              </a:rPr>
              <a:t>in the organization concerned.</a:t>
            </a:r>
          </a:p>
          <a:p>
            <a:pPr algn="l" rtl="0"/>
            <a:r>
              <a:rPr lang="id-ID" dirty="0">
                <a:solidFill>
                  <a:schemeClr val="bg2"/>
                </a:solidFill>
              </a:rPr>
              <a:t>GROUP BEHAVIOR TRENDS MODEL:</a:t>
            </a:r>
            <a:r>
              <a:rPr lang="en-US" dirty="0">
                <a:solidFill>
                  <a:schemeClr val="bg2"/>
                </a:solidFill>
              </a:rPr>
              <a:t> George Homens</a:t>
            </a:r>
          </a:p>
          <a:p>
            <a:pPr marL="450850" indent="0" algn="l" rtl="0">
              <a:buNone/>
            </a:pPr>
            <a:r>
              <a:rPr lang="id-ID" dirty="0">
                <a:solidFill>
                  <a:schemeClr val="bg2"/>
                </a:solidFill>
              </a:rPr>
              <a:t>Highlights the tendency of members of a group to display certain behaviors</a:t>
            </a:r>
          </a:p>
          <a:p>
            <a:pPr algn="l" rtl="0"/>
            <a:r>
              <a:rPr lang="id-ID" dirty="0">
                <a:solidFill>
                  <a:schemeClr val="bg2"/>
                </a:solidFill>
              </a:rPr>
              <a:t>MANAGEMENT CONSULTANT MODEL:</a:t>
            </a:r>
            <a:r>
              <a:rPr lang="en-US" dirty="0">
                <a:solidFill>
                  <a:schemeClr val="bg2"/>
                </a:solidFill>
              </a:rPr>
              <a:t> terry Armstrong &amp; Walter Wheatley</a:t>
            </a:r>
            <a:endParaRPr lang="id-ID" dirty="0">
              <a:solidFill>
                <a:schemeClr val="bg2"/>
              </a:solidFill>
            </a:endParaRPr>
          </a:p>
          <a:p>
            <a:pPr algn="l" rtl="0"/>
            <a:r>
              <a:rPr lang="id-ID" dirty="0">
                <a:solidFill>
                  <a:schemeClr val="bg2"/>
                </a:solidFill>
              </a:rPr>
              <a:t>SOCIOTEKNI MODEL</a:t>
            </a:r>
            <a:r>
              <a:rPr lang="en-US" dirty="0">
                <a:solidFill>
                  <a:schemeClr val="bg2"/>
                </a:solidFill>
              </a:rPr>
              <a:t>KAL: Eric Trist</a:t>
            </a:r>
            <a:endParaRPr lang="id-ID" dirty="0">
              <a:solidFill>
                <a:schemeClr val="bg2"/>
              </a:solidFill>
            </a:endParaRPr>
          </a:p>
          <a:p>
            <a:pPr algn="l" rtl="0"/>
            <a:r>
              <a:rPr lang="id-ID" dirty="0">
                <a:solidFill>
                  <a:schemeClr val="bg2"/>
                </a:solidFill>
              </a:rPr>
              <a:t>STRENGTH FIELD ANALYSIS MODEL</a:t>
            </a:r>
            <a:r>
              <a:rPr lang="en-US" dirty="0">
                <a:solidFill>
                  <a:schemeClr val="bg2"/>
                </a:solidFill>
              </a:rPr>
              <a:t>/</a:t>
            </a:r>
            <a:r>
              <a:rPr lang="en-US" i="1" dirty="0">
                <a:solidFill>
                  <a:schemeClr val="bg2"/>
                </a:solidFill>
              </a:rPr>
              <a:t>force Field Analysis </a:t>
            </a:r>
            <a:r>
              <a:rPr lang="en-US" dirty="0">
                <a:solidFill>
                  <a:schemeClr val="bg2"/>
                </a:solidFill>
              </a:rPr>
              <a:t>(FFA): </a:t>
            </a:r>
            <a:r>
              <a:rPr lang="en-US" dirty="0" err="1">
                <a:solidFill>
                  <a:schemeClr val="bg2"/>
                </a:solidFill>
              </a:rPr>
              <a:t>Kurtlewin</a:t>
            </a:r>
            <a:endParaRPr lang="en-US" dirty="0">
              <a:solidFill>
                <a:schemeClr val="bg2"/>
              </a:solidFill>
            </a:endParaRPr>
          </a:p>
          <a:p>
            <a:pPr algn="l" rtl="0"/>
            <a:endParaRPr lang="id-ID" dirty="0">
              <a:solidFill>
                <a:schemeClr val="bg2"/>
              </a:solidFill>
            </a:endParaRPr>
          </a:p>
        </p:txBody>
      </p:sp>
    </p:spTree>
    <p:extLst>
      <p:ext uri="{BB962C8B-B14F-4D97-AF65-F5344CB8AC3E}">
        <p14:creationId xmlns:p14="http://schemas.microsoft.com/office/powerpoint/2010/main" xmlns="" val="3900798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6250" y="311400"/>
            <a:ext cx="8214450" cy="488700"/>
          </a:xfrm>
          <a:solidFill>
            <a:srgbClr val="FF0000"/>
          </a:solidFill>
        </p:spPr>
        <p:txBody>
          <a:bodyPr/>
          <a:lstStyle/>
          <a:p>
            <a:pPr algn="ctr" rtl="0"/>
            <a:r>
              <a:rPr lang="en-US" dirty="0"/>
              <a:t>Model 6 Box from </a:t>
            </a:r>
            <a:r>
              <a:rPr lang="en-US" dirty="0" err="1"/>
              <a:t>Weisborn</a:t>
            </a:r>
            <a:endParaRPr lang="en-US" dirty="0"/>
          </a:p>
        </p:txBody>
      </p:sp>
      <p:graphicFrame>
        <p:nvGraphicFramePr>
          <p:cNvPr id="6" name="Diagram 5"/>
          <p:cNvGraphicFramePr/>
          <p:nvPr>
            <p:extLst>
              <p:ext uri="{D42A27DB-BD31-4B8C-83A1-F6EECF244321}">
                <p14:modId xmlns:p14="http://schemas.microsoft.com/office/powerpoint/2010/main" xmlns="" val="1348993688"/>
              </p:ext>
            </p:extLst>
          </p:nvPr>
        </p:nvGraphicFramePr>
        <p:xfrm>
          <a:off x="1276350" y="952500"/>
          <a:ext cx="7086600" cy="390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Straight Arrow Connector 13"/>
          <p:cNvCxnSpPr/>
          <p:nvPr/>
        </p:nvCxnSpPr>
        <p:spPr>
          <a:xfrm flipH="1">
            <a:off x="4157662" y="1676400"/>
            <a:ext cx="452439" cy="219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300413" y="2438400"/>
            <a:ext cx="452438"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991396" y="2441708"/>
            <a:ext cx="170260" cy="804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514852" y="1260763"/>
            <a:ext cx="767194" cy="415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407852" y="3871911"/>
            <a:ext cx="645969"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45081" y="3740727"/>
            <a:ext cx="581551" cy="570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52450" y="4121942"/>
            <a:ext cx="1695450" cy="7929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err="1">
                <a:solidFill>
                  <a:schemeClr val="bg2"/>
                </a:solidFill>
              </a:rPr>
              <a:t>Environment</a:t>
            </a:r>
            <a:r>
              <a:rPr lang="en-US" dirty="0">
                <a:solidFill>
                  <a:schemeClr val="bg2"/>
                </a:solidFill>
              </a:rPr>
              <a:t> </a:t>
            </a:r>
            <a:r>
              <a:rPr lang="en-US" dirty="0" err="1">
                <a:solidFill>
                  <a:schemeClr val="bg2"/>
                </a:solidFill>
              </a:rPr>
              <a:t>external</a:t>
            </a:r>
            <a:endParaRPr lang="en-US" dirty="0">
              <a:solidFill>
                <a:schemeClr val="bg2"/>
              </a:solidFill>
            </a:endParaRPr>
          </a:p>
        </p:txBody>
      </p:sp>
      <p:sp>
        <p:nvSpPr>
          <p:cNvPr id="31" name="Oval 30"/>
          <p:cNvSpPr/>
          <p:nvPr/>
        </p:nvSpPr>
        <p:spPr>
          <a:xfrm>
            <a:off x="7505700" y="4121943"/>
            <a:ext cx="1695450" cy="7929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err="1">
                <a:solidFill>
                  <a:schemeClr val="bg2"/>
                </a:solidFill>
              </a:rPr>
              <a:t>Environment</a:t>
            </a:r>
            <a:r>
              <a:rPr lang="en-US" dirty="0">
                <a:solidFill>
                  <a:schemeClr val="bg2"/>
                </a:solidFill>
              </a:rPr>
              <a:t> </a:t>
            </a:r>
            <a:r>
              <a:rPr lang="en-US" dirty="0" err="1">
                <a:solidFill>
                  <a:schemeClr val="bg2"/>
                </a:solidFill>
              </a:rPr>
              <a:t>external</a:t>
            </a:r>
            <a:endParaRPr lang="en-US" dirty="0">
              <a:solidFill>
                <a:schemeClr val="bg2"/>
              </a:solidFill>
            </a:endParaRPr>
          </a:p>
        </p:txBody>
      </p:sp>
    </p:spTree>
    <p:extLst>
      <p:ext uri="{BB962C8B-B14F-4D97-AF65-F5344CB8AC3E}">
        <p14:creationId xmlns:p14="http://schemas.microsoft.com/office/powerpoint/2010/main" xmlns="" val="1680610765"/>
      </p:ext>
    </p:extLst>
  </p:cSld>
  <p:clrMapOvr>
    <a:masterClrMapping/>
  </p:clrMapOvr>
</p:sld>
</file>

<file path=ppt/theme/theme1.xml><?xml version="1.0" encoding="utf-8"?>
<a:theme xmlns:a="http://schemas.openxmlformats.org/drawingml/2006/main" name="Public Consulting by Slidesgo">
  <a:themeElements>
    <a:clrScheme name="Simple Light">
      <a:dk1>
        <a:srgbClr val="878CF0"/>
      </a:dk1>
      <a:lt1>
        <a:srgbClr val="E7E2F2"/>
      </a:lt1>
      <a:dk2>
        <a:srgbClr val="20124D"/>
      </a:dk2>
      <a:lt2>
        <a:srgbClr val="F6F2FF"/>
      </a:lt2>
      <a:accent1>
        <a:srgbClr val="D66565"/>
      </a:accent1>
      <a:accent2>
        <a:srgbClr val="FBD15B"/>
      </a:accent2>
      <a:accent3>
        <a:srgbClr val="56548C"/>
      </a:accent3>
      <a:accent4>
        <a:srgbClr val="67659C"/>
      </a:accent4>
      <a:accent5>
        <a:srgbClr val="B1B2F3"/>
      </a:accent5>
      <a:accent6>
        <a:srgbClr val="FFC8AF"/>
      </a:accent6>
      <a:hlink>
        <a:srgbClr val="D665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803</Words>
  <Application>Microsoft Office PowerPoint</Application>
  <PresentationFormat>On-screen Show (16:9)</PresentationFormat>
  <Paragraphs>107</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Overpass Black</vt:lpstr>
      <vt:lpstr>Overpass SemiBold</vt:lpstr>
      <vt:lpstr>Source Sans Pro</vt:lpstr>
      <vt:lpstr>Arial MT</vt:lpstr>
      <vt:lpstr>Wingdings</vt:lpstr>
      <vt:lpstr>Microsoft Sans Serif</vt:lpstr>
      <vt:lpstr>Public Consulting by Slidesgo</vt:lpstr>
      <vt:lpstr>PROCESS DIAGNOSIS</vt:lpstr>
      <vt:lpstr>INTRODUCTION</vt:lpstr>
      <vt:lpstr>Slide 3</vt:lpstr>
      <vt:lpstr>A. UNDERSTANDING DIAGNOSTIC</vt:lpstr>
      <vt:lpstr>Benefit Which generated from diagnosis organization.</vt:lpstr>
      <vt:lpstr>DIAGNOSIS ORIENTATION</vt:lpstr>
      <vt:lpstr>DIAGNOSTIC PROCESS</vt:lpstr>
      <vt:lpstr>DIAGNOSTIC MODELS</vt:lpstr>
      <vt:lpstr>Model 6 Box from Weisborn</vt:lpstr>
      <vt:lpstr>advanced</vt:lpstr>
      <vt:lpstr>advanced</vt:lpstr>
      <vt:lpstr>advanced</vt:lpstr>
      <vt:lpstr>Weisbord modelbeneficial If…</vt:lpstr>
      <vt:lpstr>Model Congruence: Nadler &amp; Tushman</vt:lpstr>
      <vt:lpstr>Force Field Analysis(FFA) </vt:lpstr>
      <vt:lpstr>Systemrule in Diagnosis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PROSES DIAGNOSTIK</dc:title>
  <dc:creator>User</dc:creator>
  <cp:lastModifiedBy>User</cp:lastModifiedBy>
  <cp:revision>53</cp:revision>
  <dcterms:modified xsi:type="dcterms:W3CDTF">2023-03-04T06:02:55Z</dcterms:modified>
</cp:coreProperties>
</file>