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043215-C6BB-41DA-91B6-616D54732D0C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D6BC3A-801C-45C6-ADD1-29688B4EC5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Pertemuan</a:t>
            </a:r>
            <a:r>
              <a:rPr lang="en-US" dirty="0" smtClean="0">
                <a:solidFill>
                  <a:schemeClr val="tx1"/>
                </a:solidFill>
              </a:rPr>
              <a:t> 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padanan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</a:t>
            </a:r>
            <a:r>
              <a:rPr lang="en-US" dirty="0" err="1" smtClean="0"/>
              <a:t>Recht</a:t>
            </a:r>
            <a:r>
              <a:rPr lang="en-US" dirty="0" smtClean="0"/>
              <a:t>,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Perancis</a:t>
            </a:r>
            <a:r>
              <a:rPr lang="en-US" dirty="0" smtClean="0"/>
              <a:t> </a:t>
            </a:r>
            <a:r>
              <a:rPr lang="en-US" dirty="0" err="1" smtClean="0"/>
              <a:t>Droit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Italia </a:t>
            </a:r>
            <a:r>
              <a:rPr lang="en-US" dirty="0" err="1" smtClean="0"/>
              <a:t>Diritto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pemaksa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bereaksi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kejadian-kejadian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r>
              <a:rPr lang="en-US" dirty="0" smtClean="0"/>
              <a:t>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Hans </a:t>
            </a:r>
            <a:r>
              <a:rPr lang="en-US" dirty="0" err="1" smtClean="0"/>
              <a:t>Kelsen</a:t>
            </a:r>
            <a:r>
              <a:rPr lang="en-US" dirty="0" smtClean="0"/>
              <a:t> (2007 : 34-37).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modern,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birokrasinya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)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bidang-bidang</a:t>
            </a:r>
            <a:r>
              <a:rPr lang="en-US" dirty="0" smtClean="0"/>
              <a:t> yang </a:t>
            </a:r>
            <a:r>
              <a:rPr lang="en-US" dirty="0" err="1" smtClean="0"/>
              <a:t>ditangani</a:t>
            </a:r>
            <a:r>
              <a:rPr lang="en-US" dirty="0" smtClean="0"/>
              <a:t> (welfare state).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Soerjono</a:t>
            </a:r>
            <a:r>
              <a:rPr lang="en-US" dirty="0" smtClean="0"/>
              <a:t> </a:t>
            </a:r>
            <a:r>
              <a:rPr lang="en-US" dirty="0" err="1" smtClean="0"/>
              <a:t>Soekanto</a:t>
            </a:r>
            <a:r>
              <a:rPr lang="en-US" dirty="0" smtClean="0"/>
              <a:t> (1983 : 3)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tegaknya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berfungsinya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subjeknya</a:t>
            </a:r>
            <a:r>
              <a:rPr lang="en-US" dirty="0" smtClean="0"/>
              <a:t>,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objeknya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pengertiannya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pula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bunyi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formal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Eggi</a:t>
            </a:r>
            <a:r>
              <a:rPr lang="en-US" dirty="0" smtClean="0"/>
              <a:t> </a:t>
            </a:r>
            <a:r>
              <a:rPr lang="en-US" dirty="0" err="1" smtClean="0"/>
              <a:t>Sudjana</a:t>
            </a:r>
            <a:r>
              <a:rPr lang="en-US" dirty="0" smtClean="0"/>
              <a:t> </a:t>
            </a:r>
            <a:r>
              <a:rPr lang="en-US" dirty="0" err="1" smtClean="0"/>
              <a:t>Riyanto</a:t>
            </a:r>
            <a:r>
              <a:rPr lang="en-US" dirty="0" smtClean="0"/>
              <a:t> (1999)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/ Tata Usaha Negara.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</TotalTime>
  <Words>328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Penegakan Hukum </vt:lpstr>
      <vt:lpstr>Definisi Penegakan Hukum</vt:lpstr>
      <vt:lpstr>Slide 3</vt:lpstr>
      <vt:lpstr>Upaya Penegakan Hukum</vt:lpstr>
      <vt:lpstr>Slide 5</vt:lpstr>
      <vt:lpstr>Aspek-Aspek Penegakan Hukum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Penegakan Hukum </dc:title>
  <dc:creator>HP</dc:creator>
  <cp:lastModifiedBy>HP</cp:lastModifiedBy>
  <cp:revision>5</cp:revision>
  <dcterms:created xsi:type="dcterms:W3CDTF">2021-03-21T08:24:11Z</dcterms:created>
  <dcterms:modified xsi:type="dcterms:W3CDTF">2021-03-24T00:07:46Z</dcterms:modified>
</cp:coreProperties>
</file>