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89" r:id="rId4"/>
    <p:sldId id="320" r:id="rId5"/>
    <p:sldId id="292" r:id="rId6"/>
    <p:sldId id="293" r:id="rId7"/>
    <p:sldId id="295" r:id="rId8"/>
    <p:sldId id="296" r:id="rId9"/>
    <p:sldId id="297" r:id="rId10"/>
    <p:sldId id="299" r:id="rId11"/>
    <p:sldId id="298" r:id="rId12"/>
    <p:sldId id="278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C772-06AF-469E-A6FB-28E54AD8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77C0B-067C-41E4-9D14-FAF0BB994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E03C-8F09-44C4-AF23-389D4592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F25CE-6DA6-4559-98AB-F27A2E90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1FEA-5C4C-405E-B325-D21FCFE3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789B-2E07-4FA8-9EA9-ECD7AD30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02C19-5547-428E-A482-4C47A41C4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93569-90BE-4E91-AB44-ABF3BBAD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9C717-1547-4C78-93EC-18AD992A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93B36-D58C-44F1-8250-489F7E88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FCFF4-DC41-40F0-AE5D-27565BA8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30AF-0185-41B6-AC1E-F1955C43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79457-0AAB-468A-B0E4-B45B2E9A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31253-0429-4CBA-94C0-9FB165D0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CDCAC-2E65-4BC9-A7B5-F78343A4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8A15-64FA-476D-9ACC-FD166FA2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EB81C-C155-4F47-8655-E794D75E4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321DC-2330-4C46-B1FE-194EBD800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752F-25A3-4D97-BDE5-14C110C2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2391-84B6-4B6B-89E3-E1B41157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3E62-B4D5-407C-B4F8-BD291D7C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68CE68-D03F-4679-9FFA-E324E361E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0109" y="1143000"/>
            <a:ext cx="1457558" cy="1465118"/>
          </a:xfrm>
          <a:custGeom>
            <a:avLst/>
            <a:gdLst>
              <a:gd name="connsiteX0" fmla="*/ 950768 w 1901536"/>
              <a:gd name="connsiteY0" fmla="*/ 0 h 1901536"/>
              <a:gd name="connsiteX1" fmla="*/ 1901536 w 1901536"/>
              <a:gd name="connsiteY1" fmla="*/ 950768 h 1901536"/>
              <a:gd name="connsiteX2" fmla="*/ 950768 w 1901536"/>
              <a:gd name="connsiteY2" fmla="*/ 1901536 h 1901536"/>
              <a:gd name="connsiteX3" fmla="*/ 0 w 1901536"/>
              <a:gd name="connsiteY3" fmla="*/ 950768 h 1901536"/>
              <a:gd name="connsiteX4" fmla="*/ 950768 w 1901536"/>
              <a:gd name="connsiteY4" fmla="*/ 0 h 190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536" h="1901536">
                <a:moveTo>
                  <a:pt x="950768" y="0"/>
                </a:moveTo>
                <a:cubicBezTo>
                  <a:pt x="1475863" y="0"/>
                  <a:pt x="1901536" y="425673"/>
                  <a:pt x="1901536" y="950768"/>
                </a:cubicBezTo>
                <a:cubicBezTo>
                  <a:pt x="1901536" y="1475863"/>
                  <a:pt x="1475863" y="1901536"/>
                  <a:pt x="950768" y="1901536"/>
                </a:cubicBezTo>
                <a:cubicBezTo>
                  <a:pt x="425673" y="1901536"/>
                  <a:pt x="0" y="1475863"/>
                  <a:pt x="0" y="950768"/>
                </a:cubicBezTo>
                <a:cubicBezTo>
                  <a:pt x="0" y="425673"/>
                  <a:pt x="425673" y="0"/>
                  <a:pt x="950768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1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68CE68-D03F-4679-9FFA-E324E361E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9039" y="1215737"/>
            <a:ext cx="661587" cy="665018"/>
          </a:xfrm>
          <a:custGeom>
            <a:avLst/>
            <a:gdLst>
              <a:gd name="connsiteX0" fmla="*/ 950768 w 1901536"/>
              <a:gd name="connsiteY0" fmla="*/ 0 h 1901536"/>
              <a:gd name="connsiteX1" fmla="*/ 1901536 w 1901536"/>
              <a:gd name="connsiteY1" fmla="*/ 950768 h 1901536"/>
              <a:gd name="connsiteX2" fmla="*/ 950768 w 1901536"/>
              <a:gd name="connsiteY2" fmla="*/ 1901536 h 1901536"/>
              <a:gd name="connsiteX3" fmla="*/ 0 w 1901536"/>
              <a:gd name="connsiteY3" fmla="*/ 950768 h 1901536"/>
              <a:gd name="connsiteX4" fmla="*/ 950768 w 1901536"/>
              <a:gd name="connsiteY4" fmla="*/ 0 h 190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536" h="1901536">
                <a:moveTo>
                  <a:pt x="950768" y="0"/>
                </a:moveTo>
                <a:cubicBezTo>
                  <a:pt x="1475863" y="0"/>
                  <a:pt x="1901536" y="425673"/>
                  <a:pt x="1901536" y="950768"/>
                </a:cubicBezTo>
                <a:cubicBezTo>
                  <a:pt x="1901536" y="1475863"/>
                  <a:pt x="1475863" y="1901536"/>
                  <a:pt x="950768" y="1901536"/>
                </a:cubicBezTo>
                <a:cubicBezTo>
                  <a:pt x="425673" y="1901536"/>
                  <a:pt x="0" y="1475863"/>
                  <a:pt x="0" y="950768"/>
                </a:cubicBezTo>
                <a:cubicBezTo>
                  <a:pt x="0" y="425673"/>
                  <a:pt x="425673" y="0"/>
                  <a:pt x="950768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506FE0D-9381-43A2-AE99-56DB93D4C9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9039" y="1215737"/>
            <a:ext cx="661587" cy="665018"/>
          </a:xfrm>
          <a:custGeom>
            <a:avLst/>
            <a:gdLst>
              <a:gd name="connsiteX0" fmla="*/ 950768 w 1901536"/>
              <a:gd name="connsiteY0" fmla="*/ 0 h 1901536"/>
              <a:gd name="connsiteX1" fmla="*/ 1901536 w 1901536"/>
              <a:gd name="connsiteY1" fmla="*/ 950768 h 1901536"/>
              <a:gd name="connsiteX2" fmla="*/ 950768 w 1901536"/>
              <a:gd name="connsiteY2" fmla="*/ 1901536 h 1901536"/>
              <a:gd name="connsiteX3" fmla="*/ 0 w 1901536"/>
              <a:gd name="connsiteY3" fmla="*/ 950768 h 1901536"/>
              <a:gd name="connsiteX4" fmla="*/ 950768 w 1901536"/>
              <a:gd name="connsiteY4" fmla="*/ 0 h 190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536" h="1901536">
                <a:moveTo>
                  <a:pt x="950768" y="0"/>
                </a:moveTo>
                <a:cubicBezTo>
                  <a:pt x="1475863" y="0"/>
                  <a:pt x="1901536" y="425673"/>
                  <a:pt x="1901536" y="950768"/>
                </a:cubicBezTo>
                <a:cubicBezTo>
                  <a:pt x="1901536" y="1475863"/>
                  <a:pt x="1475863" y="1901536"/>
                  <a:pt x="950768" y="1901536"/>
                </a:cubicBezTo>
                <a:cubicBezTo>
                  <a:pt x="425673" y="1901536"/>
                  <a:pt x="0" y="1475863"/>
                  <a:pt x="0" y="950768"/>
                </a:cubicBezTo>
                <a:cubicBezTo>
                  <a:pt x="0" y="425673"/>
                  <a:pt x="425673" y="0"/>
                  <a:pt x="950768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1C63-F2A5-46CE-ADA7-BB10A714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E2C63-245A-49F4-8AE9-F8DB171C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0FAC1-C711-4DE2-AF42-29DFE529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AED06-F4ED-444D-968B-CD891AD6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8AED-CD2C-45DA-A5A9-8E84B169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3E20-46F1-46AB-82EC-70E3954E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3E803-234E-4805-94BB-DD57A05A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0E3A7-98AB-46C1-B7A5-36704B63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30E33-538D-437E-9F46-13DDA6B3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303F-94BC-4B36-98DB-5F845012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0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7FDC-0197-4432-AD38-CF643A8B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5C13-9EF0-46ED-A0F5-F919609E8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05A4-1D3C-4DEC-B34D-DEA2968E1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FD5A7-681A-4ACB-AB33-9E69E708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F0AB7-539F-4820-B2C3-53FF42F0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AF603-AFF9-42C0-A217-2F742DF8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9C74-50EB-405F-83BE-0A9F8E7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1CC46-AAC0-41E1-BB5F-E55C57047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F0B10-E47C-4AC2-9FB3-A6D3B4C5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339AB-A621-4788-B20D-ED2A0D521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A5494-4A45-4C9A-9D4E-F90439610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BB4A8-9894-4935-8C16-8C2AE196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9A99C-5EE7-46EA-8A5C-7D09C2B7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2C58F-C969-40CB-9F11-491C1693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6612-29B7-4FBE-8C1F-CE5C1BB8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F1C1-0F3A-4458-B1B8-2C777406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6EE32-9D36-4230-B464-C7E31353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436C6-A7D7-4765-94D7-BBDF1919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7E7E11A2-61F0-4643-A102-DF3AD445D7F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856776" y="994298"/>
            <a:ext cx="7695445" cy="4838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ba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45F185-6C52-46D3-86D2-8555750BFE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1113" y="687388"/>
            <a:ext cx="7777162" cy="54689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6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B5D2-38EC-48B0-A23C-51453F8F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B884-E670-4AF7-9392-05ADFAE3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25F5-E3FC-43D3-9522-8B7B976E3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C5DF3-C692-4A6B-96D2-B643CF27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E9D4A-3B58-4907-BB70-7E00255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7E6A9-57B1-4F08-9880-D48B342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18BD6-2AF3-47D5-8B71-8825AA52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078C3-4F70-47E7-AB2A-380B2024A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094A-9A61-48BE-92D5-60CC28DBC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50F2-B608-4552-90B8-F89A33B3B84A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6688-3912-4F8F-8A00-09E3B0D2F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1CA2-A191-4601-B523-325ACB79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4820-1DD1-49E2-B947-E4786EE4B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21" Type="http://schemas.openxmlformats.org/officeDocument/2006/relationships/image" Target="../media/image16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21" Type="http://schemas.openxmlformats.org/officeDocument/2006/relationships/image" Target="../media/image16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26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wa.me/065267321435" TargetMode="External"/><Relationship Id="rId22" Type="http://schemas.openxmlformats.org/officeDocument/2006/relationships/image" Target="../media/image22.sv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831694" y="6454219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465632" y="420882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71" y="1149911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4CB0B939-4F8A-42F2-B8CE-3CA95C6D1236}"/>
              </a:ext>
            </a:extLst>
          </p:cNvPr>
          <p:cNvSpPr txBox="1"/>
          <p:nvPr/>
        </p:nvSpPr>
        <p:spPr>
          <a:xfrm>
            <a:off x="1957363" y="216501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350AB84C-FD7B-4AC1-927B-2A5EF59DDD7F}"/>
              </a:ext>
            </a:extLst>
          </p:cNvPr>
          <p:cNvSpPr txBox="1"/>
          <p:nvPr/>
        </p:nvSpPr>
        <p:spPr>
          <a:xfrm>
            <a:off x="1955761" y="247602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1CCF3-6D2C-4E4C-812D-DC1C989B57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46" y="3554332"/>
            <a:ext cx="1587064" cy="1307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CB97F6-F8CB-4528-A268-E9BCEBBD82D7}"/>
              </a:ext>
            </a:extLst>
          </p:cNvPr>
          <p:cNvSpPr/>
          <p:nvPr/>
        </p:nvSpPr>
        <p:spPr>
          <a:xfrm>
            <a:off x="3670268" y="653872"/>
            <a:ext cx="789199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3600" b="1" dirty="0"/>
              <a:t>E-Commerce</a:t>
            </a:r>
            <a:endParaRPr lang="en-ID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3D126B-4F07-4CDF-BEC8-93EFABF65034}"/>
              </a:ext>
            </a:extLst>
          </p:cNvPr>
          <p:cNvSpPr/>
          <p:nvPr/>
        </p:nvSpPr>
        <p:spPr>
          <a:xfrm>
            <a:off x="3815163" y="1451992"/>
            <a:ext cx="7891999" cy="750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3600" b="1" dirty="0"/>
              <a:t>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D" sz="2400" dirty="0" err="1"/>
              <a:t>Pengertian</a:t>
            </a:r>
            <a:r>
              <a:rPr lang="en-ID" sz="2400" dirty="0"/>
              <a:t> 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Jenis-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n-ID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n-ID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n-ID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n-ID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ID" sz="2000" b="1" dirty="0"/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ID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172AB-00F4-45FC-ABCA-C81A55A9AC71}"/>
              </a:ext>
            </a:extLst>
          </p:cNvPr>
          <p:cNvSpPr/>
          <p:nvPr/>
        </p:nvSpPr>
        <p:spPr>
          <a:xfrm>
            <a:off x="4876796" y="677609"/>
            <a:ext cx="6775969" cy="559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  <a:endParaRPr lang="en-ID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Berkualitas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Berkualitas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ulasan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mendalam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panduan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tips.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dan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 yang paling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Manfaatkan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SEO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SEO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dikonversi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kejujuran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ulasan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loyalitas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0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6E279-415F-4198-AD19-3C4510F4433A}"/>
              </a:ext>
            </a:extLst>
          </p:cNvPr>
          <p:cNvSpPr/>
          <p:nvPr/>
        </p:nvSpPr>
        <p:spPr>
          <a:xfrm>
            <a:off x="4982819" y="968728"/>
            <a:ext cx="6612447" cy="45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Affiliate Marketing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Meski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7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09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9" name="Graphic 138" descr="Open folder">
            <a:extLst>
              <a:ext uri="{FF2B5EF4-FFF2-40B4-BE49-F238E27FC236}">
                <a16:creationId xmlns:a16="http://schemas.microsoft.com/office/drawing/2014/main" id="{F2DB100E-035B-4CD0-A102-93C0F8558C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28371" y="930184"/>
            <a:ext cx="481050" cy="481050"/>
          </a:xfrm>
          <a:prstGeom prst="rect">
            <a:avLst/>
          </a:prstGeom>
        </p:spPr>
      </p:pic>
      <p:pic>
        <p:nvPicPr>
          <p:cNvPr id="141" name="Picture 4" descr="Gambar terkait">
            <a:extLst>
              <a:ext uri="{FF2B5EF4-FFF2-40B4-BE49-F238E27FC236}">
                <a16:creationId xmlns:a16="http://schemas.microsoft.com/office/drawing/2014/main" id="{D437E36F-06EB-4DBC-8F54-95E22993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1510">
            <a:off x="3071923" y="2199659"/>
            <a:ext cx="2813431" cy="28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1033B6-CE1A-9898-0C12-2C8E68EAF1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9" y="3756447"/>
            <a:ext cx="1523081" cy="125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7EEB7-47D6-45DE-A8F3-CD297689F66D}"/>
              </a:ext>
            </a:extLst>
          </p:cNvPr>
          <p:cNvSpPr txBox="1"/>
          <p:nvPr/>
        </p:nvSpPr>
        <p:spPr>
          <a:xfrm>
            <a:off x="5159151" y="1415337"/>
            <a:ext cx="58434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Tugas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–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Tugas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……..</a:t>
            </a:r>
          </a:p>
          <a:p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exa Bold" panose="02000000000000000000" pitchFamily="50" charset="0"/>
            </a:endParaRPr>
          </a:p>
          <a:p>
            <a:pPr marL="914400" indent="-914400">
              <a:buAutoNum type="arabicPeriod"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Tugas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Pribadi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/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Mandiri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exa Bold" panose="02000000000000000000" pitchFamily="50" charset="0"/>
            </a:endParaRPr>
          </a:p>
          <a:p>
            <a:pPr marL="914400" indent="-914400">
              <a:buAutoNum type="arabicPeriod"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Diskusi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Kelompok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0EC24-CD16-858C-0AB8-8E6297BD1E94}"/>
              </a:ext>
            </a:extLst>
          </p:cNvPr>
          <p:cNvSpPr txBox="1"/>
          <p:nvPr/>
        </p:nvSpPr>
        <p:spPr>
          <a:xfrm>
            <a:off x="1638181" y="221677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F5ED0-F389-B00D-CDA6-50113E20E2D6}"/>
              </a:ext>
            </a:extLst>
          </p:cNvPr>
          <p:cNvSpPr txBox="1"/>
          <p:nvPr/>
        </p:nvSpPr>
        <p:spPr>
          <a:xfrm>
            <a:off x="1636579" y="252777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8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09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9" name="Graphic 138" descr="Open folder">
            <a:extLst>
              <a:ext uri="{FF2B5EF4-FFF2-40B4-BE49-F238E27FC236}">
                <a16:creationId xmlns:a16="http://schemas.microsoft.com/office/drawing/2014/main" id="{F2DB100E-035B-4CD0-A102-93C0F8558C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28371" y="930184"/>
            <a:ext cx="481050" cy="48105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077AC35B-18F4-4763-A140-5014F93F6C2F}"/>
              </a:ext>
            </a:extLst>
          </p:cNvPr>
          <p:cNvSpPr txBox="1"/>
          <p:nvPr/>
        </p:nvSpPr>
        <p:spPr>
          <a:xfrm>
            <a:off x="5057144" y="1003620"/>
            <a:ext cx="1127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Nexa Bold" panose="02000000000000000000" pitchFamily="50" charset="0"/>
              </a:rPr>
              <a:t>Terima</a:t>
            </a:r>
            <a:r>
              <a:rPr lang="en-US" sz="1400" b="1" dirty="0">
                <a:solidFill>
                  <a:srgbClr val="FF0000"/>
                </a:solidFill>
                <a:latin typeface="Nexa Bold" panose="02000000000000000000" pitchFamily="50" charset="0"/>
              </a:rPr>
              <a:t> Kasih</a:t>
            </a:r>
          </a:p>
        </p:txBody>
      </p:sp>
      <p:pic>
        <p:nvPicPr>
          <p:cNvPr id="141" name="Picture 4" descr="Gambar terkait">
            <a:extLst>
              <a:ext uri="{FF2B5EF4-FFF2-40B4-BE49-F238E27FC236}">
                <a16:creationId xmlns:a16="http://schemas.microsoft.com/office/drawing/2014/main" id="{D437E36F-06EB-4DBC-8F54-95E22993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1510">
            <a:off x="3071923" y="2199659"/>
            <a:ext cx="2813431" cy="28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1033B6-CE1A-9898-0C12-2C8E68EAF1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9" y="3756447"/>
            <a:ext cx="1523081" cy="125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7EEB7-47D6-45DE-A8F3-CD297689F66D}"/>
              </a:ext>
            </a:extLst>
          </p:cNvPr>
          <p:cNvSpPr txBox="1"/>
          <p:nvPr/>
        </p:nvSpPr>
        <p:spPr>
          <a:xfrm>
            <a:off x="7421872" y="3523653"/>
            <a:ext cx="3857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Terima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exa Bold" panose="02000000000000000000" pitchFamily="50" charset="0"/>
              </a:rPr>
              <a:t> Kasih…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0EC24-CD16-858C-0AB8-8E6297BD1E94}"/>
              </a:ext>
            </a:extLst>
          </p:cNvPr>
          <p:cNvSpPr txBox="1"/>
          <p:nvPr/>
        </p:nvSpPr>
        <p:spPr>
          <a:xfrm>
            <a:off x="1638181" y="221677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F5ED0-F389-B00D-CDA6-50113E20E2D6}"/>
              </a:ext>
            </a:extLst>
          </p:cNvPr>
          <p:cNvSpPr txBox="1"/>
          <p:nvPr/>
        </p:nvSpPr>
        <p:spPr>
          <a:xfrm>
            <a:off x="1636579" y="252777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693231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9533C-6752-4117-ACF3-DC08F14FA878}"/>
              </a:ext>
            </a:extLst>
          </p:cNvPr>
          <p:cNvSpPr/>
          <p:nvPr/>
        </p:nvSpPr>
        <p:spPr>
          <a:xfrm>
            <a:off x="4930344" y="837238"/>
            <a:ext cx="66649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/>
              <a:t>1. </a:t>
            </a:r>
            <a:r>
              <a:rPr lang="en-ID" sz="2800" b="1" dirty="0" err="1"/>
              <a:t>Pengertian</a:t>
            </a:r>
            <a:r>
              <a:rPr lang="en-ID" sz="2800" b="1" dirty="0"/>
              <a:t> Affiliate Marketing</a:t>
            </a:r>
            <a:endParaRPr lang="en-ID" sz="2800" dirty="0"/>
          </a:p>
          <a:p>
            <a:endParaRPr lang="en-ID" sz="2200" dirty="0"/>
          </a:p>
          <a:p>
            <a:r>
              <a:rPr lang="en-ID" sz="2500" dirty="0"/>
              <a:t>Affiliate Marketing </a:t>
            </a:r>
            <a:r>
              <a:rPr lang="en-ID" sz="2500" dirty="0" err="1"/>
              <a:t>adalah</a:t>
            </a:r>
            <a:r>
              <a:rPr lang="en-ID" sz="2500" dirty="0"/>
              <a:t> model </a:t>
            </a:r>
            <a:r>
              <a:rPr lang="en-ID" sz="2500" dirty="0" err="1"/>
              <a:t>pemasaran</a:t>
            </a:r>
            <a:r>
              <a:rPr lang="en-ID" sz="2500" dirty="0"/>
              <a:t> </a:t>
            </a:r>
            <a:r>
              <a:rPr lang="en-ID" sz="2500" dirty="0" err="1"/>
              <a:t>berbasis</a:t>
            </a:r>
            <a:r>
              <a:rPr lang="en-ID" sz="2500" dirty="0"/>
              <a:t> </a:t>
            </a:r>
            <a:r>
              <a:rPr lang="en-ID" sz="2500" dirty="0" err="1"/>
              <a:t>komisi</a:t>
            </a:r>
            <a:r>
              <a:rPr lang="en-ID" sz="2500" dirty="0"/>
              <a:t> di mana </a:t>
            </a:r>
            <a:r>
              <a:rPr lang="en-ID" sz="2500" dirty="0" err="1"/>
              <a:t>seorang</a:t>
            </a:r>
            <a:r>
              <a:rPr lang="en-ID" sz="2500" dirty="0"/>
              <a:t> </a:t>
            </a:r>
            <a:r>
              <a:rPr lang="en-ID" sz="2500" dirty="0" err="1"/>
              <a:t>pemasar</a:t>
            </a:r>
            <a:r>
              <a:rPr lang="en-ID" sz="2500" dirty="0"/>
              <a:t> (</a:t>
            </a:r>
            <a:r>
              <a:rPr lang="en-ID" sz="2500" dirty="0" err="1"/>
              <a:t>afiliasi</a:t>
            </a:r>
            <a:r>
              <a:rPr lang="en-ID" sz="2500" dirty="0"/>
              <a:t>) </a:t>
            </a:r>
            <a:r>
              <a:rPr lang="en-ID" sz="2500" dirty="0" err="1"/>
              <a:t>mempromosikan</a:t>
            </a:r>
            <a:r>
              <a:rPr lang="en-ID" sz="2500" dirty="0"/>
              <a:t> </a:t>
            </a:r>
            <a:r>
              <a:rPr lang="en-ID" sz="2500" dirty="0" err="1"/>
              <a:t>produk</a:t>
            </a:r>
            <a:r>
              <a:rPr lang="en-ID" sz="2500" dirty="0"/>
              <a:t>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layanan</a:t>
            </a:r>
            <a:r>
              <a:rPr lang="en-ID" sz="2500" dirty="0"/>
              <a:t> </a:t>
            </a:r>
            <a:r>
              <a:rPr lang="en-ID" sz="2500" dirty="0" err="1"/>
              <a:t>milik</a:t>
            </a:r>
            <a:r>
              <a:rPr lang="en-ID" sz="2500" dirty="0"/>
              <a:t> </a:t>
            </a:r>
            <a:r>
              <a:rPr lang="en-ID" sz="2500" dirty="0" err="1"/>
              <a:t>perusahaan</a:t>
            </a:r>
            <a:r>
              <a:rPr lang="en-ID" sz="2500" dirty="0"/>
              <a:t> lain dan </a:t>
            </a:r>
            <a:r>
              <a:rPr lang="en-ID" sz="2500" dirty="0" err="1"/>
              <a:t>mendapatkan</a:t>
            </a:r>
            <a:r>
              <a:rPr lang="en-ID" sz="2500" dirty="0"/>
              <a:t> </a:t>
            </a:r>
            <a:r>
              <a:rPr lang="en-ID" sz="2500" dirty="0" err="1"/>
              <a:t>komisi</a:t>
            </a:r>
            <a:r>
              <a:rPr lang="en-ID" sz="2500" dirty="0"/>
              <a:t> </a:t>
            </a:r>
            <a:r>
              <a:rPr lang="en-ID" sz="2500" dirty="0" err="1"/>
              <a:t>setiap</a:t>
            </a:r>
            <a:r>
              <a:rPr lang="en-ID" sz="2500" dirty="0"/>
              <a:t> kali </a:t>
            </a:r>
            <a:r>
              <a:rPr lang="en-ID" sz="2500" dirty="0" err="1"/>
              <a:t>berhasil</a:t>
            </a:r>
            <a:r>
              <a:rPr lang="en-ID" sz="2500" dirty="0"/>
              <a:t> </a:t>
            </a:r>
            <a:r>
              <a:rPr lang="en-ID" sz="2500" dirty="0" err="1"/>
              <a:t>membawa</a:t>
            </a:r>
            <a:r>
              <a:rPr lang="en-ID" sz="2500" dirty="0"/>
              <a:t> </a:t>
            </a:r>
            <a:r>
              <a:rPr lang="en-ID" sz="2500" dirty="0" err="1"/>
              <a:t>pelanggan</a:t>
            </a:r>
            <a:r>
              <a:rPr lang="en-ID" sz="2500" dirty="0"/>
              <a:t> yang </a:t>
            </a:r>
            <a:r>
              <a:rPr lang="en-ID" sz="2500" dirty="0" err="1"/>
              <a:t>melakukan</a:t>
            </a:r>
            <a:r>
              <a:rPr lang="en-ID" sz="2500" dirty="0"/>
              <a:t> </a:t>
            </a:r>
            <a:r>
              <a:rPr lang="en-ID" sz="2500" dirty="0" err="1"/>
              <a:t>pembelian</a:t>
            </a:r>
            <a:r>
              <a:rPr lang="en-ID" sz="2500" dirty="0"/>
              <a:t>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tindakan</a:t>
            </a:r>
            <a:r>
              <a:rPr lang="en-ID" sz="2500" dirty="0"/>
              <a:t> </a:t>
            </a:r>
            <a:r>
              <a:rPr lang="en-ID" sz="2500" dirty="0" err="1"/>
              <a:t>spesifik</a:t>
            </a:r>
            <a:r>
              <a:rPr lang="en-ID" sz="2500" dirty="0"/>
              <a:t> (</a:t>
            </a:r>
            <a:r>
              <a:rPr lang="en-ID" sz="2500" dirty="0" err="1"/>
              <a:t>seperti</a:t>
            </a:r>
            <a:r>
              <a:rPr lang="en-ID" sz="2500" dirty="0"/>
              <a:t> </a:t>
            </a:r>
            <a:r>
              <a:rPr lang="en-ID" sz="2500" dirty="0" err="1"/>
              <a:t>mendaftar</a:t>
            </a:r>
            <a:r>
              <a:rPr lang="en-ID" sz="2500" dirty="0"/>
              <a:t>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mengklik</a:t>
            </a:r>
            <a:r>
              <a:rPr lang="en-ID" sz="2500" dirty="0"/>
              <a:t> link). </a:t>
            </a:r>
            <a:r>
              <a:rPr lang="en-ID" sz="2500" dirty="0" err="1"/>
              <a:t>Ini</a:t>
            </a:r>
            <a:r>
              <a:rPr lang="en-ID" sz="2500" dirty="0"/>
              <a:t> </a:t>
            </a:r>
            <a:r>
              <a:rPr lang="en-ID" sz="2500" dirty="0" err="1"/>
              <a:t>adalah</a:t>
            </a:r>
            <a:r>
              <a:rPr lang="en-ID" sz="2500" dirty="0"/>
              <a:t> </a:t>
            </a:r>
            <a:r>
              <a:rPr lang="en-ID" sz="2500" dirty="0" err="1"/>
              <a:t>strategi</a:t>
            </a:r>
            <a:r>
              <a:rPr lang="en-ID" sz="2500" dirty="0"/>
              <a:t> </a:t>
            </a:r>
            <a:r>
              <a:rPr lang="en-ID" sz="2500" dirty="0" err="1"/>
              <a:t>pemasaran</a:t>
            </a:r>
            <a:r>
              <a:rPr lang="en-ID" sz="2500" dirty="0"/>
              <a:t> digital yang </a:t>
            </a:r>
            <a:r>
              <a:rPr lang="en-ID" sz="2500" dirty="0" err="1"/>
              <a:t>menguntungkan</a:t>
            </a:r>
            <a:r>
              <a:rPr lang="en-ID" sz="2500" dirty="0"/>
              <a:t>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semua</a:t>
            </a:r>
            <a:r>
              <a:rPr lang="en-ID" sz="2500" dirty="0"/>
              <a:t> </a:t>
            </a:r>
            <a:r>
              <a:rPr lang="en-ID" sz="2500" dirty="0" err="1"/>
              <a:t>pihak</a:t>
            </a:r>
            <a:r>
              <a:rPr lang="en-ID" sz="2500" dirty="0"/>
              <a:t> (</a:t>
            </a:r>
            <a:r>
              <a:rPr lang="en-ID" sz="2500" dirty="0" err="1"/>
              <a:t>afiliasi</a:t>
            </a:r>
            <a:r>
              <a:rPr lang="en-ID" sz="2500" dirty="0"/>
              <a:t>, </a:t>
            </a:r>
            <a:r>
              <a:rPr lang="en-ID" sz="2500" dirty="0" err="1"/>
              <a:t>pemilik</a:t>
            </a:r>
            <a:r>
              <a:rPr lang="en-ID" sz="2500" dirty="0"/>
              <a:t> </a:t>
            </a:r>
            <a:r>
              <a:rPr lang="en-ID" sz="2500" dirty="0" err="1"/>
              <a:t>produk</a:t>
            </a:r>
            <a:r>
              <a:rPr lang="en-ID" sz="2500" dirty="0"/>
              <a:t>, dan </a:t>
            </a:r>
            <a:r>
              <a:rPr lang="en-ID" sz="2500" dirty="0" err="1"/>
              <a:t>konsumen</a:t>
            </a:r>
            <a:r>
              <a:rPr lang="en-ID" sz="25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5347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EE71A-4DC7-4DEA-88EF-5A9124F92D7E}"/>
              </a:ext>
            </a:extLst>
          </p:cNvPr>
          <p:cNvSpPr/>
          <p:nvPr/>
        </p:nvSpPr>
        <p:spPr>
          <a:xfrm>
            <a:off x="4837039" y="762780"/>
            <a:ext cx="6774578" cy="568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Cara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Merchant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Perusahaan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dipasarkan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Marketer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entitas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merchant di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platform.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Target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(Affiliate Network)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Platform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perantara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merchant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pelacakan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7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EE71A-4DC7-4DEA-88EF-5A9124F92D7E}"/>
              </a:ext>
            </a:extLst>
          </p:cNvPr>
          <p:cNvSpPr/>
          <p:nvPr/>
        </p:nvSpPr>
        <p:spPr>
          <a:xfrm>
            <a:off x="4924656" y="826715"/>
            <a:ext cx="6774578" cy="562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alur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Marketing:</a:t>
            </a:r>
            <a:endParaRPr lang="en-ID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bergabung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unik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(blog, media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email,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ID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tertarik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mengklik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Merchant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melacak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dibawa</a:t>
            </a:r>
            <a:r>
              <a:rPr lang="en-ID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8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F266D-4576-4DB3-8D58-08C8A004D42F}"/>
              </a:ext>
            </a:extLst>
          </p:cNvPr>
          <p:cNvSpPr/>
          <p:nvPr/>
        </p:nvSpPr>
        <p:spPr>
          <a:xfrm>
            <a:off x="4956313" y="1300692"/>
            <a:ext cx="6638951" cy="410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Model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Per Sale (PPS)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Per Click (PPC)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Pay Per Lead (PPL)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dibayar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prospek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lead yang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memenuhi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syarat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pendaftaran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akun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pengisian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formulir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403751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00EB5-B0A4-4557-B0ED-7FEA2E084D83}"/>
              </a:ext>
            </a:extLst>
          </p:cNvPr>
          <p:cNvSpPr/>
          <p:nvPr/>
        </p:nvSpPr>
        <p:spPr>
          <a:xfrm>
            <a:off x="4929807" y="711746"/>
            <a:ext cx="6683721" cy="533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Jenis-jenis</a:t>
            </a: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 Affiliate Marketing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blog,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artikel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Influencer Affiliate Marketing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influencer di media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menjangkau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 Marketing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Mengirimkan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daftar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dan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Ulasan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ulasan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mendetail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Kupon</a:t>
            </a:r>
            <a:r>
              <a:rPr lang="en-ID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Deals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kupon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penawaran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diskon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promo.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2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5A449-F6C4-494E-9902-85CEB0F5286F}"/>
              </a:ext>
            </a:extLst>
          </p:cNvPr>
          <p:cNvSpPr/>
          <p:nvPr/>
        </p:nvSpPr>
        <p:spPr>
          <a:xfrm>
            <a:off x="4943061" y="805209"/>
            <a:ext cx="6652203" cy="565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Tinggi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kendali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merchant.</a:t>
            </a:r>
            <a:endParaRPr lang="en-ID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Merchant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Program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pelanggaran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mengakibatkan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pembatalan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penghentian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Pelacakan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melacak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kampanye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cermat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5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2D688-4AD2-4129-8B44-76F0BB5A3DBF}"/>
              </a:ext>
            </a:extLst>
          </p:cNvPr>
          <p:cNvSpPr/>
          <p:nvPr/>
        </p:nvSpPr>
        <p:spPr>
          <a:xfrm>
            <a:off x="4916553" y="861141"/>
            <a:ext cx="6678714" cy="5395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Penghasilan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Pasif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pasif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tautan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Skalabilitas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merchant yang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Fleksibilitas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niche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audiens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Jangkauan</a:t>
            </a:r>
            <a:r>
              <a:rPr lang="en-ID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Pasar yang Luas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memasarkan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audiens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wilayah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tanpa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batasan</a:t>
            </a:r>
            <a:r>
              <a:rPr lang="en-ID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geografis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284152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raphic 107">
            <a:extLst>
              <a:ext uri="{FF2B5EF4-FFF2-40B4-BE49-F238E27FC236}">
                <a16:creationId xmlns:a16="http://schemas.microsoft.com/office/drawing/2014/main" id="{B6EC997C-A909-42FA-8429-2149B7C6AE87}"/>
              </a:ext>
            </a:extLst>
          </p:cNvPr>
          <p:cNvSpPr/>
          <p:nvPr/>
        </p:nvSpPr>
        <p:spPr>
          <a:xfrm>
            <a:off x="696095" y="6589045"/>
            <a:ext cx="2677823" cy="160207"/>
          </a:xfrm>
          <a:custGeom>
            <a:avLst/>
            <a:gdLst>
              <a:gd name="connsiteX0" fmla="*/ 4600747 w 4600746"/>
              <a:gd name="connsiteY0" fmla="*/ 235772 h 471544"/>
              <a:gd name="connsiteX1" fmla="*/ 2300373 w 4600746"/>
              <a:gd name="connsiteY1" fmla="*/ 471545 h 471544"/>
              <a:gd name="connsiteX2" fmla="*/ 0 w 4600746"/>
              <a:gd name="connsiteY2" fmla="*/ 235772 h 471544"/>
              <a:gd name="connsiteX3" fmla="*/ 2300373 w 4600746"/>
              <a:gd name="connsiteY3" fmla="*/ 0 h 471544"/>
              <a:gd name="connsiteX4" fmla="*/ 4600747 w 4600746"/>
              <a:gd name="connsiteY4" fmla="*/ 235772 h 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46" h="471544">
                <a:moveTo>
                  <a:pt x="4600747" y="235772"/>
                </a:moveTo>
                <a:cubicBezTo>
                  <a:pt x="4600747" y="365986"/>
                  <a:pt x="3570835" y="471545"/>
                  <a:pt x="2300373" y="471545"/>
                </a:cubicBezTo>
                <a:cubicBezTo>
                  <a:pt x="1029912" y="471545"/>
                  <a:pt x="0" y="365986"/>
                  <a:pt x="0" y="235772"/>
                </a:cubicBezTo>
                <a:cubicBezTo>
                  <a:pt x="0" y="105559"/>
                  <a:pt x="1029912" y="0"/>
                  <a:pt x="2300373" y="0"/>
                </a:cubicBezTo>
                <a:cubicBezTo>
                  <a:pt x="3570835" y="0"/>
                  <a:pt x="4600747" y="105559"/>
                  <a:pt x="4600747" y="2357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4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EACC2-D209-4838-B2BB-FD329072F0EF}"/>
              </a:ext>
            </a:extLst>
          </p:cNvPr>
          <p:cNvGrpSpPr/>
          <p:nvPr/>
        </p:nvGrpSpPr>
        <p:grpSpPr>
          <a:xfrm>
            <a:off x="330033" y="555708"/>
            <a:ext cx="3136373" cy="5911285"/>
            <a:chOff x="330033" y="555708"/>
            <a:chExt cx="3136373" cy="5911285"/>
          </a:xfrm>
        </p:grpSpPr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47E5411F-F769-456B-87E5-32FCBDA3E727}"/>
                </a:ext>
              </a:extLst>
            </p:cNvPr>
            <p:cNvGrpSpPr/>
            <p:nvPr/>
          </p:nvGrpSpPr>
          <p:grpSpPr>
            <a:xfrm>
              <a:off x="330033" y="555708"/>
              <a:ext cx="3136373" cy="5911285"/>
              <a:chOff x="330033" y="555708"/>
              <a:chExt cx="3136373" cy="59112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4A647F-863D-4FCE-81E5-BC45ED61FD93}"/>
                  </a:ext>
                </a:extLst>
              </p:cNvPr>
              <p:cNvGrpSpPr/>
              <p:nvPr/>
            </p:nvGrpSpPr>
            <p:grpSpPr>
              <a:xfrm>
                <a:off x="330033" y="555708"/>
                <a:ext cx="3105150" cy="5911285"/>
                <a:chOff x="4681537" y="1014007"/>
                <a:chExt cx="3105150" cy="542925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105FAF-8F86-4D29-9C28-FD60B1D0CF18}"/>
                    </a:ext>
                  </a:extLst>
                </p:cNvPr>
                <p:cNvSpPr/>
                <p:nvPr/>
              </p:nvSpPr>
              <p:spPr>
                <a:xfrm>
                  <a:off x="4681537" y="1014007"/>
                  <a:ext cx="2838450" cy="5429250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9F01BFA-C85F-4FE9-B3DF-3E71B6A7FDA5}"/>
                    </a:ext>
                  </a:extLst>
                </p:cNvPr>
                <p:cNvSpPr/>
                <p:nvPr/>
              </p:nvSpPr>
              <p:spPr>
                <a:xfrm>
                  <a:off x="4948237" y="1014007"/>
                  <a:ext cx="2838450" cy="5429250"/>
                </a:xfrm>
                <a:prstGeom prst="roundRect">
                  <a:avLst>
                    <a:gd name="adj" fmla="val 12661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FD2244BA-BBC2-4643-B23C-4949F3FFFCD5}"/>
                    </a:ext>
                  </a:extLst>
                </p:cNvPr>
                <p:cNvSpPr/>
                <p:nvPr/>
              </p:nvSpPr>
              <p:spPr>
                <a:xfrm>
                  <a:off x="5079292" y="1157659"/>
                  <a:ext cx="2597857" cy="5125579"/>
                </a:xfrm>
                <a:prstGeom prst="roundRect">
                  <a:avLst>
                    <a:gd name="adj" fmla="val 14199"/>
                  </a:avLst>
                </a:prstGeom>
                <a:solidFill>
                  <a:srgbClr val="F6F5FA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9C9419E3-14DA-404B-8EDA-351A9C95C6BB}"/>
                    </a:ext>
                  </a:extLst>
                </p:cNvPr>
                <p:cNvSpPr/>
                <p:nvPr/>
              </p:nvSpPr>
              <p:spPr>
                <a:xfrm>
                  <a:off x="5853734" y="1152487"/>
                  <a:ext cx="1821764" cy="3937559"/>
                </a:xfrm>
                <a:prstGeom prst="roundRect">
                  <a:avLst>
                    <a:gd name="adj" fmla="val 22008"/>
                  </a:avLst>
                </a:prstGeom>
                <a:solidFill>
                  <a:schemeClr val="bg1">
                    <a:lumMod val="75000"/>
                    <a:alpha val="94000"/>
                  </a:schemeClr>
                </a:solidFill>
                <a:ln>
                  <a:noFill/>
                </a:ln>
                <a:effectLst>
                  <a:outerShdw blurRad="228600" dist="38100" dir="8100000" algn="tr" rotWithShape="0">
                    <a:srgbClr val="239065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: Top Corners Rounded 60">
                  <a:extLst>
                    <a:ext uri="{FF2B5EF4-FFF2-40B4-BE49-F238E27FC236}">
                      <a16:creationId xmlns:a16="http://schemas.microsoft.com/office/drawing/2014/main" id="{5EB12A67-99EF-4820-9F89-477BD4D47D35}"/>
                    </a:ext>
                  </a:extLst>
                </p:cNvPr>
                <p:cNvSpPr/>
                <p:nvPr/>
              </p:nvSpPr>
              <p:spPr>
                <a:xfrm flipV="1">
                  <a:off x="5691187" y="1157836"/>
                  <a:ext cx="1390650" cy="23177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E677FB76-281F-4EA1-994E-24CF1BBC54D0}"/>
                    </a:ext>
                  </a:extLst>
                </p:cNvPr>
                <p:cNvSpPr/>
                <p:nvPr/>
              </p:nvSpPr>
              <p:spPr>
                <a:xfrm>
                  <a:off x="5915024" y="1204186"/>
                  <a:ext cx="942975" cy="571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E105384-95DA-4F2C-92B7-1EC77A90E037}"/>
                    </a:ext>
                  </a:extLst>
                </p:cNvPr>
                <p:cNvSpPr/>
                <p:nvPr/>
              </p:nvSpPr>
              <p:spPr>
                <a:xfrm>
                  <a:off x="5765798" y="1194660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7AA447-9DC2-4F0B-A334-EF9F64D714BF}"/>
                    </a:ext>
                  </a:extLst>
                </p:cNvPr>
                <p:cNvSpPr/>
                <p:nvPr/>
              </p:nvSpPr>
              <p:spPr>
                <a:xfrm>
                  <a:off x="6942136" y="1210854"/>
                  <a:ext cx="66677" cy="6667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65A39F8-CD43-4AD5-9159-C4EADE792AD7}"/>
                    </a:ext>
                  </a:extLst>
                </p:cNvPr>
                <p:cNvSpPr/>
                <p:nvPr/>
              </p:nvSpPr>
              <p:spPr>
                <a:xfrm>
                  <a:off x="7508832" y="154063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55AE99B7-F977-4E94-BCEA-A6AD0BAB20D6}"/>
                    </a:ext>
                  </a:extLst>
                </p:cNvPr>
                <p:cNvSpPr/>
                <p:nvPr/>
              </p:nvSpPr>
              <p:spPr>
                <a:xfrm>
                  <a:off x="7508831" y="160946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7945B38-0092-47BC-BCBB-E10A0FF434F3}"/>
                    </a:ext>
                  </a:extLst>
                </p:cNvPr>
                <p:cNvSpPr/>
                <p:nvPr/>
              </p:nvSpPr>
              <p:spPr>
                <a:xfrm>
                  <a:off x="7508831" y="1685345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" name="Rectangle: Diagonal Corners Rounded 78">
                <a:extLst>
                  <a:ext uri="{FF2B5EF4-FFF2-40B4-BE49-F238E27FC236}">
                    <a16:creationId xmlns:a16="http://schemas.microsoft.com/office/drawing/2014/main" id="{EF75BA1F-A13B-46EB-AC6E-6FA5E6682F98}"/>
                  </a:ext>
                </a:extLst>
              </p:cNvPr>
              <p:cNvSpPr/>
              <p:nvPr/>
            </p:nvSpPr>
            <p:spPr>
              <a:xfrm flipH="1">
                <a:off x="718457" y="5570958"/>
                <a:ext cx="1390651" cy="728154"/>
              </a:xfrm>
              <a:prstGeom prst="round2DiagRect">
                <a:avLst>
                  <a:gd name="adj1" fmla="val 37821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rush Script MT" panose="03060802040406070304" pitchFamily="66" charset="0"/>
                    <a:ea typeface="+mn-ea"/>
                    <a:cs typeface="+mn-cs"/>
                  </a:rPr>
                  <a:t>Universitas Lampung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1D0B07C-0F4B-4A04-A35C-4EF71CFB5DB9}"/>
                  </a:ext>
                </a:extLst>
              </p:cNvPr>
              <p:cNvSpPr/>
              <p:nvPr/>
            </p:nvSpPr>
            <p:spPr>
              <a:xfrm>
                <a:off x="914400" y="1204030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2B7F2FA-21B7-4DF0-9C5A-6DC886CDE0A1}"/>
                  </a:ext>
                </a:extLst>
              </p:cNvPr>
              <p:cNvSpPr/>
              <p:nvPr/>
            </p:nvSpPr>
            <p:spPr>
              <a:xfrm>
                <a:off x="555322" y="1371255"/>
                <a:ext cx="60795" cy="258058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ACC3932-E403-4036-A07C-D7AB8B1038BF}"/>
                  </a:ext>
                </a:extLst>
              </p:cNvPr>
              <p:cNvSpPr/>
              <p:nvPr/>
            </p:nvSpPr>
            <p:spPr>
              <a:xfrm>
                <a:off x="557845" y="1830836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DE7BF97-CDB5-4BBD-A341-D7628391D2AA}"/>
                  </a:ext>
                </a:extLst>
              </p:cNvPr>
              <p:cNvSpPr/>
              <p:nvPr/>
            </p:nvSpPr>
            <p:spPr>
              <a:xfrm>
                <a:off x="560368" y="2290417"/>
                <a:ext cx="60795" cy="350389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335D644C-2FA8-418C-94EB-CCB310906C79}"/>
                  </a:ext>
                </a:extLst>
              </p:cNvPr>
              <p:cNvSpPr/>
              <p:nvPr/>
            </p:nvSpPr>
            <p:spPr>
              <a:xfrm>
                <a:off x="3405611" y="1655641"/>
                <a:ext cx="60795" cy="727990"/>
              </a:xfrm>
              <a:prstGeom prst="roundRect">
                <a:avLst>
                  <a:gd name="adj" fmla="val 50000"/>
                </a:avLst>
              </a:prstGeom>
              <a:solidFill>
                <a:srgbClr val="BCFAE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59B59D2-A57A-4425-B30A-A399FC82C611}"/>
                  </a:ext>
                </a:extLst>
              </p:cNvPr>
              <p:cNvSpPr/>
              <p:nvPr/>
            </p:nvSpPr>
            <p:spPr>
              <a:xfrm>
                <a:off x="902368" y="1806994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B3691B5-1F4A-4FB4-9A42-E161CB91772D}"/>
                  </a:ext>
                </a:extLst>
              </p:cNvPr>
              <p:cNvSpPr/>
              <p:nvPr/>
            </p:nvSpPr>
            <p:spPr>
              <a:xfrm>
                <a:off x="890336" y="2409958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55BCD91-DCE1-4ACA-9DCE-0160376529B7}"/>
                  </a:ext>
                </a:extLst>
              </p:cNvPr>
              <p:cNvSpPr/>
              <p:nvPr/>
            </p:nvSpPr>
            <p:spPr>
              <a:xfrm>
                <a:off x="878304" y="3012922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AE1809C-D1E1-4A6D-9382-49E2E113B904}"/>
                  </a:ext>
                </a:extLst>
              </p:cNvPr>
              <p:cNvSpPr/>
              <p:nvPr/>
            </p:nvSpPr>
            <p:spPr>
              <a:xfrm>
                <a:off x="866272" y="3615886"/>
                <a:ext cx="425283" cy="425283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  <a:ln>
                <a:noFill/>
              </a:ln>
              <a:effectLst>
                <a:outerShdw blurRad="317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Graphic 89" descr="Bar chart RTL">
                <a:extLst>
                  <a:ext uri="{FF2B5EF4-FFF2-40B4-BE49-F238E27FC236}">
                    <a16:creationId xmlns:a16="http://schemas.microsoft.com/office/drawing/2014/main" id="{FA0F2B32-87D9-4D08-8D4F-448B1314B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0145" y="1207210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2" name="Graphic 91" descr="Pie chart">
                <a:extLst>
                  <a:ext uri="{FF2B5EF4-FFF2-40B4-BE49-F238E27FC236}">
                    <a16:creationId xmlns:a16="http://schemas.microsoft.com/office/drawing/2014/main" id="{4F107DE2-7570-4737-8891-9627258D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8964" y="1861483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4" name="Graphic 93" descr="Drawing compass">
                <a:extLst>
                  <a:ext uri="{FF2B5EF4-FFF2-40B4-BE49-F238E27FC236}">
                    <a16:creationId xmlns:a16="http://schemas.microsoft.com/office/drawing/2014/main" id="{7908EC51-3802-4FD3-83AE-A1625465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" y="2449409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6" name="Graphic 95" descr="Calculator">
                <a:extLst>
                  <a:ext uri="{FF2B5EF4-FFF2-40B4-BE49-F238E27FC236}">
                    <a16:creationId xmlns:a16="http://schemas.microsoft.com/office/drawing/2014/main" id="{BAD35E05-458A-4652-9D10-FFE9DD2A0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14400" y="3058071"/>
                <a:ext cx="352500" cy="352500"/>
              </a:xfrm>
              <a:prstGeom prst="rect">
                <a:avLst/>
              </a:prstGeom>
            </p:spPr>
          </p:pic>
          <p:pic>
            <p:nvPicPr>
              <p:cNvPr id="98" name="Graphic 97" descr="Mathematics">
                <a:extLst>
                  <a:ext uri="{FF2B5EF4-FFF2-40B4-BE49-F238E27FC236}">
                    <a16:creationId xmlns:a16="http://schemas.microsoft.com/office/drawing/2014/main" id="{C2AF11E9-0CAA-4CEE-8840-5002DDA67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14400" y="3663026"/>
                <a:ext cx="352500" cy="352500"/>
              </a:xfrm>
              <a:prstGeom prst="rect">
                <a:avLst/>
              </a:prstGeom>
            </p:spPr>
          </p:pic>
        </p:grpSp>
        <p:pic>
          <p:nvPicPr>
            <p:cNvPr id="397" name="Graphic 396" descr="Camera">
              <a:extLst>
                <a:ext uri="{FF2B5EF4-FFF2-40B4-BE49-F238E27FC236}">
                  <a16:creationId xmlns:a16="http://schemas.microsoft.com/office/drawing/2014/main" id="{AF97F01F-90BB-430C-A86C-229B49FC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0193" y="775148"/>
              <a:ext cx="209841" cy="228472"/>
            </a:xfrm>
            <a:prstGeom prst="rect">
              <a:avLst/>
            </a:prstGeom>
          </p:spPr>
        </p:pic>
        <p:pic>
          <p:nvPicPr>
            <p:cNvPr id="398" name="Graphic 397" descr="Receiver">
              <a:hlinkClick r:id="rId14"/>
              <a:extLst>
                <a:ext uri="{FF2B5EF4-FFF2-40B4-BE49-F238E27FC236}">
                  <a16:creationId xmlns:a16="http://schemas.microsoft.com/office/drawing/2014/main" id="{EBC61EE4-F635-40A2-92F9-314A840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72141" y="785421"/>
              <a:ext cx="183657" cy="199963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48D34F-0F06-40DC-91EF-78649BC458C0}"/>
              </a:ext>
            </a:extLst>
          </p:cNvPr>
          <p:cNvGrpSpPr/>
          <p:nvPr/>
        </p:nvGrpSpPr>
        <p:grpSpPr>
          <a:xfrm flipH="1">
            <a:off x="3482614" y="706483"/>
            <a:ext cx="8379353" cy="5684792"/>
            <a:chOff x="1367508" y="600073"/>
            <a:chExt cx="4462461" cy="572453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9" name="Rectangle: Top Corners Rounded 188">
              <a:extLst>
                <a:ext uri="{FF2B5EF4-FFF2-40B4-BE49-F238E27FC236}">
                  <a16:creationId xmlns:a16="http://schemas.microsoft.com/office/drawing/2014/main" id="{5F1CC988-42F6-41C8-96F5-A801A5A18900}"/>
                </a:ext>
              </a:extLst>
            </p:cNvPr>
            <p:cNvSpPr/>
            <p:nvPr/>
          </p:nvSpPr>
          <p:spPr>
            <a:xfrm rot="16200000">
              <a:off x="702958" y="1302725"/>
              <a:ext cx="5686428" cy="4357327"/>
            </a:xfrm>
            <a:prstGeom prst="round2SameRect">
              <a:avLst>
                <a:gd name="adj1" fmla="val 559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10800000" sx="102000" sy="102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9A9D6F03-A339-49BE-B41C-EC8968B0256A}"/>
                </a:ext>
              </a:extLst>
            </p:cNvPr>
            <p:cNvSpPr/>
            <p:nvPr/>
          </p:nvSpPr>
          <p:spPr>
            <a:xfrm rot="16200000">
              <a:off x="798565" y="1255096"/>
              <a:ext cx="5686428" cy="4376381"/>
            </a:xfrm>
            <a:prstGeom prst="round2SameRect">
              <a:avLst>
                <a:gd name="adj1" fmla="val 366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B8419C53-ED65-44DB-BFF1-6E5EB136588B}"/>
                </a:ext>
              </a:extLst>
            </p:cNvPr>
            <p:cNvCxnSpPr/>
            <p:nvPr/>
          </p:nvCxnSpPr>
          <p:spPr>
            <a:xfrm>
              <a:off x="5081214" y="646311"/>
              <a:ext cx="0" cy="5657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3C12E9A-5C39-4EDD-A490-55EA0873E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1309750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EF46464-A8A6-4D07-839A-183429149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2433701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80E44F-4AAF-4500-86D2-D605042B7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2" y="3552825"/>
              <a:ext cx="36085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CE1E8F-F362-4776-8E10-85F617C08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2641" y="4676775"/>
              <a:ext cx="36085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9FC6826-7D70-46B3-B3DA-D2D0405E0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3589" y="5800726"/>
              <a:ext cx="36276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0026F-E098-4557-9AB4-C563BDF00C6A}"/>
              </a:ext>
            </a:extLst>
          </p:cNvPr>
          <p:cNvGrpSpPr/>
          <p:nvPr/>
        </p:nvGrpSpPr>
        <p:grpSpPr>
          <a:xfrm>
            <a:off x="3609562" y="1407779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6E1E20-EB47-4623-B78B-D5595DBEC6C0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6FE9030-64F4-480D-885D-FB1A941F4E67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F549ACA-1221-4962-ABE1-5B9ADA827AE6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67FE6C1-EA10-495B-9706-F13A3D6503B3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D88E2F0-CC7E-4D2E-A960-355049DD11C2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9CDEF5E-AB60-4B33-B376-1E56602F3A1B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8190C1CD-6AAB-4E41-AE62-3F34867158B4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B607074-C2F2-4CE3-96D5-FFFDA2731E3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B5D8087-FAAD-4F2F-B9AB-DACD8D0987D1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BCBFBD1-99E8-4697-9E61-5FC755035F59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86D6C66-A1C4-45C0-81A3-12190EB735AE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2EA7711-88BB-4A54-A15B-943CFF45C570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393084A-72D9-41E3-B578-3D90F95DA2B3}"/>
              </a:ext>
            </a:extLst>
          </p:cNvPr>
          <p:cNvGrpSpPr/>
          <p:nvPr/>
        </p:nvGrpSpPr>
        <p:grpSpPr>
          <a:xfrm flipH="1">
            <a:off x="3066374" y="1401431"/>
            <a:ext cx="221529" cy="4698205"/>
            <a:chOff x="3609975" y="1423728"/>
            <a:chExt cx="221529" cy="469820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BA1D44-F37C-40BF-9267-EDF1530E2BA3}"/>
                </a:ext>
              </a:extLst>
            </p:cNvPr>
            <p:cNvSpPr/>
            <p:nvPr/>
          </p:nvSpPr>
          <p:spPr>
            <a:xfrm>
              <a:off x="3609975" y="14237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E2136DF-22CA-4FFD-9480-FFDA0939539B}"/>
                </a:ext>
              </a:extLst>
            </p:cNvPr>
            <p:cNvSpPr/>
            <p:nvPr/>
          </p:nvSpPr>
          <p:spPr>
            <a:xfrm>
              <a:off x="3609975" y="18321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FFB0516-B2A7-491C-9AA0-05BBEA033A7E}"/>
                </a:ext>
              </a:extLst>
            </p:cNvPr>
            <p:cNvSpPr/>
            <p:nvPr/>
          </p:nvSpPr>
          <p:spPr>
            <a:xfrm>
              <a:off x="3609975" y="22405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3AF682D0-5CA6-4FDD-B211-74E5BD128207}"/>
                </a:ext>
              </a:extLst>
            </p:cNvPr>
            <p:cNvSpPr/>
            <p:nvPr/>
          </p:nvSpPr>
          <p:spPr>
            <a:xfrm>
              <a:off x="3609975" y="26489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A045CC-FE86-41D5-9F16-A7F801CB8344}"/>
                </a:ext>
              </a:extLst>
            </p:cNvPr>
            <p:cNvSpPr/>
            <p:nvPr/>
          </p:nvSpPr>
          <p:spPr>
            <a:xfrm>
              <a:off x="3609975" y="30574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64AE7EC-D454-44A7-8885-F6EA71FE5AD7}"/>
                </a:ext>
              </a:extLst>
            </p:cNvPr>
            <p:cNvSpPr/>
            <p:nvPr/>
          </p:nvSpPr>
          <p:spPr>
            <a:xfrm>
              <a:off x="3609975" y="34658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53E7F02-6AD6-41BE-9070-21FF2BE7896A}"/>
                </a:ext>
              </a:extLst>
            </p:cNvPr>
            <p:cNvSpPr/>
            <p:nvPr/>
          </p:nvSpPr>
          <p:spPr>
            <a:xfrm>
              <a:off x="3609975" y="38742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EDC9DE7-9929-402A-A009-9352C112CDB8}"/>
                </a:ext>
              </a:extLst>
            </p:cNvPr>
            <p:cNvSpPr/>
            <p:nvPr/>
          </p:nvSpPr>
          <p:spPr>
            <a:xfrm>
              <a:off x="3609975" y="428266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73A413A-FB43-4D45-8E04-A382327D616E}"/>
                </a:ext>
              </a:extLst>
            </p:cNvPr>
            <p:cNvSpPr/>
            <p:nvPr/>
          </p:nvSpPr>
          <p:spPr>
            <a:xfrm>
              <a:off x="3609975" y="469108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9566B58-FCD6-4BFC-B7DC-19F56CD78F80}"/>
                </a:ext>
              </a:extLst>
            </p:cNvPr>
            <p:cNvSpPr/>
            <p:nvPr/>
          </p:nvSpPr>
          <p:spPr>
            <a:xfrm>
              <a:off x="3609975" y="509950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14B5B457-4A06-4A3A-BAFC-DBC7D8703E7D}"/>
                </a:ext>
              </a:extLst>
            </p:cNvPr>
            <p:cNvSpPr/>
            <p:nvPr/>
          </p:nvSpPr>
          <p:spPr>
            <a:xfrm>
              <a:off x="3609975" y="550792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A78AB7A-CCCD-47C1-AC26-90D2CE397EDD}"/>
                </a:ext>
              </a:extLst>
            </p:cNvPr>
            <p:cNvSpPr/>
            <p:nvPr/>
          </p:nvSpPr>
          <p:spPr>
            <a:xfrm>
              <a:off x="3609975" y="5916348"/>
              <a:ext cx="221529" cy="205585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Block Arc 11">
            <a:extLst>
              <a:ext uri="{FF2B5EF4-FFF2-40B4-BE49-F238E27FC236}">
                <a16:creationId xmlns:a16="http://schemas.microsoft.com/office/drawing/2014/main" id="{C374553B-1A9C-4C24-9EB3-3A0ED2A077F1}"/>
              </a:ext>
            </a:extLst>
          </p:cNvPr>
          <p:cNvSpPr/>
          <p:nvPr/>
        </p:nvSpPr>
        <p:spPr>
          <a:xfrm>
            <a:off x="3148925" y="136463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Block Arc 232">
            <a:extLst>
              <a:ext uri="{FF2B5EF4-FFF2-40B4-BE49-F238E27FC236}">
                <a16:creationId xmlns:a16="http://schemas.microsoft.com/office/drawing/2014/main" id="{4D5F95A0-DEE6-4628-9B16-A87068D7CA80}"/>
              </a:ext>
            </a:extLst>
          </p:cNvPr>
          <p:cNvSpPr/>
          <p:nvPr/>
        </p:nvSpPr>
        <p:spPr>
          <a:xfrm>
            <a:off x="3141079" y="175347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4" name="Block Arc 233">
            <a:extLst>
              <a:ext uri="{FF2B5EF4-FFF2-40B4-BE49-F238E27FC236}">
                <a16:creationId xmlns:a16="http://schemas.microsoft.com/office/drawing/2014/main" id="{8294C2AF-345A-4E18-8360-017EB53941E3}"/>
              </a:ext>
            </a:extLst>
          </p:cNvPr>
          <p:cNvSpPr/>
          <p:nvPr/>
        </p:nvSpPr>
        <p:spPr>
          <a:xfrm>
            <a:off x="3133233" y="214230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Block Arc 234">
            <a:extLst>
              <a:ext uri="{FF2B5EF4-FFF2-40B4-BE49-F238E27FC236}">
                <a16:creationId xmlns:a16="http://schemas.microsoft.com/office/drawing/2014/main" id="{D4393F2E-4469-4268-AF83-72B90A4B8EC1}"/>
              </a:ext>
            </a:extLst>
          </p:cNvPr>
          <p:cNvSpPr/>
          <p:nvPr/>
        </p:nvSpPr>
        <p:spPr>
          <a:xfrm>
            <a:off x="3125387" y="2531143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Block Arc 235">
            <a:extLst>
              <a:ext uri="{FF2B5EF4-FFF2-40B4-BE49-F238E27FC236}">
                <a16:creationId xmlns:a16="http://schemas.microsoft.com/office/drawing/2014/main" id="{EFCB74B1-7416-47F1-9CCC-5138E6CBDECF}"/>
              </a:ext>
            </a:extLst>
          </p:cNvPr>
          <p:cNvSpPr/>
          <p:nvPr/>
        </p:nvSpPr>
        <p:spPr>
          <a:xfrm>
            <a:off x="3117541" y="291997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Block Arc 236">
            <a:extLst>
              <a:ext uri="{FF2B5EF4-FFF2-40B4-BE49-F238E27FC236}">
                <a16:creationId xmlns:a16="http://schemas.microsoft.com/office/drawing/2014/main" id="{E10CD329-AE87-477B-8357-C1825FECACF6}"/>
              </a:ext>
            </a:extLst>
          </p:cNvPr>
          <p:cNvSpPr/>
          <p:nvPr/>
        </p:nvSpPr>
        <p:spPr>
          <a:xfrm>
            <a:off x="3109695" y="3308815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Block Arc 237">
            <a:extLst>
              <a:ext uri="{FF2B5EF4-FFF2-40B4-BE49-F238E27FC236}">
                <a16:creationId xmlns:a16="http://schemas.microsoft.com/office/drawing/2014/main" id="{3BA5AF7D-3833-44C6-9555-80C1F41E93DF}"/>
              </a:ext>
            </a:extLst>
          </p:cNvPr>
          <p:cNvSpPr/>
          <p:nvPr/>
        </p:nvSpPr>
        <p:spPr>
          <a:xfrm>
            <a:off x="3101849" y="3697651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Block Arc 238">
            <a:extLst>
              <a:ext uri="{FF2B5EF4-FFF2-40B4-BE49-F238E27FC236}">
                <a16:creationId xmlns:a16="http://schemas.microsoft.com/office/drawing/2014/main" id="{91244F36-1952-44E2-80AB-784EC10695C7}"/>
              </a:ext>
            </a:extLst>
          </p:cNvPr>
          <p:cNvSpPr/>
          <p:nvPr/>
        </p:nvSpPr>
        <p:spPr>
          <a:xfrm>
            <a:off x="3094003" y="4086487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lock Arc 239">
            <a:extLst>
              <a:ext uri="{FF2B5EF4-FFF2-40B4-BE49-F238E27FC236}">
                <a16:creationId xmlns:a16="http://schemas.microsoft.com/office/drawing/2014/main" id="{2F4C9649-17C9-4A08-8928-9F712D9DE7EA}"/>
              </a:ext>
            </a:extLst>
          </p:cNvPr>
          <p:cNvSpPr/>
          <p:nvPr/>
        </p:nvSpPr>
        <p:spPr>
          <a:xfrm>
            <a:off x="3113853" y="4599444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CBC94EE3-9FD4-46A7-ADD4-0B46D0A66E30}"/>
              </a:ext>
            </a:extLst>
          </p:cNvPr>
          <p:cNvSpPr/>
          <p:nvPr/>
        </p:nvSpPr>
        <p:spPr>
          <a:xfrm>
            <a:off x="3078311" y="4864159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lock Arc 241">
            <a:extLst>
              <a:ext uri="{FF2B5EF4-FFF2-40B4-BE49-F238E27FC236}">
                <a16:creationId xmlns:a16="http://schemas.microsoft.com/office/drawing/2014/main" id="{2059FFA5-32C9-46D3-911B-A960277D635F}"/>
              </a:ext>
            </a:extLst>
          </p:cNvPr>
          <p:cNvSpPr/>
          <p:nvPr/>
        </p:nvSpPr>
        <p:spPr>
          <a:xfrm>
            <a:off x="3117541" y="5386172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Block Arc 242">
            <a:extLst>
              <a:ext uri="{FF2B5EF4-FFF2-40B4-BE49-F238E27FC236}">
                <a16:creationId xmlns:a16="http://schemas.microsoft.com/office/drawing/2014/main" id="{99EB5625-8F15-47FE-BD99-CF0E89925030}"/>
              </a:ext>
            </a:extLst>
          </p:cNvPr>
          <p:cNvSpPr/>
          <p:nvPr/>
        </p:nvSpPr>
        <p:spPr>
          <a:xfrm>
            <a:off x="3121401" y="5792806"/>
            <a:ext cx="619940" cy="429676"/>
          </a:xfrm>
          <a:prstGeom prst="blockArc">
            <a:avLst>
              <a:gd name="adj1" fmla="val 10800000"/>
              <a:gd name="adj2" fmla="val 0"/>
              <a:gd name="adj3" fmla="val 20566"/>
            </a:avLst>
          </a:prstGeom>
          <a:gradFill flip="none" rotWithShape="1">
            <a:gsLst>
              <a:gs pos="0">
                <a:schemeClr val="tx1"/>
              </a:gs>
              <a:gs pos="37000">
                <a:schemeClr val="bg1"/>
              </a:gs>
              <a:gs pos="56000">
                <a:schemeClr val="bg1"/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Presentation with pie chart">
            <a:extLst>
              <a:ext uri="{FF2B5EF4-FFF2-40B4-BE49-F238E27FC236}">
                <a16:creationId xmlns:a16="http://schemas.microsoft.com/office/drawing/2014/main" id="{4F2F36FD-EFB5-47FF-9B18-2EE6C75B00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1428" y="1777522"/>
            <a:ext cx="438710" cy="438710"/>
          </a:xfrm>
          <a:prstGeom prst="rect">
            <a:avLst/>
          </a:prstGeom>
        </p:spPr>
      </p:pic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C5D4CDC1-864F-4367-A08D-8E145079B0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45892" y="5089908"/>
            <a:ext cx="481050" cy="481050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B283F3FA-6AFB-4695-B55C-3FAA268C5C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5892" y="2771773"/>
            <a:ext cx="481050" cy="48105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68B1A562-95B7-4346-B3F1-2C053CFA9E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25970" y="3954743"/>
            <a:ext cx="481050" cy="481050"/>
          </a:xfrm>
          <a:prstGeom prst="rect">
            <a:avLst/>
          </a:prstGeom>
        </p:spPr>
      </p:pic>
      <p:pic>
        <p:nvPicPr>
          <p:cNvPr id="402" name="Picture 2" descr="See the source image">
            <a:extLst>
              <a:ext uri="{FF2B5EF4-FFF2-40B4-BE49-F238E27FC236}">
                <a16:creationId xmlns:a16="http://schemas.microsoft.com/office/drawing/2014/main" id="{040BB9E6-1A49-4155-AE68-6266101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1284737"/>
            <a:ext cx="911744" cy="8974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" name="Graphic 107">
            <a:extLst>
              <a:ext uri="{FF2B5EF4-FFF2-40B4-BE49-F238E27FC236}">
                <a16:creationId xmlns:a16="http://schemas.microsoft.com/office/drawing/2014/main" id="{8A234E44-4F35-4BCB-853E-5927036E0201}"/>
              </a:ext>
            </a:extLst>
          </p:cNvPr>
          <p:cNvGrpSpPr/>
          <p:nvPr/>
        </p:nvGrpSpPr>
        <p:grpSpPr>
          <a:xfrm>
            <a:off x="10477999" y="4621702"/>
            <a:ext cx="1714001" cy="2198861"/>
            <a:chOff x="9363821" y="3539249"/>
            <a:chExt cx="1714001" cy="2198861"/>
          </a:xfrm>
        </p:grpSpPr>
        <p:sp>
          <p:nvSpPr>
            <p:cNvPr id="409" name="Graphic 107">
              <a:extLst>
                <a:ext uri="{FF2B5EF4-FFF2-40B4-BE49-F238E27FC236}">
                  <a16:creationId xmlns:a16="http://schemas.microsoft.com/office/drawing/2014/main" id="{CADF3F9B-F185-4B3D-9A6E-B50E0E0C0B95}"/>
                </a:ext>
              </a:extLst>
            </p:cNvPr>
            <p:cNvSpPr/>
            <p:nvPr/>
          </p:nvSpPr>
          <p:spPr>
            <a:xfrm>
              <a:off x="10256396" y="3706900"/>
              <a:ext cx="139440" cy="135218"/>
            </a:xfrm>
            <a:custGeom>
              <a:avLst/>
              <a:gdLst>
                <a:gd name="connsiteX0" fmla="*/ 46 w 139440"/>
                <a:gd name="connsiteY0" fmla="*/ 135219 h 135218"/>
                <a:gd name="connsiteX1" fmla="*/ 9222 w 139440"/>
                <a:gd name="connsiteY1" fmla="*/ 87682 h 135218"/>
                <a:gd name="connsiteX2" fmla="*/ 96139 w 139440"/>
                <a:gd name="connsiteY2" fmla="*/ 0 h 135218"/>
                <a:gd name="connsiteX3" fmla="*/ 139425 w 139440"/>
                <a:gd name="connsiteY3" fmla="*/ 45640 h 135218"/>
                <a:gd name="connsiteX4" fmla="*/ 138960 w 139440"/>
                <a:gd name="connsiteY4" fmla="*/ 50978 h 135218"/>
                <a:gd name="connsiteX5" fmla="*/ 91041 w 139440"/>
                <a:gd name="connsiteY5" fmla="*/ 113044 h 135218"/>
                <a:gd name="connsiteX6" fmla="*/ 46 w 139440"/>
                <a:gd name="connsiteY6" fmla="*/ 135219 h 13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0" h="135218">
                  <a:moveTo>
                    <a:pt x="46" y="135219"/>
                  </a:moveTo>
                  <a:cubicBezTo>
                    <a:pt x="-719" y="135219"/>
                    <a:pt x="8330" y="90359"/>
                    <a:pt x="9222" y="87682"/>
                  </a:cubicBezTo>
                  <a:cubicBezTo>
                    <a:pt x="19672" y="55694"/>
                    <a:pt x="58543" y="-127"/>
                    <a:pt x="96139" y="0"/>
                  </a:cubicBezTo>
                  <a:cubicBezTo>
                    <a:pt x="120695" y="650"/>
                    <a:pt x="140075" y="21084"/>
                    <a:pt x="139425" y="45640"/>
                  </a:cubicBezTo>
                  <a:cubicBezTo>
                    <a:pt x="139377" y="47427"/>
                    <a:pt x="139222" y="49210"/>
                    <a:pt x="138960" y="50978"/>
                  </a:cubicBezTo>
                  <a:cubicBezTo>
                    <a:pt x="136284" y="77487"/>
                    <a:pt x="112452" y="100044"/>
                    <a:pt x="91041" y="113044"/>
                  </a:cubicBezTo>
                  <a:cubicBezTo>
                    <a:pt x="65935" y="127954"/>
                    <a:pt x="46" y="135219"/>
                    <a:pt x="46" y="13521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107">
              <a:extLst>
                <a:ext uri="{FF2B5EF4-FFF2-40B4-BE49-F238E27FC236}">
                  <a16:creationId xmlns:a16="http://schemas.microsoft.com/office/drawing/2014/main" id="{99B277C2-A1C6-4D55-98D7-FA97DD759664}"/>
                </a:ext>
              </a:extLst>
            </p:cNvPr>
            <p:cNvSpPr/>
            <p:nvPr/>
          </p:nvSpPr>
          <p:spPr>
            <a:xfrm>
              <a:off x="9977701" y="3539249"/>
              <a:ext cx="916944" cy="1244302"/>
            </a:xfrm>
            <a:custGeom>
              <a:avLst/>
              <a:gdLst>
                <a:gd name="connsiteX0" fmla="*/ 205971 w 916944"/>
                <a:gd name="connsiteY0" fmla="*/ 1209 h 1244302"/>
                <a:gd name="connsiteX1" fmla="*/ 257841 w 916944"/>
                <a:gd name="connsiteY1" fmla="*/ 113105 h 1244302"/>
                <a:gd name="connsiteX2" fmla="*/ 250449 w 916944"/>
                <a:gd name="connsiteY2" fmla="*/ 160896 h 1244302"/>
                <a:gd name="connsiteX3" fmla="*/ 250449 w 916944"/>
                <a:gd name="connsiteY3" fmla="*/ 160896 h 1244302"/>
                <a:gd name="connsiteX4" fmla="*/ 259243 w 916944"/>
                <a:gd name="connsiteY4" fmla="*/ 194542 h 1244302"/>
                <a:gd name="connsiteX5" fmla="*/ 274791 w 916944"/>
                <a:gd name="connsiteY5" fmla="*/ 271009 h 1244302"/>
                <a:gd name="connsiteX6" fmla="*/ 284732 w 916944"/>
                <a:gd name="connsiteY6" fmla="*/ 362896 h 1244302"/>
                <a:gd name="connsiteX7" fmla="*/ 281291 w 916944"/>
                <a:gd name="connsiteY7" fmla="*/ 466126 h 1244302"/>
                <a:gd name="connsiteX8" fmla="*/ 281291 w 916944"/>
                <a:gd name="connsiteY8" fmla="*/ 467401 h 1244302"/>
                <a:gd name="connsiteX9" fmla="*/ 301172 w 916944"/>
                <a:gd name="connsiteY9" fmla="*/ 427765 h 1244302"/>
                <a:gd name="connsiteX10" fmla="*/ 408098 w 916944"/>
                <a:gd name="connsiteY10" fmla="*/ 366210 h 1244302"/>
                <a:gd name="connsiteX11" fmla="*/ 437622 w 916944"/>
                <a:gd name="connsiteY11" fmla="*/ 421956 h 1244302"/>
                <a:gd name="connsiteX12" fmla="*/ 436008 w 916944"/>
                <a:gd name="connsiteY12" fmla="*/ 426363 h 1244302"/>
                <a:gd name="connsiteX13" fmla="*/ 373433 w 916944"/>
                <a:gd name="connsiteY13" fmla="*/ 473518 h 1244302"/>
                <a:gd name="connsiteX14" fmla="*/ 280653 w 916944"/>
                <a:gd name="connsiteY14" fmla="*/ 471351 h 1244302"/>
                <a:gd name="connsiteX15" fmla="*/ 258223 w 916944"/>
                <a:gd name="connsiteY15" fmla="*/ 574199 h 1244302"/>
                <a:gd name="connsiteX16" fmla="*/ 239998 w 916944"/>
                <a:gd name="connsiteY16" fmla="*/ 633206 h 1244302"/>
                <a:gd name="connsiteX17" fmla="*/ 248792 w 916944"/>
                <a:gd name="connsiteY17" fmla="*/ 616128 h 1244302"/>
                <a:gd name="connsiteX18" fmla="*/ 355718 w 916944"/>
                <a:gd name="connsiteY18" fmla="*/ 554445 h 1244302"/>
                <a:gd name="connsiteX19" fmla="*/ 385390 w 916944"/>
                <a:gd name="connsiteY19" fmla="*/ 610113 h 1244302"/>
                <a:gd name="connsiteX20" fmla="*/ 383756 w 916944"/>
                <a:gd name="connsiteY20" fmla="*/ 614599 h 1244302"/>
                <a:gd name="connsiteX21" fmla="*/ 321053 w 916944"/>
                <a:gd name="connsiteY21" fmla="*/ 661753 h 1244302"/>
                <a:gd name="connsiteX22" fmla="*/ 230950 w 916944"/>
                <a:gd name="connsiteY22" fmla="*/ 659969 h 1244302"/>
                <a:gd name="connsiteX23" fmla="*/ 223303 w 916944"/>
                <a:gd name="connsiteY23" fmla="*/ 682527 h 1244302"/>
                <a:gd name="connsiteX24" fmla="*/ 186981 w 916944"/>
                <a:gd name="connsiteY24" fmla="*/ 789835 h 1244302"/>
                <a:gd name="connsiteX25" fmla="*/ 176021 w 916944"/>
                <a:gd name="connsiteY25" fmla="*/ 827304 h 1244302"/>
                <a:gd name="connsiteX26" fmla="*/ 183795 w 916944"/>
                <a:gd name="connsiteY26" fmla="*/ 812520 h 1244302"/>
                <a:gd name="connsiteX27" fmla="*/ 290721 w 916944"/>
                <a:gd name="connsiteY27" fmla="*/ 750965 h 1244302"/>
                <a:gd name="connsiteX28" fmla="*/ 320338 w 916944"/>
                <a:gd name="connsiteY28" fmla="*/ 806457 h 1244302"/>
                <a:gd name="connsiteX29" fmla="*/ 318632 w 916944"/>
                <a:gd name="connsiteY29" fmla="*/ 811118 h 1244302"/>
                <a:gd name="connsiteX30" fmla="*/ 256057 w 916944"/>
                <a:gd name="connsiteY30" fmla="*/ 858273 h 1244302"/>
                <a:gd name="connsiteX31" fmla="*/ 168247 w 916944"/>
                <a:gd name="connsiteY31" fmla="*/ 856743 h 1244302"/>
                <a:gd name="connsiteX32" fmla="*/ 159326 w 916944"/>
                <a:gd name="connsiteY32" fmla="*/ 894977 h 1244302"/>
                <a:gd name="connsiteX33" fmla="*/ 154738 w 916944"/>
                <a:gd name="connsiteY33" fmla="*/ 920466 h 1244302"/>
                <a:gd name="connsiteX34" fmla="*/ 151170 w 916944"/>
                <a:gd name="connsiteY34" fmla="*/ 945954 h 1244302"/>
                <a:gd name="connsiteX35" fmla="*/ 146327 w 916944"/>
                <a:gd name="connsiteY35" fmla="*/ 995531 h 1244302"/>
                <a:gd name="connsiteX36" fmla="*/ 143906 w 916944"/>
                <a:gd name="connsiteY36" fmla="*/ 1028156 h 1244302"/>
                <a:gd name="connsiteX37" fmla="*/ 156650 w 916944"/>
                <a:gd name="connsiteY37" fmla="*/ 989923 h 1244302"/>
                <a:gd name="connsiteX38" fmla="*/ 214382 w 916944"/>
                <a:gd name="connsiteY38" fmla="*/ 924289 h 1244302"/>
                <a:gd name="connsiteX39" fmla="*/ 219225 w 916944"/>
                <a:gd name="connsiteY39" fmla="*/ 915623 h 1244302"/>
                <a:gd name="connsiteX40" fmla="*/ 280964 w 916944"/>
                <a:gd name="connsiteY40" fmla="*/ 902674 h 1244302"/>
                <a:gd name="connsiteX41" fmla="*/ 284732 w 916944"/>
                <a:gd name="connsiteY41" fmla="*/ 905427 h 1244302"/>
                <a:gd name="connsiteX42" fmla="*/ 293015 w 916944"/>
                <a:gd name="connsiteY42" fmla="*/ 1028539 h 1244302"/>
                <a:gd name="connsiteX43" fmla="*/ 274791 w 916944"/>
                <a:gd name="connsiteY43" fmla="*/ 1061037 h 1244302"/>
                <a:gd name="connsiteX44" fmla="*/ 290084 w 916944"/>
                <a:gd name="connsiteY44" fmla="*/ 1042175 h 1244302"/>
                <a:gd name="connsiteX45" fmla="*/ 322965 w 916944"/>
                <a:gd name="connsiteY45" fmla="*/ 1003305 h 1244302"/>
                <a:gd name="connsiteX46" fmla="*/ 340552 w 916944"/>
                <a:gd name="connsiteY46" fmla="*/ 984188 h 1244302"/>
                <a:gd name="connsiteX47" fmla="*/ 359541 w 916944"/>
                <a:gd name="connsiteY47" fmla="*/ 965199 h 1244302"/>
                <a:gd name="connsiteX48" fmla="*/ 407078 w 916944"/>
                <a:gd name="connsiteY48" fmla="*/ 922760 h 1244302"/>
                <a:gd name="connsiteX49" fmla="*/ 345268 w 916944"/>
                <a:gd name="connsiteY49" fmla="*/ 857891 h 1244302"/>
                <a:gd name="connsiteX50" fmla="*/ 337621 w 916944"/>
                <a:gd name="connsiteY50" fmla="*/ 779894 h 1244302"/>
                <a:gd name="connsiteX51" fmla="*/ 396494 w 916944"/>
                <a:gd name="connsiteY51" fmla="*/ 757238 h 1244302"/>
                <a:gd name="connsiteX52" fmla="*/ 401343 w 916944"/>
                <a:gd name="connsiteY52" fmla="*/ 759758 h 1244302"/>
                <a:gd name="connsiteX53" fmla="*/ 428107 w 916944"/>
                <a:gd name="connsiteY53" fmla="*/ 880321 h 1244302"/>
                <a:gd name="connsiteX54" fmla="*/ 414088 w 916944"/>
                <a:gd name="connsiteY54" fmla="*/ 917407 h 1244302"/>
                <a:gd name="connsiteX55" fmla="*/ 444165 w 916944"/>
                <a:gd name="connsiteY55" fmla="*/ 892938 h 1244302"/>
                <a:gd name="connsiteX56" fmla="*/ 535542 w 916944"/>
                <a:gd name="connsiteY56" fmla="*/ 825137 h 1244302"/>
                <a:gd name="connsiteX57" fmla="*/ 563453 w 916944"/>
                <a:gd name="connsiteY57" fmla="*/ 804364 h 1244302"/>
                <a:gd name="connsiteX58" fmla="*/ 499730 w 916944"/>
                <a:gd name="connsiteY58" fmla="*/ 737455 h 1244302"/>
                <a:gd name="connsiteX59" fmla="*/ 492211 w 916944"/>
                <a:gd name="connsiteY59" fmla="*/ 659459 h 1244302"/>
                <a:gd name="connsiteX60" fmla="*/ 550898 w 916944"/>
                <a:gd name="connsiteY60" fmla="*/ 636822 h 1244302"/>
                <a:gd name="connsiteX61" fmla="*/ 555933 w 916944"/>
                <a:gd name="connsiteY61" fmla="*/ 639451 h 1244302"/>
                <a:gd name="connsiteX62" fmla="*/ 582824 w 916944"/>
                <a:gd name="connsiteY62" fmla="*/ 759886 h 1244302"/>
                <a:gd name="connsiteX63" fmla="*/ 566256 w 916944"/>
                <a:gd name="connsiteY63" fmla="*/ 803089 h 1244302"/>
                <a:gd name="connsiteX64" fmla="*/ 626410 w 916944"/>
                <a:gd name="connsiteY64" fmla="*/ 756445 h 1244302"/>
                <a:gd name="connsiteX65" fmla="*/ 700965 w 916944"/>
                <a:gd name="connsiteY65" fmla="*/ 687115 h 1244302"/>
                <a:gd name="connsiteX66" fmla="*/ 636351 w 916944"/>
                <a:gd name="connsiteY66" fmla="*/ 619824 h 1244302"/>
                <a:gd name="connsiteX67" fmla="*/ 628704 w 916944"/>
                <a:gd name="connsiteY67" fmla="*/ 541828 h 1244302"/>
                <a:gd name="connsiteX68" fmla="*/ 687335 w 916944"/>
                <a:gd name="connsiteY68" fmla="*/ 519045 h 1244302"/>
                <a:gd name="connsiteX69" fmla="*/ 692426 w 916944"/>
                <a:gd name="connsiteY69" fmla="*/ 521692 h 1244302"/>
                <a:gd name="connsiteX70" fmla="*/ 719317 w 916944"/>
                <a:gd name="connsiteY70" fmla="*/ 642254 h 1244302"/>
                <a:gd name="connsiteX71" fmla="*/ 704661 w 916944"/>
                <a:gd name="connsiteY71" fmla="*/ 680488 h 1244302"/>
                <a:gd name="connsiteX72" fmla="*/ 706445 w 916944"/>
                <a:gd name="connsiteY72" fmla="*/ 681635 h 1244302"/>
                <a:gd name="connsiteX73" fmla="*/ 767619 w 916944"/>
                <a:gd name="connsiteY73" fmla="*/ 599560 h 1244302"/>
                <a:gd name="connsiteX74" fmla="*/ 794510 w 916944"/>
                <a:gd name="connsiteY74" fmla="*/ 552279 h 1244302"/>
                <a:gd name="connsiteX75" fmla="*/ 724670 w 916944"/>
                <a:gd name="connsiteY75" fmla="*/ 493654 h 1244302"/>
                <a:gd name="connsiteX76" fmla="*/ 708612 w 916944"/>
                <a:gd name="connsiteY76" fmla="*/ 417187 h 1244302"/>
                <a:gd name="connsiteX77" fmla="*/ 764837 w 916944"/>
                <a:gd name="connsiteY77" fmla="*/ 388584 h 1244302"/>
                <a:gd name="connsiteX78" fmla="*/ 769276 w 916944"/>
                <a:gd name="connsiteY78" fmla="*/ 390297 h 1244302"/>
                <a:gd name="connsiteX79" fmla="*/ 809166 w 916944"/>
                <a:gd name="connsiteY79" fmla="*/ 507163 h 1244302"/>
                <a:gd name="connsiteX80" fmla="*/ 800754 w 916944"/>
                <a:gd name="connsiteY80" fmla="*/ 540171 h 1244302"/>
                <a:gd name="connsiteX81" fmla="*/ 811332 w 916944"/>
                <a:gd name="connsiteY81" fmla="*/ 519143 h 1244302"/>
                <a:gd name="connsiteX82" fmla="*/ 842047 w 916944"/>
                <a:gd name="connsiteY82" fmla="*/ 447647 h 1244302"/>
                <a:gd name="connsiteX83" fmla="*/ 854791 w 916944"/>
                <a:gd name="connsiteY83" fmla="*/ 413619 h 1244302"/>
                <a:gd name="connsiteX84" fmla="*/ 819999 w 916944"/>
                <a:gd name="connsiteY84" fmla="*/ 329888 h 1244302"/>
                <a:gd name="connsiteX85" fmla="*/ 841154 w 916944"/>
                <a:gd name="connsiteY85" fmla="*/ 254313 h 1244302"/>
                <a:gd name="connsiteX86" fmla="*/ 904233 w 916944"/>
                <a:gd name="connsiteY86" fmla="*/ 254924 h 1244302"/>
                <a:gd name="connsiteX87" fmla="*/ 907298 w 916944"/>
                <a:gd name="connsiteY87" fmla="*/ 258392 h 1244302"/>
                <a:gd name="connsiteX88" fmla="*/ 888946 w 916944"/>
                <a:gd name="connsiteY88" fmla="*/ 380483 h 1244302"/>
                <a:gd name="connsiteX89" fmla="*/ 856320 w 916944"/>
                <a:gd name="connsiteY89" fmla="*/ 416295 h 1244302"/>
                <a:gd name="connsiteX90" fmla="*/ 856320 w 916944"/>
                <a:gd name="connsiteY90" fmla="*/ 416295 h 1244302"/>
                <a:gd name="connsiteX91" fmla="*/ 845105 w 916944"/>
                <a:gd name="connsiteY91" fmla="*/ 449176 h 1244302"/>
                <a:gd name="connsiteX92" fmla="*/ 815920 w 916944"/>
                <a:gd name="connsiteY92" fmla="*/ 521437 h 1244302"/>
                <a:gd name="connsiteX93" fmla="*/ 773609 w 916944"/>
                <a:gd name="connsiteY93" fmla="*/ 603511 h 1244302"/>
                <a:gd name="connsiteX94" fmla="*/ 713709 w 916944"/>
                <a:gd name="connsiteY94" fmla="*/ 687752 h 1244302"/>
                <a:gd name="connsiteX95" fmla="*/ 712817 w 916944"/>
                <a:gd name="connsiteY95" fmla="*/ 688644 h 1244302"/>
                <a:gd name="connsiteX96" fmla="*/ 751051 w 916944"/>
                <a:gd name="connsiteY96" fmla="*/ 666596 h 1244302"/>
                <a:gd name="connsiteX97" fmla="*/ 874162 w 916944"/>
                <a:gd name="connsiteY97" fmla="*/ 674243 h 1244302"/>
                <a:gd name="connsiteX98" fmla="*/ 868183 w 916944"/>
                <a:gd name="connsiteY98" fmla="*/ 737041 h 1244302"/>
                <a:gd name="connsiteX99" fmla="*/ 864349 w 916944"/>
                <a:gd name="connsiteY99" fmla="*/ 739877 h 1244302"/>
                <a:gd name="connsiteX100" fmla="*/ 786098 w 916944"/>
                <a:gd name="connsiteY100" fmla="*/ 744592 h 1244302"/>
                <a:gd name="connsiteX101" fmla="*/ 709632 w 916944"/>
                <a:gd name="connsiteY101" fmla="*/ 691575 h 1244302"/>
                <a:gd name="connsiteX102" fmla="*/ 634184 w 916944"/>
                <a:gd name="connsiteY102" fmla="*/ 765111 h 1244302"/>
                <a:gd name="connsiteX103" fmla="*/ 586393 w 916944"/>
                <a:gd name="connsiteY103" fmla="*/ 804236 h 1244302"/>
                <a:gd name="connsiteX104" fmla="*/ 603215 w 916944"/>
                <a:gd name="connsiteY104" fmla="*/ 794805 h 1244302"/>
                <a:gd name="connsiteX105" fmla="*/ 726327 w 916944"/>
                <a:gd name="connsiteY105" fmla="*/ 802452 h 1244302"/>
                <a:gd name="connsiteX106" fmla="*/ 720413 w 916944"/>
                <a:gd name="connsiteY106" fmla="*/ 865075 h 1244302"/>
                <a:gd name="connsiteX107" fmla="*/ 716513 w 916944"/>
                <a:gd name="connsiteY107" fmla="*/ 867959 h 1244302"/>
                <a:gd name="connsiteX108" fmla="*/ 638263 w 916944"/>
                <a:gd name="connsiteY108" fmla="*/ 872801 h 1244302"/>
                <a:gd name="connsiteX109" fmla="*/ 563963 w 916944"/>
                <a:gd name="connsiteY109" fmla="*/ 821824 h 1244302"/>
                <a:gd name="connsiteX110" fmla="*/ 545228 w 916944"/>
                <a:gd name="connsiteY110" fmla="*/ 836353 h 1244302"/>
                <a:gd name="connsiteX111" fmla="*/ 456017 w 916944"/>
                <a:gd name="connsiteY111" fmla="*/ 905937 h 1244302"/>
                <a:gd name="connsiteX112" fmla="*/ 426195 w 916944"/>
                <a:gd name="connsiteY112" fmla="*/ 931426 h 1244302"/>
                <a:gd name="connsiteX113" fmla="*/ 440851 w 916944"/>
                <a:gd name="connsiteY113" fmla="*/ 923269 h 1244302"/>
                <a:gd name="connsiteX114" fmla="*/ 563963 w 916944"/>
                <a:gd name="connsiteY114" fmla="*/ 930916 h 1244302"/>
                <a:gd name="connsiteX115" fmla="*/ 557766 w 916944"/>
                <a:gd name="connsiteY115" fmla="*/ 993874 h 1244302"/>
                <a:gd name="connsiteX116" fmla="*/ 554149 w 916944"/>
                <a:gd name="connsiteY116" fmla="*/ 996550 h 1244302"/>
                <a:gd name="connsiteX117" fmla="*/ 475898 w 916944"/>
                <a:gd name="connsiteY117" fmla="*/ 1001266 h 1244302"/>
                <a:gd name="connsiteX118" fmla="*/ 403510 w 916944"/>
                <a:gd name="connsiteY118" fmla="*/ 951690 h 1244302"/>
                <a:gd name="connsiteX119" fmla="*/ 374835 w 916944"/>
                <a:gd name="connsiteY119" fmla="*/ 978835 h 1244302"/>
                <a:gd name="connsiteX120" fmla="*/ 356865 w 916944"/>
                <a:gd name="connsiteY120" fmla="*/ 997570 h 1244302"/>
                <a:gd name="connsiteX121" fmla="*/ 339660 w 916944"/>
                <a:gd name="connsiteY121" fmla="*/ 1017069 h 1244302"/>
                <a:gd name="connsiteX122" fmla="*/ 308309 w 916944"/>
                <a:gd name="connsiteY122" fmla="*/ 1055302 h 1244302"/>
                <a:gd name="connsiteX123" fmla="*/ 288300 w 916944"/>
                <a:gd name="connsiteY123" fmla="*/ 1080791 h 1244302"/>
                <a:gd name="connsiteX124" fmla="*/ 320289 w 916944"/>
                <a:gd name="connsiteY124" fmla="*/ 1055302 h 1244302"/>
                <a:gd name="connsiteX125" fmla="*/ 443145 w 916944"/>
                <a:gd name="connsiteY125" fmla="*/ 1044214 h 1244302"/>
                <a:gd name="connsiteX126" fmla="*/ 446610 w 916944"/>
                <a:gd name="connsiteY126" fmla="*/ 1107020 h 1244302"/>
                <a:gd name="connsiteX127" fmla="*/ 443145 w 916944"/>
                <a:gd name="connsiteY127" fmla="*/ 1110485 h 1244302"/>
                <a:gd name="connsiteX128" fmla="*/ 366678 w 916944"/>
                <a:gd name="connsiteY128" fmla="*/ 1127053 h 1244302"/>
                <a:gd name="connsiteX129" fmla="*/ 283712 w 916944"/>
                <a:gd name="connsiteY129" fmla="*/ 1086526 h 1244302"/>
                <a:gd name="connsiteX130" fmla="*/ 252998 w 916944"/>
                <a:gd name="connsiteY130" fmla="*/ 1127945 h 1244302"/>
                <a:gd name="connsiteX131" fmla="*/ 176531 w 916944"/>
                <a:gd name="connsiteY131" fmla="*/ 1241371 h 1244302"/>
                <a:gd name="connsiteX132" fmla="*/ 174747 w 916944"/>
                <a:gd name="connsiteY132" fmla="*/ 1244302 h 1244302"/>
                <a:gd name="connsiteX133" fmla="*/ 151679 w 916944"/>
                <a:gd name="connsiteY133" fmla="*/ 1233087 h 1244302"/>
                <a:gd name="connsiteX134" fmla="*/ 155248 w 916944"/>
                <a:gd name="connsiteY134" fmla="*/ 1227607 h 1244302"/>
                <a:gd name="connsiteX135" fmla="*/ 235538 w 916944"/>
                <a:gd name="connsiteY135" fmla="*/ 1114691 h 1244302"/>
                <a:gd name="connsiteX136" fmla="*/ 270840 w 916944"/>
                <a:gd name="connsiteY136" fmla="*/ 1069321 h 1244302"/>
                <a:gd name="connsiteX137" fmla="*/ 235028 w 916944"/>
                <a:gd name="connsiteY137" fmla="*/ 1025098 h 1244302"/>
                <a:gd name="connsiteX138" fmla="*/ 146454 w 916944"/>
                <a:gd name="connsiteY138" fmla="*/ 1035931 h 1244302"/>
                <a:gd name="connsiteX139" fmla="*/ 143650 w 916944"/>
                <a:gd name="connsiteY139" fmla="*/ 1086908 h 1244302"/>
                <a:gd name="connsiteX140" fmla="*/ 141994 w 916944"/>
                <a:gd name="connsiteY140" fmla="*/ 1224039 h 1244302"/>
                <a:gd name="connsiteX141" fmla="*/ 141994 w 916944"/>
                <a:gd name="connsiteY141" fmla="*/ 1227862 h 1244302"/>
                <a:gd name="connsiteX142" fmla="*/ 116505 w 916944"/>
                <a:gd name="connsiteY142" fmla="*/ 1215118 h 1244302"/>
                <a:gd name="connsiteX143" fmla="*/ 121093 w 916944"/>
                <a:gd name="connsiteY143" fmla="*/ 1085252 h 1244302"/>
                <a:gd name="connsiteX144" fmla="*/ 125554 w 916944"/>
                <a:gd name="connsiteY144" fmla="*/ 1028029 h 1244302"/>
                <a:gd name="connsiteX145" fmla="*/ 39528 w 916944"/>
                <a:gd name="connsiteY145" fmla="*/ 994256 h 1244302"/>
                <a:gd name="connsiteX146" fmla="*/ 21 w 916944"/>
                <a:gd name="connsiteY146" fmla="*/ 926583 h 1244302"/>
                <a:gd name="connsiteX147" fmla="*/ 44274 w 916944"/>
                <a:gd name="connsiteY147" fmla="*/ 881628 h 1244302"/>
                <a:gd name="connsiteX148" fmla="*/ 49087 w 916944"/>
                <a:gd name="connsiteY148" fmla="*/ 881850 h 1244302"/>
                <a:gd name="connsiteX149" fmla="*/ 123897 w 916944"/>
                <a:gd name="connsiteY149" fmla="*/ 979982 h 1244302"/>
                <a:gd name="connsiteX150" fmla="*/ 126573 w 916944"/>
                <a:gd name="connsiteY150" fmla="*/ 1017196 h 1244302"/>
                <a:gd name="connsiteX151" fmla="*/ 128867 w 916944"/>
                <a:gd name="connsiteY151" fmla="*/ 992982 h 1244302"/>
                <a:gd name="connsiteX152" fmla="*/ 134857 w 916944"/>
                <a:gd name="connsiteY152" fmla="*/ 942004 h 1244302"/>
                <a:gd name="connsiteX153" fmla="*/ 139063 w 916944"/>
                <a:gd name="connsiteY153" fmla="*/ 916515 h 1244302"/>
                <a:gd name="connsiteX154" fmla="*/ 144415 w 916944"/>
                <a:gd name="connsiteY154" fmla="*/ 890134 h 1244302"/>
                <a:gd name="connsiteX155" fmla="*/ 160601 w 916944"/>
                <a:gd name="connsiteY155" fmla="*/ 828706 h 1244302"/>
                <a:gd name="connsiteX156" fmla="*/ 73301 w 916944"/>
                <a:gd name="connsiteY156" fmla="*/ 808569 h 1244302"/>
                <a:gd name="connsiteX157" fmla="*/ 23980 w 916944"/>
                <a:gd name="connsiteY157" fmla="*/ 747651 h 1244302"/>
                <a:gd name="connsiteX158" fmla="*/ 60949 w 916944"/>
                <a:gd name="connsiteY158" fmla="*/ 696537 h 1244302"/>
                <a:gd name="connsiteX159" fmla="*/ 65654 w 916944"/>
                <a:gd name="connsiteY159" fmla="*/ 696036 h 1244302"/>
                <a:gd name="connsiteX160" fmla="*/ 154866 w 916944"/>
                <a:gd name="connsiteY160" fmla="*/ 781806 h 1244302"/>
                <a:gd name="connsiteX161" fmla="*/ 163659 w 916944"/>
                <a:gd name="connsiteY161" fmla="*/ 820040 h 1244302"/>
                <a:gd name="connsiteX162" fmla="*/ 175257 w 916944"/>
                <a:gd name="connsiteY162" fmla="*/ 783080 h 1244302"/>
                <a:gd name="connsiteX163" fmla="*/ 213490 w 916944"/>
                <a:gd name="connsiteY163" fmla="*/ 676155 h 1244302"/>
                <a:gd name="connsiteX164" fmla="*/ 225342 w 916944"/>
                <a:gd name="connsiteY164" fmla="*/ 643401 h 1244302"/>
                <a:gd name="connsiteX165" fmla="*/ 134857 w 916944"/>
                <a:gd name="connsiteY165" fmla="*/ 623010 h 1244302"/>
                <a:gd name="connsiteX166" fmla="*/ 85536 w 916944"/>
                <a:gd name="connsiteY166" fmla="*/ 562092 h 1244302"/>
                <a:gd name="connsiteX167" fmla="*/ 122236 w 916944"/>
                <a:gd name="connsiteY167" fmla="*/ 511007 h 1244302"/>
                <a:gd name="connsiteX168" fmla="*/ 127210 w 916944"/>
                <a:gd name="connsiteY168" fmla="*/ 510476 h 1244302"/>
                <a:gd name="connsiteX169" fmla="*/ 216421 w 916944"/>
                <a:gd name="connsiteY169" fmla="*/ 596120 h 1244302"/>
                <a:gd name="connsiteX170" fmla="*/ 226489 w 916944"/>
                <a:gd name="connsiteY170" fmla="*/ 641362 h 1244302"/>
                <a:gd name="connsiteX171" fmla="*/ 250959 w 916944"/>
                <a:gd name="connsiteY171" fmla="*/ 569229 h 1244302"/>
                <a:gd name="connsiteX172" fmla="*/ 274919 w 916944"/>
                <a:gd name="connsiteY172" fmla="*/ 470331 h 1244302"/>
                <a:gd name="connsiteX173" fmla="*/ 183795 w 916944"/>
                <a:gd name="connsiteY173" fmla="*/ 449813 h 1244302"/>
                <a:gd name="connsiteX174" fmla="*/ 134474 w 916944"/>
                <a:gd name="connsiteY174" fmla="*/ 388895 h 1244302"/>
                <a:gd name="connsiteX175" fmla="*/ 171443 w 916944"/>
                <a:gd name="connsiteY175" fmla="*/ 337781 h 1244302"/>
                <a:gd name="connsiteX176" fmla="*/ 176149 w 916944"/>
                <a:gd name="connsiteY176" fmla="*/ 337280 h 1244302"/>
                <a:gd name="connsiteX177" fmla="*/ 265360 w 916944"/>
                <a:gd name="connsiteY177" fmla="*/ 423050 h 1244302"/>
                <a:gd name="connsiteX178" fmla="*/ 274536 w 916944"/>
                <a:gd name="connsiteY178" fmla="*/ 463450 h 1244302"/>
                <a:gd name="connsiteX179" fmla="*/ 276703 w 916944"/>
                <a:gd name="connsiteY179" fmla="*/ 463450 h 1244302"/>
                <a:gd name="connsiteX180" fmla="*/ 282310 w 916944"/>
                <a:gd name="connsiteY180" fmla="*/ 361494 h 1244302"/>
                <a:gd name="connsiteX181" fmla="*/ 278742 w 916944"/>
                <a:gd name="connsiteY181" fmla="*/ 307203 h 1244302"/>
                <a:gd name="connsiteX182" fmla="*/ 188129 w 916944"/>
                <a:gd name="connsiteY182" fmla="*/ 296880 h 1244302"/>
                <a:gd name="connsiteX183" fmla="*/ 132435 w 916944"/>
                <a:gd name="connsiteY183" fmla="*/ 241696 h 1244302"/>
                <a:gd name="connsiteX184" fmla="*/ 163362 w 916944"/>
                <a:gd name="connsiteY184" fmla="*/ 186923 h 1244302"/>
                <a:gd name="connsiteX185" fmla="*/ 168120 w 916944"/>
                <a:gd name="connsiteY185" fmla="*/ 185876 h 1244302"/>
                <a:gd name="connsiteX186" fmla="*/ 265870 w 916944"/>
                <a:gd name="connsiteY186" fmla="*/ 261323 h 1244302"/>
                <a:gd name="connsiteX187" fmla="*/ 277085 w 916944"/>
                <a:gd name="connsiteY187" fmla="*/ 293566 h 1244302"/>
                <a:gd name="connsiteX188" fmla="*/ 274409 w 916944"/>
                <a:gd name="connsiteY188" fmla="*/ 269989 h 1244302"/>
                <a:gd name="connsiteX189" fmla="*/ 260517 w 916944"/>
                <a:gd name="connsiteY189" fmla="*/ 193522 h 1244302"/>
                <a:gd name="connsiteX190" fmla="*/ 252106 w 916944"/>
                <a:gd name="connsiteY190" fmla="*/ 158348 h 1244302"/>
                <a:gd name="connsiteX191" fmla="*/ 176914 w 916944"/>
                <a:gd name="connsiteY191" fmla="*/ 107370 h 1244302"/>
                <a:gd name="connsiteX192" fmla="*/ 152826 w 916944"/>
                <a:gd name="connsiteY192" fmla="*/ 32687 h 1244302"/>
                <a:gd name="connsiteX193" fmla="*/ 205971 w 916944"/>
                <a:gd name="connsiteY193" fmla="*/ 1209 h 124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916944" h="1244302">
                  <a:moveTo>
                    <a:pt x="205971" y="1209"/>
                  </a:moveTo>
                  <a:cubicBezTo>
                    <a:pt x="241401" y="13953"/>
                    <a:pt x="258988" y="79459"/>
                    <a:pt x="257841" y="113105"/>
                  </a:cubicBezTo>
                  <a:cubicBezTo>
                    <a:pt x="257841" y="116036"/>
                    <a:pt x="251086" y="161279"/>
                    <a:pt x="250449" y="160896"/>
                  </a:cubicBezTo>
                  <a:lnTo>
                    <a:pt x="250449" y="160896"/>
                  </a:lnTo>
                  <a:cubicBezTo>
                    <a:pt x="253253" y="171219"/>
                    <a:pt x="256184" y="182307"/>
                    <a:pt x="259243" y="194542"/>
                  </a:cubicBezTo>
                  <a:cubicBezTo>
                    <a:pt x="264468" y="217100"/>
                    <a:pt x="270330" y="242716"/>
                    <a:pt x="274791" y="271009"/>
                  </a:cubicBezTo>
                  <a:cubicBezTo>
                    <a:pt x="279861" y="301422"/>
                    <a:pt x="283180" y="332102"/>
                    <a:pt x="284732" y="362896"/>
                  </a:cubicBezTo>
                  <a:cubicBezTo>
                    <a:pt x="286660" y="397340"/>
                    <a:pt x="285509" y="431887"/>
                    <a:pt x="281291" y="466126"/>
                  </a:cubicBezTo>
                  <a:cubicBezTo>
                    <a:pt x="281339" y="466550"/>
                    <a:pt x="281339" y="466977"/>
                    <a:pt x="281291" y="467401"/>
                  </a:cubicBezTo>
                  <a:cubicBezTo>
                    <a:pt x="286006" y="457332"/>
                    <a:pt x="299898" y="429804"/>
                    <a:pt x="301172" y="427765"/>
                  </a:cubicBezTo>
                  <a:cubicBezTo>
                    <a:pt x="319651" y="399728"/>
                    <a:pt x="371776" y="356141"/>
                    <a:pt x="408098" y="366210"/>
                  </a:cubicBezTo>
                  <a:cubicBezTo>
                    <a:pt x="431644" y="373451"/>
                    <a:pt x="444863" y="398409"/>
                    <a:pt x="437622" y="421956"/>
                  </a:cubicBezTo>
                  <a:cubicBezTo>
                    <a:pt x="437162" y="423452"/>
                    <a:pt x="436623" y="424924"/>
                    <a:pt x="436008" y="426363"/>
                  </a:cubicBezTo>
                  <a:cubicBezTo>
                    <a:pt x="426450" y="451088"/>
                    <a:pt x="397775" y="466636"/>
                    <a:pt x="373433" y="473518"/>
                  </a:cubicBezTo>
                  <a:cubicBezTo>
                    <a:pt x="346160" y="481292"/>
                    <a:pt x="285496" y="472116"/>
                    <a:pt x="280653" y="471351"/>
                  </a:cubicBezTo>
                  <a:cubicBezTo>
                    <a:pt x="275444" y="506089"/>
                    <a:pt x="267950" y="540446"/>
                    <a:pt x="258223" y="574199"/>
                  </a:cubicBezTo>
                  <a:cubicBezTo>
                    <a:pt x="252615" y="593996"/>
                    <a:pt x="246541" y="613664"/>
                    <a:pt x="239998" y="633206"/>
                  </a:cubicBezTo>
                  <a:cubicBezTo>
                    <a:pt x="244204" y="624667"/>
                    <a:pt x="248155" y="617148"/>
                    <a:pt x="248792" y="616128"/>
                  </a:cubicBezTo>
                  <a:cubicBezTo>
                    <a:pt x="267272" y="587963"/>
                    <a:pt x="319397" y="544504"/>
                    <a:pt x="355718" y="554445"/>
                  </a:cubicBezTo>
                  <a:cubicBezTo>
                    <a:pt x="379284" y="561624"/>
                    <a:pt x="392569" y="586547"/>
                    <a:pt x="385390" y="610113"/>
                  </a:cubicBezTo>
                  <a:cubicBezTo>
                    <a:pt x="384926" y="611636"/>
                    <a:pt x="384380" y="613134"/>
                    <a:pt x="383756" y="614599"/>
                  </a:cubicBezTo>
                  <a:cubicBezTo>
                    <a:pt x="374070" y="639451"/>
                    <a:pt x="345522" y="654871"/>
                    <a:pt x="321053" y="661753"/>
                  </a:cubicBezTo>
                  <a:cubicBezTo>
                    <a:pt x="296584" y="668636"/>
                    <a:pt x="244587" y="661753"/>
                    <a:pt x="230950" y="659969"/>
                  </a:cubicBezTo>
                  <a:cubicBezTo>
                    <a:pt x="228274" y="667489"/>
                    <a:pt x="225852" y="675008"/>
                    <a:pt x="223303" y="682527"/>
                  </a:cubicBezTo>
                  <a:cubicBezTo>
                    <a:pt x="210559" y="718466"/>
                    <a:pt x="197814" y="754405"/>
                    <a:pt x="186981" y="789835"/>
                  </a:cubicBezTo>
                  <a:cubicBezTo>
                    <a:pt x="183031" y="802579"/>
                    <a:pt x="179590" y="815324"/>
                    <a:pt x="176021" y="827304"/>
                  </a:cubicBezTo>
                  <a:cubicBezTo>
                    <a:pt x="179845" y="819785"/>
                    <a:pt x="183158" y="813412"/>
                    <a:pt x="183795" y="812520"/>
                  </a:cubicBezTo>
                  <a:cubicBezTo>
                    <a:pt x="202275" y="784483"/>
                    <a:pt x="254400" y="740896"/>
                    <a:pt x="290721" y="750965"/>
                  </a:cubicBezTo>
                  <a:cubicBezTo>
                    <a:pt x="314224" y="758110"/>
                    <a:pt x="327484" y="782955"/>
                    <a:pt x="320338" y="806457"/>
                  </a:cubicBezTo>
                  <a:cubicBezTo>
                    <a:pt x="319857" y="808042"/>
                    <a:pt x="319287" y="809598"/>
                    <a:pt x="318632" y="811118"/>
                  </a:cubicBezTo>
                  <a:cubicBezTo>
                    <a:pt x="309074" y="835843"/>
                    <a:pt x="280399" y="851391"/>
                    <a:pt x="256057" y="858273"/>
                  </a:cubicBezTo>
                  <a:cubicBezTo>
                    <a:pt x="231715" y="865155"/>
                    <a:pt x="184688" y="859038"/>
                    <a:pt x="168247" y="856743"/>
                  </a:cubicBezTo>
                  <a:cubicBezTo>
                    <a:pt x="165061" y="869488"/>
                    <a:pt x="161875" y="882232"/>
                    <a:pt x="159326" y="894977"/>
                  </a:cubicBezTo>
                  <a:cubicBezTo>
                    <a:pt x="157797" y="903643"/>
                    <a:pt x="155758" y="911799"/>
                    <a:pt x="154738" y="920466"/>
                  </a:cubicBezTo>
                  <a:cubicBezTo>
                    <a:pt x="153719" y="929132"/>
                    <a:pt x="152317" y="937798"/>
                    <a:pt x="151170" y="945954"/>
                  </a:cubicBezTo>
                  <a:cubicBezTo>
                    <a:pt x="149386" y="962522"/>
                    <a:pt x="147601" y="979472"/>
                    <a:pt x="146327" y="995531"/>
                  </a:cubicBezTo>
                  <a:cubicBezTo>
                    <a:pt x="145307" y="1006746"/>
                    <a:pt x="144670" y="1017451"/>
                    <a:pt x="143906" y="1028156"/>
                  </a:cubicBezTo>
                  <a:cubicBezTo>
                    <a:pt x="147729" y="1015412"/>
                    <a:pt x="155630" y="991325"/>
                    <a:pt x="156650" y="989923"/>
                  </a:cubicBezTo>
                  <a:cubicBezTo>
                    <a:pt x="169952" y="963459"/>
                    <a:pt x="189832" y="940858"/>
                    <a:pt x="214382" y="924289"/>
                  </a:cubicBezTo>
                  <a:cubicBezTo>
                    <a:pt x="215695" y="921242"/>
                    <a:pt x="217318" y="918338"/>
                    <a:pt x="219225" y="915623"/>
                  </a:cubicBezTo>
                  <a:cubicBezTo>
                    <a:pt x="232698" y="894999"/>
                    <a:pt x="260339" y="889201"/>
                    <a:pt x="280964" y="902674"/>
                  </a:cubicBezTo>
                  <a:cubicBezTo>
                    <a:pt x="282267" y="903526"/>
                    <a:pt x="283525" y="904444"/>
                    <a:pt x="284732" y="905427"/>
                  </a:cubicBezTo>
                  <a:cubicBezTo>
                    <a:pt x="313279" y="930024"/>
                    <a:pt x="306142" y="997570"/>
                    <a:pt x="293015" y="1028539"/>
                  </a:cubicBezTo>
                  <a:cubicBezTo>
                    <a:pt x="292251" y="1030450"/>
                    <a:pt x="281673" y="1049312"/>
                    <a:pt x="274791" y="1061037"/>
                  </a:cubicBezTo>
                  <a:cubicBezTo>
                    <a:pt x="279889" y="1054792"/>
                    <a:pt x="284732" y="1048292"/>
                    <a:pt x="290084" y="1042175"/>
                  </a:cubicBezTo>
                  <a:cubicBezTo>
                    <a:pt x="300535" y="1029431"/>
                    <a:pt x="311367" y="1016686"/>
                    <a:pt x="322965" y="1003305"/>
                  </a:cubicBezTo>
                  <a:lnTo>
                    <a:pt x="340552" y="984188"/>
                  </a:lnTo>
                  <a:cubicBezTo>
                    <a:pt x="346287" y="977688"/>
                    <a:pt x="353297" y="971443"/>
                    <a:pt x="359541" y="965199"/>
                  </a:cubicBezTo>
                  <a:cubicBezTo>
                    <a:pt x="374707" y="950670"/>
                    <a:pt x="390638" y="936524"/>
                    <a:pt x="407078" y="922760"/>
                  </a:cubicBezTo>
                  <a:cubicBezTo>
                    <a:pt x="395863" y="913584"/>
                    <a:pt x="356101" y="880448"/>
                    <a:pt x="345268" y="857891"/>
                  </a:cubicBezTo>
                  <a:cubicBezTo>
                    <a:pt x="334435" y="835333"/>
                    <a:pt x="325896" y="803727"/>
                    <a:pt x="337621" y="779894"/>
                  </a:cubicBezTo>
                  <a:cubicBezTo>
                    <a:pt x="347622" y="757381"/>
                    <a:pt x="373980" y="747237"/>
                    <a:pt x="396494" y="757238"/>
                  </a:cubicBezTo>
                  <a:cubicBezTo>
                    <a:pt x="398160" y="757978"/>
                    <a:pt x="399780" y="758820"/>
                    <a:pt x="401343" y="759758"/>
                  </a:cubicBezTo>
                  <a:cubicBezTo>
                    <a:pt x="433204" y="779767"/>
                    <a:pt x="436390" y="847695"/>
                    <a:pt x="428107" y="880321"/>
                  </a:cubicBezTo>
                  <a:cubicBezTo>
                    <a:pt x="428107" y="882232"/>
                    <a:pt x="419058" y="905045"/>
                    <a:pt x="414088" y="917407"/>
                  </a:cubicBezTo>
                  <a:cubicBezTo>
                    <a:pt x="424028" y="909251"/>
                    <a:pt x="433842" y="900967"/>
                    <a:pt x="444165" y="892938"/>
                  </a:cubicBezTo>
                  <a:cubicBezTo>
                    <a:pt x="473987" y="869998"/>
                    <a:pt x="504828" y="847567"/>
                    <a:pt x="535542" y="825137"/>
                  </a:cubicBezTo>
                  <a:cubicBezTo>
                    <a:pt x="544973" y="818255"/>
                    <a:pt x="554149" y="811373"/>
                    <a:pt x="563453" y="804364"/>
                  </a:cubicBezTo>
                  <a:cubicBezTo>
                    <a:pt x="559502" y="801178"/>
                    <a:pt x="512475" y="762690"/>
                    <a:pt x="499730" y="737455"/>
                  </a:cubicBezTo>
                  <a:cubicBezTo>
                    <a:pt x="488515" y="715025"/>
                    <a:pt x="480486" y="683292"/>
                    <a:pt x="492211" y="659459"/>
                  </a:cubicBezTo>
                  <a:cubicBezTo>
                    <a:pt x="502166" y="637002"/>
                    <a:pt x="528441" y="626867"/>
                    <a:pt x="550898" y="636822"/>
                  </a:cubicBezTo>
                  <a:cubicBezTo>
                    <a:pt x="552631" y="637590"/>
                    <a:pt x="554313" y="638468"/>
                    <a:pt x="555933" y="639451"/>
                  </a:cubicBezTo>
                  <a:cubicBezTo>
                    <a:pt x="587795" y="659459"/>
                    <a:pt x="591108" y="727260"/>
                    <a:pt x="582824" y="759886"/>
                  </a:cubicBezTo>
                  <a:cubicBezTo>
                    <a:pt x="582187" y="762307"/>
                    <a:pt x="570080" y="794933"/>
                    <a:pt x="566256" y="803089"/>
                  </a:cubicBezTo>
                  <a:cubicBezTo>
                    <a:pt x="586775" y="787923"/>
                    <a:pt x="607039" y="772503"/>
                    <a:pt x="626410" y="756445"/>
                  </a:cubicBezTo>
                  <a:cubicBezTo>
                    <a:pt x="652779" y="735022"/>
                    <a:pt x="677686" y="711860"/>
                    <a:pt x="700965" y="687115"/>
                  </a:cubicBezTo>
                  <a:cubicBezTo>
                    <a:pt x="699054" y="685585"/>
                    <a:pt x="649223" y="645695"/>
                    <a:pt x="636351" y="619824"/>
                  </a:cubicBezTo>
                  <a:cubicBezTo>
                    <a:pt x="625009" y="597394"/>
                    <a:pt x="616980" y="565660"/>
                    <a:pt x="628704" y="541828"/>
                  </a:cubicBezTo>
                  <a:cubicBezTo>
                    <a:pt x="638603" y="519346"/>
                    <a:pt x="664853" y="509146"/>
                    <a:pt x="687335" y="519045"/>
                  </a:cubicBezTo>
                  <a:cubicBezTo>
                    <a:pt x="689087" y="519817"/>
                    <a:pt x="690788" y="520701"/>
                    <a:pt x="692426" y="521692"/>
                  </a:cubicBezTo>
                  <a:cubicBezTo>
                    <a:pt x="724415" y="541701"/>
                    <a:pt x="727601" y="609629"/>
                    <a:pt x="719317" y="642254"/>
                  </a:cubicBezTo>
                  <a:cubicBezTo>
                    <a:pt x="719317" y="644294"/>
                    <a:pt x="709377" y="669273"/>
                    <a:pt x="704661" y="680488"/>
                  </a:cubicBezTo>
                  <a:lnTo>
                    <a:pt x="706445" y="681635"/>
                  </a:lnTo>
                  <a:cubicBezTo>
                    <a:pt x="729203" y="656123"/>
                    <a:pt x="749673" y="628659"/>
                    <a:pt x="767619" y="599560"/>
                  </a:cubicBezTo>
                  <a:cubicBezTo>
                    <a:pt x="777687" y="583630"/>
                    <a:pt x="786353" y="567827"/>
                    <a:pt x="794510" y="552279"/>
                  </a:cubicBezTo>
                  <a:cubicBezTo>
                    <a:pt x="784441" y="545779"/>
                    <a:pt x="738944" y="515702"/>
                    <a:pt x="724670" y="493654"/>
                  </a:cubicBezTo>
                  <a:cubicBezTo>
                    <a:pt x="710396" y="471606"/>
                    <a:pt x="699181" y="441912"/>
                    <a:pt x="708612" y="417187"/>
                  </a:cubicBezTo>
                  <a:cubicBezTo>
                    <a:pt x="716239" y="393763"/>
                    <a:pt x="741412" y="380957"/>
                    <a:pt x="764837" y="388584"/>
                  </a:cubicBezTo>
                  <a:cubicBezTo>
                    <a:pt x="766346" y="389076"/>
                    <a:pt x="767827" y="389647"/>
                    <a:pt x="769276" y="390297"/>
                  </a:cubicBezTo>
                  <a:cubicBezTo>
                    <a:pt x="803176" y="406737"/>
                    <a:pt x="813754" y="473773"/>
                    <a:pt x="809166" y="507163"/>
                  </a:cubicBezTo>
                  <a:cubicBezTo>
                    <a:pt x="809166" y="508948"/>
                    <a:pt x="804323" y="527044"/>
                    <a:pt x="800754" y="540171"/>
                  </a:cubicBezTo>
                  <a:cubicBezTo>
                    <a:pt x="804323" y="533162"/>
                    <a:pt x="808146" y="525898"/>
                    <a:pt x="811332" y="519143"/>
                  </a:cubicBezTo>
                  <a:cubicBezTo>
                    <a:pt x="824077" y="493654"/>
                    <a:pt x="833508" y="469185"/>
                    <a:pt x="842047" y="447647"/>
                  </a:cubicBezTo>
                  <a:cubicBezTo>
                    <a:pt x="846762" y="434902"/>
                    <a:pt x="850713" y="424197"/>
                    <a:pt x="854791" y="413619"/>
                  </a:cubicBezTo>
                  <a:cubicBezTo>
                    <a:pt x="848291" y="402149"/>
                    <a:pt x="822548" y="355504"/>
                    <a:pt x="819999" y="329888"/>
                  </a:cubicBezTo>
                  <a:cubicBezTo>
                    <a:pt x="817449" y="304272"/>
                    <a:pt x="821528" y="272283"/>
                    <a:pt x="841154" y="254313"/>
                  </a:cubicBezTo>
                  <a:cubicBezTo>
                    <a:pt x="858742" y="237063"/>
                    <a:pt x="886983" y="237337"/>
                    <a:pt x="904233" y="254924"/>
                  </a:cubicBezTo>
                  <a:cubicBezTo>
                    <a:pt x="905314" y="256026"/>
                    <a:pt x="906337" y="257183"/>
                    <a:pt x="907298" y="258392"/>
                  </a:cubicBezTo>
                  <a:cubicBezTo>
                    <a:pt x="929856" y="288596"/>
                    <a:pt x="908317" y="353083"/>
                    <a:pt x="888946" y="380483"/>
                  </a:cubicBezTo>
                  <a:cubicBezTo>
                    <a:pt x="887289" y="382905"/>
                    <a:pt x="856703" y="416933"/>
                    <a:pt x="856320" y="416295"/>
                  </a:cubicBezTo>
                  <a:lnTo>
                    <a:pt x="856320" y="416295"/>
                  </a:lnTo>
                  <a:cubicBezTo>
                    <a:pt x="853007" y="426491"/>
                    <a:pt x="849311" y="437324"/>
                    <a:pt x="845105" y="449176"/>
                  </a:cubicBezTo>
                  <a:cubicBezTo>
                    <a:pt x="837076" y="470969"/>
                    <a:pt x="827772" y="495438"/>
                    <a:pt x="815920" y="521437"/>
                  </a:cubicBezTo>
                  <a:cubicBezTo>
                    <a:pt x="803428" y="549597"/>
                    <a:pt x="789300" y="577001"/>
                    <a:pt x="773609" y="603511"/>
                  </a:cubicBezTo>
                  <a:cubicBezTo>
                    <a:pt x="756197" y="633323"/>
                    <a:pt x="736151" y="661516"/>
                    <a:pt x="713709" y="687752"/>
                  </a:cubicBezTo>
                  <a:cubicBezTo>
                    <a:pt x="713480" y="688110"/>
                    <a:pt x="713176" y="688415"/>
                    <a:pt x="712817" y="688644"/>
                  </a:cubicBezTo>
                  <a:cubicBezTo>
                    <a:pt x="722248" y="682909"/>
                    <a:pt x="749012" y="667616"/>
                    <a:pt x="751051" y="666596"/>
                  </a:cubicBezTo>
                  <a:cubicBezTo>
                    <a:pt x="781893" y="653852"/>
                    <a:pt x="849438" y="645950"/>
                    <a:pt x="874162" y="674243"/>
                  </a:cubicBezTo>
                  <a:cubicBezTo>
                    <a:pt x="889852" y="693235"/>
                    <a:pt x="887175" y="721351"/>
                    <a:pt x="868183" y="737041"/>
                  </a:cubicBezTo>
                  <a:cubicBezTo>
                    <a:pt x="866956" y="738054"/>
                    <a:pt x="865677" y="739001"/>
                    <a:pt x="864349" y="739877"/>
                  </a:cubicBezTo>
                  <a:cubicBezTo>
                    <a:pt x="842556" y="755170"/>
                    <a:pt x="809930" y="752621"/>
                    <a:pt x="786098" y="744592"/>
                  </a:cubicBezTo>
                  <a:cubicBezTo>
                    <a:pt x="759080" y="736053"/>
                    <a:pt x="713455" y="694889"/>
                    <a:pt x="709632" y="691575"/>
                  </a:cubicBezTo>
                  <a:cubicBezTo>
                    <a:pt x="686139" y="717731"/>
                    <a:pt x="660934" y="742297"/>
                    <a:pt x="634184" y="765111"/>
                  </a:cubicBezTo>
                  <a:cubicBezTo>
                    <a:pt x="618636" y="777856"/>
                    <a:pt x="602578" y="791365"/>
                    <a:pt x="586393" y="804236"/>
                  </a:cubicBezTo>
                  <a:cubicBezTo>
                    <a:pt x="594677" y="799521"/>
                    <a:pt x="602068" y="795315"/>
                    <a:pt x="603215" y="794805"/>
                  </a:cubicBezTo>
                  <a:cubicBezTo>
                    <a:pt x="634057" y="782061"/>
                    <a:pt x="701602" y="774032"/>
                    <a:pt x="726327" y="802452"/>
                  </a:cubicBezTo>
                  <a:cubicBezTo>
                    <a:pt x="741987" y="821378"/>
                    <a:pt x="739339" y="849416"/>
                    <a:pt x="720413" y="865075"/>
                  </a:cubicBezTo>
                  <a:cubicBezTo>
                    <a:pt x="719167" y="866107"/>
                    <a:pt x="717865" y="867069"/>
                    <a:pt x="716513" y="867959"/>
                  </a:cubicBezTo>
                  <a:cubicBezTo>
                    <a:pt x="694848" y="883380"/>
                    <a:pt x="662222" y="880703"/>
                    <a:pt x="638263" y="872801"/>
                  </a:cubicBezTo>
                  <a:cubicBezTo>
                    <a:pt x="614303" y="864900"/>
                    <a:pt x="574540" y="830745"/>
                    <a:pt x="563963" y="821824"/>
                  </a:cubicBezTo>
                  <a:lnTo>
                    <a:pt x="545228" y="836353"/>
                  </a:lnTo>
                  <a:cubicBezTo>
                    <a:pt x="515024" y="859547"/>
                    <a:pt x="484692" y="882487"/>
                    <a:pt x="456017" y="905937"/>
                  </a:cubicBezTo>
                  <a:cubicBezTo>
                    <a:pt x="445821" y="914221"/>
                    <a:pt x="436008" y="922632"/>
                    <a:pt x="426195" y="931426"/>
                  </a:cubicBezTo>
                  <a:lnTo>
                    <a:pt x="440851" y="923269"/>
                  </a:lnTo>
                  <a:cubicBezTo>
                    <a:pt x="471693" y="910525"/>
                    <a:pt x="539238" y="902496"/>
                    <a:pt x="563963" y="930916"/>
                  </a:cubicBezTo>
                  <a:cubicBezTo>
                    <a:pt x="579637" y="950013"/>
                    <a:pt x="576863" y="978200"/>
                    <a:pt x="557766" y="993874"/>
                  </a:cubicBezTo>
                  <a:cubicBezTo>
                    <a:pt x="556606" y="994826"/>
                    <a:pt x="555399" y="995719"/>
                    <a:pt x="554149" y="996550"/>
                  </a:cubicBezTo>
                  <a:cubicBezTo>
                    <a:pt x="532484" y="1011843"/>
                    <a:pt x="499858" y="1009294"/>
                    <a:pt x="475898" y="1001266"/>
                  </a:cubicBezTo>
                  <a:cubicBezTo>
                    <a:pt x="451939" y="993237"/>
                    <a:pt x="415872" y="963032"/>
                    <a:pt x="403510" y="951690"/>
                  </a:cubicBezTo>
                  <a:cubicBezTo>
                    <a:pt x="393696" y="960611"/>
                    <a:pt x="383883" y="969659"/>
                    <a:pt x="374835" y="978835"/>
                  </a:cubicBezTo>
                  <a:cubicBezTo>
                    <a:pt x="368845" y="985208"/>
                    <a:pt x="362090" y="990942"/>
                    <a:pt x="356865" y="997570"/>
                  </a:cubicBezTo>
                  <a:lnTo>
                    <a:pt x="339660" y="1017069"/>
                  </a:lnTo>
                  <a:cubicBezTo>
                    <a:pt x="329082" y="1029813"/>
                    <a:pt x="318250" y="1042558"/>
                    <a:pt x="308309" y="1055302"/>
                  </a:cubicBezTo>
                  <a:cubicBezTo>
                    <a:pt x="301299" y="1064096"/>
                    <a:pt x="294800" y="1072634"/>
                    <a:pt x="288300" y="1080791"/>
                  </a:cubicBezTo>
                  <a:cubicBezTo>
                    <a:pt x="298368" y="1072507"/>
                    <a:pt x="318377" y="1056577"/>
                    <a:pt x="320289" y="1055302"/>
                  </a:cubicBezTo>
                  <a:cubicBezTo>
                    <a:pt x="348709" y="1037460"/>
                    <a:pt x="414343" y="1019873"/>
                    <a:pt x="443145" y="1044214"/>
                  </a:cubicBezTo>
                  <a:cubicBezTo>
                    <a:pt x="461445" y="1060601"/>
                    <a:pt x="462997" y="1088720"/>
                    <a:pt x="446610" y="1107020"/>
                  </a:cubicBezTo>
                  <a:cubicBezTo>
                    <a:pt x="445519" y="1108238"/>
                    <a:pt x="444363" y="1109395"/>
                    <a:pt x="443145" y="1110485"/>
                  </a:cubicBezTo>
                  <a:cubicBezTo>
                    <a:pt x="424028" y="1128965"/>
                    <a:pt x="391403" y="1130877"/>
                    <a:pt x="366678" y="1127053"/>
                  </a:cubicBezTo>
                  <a:cubicBezTo>
                    <a:pt x="339405" y="1122720"/>
                    <a:pt x="290212" y="1090604"/>
                    <a:pt x="283712" y="1086526"/>
                  </a:cubicBezTo>
                  <a:cubicBezTo>
                    <a:pt x="273007" y="1100672"/>
                    <a:pt x="262556" y="1114564"/>
                    <a:pt x="252998" y="1127945"/>
                  </a:cubicBezTo>
                  <a:cubicBezTo>
                    <a:pt x="219735" y="1173953"/>
                    <a:pt x="193736" y="1213461"/>
                    <a:pt x="176531" y="1241371"/>
                  </a:cubicBezTo>
                  <a:cubicBezTo>
                    <a:pt x="175894" y="1242391"/>
                    <a:pt x="175257" y="1243283"/>
                    <a:pt x="174747" y="1244302"/>
                  </a:cubicBezTo>
                  <a:lnTo>
                    <a:pt x="151679" y="1233087"/>
                  </a:lnTo>
                  <a:lnTo>
                    <a:pt x="155248" y="1227607"/>
                  </a:lnTo>
                  <a:cubicBezTo>
                    <a:pt x="173855" y="1199697"/>
                    <a:pt x="201000" y="1160316"/>
                    <a:pt x="235538" y="1114691"/>
                  </a:cubicBezTo>
                  <a:cubicBezTo>
                    <a:pt x="246498" y="1100162"/>
                    <a:pt x="258478" y="1084869"/>
                    <a:pt x="270840" y="1069321"/>
                  </a:cubicBezTo>
                  <a:cubicBezTo>
                    <a:pt x="258035" y="1055304"/>
                    <a:pt x="246077" y="1040537"/>
                    <a:pt x="235028" y="1025098"/>
                  </a:cubicBezTo>
                  <a:cubicBezTo>
                    <a:pt x="208647" y="1035421"/>
                    <a:pt x="153591" y="1035931"/>
                    <a:pt x="146454" y="1035931"/>
                  </a:cubicBezTo>
                  <a:cubicBezTo>
                    <a:pt x="145307" y="1053645"/>
                    <a:pt x="144288" y="1070978"/>
                    <a:pt x="143650" y="1086908"/>
                  </a:cubicBezTo>
                  <a:cubicBezTo>
                    <a:pt x="141229" y="1143621"/>
                    <a:pt x="141484" y="1191030"/>
                    <a:pt x="141994" y="1224039"/>
                  </a:cubicBezTo>
                  <a:cubicBezTo>
                    <a:pt x="141994" y="1225441"/>
                    <a:pt x="141994" y="1226588"/>
                    <a:pt x="141994" y="1227862"/>
                  </a:cubicBezTo>
                  <a:lnTo>
                    <a:pt x="116505" y="1215118"/>
                  </a:lnTo>
                  <a:cubicBezTo>
                    <a:pt x="116505" y="1182237"/>
                    <a:pt x="117779" y="1137759"/>
                    <a:pt x="121093" y="1085252"/>
                  </a:cubicBezTo>
                  <a:cubicBezTo>
                    <a:pt x="122240" y="1067154"/>
                    <a:pt x="123769" y="1047783"/>
                    <a:pt x="125554" y="1028029"/>
                  </a:cubicBezTo>
                  <a:cubicBezTo>
                    <a:pt x="118544" y="1026245"/>
                    <a:pt x="61194" y="1011589"/>
                    <a:pt x="39528" y="994256"/>
                  </a:cubicBezTo>
                  <a:cubicBezTo>
                    <a:pt x="19902" y="978581"/>
                    <a:pt x="-744" y="953219"/>
                    <a:pt x="21" y="926583"/>
                  </a:cubicBezTo>
                  <a:cubicBezTo>
                    <a:pt x="-173" y="901949"/>
                    <a:pt x="19639" y="881822"/>
                    <a:pt x="44274" y="881628"/>
                  </a:cubicBezTo>
                  <a:cubicBezTo>
                    <a:pt x="45881" y="881615"/>
                    <a:pt x="47488" y="881689"/>
                    <a:pt x="49087" y="881850"/>
                  </a:cubicBezTo>
                  <a:cubicBezTo>
                    <a:pt x="86428" y="886693"/>
                    <a:pt x="117779" y="946974"/>
                    <a:pt x="123897" y="979982"/>
                  </a:cubicBezTo>
                  <a:cubicBezTo>
                    <a:pt x="123897" y="982021"/>
                    <a:pt x="125808" y="1003560"/>
                    <a:pt x="126573" y="1017196"/>
                  </a:cubicBezTo>
                  <a:cubicBezTo>
                    <a:pt x="127338" y="1009167"/>
                    <a:pt x="127975" y="1001266"/>
                    <a:pt x="128867" y="992982"/>
                  </a:cubicBezTo>
                  <a:cubicBezTo>
                    <a:pt x="130524" y="976541"/>
                    <a:pt x="132690" y="960101"/>
                    <a:pt x="134857" y="942004"/>
                  </a:cubicBezTo>
                  <a:lnTo>
                    <a:pt x="139063" y="916515"/>
                  </a:lnTo>
                  <a:cubicBezTo>
                    <a:pt x="140337" y="907976"/>
                    <a:pt x="142631" y="899055"/>
                    <a:pt x="144415" y="890134"/>
                  </a:cubicBezTo>
                  <a:cubicBezTo>
                    <a:pt x="149003" y="869743"/>
                    <a:pt x="154611" y="849224"/>
                    <a:pt x="160601" y="828706"/>
                  </a:cubicBezTo>
                  <a:cubicBezTo>
                    <a:pt x="146199" y="827177"/>
                    <a:pt x="95094" y="821187"/>
                    <a:pt x="73301" y="808569"/>
                  </a:cubicBezTo>
                  <a:cubicBezTo>
                    <a:pt x="51508" y="795952"/>
                    <a:pt x="27294" y="774032"/>
                    <a:pt x="23980" y="747651"/>
                  </a:cubicBezTo>
                  <a:cubicBezTo>
                    <a:pt x="20074" y="723328"/>
                    <a:pt x="36626" y="700443"/>
                    <a:pt x="60949" y="696537"/>
                  </a:cubicBezTo>
                  <a:cubicBezTo>
                    <a:pt x="62508" y="696287"/>
                    <a:pt x="64078" y="696120"/>
                    <a:pt x="65654" y="696036"/>
                  </a:cubicBezTo>
                  <a:cubicBezTo>
                    <a:pt x="103251" y="695144"/>
                    <a:pt x="143396" y="749945"/>
                    <a:pt x="154866" y="781806"/>
                  </a:cubicBezTo>
                  <a:cubicBezTo>
                    <a:pt x="155503" y="783718"/>
                    <a:pt x="160856" y="807295"/>
                    <a:pt x="163659" y="820040"/>
                  </a:cubicBezTo>
                  <a:cubicBezTo>
                    <a:pt x="167355" y="807295"/>
                    <a:pt x="171051" y="795443"/>
                    <a:pt x="175257" y="783080"/>
                  </a:cubicBezTo>
                  <a:cubicBezTo>
                    <a:pt x="187364" y="747524"/>
                    <a:pt x="200746" y="711839"/>
                    <a:pt x="213490" y="676155"/>
                  </a:cubicBezTo>
                  <a:cubicBezTo>
                    <a:pt x="217568" y="665194"/>
                    <a:pt x="221392" y="654362"/>
                    <a:pt x="225342" y="643401"/>
                  </a:cubicBezTo>
                  <a:cubicBezTo>
                    <a:pt x="220245" y="643401"/>
                    <a:pt x="159326" y="637157"/>
                    <a:pt x="134857" y="623010"/>
                  </a:cubicBezTo>
                  <a:cubicBezTo>
                    <a:pt x="113064" y="610266"/>
                    <a:pt x="88849" y="588473"/>
                    <a:pt x="85536" y="562092"/>
                  </a:cubicBezTo>
                  <a:cubicBezTo>
                    <a:pt x="81564" y="537850"/>
                    <a:pt x="97995" y="514979"/>
                    <a:pt x="122236" y="511007"/>
                  </a:cubicBezTo>
                  <a:cubicBezTo>
                    <a:pt x="123883" y="510737"/>
                    <a:pt x="125543" y="510560"/>
                    <a:pt x="127210" y="510476"/>
                  </a:cubicBezTo>
                  <a:cubicBezTo>
                    <a:pt x="164806" y="509585"/>
                    <a:pt x="204951" y="564386"/>
                    <a:pt x="216421" y="596120"/>
                  </a:cubicBezTo>
                  <a:cubicBezTo>
                    <a:pt x="217186" y="598541"/>
                    <a:pt x="224960" y="632696"/>
                    <a:pt x="226489" y="641362"/>
                  </a:cubicBezTo>
                  <a:cubicBezTo>
                    <a:pt x="235155" y="617403"/>
                    <a:pt x="243567" y="593316"/>
                    <a:pt x="250959" y="569229"/>
                  </a:cubicBezTo>
                  <a:cubicBezTo>
                    <a:pt x="261046" y="536807"/>
                    <a:pt x="269049" y="503774"/>
                    <a:pt x="274919" y="470331"/>
                  </a:cubicBezTo>
                  <a:cubicBezTo>
                    <a:pt x="272497" y="470332"/>
                    <a:pt x="208902" y="464214"/>
                    <a:pt x="183795" y="449813"/>
                  </a:cubicBezTo>
                  <a:cubicBezTo>
                    <a:pt x="162002" y="437069"/>
                    <a:pt x="137788" y="415276"/>
                    <a:pt x="134474" y="388895"/>
                  </a:cubicBezTo>
                  <a:cubicBezTo>
                    <a:pt x="130568" y="364571"/>
                    <a:pt x="147120" y="341687"/>
                    <a:pt x="171443" y="337781"/>
                  </a:cubicBezTo>
                  <a:cubicBezTo>
                    <a:pt x="173002" y="337531"/>
                    <a:pt x="174572" y="337363"/>
                    <a:pt x="176149" y="337280"/>
                  </a:cubicBezTo>
                  <a:cubicBezTo>
                    <a:pt x="213745" y="336388"/>
                    <a:pt x="253890" y="391189"/>
                    <a:pt x="265360" y="423050"/>
                  </a:cubicBezTo>
                  <a:cubicBezTo>
                    <a:pt x="266125" y="425089"/>
                    <a:pt x="271987" y="451088"/>
                    <a:pt x="274536" y="463450"/>
                  </a:cubicBezTo>
                  <a:lnTo>
                    <a:pt x="276703" y="463450"/>
                  </a:lnTo>
                  <a:cubicBezTo>
                    <a:pt x="281591" y="429698"/>
                    <a:pt x="283467" y="395578"/>
                    <a:pt x="282310" y="361494"/>
                  </a:cubicBezTo>
                  <a:cubicBezTo>
                    <a:pt x="282310" y="342632"/>
                    <a:pt x="280526" y="324663"/>
                    <a:pt x="278742" y="307203"/>
                  </a:cubicBezTo>
                  <a:cubicBezTo>
                    <a:pt x="266762" y="307203"/>
                    <a:pt x="212216" y="307203"/>
                    <a:pt x="188129" y="296880"/>
                  </a:cubicBezTo>
                  <a:cubicBezTo>
                    <a:pt x="164042" y="286557"/>
                    <a:pt x="138553" y="267568"/>
                    <a:pt x="132435" y="241696"/>
                  </a:cubicBezTo>
                  <a:cubicBezTo>
                    <a:pt x="125850" y="218031"/>
                    <a:pt x="139696" y="193508"/>
                    <a:pt x="163362" y="186923"/>
                  </a:cubicBezTo>
                  <a:cubicBezTo>
                    <a:pt x="164928" y="186487"/>
                    <a:pt x="166516" y="186137"/>
                    <a:pt x="168120" y="185876"/>
                  </a:cubicBezTo>
                  <a:cubicBezTo>
                    <a:pt x="205461" y="180905"/>
                    <a:pt x="251341" y="230991"/>
                    <a:pt x="265870" y="261323"/>
                  </a:cubicBezTo>
                  <a:cubicBezTo>
                    <a:pt x="266634" y="262980"/>
                    <a:pt x="272879" y="280567"/>
                    <a:pt x="277085" y="293566"/>
                  </a:cubicBezTo>
                  <a:cubicBezTo>
                    <a:pt x="276193" y="285665"/>
                    <a:pt x="275428" y="277508"/>
                    <a:pt x="274409" y="269989"/>
                  </a:cubicBezTo>
                  <a:cubicBezTo>
                    <a:pt x="270585" y="241824"/>
                    <a:pt x="265360" y="216208"/>
                    <a:pt x="260517" y="193522"/>
                  </a:cubicBezTo>
                  <a:cubicBezTo>
                    <a:pt x="257713" y="180778"/>
                    <a:pt x="254782" y="169053"/>
                    <a:pt x="252106" y="158348"/>
                  </a:cubicBezTo>
                  <a:cubicBezTo>
                    <a:pt x="240254" y="152358"/>
                    <a:pt x="193099" y="127633"/>
                    <a:pt x="176914" y="107370"/>
                  </a:cubicBezTo>
                  <a:cubicBezTo>
                    <a:pt x="160728" y="87106"/>
                    <a:pt x="146327" y="58559"/>
                    <a:pt x="152826" y="32687"/>
                  </a:cubicBezTo>
                  <a:cubicBezTo>
                    <a:pt x="159179" y="9599"/>
                    <a:pt x="182671" y="-4315"/>
                    <a:pt x="205971" y="1209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107">
              <a:extLst>
                <a:ext uri="{FF2B5EF4-FFF2-40B4-BE49-F238E27FC236}">
                  <a16:creationId xmlns:a16="http://schemas.microsoft.com/office/drawing/2014/main" id="{AC6770C3-5793-4342-BBF6-13B3623E1DA9}"/>
                </a:ext>
              </a:extLst>
            </p:cNvPr>
            <p:cNvSpPr/>
            <p:nvPr/>
          </p:nvSpPr>
          <p:spPr>
            <a:xfrm>
              <a:off x="10776161" y="4021834"/>
              <a:ext cx="173599" cy="99245"/>
            </a:xfrm>
            <a:custGeom>
              <a:avLst/>
              <a:gdLst>
                <a:gd name="connsiteX0" fmla="*/ 88319 w 173599"/>
                <a:gd name="connsiteY0" fmla="*/ 99133 h 99245"/>
                <a:gd name="connsiteX1" fmla="*/ 0 w 173599"/>
                <a:gd name="connsiteY1" fmla="*/ 67655 h 99245"/>
                <a:gd name="connsiteX2" fmla="*/ 33900 w 173599"/>
                <a:gd name="connsiteY2" fmla="*/ 33117 h 99245"/>
                <a:gd name="connsiteX3" fmla="*/ 154718 w 173599"/>
                <a:gd name="connsiteY3" fmla="*/ 7628 h 99245"/>
                <a:gd name="connsiteX4" fmla="*/ 165429 w 173599"/>
                <a:gd name="connsiteY4" fmla="*/ 69794 h 99245"/>
                <a:gd name="connsiteX5" fmla="*/ 162492 w 173599"/>
                <a:gd name="connsiteY5" fmla="*/ 73517 h 99245"/>
                <a:gd name="connsiteX6" fmla="*/ 88319 w 173599"/>
                <a:gd name="connsiteY6" fmla="*/ 99133 h 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9" h="99245">
                  <a:moveTo>
                    <a:pt x="88319" y="99133"/>
                  </a:moveTo>
                  <a:cubicBezTo>
                    <a:pt x="58752" y="97859"/>
                    <a:pt x="0" y="67655"/>
                    <a:pt x="0" y="67655"/>
                  </a:cubicBezTo>
                  <a:cubicBezTo>
                    <a:pt x="0" y="67655"/>
                    <a:pt x="31606" y="35029"/>
                    <a:pt x="33900" y="33117"/>
                  </a:cubicBezTo>
                  <a:cubicBezTo>
                    <a:pt x="60154" y="12216"/>
                    <a:pt x="123111" y="-12891"/>
                    <a:pt x="154718" y="7628"/>
                  </a:cubicBezTo>
                  <a:cubicBezTo>
                    <a:pt x="174842" y="21837"/>
                    <a:pt x="179638" y="49670"/>
                    <a:pt x="165429" y="69794"/>
                  </a:cubicBezTo>
                  <a:cubicBezTo>
                    <a:pt x="164517" y="71086"/>
                    <a:pt x="163536" y="72329"/>
                    <a:pt x="162492" y="73517"/>
                  </a:cubicBezTo>
                  <a:cubicBezTo>
                    <a:pt x="145669" y="94418"/>
                    <a:pt x="113426" y="100153"/>
                    <a:pt x="88319" y="99133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2" name="Graphic 107">
              <a:extLst>
                <a:ext uri="{FF2B5EF4-FFF2-40B4-BE49-F238E27FC236}">
                  <a16:creationId xmlns:a16="http://schemas.microsoft.com/office/drawing/2014/main" id="{47E0DF8E-EC5B-43DB-B899-126A97099651}"/>
                </a:ext>
              </a:extLst>
            </p:cNvPr>
            <p:cNvGrpSpPr/>
            <p:nvPr/>
          </p:nvGrpSpPr>
          <p:grpSpPr>
            <a:xfrm>
              <a:off x="9977701" y="3539249"/>
              <a:ext cx="972060" cy="1244302"/>
              <a:chOff x="9977701" y="3539249"/>
              <a:chExt cx="972060" cy="1244302"/>
            </a:xfrm>
            <a:solidFill>
              <a:srgbClr val="FFFFFF"/>
            </a:solidFill>
          </p:grpSpPr>
          <p:sp>
            <p:nvSpPr>
              <p:cNvPr id="419" name="Graphic 107">
                <a:extLst>
                  <a:ext uri="{FF2B5EF4-FFF2-40B4-BE49-F238E27FC236}">
                    <a16:creationId xmlns:a16="http://schemas.microsoft.com/office/drawing/2014/main" id="{9B2E0E40-D76C-483D-BAE9-AF4ED5F2F801}"/>
                  </a:ext>
                </a:extLst>
              </p:cNvPr>
              <p:cNvSpPr/>
              <p:nvPr/>
            </p:nvSpPr>
            <p:spPr>
              <a:xfrm>
                <a:off x="10256396" y="3706900"/>
                <a:ext cx="139440" cy="135218"/>
              </a:xfrm>
              <a:custGeom>
                <a:avLst/>
                <a:gdLst>
                  <a:gd name="connsiteX0" fmla="*/ 46 w 139440"/>
                  <a:gd name="connsiteY0" fmla="*/ 135219 h 135218"/>
                  <a:gd name="connsiteX1" fmla="*/ 9222 w 139440"/>
                  <a:gd name="connsiteY1" fmla="*/ 87682 h 135218"/>
                  <a:gd name="connsiteX2" fmla="*/ 96139 w 139440"/>
                  <a:gd name="connsiteY2" fmla="*/ 0 h 135218"/>
                  <a:gd name="connsiteX3" fmla="*/ 139425 w 139440"/>
                  <a:gd name="connsiteY3" fmla="*/ 45640 h 135218"/>
                  <a:gd name="connsiteX4" fmla="*/ 138960 w 139440"/>
                  <a:gd name="connsiteY4" fmla="*/ 50978 h 135218"/>
                  <a:gd name="connsiteX5" fmla="*/ 91041 w 139440"/>
                  <a:gd name="connsiteY5" fmla="*/ 113044 h 135218"/>
                  <a:gd name="connsiteX6" fmla="*/ 46 w 139440"/>
                  <a:gd name="connsiteY6" fmla="*/ 135219 h 13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40" h="135218">
                    <a:moveTo>
                      <a:pt x="46" y="135219"/>
                    </a:moveTo>
                    <a:cubicBezTo>
                      <a:pt x="-719" y="135219"/>
                      <a:pt x="8330" y="90359"/>
                      <a:pt x="9222" y="87682"/>
                    </a:cubicBezTo>
                    <a:cubicBezTo>
                      <a:pt x="19672" y="55694"/>
                      <a:pt x="58543" y="-127"/>
                      <a:pt x="96139" y="0"/>
                    </a:cubicBezTo>
                    <a:cubicBezTo>
                      <a:pt x="120695" y="650"/>
                      <a:pt x="140075" y="21084"/>
                      <a:pt x="139425" y="45640"/>
                    </a:cubicBezTo>
                    <a:cubicBezTo>
                      <a:pt x="139377" y="47427"/>
                      <a:pt x="139222" y="49210"/>
                      <a:pt x="138960" y="50978"/>
                    </a:cubicBezTo>
                    <a:cubicBezTo>
                      <a:pt x="136284" y="77487"/>
                      <a:pt x="112452" y="100044"/>
                      <a:pt x="91041" y="113044"/>
                    </a:cubicBezTo>
                    <a:cubicBezTo>
                      <a:pt x="65935" y="127954"/>
                      <a:pt x="46" y="135219"/>
                      <a:pt x="46" y="13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Graphic 107">
                <a:extLst>
                  <a:ext uri="{FF2B5EF4-FFF2-40B4-BE49-F238E27FC236}">
                    <a16:creationId xmlns:a16="http://schemas.microsoft.com/office/drawing/2014/main" id="{987A7D60-625D-46C3-B56F-8801509A273A}"/>
                  </a:ext>
                </a:extLst>
              </p:cNvPr>
              <p:cNvSpPr/>
              <p:nvPr/>
            </p:nvSpPr>
            <p:spPr>
              <a:xfrm>
                <a:off x="9977701" y="3539249"/>
                <a:ext cx="916944" cy="1244302"/>
              </a:xfrm>
              <a:custGeom>
                <a:avLst/>
                <a:gdLst>
                  <a:gd name="connsiteX0" fmla="*/ 205971 w 916944"/>
                  <a:gd name="connsiteY0" fmla="*/ 1209 h 1244302"/>
                  <a:gd name="connsiteX1" fmla="*/ 257841 w 916944"/>
                  <a:gd name="connsiteY1" fmla="*/ 113105 h 1244302"/>
                  <a:gd name="connsiteX2" fmla="*/ 250449 w 916944"/>
                  <a:gd name="connsiteY2" fmla="*/ 160896 h 1244302"/>
                  <a:gd name="connsiteX3" fmla="*/ 250449 w 916944"/>
                  <a:gd name="connsiteY3" fmla="*/ 160896 h 1244302"/>
                  <a:gd name="connsiteX4" fmla="*/ 259243 w 916944"/>
                  <a:gd name="connsiteY4" fmla="*/ 194542 h 1244302"/>
                  <a:gd name="connsiteX5" fmla="*/ 274791 w 916944"/>
                  <a:gd name="connsiteY5" fmla="*/ 271009 h 1244302"/>
                  <a:gd name="connsiteX6" fmla="*/ 284732 w 916944"/>
                  <a:gd name="connsiteY6" fmla="*/ 362896 h 1244302"/>
                  <a:gd name="connsiteX7" fmla="*/ 281291 w 916944"/>
                  <a:gd name="connsiteY7" fmla="*/ 466126 h 1244302"/>
                  <a:gd name="connsiteX8" fmla="*/ 281291 w 916944"/>
                  <a:gd name="connsiteY8" fmla="*/ 467401 h 1244302"/>
                  <a:gd name="connsiteX9" fmla="*/ 301172 w 916944"/>
                  <a:gd name="connsiteY9" fmla="*/ 427765 h 1244302"/>
                  <a:gd name="connsiteX10" fmla="*/ 408098 w 916944"/>
                  <a:gd name="connsiteY10" fmla="*/ 366210 h 1244302"/>
                  <a:gd name="connsiteX11" fmla="*/ 437622 w 916944"/>
                  <a:gd name="connsiteY11" fmla="*/ 421956 h 1244302"/>
                  <a:gd name="connsiteX12" fmla="*/ 436008 w 916944"/>
                  <a:gd name="connsiteY12" fmla="*/ 426363 h 1244302"/>
                  <a:gd name="connsiteX13" fmla="*/ 373433 w 916944"/>
                  <a:gd name="connsiteY13" fmla="*/ 473518 h 1244302"/>
                  <a:gd name="connsiteX14" fmla="*/ 280653 w 916944"/>
                  <a:gd name="connsiteY14" fmla="*/ 471351 h 1244302"/>
                  <a:gd name="connsiteX15" fmla="*/ 258223 w 916944"/>
                  <a:gd name="connsiteY15" fmla="*/ 574199 h 1244302"/>
                  <a:gd name="connsiteX16" fmla="*/ 239998 w 916944"/>
                  <a:gd name="connsiteY16" fmla="*/ 633206 h 1244302"/>
                  <a:gd name="connsiteX17" fmla="*/ 248792 w 916944"/>
                  <a:gd name="connsiteY17" fmla="*/ 616128 h 1244302"/>
                  <a:gd name="connsiteX18" fmla="*/ 355718 w 916944"/>
                  <a:gd name="connsiteY18" fmla="*/ 554445 h 1244302"/>
                  <a:gd name="connsiteX19" fmla="*/ 385390 w 916944"/>
                  <a:gd name="connsiteY19" fmla="*/ 610113 h 1244302"/>
                  <a:gd name="connsiteX20" fmla="*/ 383756 w 916944"/>
                  <a:gd name="connsiteY20" fmla="*/ 614599 h 1244302"/>
                  <a:gd name="connsiteX21" fmla="*/ 321053 w 916944"/>
                  <a:gd name="connsiteY21" fmla="*/ 661753 h 1244302"/>
                  <a:gd name="connsiteX22" fmla="*/ 230950 w 916944"/>
                  <a:gd name="connsiteY22" fmla="*/ 659969 h 1244302"/>
                  <a:gd name="connsiteX23" fmla="*/ 223303 w 916944"/>
                  <a:gd name="connsiteY23" fmla="*/ 682527 h 1244302"/>
                  <a:gd name="connsiteX24" fmla="*/ 186981 w 916944"/>
                  <a:gd name="connsiteY24" fmla="*/ 789835 h 1244302"/>
                  <a:gd name="connsiteX25" fmla="*/ 176021 w 916944"/>
                  <a:gd name="connsiteY25" fmla="*/ 827304 h 1244302"/>
                  <a:gd name="connsiteX26" fmla="*/ 183795 w 916944"/>
                  <a:gd name="connsiteY26" fmla="*/ 812520 h 1244302"/>
                  <a:gd name="connsiteX27" fmla="*/ 290721 w 916944"/>
                  <a:gd name="connsiteY27" fmla="*/ 750965 h 1244302"/>
                  <a:gd name="connsiteX28" fmla="*/ 320338 w 916944"/>
                  <a:gd name="connsiteY28" fmla="*/ 806457 h 1244302"/>
                  <a:gd name="connsiteX29" fmla="*/ 318632 w 916944"/>
                  <a:gd name="connsiteY29" fmla="*/ 811118 h 1244302"/>
                  <a:gd name="connsiteX30" fmla="*/ 256057 w 916944"/>
                  <a:gd name="connsiteY30" fmla="*/ 858273 h 1244302"/>
                  <a:gd name="connsiteX31" fmla="*/ 168247 w 916944"/>
                  <a:gd name="connsiteY31" fmla="*/ 856743 h 1244302"/>
                  <a:gd name="connsiteX32" fmla="*/ 159326 w 916944"/>
                  <a:gd name="connsiteY32" fmla="*/ 894977 h 1244302"/>
                  <a:gd name="connsiteX33" fmla="*/ 154738 w 916944"/>
                  <a:gd name="connsiteY33" fmla="*/ 920466 h 1244302"/>
                  <a:gd name="connsiteX34" fmla="*/ 151170 w 916944"/>
                  <a:gd name="connsiteY34" fmla="*/ 945954 h 1244302"/>
                  <a:gd name="connsiteX35" fmla="*/ 146327 w 916944"/>
                  <a:gd name="connsiteY35" fmla="*/ 995531 h 1244302"/>
                  <a:gd name="connsiteX36" fmla="*/ 143906 w 916944"/>
                  <a:gd name="connsiteY36" fmla="*/ 1028156 h 1244302"/>
                  <a:gd name="connsiteX37" fmla="*/ 156650 w 916944"/>
                  <a:gd name="connsiteY37" fmla="*/ 989923 h 1244302"/>
                  <a:gd name="connsiteX38" fmla="*/ 214382 w 916944"/>
                  <a:gd name="connsiteY38" fmla="*/ 924289 h 1244302"/>
                  <a:gd name="connsiteX39" fmla="*/ 219225 w 916944"/>
                  <a:gd name="connsiteY39" fmla="*/ 915623 h 1244302"/>
                  <a:gd name="connsiteX40" fmla="*/ 280964 w 916944"/>
                  <a:gd name="connsiteY40" fmla="*/ 902674 h 1244302"/>
                  <a:gd name="connsiteX41" fmla="*/ 284732 w 916944"/>
                  <a:gd name="connsiteY41" fmla="*/ 905427 h 1244302"/>
                  <a:gd name="connsiteX42" fmla="*/ 293015 w 916944"/>
                  <a:gd name="connsiteY42" fmla="*/ 1028539 h 1244302"/>
                  <a:gd name="connsiteX43" fmla="*/ 274791 w 916944"/>
                  <a:gd name="connsiteY43" fmla="*/ 1061037 h 1244302"/>
                  <a:gd name="connsiteX44" fmla="*/ 290084 w 916944"/>
                  <a:gd name="connsiteY44" fmla="*/ 1042175 h 1244302"/>
                  <a:gd name="connsiteX45" fmla="*/ 322965 w 916944"/>
                  <a:gd name="connsiteY45" fmla="*/ 1003305 h 1244302"/>
                  <a:gd name="connsiteX46" fmla="*/ 340552 w 916944"/>
                  <a:gd name="connsiteY46" fmla="*/ 984188 h 1244302"/>
                  <a:gd name="connsiteX47" fmla="*/ 359541 w 916944"/>
                  <a:gd name="connsiteY47" fmla="*/ 965199 h 1244302"/>
                  <a:gd name="connsiteX48" fmla="*/ 407078 w 916944"/>
                  <a:gd name="connsiteY48" fmla="*/ 922760 h 1244302"/>
                  <a:gd name="connsiteX49" fmla="*/ 345268 w 916944"/>
                  <a:gd name="connsiteY49" fmla="*/ 857891 h 1244302"/>
                  <a:gd name="connsiteX50" fmla="*/ 337621 w 916944"/>
                  <a:gd name="connsiteY50" fmla="*/ 779894 h 1244302"/>
                  <a:gd name="connsiteX51" fmla="*/ 396494 w 916944"/>
                  <a:gd name="connsiteY51" fmla="*/ 757238 h 1244302"/>
                  <a:gd name="connsiteX52" fmla="*/ 401343 w 916944"/>
                  <a:gd name="connsiteY52" fmla="*/ 759758 h 1244302"/>
                  <a:gd name="connsiteX53" fmla="*/ 428107 w 916944"/>
                  <a:gd name="connsiteY53" fmla="*/ 880321 h 1244302"/>
                  <a:gd name="connsiteX54" fmla="*/ 414088 w 916944"/>
                  <a:gd name="connsiteY54" fmla="*/ 917407 h 1244302"/>
                  <a:gd name="connsiteX55" fmla="*/ 444165 w 916944"/>
                  <a:gd name="connsiteY55" fmla="*/ 892938 h 1244302"/>
                  <a:gd name="connsiteX56" fmla="*/ 535542 w 916944"/>
                  <a:gd name="connsiteY56" fmla="*/ 825137 h 1244302"/>
                  <a:gd name="connsiteX57" fmla="*/ 563453 w 916944"/>
                  <a:gd name="connsiteY57" fmla="*/ 804364 h 1244302"/>
                  <a:gd name="connsiteX58" fmla="*/ 499730 w 916944"/>
                  <a:gd name="connsiteY58" fmla="*/ 737455 h 1244302"/>
                  <a:gd name="connsiteX59" fmla="*/ 492211 w 916944"/>
                  <a:gd name="connsiteY59" fmla="*/ 659459 h 1244302"/>
                  <a:gd name="connsiteX60" fmla="*/ 550898 w 916944"/>
                  <a:gd name="connsiteY60" fmla="*/ 636822 h 1244302"/>
                  <a:gd name="connsiteX61" fmla="*/ 555933 w 916944"/>
                  <a:gd name="connsiteY61" fmla="*/ 639451 h 1244302"/>
                  <a:gd name="connsiteX62" fmla="*/ 582824 w 916944"/>
                  <a:gd name="connsiteY62" fmla="*/ 759886 h 1244302"/>
                  <a:gd name="connsiteX63" fmla="*/ 566256 w 916944"/>
                  <a:gd name="connsiteY63" fmla="*/ 803089 h 1244302"/>
                  <a:gd name="connsiteX64" fmla="*/ 626410 w 916944"/>
                  <a:gd name="connsiteY64" fmla="*/ 756445 h 1244302"/>
                  <a:gd name="connsiteX65" fmla="*/ 700965 w 916944"/>
                  <a:gd name="connsiteY65" fmla="*/ 687115 h 1244302"/>
                  <a:gd name="connsiteX66" fmla="*/ 636351 w 916944"/>
                  <a:gd name="connsiteY66" fmla="*/ 619824 h 1244302"/>
                  <a:gd name="connsiteX67" fmla="*/ 628704 w 916944"/>
                  <a:gd name="connsiteY67" fmla="*/ 541828 h 1244302"/>
                  <a:gd name="connsiteX68" fmla="*/ 687335 w 916944"/>
                  <a:gd name="connsiteY68" fmla="*/ 519045 h 1244302"/>
                  <a:gd name="connsiteX69" fmla="*/ 692426 w 916944"/>
                  <a:gd name="connsiteY69" fmla="*/ 521692 h 1244302"/>
                  <a:gd name="connsiteX70" fmla="*/ 719317 w 916944"/>
                  <a:gd name="connsiteY70" fmla="*/ 642254 h 1244302"/>
                  <a:gd name="connsiteX71" fmla="*/ 704661 w 916944"/>
                  <a:gd name="connsiteY71" fmla="*/ 680488 h 1244302"/>
                  <a:gd name="connsiteX72" fmla="*/ 706445 w 916944"/>
                  <a:gd name="connsiteY72" fmla="*/ 681635 h 1244302"/>
                  <a:gd name="connsiteX73" fmla="*/ 767619 w 916944"/>
                  <a:gd name="connsiteY73" fmla="*/ 599560 h 1244302"/>
                  <a:gd name="connsiteX74" fmla="*/ 794510 w 916944"/>
                  <a:gd name="connsiteY74" fmla="*/ 552279 h 1244302"/>
                  <a:gd name="connsiteX75" fmla="*/ 724670 w 916944"/>
                  <a:gd name="connsiteY75" fmla="*/ 493654 h 1244302"/>
                  <a:gd name="connsiteX76" fmla="*/ 708612 w 916944"/>
                  <a:gd name="connsiteY76" fmla="*/ 417187 h 1244302"/>
                  <a:gd name="connsiteX77" fmla="*/ 764837 w 916944"/>
                  <a:gd name="connsiteY77" fmla="*/ 388584 h 1244302"/>
                  <a:gd name="connsiteX78" fmla="*/ 769276 w 916944"/>
                  <a:gd name="connsiteY78" fmla="*/ 390297 h 1244302"/>
                  <a:gd name="connsiteX79" fmla="*/ 809166 w 916944"/>
                  <a:gd name="connsiteY79" fmla="*/ 507163 h 1244302"/>
                  <a:gd name="connsiteX80" fmla="*/ 800754 w 916944"/>
                  <a:gd name="connsiteY80" fmla="*/ 540171 h 1244302"/>
                  <a:gd name="connsiteX81" fmla="*/ 811332 w 916944"/>
                  <a:gd name="connsiteY81" fmla="*/ 519143 h 1244302"/>
                  <a:gd name="connsiteX82" fmla="*/ 842047 w 916944"/>
                  <a:gd name="connsiteY82" fmla="*/ 447647 h 1244302"/>
                  <a:gd name="connsiteX83" fmla="*/ 854791 w 916944"/>
                  <a:gd name="connsiteY83" fmla="*/ 413619 h 1244302"/>
                  <a:gd name="connsiteX84" fmla="*/ 819999 w 916944"/>
                  <a:gd name="connsiteY84" fmla="*/ 329888 h 1244302"/>
                  <a:gd name="connsiteX85" fmla="*/ 841154 w 916944"/>
                  <a:gd name="connsiteY85" fmla="*/ 254313 h 1244302"/>
                  <a:gd name="connsiteX86" fmla="*/ 904233 w 916944"/>
                  <a:gd name="connsiteY86" fmla="*/ 254924 h 1244302"/>
                  <a:gd name="connsiteX87" fmla="*/ 907298 w 916944"/>
                  <a:gd name="connsiteY87" fmla="*/ 258392 h 1244302"/>
                  <a:gd name="connsiteX88" fmla="*/ 888946 w 916944"/>
                  <a:gd name="connsiteY88" fmla="*/ 380483 h 1244302"/>
                  <a:gd name="connsiteX89" fmla="*/ 856320 w 916944"/>
                  <a:gd name="connsiteY89" fmla="*/ 416295 h 1244302"/>
                  <a:gd name="connsiteX90" fmla="*/ 856320 w 916944"/>
                  <a:gd name="connsiteY90" fmla="*/ 416295 h 1244302"/>
                  <a:gd name="connsiteX91" fmla="*/ 845105 w 916944"/>
                  <a:gd name="connsiteY91" fmla="*/ 449176 h 1244302"/>
                  <a:gd name="connsiteX92" fmla="*/ 815920 w 916944"/>
                  <a:gd name="connsiteY92" fmla="*/ 521437 h 1244302"/>
                  <a:gd name="connsiteX93" fmla="*/ 773609 w 916944"/>
                  <a:gd name="connsiteY93" fmla="*/ 603511 h 1244302"/>
                  <a:gd name="connsiteX94" fmla="*/ 713709 w 916944"/>
                  <a:gd name="connsiteY94" fmla="*/ 687752 h 1244302"/>
                  <a:gd name="connsiteX95" fmla="*/ 712817 w 916944"/>
                  <a:gd name="connsiteY95" fmla="*/ 688644 h 1244302"/>
                  <a:gd name="connsiteX96" fmla="*/ 751051 w 916944"/>
                  <a:gd name="connsiteY96" fmla="*/ 666596 h 1244302"/>
                  <a:gd name="connsiteX97" fmla="*/ 874162 w 916944"/>
                  <a:gd name="connsiteY97" fmla="*/ 674243 h 1244302"/>
                  <a:gd name="connsiteX98" fmla="*/ 868183 w 916944"/>
                  <a:gd name="connsiteY98" fmla="*/ 737041 h 1244302"/>
                  <a:gd name="connsiteX99" fmla="*/ 864349 w 916944"/>
                  <a:gd name="connsiteY99" fmla="*/ 739877 h 1244302"/>
                  <a:gd name="connsiteX100" fmla="*/ 786098 w 916944"/>
                  <a:gd name="connsiteY100" fmla="*/ 744592 h 1244302"/>
                  <a:gd name="connsiteX101" fmla="*/ 709632 w 916944"/>
                  <a:gd name="connsiteY101" fmla="*/ 691575 h 1244302"/>
                  <a:gd name="connsiteX102" fmla="*/ 634184 w 916944"/>
                  <a:gd name="connsiteY102" fmla="*/ 765111 h 1244302"/>
                  <a:gd name="connsiteX103" fmla="*/ 586393 w 916944"/>
                  <a:gd name="connsiteY103" fmla="*/ 804236 h 1244302"/>
                  <a:gd name="connsiteX104" fmla="*/ 603215 w 916944"/>
                  <a:gd name="connsiteY104" fmla="*/ 794805 h 1244302"/>
                  <a:gd name="connsiteX105" fmla="*/ 726327 w 916944"/>
                  <a:gd name="connsiteY105" fmla="*/ 802452 h 1244302"/>
                  <a:gd name="connsiteX106" fmla="*/ 720413 w 916944"/>
                  <a:gd name="connsiteY106" fmla="*/ 865075 h 1244302"/>
                  <a:gd name="connsiteX107" fmla="*/ 716513 w 916944"/>
                  <a:gd name="connsiteY107" fmla="*/ 867959 h 1244302"/>
                  <a:gd name="connsiteX108" fmla="*/ 638263 w 916944"/>
                  <a:gd name="connsiteY108" fmla="*/ 872801 h 1244302"/>
                  <a:gd name="connsiteX109" fmla="*/ 563963 w 916944"/>
                  <a:gd name="connsiteY109" fmla="*/ 821824 h 1244302"/>
                  <a:gd name="connsiteX110" fmla="*/ 545228 w 916944"/>
                  <a:gd name="connsiteY110" fmla="*/ 836353 h 1244302"/>
                  <a:gd name="connsiteX111" fmla="*/ 456017 w 916944"/>
                  <a:gd name="connsiteY111" fmla="*/ 905937 h 1244302"/>
                  <a:gd name="connsiteX112" fmla="*/ 426195 w 916944"/>
                  <a:gd name="connsiteY112" fmla="*/ 931426 h 1244302"/>
                  <a:gd name="connsiteX113" fmla="*/ 440851 w 916944"/>
                  <a:gd name="connsiteY113" fmla="*/ 923269 h 1244302"/>
                  <a:gd name="connsiteX114" fmla="*/ 563963 w 916944"/>
                  <a:gd name="connsiteY114" fmla="*/ 930916 h 1244302"/>
                  <a:gd name="connsiteX115" fmla="*/ 557766 w 916944"/>
                  <a:gd name="connsiteY115" fmla="*/ 993874 h 1244302"/>
                  <a:gd name="connsiteX116" fmla="*/ 554149 w 916944"/>
                  <a:gd name="connsiteY116" fmla="*/ 996550 h 1244302"/>
                  <a:gd name="connsiteX117" fmla="*/ 475898 w 916944"/>
                  <a:gd name="connsiteY117" fmla="*/ 1001266 h 1244302"/>
                  <a:gd name="connsiteX118" fmla="*/ 403510 w 916944"/>
                  <a:gd name="connsiteY118" fmla="*/ 951690 h 1244302"/>
                  <a:gd name="connsiteX119" fmla="*/ 374835 w 916944"/>
                  <a:gd name="connsiteY119" fmla="*/ 978835 h 1244302"/>
                  <a:gd name="connsiteX120" fmla="*/ 356865 w 916944"/>
                  <a:gd name="connsiteY120" fmla="*/ 997570 h 1244302"/>
                  <a:gd name="connsiteX121" fmla="*/ 339660 w 916944"/>
                  <a:gd name="connsiteY121" fmla="*/ 1017069 h 1244302"/>
                  <a:gd name="connsiteX122" fmla="*/ 308309 w 916944"/>
                  <a:gd name="connsiteY122" fmla="*/ 1055302 h 1244302"/>
                  <a:gd name="connsiteX123" fmla="*/ 288300 w 916944"/>
                  <a:gd name="connsiteY123" fmla="*/ 1080791 h 1244302"/>
                  <a:gd name="connsiteX124" fmla="*/ 320289 w 916944"/>
                  <a:gd name="connsiteY124" fmla="*/ 1055302 h 1244302"/>
                  <a:gd name="connsiteX125" fmla="*/ 443145 w 916944"/>
                  <a:gd name="connsiteY125" fmla="*/ 1044214 h 1244302"/>
                  <a:gd name="connsiteX126" fmla="*/ 446610 w 916944"/>
                  <a:gd name="connsiteY126" fmla="*/ 1107020 h 1244302"/>
                  <a:gd name="connsiteX127" fmla="*/ 443145 w 916944"/>
                  <a:gd name="connsiteY127" fmla="*/ 1110485 h 1244302"/>
                  <a:gd name="connsiteX128" fmla="*/ 366678 w 916944"/>
                  <a:gd name="connsiteY128" fmla="*/ 1127053 h 1244302"/>
                  <a:gd name="connsiteX129" fmla="*/ 283712 w 916944"/>
                  <a:gd name="connsiteY129" fmla="*/ 1086526 h 1244302"/>
                  <a:gd name="connsiteX130" fmla="*/ 252998 w 916944"/>
                  <a:gd name="connsiteY130" fmla="*/ 1127945 h 1244302"/>
                  <a:gd name="connsiteX131" fmla="*/ 176531 w 916944"/>
                  <a:gd name="connsiteY131" fmla="*/ 1241371 h 1244302"/>
                  <a:gd name="connsiteX132" fmla="*/ 174747 w 916944"/>
                  <a:gd name="connsiteY132" fmla="*/ 1244302 h 1244302"/>
                  <a:gd name="connsiteX133" fmla="*/ 151679 w 916944"/>
                  <a:gd name="connsiteY133" fmla="*/ 1233087 h 1244302"/>
                  <a:gd name="connsiteX134" fmla="*/ 155248 w 916944"/>
                  <a:gd name="connsiteY134" fmla="*/ 1227607 h 1244302"/>
                  <a:gd name="connsiteX135" fmla="*/ 235538 w 916944"/>
                  <a:gd name="connsiteY135" fmla="*/ 1114691 h 1244302"/>
                  <a:gd name="connsiteX136" fmla="*/ 270840 w 916944"/>
                  <a:gd name="connsiteY136" fmla="*/ 1069321 h 1244302"/>
                  <a:gd name="connsiteX137" fmla="*/ 235028 w 916944"/>
                  <a:gd name="connsiteY137" fmla="*/ 1025098 h 1244302"/>
                  <a:gd name="connsiteX138" fmla="*/ 146454 w 916944"/>
                  <a:gd name="connsiteY138" fmla="*/ 1035931 h 1244302"/>
                  <a:gd name="connsiteX139" fmla="*/ 143650 w 916944"/>
                  <a:gd name="connsiteY139" fmla="*/ 1086908 h 1244302"/>
                  <a:gd name="connsiteX140" fmla="*/ 141994 w 916944"/>
                  <a:gd name="connsiteY140" fmla="*/ 1224039 h 1244302"/>
                  <a:gd name="connsiteX141" fmla="*/ 141994 w 916944"/>
                  <a:gd name="connsiteY141" fmla="*/ 1227862 h 1244302"/>
                  <a:gd name="connsiteX142" fmla="*/ 116505 w 916944"/>
                  <a:gd name="connsiteY142" fmla="*/ 1215118 h 1244302"/>
                  <a:gd name="connsiteX143" fmla="*/ 121093 w 916944"/>
                  <a:gd name="connsiteY143" fmla="*/ 1085252 h 1244302"/>
                  <a:gd name="connsiteX144" fmla="*/ 125554 w 916944"/>
                  <a:gd name="connsiteY144" fmla="*/ 1028029 h 1244302"/>
                  <a:gd name="connsiteX145" fmla="*/ 39528 w 916944"/>
                  <a:gd name="connsiteY145" fmla="*/ 994256 h 1244302"/>
                  <a:gd name="connsiteX146" fmla="*/ 21 w 916944"/>
                  <a:gd name="connsiteY146" fmla="*/ 926583 h 1244302"/>
                  <a:gd name="connsiteX147" fmla="*/ 44274 w 916944"/>
                  <a:gd name="connsiteY147" fmla="*/ 881628 h 1244302"/>
                  <a:gd name="connsiteX148" fmla="*/ 49087 w 916944"/>
                  <a:gd name="connsiteY148" fmla="*/ 881850 h 1244302"/>
                  <a:gd name="connsiteX149" fmla="*/ 123897 w 916944"/>
                  <a:gd name="connsiteY149" fmla="*/ 979982 h 1244302"/>
                  <a:gd name="connsiteX150" fmla="*/ 126573 w 916944"/>
                  <a:gd name="connsiteY150" fmla="*/ 1017196 h 1244302"/>
                  <a:gd name="connsiteX151" fmla="*/ 128867 w 916944"/>
                  <a:gd name="connsiteY151" fmla="*/ 992982 h 1244302"/>
                  <a:gd name="connsiteX152" fmla="*/ 134857 w 916944"/>
                  <a:gd name="connsiteY152" fmla="*/ 942004 h 1244302"/>
                  <a:gd name="connsiteX153" fmla="*/ 139063 w 916944"/>
                  <a:gd name="connsiteY153" fmla="*/ 916515 h 1244302"/>
                  <a:gd name="connsiteX154" fmla="*/ 144415 w 916944"/>
                  <a:gd name="connsiteY154" fmla="*/ 890134 h 1244302"/>
                  <a:gd name="connsiteX155" fmla="*/ 160601 w 916944"/>
                  <a:gd name="connsiteY155" fmla="*/ 828706 h 1244302"/>
                  <a:gd name="connsiteX156" fmla="*/ 73301 w 916944"/>
                  <a:gd name="connsiteY156" fmla="*/ 808569 h 1244302"/>
                  <a:gd name="connsiteX157" fmla="*/ 23980 w 916944"/>
                  <a:gd name="connsiteY157" fmla="*/ 747651 h 1244302"/>
                  <a:gd name="connsiteX158" fmla="*/ 60949 w 916944"/>
                  <a:gd name="connsiteY158" fmla="*/ 696537 h 1244302"/>
                  <a:gd name="connsiteX159" fmla="*/ 65654 w 916944"/>
                  <a:gd name="connsiteY159" fmla="*/ 696036 h 1244302"/>
                  <a:gd name="connsiteX160" fmla="*/ 154866 w 916944"/>
                  <a:gd name="connsiteY160" fmla="*/ 781806 h 1244302"/>
                  <a:gd name="connsiteX161" fmla="*/ 163659 w 916944"/>
                  <a:gd name="connsiteY161" fmla="*/ 820040 h 1244302"/>
                  <a:gd name="connsiteX162" fmla="*/ 175257 w 916944"/>
                  <a:gd name="connsiteY162" fmla="*/ 783080 h 1244302"/>
                  <a:gd name="connsiteX163" fmla="*/ 213490 w 916944"/>
                  <a:gd name="connsiteY163" fmla="*/ 676155 h 1244302"/>
                  <a:gd name="connsiteX164" fmla="*/ 225342 w 916944"/>
                  <a:gd name="connsiteY164" fmla="*/ 643401 h 1244302"/>
                  <a:gd name="connsiteX165" fmla="*/ 134857 w 916944"/>
                  <a:gd name="connsiteY165" fmla="*/ 623010 h 1244302"/>
                  <a:gd name="connsiteX166" fmla="*/ 85536 w 916944"/>
                  <a:gd name="connsiteY166" fmla="*/ 562092 h 1244302"/>
                  <a:gd name="connsiteX167" fmla="*/ 122236 w 916944"/>
                  <a:gd name="connsiteY167" fmla="*/ 511007 h 1244302"/>
                  <a:gd name="connsiteX168" fmla="*/ 127210 w 916944"/>
                  <a:gd name="connsiteY168" fmla="*/ 510476 h 1244302"/>
                  <a:gd name="connsiteX169" fmla="*/ 216421 w 916944"/>
                  <a:gd name="connsiteY169" fmla="*/ 596120 h 1244302"/>
                  <a:gd name="connsiteX170" fmla="*/ 226489 w 916944"/>
                  <a:gd name="connsiteY170" fmla="*/ 641362 h 1244302"/>
                  <a:gd name="connsiteX171" fmla="*/ 250959 w 916944"/>
                  <a:gd name="connsiteY171" fmla="*/ 569229 h 1244302"/>
                  <a:gd name="connsiteX172" fmla="*/ 274919 w 916944"/>
                  <a:gd name="connsiteY172" fmla="*/ 470331 h 1244302"/>
                  <a:gd name="connsiteX173" fmla="*/ 183795 w 916944"/>
                  <a:gd name="connsiteY173" fmla="*/ 449813 h 1244302"/>
                  <a:gd name="connsiteX174" fmla="*/ 134474 w 916944"/>
                  <a:gd name="connsiteY174" fmla="*/ 388895 h 1244302"/>
                  <a:gd name="connsiteX175" fmla="*/ 171443 w 916944"/>
                  <a:gd name="connsiteY175" fmla="*/ 337781 h 1244302"/>
                  <a:gd name="connsiteX176" fmla="*/ 176149 w 916944"/>
                  <a:gd name="connsiteY176" fmla="*/ 337280 h 1244302"/>
                  <a:gd name="connsiteX177" fmla="*/ 265360 w 916944"/>
                  <a:gd name="connsiteY177" fmla="*/ 423050 h 1244302"/>
                  <a:gd name="connsiteX178" fmla="*/ 274536 w 916944"/>
                  <a:gd name="connsiteY178" fmla="*/ 463450 h 1244302"/>
                  <a:gd name="connsiteX179" fmla="*/ 276703 w 916944"/>
                  <a:gd name="connsiteY179" fmla="*/ 463450 h 1244302"/>
                  <a:gd name="connsiteX180" fmla="*/ 282310 w 916944"/>
                  <a:gd name="connsiteY180" fmla="*/ 361494 h 1244302"/>
                  <a:gd name="connsiteX181" fmla="*/ 278742 w 916944"/>
                  <a:gd name="connsiteY181" fmla="*/ 307203 h 1244302"/>
                  <a:gd name="connsiteX182" fmla="*/ 188129 w 916944"/>
                  <a:gd name="connsiteY182" fmla="*/ 296880 h 1244302"/>
                  <a:gd name="connsiteX183" fmla="*/ 132435 w 916944"/>
                  <a:gd name="connsiteY183" fmla="*/ 241696 h 1244302"/>
                  <a:gd name="connsiteX184" fmla="*/ 163362 w 916944"/>
                  <a:gd name="connsiteY184" fmla="*/ 186923 h 1244302"/>
                  <a:gd name="connsiteX185" fmla="*/ 168120 w 916944"/>
                  <a:gd name="connsiteY185" fmla="*/ 185876 h 1244302"/>
                  <a:gd name="connsiteX186" fmla="*/ 265870 w 916944"/>
                  <a:gd name="connsiteY186" fmla="*/ 261323 h 1244302"/>
                  <a:gd name="connsiteX187" fmla="*/ 277085 w 916944"/>
                  <a:gd name="connsiteY187" fmla="*/ 293566 h 1244302"/>
                  <a:gd name="connsiteX188" fmla="*/ 274409 w 916944"/>
                  <a:gd name="connsiteY188" fmla="*/ 269989 h 1244302"/>
                  <a:gd name="connsiteX189" fmla="*/ 260517 w 916944"/>
                  <a:gd name="connsiteY189" fmla="*/ 193522 h 1244302"/>
                  <a:gd name="connsiteX190" fmla="*/ 252106 w 916944"/>
                  <a:gd name="connsiteY190" fmla="*/ 158348 h 1244302"/>
                  <a:gd name="connsiteX191" fmla="*/ 176914 w 916944"/>
                  <a:gd name="connsiteY191" fmla="*/ 107370 h 1244302"/>
                  <a:gd name="connsiteX192" fmla="*/ 152826 w 916944"/>
                  <a:gd name="connsiteY192" fmla="*/ 32687 h 1244302"/>
                  <a:gd name="connsiteX193" fmla="*/ 205971 w 916944"/>
                  <a:gd name="connsiteY193" fmla="*/ 1209 h 124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916944" h="1244302">
                    <a:moveTo>
                      <a:pt x="205971" y="1209"/>
                    </a:moveTo>
                    <a:cubicBezTo>
                      <a:pt x="241401" y="13953"/>
                      <a:pt x="258988" y="79459"/>
                      <a:pt x="257841" y="113105"/>
                    </a:cubicBezTo>
                    <a:cubicBezTo>
                      <a:pt x="257841" y="116036"/>
                      <a:pt x="251086" y="161279"/>
                      <a:pt x="250449" y="160896"/>
                    </a:cubicBezTo>
                    <a:lnTo>
                      <a:pt x="250449" y="160896"/>
                    </a:lnTo>
                    <a:cubicBezTo>
                      <a:pt x="253253" y="171219"/>
                      <a:pt x="256184" y="182307"/>
                      <a:pt x="259243" y="194542"/>
                    </a:cubicBezTo>
                    <a:cubicBezTo>
                      <a:pt x="264468" y="217100"/>
                      <a:pt x="270330" y="242716"/>
                      <a:pt x="274791" y="271009"/>
                    </a:cubicBezTo>
                    <a:cubicBezTo>
                      <a:pt x="279861" y="301422"/>
                      <a:pt x="283180" y="332102"/>
                      <a:pt x="284732" y="362896"/>
                    </a:cubicBezTo>
                    <a:cubicBezTo>
                      <a:pt x="286660" y="397340"/>
                      <a:pt x="285509" y="431887"/>
                      <a:pt x="281291" y="466126"/>
                    </a:cubicBezTo>
                    <a:cubicBezTo>
                      <a:pt x="281339" y="466550"/>
                      <a:pt x="281339" y="466977"/>
                      <a:pt x="281291" y="467401"/>
                    </a:cubicBezTo>
                    <a:cubicBezTo>
                      <a:pt x="286006" y="457332"/>
                      <a:pt x="299898" y="429804"/>
                      <a:pt x="301172" y="427765"/>
                    </a:cubicBezTo>
                    <a:cubicBezTo>
                      <a:pt x="319651" y="399728"/>
                      <a:pt x="371776" y="356141"/>
                      <a:pt x="408098" y="366210"/>
                    </a:cubicBezTo>
                    <a:cubicBezTo>
                      <a:pt x="431644" y="373451"/>
                      <a:pt x="444863" y="398409"/>
                      <a:pt x="437622" y="421956"/>
                    </a:cubicBezTo>
                    <a:cubicBezTo>
                      <a:pt x="437162" y="423452"/>
                      <a:pt x="436623" y="424924"/>
                      <a:pt x="436008" y="426363"/>
                    </a:cubicBezTo>
                    <a:cubicBezTo>
                      <a:pt x="426450" y="451088"/>
                      <a:pt x="397775" y="466636"/>
                      <a:pt x="373433" y="473518"/>
                    </a:cubicBezTo>
                    <a:cubicBezTo>
                      <a:pt x="346160" y="481292"/>
                      <a:pt x="285496" y="472116"/>
                      <a:pt x="280653" y="471351"/>
                    </a:cubicBezTo>
                    <a:cubicBezTo>
                      <a:pt x="275444" y="506089"/>
                      <a:pt x="267950" y="540446"/>
                      <a:pt x="258223" y="574199"/>
                    </a:cubicBezTo>
                    <a:cubicBezTo>
                      <a:pt x="252615" y="593996"/>
                      <a:pt x="246541" y="613664"/>
                      <a:pt x="239998" y="633206"/>
                    </a:cubicBezTo>
                    <a:cubicBezTo>
                      <a:pt x="244204" y="624667"/>
                      <a:pt x="248155" y="617148"/>
                      <a:pt x="248792" y="616128"/>
                    </a:cubicBezTo>
                    <a:cubicBezTo>
                      <a:pt x="267272" y="587963"/>
                      <a:pt x="319397" y="544504"/>
                      <a:pt x="355718" y="554445"/>
                    </a:cubicBezTo>
                    <a:cubicBezTo>
                      <a:pt x="379284" y="561624"/>
                      <a:pt x="392569" y="586547"/>
                      <a:pt x="385390" y="610113"/>
                    </a:cubicBezTo>
                    <a:cubicBezTo>
                      <a:pt x="384926" y="611636"/>
                      <a:pt x="384380" y="613134"/>
                      <a:pt x="383756" y="614599"/>
                    </a:cubicBezTo>
                    <a:cubicBezTo>
                      <a:pt x="374070" y="639451"/>
                      <a:pt x="345522" y="654871"/>
                      <a:pt x="321053" y="661753"/>
                    </a:cubicBezTo>
                    <a:cubicBezTo>
                      <a:pt x="296584" y="668636"/>
                      <a:pt x="244587" y="661753"/>
                      <a:pt x="230950" y="659969"/>
                    </a:cubicBezTo>
                    <a:cubicBezTo>
                      <a:pt x="228274" y="667489"/>
                      <a:pt x="225852" y="675008"/>
                      <a:pt x="223303" y="682527"/>
                    </a:cubicBezTo>
                    <a:cubicBezTo>
                      <a:pt x="210559" y="718466"/>
                      <a:pt x="197814" y="754405"/>
                      <a:pt x="186981" y="789835"/>
                    </a:cubicBezTo>
                    <a:cubicBezTo>
                      <a:pt x="183031" y="802579"/>
                      <a:pt x="179590" y="815324"/>
                      <a:pt x="176021" y="827304"/>
                    </a:cubicBezTo>
                    <a:cubicBezTo>
                      <a:pt x="179845" y="819785"/>
                      <a:pt x="183158" y="813412"/>
                      <a:pt x="183795" y="812520"/>
                    </a:cubicBezTo>
                    <a:cubicBezTo>
                      <a:pt x="202275" y="784483"/>
                      <a:pt x="254400" y="740896"/>
                      <a:pt x="290721" y="750965"/>
                    </a:cubicBezTo>
                    <a:cubicBezTo>
                      <a:pt x="314224" y="758110"/>
                      <a:pt x="327484" y="782955"/>
                      <a:pt x="320338" y="806457"/>
                    </a:cubicBezTo>
                    <a:cubicBezTo>
                      <a:pt x="319857" y="808042"/>
                      <a:pt x="319287" y="809598"/>
                      <a:pt x="318632" y="811118"/>
                    </a:cubicBezTo>
                    <a:cubicBezTo>
                      <a:pt x="309074" y="835843"/>
                      <a:pt x="280399" y="851391"/>
                      <a:pt x="256057" y="858273"/>
                    </a:cubicBezTo>
                    <a:cubicBezTo>
                      <a:pt x="231715" y="865155"/>
                      <a:pt x="184688" y="859038"/>
                      <a:pt x="168247" y="856743"/>
                    </a:cubicBezTo>
                    <a:cubicBezTo>
                      <a:pt x="165061" y="869488"/>
                      <a:pt x="161875" y="882232"/>
                      <a:pt x="159326" y="894977"/>
                    </a:cubicBezTo>
                    <a:cubicBezTo>
                      <a:pt x="157797" y="903643"/>
                      <a:pt x="155758" y="911799"/>
                      <a:pt x="154738" y="920466"/>
                    </a:cubicBezTo>
                    <a:cubicBezTo>
                      <a:pt x="153719" y="929132"/>
                      <a:pt x="152317" y="937798"/>
                      <a:pt x="151170" y="945954"/>
                    </a:cubicBezTo>
                    <a:cubicBezTo>
                      <a:pt x="149386" y="962522"/>
                      <a:pt x="147601" y="979472"/>
                      <a:pt x="146327" y="995531"/>
                    </a:cubicBezTo>
                    <a:cubicBezTo>
                      <a:pt x="145307" y="1006746"/>
                      <a:pt x="144670" y="1017451"/>
                      <a:pt x="143906" y="1028156"/>
                    </a:cubicBezTo>
                    <a:cubicBezTo>
                      <a:pt x="147729" y="1015412"/>
                      <a:pt x="155630" y="991325"/>
                      <a:pt x="156650" y="989923"/>
                    </a:cubicBezTo>
                    <a:cubicBezTo>
                      <a:pt x="169952" y="963459"/>
                      <a:pt x="189832" y="940858"/>
                      <a:pt x="214382" y="924289"/>
                    </a:cubicBezTo>
                    <a:cubicBezTo>
                      <a:pt x="215695" y="921242"/>
                      <a:pt x="217318" y="918338"/>
                      <a:pt x="219225" y="915623"/>
                    </a:cubicBezTo>
                    <a:cubicBezTo>
                      <a:pt x="232698" y="894999"/>
                      <a:pt x="260339" y="889201"/>
                      <a:pt x="280964" y="902674"/>
                    </a:cubicBezTo>
                    <a:cubicBezTo>
                      <a:pt x="282267" y="903526"/>
                      <a:pt x="283525" y="904444"/>
                      <a:pt x="284732" y="905427"/>
                    </a:cubicBezTo>
                    <a:cubicBezTo>
                      <a:pt x="313279" y="930024"/>
                      <a:pt x="306142" y="997570"/>
                      <a:pt x="293015" y="1028539"/>
                    </a:cubicBezTo>
                    <a:cubicBezTo>
                      <a:pt x="292251" y="1030450"/>
                      <a:pt x="281673" y="1049312"/>
                      <a:pt x="274791" y="1061037"/>
                    </a:cubicBezTo>
                    <a:cubicBezTo>
                      <a:pt x="279889" y="1054792"/>
                      <a:pt x="284732" y="1048292"/>
                      <a:pt x="290084" y="1042175"/>
                    </a:cubicBezTo>
                    <a:cubicBezTo>
                      <a:pt x="300535" y="1029431"/>
                      <a:pt x="311367" y="1016686"/>
                      <a:pt x="322965" y="1003305"/>
                    </a:cubicBezTo>
                    <a:lnTo>
                      <a:pt x="340552" y="984188"/>
                    </a:lnTo>
                    <a:cubicBezTo>
                      <a:pt x="346287" y="977688"/>
                      <a:pt x="353297" y="971443"/>
                      <a:pt x="359541" y="965199"/>
                    </a:cubicBezTo>
                    <a:cubicBezTo>
                      <a:pt x="374707" y="950670"/>
                      <a:pt x="390638" y="936524"/>
                      <a:pt x="407078" y="922760"/>
                    </a:cubicBezTo>
                    <a:cubicBezTo>
                      <a:pt x="395863" y="913584"/>
                      <a:pt x="356101" y="880448"/>
                      <a:pt x="345268" y="857891"/>
                    </a:cubicBezTo>
                    <a:cubicBezTo>
                      <a:pt x="334435" y="835333"/>
                      <a:pt x="325896" y="803727"/>
                      <a:pt x="337621" y="779894"/>
                    </a:cubicBezTo>
                    <a:cubicBezTo>
                      <a:pt x="347622" y="757381"/>
                      <a:pt x="373980" y="747237"/>
                      <a:pt x="396494" y="757238"/>
                    </a:cubicBezTo>
                    <a:cubicBezTo>
                      <a:pt x="398160" y="757978"/>
                      <a:pt x="399780" y="758820"/>
                      <a:pt x="401343" y="759758"/>
                    </a:cubicBezTo>
                    <a:cubicBezTo>
                      <a:pt x="433204" y="779767"/>
                      <a:pt x="436390" y="847695"/>
                      <a:pt x="428107" y="880321"/>
                    </a:cubicBezTo>
                    <a:cubicBezTo>
                      <a:pt x="428107" y="882232"/>
                      <a:pt x="419058" y="905045"/>
                      <a:pt x="414088" y="917407"/>
                    </a:cubicBezTo>
                    <a:cubicBezTo>
                      <a:pt x="424028" y="909251"/>
                      <a:pt x="433842" y="900967"/>
                      <a:pt x="444165" y="892938"/>
                    </a:cubicBezTo>
                    <a:cubicBezTo>
                      <a:pt x="473987" y="869998"/>
                      <a:pt x="504828" y="847567"/>
                      <a:pt x="535542" y="825137"/>
                    </a:cubicBezTo>
                    <a:cubicBezTo>
                      <a:pt x="544973" y="818255"/>
                      <a:pt x="554149" y="811373"/>
                      <a:pt x="563453" y="804364"/>
                    </a:cubicBezTo>
                    <a:cubicBezTo>
                      <a:pt x="559502" y="801178"/>
                      <a:pt x="512475" y="762690"/>
                      <a:pt x="499730" y="737455"/>
                    </a:cubicBezTo>
                    <a:cubicBezTo>
                      <a:pt x="488515" y="715025"/>
                      <a:pt x="480486" y="683292"/>
                      <a:pt x="492211" y="659459"/>
                    </a:cubicBezTo>
                    <a:cubicBezTo>
                      <a:pt x="502166" y="637002"/>
                      <a:pt x="528441" y="626867"/>
                      <a:pt x="550898" y="636822"/>
                    </a:cubicBezTo>
                    <a:cubicBezTo>
                      <a:pt x="552631" y="637590"/>
                      <a:pt x="554313" y="638468"/>
                      <a:pt x="555933" y="639451"/>
                    </a:cubicBezTo>
                    <a:cubicBezTo>
                      <a:pt x="587795" y="659459"/>
                      <a:pt x="591108" y="727260"/>
                      <a:pt x="582824" y="759886"/>
                    </a:cubicBezTo>
                    <a:cubicBezTo>
                      <a:pt x="582187" y="762307"/>
                      <a:pt x="570080" y="794933"/>
                      <a:pt x="566256" y="803089"/>
                    </a:cubicBezTo>
                    <a:cubicBezTo>
                      <a:pt x="586775" y="787923"/>
                      <a:pt x="607039" y="772503"/>
                      <a:pt x="626410" y="756445"/>
                    </a:cubicBezTo>
                    <a:cubicBezTo>
                      <a:pt x="652779" y="735022"/>
                      <a:pt x="677686" y="711860"/>
                      <a:pt x="700965" y="687115"/>
                    </a:cubicBezTo>
                    <a:cubicBezTo>
                      <a:pt x="699054" y="685585"/>
                      <a:pt x="649223" y="645695"/>
                      <a:pt x="636351" y="619824"/>
                    </a:cubicBezTo>
                    <a:cubicBezTo>
                      <a:pt x="625009" y="597394"/>
                      <a:pt x="616980" y="565660"/>
                      <a:pt x="628704" y="541828"/>
                    </a:cubicBezTo>
                    <a:cubicBezTo>
                      <a:pt x="638603" y="519346"/>
                      <a:pt x="664853" y="509146"/>
                      <a:pt x="687335" y="519045"/>
                    </a:cubicBezTo>
                    <a:cubicBezTo>
                      <a:pt x="689087" y="519817"/>
                      <a:pt x="690788" y="520701"/>
                      <a:pt x="692426" y="521692"/>
                    </a:cubicBezTo>
                    <a:cubicBezTo>
                      <a:pt x="724415" y="541701"/>
                      <a:pt x="727601" y="609629"/>
                      <a:pt x="719317" y="642254"/>
                    </a:cubicBezTo>
                    <a:cubicBezTo>
                      <a:pt x="719317" y="644294"/>
                      <a:pt x="709377" y="669273"/>
                      <a:pt x="704661" y="680488"/>
                    </a:cubicBezTo>
                    <a:lnTo>
                      <a:pt x="706445" y="681635"/>
                    </a:lnTo>
                    <a:cubicBezTo>
                      <a:pt x="729203" y="656123"/>
                      <a:pt x="749673" y="628659"/>
                      <a:pt x="767619" y="599560"/>
                    </a:cubicBezTo>
                    <a:cubicBezTo>
                      <a:pt x="777687" y="583630"/>
                      <a:pt x="786353" y="567827"/>
                      <a:pt x="794510" y="552279"/>
                    </a:cubicBezTo>
                    <a:cubicBezTo>
                      <a:pt x="784441" y="545779"/>
                      <a:pt x="738944" y="515702"/>
                      <a:pt x="724670" y="493654"/>
                    </a:cubicBezTo>
                    <a:cubicBezTo>
                      <a:pt x="710396" y="471606"/>
                      <a:pt x="699181" y="441912"/>
                      <a:pt x="708612" y="417187"/>
                    </a:cubicBezTo>
                    <a:cubicBezTo>
                      <a:pt x="716239" y="393763"/>
                      <a:pt x="741412" y="380957"/>
                      <a:pt x="764837" y="388584"/>
                    </a:cubicBezTo>
                    <a:cubicBezTo>
                      <a:pt x="766346" y="389076"/>
                      <a:pt x="767827" y="389647"/>
                      <a:pt x="769276" y="390297"/>
                    </a:cubicBezTo>
                    <a:cubicBezTo>
                      <a:pt x="803176" y="406737"/>
                      <a:pt x="813754" y="473773"/>
                      <a:pt x="809166" y="507163"/>
                    </a:cubicBezTo>
                    <a:cubicBezTo>
                      <a:pt x="809166" y="508948"/>
                      <a:pt x="804323" y="527044"/>
                      <a:pt x="800754" y="540171"/>
                    </a:cubicBezTo>
                    <a:cubicBezTo>
                      <a:pt x="804323" y="533162"/>
                      <a:pt x="808146" y="525898"/>
                      <a:pt x="811332" y="519143"/>
                    </a:cubicBezTo>
                    <a:cubicBezTo>
                      <a:pt x="824077" y="493654"/>
                      <a:pt x="833508" y="469185"/>
                      <a:pt x="842047" y="447647"/>
                    </a:cubicBezTo>
                    <a:cubicBezTo>
                      <a:pt x="846762" y="434902"/>
                      <a:pt x="850713" y="424197"/>
                      <a:pt x="854791" y="413619"/>
                    </a:cubicBezTo>
                    <a:cubicBezTo>
                      <a:pt x="848291" y="402149"/>
                      <a:pt x="822548" y="355504"/>
                      <a:pt x="819999" y="329888"/>
                    </a:cubicBezTo>
                    <a:cubicBezTo>
                      <a:pt x="817449" y="304272"/>
                      <a:pt x="821528" y="272283"/>
                      <a:pt x="841154" y="254313"/>
                    </a:cubicBezTo>
                    <a:cubicBezTo>
                      <a:pt x="858742" y="237063"/>
                      <a:pt x="886983" y="237337"/>
                      <a:pt x="904233" y="254924"/>
                    </a:cubicBezTo>
                    <a:cubicBezTo>
                      <a:pt x="905314" y="256026"/>
                      <a:pt x="906337" y="257183"/>
                      <a:pt x="907298" y="258392"/>
                    </a:cubicBezTo>
                    <a:cubicBezTo>
                      <a:pt x="929856" y="288596"/>
                      <a:pt x="908317" y="353083"/>
                      <a:pt x="888946" y="380483"/>
                    </a:cubicBezTo>
                    <a:cubicBezTo>
                      <a:pt x="887289" y="382905"/>
                      <a:pt x="856703" y="416933"/>
                      <a:pt x="856320" y="416295"/>
                    </a:cubicBezTo>
                    <a:lnTo>
                      <a:pt x="856320" y="416295"/>
                    </a:lnTo>
                    <a:cubicBezTo>
                      <a:pt x="853007" y="426491"/>
                      <a:pt x="849311" y="437324"/>
                      <a:pt x="845105" y="449176"/>
                    </a:cubicBezTo>
                    <a:cubicBezTo>
                      <a:pt x="837076" y="470969"/>
                      <a:pt x="827772" y="495438"/>
                      <a:pt x="815920" y="521437"/>
                    </a:cubicBezTo>
                    <a:cubicBezTo>
                      <a:pt x="803428" y="549597"/>
                      <a:pt x="789300" y="577001"/>
                      <a:pt x="773609" y="603511"/>
                    </a:cubicBezTo>
                    <a:cubicBezTo>
                      <a:pt x="756197" y="633323"/>
                      <a:pt x="736151" y="661516"/>
                      <a:pt x="713709" y="687752"/>
                    </a:cubicBezTo>
                    <a:cubicBezTo>
                      <a:pt x="713480" y="688110"/>
                      <a:pt x="713176" y="688415"/>
                      <a:pt x="712817" y="688644"/>
                    </a:cubicBezTo>
                    <a:cubicBezTo>
                      <a:pt x="722248" y="682909"/>
                      <a:pt x="749012" y="667616"/>
                      <a:pt x="751051" y="666596"/>
                    </a:cubicBezTo>
                    <a:cubicBezTo>
                      <a:pt x="781893" y="653852"/>
                      <a:pt x="849438" y="645950"/>
                      <a:pt x="874162" y="674243"/>
                    </a:cubicBezTo>
                    <a:cubicBezTo>
                      <a:pt x="889852" y="693235"/>
                      <a:pt x="887175" y="721351"/>
                      <a:pt x="868183" y="737041"/>
                    </a:cubicBezTo>
                    <a:cubicBezTo>
                      <a:pt x="866956" y="738054"/>
                      <a:pt x="865677" y="739001"/>
                      <a:pt x="864349" y="739877"/>
                    </a:cubicBezTo>
                    <a:cubicBezTo>
                      <a:pt x="842556" y="755170"/>
                      <a:pt x="809930" y="752621"/>
                      <a:pt x="786098" y="744592"/>
                    </a:cubicBezTo>
                    <a:cubicBezTo>
                      <a:pt x="759080" y="736053"/>
                      <a:pt x="713455" y="694889"/>
                      <a:pt x="709632" y="691575"/>
                    </a:cubicBezTo>
                    <a:cubicBezTo>
                      <a:pt x="686139" y="717731"/>
                      <a:pt x="660934" y="742297"/>
                      <a:pt x="634184" y="765111"/>
                    </a:cubicBezTo>
                    <a:cubicBezTo>
                      <a:pt x="618636" y="777856"/>
                      <a:pt x="602578" y="791365"/>
                      <a:pt x="586393" y="804236"/>
                    </a:cubicBezTo>
                    <a:cubicBezTo>
                      <a:pt x="594677" y="799521"/>
                      <a:pt x="602068" y="795315"/>
                      <a:pt x="603215" y="794805"/>
                    </a:cubicBezTo>
                    <a:cubicBezTo>
                      <a:pt x="634057" y="782061"/>
                      <a:pt x="701602" y="774032"/>
                      <a:pt x="726327" y="802452"/>
                    </a:cubicBezTo>
                    <a:cubicBezTo>
                      <a:pt x="741987" y="821378"/>
                      <a:pt x="739339" y="849416"/>
                      <a:pt x="720413" y="865075"/>
                    </a:cubicBezTo>
                    <a:cubicBezTo>
                      <a:pt x="719167" y="866107"/>
                      <a:pt x="717865" y="867069"/>
                      <a:pt x="716513" y="867959"/>
                    </a:cubicBezTo>
                    <a:cubicBezTo>
                      <a:pt x="694848" y="883380"/>
                      <a:pt x="662222" y="880703"/>
                      <a:pt x="638263" y="872801"/>
                    </a:cubicBezTo>
                    <a:cubicBezTo>
                      <a:pt x="614303" y="864900"/>
                      <a:pt x="574540" y="830745"/>
                      <a:pt x="563963" y="821824"/>
                    </a:cubicBezTo>
                    <a:lnTo>
                      <a:pt x="545228" y="836353"/>
                    </a:lnTo>
                    <a:cubicBezTo>
                      <a:pt x="515024" y="859547"/>
                      <a:pt x="484692" y="882487"/>
                      <a:pt x="456017" y="905937"/>
                    </a:cubicBezTo>
                    <a:cubicBezTo>
                      <a:pt x="445821" y="914221"/>
                      <a:pt x="436008" y="922632"/>
                      <a:pt x="426195" y="931426"/>
                    </a:cubicBezTo>
                    <a:lnTo>
                      <a:pt x="440851" y="923269"/>
                    </a:lnTo>
                    <a:cubicBezTo>
                      <a:pt x="471693" y="910525"/>
                      <a:pt x="539238" y="902496"/>
                      <a:pt x="563963" y="930916"/>
                    </a:cubicBezTo>
                    <a:cubicBezTo>
                      <a:pt x="579637" y="950013"/>
                      <a:pt x="576863" y="978200"/>
                      <a:pt x="557766" y="993874"/>
                    </a:cubicBezTo>
                    <a:cubicBezTo>
                      <a:pt x="556606" y="994826"/>
                      <a:pt x="555399" y="995719"/>
                      <a:pt x="554149" y="996550"/>
                    </a:cubicBezTo>
                    <a:cubicBezTo>
                      <a:pt x="532484" y="1011843"/>
                      <a:pt x="499858" y="1009294"/>
                      <a:pt x="475898" y="1001266"/>
                    </a:cubicBezTo>
                    <a:cubicBezTo>
                      <a:pt x="451939" y="993237"/>
                      <a:pt x="415872" y="963032"/>
                      <a:pt x="403510" y="951690"/>
                    </a:cubicBezTo>
                    <a:cubicBezTo>
                      <a:pt x="393696" y="960611"/>
                      <a:pt x="383883" y="969659"/>
                      <a:pt x="374835" y="978835"/>
                    </a:cubicBezTo>
                    <a:cubicBezTo>
                      <a:pt x="368845" y="985208"/>
                      <a:pt x="362090" y="990942"/>
                      <a:pt x="356865" y="997570"/>
                    </a:cubicBezTo>
                    <a:lnTo>
                      <a:pt x="339660" y="1017069"/>
                    </a:lnTo>
                    <a:cubicBezTo>
                      <a:pt x="329082" y="1029813"/>
                      <a:pt x="318250" y="1042558"/>
                      <a:pt x="308309" y="1055302"/>
                    </a:cubicBezTo>
                    <a:cubicBezTo>
                      <a:pt x="301299" y="1064096"/>
                      <a:pt x="294800" y="1072634"/>
                      <a:pt x="288300" y="1080791"/>
                    </a:cubicBezTo>
                    <a:cubicBezTo>
                      <a:pt x="298368" y="1072507"/>
                      <a:pt x="318377" y="1056577"/>
                      <a:pt x="320289" y="1055302"/>
                    </a:cubicBezTo>
                    <a:cubicBezTo>
                      <a:pt x="348709" y="1037460"/>
                      <a:pt x="414343" y="1019873"/>
                      <a:pt x="443145" y="1044214"/>
                    </a:cubicBezTo>
                    <a:cubicBezTo>
                      <a:pt x="461445" y="1060601"/>
                      <a:pt x="462997" y="1088720"/>
                      <a:pt x="446610" y="1107020"/>
                    </a:cubicBezTo>
                    <a:cubicBezTo>
                      <a:pt x="445519" y="1108238"/>
                      <a:pt x="444363" y="1109395"/>
                      <a:pt x="443145" y="1110485"/>
                    </a:cubicBezTo>
                    <a:cubicBezTo>
                      <a:pt x="424028" y="1128965"/>
                      <a:pt x="391403" y="1130877"/>
                      <a:pt x="366678" y="1127053"/>
                    </a:cubicBezTo>
                    <a:cubicBezTo>
                      <a:pt x="339405" y="1122720"/>
                      <a:pt x="290212" y="1090604"/>
                      <a:pt x="283712" y="1086526"/>
                    </a:cubicBezTo>
                    <a:cubicBezTo>
                      <a:pt x="273007" y="1100672"/>
                      <a:pt x="262556" y="1114564"/>
                      <a:pt x="252998" y="1127945"/>
                    </a:cubicBezTo>
                    <a:cubicBezTo>
                      <a:pt x="219735" y="1173953"/>
                      <a:pt x="193736" y="1213461"/>
                      <a:pt x="176531" y="1241371"/>
                    </a:cubicBezTo>
                    <a:cubicBezTo>
                      <a:pt x="175894" y="1242391"/>
                      <a:pt x="175257" y="1243283"/>
                      <a:pt x="174747" y="1244302"/>
                    </a:cubicBezTo>
                    <a:lnTo>
                      <a:pt x="151679" y="1233087"/>
                    </a:lnTo>
                    <a:lnTo>
                      <a:pt x="155248" y="1227607"/>
                    </a:lnTo>
                    <a:cubicBezTo>
                      <a:pt x="173855" y="1199697"/>
                      <a:pt x="201000" y="1160316"/>
                      <a:pt x="235538" y="1114691"/>
                    </a:cubicBezTo>
                    <a:cubicBezTo>
                      <a:pt x="246498" y="1100162"/>
                      <a:pt x="258478" y="1084869"/>
                      <a:pt x="270840" y="1069321"/>
                    </a:cubicBezTo>
                    <a:cubicBezTo>
                      <a:pt x="258035" y="1055304"/>
                      <a:pt x="246077" y="1040537"/>
                      <a:pt x="235028" y="1025098"/>
                    </a:cubicBezTo>
                    <a:cubicBezTo>
                      <a:pt x="208647" y="1035421"/>
                      <a:pt x="153591" y="1035931"/>
                      <a:pt x="146454" y="1035931"/>
                    </a:cubicBezTo>
                    <a:cubicBezTo>
                      <a:pt x="145307" y="1053645"/>
                      <a:pt x="144288" y="1070978"/>
                      <a:pt x="143650" y="1086908"/>
                    </a:cubicBezTo>
                    <a:cubicBezTo>
                      <a:pt x="141229" y="1143621"/>
                      <a:pt x="141484" y="1191030"/>
                      <a:pt x="141994" y="1224039"/>
                    </a:cubicBezTo>
                    <a:cubicBezTo>
                      <a:pt x="141994" y="1225441"/>
                      <a:pt x="141994" y="1226588"/>
                      <a:pt x="141994" y="1227862"/>
                    </a:cubicBezTo>
                    <a:lnTo>
                      <a:pt x="116505" y="1215118"/>
                    </a:lnTo>
                    <a:cubicBezTo>
                      <a:pt x="116505" y="1182237"/>
                      <a:pt x="117779" y="1137759"/>
                      <a:pt x="121093" y="1085252"/>
                    </a:cubicBezTo>
                    <a:cubicBezTo>
                      <a:pt x="122240" y="1067154"/>
                      <a:pt x="123769" y="1047783"/>
                      <a:pt x="125554" y="1028029"/>
                    </a:cubicBezTo>
                    <a:cubicBezTo>
                      <a:pt x="118544" y="1026245"/>
                      <a:pt x="61194" y="1011589"/>
                      <a:pt x="39528" y="994256"/>
                    </a:cubicBezTo>
                    <a:cubicBezTo>
                      <a:pt x="19902" y="978581"/>
                      <a:pt x="-744" y="953219"/>
                      <a:pt x="21" y="926583"/>
                    </a:cubicBezTo>
                    <a:cubicBezTo>
                      <a:pt x="-173" y="901949"/>
                      <a:pt x="19639" y="881822"/>
                      <a:pt x="44274" y="881628"/>
                    </a:cubicBezTo>
                    <a:cubicBezTo>
                      <a:pt x="45881" y="881615"/>
                      <a:pt x="47488" y="881689"/>
                      <a:pt x="49087" y="881850"/>
                    </a:cubicBezTo>
                    <a:cubicBezTo>
                      <a:pt x="86428" y="886693"/>
                      <a:pt x="117779" y="946974"/>
                      <a:pt x="123897" y="979982"/>
                    </a:cubicBezTo>
                    <a:cubicBezTo>
                      <a:pt x="123897" y="982021"/>
                      <a:pt x="125808" y="1003560"/>
                      <a:pt x="126573" y="1017196"/>
                    </a:cubicBezTo>
                    <a:cubicBezTo>
                      <a:pt x="127338" y="1009167"/>
                      <a:pt x="127975" y="1001266"/>
                      <a:pt x="128867" y="992982"/>
                    </a:cubicBezTo>
                    <a:cubicBezTo>
                      <a:pt x="130524" y="976541"/>
                      <a:pt x="132690" y="960101"/>
                      <a:pt x="134857" y="942004"/>
                    </a:cubicBezTo>
                    <a:lnTo>
                      <a:pt x="139063" y="916515"/>
                    </a:lnTo>
                    <a:cubicBezTo>
                      <a:pt x="140337" y="907976"/>
                      <a:pt x="142631" y="899055"/>
                      <a:pt x="144415" y="890134"/>
                    </a:cubicBezTo>
                    <a:cubicBezTo>
                      <a:pt x="149003" y="869743"/>
                      <a:pt x="154611" y="849224"/>
                      <a:pt x="160601" y="828706"/>
                    </a:cubicBezTo>
                    <a:cubicBezTo>
                      <a:pt x="146199" y="827177"/>
                      <a:pt x="95094" y="821187"/>
                      <a:pt x="73301" y="808569"/>
                    </a:cubicBezTo>
                    <a:cubicBezTo>
                      <a:pt x="51508" y="795952"/>
                      <a:pt x="27294" y="774032"/>
                      <a:pt x="23980" y="747651"/>
                    </a:cubicBezTo>
                    <a:cubicBezTo>
                      <a:pt x="20074" y="723328"/>
                      <a:pt x="36626" y="700443"/>
                      <a:pt x="60949" y="696537"/>
                    </a:cubicBezTo>
                    <a:cubicBezTo>
                      <a:pt x="62508" y="696287"/>
                      <a:pt x="64078" y="696120"/>
                      <a:pt x="65654" y="696036"/>
                    </a:cubicBezTo>
                    <a:cubicBezTo>
                      <a:pt x="103251" y="695144"/>
                      <a:pt x="143396" y="749945"/>
                      <a:pt x="154866" y="781806"/>
                    </a:cubicBezTo>
                    <a:cubicBezTo>
                      <a:pt x="155503" y="783718"/>
                      <a:pt x="160856" y="807295"/>
                      <a:pt x="163659" y="820040"/>
                    </a:cubicBezTo>
                    <a:cubicBezTo>
                      <a:pt x="167355" y="807295"/>
                      <a:pt x="171051" y="795443"/>
                      <a:pt x="175257" y="783080"/>
                    </a:cubicBezTo>
                    <a:cubicBezTo>
                      <a:pt x="187364" y="747524"/>
                      <a:pt x="200746" y="711839"/>
                      <a:pt x="213490" y="676155"/>
                    </a:cubicBezTo>
                    <a:cubicBezTo>
                      <a:pt x="217568" y="665194"/>
                      <a:pt x="221392" y="654362"/>
                      <a:pt x="225342" y="643401"/>
                    </a:cubicBezTo>
                    <a:cubicBezTo>
                      <a:pt x="220245" y="643401"/>
                      <a:pt x="159326" y="637157"/>
                      <a:pt x="134857" y="623010"/>
                    </a:cubicBezTo>
                    <a:cubicBezTo>
                      <a:pt x="113064" y="610266"/>
                      <a:pt x="88849" y="588473"/>
                      <a:pt x="85536" y="562092"/>
                    </a:cubicBezTo>
                    <a:cubicBezTo>
                      <a:pt x="81564" y="537850"/>
                      <a:pt x="97995" y="514979"/>
                      <a:pt x="122236" y="511007"/>
                    </a:cubicBezTo>
                    <a:cubicBezTo>
                      <a:pt x="123883" y="510737"/>
                      <a:pt x="125543" y="510560"/>
                      <a:pt x="127210" y="510476"/>
                    </a:cubicBezTo>
                    <a:cubicBezTo>
                      <a:pt x="164806" y="509585"/>
                      <a:pt x="204951" y="564386"/>
                      <a:pt x="216421" y="596120"/>
                    </a:cubicBezTo>
                    <a:cubicBezTo>
                      <a:pt x="217186" y="598541"/>
                      <a:pt x="224960" y="632696"/>
                      <a:pt x="226489" y="641362"/>
                    </a:cubicBezTo>
                    <a:cubicBezTo>
                      <a:pt x="235155" y="617403"/>
                      <a:pt x="243567" y="593316"/>
                      <a:pt x="250959" y="569229"/>
                    </a:cubicBezTo>
                    <a:cubicBezTo>
                      <a:pt x="261046" y="536807"/>
                      <a:pt x="269049" y="503774"/>
                      <a:pt x="274919" y="470331"/>
                    </a:cubicBezTo>
                    <a:cubicBezTo>
                      <a:pt x="272497" y="470332"/>
                      <a:pt x="208902" y="464214"/>
                      <a:pt x="183795" y="449813"/>
                    </a:cubicBezTo>
                    <a:cubicBezTo>
                      <a:pt x="162002" y="437069"/>
                      <a:pt x="137788" y="415276"/>
                      <a:pt x="134474" y="388895"/>
                    </a:cubicBezTo>
                    <a:cubicBezTo>
                      <a:pt x="130568" y="364571"/>
                      <a:pt x="147120" y="341687"/>
                      <a:pt x="171443" y="337781"/>
                    </a:cubicBezTo>
                    <a:cubicBezTo>
                      <a:pt x="173002" y="337531"/>
                      <a:pt x="174572" y="337363"/>
                      <a:pt x="176149" y="337280"/>
                    </a:cubicBezTo>
                    <a:cubicBezTo>
                      <a:pt x="213745" y="336388"/>
                      <a:pt x="253890" y="391189"/>
                      <a:pt x="265360" y="423050"/>
                    </a:cubicBezTo>
                    <a:cubicBezTo>
                      <a:pt x="266125" y="425089"/>
                      <a:pt x="271987" y="451088"/>
                      <a:pt x="274536" y="463450"/>
                    </a:cubicBezTo>
                    <a:lnTo>
                      <a:pt x="276703" y="463450"/>
                    </a:lnTo>
                    <a:cubicBezTo>
                      <a:pt x="281591" y="429698"/>
                      <a:pt x="283467" y="395578"/>
                      <a:pt x="282310" y="361494"/>
                    </a:cubicBezTo>
                    <a:cubicBezTo>
                      <a:pt x="282310" y="342632"/>
                      <a:pt x="280526" y="324663"/>
                      <a:pt x="278742" y="307203"/>
                    </a:cubicBezTo>
                    <a:cubicBezTo>
                      <a:pt x="266762" y="307203"/>
                      <a:pt x="212216" y="307203"/>
                      <a:pt x="188129" y="296880"/>
                    </a:cubicBezTo>
                    <a:cubicBezTo>
                      <a:pt x="164042" y="286557"/>
                      <a:pt x="138553" y="267568"/>
                      <a:pt x="132435" y="241696"/>
                    </a:cubicBezTo>
                    <a:cubicBezTo>
                      <a:pt x="125850" y="218031"/>
                      <a:pt x="139696" y="193508"/>
                      <a:pt x="163362" y="186923"/>
                    </a:cubicBezTo>
                    <a:cubicBezTo>
                      <a:pt x="164928" y="186487"/>
                      <a:pt x="166516" y="186137"/>
                      <a:pt x="168120" y="185876"/>
                    </a:cubicBezTo>
                    <a:cubicBezTo>
                      <a:pt x="205461" y="180905"/>
                      <a:pt x="251341" y="230991"/>
                      <a:pt x="265870" y="261323"/>
                    </a:cubicBezTo>
                    <a:cubicBezTo>
                      <a:pt x="266634" y="262980"/>
                      <a:pt x="272879" y="280567"/>
                      <a:pt x="277085" y="293566"/>
                    </a:cubicBezTo>
                    <a:cubicBezTo>
                      <a:pt x="276193" y="285665"/>
                      <a:pt x="275428" y="277508"/>
                      <a:pt x="274409" y="269989"/>
                    </a:cubicBezTo>
                    <a:cubicBezTo>
                      <a:pt x="270585" y="241824"/>
                      <a:pt x="265360" y="216208"/>
                      <a:pt x="260517" y="193522"/>
                    </a:cubicBezTo>
                    <a:cubicBezTo>
                      <a:pt x="257713" y="180778"/>
                      <a:pt x="254782" y="169053"/>
                      <a:pt x="252106" y="158348"/>
                    </a:cubicBezTo>
                    <a:cubicBezTo>
                      <a:pt x="240254" y="152358"/>
                      <a:pt x="193099" y="127633"/>
                      <a:pt x="176914" y="107370"/>
                    </a:cubicBezTo>
                    <a:cubicBezTo>
                      <a:pt x="160728" y="87106"/>
                      <a:pt x="146327" y="58559"/>
                      <a:pt x="152826" y="32687"/>
                    </a:cubicBezTo>
                    <a:cubicBezTo>
                      <a:pt x="159179" y="9599"/>
                      <a:pt x="182671" y="-4315"/>
                      <a:pt x="205971" y="1209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Graphic 107">
                <a:extLst>
                  <a:ext uri="{FF2B5EF4-FFF2-40B4-BE49-F238E27FC236}">
                    <a16:creationId xmlns:a16="http://schemas.microsoft.com/office/drawing/2014/main" id="{7E0D421C-AB44-4B8D-99E5-203CF6F86B54}"/>
                  </a:ext>
                </a:extLst>
              </p:cNvPr>
              <p:cNvSpPr/>
              <p:nvPr/>
            </p:nvSpPr>
            <p:spPr>
              <a:xfrm>
                <a:off x="10776161" y="4021834"/>
                <a:ext cx="173599" cy="99245"/>
              </a:xfrm>
              <a:custGeom>
                <a:avLst/>
                <a:gdLst>
                  <a:gd name="connsiteX0" fmla="*/ 88319 w 173599"/>
                  <a:gd name="connsiteY0" fmla="*/ 99133 h 99245"/>
                  <a:gd name="connsiteX1" fmla="*/ 0 w 173599"/>
                  <a:gd name="connsiteY1" fmla="*/ 67655 h 99245"/>
                  <a:gd name="connsiteX2" fmla="*/ 33900 w 173599"/>
                  <a:gd name="connsiteY2" fmla="*/ 33117 h 99245"/>
                  <a:gd name="connsiteX3" fmla="*/ 154718 w 173599"/>
                  <a:gd name="connsiteY3" fmla="*/ 7628 h 99245"/>
                  <a:gd name="connsiteX4" fmla="*/ 165429 w 173599"/>
                  <a:gd name="connsiteY4" fmla="*/ 69794 h 99245"/>
                  <a:gd name="connsiteX5" fmla="*/ 162492 w 173599"/>
                  <a:gd name="connsiteY5" fmla="*/ 73517 h 99245"/>
                  <a:gd name="connsiteX6" fmla="*/ 88319 w 173599"/>
                  <a:gd name="connsiteY6" fmla="*/ 99133 h 9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99" h="99245">
                    <a:moveTo>
                      <a:pt x="88319" y="99133"/>
                    </a:moveTo>
                    <a:cubicBezTo>
                      <a:pt x="58752" y="97859"/>
                      <a:pt x="0" y="67655"/>
                      <a:pt x="0" y="67655"/>
                    </a:cubicBezTo>
                    <a:cubicBezTo>
                      <a:pt x="0" y="67655"/>
                      <a:pt x="31606" y="35029"/>
                      <a:pt x="33900" y="33117"/>
                    </a:cubicBezTo>
                    <a:cubicBezTo>
                      <a:pt x="60154" y="12216"/>
                      <a:pt x="123111" y="-12891"/>
                      <a:pt x="154718" y="7628"/>
                    </a:cubicBezTo>
                    <a:cubicBezTo>
                      <a:pt x="174842" y="21837"/>
                      <a:pt x="179638" y="49670"/>
                      <a:pt x="165429" y="69794"/>
                    </a:cubicBezTo>
                    <a:cubicBezTo>
                      <a:pt x="164517" y="71086"/>
                      <a:pt x="163536" y="72329"/>
                      <a:pt x="162492" y="73517"/>
                    </a:cubicBezTo>
                    <a:cubicBezTo>
                      <a:pt x="145669" y="94418"/>
                      <a:pt x="113426" y="100153"/>
                      <a:pt x="88319" y="9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3" name="Graphic 107">
              <a:extLst>
                <a:ext uri="{FF2B5EF4-FFF2-40B4-BE49-F238E27FC236}">
                  <a16:creationId xmlns:a16="http://schemas.microsoft.com/office/drawing/2014/main" id="{12057817-B942-437A-9354-22D6AD78A398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92E3A9"/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107">
              <a:extLst>
                <a:ext uri="{FF2B5EF4-FFF2-40B4-BE49-F238E27FC236}">
                  <a16:creationId xmlns:a16="http://schemas.microsoft.com/office/drawing/2014/main" id="{0F602055-6FE4-4779-B118-AC207D9CD1EF}"/>
                </a:ext>
              </a:extLst>
            </p:cNvPr>
            <p:cNvSpPr/>
            <p:nvPr/>
          </p:nvSpPr>
          <p:spPr>
            <a:xfrm>
              <a:off x="9363821" y="4445484"/>
              <a:ext cx="1714001" cy="1292626"/>
            </a:xfrm>
            <a:custGeom>
              <a:avLst/>
              <a:gdLst>
                <a:gd name="connsiteX0" fmla="*/ 1156941 w 1714001"/>
                <a:gd name="connsiteY0" fmla="*/ 412367 h 1292626"/>
                <a:gd name="connsiteX1" fmla="*/ 878475 w 1714001"/>
                <a:gd name="connsiteY1" fmla="*/ 594 h 1292626"/>
                <a:gd name="connsiteX2" fmla="*/ 1049888 w 1714001"/>
                <a:gd name="connsiteY2" fmla="*/ 686883 h 1292626"/>
                <a:gd name="connsiteX3" fmla="*/ 521376 w 1714001"/>
                <a:gd name="connsiteY3" fmla="*/ 94138 h 1292626"/>
                <a:gd name="connsiteX4" fmla="*/ 871338 w 1714001"/>
                <a:gd name="connsiteY4" fmla="*/ 967643 h 1292626"/>
                <a:gd name="connsiteX5" fmla="*/ 192824 w 1714001"/>
                <a:gd name="connsiteY5" fmla="*/ 605828 h 1292626"/>
                <a:gd name="connsiteX6" fmla="*/ 692789 w 1714001"/>
                <a:gd name="connsiteY6" fmla="*/ 1173466 h 1292626"/>
                <a:gd name="connsiteX7" fmla="*/ 307141 w 1714001"/>
                <a:gd name="connsiteY7" fmla="*/ 1142369 h 1292626"/>
                <a:gd name="connsiteX8" fmla="*/ 492828 w 1714001"/>
                <a:gd name="connsiteY8" fmla="*/ 1267138 h 1292626"/>
                <a:gd name="connsiteX9" fmla="*/ 0 w 1714001"/>
                <a:gd name="connsiteY9" fmla="*/ 1292627 h 1292626"/>
                <a:gd name="connsiteX10" fmla="*/ 1714001 w 1714001"/>
                <a:gd name="connsiteY10" fmla="*/ 1292627 h 1292626"/>
                <a:gd name="connsiteX11" fmla="*/ 1328354 w 1714001"/>
                <a:gd name="connsiteY11" fmla="*/ 1255158 h 1292626"/>
                <a:gd name="connsiteX12" fmla="*/ 1621477 w 1714001"/>
                <a:gd name="connsiteY12" fmla="*/ 974780 h 1292626"/>
                <a:gd name="connsiteX13" fmla="*/ 1278651 w 1714001"/>
                <a:gd name="connsiteY13" fmla="*/ 1068324 h 1292626"/>
                <a:gd name="connsiteX14" fmla="*/ 1607203 w 1714001"/>
                <a:gd name="connsiteY14" fmla="*/ 450728 h 1292626"/>
                <a:gd name="connsiteX15" fmla="*/ 1178607 w 1714001"/>
                <a:gd name="connsiteY15" fmla="*/ 756595 h 1292626"/>
                <a:gd name="connsiteX16" fmla="*/ 1407242 w 1714001"/>
                <a:gd name="connsiteY16" fmla="*/ 45455 h 1292626"/>
                <a:gd name="connsiteX17" fmla="*/ 1156941 w 1714001"/>
                <a:gd name="connsiteY17" fmla="*/ 412367 h 129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001" h="1292626">
                  <a:moveTo>
                    <a:pt x="1156941" y="412367"/>
                  </a:moveTo>
                  <a:cubicBezTo>
                    <a:pt x="1156941" y="412367"/>
                    <a:pt x="978519" y="-18140"/>
                    <a:pt x="878475" y="594"/>
                  </a:cubicBezTo>
                  <a:cubicBezTo>
                    <a:pt x="778431" y="19329"/>
                    <a:pt x="1049888" y="686883"/>
                    <a:pt x="1049888" y="686883"/>
                  </a:cubicBezTo>
                  <a:cubicBezTo>
                    <a:pt x="1049888" y="686883"/>
                    <a:pt x="735610" y="94138"/>
                    <a:pt x="521376" y="94138"/>
                  </a:cubicBezTo>
                  <a:cubicBezTo>
                    <a:pt x="307141" y="94138"/>
                    <a:pt x="599499" y="749203"/>
                    <a:pt x="871338" y="967643"/>
                  </a:cubicBezTo>
                  <a:cubicBezTo>
                    <a:pt x="871338" y="967643"/>
                    <a:pt x="442870" y="505912"/>
                    <a:pt x="192824" y="605828"/>
                  </a:cubicBezTo>
                  <a:cubicBezTo>
                    <a:pt x="-57222" y="705744"/>
                    <a:pt x="692789" y="1173466"/>
                    <a:pt x="692789" y="1173466"/>
                  </a:cubicBezTo>
                  <a:cubicBezTo>
                    <a:pt x="692789" y="1173466"/>
                    <a:pt x="257183" y="1036208"/>
                    <a:pt x="307141" y="1142369"/>
                  </a:cubicBezTo>
                  <a:cubicBezTo>
                    <a:pt x="357100" y="1248531"/>
                    <a:pt x="492828" y="1267138"/>
                    <a:pt x="492828" y="1267138"/>
                  </a:cubicBezTo>
                  <a:lnTo>
                    <a:pt x="0" y="1292627"/>
                  </a:lnTo>
                  <a:lnTo>
                    <a:pt x="1714001" y="1292627"/>
                  </a:lnTo>
                  <a:lnTo>
                    <a:pt x="1328354" y="1255158"/>
                  </a:lnTo>
                  <a:cubicBezTo>
                    <a:pt x="1328354" y="1255158"/>
                    <a:pt x="1728275" y="1055452"/>
                    <a:pt x="1621477" y="974780"/>
                  </a:cubicBezTo>
                  <a:cubicBezTo>
                    <a:pt x="1514678" y="894107"/>
                    <a:pt x="1278651" y="1068324"/>
                    <a:pt x="1278651" y="1068324"/>
                  </a:cubicBezTo>
                  <a:cubicBezTo>
                    <a:pt x="1278651" y="1068324"/>
                    <a:pt x="1685709" y="619210"/>
                    <a:pt x="1607203" y="450728"/>
                  </a:cubicBezTo>
                  <a:cubicBezTo>
                    <a:pt x="1528697" y="282246"/>
                    <a:pt x="1178607" y="756595"/>
                    <a:pt x="1178607" y="756595"/>
                  </a:cubicBezTo>
                  <a:cubicBezTo>
                    <a:pt x="1178607" y="756595"/>
                    <a:pt x="1464337" y="151488"/>
                    <a:pt x="1407242" y="45455"/>
                  </a:cubicBezTo>
                  <a:cubicBezTo>
                    <a:pt x="1350147" y="-60579"/>
                    <a:pt x="1156941" y="412367"/>
                    <a:pt x="1156941" y="412367"/>
                  </a:cubicBezTo>
                  <a:close/>
                </a:path>
              </a:pathLst>
            </a:custGeom>
            <a:solidFill>
              <a:srgbClr val="FFFFFF">
                <a:alpha val="19000"/>
              </a:srgbClr>
            </a:solidFill>
            <a:ln w="12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107">
              <a:extLst>
                <a:ext uri="{FF2B5EF4-FFF2-40B4-BE49-F238E27FC236}">
                  <a16:creationId xmlns:a16="http://schemas.microsoft.com/office/drawing/2014/main" id="{E88F2DB4-41EF-42C6-88AF-B43BA49A9FF8}"/>
                </a:ext>
              </a:extLst>
            </p:cNvPr>
            <p:cNvSpPr/>
            <p:nvPr/>
          </p:nvSpPr>
          <p:spPr>
            <a:xfrm>
              <a:off x="10420846" y="4880537"/>
              <a:ext cx="378510" cy="792763"/>
            </a:xfrm>
            <a:custGeom>
              <a:avLst/>
              <a:gdLst>
                <a:gd name="connsiteX0" fmla="*/ 157139 w 378510"/>
                <a:gd name="connsiteY0" fmla="*/ 0 h 792763"/>
                <a:gd name="connsiteX1" fmla="*/ 0 w 378510"/>
                <a:gd name="connsiteY1" fmla="*/ 792705 h 792763"/>
                <a:gd name="connsiteX2" fmla="*/ 378510 w 378510"/>
                <a:gd name="connsiteY2" fmla="*/ 656976 h 79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510" h="792763">
                  <a:moveTo>
                    <a:pt x="157139" y="0"/>
                  </a:moveTo>
                  <a:cubicBezTo>
                    <a:pt x="0" y="464153"/>
                    <a:pt x="0" y="792705"/>
                    <a:pt x="0" y="792705"/>
                  </a:cubicBezTo>
                  <a:cubicBezTo>
                    <a:pt x="0" y="792705"/>
                    <a:pt x="185687" y="799841"/>
                    <a:pt x="378510" y="656976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107">
              <a:extLst>
                <a:ext uri="{FF2B5EF4-FFF2-40B4-BE49-F238E27FC236}">
                  <a16:creationId xmlns:a16="http://schemas.microsoft.com/office/drawing/2014/main" id="{366C21FC-03E8-40B0-A6A7-0EC4E665B743}"/>
                </a:ext>
              </a:extLst>
            </p:cNvPr>
            <p:cNvSpPr/>
            <p:nvPr/>
          </p:nvSpPr>
          <p:spPr>
            <a:xfrm>
              <a:off x="10371142" y="4723143"/>
              <a:ext cx="128209" cy="407822"/>
            </a:xfrm>
            <a:custGeom>
              <a:avLst/>
              <a:gdLst>
                <a:gd name="connsiteX0" fmla="*/ 128209 w 128209"/>
                <a:gd name="connsiteY0" fmla="*/ 407822 h 407822"/>
                <a:gd name="connsiteX1" fmla="*/ 0 w 128209"/>
                <a:gd name="connsiteY1" fmla="*/ 0 h 40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209" h="407822">
                  <a:moveTo>
                    <a:pt x="128209" y="407822"/>
                  </a:moveTo>
                  <a:cubicBezTo>
                    <a:pt x="95995" y="268795"/>
                    <a:pt x="53132" y="132452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107">
              <a:extLst>
                <a:ext uri="{FF2B5EF4-FFF2-40B4-BE49-F238E27FC236}">
                  <a16:creationId xmlns:a16="http://schemas.microsoft.com/office/drawing/2014/main" id="{BF446B48-C7EC-4427-AC0F-8A1B83609185}"/>
                </a:ext>
              </a:extLst>
            </p:cNvPr>
            <p:cNvSpPr/>
            <p:nvPr/>
          </p:nvSpPr>
          <p:spPr>
            <a:xfrm>
              <a:off x="10035199" y="4859126"/>
              <a:ext cx="763901" cy="592744"/>
            </a:xfrm>
            <a:custGeom>
              <a:avLst/>
              <a:gdLst>
                <a:gd name="connsiteX0" fmla="*/ 0 w 763901"/>
                <a:gd name="connsiteY0" fmla="*/ 0 h 592744"/>
                <a:gd name="connsiteX1" fmla="*/ 399666 w 763901"/>
                <a:gd name="connsiteY1" fmla="*/ 592744 h 592744"/>
                <a:gd name="connsiteX2" fmla="*/ 763902 w 763901"/>
                <a:gd name="connsiteY2" fmla="*/ 235900 h 59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901" h="592744">
                  <a:moveTo>
                    <a:pt x="0" y="0"/>
                  </a:moveTo>
                  <a:lnTo>
                    <a:pt x="399666" y="592744"/>
                  </a:lnTo>
                  <a:cubicBezTo>
                    <a:pt x="399666" y="592744"/>
                    <a:pt x="670995" y="364236"/>
                    <a:pt x="763902" y="23590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107">
              <a:extLst>
                <a:ext uri="{FF2B5EF4-FFF2-40B4-BE49-F238E27FC236}">
                  <a16:creationId xmlns:a16="http://schemas.microsoft.com/office/drawing/2014/main" id="{67191420-439E-4DBE-A792-D1E258C42258}"/>
                </a:ext>
              </a:extLst>
            </p:cNvPr>
            <p:cNvSpPr/>
            <p:nvPr/>
          </p:nvSpPr>
          <p:spPr>
            <a:xfrm>
              <a:off x="9835875" y="5280458"/>
              <a:ext cx="592107" cy="314278"/>
            </a:xfrm>
            <a:custGeom>
              <a:avLst/>
              <a:gdLst>
                <a:gd name="connsiteX0" fmla="*/ 592107 w 592107"/>
                <a:gd name="connsiteY0" fmla="*/ 314278 h 314278"/>
                <a:gd name="connsiteX1" fmla="*/ 0 w 592107"/>
                <a:gd name="connsiteY1" fmla="*/ 0 h 31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107" h="314278">
                  <a:moveTo>
                    <a:pt x="592107" y="314278"/>
                  </a:moveTo>
                  <a:cubicBezTo>
                    <a:pt x="592107" y="314278"/>
                    <a:pt x="170776" y="114318"/>
                    <a:pt x="0" y="0"/>
                  </a:cubicBezTo>
                </a:path>
              </a:pathLst>
            </a:custGeom>
            <a:noFill/>
            <a:ln w="1274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34BF75-6941-1172-CDCB-1F136C51C7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3754745"/>
            <a:ext cx="1504988" cy="124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07D9-A955-D8AD-0D57-E4049B02BC0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39" y="914992"/>
            <a:ext cx="396548" cy="396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0512D-F1A8-4F0A-D1F5-D273C667DEF0}"/>
              </a:ext>
            </a:extLst>
          </p:cNvPr>
          <p:cNvSpPr txBox="1"/>
          <p:nvPr/>
        </p:nvSpPr>
        <p:spPr>
          <a:xfrm>
            <a:off x="1619462" y="225909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Wartariyus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8DD18-BCEC-26BE-E295-F32C31A91C9D}"/>
              </a:ext>
            </a:extLst>
          </p:cNvPr>
          <p:cNvSpPr txBox="1"/>
          <p:nvPr/>
        </p:nvSpPr>
        <p:spPr>
          <a:xfrm>
            <a:off x="1617860" y="257010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fornian FB" panose="0207040306080B030204" pitchFamily="18" charset="0"/>
              </a:rPr>
              <a:t>0022017307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fornian FB" panose="0207040306080B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9CA34-1708-4083-ADFC-E0A2B2E2AD9B}"/>
              </a:ext>
            </a:extLst>
          </p:cNvPr>
          <p:cNvSpPr/>
          <p:nvPr/>
        </p:nvSpPr>
        <p:spPr>
          <a:xfrm>
            <a:off x="4929806" y="752199"/>
            <a:ext cx="6734746" cy="5442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D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Affiliate Marketing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Tinggi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kendali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merchant.</a:t>
            </a:r>
            <a:endParaRPr lang="en-ID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Merchant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Program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pelanggaran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mengakibatkan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pembatalan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penghentian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Pelacakan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</a:t>
            </a:r>
            <a:r>
              <a:rPr lang="en-ID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melacak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kampanye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cermat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ID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 p14:presetBounceEnd="8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9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6" presetClass="emp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4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886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Nexa Bold</vt:lpstr>
      <vt:lpstr>Arial</vt:lpstr>
      <vt:lpstr>Brush Script MT</vt:lpstr>
      <vt:lpstr>Calibri</vt:lpstr>
      <vt:lpstr>Calibri Light</vt:lpstr>
      <vt:lpstr>Californian FB</vt:lpstr>
      <vt:lpstr>Symbol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 Risdianto</dc:creator>
  <cp:lastModifiedBy>snag7w@outlook.com</cp:lastModifiedBy>
  <cp:revision>71</cp:revision>
  <dcterms:created xsi:type="dcterms:W3CDTF">2022-01-29T10:02:42Z</dcterms:created>
  <dcterms:modified xsi:type="dcterms:W3CDTF">2025-11-16T11:00:30Z</dcterms:modified>
</cp:coreProperties>
</file>