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30"/>
  </p:notesMasterIdLst>
  <p:sldIdLst>
    <p:sldId id="256" r:id="rId2"/>
    <p:sldId id="259" r:id="rId3"/>
    <p:sldId id="288" r:id="rId4"/>
    <p:sldId id="261" r:id="rId5"/>
    <p:sldId id="265" r:id="rId6"/>
    <p:sldId id="263" r:id="rId7"/>
    <p:sldId id="271" r:id="rId8"/>
    <p:sldId id="272" r:id="rId9"/>
    <p:sldId id="282" r:id="rId10"/>
    <p:sldId id="260" r:id="rId11"/>
    <p:sldId id="289" r:id="rId12"/>
    <p:sldId id="258" r:id="rId13"/>
    <p:sldId id="268" r:id="rId14"/>
    <p:sldId id="266" r:id="rId15"/>
    <p:sldId id="269" r:id="rId16"/>
    <p:sldId id="290" r:id="rId17"/>
    <p:sldId id="291" r:id="rId18"/>
    <p:sldId id="275" r:id="rId19"/>
    <p:sldId id="292" r:id="rId20"/>
    <p:sldId id="280" r:id="rId21"/>
    <p:sldId id="276" r:id="rId22"/>
    <p:sldId id="277" r:id="rId23"/>
    <p:sldId id="278" r:id="rId24"/>
    <p:sldId id="274" r:id="rId25"/>
    <p:sldId id="293" r:id="rId26"/>
    <p:sldId id="294" r:id="rId27"/>
    <p:sldId id="295" r:id="rId28"/>
    <p:sldId id="281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mbria Math" panose="02040503050406030204" pitchFamily="18" charset="0"/>
      <p:regular r:id="rId35"/>
    </p:embeddedFont>
    <p:embeddedFont>
      <p:font typeface="Lato" panose="020F0502020204030203" pitchFamily="34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Patrick Hand" panose="020B0604020202020204" charset="0"/>
      <p:regular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  <p:embeddedFont>
      <p:font typeface="Roboto Condensed Light" panose="02000000000000000000" pitchFamily="2" charset="0"/>
      <p:regular r:id="rId49"/>
      <p: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9AA0A6"/>
          </p15:clr>
        </p15:guide>
        <p15:guide id="2" orient="horz" pos="2569">
          <p15:clr>
            <a:srgbClr val="9AA0A6"/>
          </p15:clr>
        </p15:guide>
        <p15:guide id="3" orient="horz" pos="2637">
          <p15:clr>
            <a:srgbClr val="9AA0A6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B431CC-0AE9-45A1-8822-F3E1FC3227A8}">
  <a:tblStyle styleId="{90B431CC-0AE9-45A1-8822-F3E1FC3227A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orient="horz" pos="618"/>
        <p:guide orient="horz" pos="2569"/>
        <p:guide orient="horz" pos="26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637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0" name="Google Shape;3530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Google Shape;3944;g9a54481165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5" name="Google Shape;3945;g9a54481165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2" name="Google Shape;3832;g9a54481165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3" name="Google Shape;3833;g9a54481165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7" name="Google Shape;3967;g9a0699419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8" name="Google Shape;3968;g9a0699419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7" name="Google Shape;3967;g9a0699419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8" name="Google Shape;3968;g9a0699419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9962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6559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g9ec6d92151_0_9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1" name="Google Shape;4041;g9ec6d92151_0_9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g9a5448116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4" name="Google Shape;3574;g9a5448116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9616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Google Shape;4102;g9a54481165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3" name="Google Shape;4103;g9a54481165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0" name="Google Shape;4050;g9a5448116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1" name="Google Shape;4051;g9a54481165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" name="Google Shape;4075;g9a54481165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6" name="Google Shape;4076;g9a54481165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4" name="Google Shape;4084;g9ec6d92151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5" name="Google Shape;4085;g9ec6d92151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3" name="Google Shape;4033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1" name="Google Shape;4141;g9a06994194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2" name="Google Shape;4142;g9a06994194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66209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9a5448116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5" name="Google Shape;4135;g9a5448116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5381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9a5448116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5" name="Google Shape;4135;g9a5448116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18015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9" name="Google Shape;4129;g9a5448116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0" name="Google Shape;4130;g9a5448116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8748dcdec7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8748dcdec7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g9a54481165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4" name="Google Shape;3574;g9a54481165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2" name="Google Shape;3762;g9a0699419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3" name="Google Shape;3763;g9a0699419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935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9a069941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9a0699419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1" name="Google Shape;3991;g9a0699419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2" name="Google Shape;3992;g9a0699419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0" name="Google Shape;4010;g9a06994194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1" name="Google Shape;4011;g9a06994194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g9a5448116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5" name="Google Shape;4135;g9a5448116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44162" y="86239"/>
            <a:ext cx="5185390" cy="5028206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rgbClr val="FAD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rgbClr val="FAD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885688" y="1852797"/>
            <a:ext cx="7364800" cy="1982299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rgbClr val="FB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rgbClr val="FB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rgbClr val="FBF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FADB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rgbClr val="FF75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rgbClr val="FEAC5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152397" y="-152412"/>
            <a:ext cx="1222973" cy="1194265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8066097" y="-152412"/>
            <a:ext cx="1230293" cy="1194265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rgbClr val="FF75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rgbClr val="FEAC5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rgbClr val="0E536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rgbClr val="FE84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rgbClr val="FADB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rgbClr val="FF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266900" y="1477000"/>
            <a:ext cx="66102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3160600" y="3296750"/>
            <a:ext cx="2822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367420" y="-294943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7872127" y="-217232"/>
            <a:ext cx="2052321" cy="1362055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8080477" y="3916602"/>
            <a:ext cx="1634561" cy="1506200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7958346" y="3529986"/>
            <a:ext cx="890665" cy="960198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1874319" y="4005519"/>
            <a:ext cx="3227084" cy="1328350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617775" y="4381922"/>
            <a:ext cx="1217971" cy="575552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p15"/>
          <p:cNvSpPr txBox="1">
            <a:spLocks noGrp="1"/>
          </p:cNvSpPr>
          <p:nvPr>
            <p:ph type="subTitle" idx="1"/>
          </p:nvPr>
        </p:nvSpPr>
        <p:spPr>
          <a:xfrm>
            <a:off x="1804625" y="3754803"/>
            <a:ext cx="2767500" cy="8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38" name="Google Shape;2138;p15"/>
          <p:cNvSpPr txBox="1">
            <a:spLocks noGrp="1"/>
          </p:cNvSpPr>
          <p:nvPr>
            <p:ph type="title"/>
          </p:nvPr>
        </p:nvSpPr>
        <p:spPr>
          <a:xfrm>
            <a:off x="1804625" y="2502800"/>
            <a:ext cx="2767500" cy="13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2139" name="Google Shape;2139;p15"/>
          <p:cNvGrpSpPr/>
          <p:nvPr/>
        </p:nvGrpSpPr>
        <p:grpSpPr>
          <a:xfrm>
            <a:off x="447681" y="1934782"/>
            <a:ext cx="1033840" cy="2668714"/>
            <a:chOff x="2014958" y="1510123"/>
            <a:chExt cx="797101" cy="2057605"/>
          </a:xfrm>
        </p:grpSpPr>
        <p:sp>
          <p:nvSpPr>
            <p:cNvPr id="2140" name="Google Shape;2140;p15"/>
            <p:cNvSpPr/>
            <p:nvPr/>
          </p:nvSpPr>
          <p:spPr>
            <a:xfrm>
              <a:off x="2118623" y="3300466"/>
              <a:ext cx="672333" cy="267263"/>
            </a:xfrm>
            <a:custGeom>
              <a:avLst/>
              <a:gdLst/>
              <a:ahLst/>
              <a:cxnLst/>
              <a:rect l="l" t="t" r="r" b="b"/>
              <a:pathLst>
                <a:path w="37435" h="14881" extrusionOk="0">
                  <a:moveTo>
                    <a:pt x="34842" y="1"/>
                  </a:moveTo>
                  <a:cubicBezTo>
                    <a:pt x="34428" y="139"/>
                    <a:pt x="33978" y="416"/>
                    <a:pt x="33702" y="865"/>
                  </a:cubicBezTo>
                  <a:cubicBezTo>
                    <a:pt x="33702" y="1003"/>
                    <a:pt x="33702" y="1141"/>
                    <a:pt x="33563" y="1418"/>
                  </a:cubicBezTo>
                  <a:cubicBezTo>
                    <a:pt x="33425" y="1729"/>
                    <a:pt x="33425" y="2006"/>
                    <a:pt x="33563" y="2282"/>
                  </a:cubicBezTo>
                  <a:lnTo>
                    <a:pt x="33563" y="4010"/>
                  </a:lnTo>
                  <a:cubicBezTo>
                    <a:pt x="33563" y="4460"/>
                    <a:pt x="33425" y="4874"/>
                    <a:pt x="33252" y="5324"/>
                  </a:cubicBezTo>
                  <a:cubicBezTo>
                    <a:pt x="32976" y="5600"/>
                    <a:pt x="32838" y="6050"/>
                    <a:pt x="32561" y="6326"/>
                  </a:cubicBezTo>
                  <a:cubicBezTo>
                    <a:pt x="32250" y="6741"/>
                    <a:pt x="31835" y="7190"/>
                    <a:pt x="31386" y="7467"/>
                  </a:cubicBezTo>
                  <a:cubicBezTo>
                    <a:pt x="30522" y="8193"/>
                    <a:pt x="29658" y="8642"/>
                    <a:pt x="28655" y="9057"/>
                  </a:cubicBezTo>
                  <a:cubicBezTo>
                    <a:pt x="26650" y="9921"/>
                    <a:pt x="24473" y="10509"/>
                    <a:pt x="22330" y="10785"/>
                  </a:cubicBezTo>
                  <a:cubicBezTo>
                    <a:pt x="20878" y="10923"/>
                    <a:pt x="19426" y="11062"/>
                    <a:pt x="18009" y="11062"/>
                  </a:cubicBezTo>
                  <a:lnTo>
                    <a:pt x="18009" y="10785"/>
                  </a:lnTo>
                  <a:cubicBezTo>
                    <a:pt x="18147" y="10370"/>
                    <a:pt x="18147" y="9783"/>
                    <a:pt x="17871" y="9333"/>
                  </a:cubicBezTo>
                  <a:cubicBezTo>
                    <a:pt x="17698" y="8919"/>
                    <a:pt x="17145" y="8469"/>
                    <a:pt x="16696" y="8469"/>
                  </a:cubicBezTo>
                  <a:cubicBezTo>
                    <a:pt x="15831" y="8331"/>
                    <a:pt x="15106" y="8054"/>
                    <a:pt x="14241" y="7778"/>
                  </a:cubicBezTo>
                  <a:lnTo>
                    <a:pt x="14103" y="7778"/>
                  </a:lnTo>
                  <a:cubicBezTo>
                    <a:pt x="13239" y="6914"/>
                    <a:pt x="12098" y="6326"/>
                    <a:pt x="11096" y="5600"/>
                  </a:cubicBezTo>
                  <a:cubicBezTo>
                    <a:pt x="10785" y="5324"/>
                    <a:pt x="10508" y="5324"/>
                    <a:pt x="10094" y="5324"/>
                  </a:cubicBezTo>
                  <a:cubicBezTo>
                    <a:pt x="9644" y="4460"/>
                    <a:pt x="8780" y="3734"/>
                    <a:pt x="8054" y="3146"/>
                  </a:cubicBezTo>
                  <a:lnTo>
                    <a:pt x="8054" y="2282"/>
                  </a:lnTo>
                  <a:cubicBezTo>
                    <a:pt x="7810" y="1397"/>
                    <a:pt x="6892" y="835"/>
                    <a:pt x="6085" y="835"/>
                  </a:cubicBezTo>
                  <a:cubicBezTo>
                    <a:pt x="5979" y="835"/>
                    <a:pt x="5874" y="845"/>
                    <a:pt x="5773" y="865"/>
                  </a:cubicBezTo>
                  <a:cubicBezTo>
                    <a:pt x="3734" y="1418"/>
                    <a:pt x="1452" y="2420"/>
                    <a:pt x="415" y="4321"/>
                  </a:cubicBezTo>
                  <a:cubicBezTo>
                    <a:pt x="277" y="4736"/>
                    <a:pt x="139" y="5186"/>
                    <a:pt x="139" y="5600"/>
                  </a:cubicBezTo>
                  <a:cubicBezTo>
                    <a:pt x="1" y="6188"/>
                    <a:pt x="1" y="6603"/>
                    <a:pt x="139" y="7190"/>
                  </a:cubicBezTo>
                  <a:cubicBezTo>
                    <a:pt x="277" y="8054"/>
                    <a:pt x="727" y="8919"/>
                    <a:pt x="1280" y="9644"/>
                  </a:cubicBezTo>
                  <a:cubicBezTo>
                    <a:pt x="2593" y="11373"/>
                    <a:pt x="4598" y="12375"/>
                    <a:pt x="6637" y="13101"/>
                  </a:cubicBezTo>
                  <a:cubicBezTo>
                    <a:pt x="9057" y="13965"/>
                    <a:pt x="11822" y="14380"/>
                    <a:pt x="14414" y="14691"/>
                  </a:cubicBezTo>
                  <a:cubicBezTo>
                    <a:pt x="15554" y="14812"/>
                    <a:pt x="16720" y="14881"/>
                    <a:pt x="17890" y="14881"/>
                  </a:cubicBezTo>
                  <a:cubicBezTo>
                    <a:pt x="19381" y="14881"/>
                    <a:pt x="20877" y="14770"/>
                    <a:pt x="22330" y="14518"/>
                  </a:cubicBezTo>
                  <a:cubicBezTo>
                    <a:pt x="24611" y="14242"/>
                    <a:pt x="26927" y="13827"/>
                    <a:pt x="29104" y="12963"/>
                  </a:cubicBezTo>
                  <a:cubicBezTo>
                    <a:pt x="31109" y="12237"/>
                    <a:pt x="32976" y="11234"/>
                    <a:pt x="34566" y="9783"/>
                  </a:cubicBezTo>
                  <a:cubicBezTo>
                    <a:pt x="35292" y="9195"/>
                    <a:pt x="35845" y="8331"/>
                    <a:pt x="36294" y="7605"/>
                  </a:cubicBezTo>
                  <a:cubicBezTo>
                    <a:pt x="36882" y="6603"/>
                    <a:pt x="37296" y="5462"/>
                    <a:pt x="37296" y="4149"/>
                  </a:cubicBezTo>
                  <a:cubicBezTo>
                    <a:pt x="37435" y="3284"/>
                    <a:pt x="37435" y="2282"/>
                    <a:pt x="37296" y="1418"/>
                  </a:cubicBezTo>
                  <a:cubicBezTo>
                    <a:pt x="37158" y="865"/>
                    <a:pt x="36709" y="416"/>
                    <a:pt x="36432" y="277"/>
                  </a:cubicBezTo>
                  <a:cubicBezTo>
                    <a:pt x="36156" y="1"/>
                    <a:pt x="35706" y="1"/>
                    <a:pt x="35430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2191253" y="2622566"/>
              <a:ext cx="46588" cy="62106"/>
            </a:xfrm>
            <a:custGeom>
              <a:avLst/>
              <a:gdLst/>
              <a:ahLst/>
              <a:cxnLst/>
              <a:rect l="l" t="t" r="r" b="b"/>
              <a:pathLst>
                <a:path w="2594" h="3458" extrusionOk="0">
                  <a:moveTo>
                    <a:pt x="2420" y="1"/>
                  </a:moveTo>
                  <a:cubicBezTo>
                    <a:pt x="2282" y="139"/>
                    <a:pt x="2144" y="277"/>
                    <a:pt x="1867" y="588"/>
                  </a:cubicBezTo>
                  <a:cubicBezTo>
                    <a:pt x="1602" y="824"/>
                    <a:pt x="1363" y="1059"/>
                    <a:pt x="1126" y="1402"/>
                  </a:cubicBezTo>
                  <a:lnTo>
                    <a:pt x="1126" y="1402"/>
                  </a:lnTo>
                  <a:cubicBezTo>
                    <a:pt x="1504" y="977"/>
                    <a:pt x="1949" y="638"/>
                    <a:pt x="2282" y="277"/>
                  </a:cubicBezTo>
                  <a:cubicBezTo>
                    <a:pt x="2420" y="139"/>
                    <a:pt x="2420" y="139"/>
                    <a:pt x="2593" y="139"/>
                  </a:cubicBezTo>
                  <a:cubicBezTo>
                    <a:pt x="2593" y="1"/>
                    <a:pt x="2593" y="1"/>
                    <a:pt x="2420" y="1"/>
                  </a:cubicBezTo>
                  <a:close/>
                  <a:moveTo>
                    <a:pt x="1126" y="1402"/>
                  </a:moveTo>
                  <a:cubicBezTo>
                    <a:pt x="1034" y="1505"/>
                    <a:pt x="946" y="1614"/>
                    <a:pt x="865" y="1729"/>
                  </a:cubicBezTo>
                  <a:cubicBezTo>
                    <a:pt x="846" y="1765"/>
                    <a:pt x="826" y="1802"/>
                    <a:pt x="807" y="1838"/>
                  </a:cubicBezTo>
                  <a:lnTo>
                    <a:pt x="807" y="1838"/>
                  </a:lnTo>
                  <a:cubicBezTo>
                    <a:pt x="871" y="1755"/>
                    <a:pt x="937" y="1672"/>
                    <a:pt x="1003" y="1591"/>
                  </a:cubicBezTo>
                  <a:cubicBezTo>
                    <a:pt x="1044" y="1524"/>
                    <a:pt x="1085" y="1461"/>
                    <a:pt x="1126" y="1402"/>
                  </a:cubicBezTo>
                  <a:close/>
                  <a:moveTo>
                    <a:pt x="807" y="1838"/>
                  </a:moveTo>
                  <a:lnTo>
                    <a:pt x="807" y="1838"/>
                  </a:lnTo>
                  <a:cubicBezTo>
                    <a:pt x="437" y="2320"/>
                    <a:pt x="119" y="2838"/>
                    <a:pt x="1" y="3457"/>
                  </a:cubicBezTo>
                  <a:cubicBezTo>
                    <a:pt x="260" y="2906"/>
                    <a:pt x="519" y="2385"/>
                    <a:pt x="807" y="1838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2700312" y="262008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2700312" y="2607048"/>
              <a:ext cx="23599" cy="85077"/>
            </a:xfrm>
            <a:custGeom>
              <a:avLst/>
              <a:gdLst/>
              <a:ahLst/>
              <a:cxnLst/>
              <a:rect l="l" t="t" r="r" b="b"/>
              <a:pathLst>
                <a:path w="1314" h="4737" extrusionOk="0">
                  <a:moveTo>
                    <a:pt x="0" y="1"/>
                  </a:moveTo>
                  <a:lnTo>
                    <a:pt x="0" y="865"/>
                  </a:lnTo>
                  <a:cubicBezTo>
                    <a:pt x="173" y="2144"/>
                    <a:pt x="450" y="3457"/>
                    <a:pt x="864" y="4736"/>
                  </a:cubicBezTo>
                  <a:cubicBezTo>
                    <a:pt x="1037" y="4598"/>
                    <a:pt x="1175" y="4460"/>
                    <a:pt x="1314" y="4460"/>
                  </a:cubicBezTo>
                  <a:lnTo>
                    <a:pt x="1175" y="4321"/>
                  </a:lnTo>
                  <a:cubicBezTo>
                    <a:pt x="864" y="3008"/>
                    <a:pt x="588" y="1729"/>
                    <a:pt x="450" y="415"/>
                  </a:cubicBezTo>
                  <a:lnTo>
                    <a:pt x="450" y="277"/>
                  </a:lnTo>
                  <a:cubicBezTo>
                    <a:pt x="311" y="139"/>
                    <a:pt x="173" y="139"/>
                    <a:pt x="0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2672366" y="2596506"/>
              <a:ext cx="27964" cy="98708"/>
            </a:xfrm>
            <a:custGeom>
              <a:avLst/>
              <a:gdLst/>
              <a:ahLst/>
              <a:cxnLst/>
              <a:rect l="l" t="t" r="r" b="b"/>
              <a:pathLst>
                <a:path w="1557" h="5496" extrusionOk="0">
                  <a:moveTo>
                    <a:pt x="277" y="0"/>
                  </a:moveTo>
                  <a:cubicBezTo>
                    <a:pt x="139" y="449"/>
                    <a:pt x="139" y="864"/>
                    <a:pt x="1" y="1314"/>
                  </a:cubicBezTo>
                  <a:cubicBezTo>
                    <a:pt x="139" y="1314"/>
                    <a:pt x="277" y="1452"/>
                    <a:pt x="277" y="1590"/>
                  </a:cubicBezTo>
                  <a:cubicBezTo>
                    <a:pt x="416" y="2592"/>
                    <a:pt x="554" y="3768"/>
                    <a:pt x="1003" y="4632"/>
                  </a:cubicBezTo>
                  <a:lnTo>
                    <a:pt x="1003" y="4908"/>
                  </a:lnTo>
                  <a:lnTo>
                    <a:pt x="1141" y="4908"/>
                  </a:lnTo>
                  <a:lnTo>
                    <a:pt x="1141" y="5047"/>
                  </a:lnTo>
                  <a:cubicBezTo>
                    <a:pt x="1280" y="5185"/>
                    <a:pt x="1418" y="5323"/>
                    <a:pt x="1556" y="5496"/>
                  </a:cubicBezTo>
                  <a:cubicBezTo>
                    <a:pt x="1141" y="3768"/>
                    <a:pt x="692" y="2039"/>
                    <a:pt x="554" y="311"/>
                  </a:cubicBezTo>
                  <a:lnTo>
                    <a:pt x="554" y="138"/>
                  </a:lnTo>
                  <a:lnTo>
                    <a:pt x="416" y="138"/>
                  </a:lnTo>
                  <a:cubicBezTo>
                    <a:pt x="277" y="138"/>
                    <a:pt x="277" y="138"/>
                    <a:pt x="277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2462539" y="2562974"/>
              <a:ext cx="8100" cy="80102"/>
            </a:xfrm>
            <a:custGeom>
              <a:avLst/>
              <a:gdLst/>
              <a:ahLst/>
              <a:cxnLst/>
              <a:rect l="l" t="t" r="r" b="b"/>
              <a:pathLst>
                <a:path w="451" h="4460" extrusionOk="0">
                  <a:moveTo>
                    <a:pt x="1" y="1"/>
                  </a:moveTo>
                  <a:cubicBezTo>
                    <a:pt x="139" y="1452"/>
                    <a:pt x="277" y="2869"/>
                    <a:pt x="450" y="4459"/>
                  </a:cubicBezTo>
                  <a:cubicBezTo>
                    <a:pt x="277" y="2869"/>
                    <a:pt x="139" y="1452"/>
                    <a:pt x="139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2726372" y="2630019"/>
              <a:ext cx="15553" cy="44092"/>
            </a:xfrm>
            <a:custGeom>
              <a:avLst/>
              <a:gdLst/>
              <a:ahLst/>
              <a:cxnLst/>
              <a:rect l="l" t="t" r="r" b="b"/>
              <a:pathLst>
                <a:path w="866" h="2455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865"/>
                    <a:pt x="277" y="1591"/>
                    <a:pt x="450" y="2455"/>
                  </a:cubicBezTo>
                  <a:cubicBezTo>
                    <a:pt x="589" y="2316"/>
                    <a:pt x="727" y="2178"/>
                    <a:pt x="727" y="2040"/>
                  </a:cubicBezTo>
                  <a:cubicBezTo>
                    <a:pt x="727" y="2040"/>
                    <a:pt x="865" y="2040"/>
                    <a:pt x="865" y="1902"/>
                  </a:cubicBezTo>
                  <a:cubicBezTo>
                    <a:pt x="865" y="1729"/>
                    <a:pt x="865" y="1591"/>
                    <a:pt x="727" y="1314"/>
                  </a:cubicBezTo>
                  <a:cubicBezTo>
                    <a:pt x="727" y="1176"/>
                    <a:pt x="589" y="865"/>
                    <a:pt x="450" y="588"/>
                  </a:cubicBezTo>
                  <a:cubicBezTo>
                    <a:pt x="277" y="450"/>
                    <a:pt x="139" y="173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2198707" y="2705128"/>
              <a:ext cx="2496" cy="2514"/>
            </a:xfrm>
            <a:custGeom>
              <a:avLst/>
              <a:gdLst/>
              <a:ahLst/>
              <a:cxnLst/>
              <a:rect l="l" t="t" r="r" b="b"/>
              <a:pathLst>
                <a:path w="139" h="140" extrusionOk="0">
                  <a:moveTo>
                    <a:pt x="1" y="1"/>
                  </a:moveTo>
                  <a:lnTo>
                    <a:pt x="1" y="139"/>
                  </a:lnTo>
                  <a:lnTo>
                    <a:pt x="139" y="139"/>
                  </a:lnTo>
                  <a:cubicBezTo>
                    <a:pt x="139" y="139"/>
                    <a:pt x="1" y="139"/>
                    <a:pt x="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2219199" y="2658576"/>
              <a:ext cx="31053" cy="52156"/>
            </a:xfrm>
            <a:custGeom>
              <a:avLst/>
              <a:gdLst/>
              <a:ahLst/>
              <a:cxnLst/>
              <a:rect l="l" t="t" r="r" b="b"/>
              <a:pathLst>
                <a:path w="1729" h="2904" extrusionOk="0">
                  <a:moveTo>
                    <a:pt x="311" y="1"/>
                  </a:moveTo>
                  <a:cubicBezTo>
                    <a:pt x="311" y="139"/>
                    <a:pt x="173" y="312"/>
                    <a:pt x="0" y="450"/>
                  </a:cubicBezTo>
                  <a:cubicBezTo>
                    <a:pt x="588" y="1176"/>
                    <a:pt x="864" y="2040"/>
                    <a:pt x="1175" y="2904"/>
                  </a:cubicBezTo>
                  <a:cubicBezTo>
                    <a:pt x="1314" y="2593"/>
                    <a:pt x="1590" y="2455"/>
                    <a:pt x="1728" y="2316"/>
                  </a:cubicBezTo>
                  <a:lnTo>
                    <a:pt x="864" y="1003"/>
                  </a:lnTo>
                  <a:cubicBezTo>
                    <a:pt x="726" y="726"/>
                    <a:pt x="450" y="312"/>
                    <a:pt x="311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2661823" y="2648644"/>
              <a:ext cx="7453" cy="15535"/>
            </a:xfrm>
            <a:custGeom>
              <a:avLst/>
              <a:gdLst/>
              <a:ahLst/>
              <a:cxnLst/>
              <a:rect l="l" t="t" r="r" b="b"/>
              <a:pathLst>
                <a:path w="415" h="865" extrusionOk="0">
                  <a:moveTo>
                    <a:pt x="138" y="0"/>
                  </a:moveTo>
                  <a:cubicBezTo>
                    <a:pt x="138" y="139"/>
                    <a:pt x="138" y="415"/>
                    <a:pt x="0" y="554"/>
                  </a:cubicBezTo>
                  <a:lnTo>
                    <a:pt x="0" y="692"/>
                  </a:lnTo>
                  <a:cubicBezTo>
                    <a:pt x="138" y="692"/>
                    <a:pt x="277" y="865"/>
                    <a:pt x="415" y="865"/>
                  </a:cubicBezTo>
                  <a:cubicBezTo>
                    <a:pt x="277" y="554"/>
                    <a:pt x="277" y="277"/>
                    <a:pt x="138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2351421" y="2586556"/>
              <a:ext cx="20510" cy="43481"/>
            </a:xfrm>
            <a:custGeom>
              <a:avLst/>
              <a:gdLst/>
              <a:ahLst/>
              <a:cxnLst/>
              <a:rect l="l" t="t" r="r" b="b"/>
              <a:pathLst>
                <a:path w="1142" h="2421" extrusionOk="0">
                  <a:moveTo>
                    <a:pt x="865" y="1"/>
                  </a:moveTo>
                  <a:lnTo>
                    <a:pt x="588" y="139"/>
                  </a:lnTo>
                  <a:lnTo>
                    <a:pt x="1" y="139"/>
                  </a:lnTo>
                  <a:cubicBezTo>
                    <a:pt x="415" y="1003"/>
                    <a:pt x="726" y="1729"/>
                    <a:pt x="1141" y="2421"/>
                  </a:cubicBezTo>
                  <a:cubicBezTo>
                    <a:pt x="1141" y="2006"/>
                    <a:pt x="1003" y="1556"/>
                    <a:pt x="1003" y="1142"/>
                  </a:cubicBezTo>
                  <a:lnTo>
                    <a:pt x="1003" y="416"/>
                  </a:lnTo>
                  <a:lnTo>
                    <a:pt x="1003" y="278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2203682" y="2682175"/>
              <a:ext cx="18642" cy="22971"/>
            </a:xfrm>
            <a:custGeom>
              <a:avLst/>
              <a:gdLst/>
              <a:ahLst/>
              <a:cxnLst/>
              <a:rect l="l" t="t" r="r" b="b"/>
              <a:pathLst>
                <a:path w="1038" h="1279" extrusionOk="0">
                  <a:moveTo>
                    <a:pt x="311" y="0"/>
                  </a:moveTo>
                  <a:cubicBezTo>
                    <a:pt x="311" y="0"/>
                    <a:pt x="173" y="138"/>
                    <a:pt x="173" y="277"/>
                  </a:cubicBezTo>
                  <a:lnTo>
                    <a:pt x="0" y="415"/>
                  </a:lnTo>
                  <a:lnTo>
                    <a:pt x="173" y="415"/>
                  </a:lnTo>
                  <a:cubicBezTo>
                    <a:pt x="311" y="726"/>
                    <a:pt x="588" y="1002"/>
                    <a:pt x="864" y="1141"/>
                  </a:cubicBezTo>
                  <a:cubicBezTo>
                    <a:pt x="864" y="1279"/>
                    <a:pt x="1037" y="1279"/>
                    <a:pt x="1037" y="1279"/>
                  </a:cubicBezTo>
                  <a:cubicBezTo>
                    <a:pt x="726" y="864"/>
                    <a:pt x="588" y="415"/>
                    <a:pt x="311" y="0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2237824" y="2638083"/>
              <a:ext cx="27946" cy="54042"/>
            </a:xfrm>
            <a:custGeom>
              <a:avLst/>
              <a:gdLst/>
              <a:ahLst/>
              <a:cxnLst/>
              <a:rect l="l" t="t" r="r" b="b"/>
              <a:pathLst>
                <a:path w="1556" h="3009" extrusionOk="0">
                  <a:moveTo>
                    <a:pt x="277" y="1"/>
                  </a:moveTo>
                  <a:cubicBezTo>
                    <a:pt x="277" y="139"/>
                    <a:pt x="138" y="277"/>
                    <a:pt x="0" y="416"/>
                  </a:cubicBezTo>
                  <a:lnTo>
                    <a:pt x="0" y="588"/>
                  </a:lnTo>
                  <a:lnTo>
                    <a:pt x="138" y="727"/>
                  </a:lnTo>
                  <a:cubicBezTo>
                    <a:pt x="415" y="1453"/>
                    <a:pt x="864" y="2144"/>
                    <a:pt x="1279" y="2732"/>
                  </a:cubicBezTo>
                  <a:cubicBezTo>
                    <a:pt x="1279" y="2732"/>
                    <a:pt x="1279" y="2870"/>
                    <a:pt x="1417" y="2870"/>
                  </a:cubicBezTo>
                  <a:lnTo>
                    <a:pt x="1417" y="3008"/>
                  </a:lnTo>
                  <a:cubicBezTo>
                    <a:pt x="1417" y="2870"/>
                    <a:pt x="1556" y="2870"/>
                    <a:pt x="1556" y="2870"/>
                  </a:cubicBezTo>
                  <a:cubicBezTo>
                    <a:pt x="1417" y="2593"/>
                    <a:pt x="1417" y="2455"/>
                    <a:pt x="1279" y="2144"/>
                  </a:cubicBezTo>
                  <a:cubicBezTo>
                    <a:pt x="1003" y="1453"/>
                    <a:pt x="553" y="727"/>
                    <a:pt x="277" y="1"/>
                  </a:cubicBezTo>
                  <a:close/>
                </a:path>
              </a:pathLst>
            </a:custGeom>
            <a:solidFill>
              <a:srgbClr val="EB9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2470621" y="264864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2659327" y="2692107"/>
              <a:ext cx="33549" cy="36638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003" y="0"/>
                  </a:moveTo>
                  <a:cubicBezTo>
                    <a:pt x="727" y="726"/>
                    <a:pt x="416" y="1314"/>
                    <a:pt x="1" y="2039"/>
                  </a:cubicBezTo>
                  <a:cubicBezTo>
                    <a:pt x="727" y="1728"/>
                    <a:pt x="1280" y="1314"/>
                    <a:pt x="1867" y="1037"/>
                  </a:cubicBezTo>
                  <a:cubicBezTo>
                    <a:pt x="1729" y="1037"/>
                    <a:pt x="1729" y="1037"/>
                    <a:pt x="1729" y="864"/>
                  </a:cubicBezTo>
                  <a:cubicBezTo>
                    <a:pt x="1591" y="726"/>
                    <a:pt x="1418" y="449"/>
                    <a:pt x="1142" y="311"/>
                  </a:cubicBezTo>
                  <a:cubicBezTo>
                    <a:pt x="1142" y="173"/>
                    <a:pt x="1003" y="173"/>
                    <a:pt x="1003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2387431" y="277280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2648784" y="2676571"/>
              <a:ext cx="15535" cy="36656"/>
            </a:xfrm>
            <a:custGeom>
              <a:avLst/>
              <a:gdLst/>
              <a:ahLst/>
              <a:cxnLst/>
              <a:rect l="l" t="t" r="r" b="b"/>
              <a:pathLst>
                <a:path w="865" h="2041" extrusionOk="0">
                  <a:moveTo>
                    <a:pt x="588" y="1"/>
                  </a:moveTo>
                  <a:lnTo>
                    <a:pt x="139" y="1729"/>
                  </a:lnTo>
                  <a:cubicBezTo>
                    <a:pt x="139" y="1737"/>
                    <a:pt x="139" y="1745"/>
                    <a:pt x="139" y="1752"/>
                  </a:cubicBezTo>
                  <a:lnTo>
                    <a:pt x="139" y="1752"/>
                  </a:lnTo>
                  <a:cubicBezTo>
                    <a:pt x="378" y="1261"/>
                    <a:pt x="633" y="775"/>
                    <a:pt x="864" y="312"/>
                  </a:cubicBezTo>
                  <a:lnTo>
                    <a:pt x="864" y="174"/>
                  </a:lnTo>
                  <a:cubicBezTo>
                    <a:pt x="864" y="174"/>
                    <a:pt x="726" y="174"/>
                    <a:pt x="588" y="1"/>
                  </a:cubicBezTo>
                  <a:close/>
                  <a:moveTo>
                    <a:pt x="139" y="1752"/>
                  </a:moveTo>
                  <a:lnTo>
                    <a:pt x="139" y="1752"/>
                  </a:lnTo>
                  <a:cubicBezTo>
                    <a:pt x="92" y="1848"/>
                    <a:pt x="46" y="1944"/>
                    <a:pt x="0" y="2040"/>
                  </a:cubicBezTo>
                  <a:cubicBezTo>
                    <a:pt x="132" y="1908"/>
                    <a:pt x="138" y="1902"/>
                    <a:pt x="139" y="1752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2470621" y="2656097"/>
              <a:ext cx="7453" cy="121697"/>
            </a:xfrm>
            <a:custGeom>
              <a:avLst/>
              <a:gdLst/>
              <a:ahLst/>
              <a:cxnLst/>
              <a:rect l="l" t="t" r="r" b="b"/>
              <a:pathLst>
                <a:path w="415" h="6776" extrusionOk="0">
                  <a:moveTo>
                    <a:pt x="277" y="4770"/>
                  </a:moveTo>
                  <a:lnTo>
                    <a:pt x="277" y="5185"/>
                  </a:lnTo>
                  <a:lnTo>
                    <a:pt x="277" y="5634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415" y="6775"/>
                  </a:lnTo>
                  <a:lnTo>
                    <a:pt x="277" y="5634"/>
                  </a:lnTo>
                  <a:lnTo>
                    <a:pt x="277" y="5185"/>
                  </a:lnTo>
                  <a:lnTo>
                    <a:pt x="277" y="4770"/>
                  </a:lnTo>
                  <a:cubicBezTo>
                    <a:pt x="277" y="4183"/>
                    <a:pt x="138" y="3595"/>
                    <a:pt x="138" y="3042"/>
                  </a:cubicBezTo>
                  <a:cubicBezTo>
                    <a:pt x="138" y="2005"/>
                    <a:pt x="0" y="1003"/>
                    <a:pt x="0" y="0"/>
                  </a:cubicBezTo>
                  <a:lnTo>
                    <a:pt x="0" y="0"/>
                  </a:lnTo>
                  <a:cubicBezTo>
                    <a:pt x="0" y="1003"/>
                    <a:pt x="138" y="2005"/>
                    <a:pt x="138" y="3042"/>
                  </a:cubicBezTo>
                  <a:cubicBezTo>
                    <a:pt x="138" y="3595"/>
                    <a:pt x="277" y="4183"/>
                    <a:pt x="277" y="477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2247756" y="2707624"/>
              <a:ext cx="21121" cy="26078"/>
            </a:xfrm>
            <a:custGeom>
              <a:avLst/>
              <a:gdLst/>
              <a:ahLst/>
              <a:cxnLst/>
              <a:rect l="l" t="t" r="r" b="b"/>
              <a:pathLst>
                <a:path w="1176" h="1452" extrusionOk="0">
                  <a:moveTo>
                    <a:pt x="1175" y="0"/>
                  </a:moveTo>
                  <a:lnTo>
                    <a:pt x="1175" y="0"/>
                  </a:lnTo>
                  <a:cubicBezTo>
                    <a:pt x="864" y="173"/>
                    <a:pt x="588" y="450"/>
                    <a:pt x="450" y="588"/>
                  </a:cubicBezTo>
                  <a:cubicBezTo>
                    <a:pt x="311" y="726"/>
                    <a:pt x="138" y="864"/>
                    <a:pt x="0" y="1037"/>
                  </a:cubicBezTo>
                  <a:cubicBezTo>
                    <a:pt x="311" y="1175"/>
                    <a:pt x="588" y="1314"/>
                    <a:pt x="864" y="1452"/>
                  </a:cubicBezTo>
                  <a:cubicBezTo>
                    <a:pt x="864" y="1037"/>
                    <a:pt x="1003" y="450"/>
                    <a:pt x="1175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2276312" y="2720663"/>
              <a:ext cx="20492" cy="31053"/>
            </a:xfrm>
            <a:custGeom>
              <a:avLst/>
              <a:gdLst/>
              <a:ahLst/>
              <a:cxnLst/>
              <a:rect l="l" t="t" r="r" b="b"/>
              <a:pathLst>
                <a:path w="1141" h="1729" extrusionOk="0">
                  <a:moveTo>
                    <a:pt x="277" y="0"/>
                  </a:moveTo>
                  <a:cubicBezTo>
                    <a:pt x="138" y="449"/>
                    <a:pt x="138" y="726"/>
                    <a:pt x="0" y="1175"/>
                  </a:cubicBezTo>
                  <a:cubicBezTo>
                    <a:pt x="450" y="1314"/>
                    <a:pt x="726" y="1590"/>
                    <a:pt x="1141" y="1728"/>
                  </a:cubicBezTo>
                  <a:lnTo>
                    <a:pt x="726" y="864"/>
                  </a:lnTo>
                  <a:lnTo>
                    <a:pt x="588" y="588"/>
                  </a:lnTo>
                  <a:cubicBezTo>
                    <a:pt x="450" y="311"/>
                    <a:pt x="450" y="138"/>
                    <a:pt x="277" y="0"/>
                  </a:cubicBezTo>
                  <a:close/>
                </a:path>
              </a:pathLst>
            </a:custGeom>
            <a:solidFill>
              <a:srgbClr val="DF91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2759903" y="2128432"/>
              <a:ext cx="13057" cy="106162"/>
            </a:xfrm>
            <a:custGeom>
              <a:avLst/>
              <a:gdLst/>
              <a:ahLst/>
              <a:cxnLst/>
              <a:rect l="l" t="t" r="r" b="b"/>
              <a:pathLst>
                <a:path w="727" h="5911" extrusionOk="0">
                  <a:moveTo>
                    <a:pt x="312" y="0"/>
                  </a:moveTo>
                  <a:cubicBezTo>
                    <a:pt x="312" y="1452"/>
                    <a:pt x="139" y="2869"/>
                    <a:pt x="0" y="4321"/>
                  </a:cubicBezTo>
                  <a:lnTo>
                    <a:pt x="0" y="5634"/>
                  </a:lnTo>
                  <a:cubicBezTo>
                    <a:pt x="139" y="5772"/>
                    <a:pt x="312" y="5772"/>
                    <a:pt x="588" y="5911"/>
                  </a:cubicBezTo>
                  <a:cubicBezTo>
                    <a:pt x="588" y="4044"/>
                    <a:pt x="726" y="2178"/>
                    <a:pt x="726" y="277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2759903" y="220354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2781006" y="2133389"/>
              <a:ext cx="15535" cy="108658"/>
            </a:xfrm>
            <a:custGeom>
              <a:avLst/>
              <a:gdLst/>
              <a:ahLst/>
              <a:cxnLst/>
              <a:rect l="l" t="t" r="r" b="b"/>
              <a:pathLst>
                <a:path w="865" h="6050" extrusionOk="0">
                  <a:moveTo>
                    <a:pt x="139" y="1"/>
                  </a:moveTo>
                  <a:cubicBezTo>
                    <a:pt x="139" y="2040"/>
                    <a:pt x="1" y="3906"/>
                    <a:pt x="1" y="5911"/>
                  </a:cubicBezTo>
                  <a:cubicBezTo>
                    <a:pt x="1" y="5911"/>
                    <a:pt x="139" y="5911"/>
                    <a:pt x="139" y="6049"/>
                  </a:cubicBezTo>
                  <a:cubicBezTo>
                    <a:pt x="415" y="5185"/>
                    <a:pt x="554" y="4494"/>
                    <a:pt x="692" y="3768"/>
                  </a:cubicBezTo>
                  <a:cubicBezTo>
                    <a:pt x="692" y="3042"/>
                    <a:pt x="865" y="2316"/>
                    <a:pt x="692" y="1452"/>
                  </a:cubicBezTo>
                  <a:cubicBezTo>
                    <a:pt x="692" y="1176"/>
                    <a:pt x="692" y="865"/>
                    <a:pt x="554" y="588"/>
                  </a:cubicBezTo>
                  <a:lnTo>
                    <a:pt x="277" y="312"/>
                  </a:lnTo>
                  <a:cubicBezTo>
                    <a:pt x="277" y="173"/>
                    <a:pt x="139" y="173"/>
                    <a:pt x="139" y="1"/>
                  </a:cubicBez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2721415" y="21774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2754928" y="216442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2695337" y="2174985"/>
              <a:ext cx="15535" cy="39117"/>
            </a:xfrm>
            <a:custGeom>
              <a:avLst/>
              <a:gdLst/>
              <a:ahLst/>
              <a:cxnLst/>
              <a:rect l="l" t="t" r="r" b="b"/>
              <a:pathLst>
                <a:path w="865" h="2178" extrusionOk="0">
                  <a:moveTo>
                    <a:pt x="865" y="0"/>
                  </a:moveTo>
                  <a:lnTo>
                    <a:pt x="865" y="0"/>
                  </a:lnTo>
                  <a:cubicBezTo>
                    <a:pt x="727" y="139"/>
                    <a:pt x="727" y="277"/>
                    <a:pt x="588" y="450"/>
                  </a:cubicBezTo>
                  <a:cubicBezTo>
                    <a:pt x="450" y="865"/>
                    <a:pt x="277" y="1452"/>
                    <a:pt x="139" y="1867"/>
                  </a:cubicBezTo>
                  <a:lnTo>
                    <a:pt x="1" y="1867"/>
                  </a:lnTo>
                  <a:cubicBezTo>
                    <a:pt x="277" y="2005"/>
                    <a:pt x="588" y="2005"/>
                    <a:pt x="727" y="2178"/>
                  </a:cubicBezTo>
                  <a:cubicBezTo>
                    <a:pt x="727" y="1452"/>
                    <a:pt x="727" y="726"/>
                    <a:pt x="865" y="0"/>
                  </a:cubicBez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2736932" y="2130911"/>
              <a:ext cx="18014" cy="95619"/>
            </a:xfrm>
            <a:custGeom>
              <a:avLst/>
              <a:gdLst/>
              <a:ahLst/>
              <a:cxnLst/>
              <a:rect l="l" t="t" r="r" b="b"/>
              <a:pathLst>
                <a:path w="1003" h="5324" extrusionOk="0">
                  <a:moveTo>
                    <a:pt x="554" y="0"/>
                  </a:moveTo>
                  <a:lnTo>
                    <a:pt x="277" y="311"/>
                  </a:lnTo>
                  <a:cubicBezTo>
                    <a:pt x="415" y="311"/>
                    <a:pt x="415" y="450"/>
                    <a:pt x="277" y="588"/>
                  </a:cubicBezTo>
                  <a:cubicBezTo>
                    <a:pt x="277" y="1590"/>
                    <a:pt x="139" y="2731"/>
                    <a:pt x="1" y="3906"/>
                  </a:cubicBezTo>
                  <a:lnTo>
                    <a:pt x="1" y="5047"/>
                  </a:lnTo>
                  <a:cubicBezTo>
                    <a:pt x="277" y="5185"/>
                    <a:pt x="415" y="5185"/>
                    <a:pt x="726" y="5323"/>
                  </a:cubicBezTo>
                  <a:cubicBezTo>
                    <a:pt x="726" y="4183"/>
                    <a:pt x="865" y="3042"/>
                    <a:pt x="1003" y="1867"/>
                  </a:cubicBezTo>
                  <a:lnTo>
                    <a:pt x="1003" y="1729"/>
                  </a:lnTo>
                  <a:lnTo>
                    <a:pt x="1003" y="0"/>
                  </a:ln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2718936" y="2143950"/>
              <a:ext cx="12428" cy="75127"/>
            </a:xfrm>
            <a:custGeom>
              <a:avLst/>
              <a:gdLst/>
              <a:ahLst/>
              <a:cxnLst/>
              <a:rect l="l" t="t" r="r" b="b"/>
              <a:pathLst>
                <a:path w="692" h="4183" extrusionOk="0">
                  <a:moveTo>
                    <a:pt x="691" y="0"/>
                  </a:moveTo>
                  <a:lnTo>
                    <a:pt x="277" y="449"/>
                  </a:lnTo>
                  <a:cubicBezTo>
                    <a:pt x="277" y="449"/>
                    <a:pt x="277" y="588"/>
                    <a:pt x="138" y="588"/>
                  </a:cubicBezTo>
                  <a:cubicBezTo>
                    <a:pt x="277" y="588"/>
                    <a:pt x="277" y="588"/>
                    <a:pt x="277" y="726"/>
                  </a:cubicBezTo>
                  <a:cubicBezTo>
                    <a:pt x="138" y="1141"/>
                    <a:pt x="138" y="1452"/>
                    <a:pt x="138" y="1867"/>
                  </a:cubicBezTo>
                  <a:cubicBezTo>
                    <a:pt x="0" y="2593"/>
                    <a:pt x="0" y="3318"/>
                    <a:pt x="0" y="4044"/>
                  </a:cubicBezTo>
                  <a:cubicBezTo>
                    <a:pt x="138" y="4044"/>
                    <a:pt x="277" y="4183"/>
                    <a:pt x="415" y="4183"/>
                  </a:cubicBezTo>
                  <a:cubicBezTo>
                    <a:pt x="415" y="2731"/>
                    <a:pt x="553" y="1314"/>
                    <a:pt x="691" y="0"/>
                  </a:cubicBezTo>
                  <a:close/>
                </a:path>
              </a:pathLst>
            </a:custGeom>
            <a:solidFill>
              <a:srgbClr val="FBB9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2576154" y="2296664"/>
              <a:ext cx="165771" cy="465595"/>
            </a:xfrm>
            <a:custGeom>
              <a:avLst/>
              <a:gdLst/>
              <a:ahLst/>
              <a:cxnLst/>
              <a:rect l="l" t="t" r="r" b="b"/>
              <a:pathLst>
                <a:path w="9230" h="25924" extrusionOk="0">
                  <a:moveTo>
                    <a:pt x="8503" y="0"/>
                  </a:moveTo>
                  <a:cubicBezTo>
                    <a:pt x="8088" y="1590"/>
                    <a:pt x="7501" y="2731"/>
                    <a:pt x="6775" y="4321"/>
                  </a:cubicBezTo>
                  <a:cubicBezTo>
                    <a:pt x="6049" y="6326"/>
                    <a:pt x="5358" y="8365"/>
                    <a:pt x="4770" y="10508"/>
                  </a:cubicBezTo>
                  <a:cubicBezTo>
                    <a:pt x="4183" y="12685"/>
                    <a:pt x="3457" y="14829"/>
                    <a:pt x="2904" y="17006"/>
                  </a:cubicBezTo>
                  <a:cubicBezTo>
                    <a:pt x="1590" y="20877"/>
                    <a:pt x="1037" y="22191"/>
                    <a:pt x="0" y="25924"/>
                  </a:cubicBezTo>
                  <a:cubicBezTo>
                    <a:pt x="311" y="25786"/>
                    <a:pt x="588" y="25786"/>
                    <a:pt x="864" y="25647"/>
                  </a:cubicBezTo>
                  <a:cubicBezTo>
                    <a:pt x="1037" y="25647"/>
                    <a:pt x="1175" y="25475"/>
                    <a:pt x="1314" y="25475"/>
                  </a:cubicBezTo>
                  <a:cubicBezTo>
                    <a:pt x="1901" y="23332"/>
                    <a:pt x="2593" y="21154"/>
                    <a:pt x="3180" y="19011"/>
                  </a:cubicBezTo>
                  <a:cubicBezTo>
                    <a:pt x="3457" y="17870"/>
                    <a:pt x="3906" y="16695"/>
                    <a:pt x="4183" y="15554"/>
                  </a:cubicBezTo>
                  <a:lnTo>
                    <a:pt x="5047" y="12098"/>
                  </a:lnTo>
                  <a:cubicBezTo>
                    <a:pt x="6049" y="8054"/>
                    <a:pt x="8088" y="4321"/>
                    <a:pt x="9229" y="138"/>
                  </a:cubicBezTo>
                  <a:cubicBezTo>
                    <a:pt x="8953" y="138"/>
                    <a:pt x="8814" y="0"/>
                    <a:pt x="8503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2514067" y="2273064"/>
              <a:ext cx="189352" cy="504730"/>
            </a:xfrm>
            <a:custGeom>
              <a:avLst/>
              <a:gdLst/>
              <a:ahLst/>
              <a:cxnLst/>
              <a:rect l="l" t="t" r="r" b="b"/>
              <a:pathLst>
                <a:path w="10543" h="28103" extrusionOk="0">
                  <a:moveTo>
                    <a:pt x="8815" y="1"/>
                  </a:moveTo>
                  <a:cubicBezTo>
                    <a:pt x="8815" y="450"/>
                    <a:pt x="8642" y="727"/>
                    <a:pt x="8504" y="1038"/>
                  </a:cubicBezTo>
                  <a:cubicBezTo>
                    <a:pt x="7778" y="3319"/>
                    <a:pt x="7086" y="5773"/>
                    <a:pt x="6499" y="7501"/>
                  </a:cubicBezTo>
                  <a:cubicBezTo>
                    <a:pt x="5911" y="9230"/>
                    <a:pt x="5496" y="10958"/>
                    <a:pt x="4909" y="12686"/>
                  </a:cubicBezTo>
                  <a:lnTo>
                    <a:pt x="4321" y="14691"/>
                  </a:lnTo>
                  <a:cubicBezTo>
                    <a:pt x="4045" y="15866"/>
                    <a:pt x="3768" y="17007"/>
                    <a:pt x="3319" y="18147"/>
                  </a:cubicBezTo>
                  <a:cubicBezTo>
                    <a:pt x="2455" y="21051"/>
                    <a:pt x="1314" y="24646"/>
                    <a:pt x="1" y="28102"/>
                  </a:cubicBezTo>
                  <a:cubicBezTo>
                    <a:pt x="450" y="27964"/>
                    <a:pt x="865" y="27964"/>
                    <a:pt x="1176" y="27825"/>
                  </a:cubicBezTo>
                  <a:cubicBezTo>
                    <a:pt x="1452" y="27825"/>
                    <a:pt x="1591" y="27653"/>
                    <a:pt x="1902" y="27653"/>
                  </a:cubicBezTo>
                  <a:cubicBezTo>
                    <a:pt x="1902" y="27514"/>
                    <a:pt x="2040" y="27238"/>
                    <a:pt x="2040" y="27100"/>
                  </a:cubicBezTo>
                  <a:cubicBezTo>
                    <a:pt x="3319" y="22468"/>
                    <a:pt x="3906" y="21051"/>
                    <a:pt x="5358" y="16419"/>
                  </a:cubicBezTo>
                  <a:cubicBezTo>
                    <a:pt x="6050" y="14276"/>
                    <a:pt x="6637" y="11960"/>
                    <a:pt x="7363" y="9679"/>
                  </a:cubicBezTo>
                  <a:cubicBezTo>
                    <a:pt x="7640" y="8504"/>
                    <a:pt x="8089" y="7363"/>
                    <a:pt x="8504" y="6361"/>
                  </a:cubicBezTo>
                  <a:cubicBezTo>
                    <a:pt x="8815" y="5358"/>
                    <a:pt x="9230" y="4321"/>
                    <a:pt x="9679" y="3319"/>
                  </a:cubicBezTo>
                  <a:cubicBezTo>
                    <a:pt x="10094" y="2455"/>
                    <a:pt x="10370" y="1729"/>
                    <a:pt x="10543" y="727"/>
                  </a:cubicBezTo>
                  <a:cubicBezTo>
                    <a:pt x="10543" y="727"/>
                    <a:pt x="10370" y="727"/>
                    <a:pt x="10370" y="588"/>
                  </a:cubicBezTo>
                  <a:lnTo>
                    <a:pt x="9817" y="450"/>
                  </a:lnTo>
                  <a:cubicBezTo>
                    <a:pt x="9506" y="312"/>
                    <a:pt x="9230" y="173"/>
                    <a:pt x="88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2599736" y="2299142"/>
              <a:ext cx="162664" cy="455053"/>
            </a:xfrm>
            <a:custGeom>
              <a:avLst/>
              <a:gdLst/>
              <a:ahLst/>
              <a:cxnLst/>
              <a:rect l="l" t="t" r="r" b="b"/>
              <a:pathLst>
                <a:path w="9057" h="25337" extrusionOk="0">
                  <a:moveTo>
                    <a:pt x="7916" y="0"/>
                  </a:moveTo>
                  <a:cubicBezTo>
                    <a:pt x="6775" y="4183"/>
                    <a:pt x="4736" y="7916"/>
                    <a:pt x="3734" y="11960"/>
                  </a:cubicBezTo>
                  <a:lnTo>
                    <a:pt x="2870" y="15416"/>
                  </a:lnTo>
                  <a:cubicBezTo>
                    <a:pt x="2593" y="16557"/>
                    <a:pt x="2144" y="17732"/>
                    <a:pt x="1867" y="18873"/>
                  </a:cubicBezTo>
                  <a:cubicBezTo>
                    <a:pt x="1280" y="21016"/>
                    <a:pt x="588" y="23194"/>
                    <a:pt x="1" y="25337"/>
                  </a:cubicBezTo>
                  <a:cubicBezTo>
                    <a:pt x="415" y="25198"/>
                    <a:pt x="726" y="25060"/>
                    <a:pt x="1141" y="24922"/>
                  </a:cubicBezTo>
                  <a:lnTo>
                    <a:pt x="1141" y="24784"/>
                  </a:lnTo>
                  <a:cubicBezTo>
                    <a:pt x="1280" y="24472"/>
                    <a:pt x="1452" y="24334"/>
                    <a:pt x="1452" y="24058"/>
                  </a:cubicBezTo>
                  <a:cubicBezTo>
                    <a:pt x="1729" y="23332"/>
                    <a:pt x="2005" y="22606"/>
                    <a:pt x="2144" y="21604"/>
                  </a:cubicBezTo>
                  <a:cubicBezTo>
                    <a:pt x="2316" y="21327"/>
                    <a:pt x="2455" y="20878"/>
                    <a:pt x="2455" y="20601"/>
                  </a:cubicBezTo>
                  <a:lnTo>
                    <a:pt x="2455" y="20325"/>
                  </a:lnTo>
                  <a:cubicBezTo>
                    <a:pt x="2593" y="19875"/>
                    <a:pt x="2731" y="19460"/>
                    <a:pt x="2731" y="19011"/>
                  </a:cubicBezTo>
                  <a:cubicBezTo>
                    <a:pt x="3181" y="17283"/>
                    <a:pt x="3734" y="15555"/>
                    <a:pt x="4183" y="13826"/>
                  </a:cubicBezTo>
                  <a:cubicBezTo>
                    <a:pt x="4736" y="12098"/>
                    <a:pt x="5324" y="10232"/>
                    <a:pt x="5911" y="8365"/>
                  </a:cubicBezTo>
                  <a:lnTo>
                    <a:pt x="5911" y="8227"/>
                  </a:lnTo>
                  <a:cubicBezTo>
                    <a:pt x="6188" y="7501"/>
                    <a:pt x="6464" y="6637"/>
                    <a:pt x="6775" y="5911"/>
                  </a:cubicBezTo>
                  <a:cubicBezTo>
                    <a:pt x="7052" y="5185"/>
                    <a:pt x="7328" y="4321"/>
                    <a:pt x="7640" y="3733"/>
                  </a:cubicBezTo>
                  <a:lnTo>
                    <a:pt x="8054" y="2869"/>
                  </a:lnTo>
                  <a:lnTo>
                    <a:pt x="8193" y="2593"/>
                  </a:lnTo>
                  <a:cubicBezTo>
                    <a:pt x="8504" y="1867"/>
                    <a:pt x="8780" y="1141"/>
                    <a:pt x="9057" y="450"/>
                  </a:cubicBezTo>
                  <a:cubicBezTo>
                    <a:pt x="8642" y="277"/>
                    <a:pt x="8193" y="139"/>
                    <a:pt x="7916" y="0"/>
                  </a:cubicBezTo>
                  <a:close/>
                </a:path>
              </a:pathLst>
            </a:custGeom>
            <a:solidFill>
              <a:srgbClr val="E6C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2548208" y="2286103"/>
              <a:ext cx="180678" cy="483609"/>
            </a:xfrm>
            <a:custGeom>
              <a:avLst/>
              <a:gdLst/>
              <a:ahLst/>
              <a:cxnLst/>
              <a:rect l="l" t="t" r="r" b="b"/>
              <a:pathLst>
                <a:path w="10060" h="26927" extrusionOk="0">
                  <a:moveTo>
                    <a:pt x="8642" y="1"/>
                  </a:moveTo>
                  <a:cubicBezTo>
                    <a:pt x="8469" y="1003"/>
                    <a:pt x="8193" y="1729"/>
                    <a:pt x="7778" y="2593"/>
                  </a:cubicBezTo>
                  <a:cubicBezTo>
                    <a:pt x="7329" y="3595"/>
                    <a:pt x="6914" y="4632"/>
                    <a:pt x="6603" y="5635"/>
                  </a:cubicBezTo>
                  <a:cubicBezTo>
                    <a:pt x="6188" y="6637"/>
                    <a:pt x="5739" y="7778"/>
                    <a:pt x="5462" y="8953"/>
                  </a:cubicBezTo>
                  <a:cubicBezTo>
                    <a:pt x="4736" y="11234"/>
                    <a:pt x="4149" y="13550"/>
                    <a:pt x="3457" y="15693"/>
                  </a:cubicBezTo>
                  <a:cubicBezTo>
                    <a:pt x="2005" y="20325"/>
                    <a:pt x="1418" y="21742"/>
                    <a:pt x="139" y="26374"/>
                  </a:cubicBezTo>
                  <a:cubicBezTo>
                    <a:pt x="139" y="26512"/>
                    <a:pt x="1" y="26788"/>
                    <a:pt x="1" y="26927"/>
                  </a:cubicBezTo>
                  <a:cubicBezTo>
                    <a:pt x="554" y="26788"/>
                    <a:pt x="1141" y="26650"/>
                    <a:pt x="1556" y="26512"/>
                  </a:cubicBezTo>
                  <a:cubicBezTo>
                    <a:pt x="2593" y="22779"/>
                    <a:pt x="3146" y="21465"/>
                    <a:pt x="4460" y="17594"/>
                  </a:cubicBezTo>
                  <a:cubicBezTo>
                    <a:pt x="5013" y="15417"/>
                    <a:pt x="5739" y="13273"/>
                    <a:pt x="6326" y="11096"/>
                  </a:cubicBezTo>
                  <a:cubicBezTo>
                    <a:pt x="6914" y="8953"/>
                    <a:pt x="7605" y="6914"/>
                    <a:pt x="8331" y="4909"/>
                  </a:cubicBezTo>
                  <a:cubicBezTo>
                    <a:pt x="9057" y="3319"/>
                    <a:pt x="9644" y="2178"/>
                    <a:pt x="10059" y="588"/>
                  </a:cubicBezTo>
                  <a:cubicBezTo>
                    <a:pt x="9644" y="450"/>
                    <a:pt x="9195" y="139"/>
                    <a:pt x="864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2389909" y="1525641"/>
              <a:ext cx="183767" cy="1254632"/>
            </a:xfrm>
            <a:custGeom>
              <a:avLst/>
              <a:gdLst/>
              <a:ahLst/>
              <a:cxnLst/>
              <a:rect l="l" t="t" r="r" b="b"/>
              <a:pathLst>
                <a:path w="10232" h="69857" extrusionOk="0">
                  <a:moveTo>
                    <a:pt x="4909" y="1729"/>
                  </a:moveTo>
                  <a:cubicBezTo>
                    <a:pt x="5496" y="1867"/>
                    <a:pt x="6050" y="2178"/>
                    <a:pt x="6361" y="2731"/>
                  </a:cubicBezTo>
                  <a:cubicBezTo>
                    <a:pt x="6361" y="3042"/>
                    <a:pt x="6499" y="3180"/>
                    <a:pt x="6499" y="3457"/>
                  </a:cubicBezTo>
                  <a:cubicBezTo>
                    <a:pt x="6499" y="3768"/>
                    <a:pt x="6499" y="3906"/>
                    <a:pt x="6361" y="4044"/>
                  </a:cubicBezTo>
                  <a:cubicBezTo>
                    <a:pt x="6222" y="4459"/>
                    <a:pt x="5911" y="4770"/>
                    <a:pt x="5635" y="4770"/>
                  </a:cubicBezTo>
                  <a:cubicBezTo>
                    <a:pt x="5185" y="4909"/>
                    <a:pt x="4909" y="4909"/>
                    <a:pt x="4494" y="4909"/>
                  </a:cubicBezTo>
                  <a:lnTo>
                    <a:pt x="3630" y="4459"/>
                  </a:lnTo>
                  <a:cubicBezTo>
                    <a:pt x="3319" y="4183"/>
                    <a:pt x="3042" y="3906"/>
                    <a:pt x="3042" y="3457"/>
                  </a:cubicBezTo>
                  <a:cubicBezTo>
                    <a:pt x="3042" y="3180"/>
                    <a:pt x="3181" y="2731"/>
                    <a:pt x="3319" y="2455"/>
                  </a:cubicBezTo>
                  <a:cubicBezTo>
                    <a:pt x="3457" y="2455"/>
                    <a:pt x="3457" y="2316"/>
                    <a:pt x="3630" y="2316"/>
                  </a:cubicBezTo>
                  <a:cubicBezTo>
                    <a:pt x="3630" y="2178"/>
                    <a:pt x="3768" y="2178"/>
                    <a:pt x="3768" y="2178"/>
                  </a:cubicBezTo>
                  <a:cubicBezTo>
                    <a:pt x="3906" y="2040"/>
                    <a:pt x="4045" y="1867"/>
                    <a:pt x="4183" y="1867"/>
                  </a:cubicBezTo>
                  <a:cubicBezTo>
                    <a:pt x="4321" y="1867"/>
                    <a:pt x="4494" y="1729"/>
                    <a:pt x="4771" y="1729"/>
                  </a:cubicBezTo>
                  <a:close/>
                  <a:moveTo>
                    <a:pt x="4321" y="0"/>
                  </a:moveTo>
                  <a:cubicBezTo>
                    <a:pt x="3768" y="0"/>
                    <a:pt x="3181" y="0"/>
                    <a:pt x="2593" y="139"/>
                  </a:cubicBezTo>
                  <a:cubicBezTo>
                    <a:pt x="1729" y="139"/>
                    <a:pt x="865" y="311"/>
                    <a:pt x="1" y="450"/>
                  </a:cubicBezTo>
                  <a:lnTo>
                    <a:pt x="1" y="3180"/>
                  </a:lnTo>
                  <a:cubicBezTo>
                    <a:pt x="1" y="5323"/>
                    <a:pt x="173" y="7501"/>
                    <a:pt x="312" y="9506"/>
                  </a:cubicBezTo>
                  <a:cubicBezTo>
                    <a:pt x="450" y="10819"/>
                    <a:pt x="450" y="12098"/>
                    <a:pt x="588" y="13412"/>
                  </a:cubicBezTo>
                  <a:cubicBezTo>
                    <a:pt x="726" y="14691"/>
                    <a:pt x="865" y="16142"/>
                    <a:pt x="1038" y="17421"/>
                  </a:cubicBezTo>
                  <a:lnTo>
                    <a:pt x="1176" y="20014"/>
                  </a:lnTo>
                  <a:cubicBezTo>
                    <a:pt x="1314" y="22191"/>
                    <a:pt x="1591" y="24196"/>
                    <a:pt x="1729" y="26373"/>
                  </a:cubicBezTo>
                  <a:lnTo>
                    <a:pt x="1729" y="26788"/>
                  </a:lnTo>
                  <a:cubicBezTo>
                    <a:pt x="1902" y="29519"/>
                    <a:pt x="2178" y="32111"/>
                    <a:pt x="2316" y="34704"/>
                  </a:cubicBezTo>
                  <a:cubicBezTo>
                    <a:pt x="2455" y="34704"/>
                    <a:pt x="2593" y="34876"/>
                    <a:pt x="2593" y="35153"/>
                  </a:cubicBezTo>
                  <a:cubicBezTo>
                    <a:pt x="2593" y="35291"/>
                    <a:pt x="2455" y="35430"/>
                    <a:pt x="2455" y="35430"/>
                  </a:cubicBezTo>
                  <a:cubicBezTo>
                    <a:pt x="2455" y="37020"/>
                    <a:pt x="2593" y="38333"/>
                    <a:pt x="2766" y="39612"/>
                  </a:cubicBezTo>
                  <a:lnTo>
                    <a:pt x="2766" y="40476"/>
                  </a:lnTo>
                  <a:lnTo>
                    <a:pt x="2904" y="40925"/>
                  </a:lnTo>
                  <a:cubicBezTo>
                    <a:pt x="3181" y="45246"/>
                    <a:pt x="3630" y="49843"/>
                    <a:pt x="3906" y="54579"/>
                  </a:cubicBezTo>
                  <a:cubicBezTo>
                    <a:pt x="4045" y="55615"/>
                    <a:pt x="4045" y="56618"/>
                    <a:pt x="4183" y="57759"/>
                  </a:cubicBezTo>
                  <a:cubicBezTo>
                    <a:pt x="4183" y="59210"/>
                    <a:pt x="4321" y="60627"/>
                    <a:pt x="4494" y="62217"/>
                  </a:cubicBezTo>
                  <a:lnTo>
                    <a:pt x="4494" y="62528"/>
                  </a:lnTo>
                  <a:lnTo>
                    <a:pt x="4494" y="62667"/>
                  </a:lnTo>
                  <a:lnTo>
                    <a:pt x="4494" y="62805"/>
                  </a:lnTo>
                  <a:lnTo>
                    <a:pt x="4494" y="62943"/>
                  </a:lnTo>
                  <a:cubicBezTo>
                    <a:pt x="4494" y="63946"/>
                    <a:pt x="4632" y="64948"/>
                    <a:pt x="4632" y="65985"/>
                  </a:cubicBezTo>
                  <a:cubicBezTo>
                    <a:pt x="4632" y="66538"/>
                    <a:pt x="4771" y="67126"/>
                    <a:pt x="4771" y="67713"/>
                  </a:cubicBezTo>
                  <a:lnTo>
                    <a:pt x="4771" y="68128"/>
                  </a:lnTo>
                  <a:lnTo>
                    <a:pt x="4771" y="68577"/>
                  </a:lnTo>
                  <a:lnTo>
                    <a:pt x="4909" y="69718"/>
                  </a:lnTo>
                  <a:lnTo>
                    <a:pt x="4909" y="69856"/>
                  </a:lnTo>
                  <a:lnTo>
                    <a:pt x="5911" y="69856"/>
                  </a:lnTo>
                  <a:cubicBezTo>
                    <a:pt x="6775" y="67852"/>
                    <a:pt x="7501" y="65536"/>
                    <a:pt x="8365" y="62943"/>
                  </a:cubicBezTo>
                  <a:cubicBezTo>
                    <a:pt x="8365" y="62805"/>
                    <a:pt x="8365" y="62805"/>
                    <a:pt x="8504" y="62667"/>
                  </a:cubicBezTo>
                  <a:lnTo>
                    <a:pt x="8504" y="62528"/>
                  </a:lnTo>
                  <a:cubicBezTo>
                    <a:pt x="8504" y="62356"/>
                    <a:pt x="8504" y="62217"/>
                    <a:pt x="8642" y="62079"/>
                  </a:cubicBezTo>
                  <a:cubicBezTo>
                    <a:pt x="8815" y="61492"/>
                    <a:pt x="8953" y="61077"/>
                    <a:pt x="9091" y="60489"/>
                  </a:cubicBezTo>
                  <a:cubicBezTo>
                    <a:pt x="9368" y="59763"/>
                    <a:pt x="9506" y="59072"/>
                    <a:pt x="9817" y="58346"/>
                  </a:cubicBezTo>
                  <a:lnTo>
                    <a:pt x="9817" y="58035"/>
                  </a:lnTo>
                  <a:lnTo>
                    <a:pt x="9955" y="57759"/>
                  </a:lnTo>
                  <a:lnTo>
                    <a:pt x="9955" y="57620"/>
                  </a:lnTo>
                  <a:lnTo>
                    <a:pt x="9955" y="57482"/>
                  </a:lnTo>
                  <a:lnTo>
                    <a:pt x="10094" y="57171"/>
                  </a:lnTo>
                  <a:lnTo>
                    <a:pt x="10232" y="56894"/>
                  </a:lnTo>
                  <a:cubicBezTo>
                    <a:pt x="10094" y="56756"/>
                    <a:pt x="10094" y="56756"/>
                    <a:pt x="10094" y="56618"/>
                  </a:cubicBezTo>
                  <a:cubicBezTo>
                    <a:pt x="10232" y="55166"/>
                    <a:pt x="10094" y="53438"/>
                    <a:pt x="10094" y="51710"/>
                  </a:cubicBezTo>
                  <a:cubicBezTo>
                    <a:pt x="10094" y="49843"/>
                    <a:pt x="9955" y="48115"/>
                    <a:pt x="9817" y="46663"/>
                  </a:cubicBezTo>
                  <a:cubicBezTo>
                    <a:pt x="9506" y="43656"/>
                    <a:pt x="9368" y="40614"/>
                    <a:pt x="9091" y="37607"/>
                  </a:cubicBezTo>
                  <a:lnTo>
                    <a:pt x="9091" y="37296"/>
                  </a:lnTo>
                  <a:cubicBezTo>
                    <a:pt x="8642" y="32975"/>
                    <a:pt x="8365" y="28102"/>
                    <a:pt x="8089" y="23470"/>
                  </a:cubicBezTo>
                  <a:cubicBezTo>
                    <a:pt x="7951" y="21189"/>
                    <a:pt x="7778" y="18873"/>
                    <a:pt x="7640" y="16730"/>
                  </a:cubicBezTo>
                  <a:lnTo>
                    <a:pt x="7640" y="16281"/>
                  </a:lnTo>
                  <a:cubicBezTo>
                    <a:pt x="7501" y="14691"/>
                    <a:pt x="7501" y="13273"/>
                    <a:pt x="7363" y="11822"/>
                  </a:cubicBezTo>
                  <a:cubicBezTo>
                    <a:pt x="7225" y="7363"/>
                    <a:pt x="6914" y="3768"/>
                    <a:pt x="6637" y="588"/>
                  </a:cubicBezTo>
                  <a:lnTo>
                    <a:pt x="6637" y="450"/>
                  </a:lnTo>
                  <a:lnTo>
                    <a:pt x="6499" y="311"/>
                  </a:lnTo>
                  <a:lnTo>
                    <a:pt x="6361" y="311"/>
                  </a:lnTo>
                  <a:cubicBezTo>
                    <a:pt x="6222" y="139"/>
                    <a:pt x="6050" y="139"/>
                    <a:pt x="57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2286855" y="1533705"/>
              <a:ext cx="144668" cy="623284"/>
            </a:xfrm>
            <a:custGeom>
              <a:avLst/>
              <a:gdLst/>
              <a:ahLst/>
              <a:cxnLst/>
              <a:rect l="l" t="t" r="r" b="b"/>
              <a:pathLst>
                <a:path w="8055" h="34704" extrusionOk="0">
                  <a:moveTo>
                    <a:pt x="5739" y="1"/>
                  </a:moveTo>
                  <a:cubicBezTo>
                    <a:pt x="5324" y="1"/>
                    <a:pt x="4736" y="139"/>
                    <a:pt x="4321" y="139"/>
                  </a:cubicBezTo>
                  <a:lnTo>
                    <a:pt x="4010" y="277"/>
                  </a:lnTo>
                  <a:cubicBezTo>
                    <a:pt x="3944" y="277"/>
                    <a:pt x="3877" y="285"/>
                    <a:pt x="3813" y="297"/>
                  </a:cubicBezTo>
                  <a:lnTo>
                    <a:pt x="3813" y="297"/>
                  </a:lnTo>
                  <a:cubicBezTo>
                    <a:pt x="3783" y="285"/>
                    <a:pt x="3756" y="277"/>
                    <a:pt x="3734" y="277"/>
                  </a:cubicBezTo>
                  <a:lnTo>
                    <a:pt x="3319" y="416"/>
                  </a:lnTo>
                  <a:cubicBezTo>
                    <a:pt x="3424" y="416"/>
                    <a:pt x="3609" y="336"/>
                    <a:pt x="3813" y="297"/>
                  </a:cubicBezTo>
                  <a:lnTo>
                    <a:pt x="3813" y="297"/>
                  </a:lnTo>
                  <a:cubicBezTo>
                    <a:pt x="3965" y="364"/>
                    <a:pt x="4183" y="582"/>
                    <a:pt x="4183" y="727"/>
                  </a:cubicBezTo>
                  <a:cubicBezTo>
                    <a:pt x="4183" y="1003"/>
                    <a:pt x="4010" y="1280"/>
                    <a:pt x="3734" y="1280"/>
                  </a:cubicBezTo>
                  <a:lnTo>
                    <a:pt x="3319" y="1280"/>
                  </a:lnTo>
                  <a:cubicBezTo>
                    <a:pt x="2455" y="1418"/>
                    <a:pt x="1418" y="1418"/>
                    <a:pt x="554" y="1418"/>
                  </a:cubicBezTo>
                  <a:lnTo>
                    <a:pt x="416" y="1729"/>
                  </a:lnTo>
                  <a:lnTo>
                    <a:pt x="416" y="2144"/>
                  </a:lnTo>
                  <a:lnTo>
                    <a:pt x="1003" y="2144"/>
                  </a:lnTo>
                  <a:cubicBezTo>
                    <a:pt x="1141" y="2144"/>
                    <a:pt x="1418" y="2282"/>
                    <a:pt x="1418" y="2593"/>
                  </a:cubicBezTo>
                  <a:cubicBezTo>
                    <a:pt x="1418" y="2593"/>
                    <a:pt x="1418" y="2731"/>
                    <a:pt x="1280" y="2870"/>
                  </a:cubicBezTo>
                  <a:cubicBezTo>
                    <a:pt x="1141" y="3008"/>
                    <a:pt x="1141" y="3008"/>
                    <a:pt x="1003" y="3008"/>
                  </a:cubicBezTo>
                  <a:lnTo>
                    <a:pt x="277" y="3008"/>
                  </a:lnTo>
                  <a:lnTo>
                    <a:pt x="139" y="3457"/>
                  </a:lnTo>
                  <a:lnTo>
                    <a:pt x="139" y="3734"/>
                  </a:lnTo>
                  <a:lnTo>
                    <a:pt x="416" y="3595"/>
                  </a:lnTo>
                  <a:lnTo>
                    <a:pt x="1141" y="3595"/>
                  </a:lnTo>
                  <a:cubicBezTo>
                    <a:pt x="1280" y="3734"/>
                    <a:pt x="1280" y="3872"/>
                    <a:pt x="1418" y="4010"/>
                  </a:cubicBezTo>
                  <a:cubicBezTo>
                    <a:pt x="1418" y="4010"/>
                    <a:pt x="1280" y="4183"/>
                    <a:pt x="1280" y="4321"/>
                  </a:cubicBezTo>
                  <a:cubicBezTo>
                    <a:pt x="1141" y="4460"/>
                    <a:pt x="1141" y="4460"/>
                    <a:pt x="1003" y="4460"/>
                  </a:cubicBezTo>
                  <a:cubicBezTo>
                    <a:pt x="727" y="4460"/>
                    <a:pt x="416" y="4598"/>
                    <a:pt x="139" y="4598"/>
                  </a:cubicBezTo>
                  <a:lnTo>
                    <a:pt x="1" y="5185"/>
                  </a:lnTo>
                  <a:lnTo>
                    <a:pt x="1418" y="5185"/>
                  </a:lnTo>
                  <a:cubicBezTo>
                    <a:pt x="1591" y="5324"/>
                    <a:pt x="1591" y="5462"/>
                    <a:pt x="1591" y="5600"/>
                  </a:cubicBezTo>
                  <a:cubicBezTo>
                    <a:pt x="1591" y="5600"/>
                    <a:pt x="1591" y="5739"/>
                    <a:pt x="1418" y="5911"/>
                  </a:cubicBezTo>
                  <a:cubicBezTo>
                    <a:pt x="1418" y="6050"/>
                    <a:pt x="1280" y="6050"/>
                    <a:pt x="1141" y="6050"/>
                  </a:cubicBezTo>
                  <a:cubicBezTo>
                    <a:pt x="865" y="6050"/>
                    <a:pt x="416" y="6188"/>
                    <a:pt x="139" y="6188"/>
                  </a:cubicBezTo>
                  <a:lnTo>
                    <a:pt x="1" y="6188"/>
                  </a:lnTo>
                  <a:lnTo>
                    <a:pt x="1" y="6775"/>
                  </a:lnTo>
                  <a:lnTo>
                    <a:pt x="1" y="7190"/>
                  </a:lnTo>
                  <a:cubicBezTo>
                    <a:pt x="277" y="7052"/>
                    <a:pt x="727" y="7052"/>
                    <a:pt x="1003" y="7052"/>
                  </a:cubicBezTo>
                  <a:cubicBezTo>
                    <a:pt x="1280" y="7052"/>
                    <a:pt x="1418" y="7190"/>
                    <a:pt x="1418" y="7329"/>
                  </a:cubicBezTo>
                  <a:cubicBezTo>
                    <a:pt x="1418" y="7467"/>
                    <a:pt x="1418" y="7640"/>
                    <a:pt x="1280" y="7778"/>
                  </a:cubicBezTo>
                  <a:cubicBezTo>
                    <a:pt x="1280" y="7778"/>
                    <a:pt x="1141" y="7916"/>
                    <a:pt x="1003" y="7916"/>
                  </a:cubicBezTo>
                  <a:lnTo>
                    <a:pt x="554" y="7916"/>
                  </a:lnTo>
                  <a:cubicBezTo>
                    <a:pt x="416" y="8054"/>
                    <a:pt x="277" y="8054"/>
                    <a:pt x="139" y="8054"/>
                  </a:cubicBezTo>
                  <a:lnTo>
                    <a:pt x="139" y="9057"/>
                  </a:lnTo>
                  <a:lnTo>
                    <a:pt x="139" y="9506"/>
                  </a:lnTo>
                  <a:cubicBezTo>
                    <a:pt x="727" y="9368"/>
                    <a:pt x="1141" y="9368"/>
                    <a:pt x="1867" y="9195"/>
                  </a:cubicBezTo>
                  <a:lnTo>
                    <a:pt x="2282" y="9195"/>
                  </a:lnTo>
                  <a:cubicBezTo>
                    <a:pt x="2870" y="9057"/>
                    <a:pt x="3457" y="9057"/>
                    <a:pt x="4010" y="8919"/>
                  </a:cubicBezTo>
                  <a:cubicBezTo>
                    <a:pt x="4183" y="8919"/>
                    <a:pt x="4460" y="9195"/>
                    <a:pt x="4460" y="9368"/>
                  </a:cubicBezTo>
                  <a:cubicBezTo>
                    <a:pt x="4460" y="9506"/>
                    <a:pt x="4460" y="9644"/>
                    <a:pt x="4321" y="9783"/>
                  </a:cubicBezTo>
                  <a:cubicBezTo>
                    <a:pt x="4321" y="9783"/>
                    <a:pt x="4183" y="9921"/>
                    <a:pt x="4010" y="9921"/>
                  </a:cubicBezTo>
                  <a:cubicBezTo>
                    <a:pt x="3457" y="9921"/>
                    <a:pt x="3008" y="10059"/>
                    <a:pt x="2455" y="10059"/>
                  </a:cubicBezTo>
                  <a:cubicBezTo>
                    <a:pt x="1867" y="10059"/>
                    <a:pt x="1280" y="10232"/>
                    <a:pt x="554" y="10370"/>
                  </a:cubicBezTo>
                  <a:lnTo>
                    <a:pt x="277" y="10370"/>
                  </a:lnTo>
                  <a:cubicBezTo>
                    <a:pt x="277" y="10923"/>
                    <a:pt x="416" y="11373"/>
                    <a:pt x="416" y="11787"/>
                  </a:cubicBezTo>
                  <a:lnTo>
                    <a:pt x="1003" y="11787"/>
                  </a:lnTo>
                  <a:cubicBezTo>
                    <a:pt x="1141" y="11787"/>
                    <a:pt x="1418" y="11960"/>
                    <a:pt x="1418" y="12237"/>
                  </a:cubicBezTo>
                  <a:cubicBezTo>
                    <a:pt x="1418" y="12237"/>
                    <a:pt x="1418" y="12375"/>
                    <a:pt x="1280" y="12513"/>
                  </a:cubicBezTo>
                  <a:cubicBezTo>
                    <a:pt x="1280" y="12652"/>
                    <a:pt x="1141" y="12652"/>
                    <a:pt x="1003" y="12652"/>
                  </a:cubicBezTo>
                  <a:lnTo>
                    <a:pt x="554" y="12652"/>
                  </a:lnTo>
                  <a:lnTo>
                    <a:pt x="554" y="13101"/>
                  </a:lnTo>
                  <a:lnTo>
                    <a:pt x="554" y="13239"/>
                  </a:lnTo>
                  <a:lnTo>
                    <a:pt x="727" y="13516"/>
                  </a:lnTo>
                  <a:cubicBezTo>
                    <a:pt x="865" y="13516"/>
                    <a:pt x="1141" y="13516"/>
                    <a:pt x="1591" y="13377"/>
                  </a:cubicBezTo>
                  <a:cubicBezTo>
                    <a:pt x="1729" y="13377"/>
                    <a:pt x="1729" y="13516"/>
                    <a:pt x="1867" y="13516"/>
                  </a:cubicBezTo>
                  <a:cubicBezTo>
                    <a:pt x="1867" y="13516"/>
                    <a:pt x="2006" y="13688"/>
                    <a:pt x="2006" y="13827"/>
                  </a:cubicBezTo>
                  <a:cubicBezTo>
                    <a:pt x="2006" y="13965"/>
                    <a:pt x="2006" y="14103"/>
                    <a:pt x="1867" y="14103"/>
                  </a:cubicBezTo>
                  <a:cubicBezTo>
                    <a:pt x="1729" y="14242"/>
                    <a:pt x="1729" y="14242"/>
                    <a:pt x="1591" y="14242"/>
                  </a:cubicBezTo>
                  <a:cubicBezTo>
                    <a:pt x="1280" y="14380"/>
                    <a:pt x="1141" y="14380"/>
                    <a:pt x="865" y="14380"/>
                  </a:cubicBezTo>
                  <a:lnTo>
                    <a:pt x="865" y="14553"/>
                  </a:lnTo>
                  <a:lnTo>
                    <a:pt x="865" y="14691"/>
                  </a:lnTo>
                  <a:lnTo>
                    <a:pt x="865" y="14967"/>
                  </a:lnTo>
                  <a:lnTo>
                    <a:pt x="865" y="15106"/>
                  </a:lnTo>
                  <a:cubicBezTo>
                    <a:pt x="1141" y="14967"/>
                    <a:pt x="1591" y="14829"/>
                    <a:pt x="1867" y="14829"/>
                  </a:cubicBezTo>
                  <a:cubicBezTo>
                    <a:pt x="2006" y="14829"/>
                    <a:pt x="2144" y="14829"/>
                    <a:pt x="2144" y="14967"/>
                  </a:cubicBezTo>
                  <a:cubicBezTo>
                    <a:pt x="2282" y="14967"/>
                    <a:pt x="2282" y="15106"/>
                    <a:pt x="2282" y="15244"/>
                  </a:cubicBezTo>
                  <a:lnTo>
                    <a:pt x="2282" y="15555"/>
                  </a:lnTo>
                  <a:cubicBezTo>
                    <a:pt x="2144" y="15693"/>
                    <a:pt x="2006" y="15693"/>
                    <a:pt x="2006" y="15693"/>
                  </a:cubicBezTo>
                  <a:lnTo>
                    <a:pt x="1867" y="15693"/>
                  </a:lnTo>
                  <a:cubicBezTo>
                    <a:pt x="1591" y="15832"/>
                    <a:pt x="1280" y="15832"/>
                    <a:pt x="1003" y="15970"/>
                  </a:cubicBezTo>
                  <a:lnTo>
                    <a:pt x="1141" y="16108"/>
                  </a:lnTo>
                  <a:cubicBezTo>
                    <a:pt x="1418" y="16108"/>
                    <a:pt x="1867" y="15970"/>
                    <a:pt x="2282" y="15970"/>
                  </a:cubicBezTo>
                  <a:cubicBezTo>
                    <a:pt x="2593" y="15970"/>
                    <a:pt x="2731" y="16108"/>
                    <a:pt x="2731" y="16419"/>
                  </a:cubicBezTo>
                  <a:cubicBezTo>
                    <a:pt x="2731" y="16557"/>
                    <a:pt x="2731" y="16696"/>
                    <a:pt x="2593" y="16696"/>
                  </a:cubicBezTo>
                  <a:cubicBezTo>
                    <a:pt x="2593" y="16834"/>
                    <a:pt x="2455" y="16834"/>
                    <a:pt x="2282" y="16834"/>
                  </a:cubicBezTo>
                  <a:cubicBezTo>
                    <a:pt x="2006" y="16972"/>
                    <a:pt x="1729" y="16972"/>
                    <a:pt x="1280" y="16972"/>
                  </a:cubicBezTo>
                  <a:lnTo>
                    <a:pt x="1280" y="17283"/>
                  </a:lnTo>
                  <a:lnTo>
                    <a:pt x="1280" y="17560"/>
                  </a:lnTo>
                  <a:cubicBezTo>
                    <a:pt x="2006" y="17421"/>
                    <a:pt x="2870" y="17283"/>
                    <a:pt x="3596" y="17283"/>
                  </a:cubicBezTo>
                  <a:cubicBezTo>
                    <a:pt x="4010" y="17283"/>
                    <a:pt x="4460" y="17283"/>
                    <a:pt x="4874" y="17145"/>
                  </a:cubicBezTo>
                  <a:cubicBezTo>
                    <a:pt x="5186" y="17145"/>
                    <a:pt x="5324" y="17421"/>
                    <a:pt x="5324" y="17560"/>
                  </a:cubicBezTo>
                  <a:cubicBezTo>
                    <a:pt x="5462" y="17836"/>
                    <a:pt x="5186" y="18009"/>
                    <a:pt x="5047" y="18147"/>
                  </a:cubicBezTo>
                  <a:lnTo>
                    <a:pt x="3596" y="18147"/>
                  </a:lnTo>
                  <a:cubicBezTo>
                    <a:pt x="3008" y="18286"/>
                    <a:pt x="2144" y="18286"/>
                    <a:pt x="1418" y="18424"/>
                  </a:cubicBezTo>
                  <a:lnTo>
                    <a:pt x="1591" y="18700"/>
                  </a:lnTo>
                  <a:lnTo>
                    <a:pt x="1591" y="19011"/>
                  </a:lnTo>
                  <a:lnTo>
                    <a:pt x="2593" y="19011"/>
                  </a:lnTo>
                  <a:cubicBezTo>
                    <a:pt x="2870" y="19011"/>
                    <a:pt x="3008" y="19150"/>
                    <a:pt x="3008" y="19288"/>
                  </a:cubicBezTo>
                  <a:lnTo>
                    <a:pt x="3008" y="19737"/>
                  </a:lnTo>
                  <a:cubicBezTo>
                    <a:pt x="2870" y="19737"/>
                    <a:pt x="2731" y="19876"/>
                    <a:pt x="2593" y="19876"/>
                  </a:cubicBezTo>
                  <a:lnTo>
                    <a:pt x="1729" y="19876"/>
                  </a:lnTo>
                  <a:cubicBezTo>
                    <a:pt x="1729" y="20014"/>
                    <a:pt x="1867" y="20290"/>
                    <a:pt x="1867" y="20429"/>
                  </a:cubicBezTo>
                  <a:lnTo>
                    <a:pt x="2870" y="20429"/>
                  </a:lnTo>
                  <a:cubicBezTo>
                    <a:pt x="3008" y="20429"/>
                    <a:pt x="3319" y="20601"/>
                    <a:pt x="3319" y="20740"/>
                  </a:cubicBezTo>
                  <a:cubicBezTo>
                    <a:pt x="3319" y="20878"/>
                    <a:pt x="3319" y="21016"/>
                    <a:pt x="3146" y="21155"/>
                  </a:cubicBezTo>
                  <a:cubicBezTo>
                    <a:pt x="3146" y="21155"/>
                    <a:pt x="3008" y="21293"/>
                    <a:pt x="2870" y="21293"/>
                  </a:cubicBezTo>
                  <a:lnTo>
                    <a:pt x="2006" y="21293"/>
                  </a:lnTo>
                  <a:lnTo>
                    <a:pt x="2006" y="21742"/>
                  </a:lnTo>
                  <a:lnTo>
                    <a:pt x="2006" y="22019"/>
                  </a:lnTo>
                  <a:cubicBezTo>
                    <a:pt x="2282" y="22019"/>
                    <a:pt x="2731" y="21880"/>
                    <a:pt x="3008" y="21880"/>
                  </a:cubicBezTo>
                  <a:cubicBezTo>
                    <a:pt x="3146" y="21880"/>
                    <a:pt x="3319" y="21880"/>
                    <a:pt x="3319" y="22019"/>
                  </a:cubicBezTo>
                  <a:cubicBezTo>
                    <a:pt x="3457" y="22019"/>
                    <a:pt x="3457" y="22157"/>
                    <a:pt x="3457" y="22330"/>
                  </a:cubicBezTo>
                  <a:cubicBezTo>
                    <a:pt x="3457" y="22468"/>
                    <a:pt x="3457" y="22606"/>
                    <a:pt x="3319" y="22606"/>
                  </a:cubicBezTo>
                  <a:cubicBezTo>
                    <a:pt x="3319" y="22745"/>
                    <a:pt x="3146" y="22745"/>
                    <a:pt x="3008" y="22745"/>
                  </a:cubicBezTo>
                  <a:cubicBezTo>
                    <a:pt x="2731" y="22883"/>
                    <a:pt x="2455" y="22883"/>
                    <a:pt x="2144" y="22883"/>
                  </a:cubicBezTo>
                  <a:cubicBezTo>
                    <a:pt x="2144" y="23194"/>
                    <a:pt x="2144" y="23470"/>
                    <a:pt x="2282" y="23747"/>
                  </a:cubicBezTo>
                  <a:cubicBezTo>
                    <a:pt x="2593" y="23609"/>
                    <a:pt x="3008" y="23609"/>
                    <a:pt x="3457" y="23609"/>
                  </a:cubicBezTo>
                  <a:cubicBezTo>
                    <a:pt x="3734" y="23609"/>
                    <a:pt x="3872" y="23747"/>
                    <a:pt x="3872" y="24058"/>
                  </a:cubicBezTo>
                  <a:cubicBezTo>
                    <a:pt x="3872" y="24196"/>
                    <a:pt x="3872" y="24334"/>
                    <a:pt x="3734" y="24473"/>
                  </a:cubicBezTo>
                  <a:cubicBezTo>
                    <a:pt x="3734" y="24473"/>
                    <a:pt x="3596" y="24473"/>
                    <a:pt x="3457" y="24611"/>
                  </a:cubicBezTo>
                  <a:lnTo>
                    <a:pt x="2282" y="24611"/>
                  </a:lnTo>
                  <a:cubicBezTo>
                    <a:pt x="2455" y="24922"/>
                    <a:pt x="2455" y="25199"/>
                    <a:pt x="2455" y="25475"/>
                  </a:cubicBezTo>
                  <a:lnTo>
                    <a:pt x="3457" y="25475"/>
                  </a:lnTo>
                  <a:cubicBezTo>
                    <a:pt x="4010" y="25475"/>
                    <a:pt x="4598" y="25337"/>
                    <a:pt x="5324" y="25337"/>
                  </a:cubicBezTo>
                  <a:cubicBezTo>
                    <a:pt x="5462" y="25199"/>
                    <a:pt x="5462" y="25199"/>
                    <a:pt x="5600" y="25199"/>
                  </a:cubicBezTo>
                  <a:lnTo>
                    <a:pt x="5739" y="25199"/>
                  </a:lnTo>
                  <a:cubicBezTo>
                    <a:pt x="6050" y="25199"/>
                    <a:pt x="6188" y="25337"/>
                    <a:pt x="6188" y="25475"/>
                  </a:cubicBezTo>
                  <a:cubicBezTo>
                    <a:pt x="6326" y="25613"/>
                    <a:pt x="6326" y="25786"/>
                    <a:pt x="6188" y="25786"/>
                  </a:cubicBezTo>
                  <a:cubicBezTo>
                    <a:pt x="6188" y="25924"/>
                    <a:pt x="6050" y="26063"/>
                    <a:pt x="5911" y="26063"/>
                  </a:cubicBezTo>
                  <a:cubicBezTo>
                    <a:pt x="5462" y="26201"/>
                    <a:pt x="4736" y="26339"/>
                    <a:pt x="4010" y="26339"/>
                  </a:cubicBezTo>
                  <a:lnTo>
                    <a:pt x="2593" y="26339"/>
                  </a:lnTo>
                  <a:lnTo>
                    <a:pt x="2593" y="27342"/>
                  </a:lnTo>
                  <a:cubicBezTo>
                    <a:pt x="2593" y="27514"/>
                    <a:pt x="2731" y="27653"/>
                    <a:pt x="2731" y="27791"/>
                  </a:cubicBezTo>
                  <a:cubicBezTo>
                    <a:pt x="2870" y="27653"/>
                    <a:pt x="3146" y="27653"/>
                    <a:pt x="3457" y="27653"/>
                  </a:cubicBezTo>
                  <a:cubicBezTo>
                    <a:pt x="3596" y="27653"/>
                    <a:pt x="3872" y="27791"/>
                    <a:pt x="3872" y="28068"/>
                  </a:cubicBezTo>
                  <a:cubicBezTo>
                    <a:pt x="3872" y="28206"/>
                    <a:pt x="3734" y="28517"/>
                    <a:pt x="3457" y="28517"/>
                  </a:cubicBezTo>
                  <a:cubicBezTo>
                    <a:pt x="3146" y="28517"/>
                    <a:pt x="3008" y="28655"/>
                    <a:pt x="2731" y="28655"/>
                  </a:cubicBezTo>
                  <a:lnTo>
                    <a:pt x="2870" y="29519"/>
                  </a:lnTo>
                  <a:cubicBezTo>
                    <a:pt x="3008" y="29381"/>
                    <a:pt x="3319" y="29381"/>
                    <a:pt x="3596" y="29381"/>
                  </a:cubicBezTo>
                  <a:cubicBezTo>
                    <a:pt x="3872" y="29381"/>
                    <a:pt x="4010" y="29519"/>
                    <a:pt x="4010" y="29796"/>
                  </a:cubicBezTo>
                  <a:cubicBezTo>
                    <a:pt x="4183" y="29934"/>
                    <a:pt x="3872" y="30245"/>
                    <a:pt x="3734" y="30245"/>
                  </a:cubicBezTo>
                  <a:lnTo>
                    <a:pt x="3457" y="30245"/>
                  </a:lnTo>
                  <a:cubicBezTo>
                    <a:pt x="3146" y="30383"/>
                    <a:pt x="3008" y="30383"/>
                    <a:pt x="2870" y="30383"/>
                  </a:cubicBezTo>
                  <a:lnTo>
                    <a:pt x="2870" y="30971"/>
                  </a:lnTo>
                  <a:cubicBezTo>
                    <a:pt x="3146" y="30798"/>
                    <a:pt x="3457" y="30798"/>
                    <a:pt x="3872" y="30798"/>
                  </a:cubicBezTo>
                  <a:cubicBezTo>
                    <a:pt x="4010" y="30798"/>
                    <a:pt x="4321" y="30971"/>
                    <a:pt x="4321" y="31248"/>
                  </a:cubicBezTo>
                  <a:cubicBezTo>
                    <a:pt x="4321" y="31386"/>
                    <a:pt x="4183" y="31662"/>
                    <a:pt x="3872" y="31662"/>
                  </a:cubicBezTo>
                  <a:cubicBezTo>
                    <a:pt x="3596" y="31662"/>
                    <a:pt x="3319" y="31835"/>
                    <a:pt x="3008" y="31835"/>
                  </a:cubicBezTo>
                  <a:lnTo>
                    <a:pt x="3008" y="32388"/>
                  </a:lnTo>
                  <a:lnTo>
                    <a:pt x="3008" y="32976"/>
                  </a:lnTo>
                  <a:lnTo>
                    <a:pt x="3596" y="32837"/>
                  </a:lnTo>
                  <a:cubicBezTo>
                    <a:pt x="3734" y="32837"/>
                    <a:pt x="4010" y="32837"/>
                    <a:pt x="4321" y="32699"/>
                  </a:cubicBezTo>
                  <a:cubicBezTo>
                    <a:pt x="4598" y="32699"/>
                    <a:pt x="4736" y="32976"/>
                    <a:pt x="4736" y="33114"/>
                  </a:cubicBezTo>
                  <a:cubicBezTo>
                    <a:pt x="4874" y="33252"/>
                    <a:pt x="4736" y="33391"/>
                    <a:pt x="4736" y="33391"/>
                  </a:cubicBezTo>
                  <a:lnTo>
                    <a:pt x="4460" y="33702"/>
                  </a:lnTo>
                  <a:cubicBezTo>
                    <a:pt x="4183" y="33702"/>
                    <a:pt x="3872" y="33702"/>
                    <a:pt x="3596" y="33840"/>
                  </a:cubicBezTo>
                  <a:lnTo>
                    <a:pt x="3146" y="33840"/>
                  </a:lnTo>
                  <a:lnTo>
                    <a:pt x="3146" y="34255"/>
                  </a:lnTo>
                  <a:lnTo>
                    <a:pt x="3146" y="34704"/>
                  </a:lnTo>
                  <a:cubicBezTo>
                    <a:pt x="4183" y="34566"/>
                    <a:pt x="5186" y="34427"/>
                    <a:pt x="6188" y="34427"/>
                  </a:cubicBezTo>
                  <a:cubicBezTo>
                    <a:pt x="6603" y="34427"/>
                    <a:pt x="7190" y="34255"/>
                    <a:pt x="7916" y="34255"/>
                  </a:cubicBezTo>
                  <a:lnTo>
                    <a:pt x="8054" y="34255"/>
                  </a:lnTo>
                  <a:cubicBezTo>
                    <a:pt x="7916" y="31662"/>
                    <a:pt x="7640" y="29070"/>
                    <a:pt x="7467" y="26339"/>
                  </a:cubicBezTo>
                  <a:lnTo>
                    <a:pt x="7467" y="25924"/>
                  </a:lnTo>
                  <a:cubicBezTo>
                    <a:pt x="7329" y="23747"/>
                    <a:pt x="7052" y="21742"/>
                    <a:pt x="6914" y="19565"/>
                  </a:cubicBezTo>
                  <a:lnTo>
                    <a:pt x="6776" y="16972"/>
                  </a:lnTo>
                  <a:cubicBezTo>
                    <a:pt x="6603" y="15693"/>
                    <a:pt x="6464" y="14242"/>
                    <a:pt x="6326" y="12963"/>
                  </a:cubicBezTo>
                  <a:cubicBezTo>
                    <a:pt x="6188" y="11649"/>
                    <a:pt x="6188" y="10370"/>
                    <a:pt x="6050" y="9057"/>
                  </a:cubicBezTo>
                  <a:cubicBezTo>
                    <a:pt x="5911" y="7052"/>
                    <a:pt x="5739" y="4874"/>
                    <a:pt x="5739" y="2731"/>
                  </a:cubicBezTo>
                  <a:lnTo>
                    <a:pt x="5739" y="1"/>
                  </a:ln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2312304" y="1978197"/>
              <a:ext cx="10578" cy="116722"/>
            </a:xfrm>
            <a:custGeom>
              <a:avLst/>
              <a:gdLst/>
              <a:ahLst/>
              <a:cxnLst/>
              <a:rect l="l" t="t" r="r" b="b"/>
              <a:pathLst>
                <a:path w="589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65" y="481"/>
                    <a:pt x="123" y="955"/>
                    <a:pt x="174" y="1423"/>
                  </a:cubicBezTo>
                  <a:lnTo>
                    <a:pt x="174" y="1423"/>
                  </a:lnTo>
                  <a:cubicBezTo>
                    <a:pt x="174" y="1016"/>
                    <a:pt x="170" y="574"/>
                    <a:pt x="1" y="0"/>
                  </a:cubicBezTo>
                  <a:close/>
                  <a:moveTo>
                    <a:pt x="174" y="1423"/>
                  </a:moveTo>
                  <a:cubicBezTo>
                    <a:pt x="174" y="1433"/>
                    <a:pt x="174" y="1442"/>
                    <a:pt x="174" y="1452"/>
                  </a:cubicBezTo>
                  <a:cubicBezTo>
                    <a:pt x="312" y="3042"/>
                    <a:pt x="450" y="4770"/>
                    <a:pt x="589" y="6499"/>
                  </a:cubicBezTo>
                  <a:cubicBezTo>
                    <a:pt x="479" y="4910"/>
                    <a:pt x="369" y="3212"/>
                    <a:pt x="174" y="1423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2346464" y="2161946"/>
              <a:ext cx="124175" cy="491691"/>
            </a:xfrm>
            <a:custGeom>
              <a:avLst/>
              <a:gdLst/>
              <a:ahLst/>
              <a:cxnLst/>
              <a:rect l="l" t="t" r="r" b="b"/>
              <a:pathLst>
                <a:path w="6914" h="27377" extrusionOk="0">
                  <a:moveTo>
                    <a:pt x="4874" y="1"/>
                  </a:moveTo>
                  <a:cubicBezTo>
                    <a:pt x="4735" y="139"/>
                    <a:pt x="4735" y="139"/>
                    <a:pt x="4597" y="139"/>
                  </a:cubicBezTo>
                  <a:cubicBezTo>
                    <a:pt x="4010" y="139"/>
                    <a:pt x="3457" y="312"/>
                    <a:pt x="2869" y="312"/>
                  </a:cubicBezTo>
                  <a:cubicBezTo>
                    <a:pt x="2005" y="312"/>
                    <a:pt x="1279" y="450"/>
                    <a:pt x="553" y="588"/>
                  </a:cubicBezTo>
                  <a:lnTo>
                    <a:pt x="415" y="588"/>
                  </a:lnTo>
                  <a:cubicBezTo>
                    <a:pt x="277" y="588"/>
                    <a:pt x="138" y="588"/>
                    <a:pt x="0" y="726"/>
                  </a:cubicBezTo>
                  <a:lnTo>
                    <a:pt x="0" y="865"/>
                  </a:lnTo>
                  <a:lnTo>
                    <a:pt x="0" y="1867"/>
                  </a:lnTo>
                  <a:cubicBezTo>
                    <a:pt x="277" y="1867"/>
                    <a:pt x="691" y="1867"/>
                    <a:pt x="1002" y="1729"/>
                  </a:cubicBezTo>
                  <a:cubicBezTo>
                    <a:pt x="1279" y="1729"/>
                    <a:pt x="1417" y="1867"/>
                    <a:pt x="1417" y="2178"/>
                  </a:cubicBezTo>
                  <a:cubicBezTo>
                    <a:pt x="1417" y="2455"/>
                    <a:pt x="1279" y="2593"/>
                    <a:pt x="1002" y="2593"/>
                  </a:cubicBezTo>
                  <a:cubicBezTo>
                    <a:pt x="691" y="2731"/>
                    <a:pt x="415" y="2731"/>
                    <a:pt x="138" y="2731"/>
                  </a:cubicBezTo>
                  <a:lnTo>
                    <a:pt x="138" y="3595"/>
                  </a:lnTo>
                  <a:cubicBezTo>
                    <a:pt x="277" y="3595"/>
                    <a:pt x="415" y="3595"/>
                    <a:pt x="691" y="3457"/>
                  </a:cubicBezTo>
                  <a:lnTo>
                    <a:pt x="1002" y="3457"/>
                  </a:lnTo>
                  <a:cubicBezTo>
                    <a:pt x="1141" y="3595"/>
                    <a:pt x="1141" y="3768"/>
                    <a:pt x="1279" y="3768"/>
                  </a:cubicBezTo>
                  <a:lnTo>
                    <a:pt x="1279" y="4183"/>
                  </a:lnTo>
                  <a:cubicBezTo>
                    <a:pt x="1141" y="4183"/>
                    <a:pt x="1141" y="4321"/>
                    <a:pt x="1002" y="4321"/>
                  </a:cubicBezTo>
                  <a:cubicBezTo>
                    <a:pt x="691" y="4459"/>
                    <a:pt x="415" y="4459"/>
                    <a:pt x="277" y="4459"/>
                  </a:cubicBezTo>
                  <a:lnTo>
                    <a:pt x="277" y="4770"/>
                  </a:lnTo>
                  <a:lnTo>
                    <a:pt x="277" y="5185"/>
                  </a:lnTo>
                  <a:lnTo>
                    <a:pt x="415" y="5185"/>
                  </a:lnTo>
                  <a:cubicBezTo>
                    <a:pt x="691" y="5047"/>
                    <a:pt x="1002" y="5047"/>
                    <a:pt x="1279" y="5047"/>
                  </a:cubicBezTo>
                  <a:cubicBezTo>
                    <a:pt x="1417" y="5047"/>
                    <a:pt x="1555" y="5047"/>
                    <a:pt x="1555" y="5185"/>
                  </a:cubicBezTo>
                  <a:cubicBezTo>
                    <a:pt x="1728" y="5185"/>
                    <a:pt x="1728" y="5324"/>
                    <a:pt x="1728" y="5496"/>
                  </a:cubicBezTo>
                  <a:cubicBezTo>
                    <a:pt x="1728" y="5496"/>
                    <a:pt x="1728" y="5635"/>
                    <a:pt x="1555" y="5773"/>
                  </a:cubicBezTo>
                  <a:cubicBezTo>
                    <a:pt x="1555" y="5911"/>
                    <a:pt x="1417" y="5911"/>
                    <a:pt x="1279" y="5911"/>
                  </a:cubicBezTo>
                  <a:cubicBezTo>
                    <a:pt x="1141" y="5911"/>
                    <a:pt x="864" y="6049"/>
                    <a:pt x="553" y="6049"/>
                  </a:cubicBezTo>
                  <a:lnTo>
                    <a:pt x="277" y="6049"/>
                  </a:lnTo>
                  <a:lnTo>
                    <a:pt x="415" y="6360"/>
                  </a:lnTo>
                  <a:lnTo>
                    <a:pt x="415" y="6637"/>
                  </a:lnTo>
                  <a:cubicBezTo>
                    <a:pt x="864" y="6637"/>
                    <a:pt x="1141" y="6637"/>
                    <a:pt x="1555" y="6499"/>
                  </a:cubicBezTo>
                  <a:cubicBezTo>
                    <a:pt x="1867" y="6499"/>
                    <a:pt x="2005" y="6775"/>
                    <a:pt x="2005" y="6914"/>
                  </a:cubicBezTo>
                  <a:cubicBezTo>
                    <a:pt x="2005" y="7225"/>
                    <a:pt x="1867" y="7363"/>
                    <a:pt x="1555" y="7501"/>
                  </a:cubicBezTo>
                  <a:lnTo>
                    <a:pt x="415" y="7501"/>
                  </a:lnTo>
                  <a:lnTo>
                    <a:pt x="553" y="7916"/>
                  </a:lnTo>
                  <a:lnTo>
                    <a:pt x="553" y="8365"/>
                  </a:lnTo>
                  <a:cubicBezTo>
                    <a:pt x="1417" y="8227"/>
                    <a:pt x="2420" y="8089"/>
                    <a:pt x="3145" y="7916"/>
                  </a:cubicBezTo>
                  <a:lnTo>
                    <a:pt x="3457" y="7916"/>
                  </a:lnTo>
                  <a:cubicBezTo>
                    <a:pt x="3871" y="7916"/>
                    <a:pt x="4459" y="7778"/>
                    <a:pt x="5012" y="7778"/>
                  </a:cubicBezTo>
                  <a:cubicBezTo>
                    <a:pt x="5185" y="7778"/>
                    <a:pt x="5461" y="7916"/>
                    <a:pt x="5461" y="8227"/>
                  </a:cubicBezTo>
                  <a:cubicBezTo>
                    <a:pt x="5461" y="8504"/>
                    <a:pt x="5323" y="8642"/>
                    <a:pt x="5012" y="8642"/>
                  </a:cubicBezTo>
                  <a:cubicBezTo>
                    <a:pt x="4459" y="8780"/>
                    <a:pt x="3871" y="8780"/>
                    <a:pt x="3145" y="8953"/>
                  </a:cubicBezTo>
                  <a:cubicBezTo>
                    <a:pt x="2420" y="8953"/>
                    <a:pt x="1555" y="9091"/>
                    <a:pt x="553" y="9229"/>
                  </a:cubicBezTo>
                  <a:cubicBezTo>
                    <a:pt x="691" y="9506"/>
                    <a:pt x="691" y="9955"/>
                    <a:pt x="691" y="10370"/>
                  </a:cubicBezTo>
                  <a:lnTo>
                    <a:pt x="691" y="10508"/>
                  </a:lnTo>
                  <a:lnTo>
                    <a:pt x="691" y="10681"/>
                  </a:lnTo>
                  <a:cubicBezTo>
                    <a:pt x="1002" y="10508"/>
                    <a:pt x="1141" y="10508"/>
                    <a:pt x="1417" y="10370"/>
                  </a:cubicBezTo>
                  <a:lnTo>
                    <a:pt x="1867" y="10370"/>
                  </a:lnTo>
                  <a:cubicBezTo>
                    <a:pt x="2005" y="10508"/>
                    <a:pt x="2005" y="10508"/>
                    <a:pt x="2005" y="10681"/>
                  </a:cubicBezTo>
                  <a:cubicBezTo>
                    <a:pt x="2143" y="10819"/>
                    <a:pt x="2143" y="10958"/>
                    <a:pt x="2005" y="11096"/>
                  </a:cubicBezTo>
                  <a:lnTo>
                    <a:pt x="1867" y="11234"/>
                  </a:lnTo>
                  <a:cubicBezTo>
                    <a:pt x="1417" y="11372"/>
                    <a:pt x="1141" y="11372"/>
                    <a:pt x="864" y="11545"/>
                  </a:cubicBezTo>
                  <a:lnTo>
                    <a:pt x="1002" y="12237"/>
                  </a:lnTo>
                  <a:cubicBezTo>
                    <a:pt x="1141" y="12237"/>
                    <a:pt x="1279" y="12237"/>
                    <a:pt x="1417" y="12098"/>
                  </a:cubicBezTo>
                  <a:lnTo>
                    <a:pt x="2005" y="12098"/>
                  </a:lnTo>
                  <a:cubicBezTo>
                    <a:pt x="2143" y="12098"/>
                    <a:pt x="2143" y="12237"/>
                    <a:pt x="2281" y="12409"/>
                  </a:cubicBezTo>
                  <a:cubicBezTo>
                    <a:pt x="2281" y="12548"/>
                    <a:pt x="2281" y="12548"/>
                    <a:pt x="2143" y="12686"/>
                  </a:cubicBezTo>
                  <a:cubicBezTo>
                    <a:pt x="2143" y="12824"/>
                    <a:pt x="2005" y="12962"/>
                    <a:pt x="2005" y="12962"/>
                  </a:cubicBezTo>
                  <a:cubicBezTo>
                    <a:pt x="1555" y="12962"/>
                    <a:pt x="1279" y="13101"/>
                    <a:pt x="1002" y="13101"/>
                  </a:cubicBezTo>
                  <a:lnTo>
                    <a:pt x="1141" y="13965"/>
                  </a:lnTo>
                  <a:cubicBezTo>
                    <a:pt x="1279" y="13965"/>
                    <a:pt x="1555" y="13827"/>
                    <a:pt x="1728" y="13827"/>
                  </a:cubicBezTo>
                  <a:cubicBezTo>
                    <a:pt x="1867" y="13827"/>
                    <a:pt x="2005" y="13827"/>
                    <a:pt x="2143" y="13688"/>
                  </a:cubicBezTo>
                  <a:lnTo>
                    <a:pt x="2281" y="13688"/>
                  </a:lnTo>
                  <a:cubicBezTo>
                    <a:pt x="2592" y="13688"/>
                    <a:pt x="2731" y="13827"/>
                    <a:pt x="2731" y="13965"/>
                  </a:cubicBezTo>
                  <a:cubicBezTo>
                    <a:pt x="2869" y="14138"/>
                    <a:pt x="2869" y="14276"/>
                    <a:pt x="2731" y="14414"/>
                  </a:cubicBezTo>
                  <a:cubicBezTo>
                    <a:pt x="2731" y="14414"/>
                    <a:pt x="2592" y="14552"/>
                    <a:pt x="2420" y="14552"/>
                  </a:cubicBezTo>
                  <a:cubicBezTo>
                    <a:pt x="2005" y="14691"/>
                    <a:pt x="1555" y="14829"/>
                    <a:pt x="1279" y="14829"/>
                  </a:cubicBezTo>
                  <a:lnTo>
                    <a:pt x="1279" y="15278"/>
                  </a:lnTo>
                  <a:lnTo>
                    <a:pt x="1279" y="15866"/>
                  </a:lnTo>
                  <a:cubicBezTo>
                    <a:pt x="1555" y="15866"/>
                    <a:pt x="2005" y="15693"/>
                    <a:pt x="2420" y="15693"/>
                  </a:cubicBezTo>
                  <a:cubicBezTo>
                    <a:pt x="2592" y="15693"/>
                    <a:pt x="2869" y="15866"/>
                    <a:pt x="2869" y="16142"/>
                  </a:cubicBezTo>
                  <a:cubicBezTo>
                    <a:pt x="2869" y="16281"/>
                    <a:pt x="2869" y="16419"/>
                    <a:pt x="2731" y="16419"/>
                  </a:cubicBezTo>
                  <a:cubicBezTo>
                    <a:pt x="2592" y="16557"/>
                    <a:pt x="2592" y="16557"/>
                    <a:pt x="2420" y="16557"/>
                  </a:cubicBezTo>
                  <a:cubicBezTo>
                    <a:pt x="2143" y="16730"/>
                    <a:pt x="1867" y="16730"/>
                    <a:pt x="1417" y="16730"/>
                  </a:cubicBezTo>
                  <a:cubicBezTo>
                    <a:pt x="1417" y="17145"/>
                    <a:pt x="1555" y="17594"/>
                    <a:pt x="1555" y="17871"/>
                  </a:cubicBezTo>
                  <a:cubicBezTo>
                    <a:pt x="2005" y="17871"/>
                    <a:pt x="2592" y="17732"/>
                    <a:pt x="3145" y="17732"/>
                  </a:cubicBezTo>
                  <a:lnTo>
                    <a:pt x="3733" y="17732"/>
                  </a:lnTo>
                  <a:cubicBezTo>
                    <a:pt x="4148" y="17594"/>
                    <a:pt x="4735" y="17594"/>
                    <a:pt x="5323" y="17594"/>
                  </a:cubicBezTo>
                  <a:cubicBezTo>
                    <a:pt x="5461" y="17594"/>
                    <a:pt x="5738" y="17732"/>
                    <a:pt x="5738" y="18009"/>
                  </a:cubicBezTo>
                  <a:cubicBezTo>
                    <a:pt x="5738" y="18147"/>
                    <a:pt x="5600" y="18458"/>
                    <a:pt x="5323" y="18458"/>
                  </a:cubicBezTo>
                  <a:cubicBezTo>
                    <a:pt x="4735" y="18596"/>
                    <a:pt x="4321" y="18596"/>
                    <a:pt x="3871" y="18596"/>
                  </a:cubicBezTo>
                  <a:cubicBezTo>
                    <a:pt x="3145" y="18596"/>
                    <a:pt x="2420" y="18596"/>
                    <a:pt x="1728" y="18735"/>
                  </a:cubicBezTo>
                  <a:lnTo>
                    <a:pt x="1555" y="18873"/>
                  </a:lnTo>
                  <a:lnTo>
                    <a:pt x="1728" y="18873"/>
                  </a:lnTo>
                  <a:lnTo>
                    <a:pt x="1728" y="19011"/>
                  </a:lnTo>
                  <a:lnTo>
                    <a:pt x="1728" y="19875"/>
                  </a:lnTo>
                  <a:lnTo>
                    <a:pt x="2592" y="19875"/>
                  </a:lnTo>
                  <a:cubicBezTo>
                    <a:pt x="2869" y="19875"/>
                    <a:pt x="3007" y="20014"/>
                    <a:pt x="3007" y="20325"/>
                  </a:cubicBezTo>
                  <a:cubicBezTo>
                    <a:pt x="3007" y="20463"/>
                    <a:pt x="2869" y="20740"/>
                    <a:pt x="2592" y="20740"/>
                  </a:cubicBezTo>
                  <a:cubicBezTo>
                    <a:pt x="2281" y="20740"/>
                    <a:pt x="2143" y="20740"/>
                    <a:pt x="1867" y="20878"/>
                  </a:cubicBezTo>
                  <a:lnTo>
                    <a:pt x="1867" y="21742"/>
                  </a:lnTo>
                  <a:lnTo>
                    <a:pt x="3007" y="21742"/>
                  </a:lnTo>
                  <a:cubicBezTo>
                    <a:pt x="3145" y="21742"/>
                    <a:pt x="3457" y="21915"/>
                    <a:pt x="3457" y="22191"/>
                  </a:cubicBezTo>
                  <a:cubicBezTo>
                    <a:pt x="3457" y="22330"/>
                    <a:pt x="3457" y="22330"/>
                    <a:pt x="3284" y="22468"/>
                  </a:cubicBezTo>
                  <a:cubicBezTo>
                    <a:pt x="3284" y="22606"/>
                    <a:pt x="3145" y="22606"/>
                    <a:pt x="3007" y="22606"/>
                  </a:cubicBezTo>
                  <a:lnTo>
                    <a:pt x="2869" y="22606"/>
                  </a:lnTo>
                  <a:cubicBezTo>
                    <a:pt x="2592" y="22606"/>
                    <a:pt x="2281" y="22779"/>
                    <a:pt x="2005" y="22779"/>
                  </a:cubicBezTo>
                  <a:lnTo>
                    <a:pt x="2005" y="23055"/>
                  </a:lnTo>
                  <a:lnTo>
                    <a:pt x="2005" y="23194"/>
                  </a:lnTo>
                  <a:cubicBezTo>
                    <a:pt x="2005" y="23332"/>
                    <a:pt x="2143" y="23332"/>
                    <a:pt x="2143" y="23470"/>
                  </a:cubicBezTo>
                  <a:lnTo>
                    <a:pt x="2143" y="23643"/>
                  </a:lnTo>
                  <a:lnTo>
                    <a:pt x="2869" y="23643"/>
                  </a:lnTo>
                  <a:lnTo>
                    <a:pt x="3007" y="23470"/>
                  </a:lnTo>
                  <a:cubicBezTo>
                    <a:pt x="3284" y="23470"/>
                    <a:pt x="3457" y="23781"/>
                    <a:pt x="3457" y="23920"/>
                  </a:cubicBezTo>
                  <a:cubicBezTo>
                    <a:pt x="3595" y="24196"/>
                    <a:pt x="3284" y="24334"/>
                    <a:pt x="3145" y="24507"/>
                  </a:cubicBezTo>
                  <a:lnTo>
                    <a:pt x="2143" y="24507"/>
                  </a:lnTo>
                  <a:cubicBezTo>
                    <a:pt x="2143" y="24922"/>
                    <a:pt x="2281" y="25198"/>
                    <a:pt x="2281" y="25510"/>
                  </a:cubicBezTo>
                  <a:lnTo>
                    <a:pt x="2281" y="25648"/>
                  </a:lnTo>
                  <a:cubicBezTo>
                    <a:pt x="2592" y="25648"/>
                    <a:pt x="2869" y="25510"/>
                    <a:pt x="3284" y="25510"/>
                  </a:cubicBezTo>
                  <a:cubicBezTo>
                    <a:pt x="3457" y="25510"/>
                    <a:pt x="3733" y="25648"/>
                    <a:pt x="3733" y="25924"/>
                  </a:cubicBezTo>
                  <a:cubicBezTo>
                    <a:pt x="3733" y="26235"/>
                    <a:pt x="3595" y="26374"/>
                    <a:pt x="3284" y="26374"/>
                  </a:cubicBezTo>
                  <a:cubicBezTo>
                    <a:pt x="3007" y="26512"/>
                    <a:pt x="2592" y="26512"/>
                    <a:pt x="2281" y="26512"/>
                  </a:cubicBezTo>
                  <a:lnTo>
                    <a:pt x="2281" y="27376"/>
                  </a:lnTo>
                  <a:cubicBezTo>
                    <a:pt x="3595" y="27376"/>
                    <a:pt x="5012" y="27238"/>
                    <a:pt x="6464" y="26927"/>
                  </a:cubicBezTo>
                  <a:cubicBezTo>
                    <a:pt x="6602" y="26927"/>
                    <a:pt x="6740" y="27099"/>
                    <a:pt x="6913" y="27238"/>
                  </a:cubicBezTo>
                  <a:lnTo>
                    <a:pt x="6913" y="27099"/>
                  </a:lnTo>
                  <a:lnTo>
                    <a:pt x="6913" y="26788"/>
                  </a:lnTo>
                  <a:cubicBezTo>
                    <a:pt x="6740" y="25198"/>
                    <a:pt x="6602" y="23781"/>
                    <a:pt x="6464" y="22330"/>
                  </a:cubicBezTo>
                  <a:cubicBezTo>
                    <a:pt x="6464" y="21189"/>
                    <a:pt x="6464" y="20186"/>
                    <a:pt x="6325" y="19150"/>
                  </a:cubicBezTo>
                  <a:cubicBezTo>
                    <a:pt x="6049" y="14414"/>
                    <a:pt x="5600" y="9817"/>
                    <a:pt x="5323" y="5496"/>
                  </a:cubicBezTo>
                  <a:lnTo>
                    <a:pt x="5185" y="5047"/>
                  </a:lnTo>
                  <a:lnTo>
                    <a:pt x="5185" y="4183"/>
                  </a:lnTo>
                  <a:cubicBezTo>
                    <a:pt x="5012" y="2904"/>
                    <a:pt x="4874" y="1591"/>
                    <a:pt x="4874" y="1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393016" y="2656097"/>
              <a:ext cx="85059" cy="126654"/>
            </a:xfrm>
            <a:custGeom>
              <a:avLst/>
              <a:gdLst/>
              <a:ahLst/>
              <a:cxnLst/>
              <a:rect l="l" t="t" r="r" b="b"/>
              <a:pathLst>
                <a:path w="4736" h="7052" extrusionOk="0">
                  <a:moveTo>
                    <a:pt x="4321" y="0"/>
                  </a:moveTo>
                  <a:cubicBezTo>
                    <a:pt x="4321" y="0"/>
                    <a:pt x="4321" y="139"/>
                    <a:pt x="4148" y="139"/>
                  </a:cubicBezTo>
                  <a:cubicBezTo>
                    <a:pt x="4148" y="277"/>
                    <a:pt x="4010" y="277"/>
                    <a:pt x="3872" y="277"/>
                  </a:cubicBezTo>
                  <a:cubicBezTo>
                    <a:pt x="2420" y="588"/>
                    <a:pt x="1141" y="726"/>
                    <a:pt x="0" y="726"/>
                  </a:cubicBezTo>
                  <a:cubicBezTo>
                    <a:pt x="0" y="1314"/>
                    <a:pt x="0" y="1729"/>
                    <a:pt x="139" y="2178"/>
                  </a:cubicBezTo>
                  <a:lnTo>
                    <a:pt x="139" y="2454"/>
                  </a:lnTo>
                  <a:lnTo>
                    <a:pt x="139" y="2593"/>
                  </a:lnTo>
                  <a:lnTo>
                    <a:pt x="1418" y="2593"/>
                  </a:lnTo>
                  <a:cubicBezTo>
                    <a:pt x="1729" y="2593"/>
                    <a:pt x="1867" y="2731"/>
                    <a:pt x="1867" y="3042"/>
                  </a:cubicBezTo>
                  <a:cubicBezTo>
                    <a:pt x="2005" y="3180"/>
                    <a:pt x="1729" y="3457"/>
                    <a:pt x="1556" y="3457"/>
                  </a:cubicBezTo>
                  <a:cubicBezTo>
                    <a:pt x="1141" y="3457"/>
                    <a:pt x="692" y="3595"/>
                    <a:pt x="277" y="3595"/>
                  </a:cubicBezTo>
                  <a:lnTo>
                    <a:pt x="415" y="4183"/>
                  </a:lnTo>
                  <a:lnTo>
                    <a:pt x="415" y="4770"/>
                  </a:lnTo>
                  <a:lnTo>
                    <a:pt x="1729" y="4770"/>
                  </a:lnTo>
                  <a:cubicBezTo>
                    <a:pt x="1867" y="4770"/>
                    <a:pt x="1867" y="4770"/>
                    <a:pt x="2005" y="4909"/>
                  </a:cubicBezTo>
                  <a:lnTo>
                    <a:pt x="2005" y="5323"/>
                  </a:lnTo>
                  <a:cubicBezTo>
                    <a:pt x="2005" y="5462"/>
                    <a:pt x="1867" y="5634"/>
                    <a:pt x="1556" y="5634"/>
                  </a:cubicBezTo>
                  <a:lnTo>
                    <a:pt x="553" y="5634"/>
                  </a:lnTo>
                  <a:lnTo>
                    <a:pt x="553" y="5773"/>
                  </a:lnTo>
                  <a:cubicBezTo>
                    <a:pt x="692" y="6049"/>
                    <a:pt x="865" y="6498"/>
                    <a:pt x="1141" y="6775"/>
                  </a:cubicBezTo>
                  <a:lnTo>
                    <a:pt x="1141" y="6913"/>
                  </a:lnTo>
                  <a:cubicBezTo>
                    <a:pt x="2005" y="6913"/>
                    <a:pt x="2731" y="7052"/>
                    <a:pt x="3595" y="7052"/>
                  </a:cubicBezTo>
                  <a:cubicBezTo>
                    <a:pt x="4010" y="7052"/>
                    <a:pt x="4459" y="6913"/>
                    <a:pt x="4736" y="6913"/>
                  </a:cubicBezTo>
                  <a:lnTo>
                    <a:pt x="4736" y="6775"/>
                  </a:lnTo>
                  <a:lnTo>
                    <a:pt x="4598" y="5634"/>
                  </a:lnTo>
                  <a:lnTo>
                    <a:pt x="4598" y="5185"/>
                  </a:lnTo>
                  <a:lnTo>
                    <a:pt x="4598" y="4770"/>
                  </a:lnTo>
                  <a:cubicBezTo>
                    <a:pt x="4598" y="4183"/>
                    <a:pt x="4459" y="3595"/>
                    <a:pt x="4459" y="3042"/>
                  </a:cubicBezTo>
                  <a:cubicBezTo>
                    <a:pt x="4459" y="2005"/>
                    <a:pt x="4321" y="1003"/>
                    <a:pt x="4321" y="0"/>
                  </a:cubicBezTo>
                  <a:close/>
                </a:path>
              </a:pathLst>
            </a:custGeom>
            <a:solidFill>
              <a:srgbClr val="FF9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77341" y="2224033"/>
              <a:ext cx="103683" cy="67673"/>
            </a:xfrm>
            <a:custGeom>
              <a:avLst/>
              <a:gdLst/>
              <a:ahLst/>
              <a:cxnLst/>
              <a:rect l="l" t="t" r="r" b="b"/>
              <a:pathLst>
                <a:path w="5773" h="3768" extrusionOk="0">
                  <a:moveTo>
                    <a:pt x="726" y="0"/>
                  </a:moveTo>
                  <a:cubicBezTo>
                    <a:pt x="726" y="138"/>
                    <a:pt x="588" y="449"/>
                    <a:pt x="588" y="588"/>
                  </a:cubicBezTo>
                  <a:lnTo>
                    <a:pt x="415" y="1002"/>
                  </a:lnTo>
                  <a:lnTo>
                    <a:pt x="0" y="2039"/>
                  </a:lnTo>
                  <a:cubicBezTo>
                    <a:pt x="588" y="2178"/>
                    <a:pt x="1003" y="2316"/>
                    <a:pt x="1452" y="2454"/>
                  </a:cubicBezTo>
                  <a:cubicBezTo>
                    <a:pt x="2593" y="3042"/>
                    <a:pt x="3872" y="3457"/>
                    <a:pt x="5047" y="3768"/>
                  </a:cubicBezTo>
                  <a:lnTo>
                    <a:pt x="5185" y="3457"/>
                  </a:lnTo>
                  <a:lnTo>
                    <a:pt x="5185" y="3318"/>
                  </a:lnTo>
                  <a:cubicBezTo>
                    <a:pt x="5323" y="2731"/>
                    <a:pt x="5600" y="2316"/>
                    <a:pt x="5773" y="1728"/>
                  </a:cubicBezTo>
                  <a:lnTo>
                    <a:pt x="5600" y="1728"/>
                  </a:lnTo>
                  <a:lnTo>
                    <a:pt x="4736" y="1313"/>
                  </a:lnTo>
                  <a:cubicBezTo>
                    <a:pt x="4044" y="1175"/>
                    <a:pt x="3319" y="864"/>
                    <a:pt x="2593" y="588"/>
                  </a:cubicBezTo>
                  <a:cubicBezTo>
                    <a:pt x="2005" y="449"/>
                    <a:pt x="1279" y="311"/>
                    <a:pt x="72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191253" y="2392265"/>
              <a:ext cx="196195" cy="383033"/>
            </a:xfrm>
            <a:custGeom>
              <a:avLst/>
              <a:gdLst/>
              <a:ahLst/>
              <a:cxnLst/>
              <a:rect l="l" t="t" r="r" b="b"/>
              <a:pathLst>
                <a:path w="10924" h="21327" extrusionOk="0">
                  <a:moveTo>
                    <a:pt x="1141" y="0"/>
                  </a:moveTo>
                  <a:cubicBezTo>
                    <a:pt x="865" y="138"/>
                    <a:pt x="692" y="138"/>
                    <a:pt x="416" y="277"/>
                  </a:cubicBezTo>
                  <a:cubicBezTo>
                    <a:pt x="277" y="449"/>
                    <a:pt x="139" y="449"/>
                    <a:pt x="1" y="588"/>
                  </a:cubicBezTo>
                  <a:cubicBezTo>
                    <a:pt x="277" y="1003"/>
                    <a:pt x="416" y="1314"/>
                    <a:pt x="554" y="1728"/>
                  </a:cubicBezTo>
                  <a:cubicBezTo>
                    <a:pt x="3596" y="8227"/>
                    <a:pt x="6326" y="14829"/>
                    <a:pt x="9644" y="21188"/>
                  </a:cubicBezTo>
                  <a:lnTo>
                    <a:pt x="9921" y="21188"/>
                  </a:lnTo>
                  <a:cubicBezTo>
                    <a:pt x="10197" y="21327"/>
                    <a:pt x="10647" y="21327"/>
                    <a:pt x="10923" y="21327"/>
                  </a:cubicBezTo>
                  <a:lnTo>
                    <a:pt x="10923" y="21188"/>
                  </a:lnTo>
                  <a:lnTo>
                    <a:pt x="10923" y="20739"/>
                  </a:lnTo>
                  <a:cubicBezTo>
                    <a:pt x="10370" y="19599"/>
                    <a:pt x="9783" y="18596"/>
                    <a:pt x="9195" y="17421"/>
                  </a:cubicBezTo>
                  <a:cubicBezTo>
                    <a:pt x="8331" y="15831"/>
                    <a:pt x="7467" y="14103"/>
                    <a:pt x="6603" y="12374"/>
                  </a:cubicBezTo>
                  <a:cubicBezTo>
                    <a:pt x="6188" y="11510"/>
                    <a:pt x="5877" y="10819"/>
                    <a:pt x="5600" y="9955"/>
                  </a:cubicBezTo>
                  <a:cubicBezTo>
                    <a:pt x="5186" y="9229"/>
                    <a:pt x="4874" y="8503"/>
                    <a:pt x="4598" y="7639"/>
                  </a:cubicBezTo>
                  <a:cubicBezTo>
                    <a:pt x="3596" y="5047"/>
                    <a:pt x="2420" y="2454"/>
                    <a:pt x="114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224785" y="2379226"/>
              <a:ext cx="157689" cy="341456"/>
            </a:xfrm>
            <a:custGeom>
              <a:avLst/>
              <a:gdLst/>
              <a:ahLst/>
              <a:cxnLst/>
              <a:rect l="l" t="t" r="r" b="b"/>
              <a:pathLst>
                <a:path w="8780" h="19012" extrusionOk="0">
                  <a:moveTo>
                    <a:pt x="864" y="0"/>
                  </a:moveTo>
                  <a:lnTo>
                    <a:pt x="415" y="139"/>
                  </a:lnTo>
                  <a:lnTo>
                    <a:pt x="277" y="311"/>
                  </a:lnTo>
                  <a:lnTo>
                    <a:pt x="0" y="311"/>
                  </a:lnTo>
                  <a:cubicBezTo>
                    <a:pt x="415" y="1175"/>
                    <a:pt x="864" y="1867"/>
                    <a:pt x="1279" y="2731"/>
                  </a:cubicBezTo>
                  <a:cubicBezTo>
                    <a:pt x="2731" y="5773"/>
                    <a:pt x="3733" y="8953"/>
                    <a:pt x="5185" y="12098"/>
                  </a:cubicBezTo>
                  <a:cubicBezTo>
                    <a:pt x="6326" y="14414"/>
                    <a:pt x="7466" y="16730"/>
                    <a:pt x="8780" y="19011"/>
                  </a:cubicBezTo>
                  <a:cubicBezTo>
                    <a:pt x="8642" y="18458"/>
                    <a:pt x="8642" y="17870"/>
                    <a:pt x="8503" y="17283"/>
                  </a:cubicBezTo>
                  <a:lnTo>
                    <a:pt x="8503" y="16868"/>
                  </a:lnTo>
                  <a:lnTo>
                    <a:pt x="8503" y="16419"/>
                  </a:lnTo>
                  <a:lnTo>
                    <a:pt x="8330" y="16280"/>
                  </a:lnTo>
                  <a:lnTo>
                    <a:pt x="8330" y="16142"/>
                  </a:lnTo>
                  <a:cubicBezTo>
                    <a:pt x="8330" y="16142"/>
                    <a:pt x="8330" y="16004"/>
                    <a:pt x="8192" y="16004"/>
                  </a:cubicBezTo>
                  <a:cubicBezTo>
                    <a:pt x="8192" y="15866"/>
                    <a:pt x="8192" y="15693"/>
                    <a:pt x="8054" y="15555"/>
                  </a:cubicBezTo>
                  <a:cubicBezTo>
                    <a:pt x="8054" y="15555"/>
                    <a:pt x="7916" y="15416"/>
                    <a:pt x="7916" y="15278"/>
                  </a:cubicBezTo>
                  <a:cubicBezTo>
                    <a:pt x="7328" y="14276"/>
                    <a:pt x="6775" y="13273"/>
                    <a:pt x="6326" y="12409"/>
                  </a:cubicBezTo>
                  <a:lnTo>
                    <a:pt x="6326" y="12236"/>
                  </a:lnTo>
                  <a:cubicBezTo>
                    <a:pt x="6187" y="11822"/>
                    <a:pt x="5911" y="11372"/>
                    <a:pt x="5738" y="11096"/>
                  </a:cubicBezTo>
                  <a:cubicBezTo>
                    <a:pt x="3872" y="7224"/>
                    <a:pt x="2282" y="3595"/>
                    <a:pt x="864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162697" y="2410261"/>
              <a:ext cx="183785" cy="356973"/>
            </a:xfrm>
            <a:custGeom>
              <a:avLst/>
              <a:gdLst/>
              <a:ahLst/>
              <a:cxnLst/>
              <a:rect l="l" t="t" r="r" b="b"/>
              <a:pathLst>
                <a:path w="10233" h="19876" extrusionOk="0">
                  <a:moveTo>
                    <a:pt x="865" y="1"/>
                  </a:moveTo>
                  <a:lnTo>
                    <a:pt x="865" y="139"/>
                  </a:lnTo>
                  <a:lnTo>
                    <a:pt x="727" y="139"/>
                  </a:lnTo>
                  <a:cubicBezTo>
                    <a:pt x="416" y="312"/>
                    <a:pt x="139" y="450"/>
                    <a:pt x="1" y="588"/>
                  </a:cubicBezTo>
                  <a:cubicBezTo>
                    <a:pt x="1591" y="3595"/>
                    <a:pt x="2870" y="6914"/>
                    <a:pt x="4183" y="9817"/>
                  </a:cubicBezTo>
                  <a:lnTo>
                    <a:pt x="4736" y="10958"/>
                  </a:lnTo>
                  <a:lnTo>
                    <a:pt x="4736" y="11096"/>
                  </a:lnTo>
                  <a:cubicBezTo>
                    <a:pt x="4874" y="11545"/>
                    <a:pt x="5047" y="11822"/>
                    <a:pt x="5186" y="12237"/>
                  </a:cubicBezTo>
                  <a:cubicBezTo>
                    <a:pt x="5600" y="12962"/>
                    <a:pt x="5911" y="13827"/>
                    <a:pt x="6326" y="14552"/>
                  </a:cubicBezTo>
                  <a:lnTo>
                    <a:pt x="6464" y="15002"/>
                  </a:lnTo>
                  <a:lnTo>
                    <a:pt x="6603" y="15140"/>
                  </a:lnTo>
                  <a:cubicBezTo>
                    <a:pt x="6776" y="15417"/>
                    <a:pt x="6914" y="15866"/>
                    <a:pt x="7052" y="16142"/>
                  </a:cubicBezTo>
                  <a:cubicBezTo>
                    <a:pt x="7190" y="16557"/>
                    <a:pt x="7467" y="16868"/>
                    <a:pt x="7640" y="17145"/>
                  </a:cubicBezTo>
                  <a:lnTo>
                    <a:pt x="7778" y="17421"/>
                  </a:lnTo>
                  <a:cubicBezTo>
                    <a:pt x="8054" y="18009"/>
                    <a:pt x="8331" y="18597"/>
                    <a:pt x="8642" y="19150"/>
                  </a:cubicBezTo>
                  <a:lnTo>
                    <a:pt x="8642" y="19461"/>
                  </a:lnTo>
                  <a:cubicBezTo>
                    <a:pt x="9057" y="19599"/>
                    <a:pt x="9644" y="19737"/>
                    <a:pt x="10232" y="19875"/>
                  </a:cubicBezTo>
                  <a:cubicBezTo>
                    <a:pt x="10059" y="19599"/>
                    <a:pt x="9921" y="19322"/>
                    <a:pt x="9783" y="19150"/>
                  </a:cubicBezTo>
                  <a:cubicBezTo>
                    <a:pt x="6464" y="12962"/>
                    <a:pt x="3872" y="6360"/>
                    <a:pt x="86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395495" y="2700171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9C9B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178215" y="2402807"/>
              <a:ext cx="186263" cy="370012"/>
            </a:xfrm>
            <a:custGeom>
              <a:avLst/>
              <a:gdLst/>
              <a:ahLst/>
              <a:cxnLst/>
              <a:rect l="l" t="t" r="r" b="b"/>
              <a:pathLst>
                <a:path w="10371" h="20602" extrusionOk="0">
                  <a:moveTo>
                    <a:pt x="727" y="1"/>
                  </a:moveTo>
                  <a:cubicBezTo>
                    <a:pt x="416" y="139"/>
                    <a:pt x="277" y="277"/>
                    <a:pt x="1" y="416"/>
                  </a:cubicBezTo>
                  <a:cubicBezTo>
                    <a:pt x="3008" y="6775"/>
                    <a:pt x="5600" y="13377"/>
                    <a:pt x="8919" y="19565"/>
                  </a:cubicBezTo>
                  <a:cubicBezTo>
                    <a:pt x="9057" y="19737"/>
                    <a:pt x="9195" y="20014"/>
                    <a:pt x="9368" y="20290"/>
                  </a:cubicBezTo>
                  <a:cubicBezTo>
                    <a:pt x="9645" y="20429"/>
                    <a:pt x="10059" y="20429"/>
                    <a:pt x="10370" y="20601"/>
                  </a:cubicBezTo>
                  <a:cubicBezTo>
                    <a:pt x="7052" y="14242"/>
                    <a:pt x="4322" y="7640"/>
                    <a:pt x="1280" y="1141"/>
                  </a:cubicBezTo>
                  <a:cubicBezTo>
                    <a:pt x="1142" y="727"/>
                    <a:pt x="1003" y="416"/>
                    <a:pt x="72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402948" y="2759762"/>
              <a:ext cx="10578" cy="20510"/>
            </a:xfrm>
            <a:custGeom>
              <a:avLst/>
              <a:gdLst/>
              <a:ahLst/>
              <a:cxnLst/>
              <a:rect l="l" t="t" r="r" b="b"/>
              <a:pathLst>
                <a:path w="589" h="1142" extrusionOk="0">
                  <a:moveTo>
                    <a:pt x="0" y="1"/>
                  </a:moveTo>
                  <a:lnTo>
                    <a:pt x="0" y="415"/>
                  </a:lnTo>
                  <a:lnTo>
                    <a:pt x="139" y="1003"/>
                  </a:lnTo>
                  <a:cubicBezTo>
                    <a:pt x="312" y="1003"/>
                    <a:pt x="450" y="1141"/>
                    <a:pt x="588" y="1141"/>
                  </a:cubicBezTo>
                  <a:lnTo>
                    <a:pt x="588" y="1003"/>
                  </a:lnTo>
                  <a:cubicBezTo>
                    <a:pt x="312" y="726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BEB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2211746" y="2384811"/>
              <a:ext cx="175703" cy="379944"/>
            </a:xfrm>
            <a:custGeom>
              <a:avLst/>
              <a:gdLst/>
              <a:ahLst/>
              <a:cxnLst/>
              <a:rect l="l" t="t" r="r" b="b"/>
              <a:pathLst>
                <a:path w="9783" h="21155" extrusionOk="0">
                  <a:moveTo>
                    <a:pt x="726" y="0"/>
                  </a:moveTo>
                  <a:lnTo>
                    <a:pt x="726" y="139"/>
                  </a:lnTo>
                  <a:cubicBezTo>
                    <a:pt x="415" y="139"/>
                    <a:pt x="139" y="277"/>
                    <a:pt x="0" y="415"/>
                  </a:cubicBezTo>
                  <a:cubicBezTo>
                    <a:pt x="1279" y="2869"/>
                    <a:pt x="2455" y="5462"/>
                    <a:pt x="3457" y="8054"/>
                  </a:cubicBezTo>
                  <a:cubicBezTo>
                    <a:pt x="3733" y="8918"/>
                    <a:pt x="4045" y="9644"/>
                    <a:pt x="4459" y="10370"/>
                  </a:cubicBezTo>
                  <a:cubicBezTo>
                    <a:pt x="4736" y="11234"/>
                    <a:pt x="5047" y="11925"/>
                    <a:pt x="5462" y="12789"/>
                  </a:cubicBezTo>
                  <a:cubicBezTo>
                    <a:pt x="6326" y="14518"/>
                    <a:pt x="7190" y="16246"/>
                    <a:pt x="8054" y="17836"/>
                  </a:cubicBezTo>
                  <a:cubicBezTo>
                    <a:pt x="8642" y="19011"/>
                    <a:pt x="9229" y="20014"/>
                    <a:pt x="9782" y="21154"/>
                  </a:cubicBezTo>
                  <a:cubicBezTo>
                    <a:pt x="9644" y="20290"/>
                    <a:pt x="9506" y="19426"/>
                    <a:pt x="9506" y="18700"/>
                  </a:cubicBezTo>
                  <a:cubicBezTo>
                    <a:pt x="8192" y="16419"/>
                    <a:pt x="7052" y="14103"/>
                    <a:pt x="5911" y="11787"/>
                  </a:cubicBezTo>
                  <a:cubicBezTo>
                    <a:pt x="4459" y="8642"/>
                    <a:pt x="3457" y="5462"/>
                    <a:pt x="2005" y="2420"/>
                  </a:cubicBezTo>
                  <a:cubicBezTo>
                    <a:pt x="1590" y="1556"/>
                    <a:pt x="1141" y="864"/>
                    <a:pt x="7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2426529" y="349912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2271337" y="3447594"/>
              <a:ext cx="13057" cy="8082"/>
            </a:xfrm>
            <a:custGeom>
              <a:avLst/>
              <a:gdLst/>
              <a:ahLst/>
              <a:cxnLst/>
              <a:rect l="l" t="t" r="r" b="b"/>
              <a:pathLst>
                <a:path w="727" h="450" extrusionOk="0">
                  <a:moveTo>
                    <a:pt x="727" y="450"/>
                  </a:moveTo>
                  <a:cubicBezTo>
                    <a:pt x="415" y="277"/>
                    <a:pt x="277" y="139"/>
                    <a:pt x="1" y="1"/>
                  </a:cubicBezTo>
                  <a:cubicBezTo>
                    <a:pt x="277" y="139"/>
                    <a:pt x="415" y="277"/>
                    <a:pt x="727" y="45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2258298" y="3437052"/>
              <a:ext cx="13057" cy="10560"/>
            </a:xfrm>
            <a:custGeom>
              <a:avLst/>
              <a:gdLst/>
              <a:ahLst/>
              <a:cxnLst/>
              <a:rect l="l" t="t" r="r" b="b"/>
              <a:pathLst>
                <a:path w="727" h="588" extrusionOk="0">
                  <a:moveTo>
                    <a:pt x="727" y="588"/>
                  </a:moveTo>
                  <a:cubicBezTo>
                    <a:pt x="416" y="449"/>
                    <a:pt x="277" y="173"/>
                    <a:pt x="1" y="0"/>
                  </a:cubicBezTo>
                  <a:cubicBezTo>
                    <a:pt x="277" y="173"/>
                    <a:pt x="416" y="449"/>
                    <a:pt x="727" y="588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2183189" y="2684653"/>
              <a:ext cx="579210" cy="820072"/>
            </a:xfrm>
            <a:custGeom>
              <a:avLst/>
              <a:gdLst/>
              <a:ahLst/>
              <a:cxnLst/>
              <a:rect l="l" t="t" r="r" b="b"/>
              <a:pathLst>
                <a:path w="32250" h="45661" extrusionOk="0">
                  <a:moveTo>
                    <a:pt x="31386" y="0"/>
                  </a:moveTo>
                  <a:cubicBezTo>
                    <a:pt x="31109" y="277"/>
                    <a:pt x="30833" y="588"/>
                    <a:pt x="30521" y="864"/>
                  </a:cubicBezTo>
                  <a:cubicBezTo>
                    <a:pt x="29657" y="1729"/>
                    <a:pt x="28517" y="2454"/>
                    <a:pt x="27065" y="3180"/>
                  </a:cubicBezTo>
                  <a:cubicBezTo>
                    <a:pt x="25786" y="3872"/>
                    <a:pt x="24473" y="4321"/>
                    <a:pt x="23055" y="4908"/>
                  </a:cubicBezTo>
                  <a:cubicBezTo>
                    <a:pt x="22329" y="5047"/>
                    <a:pt x="21742" y="5323"/>
                    <a:pt x="21189" y="5462"/>
                  </a:cubicBezTo>
                  <a:cubicBezTo>
                    <a:pt x="20601" y="5600"/>
                    <a:pt x="20014" y="5773"/>
                    <a:pt x="19288" y="5911"/>
                  </a:cubicBezTo>
                  <a:cubicBezTo>
                    <a:pt x="18147" y="6187"/>
                    <a:pt x="16868" y="6326"/>
                    <a:pt x="15416" y="6326"/>
                  </a:cubicBezTo>
                  <a:lnTo>
                    <a:pt x="15278" y="6326"/>
                  </a:lnTo>
                  <a:cubicBezTo>
                    <a:pt x="13965" y="6326"/>
                    <a:pt x="12686" y="6187"/>
                    <a:pt x="11372" y="6049"/>
                  </a:cubicBezTo>
                  <a:cubicBezTo>
                    <a:pt x="9955" y="5773"/>
                    <a:pt x="8503" y="5462"/>
                    <a:pt x="7190" y="5047"/>
                  </a:cubicBezTo>
                  <a:cubicBezTo>
                    <a:pt x="4598" y="4183"/>
                    <a:pt x="2593" y="2869"/>
                    <a:pt x="1003" y="1279"/>
                  </a:cubicBezTo>
                  <a:lnTo>
                    <a:pt x="865" y="1452"/>
                  </a:lnTo>
                  <a:cubicBezTo>
                    <a:pt x="726" y="1729"/>
                    <a:pt x="726" y="2005"/>
                    <a:pt x="588" y="2454"/>
                  </a:cubicBezTo>
                  <a:cubicBezTo>
                    <a:pt x="450" y="3733"/>
                    <a:pt x="450" y="5047"/>
                    <a:pt x="588" y="6049"/>
                  </a:cubicBezTo>
                  <a:lnTo>
                    <a:pt x="588" y="7190"/>
                  </a:lnTo>
                  <a:cubicBezTo>
                    <a:pt x="726" y="7916"/>
                    <a:pt x="726" y="8780"/>
                    <a:pt x="726" y="9644"/>
                  </a:cubicBezTo>
                  <a:lnTo>
                    <a:pt x="726" y="10957"/>
                  </a:lnTo>
                  <a:lnTo>
                    <a:pt x="726" y="11234"/>
                  </a:lnTo>
                  <a:lnTo>
                    <a:pt x="726" y="11821"/>
                  </a:lnTo>
                  <a:lnTo>
                    <a:pt x="726" y="12513"/>
                  </a:lnTo>
                  <a:lnTo>
                    <a:pt x="726" y="14103"/>
                  </a:lnTo>
                  <a:cubicBezTo>
                    <a:pt x="726" y="15416"/>
                    <a:pt x="726" y="17145"/>
                    <a:pt x="865" y="18734"/>
                  </a:cubicBezTo>
                  <a:cubicBezTo>
                    <a:pt x="865" y="18873"/>
                    <a:pt x="865" y="19011"/>
                    <a:pt x="726" y="19149"/>
                  </a:cubicBezTo>
                  <a:cubicBezTo>
                    <a:pt x="588" y="19149"/>
                    <a:pt x="588" y="19288"/>
                    <a:pt x="450" y="19288"/>
                  </a:cubicBezTo>
                  <a:cubicBezTo>
                    <a:pt x="277" y="19288"/>
                    <a:pt x="139" y="19149"/>
                    <a:pt x="0" y="19011"/>
                  </a:cubicBezTo>
                  <a:lnTo>
                    <a:pt x="0" y="19011"/>
                  </a:lnTo>
                  <a:cubicBezTo>
                    <a:pt x="0" y="19426"/>
                    <a:pt x="0" y="19737"/>
                    <a:pt x="139" y="20152"/>
                  </a:cubicBezTo>
                  <a:cubicBezTo>
                    <a:pt x="139" y="20013"/>
                    <a:pt x="277" y="19875"/>
                    <a:pt x="450" y="19875"/>
                  </a:cubicBezTo>
                  <a:cubicBezTo>
                    <a:pt x="726" y="19875"/>
                    <a:pt x="865" y="20152"/>
                    <a:pt x="865" y="20290"/>
                  </a:cubicBezTo>
                  <a:cubicBezTo>
                    <a:pt x="865" y="22606"/>
                    <a:pt x="1141" y="24783"/>
                    <a:pt x="1141" y="26926"/>
                  </a:cubicBezTo>
                  <a:cubicBezTo>
                    <a:pt x="1141" y="27203"/>
                    <a:pt x="1003" y="27514"/>
                    <a:pt x="726" y="27514"/>
                  </a:cubicBezTo>
                  <a:cubicBezTo>
                    <a:pt x="588" y="27514"/>
                    <a:pt x="277" y="27203"/>
                    <a:pt x="277" y="27065"/>
                  </a:cubicBezTo>
                  <a:lnTo>
                    <a:pt x="277" y="27065"/>
                  </a:lnTo>
                  <a:cubicBezTo>
                    <a:pt x="277" y="27652"/>
                    <a:pt x="450" y="28378"/>
                    <a:pt x="450" y="28931"/>
                  </a:cubicBezTo>
                  <a:cubicBezTo>
                    <a:pt x="450" y="28793"/>
                    <a:pt x="588" y="28793"/>
                    <a:pt x="726" y="28793"/>
                  </a:cubicBezTo>
                  <a:cubicBezTo>
                    <a:pt x="1003" y="28793"/>
                    <a:pt x="1141" y="28931"/>
                    <a:pt x="1141" y="29242"/>
                  </a:cubicBezTo>
                  <a:cubicBezTo>
                    <a:pt x="1314" y="32111"/>
                    <a:pt x="1141" y="34980"/>
                    <a:pt x="1452" y="37884"/>
                  </a:cubicBezTo>
                  <a:cubicBezTo>
                    <a:pt x="2005" y="38748"/>
                    <a:pt x="2869" y="39612"/>
                    <a:pt x="3733" y="40338"/>
                  </a:cubicBezTo>
                  <a:cubicBezTo>
                    <a:pt x="5047" y="41617"/>
                    <a:pt x="6637" y="42619"/>
                    <a:pt x="8365" y="43483"/>
                  </a:cubicBezTo>
                  <a:lnTo>
                    <a:pt x="8365" y="43621"/>
                  </a:lnTo>
                  <a:cubicBezTo>
                    <a:pt x="9955" y="44347"/>
                    <a:pt x="11683" y="44935"/>
                    <a:pt x="13412" y="45350"/>
                  </a:cubicBezTo>
                  <a:lnTo>
                    <a:pt x="13550" y="45350"/>
                  </a:lnTo>
                  <a:cubicBezTo>
                    <a:pt x="14276" y="45522"/>
                    <a:pt x="15140" y="45661"/>
                    <a:pt x="15831" y="45661"/>
                  </a:cubicBezTo>
                  <a:lnTo>
                    <a:pt x="18285" y="45661"/>
                  </a:lnTo>
                  <a:cubicBezTo>
                    <a:pt x="19011" y="45661"/>
                    <a:pt x="19737" y="45522"/>
                    <a:pt x="20325" y="45350"/>
                  </a:cubicBezTo>
                  <a:cubicBezTo>
                    <a:pt x="20601" y="45350"/>
                    <a:pt x="20878" y="45522"/>
                    <a:pt x="20878" y="45661"/>
                  </a:cubicBezTo>
                  <a:cubicBezTo>
                    <a:pt x="21189" y="45661"/>
                    <a:pt x="21465" y="45661"/>
                    <a:pt x="21604" y="45522"/>
                  </a:cubicBezTo>
                  <a:cubicBezTo>
                    <a:pt x="21604" y="45350"/>
                    <a:pt x="21742" y="45211"/>
                    <a:pt x="21880" y="45211"/>
                  </a:cubicBezTo>
                  <a:cubicBezTo>
                    <a:pt x="22744" y="44797"/>
                    <a:pt x="23470" y="44347"/>
                    <a:pt x="24473" y="43932"/>
                  </a:cubicBezTo>
                  <a:cubicBezTo>
                    <a:pt x="25786" y="43345"/>
                    <a:pt x="27238" y="42757"/>
                    <a:pt x="28517" y="41893"/>
                  </a:cubicBezTo>
                  <a:cubicBezTo>
                    <a:pt x="29381" y="41340"/>
                    <a:pt x="30107" y="40752"/>
                    <a:pt x="30521" y="40165"/>
                  </a:cubicBezTo>
                  <a:cubicBezTo>
                    <a:pt x="30971" y="39750"/>
                    <a:pt x="31386" y="39162"/>
                    <a:pt x="31697" y="38609"/>
                  </a:cubicBezTo>
                  <a:lnTo>
                    <a:pt x="32111" y="37296"/>
                  </a:lnTo>
                  <a:lnTo>
                    <a:pt x="32111" y="37158"/>
                  </a:lnTo>
                  <a:lnTo>
                    <a:pt x="32250" y="37019"/>
                  </a:lnTo>
                  <a:lnTo>
                    <a:pt x="32250" y="36881"/>
                  </a:lnTo>
                  <a:cubicBezTo>
                    <a:pt x="32111" y="35291"/>
                    <a:pt x="32250" y="33701"/>
                    <a:pt x="32250" y="32249"/>
                  </a:cubicBezTo>
                  <a:lnTo>
                    <a:pt x="32250" y="29657"/>
                  </a:lnTo>
                  <a:lnTo>
                    <a:pt x="32250" y="22191"/>
                  </a:lnTo>
                  <a:cubicBezTo>
                    <a:pt x="32111" y="20152"/>
                    <a:pt x="32111" y="18285"/>
                    <a:pt x="31973" y="16419"/>
                  </a:cubicBezTo>
                  <a:cubicBezTo>
                    <a:pt x="31973" y="15969"/>
                    <a:pt x="31835" y="15416"/>
                    <a:pt x="31835" y="14967"/>
                  </a:cubicBezTo>
                  <a:lnTo>
                    <a:pt x="31835" y="13688"/>
                  </a:lnTo>
                  <a:cubicBezTo>
                    <a:pt x="31697" y="12686"/>
                    <a:pt x="31697" y="11821"/>
                    <a:pt x="31697" y="10785"/>
                  </a:cubicBezTo>
                  <a:lnTo>
                    <a:pt x="31697" y="8054"/>
                  </a:lnTo>
                  <a:lnTo>
                    <a:pt x="31697" y="7916"/>
                  </a:lnTo>
                  <a:cubicBezTo>
                    <a:pt x="31697" y="5323"/>
                    <a:pt x="31558" y="2731"/>
                    <a:pt x="3138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759903" y="2674093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0" y="1"/>
                  </a:moveTo>
                  <a:cubicBezTo>
                    <a:pt x="0" y="312"/>
                    <a:pt x="139" y="588"/>
                    <a:pt x="139" y="727"/>
                  </a:cubicBezTo>
                  <a:lnTo>
                    <a:pt x="139" y="312"/>
                  </a:lnTo>
                  <a:cubicBezTo>
                    <a:pt x="139" y="312"/>
                    <a:pt x="139" y="139"/>
                    <a:pt x="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333425" y="34680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183189" y="3041608"/>
              <a:ext cx="20510" cy="137214"/>
            </a:xfrm>
            <a:custGeom>
              <a:avLst/>
              <a:gdLst/>
              <a:ahLst/>
              <a:cxnLst/>
              <a:rect l="l" t="t" r="r" b="b"/>
              <a:pathLst>
                <a:path w="1142" h="7640" extrusionOk="0">
                  <a:moveTo>
                    <a:pt x="450" y="0"/>
                  </a:moveTo>
                  <a:cubicBezTo>
                    <a:pt x="277" y="0"/>
                    <a:pt x="139" y="138"/>
                    <a:pt x="139" y="277"/>
                  </a:cubicBezTo>
                  <a:cubicBezTo>
                    <a:pt x="0" y="277"/>
                    <a:pt x="0" y="415"/>
                    <a:pt x="0" y="415"/>
                  </a:cubicBezTo>
                  <a:cubicBezTo>
                    <a:pt x="0" y="2731"/>
                    <a:pt x="277" y="4908"/>
                    <a:pt x="277" y="7051"/>
                  </a:cubicBezTo>
                  <a:lnTo>
                    <a:pt x="277" y="7190"/>
                  </a:lnTo>
                  <a:cubicBezTo>
                    <a:pt x="277" y="7328"/>
                    <a:pt x="588" y="7639"/>
                    <a:pt x="726" y="7639"/>
                  </a:cubicBezTo>
                  <a:cubicBezTo>
                    <a:pt x="1003" y="7639"/>
                    <a:pt x="1141" y="7328"/>
                    <a:pt x="1141" y="7051"/>
                  </a:cubicBezTo>
                  <a:cubicBezTo>
                    <a:pt x="1141" y="4908"/>
                    <a:pt x="865" y="2731"/>
                    <a:pt x="865" y="415"/>
                  </a:cubicBezTo>
                  <a:cubicBezTo>
                    <a:pt x="865" y="277"/>
                    <a:pt x="726" y="0"/>
                    <a:pt x="4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2188146" y="3201758"/>
              <a:ext cx="21139" cy="168267"/>
            </a:xfrm>
            <a:custGeom>
              <a:avLst/>
              <a:gdLst/>
              <a:ahLst/>
              <a:cxnLst/>
              <a:rect l="l" t="t" r="r" b="b"/>
              <a:pathLst>
                <a:path w="1177" h="9369" extrusionOk="0">
                  <a:moveTo>
                    <a:pt x="450" y="1"/>
                  </a:moveTo>
                  <a:cubicBezTo>
                    <a:pt x="312" y="1"/>
                    <a:pt x="174" y="1"/>
                    <a:pt x="174" y="139"/>
                  </a:cubicBezTo>
                  <a:cubicBezTo>
                    <a:pt x="1" y="139"/>
                    <a:pt x="1" y="312"/>
                    <a:pt x="1" y="450"/>
                  </a:cubicBezTo>
                  <a:cubicBezTo>
                    <a:pt x="174" y="3319"/>
                    <a:pt x="1" y="6188"/>
                    <a:pt x="174" y="9092"/>
                  </a:cubicBezTo>
                  <a:cubicBezTo>
                    <a:pt x="174" y="9230"/>
                    <a:pt x="312" y="9230"/>
                    <a:pt x="312" y="9368"/>
                  </a:cubicBezTo>
                  <a:cubicBezTo>
                    <a:pt x="312" y="9230"/>
                    <a:pt x="450" y="9092"/>
                    <a:pt x="450" y="9092"/>
                  </a:cubicBezTo>
                  <a:cubicBezTo>
                    <a:pt x="589" y="8953"/>
                    <a:pt x="727" y="8953"/>
                    <a:pt x="727" y="8953"/>
                  </a:cubicBezTo>
                  <a:cubicBezTo>
                    <a:pt x="865" y="8953"/>
                    <a:pt x="1038" y="8953"/>
                    <a:pt x="1038" y="9092"/>
                  </a:cubicBezTo>
                  <a:lnTo>
                    <a:pt x="1176" y="9092"/>
                  </a:lnTo>
                  <a:cubicBezTo>
                    <a:pt x="865" y="6188"/>
                    <a:pt x="1038" y="3319"/>
                    <a:pt x="865" y="450"/>
                  </a:cubicBezTo>
                  <a:cubicBezTo>
                    <a:pt x="865" y="139"/>
                    <a:pt x="727" y="1"/>
                    <a:pt x="4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2333425" y="34656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2424051" y="349912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2193750" y="3362554"/>
              <a:ext cx="364408" cy="157689"/>
            </a:xfrm>
            <a:custGeom>
              <a:avLst/>
              <a:gdLst/>
              <a:ahLst/>
              <a:cxnLst/>
              <a:rect l="l" t="t" r="r" b="b"/>
              <a:pathLst>
                <a:path w="20290" h="8780" extrusionOk="0">
                  <a:moveTo>
                    <a:pt x="415" y="0"/>
                  </a:moveTo>
                  <a:cubicBezTo>
                    <a:pt x="415" y="0"/>
                    <a:pt x="277" y="0"/>
                    <a:pt x="138" y="139"/>
                  </a:cubicBezTo>
                  <a:cubicBezTo>
                    <a:pt x="138" y="139"/>
                    <a:pt x="0" y="277"/>
                    <a:pt x="0" y="415"/>
                  </a:cubicBezTo>
                  <a:cubicBezTo>
                    <a:pt x="0" y="553"/>
                    <a:pt x="0" y="692"/>
                    <a:pt x="138" y="692"/>
                  </a:cubicBezTo>
                  <a:cubicBezTo>
                    <a:pt x="1141" y="2005"/>
                    <a:pt x="2281" y="3146"/>
                    <a:pt x="3595" y="4148"/>
                  </a:cubicBezTo>
                  <a:cubicBezTo>
                    <a:pt x="3871" y="4321"/>
                    <a:pt x="4010" y="4597"/>
                    <a:pt x="4321" y="4736"/>
                  </a:cubicBezTo>
                  <a:cubicBezTo>
                    <a:pt x="4597" y="4874"/>
                    <a:pt x="4735" y="5012"/>
                    <a:pt x="5047" y="5185"/>
                  </a:cubicBezTo>
                  <a:cubicBezTo>
                    <a:pt x="5738" y="5738"/>
                    <a:pt x="6464" y="6187"/>
                    <a:pt x="7190" y="6464"/>
                  </a:cubicBezTo>
                  <a:cubicBezTo>
                    <a:pt x="9920" y="7916"/>
                    <a:pt x="12962" y="8780"/>
                    <a:pt x="16107" y="8780"/>
                  </a:cubicBezTo>
                  <a:lnTo>
                    <a:pt x="18008" y="8780"/>
                  </a:lnTo>
                  <a:cubicBezTo>
                    <a:pt x="18562" y="8780"/>
                    <a:pt x="19287" y="8642"/>
                    <a:pt x="20013" y="8469"/>
                  </a:cubicBezTo>
                  <a:cubicBezTo>
                    <a:pt x="20151" y="8469"/>
                    <a:pt x="20290" y="8192"/>
                    <a:pt x="20290" y="7916"/>
                  </a:cubicBezTo>
                  <a:cubicBezTo>
                    <a:pt x="20290" y="7777"/>
                    <a:pt x="20013" y="7605"/>
                    <a:pt x="19737" y="7605"/>
                  </a:cubicBezTo>
                  <a:cubicBezTo>
                    <a:pt x="19149" y="7777"/>
                    <a:pt x="18423" y="7916"/>
                    <a:pt x="17697" y="7916"/>
                  </a:cubicBezTo>
                  <a:lnTo>
                    <a:pt x="15243" y="7916"/>
                  </a:lnTo>
                  <a:cubicBezTo>
                    <a:pt x="14552" y="7916"/>
                    <a:pt x="13688" y="7777"/>
                    <a:pt x="12962" y="7605"/>
                  </a:cubicBezTo>
                  <a:lnTo>
                    <a:pt x="12824" y="7605"/>
                  </a:lnTo>
                  <a:cubicBezTo>
                    <a:pt x="11095" y="7190"/>
                    <a:pt x="9367" y="6602"/>
                    <a:pt x="7777" y="5876"/>
                  </a:cubicBezTo>
                  <a:lnTo>
                    <a:pt x="7777" y="5738"/>
                  </a:lnTo>
                  <a:cubicBezTo>
                    <a:pt x="6049" y="4874"/>
                    <a:pt x="4459" y="3872"/>
                    <a:pt x="3145" y="2593"/>
                  </a:cubicBezTo>
                  <a:cubicBezTo>
                    <a:pt x="2281" y="1867"/>
                    <a:pt x="1417" y="1003"/>
                    <a:pt x="864" y="139"/>
                  </a:cubicBezTo>
                  <a:lnTo>
                    <a:pt x="726" y="139"/>
                  </a:lnTo>
                  <a:cubicBezTo>
                    <a:pt x="726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307347" y="19291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fill="none" extrusionOk="0">
                  <a:moveTo>
                    <a:pt x="0" y="139"/>
                  </a:moveTo>
                  <a:lnTo>
                    <a:pt x="0" y="1"/>
                  </a:lnTo>
                </a:path>
              </a:pathLst>
            </a:custGeom>
            <a:noFill/>
            <a:ln w="3450" cap="rnd" cmpd="sng">
              <a:solidFill>
                <a:srgbClr val="0C2B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444543" y="1556676"/>
              <a:ext cx="62088" cy="57131"/>
            </a:xfrm>
            <a:custGeom>
              <a:avLst/>
              <a:gdLst/>
              <a:ahLst/>
              <a:cxnLst/>
              <a:rect l="l" t="t" r="r" b="b"/>
              <a:pathLst>
                <a:path w="3457" h="3181" extrusionOk="0">
                  <a:moveTo>
                    <a:pt x="1729" y="865"/>
                  </a:moveTo>
                  <a:cubicBezTo>
                    <a:pt x="1867" y="865"/>
                    <a:pt x="1867" y="1003"/>
                    <a:pt x="2005" y="1003"/>
                  </a:cubicBezTo>
                  <a:cubicBezTo>
                    <a:pt x="2005" y="1003"/>
                    <a:pt x="2143" y="1003"/>
                    <a:pt x="2143" y="1176"/>
                  </a:cubicBezTo>
                  <a:cubicBezTo>
                    <a:pt x="2316" y="1176"/>
                    <a:pt x="2316" y="1176"/>
                    <a:pt x="2316" y="1314"/>
                  </a:cubicBezTo>
                  <a:lnTo>
                    <a:pt x="2454" y="1314"/>
                  </a:lnTo>
                  <a:lnTo>
                    <a:pt x="2454" y="1452"/>
                  </a:lnTo>
                  <a:cubicBezTo>
                    <a:pt x="2593" y="1591"/>
                    <a:pt x="2593" y="1729"/>
                    <a:pt x="2593" y="1867"/>
                  </a:cubicBezTo>
                  <a:lnTo>
                    <a:pt x="2454" y="2040"/>
                  </a:lnTo>
                  <a:lnTo>
                    <a:pt x="2454" y="2178"/>
                  </a:lnTo>
                  <a:cubicBezTo>
                    <a:pt x="2316" y="2178"/>
                    <a:pt x="2316" y="2178"/>
                    <a:pt x="2316" y="2316"/>
                  </a:cubicBezTo>
                  <a:lnTo>
                    <a:pt x="1590" y="2316"/>
                  </a:lnTo>
                  <a:cubicBezTo>
                    <a:pt x="1452" y="2178"/>
                    <a:pt x="1279" y="2178"/>
                    <a:pt x="1141" y="2040"/>
                  </a:cubicBezTo>
                  <a:cubicBezTo>
                    <a:pt x="1141" y="2040"/>
                    <a:pt x="1003" y="2040"/>
                    <a:pt x="1003" y="1867"/>
                  </a:cubicBezTo>
                  <a:lnTo>
                    <a:pt x="864" y="1867"/>
                  </a:lnTo>
                  <a:lnTo>
                    <a:pt x="864" y="1729"/>
                  </a:lnTo>
                  <a:lnTo>
                    <a:pt x="864" y="1591"/>
                  </a:lnTo>
                  <a:lnTo>
                    <a:pt x="864" y="1452"/>
                  </a:lnTo>
                  <a:lnTo>
                    <a:pt x="1003" y="1452"/>
                  </a:lnTo>
                  <a:cubicBezTo>
                    <a:pt x="1003" y="1314"/>
                    <a:pt x="1141" y="1314"/>
                    <a:pt x="1141" y="1176"/>
                  </a:cubicBezTo>
                  <a:lnTo>
                    <a:pt x="1279" y="1176"/>
                  </a:lnTo>
                  <a:lnTo>
                    <a:pt x="1279" y="1003"/>
                  </a:lnTo>
                  <a:lnTo>
                    <a:pt x="1590" y="1003"/>
                  </a:lnTo>
                  <a:cubicBezTo>
                    <a:pt x="1590" y="865"/>
                    <a:pt x="1729" y="865"/>
                    <a:pt x="1729" y="865"/>
                  </a:cubicBezTo>
                  <a:close/>
                  <a:moveTo>
                    <a:pt x="1729" y="1"/>
                  </a:moveTo>
                  <a:cubicBezTo>
                    <a:pt x="1452" y="1"/>
                    <a:pt x="1279" y="139"/>
                    <a:pt x="1141" y="139"/>
                  </a:cubicBezTo>
                  <a:cubicBezTo>
                    <a:pt x="1003" y="139"/>
                    <a:pt x="864" y="312"/>
                    <a:pt x="726" y="450"/>
                  </a:cubicBezTo>
                  <a:cubicBezTo>
                    <a:pt x="726" y="450"/>
                    <a:pt x="588" y="450"/>
                    <a:pt x="588" y="588"/>
                  </a:cubicBezTo>
                  <a:cubicBezTo>
                    <a:pt x="415" y="588"/>
                    <a:pt x="415" y="727"/>
                    <a:pt x="277" y="727"/>
                  </a:cubicBezTo>
                  <a:cubicBezTo>
                    <a:pt x="139" y="1003"/>
                    <a:pt x="0" y="1452"/>
                    <a:pt x="0" y="1729"/>
                  </a:cubicBezTo>
                  <a:cubicBezTo>
                    <a:pt x="0" y="2178"/>
                    <a:pt x="277" y="2455"/>
                    <a:pt x="588" y="2731"/>
                  </a:cubicBezTo>
                  <a:lnTo>
                    <a:pt x="1452" y="3181"/>
                  </a:lnTo>
                  <a:cubicBezTo>
                    <a:pt x="1867" y="3181"/>
                    <a:pt x="2143" y="3181"/>
                    <a:pt x="2593" y="3042"/>
                  </a:cubicBezTo>
                  <a:cubicBezTo>
                    <a:pt x="2869" y="3042"/>
                    <a:pt x="3180" y="2731"/>
                    <a:pt x="3319" y="2316"/>
                  </a:cubicBezTo>
                  <a:cubicBezTo>
                    <a:pt x="3457" y="2178"/>
                    <a:pt x="3457" y="2040"/>
                    <a:pt x="3457" y="1729"/>
                  </a:cubicBezTo>
                  <a:cubicBezTo>
                    <a:pt x="3457" y="1452"/>
                    <a:pt x="3319" y="1314"/>
                    <a:pt x="3319" y="1003"/>
                  </a:cubicBezTo>
                  <a:cubicBezTo>
                    <a:pt x="3008" y="450"/>
                    <a:pt x="2454" y="139"/>
                    <a:pt x="186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014958" y="1510123"/>
              <a:ext cx="797101" cy="1999577"/>
            </a:xfrm>
            <a:custGeom>
              <a:avLst/>
              <a:gdLst/>
              <a:ahLst/>
              <a:cxnLst/>
              <a:rect l="l" t="t" r="r" b="b"/>
              <a:pathLst>
                <a:path w="44382" h="111335" extrusionOk="0">
                  <a:moveTo>
                    <a:pt x="41478" y="34012"/>
                  </a:moveTo>
                  <a:cubicBezTo>
                    <a:pt x="41617" y="34012"/>
                    <a:pt x="41790" y="34150"/>
                    <a:pt x="41790" y="34289"/>
                  </a:cubicBezTo>
                  <a:lnTo>
                    <a:pt x="41790" y="34427"/>
                  </a:lnTo>
                  <a:lnTo>
                    <a:pt x="42204" y="34427"/>
                  </a:lnTo>
                  <a:lnTo>
                    <a:pt x="42343" y="34289"/>
                  </a:lnTo>
                  <a:lnTo>
                    <a:pt x="42481" y="34289"/>
                  </a:lnTo>
                  <a:cubicBezTo>
                    <a:pt x="42654" y="34289"/>
                    <a:pt x="42792" y="34427"/>
                    <a:pt x="42792" y="34565"/>
                  </a:cubicBezTo>
                  <a:lnTo>
                    <a:pt x="42792" y="34704"/>
                  </a:lnTo>
                  <a:cubicBezTo>
                    <a:pt x="42792" y="34876"/>
                    <a:pt x="42930" y="34876"/>
                    <a:pt x="42930" y="35015"/>
                  </a:cubicBezTo>
                  <a:lnTo>
                    <a:pt x="43207" y="35291"/>
                  </a:lnTo>
                  <a:cubicBezTo>
                    <a:pt x="43345" y="35568"/>
                    <a:pt x="43345" y="35879"/>
                    <a:pt x="43345" y="36155"/>
                  </a:cubicBezTo>
                  <a:cubicBezTo>
                    <a:pt x="43518" y="37019"/>
                    <a:pt x="43345" y="37745"/>
                    <a:pt x="43345" y="38471"/>
                  </a:cubicBezTo>
                  <a:cubicBezTo>
                    <a:pt x="43207" y="39197"/>
                    <a:pt x="43068" y="39888"/>
                    <a:pt x="42792" y="40752"/>
                  </a:cubicBezTo>
                  <a:cubicBezTo>
                    <a:pt x="42792" y="40614"/>
                    <a:pt x="42654" y="40614"/>
                    <a:pt x="42654" y="40614"/>
                  </a:cubicBezTo>
                  <a:lnTo>
                    <a:pt x="42654" y="40752"/>
                  </a:lnTo>
                  <a:cubicBezTo>
                    <a:pt x="42654" y="40752"/>
                    <a:pt x="42654" y="40925"/>
                    <a:pt x="42481" y="40925"/>
                  </a:cubicBezTo>
                  <a:cubicBezTo>
                    <a:pt x="42481" y="41063"/>
                    <a:pt x="42343" y="41063"/>
                    <a:pt x="42343" y="41063"/>
                  </a:cubicBezTo>
                  <a:cubicBezTo>
                    <a:pt x="42204" y="41063"/>
                    <a:pt x="42066" y="40925"/>
                    <a:pt x="42066" y="40752"/>
                  </a:cubicBezTo>
                  <a:lnTo>
                    <a:pt x="42066" y="40338"/>
                  </a:lnTo>
                  <a:cubicBezTo>
                    <a:pt x="41790" y="40199"/>
                    <a:pt x="41617" y="40199"/>
                    <a:pt x="41478" y="40061"/>
                  </a:cubicBezTo>
                  <a:lnTo>
                    <a:pt x="41478" y="40199"/>
                  </a:lnTo>
                  <a:lnTo>
                    <a:pt x="41478" y="40338"/>
                  </a:lnTo>
                  <a:cubicBezTo>
                    <a:pt x="41340" y="40476"/>
                    <a:pt x="41340" y="40476"/>
                    <a:pt x="41202" y="40476"/>
                  </a:cubicBezTo>
                  <a:cubicBezTo>
                    <a:pt x="41064" y="40476"/>
                    <a:pt x="40925" y="40338"/>
                    <a:pt x="40925" y="40199"/>
                  </a:cubicBezTo>
                  <a:lnTo>
                    <a:pt x="40925" y="39888"/>
                  </a:lnTo>
                  <a:cubicBezTo>
                    <a:pt x="40614" y="39750"/>
                    <a:pt x="40476" y="39750"/>
                    <a:pt x="40200" y="39612"/>
                  </a:cubicBezTo>
                  <a:lnTo>
                    <a:pt x="40200" y="40061"/>
                  </a:lnTo>
                  <a:cubicBezTo>
                    <a:pt x="40200" y="40199"/>
                    <a:pt x="40061" y="40338"/>
                    <a:pt x="39888" y="40338"/>
                  </a:cubicBezTo>
                  <a:cubicBezTo>
                    <a:pt x="39750" y="40338"/>
                    <a:pt x="39612" y="40199"/>
                    <a:pt x="39612" y="40061"/>
                  </a:cubicBezTo>
                  <a:lnTo>
                    <a:pt x="39612" y="39474"/>
                  </a:lnTo>
                  <a:cubicBezTo>
                    <a:pt x="39474" y="39474"/>
                    <a:pt x="39335" y="39335"/>
                    <a:pt x="39197" y="39335"/>
                  </a:cubicBezTo>
                  <a:cubicBezTo>
                    <a:pt x="39197" y="39474"/>
                    <a:pt x="39197" y="39612"/>
                    <a:pt x="38886" y="39612"/>
                  </a:cubicBezTo>
                  <a:cubicBezTo>
                    <a:pt x="38748" y="39612"/>
                    <a:pt x="38610" y="39474"/>
                    <a:pt x="38610" y="39335"/>
                  </a:cubicBezTo>
                  <a:lnTo>
                    <a:pt x="38610" y="39197"/>
                  </a:lnTo>
                  <a:cubicBezTo>
                    <a:pt x="38471" y="39024"/>
                    <a:pt x="38160" y="39024"/>
                    <a:pt x="37884" y="38886"/>
                  </a:cubicBezTo>
                  <a:lnTo>
                    <a:pt x="38022" y="38886"/>
                  </a:lnTo>
                  <a:cubicBezTo>
                    <a:pt x="38160" y="38471"/>
                    <a:pt x="38333" y="37884"/>
                    <a:pt x="38471" y="37469"/>
                  </a:cubicBezTo>
                  <a:cubicBezTo>
                    <a:pt x="38610" y="37296"/>
                    <a:pt x="38610" y="37158"/>
                    <a:pt x="38748" y="37019"/>
                  </a:cubicBezTo>
                  <a:cubicBezTo>
                    <a:pt x="38748" y="36605"/>
                    <a:pt x="38748" y="36294"/>
                    <a:pt x="38886" y="35879"/>
                  </a:cubicBezTo>
                  <a:cubicBezTo>
                    <a:pt x="38886" y="35740"/>
                    <a:pt x="39024" y="35568"/>
                    <a:pt x="39197" y="35568"/>
                  </a:cubicBezTo>
                  <a:cubicBezTo>
                    <a:pt x="39335" y="35740"/>
                    <a:pt x="39335" y="35740"/>
                    <a:pt x="39335" y="35879"/>
                  </a:cubicBezTo>
                  <a:cubicBezTo>
                    <a:pt x="39474" y="35879"/>
                    <a:pt x="39474" y="35740"/>
                    <a:pt x="39474" y="35740"/>
                  </a:cubicBezTo>
                  <a:lnTo>
                    <a:pt x="39888" y="35291"/>
                  </a:lnTo>
                  <a:lnTo>
                    <a:pt x="39888" y="35015"/>
                  </a:lnTo>
                  <a:cubicBezTo>
                    <a:pt x="40061" y="34876"/>
                    <a:pt x="40200" y="34704"/>
                    <a:pt x="40338" y="34704"/>
                  </a:cubicBezTo>
                  <a:cubicBezTo>
                    <a:pt x="40338" y="34704"/>
                    <a:pt x="40476" y="34704"/>
                    <a:pt x="40476" y="34876"/>
                  </a:cubicBezTo>
                  <a:lnTo>
                    <a:pt x="40753" y="34565"/>
                  </a:lnTo>
                  <a:lnTo>
                    <a:pt x="41202" y="34565"/>
                  </a:lnTo>
                  <a:lnTo>
                    <a:pt x="41202" y="34289"/>
                  </a:lnTo>
                  <a:cubicBezTo>
                    <a:pt x="41202" y="34150"/>
                    <a:pt x="41340" y="34012"/>
                    <a:pt x="41478" y="34012"/>
                  </a:cubicBezTo>
                  <a:close/>
                  <a:moveTo>
                    <a:pt x="37607" y="39750"/>
                  </a:moveTo>
                  <a:cubicBezTo>
                    <a:pt x="38160" y="40061"/>
                    <a:pt x="38886" y="40199"/>
                    <a:pt x="39474" y="40338"/>
                  </a:cubicBezTo>
                  <a:cubicBezTo>
                    <a:pt x="40200" y="40614"/>
                    <a:pt x="40925" y="40925"/>
                    <a:pt x="41617" y="41063"/>
                  </a:cubicBezTo>
                  <a:lnTo>
                    <a:pt x="42481" y="41478"/>
                  </a:lnTo>
                  <a:lnTo>
                    <a:pt x="42654" y="41478"/>
                  </a:lnTo>
                  <a:cubicBezTo>
                    <a:pt x="42481" y="42066"/>
                    <a:pt x="42204" y="42481"/>
                    <a:pt x="42066" y="43068"/>
                  </a:cubicBezTo>
                  <a:lnTo>
                    <a:pt x="42066" y="43207"/>
                  </a:lnTo>
                  <a:lnTo>
                    <a:pt x="41928" y="43518"/>
                  </a:lnTo>
                  <a:cubicBezTo>
                    <a:pt x="40753" y="43207"/>
                    <a:pt x="39474" y="42792"/>
                    <a:pt x="38333" y="42204"/>
                  </a:cubicBezTo>
                  <a:cubicBezTo>
                    <a:pt x="37884" y="42066"/>
                    <a:pt x="37469" y="41928"/>
                    <a:pt x="36881" y="41789"/>
                  </a:cubicBezTo>
                  <a:lnTo>
                    <a:pt x="37296" y="40752"/>
                  </a:lnTo>
                  <a:lnTo>
                    <a:pt x="37469" y="40338"/>
                  </a:lnTo>
                  <a:cubicBezTo>
                    <a:pt x="37469" y="40199"/>
                    <a:pt x="37607" y="39888"/>
                    <a:pt x="37607" y="39750"/>
                  </a:cubicBezTo>
                  <a:close/>
                  <a:moveTo>
                    <a:pt x="19599" y="59936"/>
                  </a:moveTo>
                  <a:lnTo>
                    <a:pt x="19737" y="60213"/>
                  </a:lnTo>
                  <a:lnTo>
                    <a:pt x="19737" y="60351"/>
                  </a:lnTo>
                  <a:lnTo>
                    <a:pt x="19737" y="61077"/>
                  </a:lnTo>
                  <a:cubicBezTo>
                    <a:pt x="19737" y="61491"/>
                    <a:pt x="19875" y="61941"/>
                    <a:pt x="19875" y="62356"/>
                  </a:cubicBezTo>
                  <a:cubicBezTo>
                    <a:pt x="19460" y="61664"/>
                    <a:pt x="19149" y="60938"/>
                    <a:pt x="18735" y="60074"/>
                  </a:cubicBezTo>
                  <a:lnTo>
                    <a:pt x="19322" y="60074"/>
                  </a:lnTo>
                  <a:lnTo>
                    <a:pt x="19599" y="59936"/>
                  </a:lnTo>
                  <a:close/>
                  <a:moveTo>
                    <a:pt x="12686" y="62805"/>
                  </a:moveTo>
                  <a:cubicBezTo>
                    <a:pt x="12962" y="63531"/>
                    <a:pt x="13412" y="64257"/>
                    <a:pt x="13688" y="64948"/>
                  </a:cubicBezTo>
                  <a:cubicBezTo>
                    <a:pt x="13826" y="65259"/>
                    <a:pt x="13826" y="65397"/>
                    <a:pt x="13965" y="65674"/>
                  </a:cubicBezTo>
                  <a:cubicBezTo>
                    <a:pt x="13965" y="65674"/>
                    <a:pt x="13826" y="65674"/>
                    <a:pt x="13826" y="65812"/>
                  </a:cubicBezTo>
                  <a:lnTo>
                    <a:pt x="13826" y="65985"/>
                  </a:lnTo>
                  <a:lnTo>
                    <a:pt x="13826" y="66261"/>
                  </a:lnTo>
                  <a:cubicBezTo>
                    <a:pt x="13688" y="66400"/>
                    <a:pt x="13550" y="66400"/>
                    <a:pt x="13412" y="66400"/>
                  </a:cubicBezTo>
                  <a:cubicBezTo>
                    <a:pt x="13412" y="66400"/>
                    <a:pt x="13273" y="66400"/>
                    <a:pt x="13100" y="66261"/>
                  </a:cubicBezTo>
                  <a:cubicBezTo>
                    <a:pt x="12962" y="66400"/>
                    <a:pt x="12686" y="66538"/>
                    <a:pt x="12547" y="66849"/>
                  </a:cubicBezTo>
                  <a:cubicBezTo>
                    <a:pt x="12686" y="66849"/>
                    <a:pt x="12686" y="66849"/>
                    <a:pt x="12686" y="66987"/>
                  </a:cubicBezTo>
                  <a:cubicBezTo>
                    <a:pt x="12824" y="67126"/>
                    <a:pt x="12686" y="67402"/>
                    <a:pt x="12547" y="67540"/>
                  </a:cubicBezTo>
                  <a:cubicBezTo>
                    <a:pt x="12454" y="67592"/>
                    <a:pt x="12364" y="67613"/>
                    <a:pt x="12284" y="67613"/>
                  </a:cubicBezTo>
                  <a:cubicBezTo>
                    <a:pt x="12096" y="67613"/>
                    <a:pt x="11960" y="67499"/>
                    <a:pt x="11960" y="67402"/>
                  </a:cubicBezTo>
                  <a:cubicBezTo>
                    <a:pt x="11822" y="67126"/>
                    <a:pt x="11683" y="66849"/>
                    <a:pt x="11545" y="66538"/>
                  </a:cubicBezTo>
                  <a:cubicBezTo>
                    <a:pt x="11545" y="66538"/>
                    <a:pt x="11372" y="66538"/>
                    <a:pt x="11372" y="66400"/>
                  </a:cubicBezTo>
                  <a:cubicBezTo>
                    <a:pt x="11096" y="66261"/>
                    <a:pt x="10819" y="65985"/>
                    <a:pt x="10681" y="65674"/>
                  </a:cubicBezTo>
                  <a:lnTo>
                    <a:pt x="10508" y="65674"/>
                  </a:lnTo>
                  <a:lnTo>
                    <a:pt x="10681" y="65536"/>
                  </a:lnTo>
                  <a:cubicBezTo>
                    <a:pt x="10681" y="65397"/>
                    <a:pt x="10819" y="65259"/>
                    <a:pt x="10819" y="65259"/>
                  </a:cubicBezTo>
                  <a:cubicBezTo>
                    <a:pt x="10819" y="65121"/>
                    <a:pt x="10681" y="64948"/>
                    <a:pt x="10681" y="64810"/>
                  </a:cubicBezTo>
                  <a:cubicBezTo>
                    <a:pt x="10508" y="64671"/>
                    <a:pt x="10681" y="64395"/>
                    <a:pt x="10819" y="64257"/>
                  </a:cubicBezTo>
                  <a:lnTo>
                    <a:pt x="10957" y="64084"/>
                  </a:lnTo>
                  <a:cubicBezTo>
                    <a:pt x="11096" y="64084"/>
                    <a:pt x="11234" y="64257"/>
                    <a:pt x="11372" y="64395"/>
                  </a:cubicBezTo>
                  <a:cubicBezTo>
                    <a:pt x="11545" y="64257"/>
                    <a:pt x="11683" y="64084"/>
                    <a:pt x="11683" y="63946"/>
                  </a:cubicBezTo>
                  <a:cubicBezTo>
                    <a:pt x="11683" y="63807"/>
                    <a:pt x="11683" y="63669"/>
                    <a:pt x="11545" y="63531"/>
                  </a:cubicBezTo>
                  <a:cubicBezTo>
                    <a:pt x="11545" y="63392"/>
                    <a:pt x="11545" y="63220"/>
                    <a:pt x="11683" y="63220"/>
                  </a:cubicBezTo>
                  <a:cubicBezTo>
                    <a:pt x="11683" y="63081"/>
                    <a:pt x="11822" y="63081"/>
                    <a:pt x="11822" y="62943"/>
                  </a:cubicBezTo>
                  <a:lnTo>
                    <a:pt x="11960" y="62943"/>
                  </a:lnTo>
                  <a:cubicBezTo>
                    <a:pt x="12098" y="62943"/>
                    <a:pt x="12098" y="62943"/>
                    <a:pt x="12236" y="63081"/>
                  </a:cubicBezTo>
                  <a:cubicBezTo>
                    <a:pt x="12236" y="63081"/>
                    <a:pt x="12409" y="63081"/>
                    <a:pt x="12409" y="63220"/>
                  </a:cubicBezTo>
                  <a:cubicBezTo>
                    <a:pt x="12547" y="63081"/>
                    <a:pt x="12686" y="62943"/>
                    <a:pt x="12686" y="62805"/>
                  </a:cubicBezTo>
                  <a:close/>
                  <a:moveTo>
                    <a:pt x="37607" y="60351"/>
                  </a:moveTo>
                  <a:cubicBezTo>
                    <a:pt x="37745" y="60351"/>
                    <a:pt x="37884" y="60351"/>
                    <a:pt x="37884" y="60489"/>
                  </a:cubicBezTo>
                  <a:cubicBezTo>
                    <a:pt x="38022" y="60489"/>
                    <a:pt x="38022" y="60627"/>
                    <a:pt x="38022" y="60800"/>
                  </a:cubicBezTo>
                  <a:cubicBezTo>
                    <a:pt x="38022" y="60800"/>
                    <a:pt x="38022" y="60938"/>
                    <a:pt x="38160" y="61077"/>
                  </a:cubicBezTo>
                  <a:cubicBezTo>
                    <a:pt x="38333" y="61215"/>
                    <a:pt x="38471" y="61215"/>
                    <a:pt x="38610" y="61353"/>
                  </a:cubicBezTo>
                  <a:cubicBezTo>
                    <a:pt x="38610" y="61353"/>
                    <a:pt x="38610" y="61215"/>
                    <a:pt x="38748" y="61215"/>
                  </a:cubicBezTo>
                  <a:cubicBezTo>
                    <a:pt x="38748" y="61215"/>
                    <a:pt x="38886" y="61077"/>
                    <a:pt x="39024" y="61077"/>
                  </a:cubicBezTo>
                  <a:cubicBezTo>
                    <a:pt x="39197" y="61077"/>
                    <a:pt x="39197" y="61215"/>
                    <a:pt x="39335" y="61215"/>
                  </a:cubicBezTo>
                  <a:cubicBezTo>
                    <a:pt x="39474" y="61353"/>
                    <a:pt x="39474" y="61353"/>
                    <a:pt x="39474" y="61491"/>
                  </a:cubicBezTo>
                  <a:lnTo>
                    <a:pt x="39474" y="61664"/>
                  </a:lnTo>
                  <a:cubicBezTo>
                    <a:pt x="39474" y="61941"/>
                    <a:pt x="39612" y="62079"/>
                    <a:pt x="39612" y="62356"/>
                  </a:cubicBezTo>
                  <a:cubicBezTo>
                    <a:pt x="39750" y="62528"/>
                    <a:pt x="39888" y="62805"/>
                    <a:pt x="40061" y="62943"/>
                  </a:cubicBezTo>
                  <a:cubicBezTo>
                    <a:pt x="40200" y="63220"/>
                    <a:pt x="40338" y="63531"/>
                    <a:pt x="40338" y="63669"/>
                  </a:cubicBezTo>
                  <a:cubicBezTo>
                    <a:pt x="40476" y="63946"/>
                    <a:pt x="40476" y="64084"/>
                    <a:pt x="40476" y="64257"/>
                  </a:cubicBezTo>
                  <a:cubicBezTo>
                    <a:pt x="40476" y="64395"/>
                    <a:pt x="40338" y="64395"/>
                    <a:pt x="40338" y="64395"/>
                  </a:cubicBezTo>
                  <a:cubicBezTo>
                    <a:pt x="40338" y="64533"/>
                    <a:pt x="40200" y="64671"/>
                    <a:pt x="40061" y="64810"/>
                  </a:cubicBezTo>
                  <a:cubicBezTo>
                    <a:pt x="40200" y="64810"/>
                    <a:pt x="40200" y="64948"/>
                    <a:pt x="40200" y="65121"/>
                  </a:cubicBezTo>
                  <a:cubicBezTo>
                    <a:pt x="40338" y="65397"/>
                    <a:pt x="40200" y="65674"/>
                    <a:pt x="39888" y="65674"/>
                  </a:cubicBezTo>
                  <a:cubicBezTo>
                    <a:pt x="39848" y="65714"/>
                    <a:pt x="39796" y="65731"/>
                    <a:pt x="39742" y="65731"/>
                  </a:cubicBezTo>
                  <a:cubicBezTo>
                    <a:pt x="39612" y="65731"/>
                    <a:pt x="39474" y="65633"/>
                    <a:pt x="39474" y="65536"/>
                  </a:cubicBezTo>
                  <a:cubicBezTo>
                    <a:pt x="39335" y="65536"/>
                    <a:pt x="39197" y="65674"/>
                    <a:pt x="39024" y="65812"/>
                  </a:cubicBezTo>
                  <a:cubicBezTo>
                    <a:pt x="39024" y="65985"/>
                    <a:pt x="39024" y="65985"/>
                    <a:pt x="39197" y="66123"/>
                  </a:cubicBezTo>
                  <a:cubicBezTo>
                    <a:pt x="39197" y="66400"/>
                    <a:pt x="39024" y="66538"/>
                    <a:pt x="38748" y="66676"/>
                  </a:cubicBezTo>
                  <a:cubicBezTo>
                    <a:pt x="38610" y="66676"/>
                    <a:pt x="38333" y="66538"/>
                    <a:pt x="38333" y="66400"/>
                  </a:cubicBezTo>
                  <a:cubicBezTo>
                    <a:pt x="38160" y="66261"/>
                    <a:pt x="38160" y="66123"/>
                    <a:pt x="38160" y="65985"/>
                  </a:cubicBezTo>
                  <a:cubicBezTo>
                    <a:pt x="38022" y="65812"/>
                    <a:pt x="37884" y="65674"/>
                    <a:pt x="37745" y="65536"/>
                  </a:cubicBezTo>
                  <a:lnTo>
                    <a:pt x="37745" y="65397"/>
                  </a:lnTo>
                  <a:lnTo>
                    <a:pt x="37607" y="65397"/>
                  </a:lnTo>
                  <a:lnTo>
                    <a:pt x="37607" y="65536"/>
                  </a:lnTo>
                  <a:cubicBezTo>
                    <a:pt x="37469" y="65536"/>
                    <a:pt x="37469" y="65674"/>
                    <a:pt x="37296" y="65674"/>
                  </a:cubicBezTo>
                  <a:lnTo>
                    <a:pt x="36881" y="65674"/>
                  </a:lnTo>
                  <a:lnTo>
                    <a:pt x="36881" y="65812"/>
                  </a:lnTo>
                  <a:cubicBezTo>
                    <a:pt x="36881" y="65985"/>
                    <a:pt x="37020" y="65985"/>
                    <a:pt x="37020" y="66123"/>
                  </a:cubicBezTo>
                  <a:cubicBezTo>
                    <a:pt x="37296" y="66261"/>
                    <a:pt x="37469" y="66538"/>
                    <a:pt x="37607" y="66676"/>
                  </a:cubicBezTo>
                  <a:cubicBezTo>
                    <a:pt x="37607" y="66849"/>
                    <a:pt x="37607" y="66849"/>
                    <a:pt x="37745" y="66849"/>
                  </a:cubicBezTo>
                  <a:cubicBezTo>
                    <a:pt x="37158" y="67126"/>
                    <a:pt x="36605" y="67540"/>
                    <a:pt x="35879" y="67851"/>
                  </a:cubicBezTo>
                  <a:cubicBezTo>
                    <a:pt x="35879" y="67990"/>
                    <a:pt x="35741" y="68266"/>
                    <a:pt x="35568" y="68404"/>
                  </a:cubicBezTo>
                  <a:cubicBezTo>
                    <a:pt x="35568" y="68591"/>
                    <a:pt x="35468" y="68666"/>
                    <a:pt x="35329" y="68666"/>
                  </a:cubicBezTo>
                  <a:cubicBezTo>
                    <a:pt x="35236" y="68666"/>
                    <a:pt x="35125" y="68633"/>
                    <a:pt x="35015" y="68577"/>
                  </a:cubicBezTo>
                  <a:cubicBezTo>
                    <a:pt x="34876" y="68577"/>
                    <a:pt x="34876" y="68404"/>
                    <a:pt x="34876" y="68266"/>
                  </a:cubicBezTo>
                  <a:lnTo>
                    <a:pt x="34876" y="67990"/>
                  </a:lnTo>
                  <a:cubicBezTo>
                    <a:pt x="35015" y="67713"/>
                    <a:pt x="35153" y="67264"/>
                    <a:pt x="35291" y="66987"/>
                  </a:cubicBezTo>
                  <a:cubicBezTo>
                    <a:pt x="35430" y="66849"/>
                    <a:pt x="35430" y="66849"/>
                    <a:pt x="35430" y="66676"/>
                  </a:cubicBezTo>
                  <a:lnTo>
                    <a:pt x="35879" y="64948"/>
                  </a:lnTo>
                  <a:cubicBezTo>
                    <a:pt x="36017" y="65121"/>
                    <a:pt x="36155" y="65121"/>
                    <a:pt x="36155" y="65121"/>
                  </a:cubicBezTo>
                  <a:cubicBezTo>
                    <a:pt x="36294" y="64948"/>
                    <a:pt x="36294" y="64948"/>
                    <a:pt x="36432" y="64810"/>
                  </a:cubicBezTo>
                  <a:lnTo>
                    <a:pt x="36605" y="64810"/>
                  </a:lnTo>
                  <a:cubicBezTo>
                    <a:pt x="36432" y="64671"/>
                    <a:pt x="36432" y="64395"/>
                    <a:pt x="36432" y="64257"/>
                  </a:cubicBezTo>
                  <a:cubicBezTo>
                    <a:pt x="36294" y="64257"/>
                    <a:pt x="36155" y="64084"/>
                    <a:pt x="36017" y="64084"/>
                  </a:cubicBezTo>
                  <a:lnTo>
                    <a:pt x="36017" y="63946"/>
                  </a:lnTo>
                  <a:cubicBezTo>
                    <a:pt x="36155" y="63807"/>
                    <a:pt x="36155" y="63531"/>
                    <a:pt x="36155" y="63392"/>
                  </a:cubicBezTo>
                  <a:cubicBezTo>
                    <a:pt x="36155" y="62943"/>
                    <a:pt x="36017" y="62667"/>
                    <a:pt x="36017" y="62356"/>
                  </a:cubicBezTo>
                  <a:lnTo>
                    <a:pt x="36017" y="61941"/>
                  </a:lnTo>
                  <a:cubicBezTo>
                    <a:pt x="36155" y="61941"/>
                    <a:pt x="36155" y="61803"/>
                    <a:pt x="36294" y="61803"/>
                  </a:cubicBezTo>
                  <a:lnTo>
                    <a:pt x="36605" y="61803"/>
                  </a:lnTo>
                  <a:cubicBezTo>
                    <a:pt x="36743" y="61353"/>
                    <a:pt x="36743" y="60938"/>
                    <a:pt x="36881" y="60489"/>
                  </a:cubicBezTo>
                  <a:cubicBezTo>
                    <a:pt x="36881" y="60627"/>
                    <a:pt x="36881" y="60627"/>
                    <a:pt x="37020" y="60627"/>
                  </a:cubicBezTo>
                  <a:lnTo>
                    <a:pt x="37158" y="60627"/>
                  </a:lnTo>
                  <a:cubicBezTo>
                    <a:pt x="37296" y="60489"/>
                    <a:pt x="37469" y="60351"/>
                    <a:pt x="37607" y="60351"/>
                  </a:cubicBezTo>
                  <a:close/>
                  <a:moveTo>
                    <a:pt x="14690" y="65812"/>
                  </a:moveTo>
                  <a:lnTo>
                    <a:pt x="14690" y="65985"/>
                  </a:lnTo>
                  <a:cubicBezTo>
                    <a:pt x="15002" y="65985"/>
                    <a:pt x="15140" y="66261"/>
                    <a:pt x="15140" y="66400"/>
                  </a:cubicBezTo>
                  <a:cubicBezTo>
                    <a:pt x="15002" y="66676"/>
                    <a:pt x="14829" y="67126"/>
                    <a:pt x="14829" y="67402"/>
                  </a:cubicBezTo>
                  <a:cubicBezTo>
                    <a:pt x="15002" y="67540"/>
                    <a:pt x="15002" y="67713"/>
                    <a:pt x="15140" y="67990"/>
                  </a:cubicBezTo>
                  <a:lnTo>
                    <a:pt x="15278" y="68266"/>
                  </a:lnTo>
                  <a:lnTo>
                    <a:pt x="15693" y="69130"/>
                  </a:lnTo>
                  <a:cubicBezTo>
                    <a:pt x="15278" y="68992"/>
                    <a:pt x="15002" y="68716"/>
                    <a:pt x="14552" y="68577"/>
                  </a:cubicBezTo>
                  <a:lnTo>
                    <a:pt x="14552" y="68716"/>
                  </a:lnTo>
                  <a:cubicBezTo>
                    <a:pt x="14552" y="68992"/>
                    <a:pt x="14276" y="69130"/>
                    <a:pt x="13965" y="69130"/>
                  </a:cubicBezTo>
                  <a:cubicBezTo>
                    <a:pt x="13826" y="68992"/>
                    <a:pt x="13688" y="68716"/>
                    <a:pt x="13688" y="68577"/>
                  </a:cubicBezTo>
                  <a:cubicBezTo>
                    <a:pt x="13688" y="68404"/>
                    <a:pt x="13688" y="68266"/>
                    <a:pt x="13826" y="68128"/>
                  </a:cubicBezTo>
                  <a:cubicBezTo>
                    <a:pt x="13550" y="67990"/>
                    <a:pt x="13273" y="67851"/>
                    <a:pt x="12962" y="67713"/>
                  </a:cubicBezTo>
                  <a:cubicBezTo>
                    <a:pt x="13100" y="67540"/>
                    <a:pt x="13273" y="67402"/>
                    <a:pt x="13412" y="67264"/>
                  </a:cubicBezTo>
                  <a:cubicBezTo>
                    <a:pt x="13550" y="67126"/>
                    <a:pt x="13826" y="66849"/>
                    <a:pt x="14137" y="66676"/>
                  </a:cubicBezTo>
                  <a:cubicBezTo>
                    <a:pt x="14137" y="66538"/>
                    <a:pt x="14137" y="66400"/>
                    <a:pt x="14276" y="66261"/>
                  </a:cubicBezTo>
                  <a:cubicBezTo>
                    <a:pt x="14276" y="65985"/>
                    <a:pt x="14414" y="65812"/>
                    <a:pt x="14690" y="65812"/>
                  </a:cubicBezTo>
                  <a:close/>
                  <a:moveTo>
                    <a:pt x="12547" y="48391"/>
                  </a:moveTo>
                  <a:cubicBezTo>
                    <a:pt x="13965" y="51986"/>
                    <a:pt x="15555" y="55615"/>
                    <a:pt x="17421" y="59487"/>
                  </a:cubicBezTo>
                  <a:cubicBezTo>
                    <a:pt x="17594" y="59763"/>
                    <a:pt x="17870" y="60213"/>
                    <a:pt x="18009" y="60627"/>
                  </a:cubicBezTo>
                  <a:lnTo>
                    <a:pt x="18009" y="60800"/>
                  </a:lnTo>
                  <a:cubicBezTo>
                    <a:pt x="18458" y="61664"/>
                    <a:pt x="19011" y="62667"/>
                    <a:pt x="19599" y="63669"/>
                  </a:cubicBezTo>
                  <a:cubicBezTo>
                    <a:pt x="19599" y="63807"/>
                    <a:pt x="19737" y="63946"/>
                    <a:pt x="19737" y="63946"/>
                  </a:cubicBezTo>
                  <a:cubicBezTo>
                    <a:pt x="19875" y="64084"/>
                    <a:pt x="19875" y="64257"/>
                    <a:pt x="19875" y="64395"/>
                  </a:cubicBezTo>
                  <a:cubicBezTo>
                    <a:pt x="20013" y="64395"/>
                    <a:pt x="20013" y="64533"/>
                    <a:pt x="20013" y="64533"/>
                  </a:cubicBezTo>
                  <a:lnTo>
                    <a:pt x="20013" y="64671"/>
                  </a:lnTo>
                  <a:lnTo>
                    <a:pt x="20186" y="64810"/>
                  </a:lnTo>
                  <a:lnTo>
                    <a:pt x="20186" y="65259"/>
                  </a:lnTo>
                  <a:lnTo>
                    <a:pt x="20186" y="65674"/>
                  </a:lnTo>
                  <a:cubicBezTo>
                    <a:pt x="20325" y="66261"/>
                    <a:pt x="20325" y="66849"/>
                    <a:pt x="20463" y="67402"/>
                  </a:cubicBezTo>
                  <a:cubicBezTo>
                    <a:pt x="20463" y="68128"/>
                    <a:pt x="20601" y="68992"/>
                    <a:pt x="20739" y="69856"/>
                  </a:cubicBezTo>
                  <a:lnTo>
                    <a:pt x="20739" y="70305"/>
                  </a:lnTo>
                  <a:cubicBezTo>
                    <a:pt x="20739" y="70444"/>
                    <a:pt x="20878" y="70444"/>
                    <a:pt x="20878" y="70444"/>
                  </a:cubicBezTo>
                  <a:lnTo>
                    <a:pt x="20739" y="70444"/>
                  </a:lnTo>
                  <a:cubicBezTo>
                    <a:pt x="20463" y="70444"/>
                    <a:pt x="20013" y="70444"/>
                    <a:pt x="19737" y="70305"/>
                  </a:cubicBezTo>
                  <a:lnTo>
                    <a:pt x="19460" y="70305"/>
                  </a:lnTo>
                  <a:cubicBezTo>
                    <a:pt x="19149" y="70133"/>
                    <a:pt x="18735" y="70133"/>
                    <a:pt x="18458" y="69994"/>
                  </a:cubicBezTo>
                  <a:cubicBezTo>
                    <a:pt x="17870" y="69856"/>
                    <a:pt x="17283" y="69718"/>
                    <a:pt x="16868" y="69580"/>
                  </a:cubicBezTo>
                  <a:lnTo>
                    <a:pt x="16868" y="69269"/>
                  </a:lnTo>
                  <a:cubicBezTo>
                    <a:pt x="16557" y="68716"/>
                    <a:pt x="16280" y="68128"/>
                    <a:pt x="16004" y="67540"/>
                  </a:cubicBezTo>
                  <a:lnTo>
                    <a:pt x="15866" y="67264"/>
                  </a:lnTo>
                  <a:cubicBezTo>
                    <a:pt x="15693" y="66987"/>
                    <a:pt x="15416" y="66676"/>
                    <a:pt x="15278" y="66261"/>
                  </a:cubicBezTo>
                  <a:cubicBezTo>
                    <a:pt x="15140" y="65985"/>
                    <a:pt x="15002" y="65536"/>
                    <a:pt x="14829" y="65259"/>
                  </a:cubicBezTo>
                  <a:lnTo>
                    <a:pt x="14690" y="65121"/>
                  </a:lnTo>
                  <a:lnTo>
                    <a:pt x="14552" y="64671"/>
                  </a:lnTo>
                  <a:cubicBezTo>
                    <a:pt x="14137" y="63946"/>
                    <a:pt x="13826" y="63081"/>
                    <a:pt x="13412" y="62356"/>
                  </a:cubicBezTo>
                  <a:cubicBezTo>
                    <a:pt x="13273" y="61941"/>
                    <a:pt x="13100" y="61664"/>
                    <a:pt x="12962" y="61215"/>
                  </a:cubicBezTo>
                  <a:lnTo>
                    <a:pt x="12962" y="61077"/>
                  </a:lnTo>
                  <a:lnTo>
                    <a:pt x="12409" y="59936"/>
                  </a:lnTo>
                  <a:cubicBezTo>
                    <a:pt x="11096" y="57033"/>
                    <a:pt x="9817" y="53714"/>
                    <a:pt x="8227" y="50707"/>
                  </a:cubicBezTo>
                  <a:cubicBezTo>
                    <a:pt x="8365" y="50569"/>
                    <a:pt x="8642" y="50431"/>
                    <a:pt x="8953" y="50258"/>
                  </a:cubicBezTo>
                  <a:lnTo>
                    <a:pt x="9091" y="50258"/>
                  </a:lnTo>
                  <a:lnTo>
                    <a:pt x="9091" y="50120"/>
                  </a:lnTo>
                  <a:cubicBezTo>
                    <a:pt x="9367" y="49981"/>
                    <a:pt x="9506" y="49843"/>
                    <a:pt x="9817" y="49705"/>
                  </a:cubicBezTo>
                  <a:cubicBezTo>
                    <a:pt x="9955" y="49566"/>
                    <a:pt x="10093" y="49566"/>
                    <a:pt x="10232" y="49394"/>
                  </a:cubicBezTo>
                  <a:cubicBezTo>
                    <a:pt x="10508" y="49255"/>
                    <a:pt x="10681" y="49255"/>
                    <a:pt x="10957" y="49117"/>
                  </a:cubicBezTo>
                  <a:cubicBezTo>
                    <a:pt x="11096" y="48979"/>
                    <a:pt x="11372" y="48841"/>
                    <a:pt x="11683" y="48841"/>
                  </a:cubicBezTo>
                  <a:lnTo>
                    <a:pt x="11683" y="48702"/>
                  </a:lnTo>
                  <a:lnTo>
                    <a:pt x="11960" y="48702"/>
                  </a:lnTo>
                  <a:lnTo>
                    <a:pt x="12098" y="48530"/>
                  </a:lnTo>
                  <a:lnTo>
                    <a:pt x="12547" y="48391"/>
                  </a:lnTo>
                  <a:close/>
                  <a:moveTo>
                    <a:pt x="36605" y="42481"/>
                  </a:moveTo>
                  <a:cubicBezTo>
                    <a:pt x="37020" y="42653"/>
                    <a:pt x="37296" y="42792"/>
                    <a:pt x="37607" y="42930"/>
                  </a:cubicBezTo>
                  <a:lnTo>
                    <a:pt x="38160" y="43068"/>
                  </a:lnTo>
                  <a:cubicBezTo>
                    <a:pt x="38160" y="43207"/>
                    <a:pt x="38333" y="43207"/>
                    <a:pt x="38333" y="43207"/>
                  </a:cubicBezTo>
                  <a:cubicBezTo>
                    <a:pt x="38886" y="43345"/>
                    <a:pt x="39335" y="43656"/>
                    <a:pt x="39750" y="43794"/>
                  </a:cubicBezTo>
                  <a:cubicBezTo>
                    <a:pt x="40061" y="43794"/>
                    <a:pt x="40200" y="43932"/>
                    <a:pt x="40476" y="43932"/>
                  </a:cubicBezTo>
                  <a:cubicBezTo>
                    <a:pt x="40753" y="44071"/>
                    <a:pt x="41202" y="44209"/>
                    <a:pt x="41617" y="44382"/>
                  </a:cubicBezTo>
                  <a:cubicBezTo>
                    <a:pt x="41340" y="45073"/>
                    <a:pt x="41064" y="45799"/>
                    <a:pt x="40753" y="46525"/>
                  </a:cubicBezTo>
                  <a:lnTo>
                    <a:pt x="40614" y="46801"/>
                  </a:lnTo>
                  <a:lnTo>
                    <a:pt x="40200" y="47665"/>
                  </a:lnTo>
                  <a:cubicBezTo>
                    <a:pt x="39888" y="48253"/>
                    <a:pt x="39612" y="49117"/>
                    <a:pt x="39335" y="49843"/>
                  </a:cubicBezTo>
                  <a:cubicBezTo>
                    <a:pt x="39024" y="50569"/>
                    <a:pt x="38748" y="51433"/>
                    <a:pt x="38471" y="52159"/>
                  </a:cubicBezTo>
                  <a:lnTo>
                    <a:pt x="38471" y="52297"/>
                  </a:lnTo>
                  <a:cubicBezTo>
                    <a:pt x="37884" y="54164"/>
                    <a:pt x="37296" y="56030"/>
                    <a:pt x="36743" y="57758"/>
                  </a:cubicBezTo>
                  <a:cubicBezTo>
                    <a:pt x="36294" y="59487"/>
                    <a:pt x="35741" y="61215"/>
                    <a:pt x="35291" y="62943"/>
                  </a:cubicBezTo>
                  <a:cubicBezTo>
                    <a:pt x="35291" y="63392"/>
                    <a:pt x="35153" y="63807"/>
                    <a:pt x="35015" y="64257"/>
                  </a:cubicBezTo>
                  <a:lnTo>
                    <a:pt x="35015" y="64533"/>
                  </a:lnTo>
                  <a:cubicBezTo>
                    <a:pt x="35015" y="64810"/>
                    <a:pt x="34876" y="65259"/>
                    <a:pt x="34704" y="65536"/>
                  </a:cubicBezTo>
                  <a:cubicBezTo>
                    <a:pt x="34565" y="66538"/>
                    <a:pt x="34289" y="67264"/>
                    <a:pt x="34012" y="67990"/>
                  </a:cubicBezTo>
                  <a:cubicBezTo>
                    <a:pt x="34012" y="68266"/>
                    <a:pt x="33840" y="68404"/>
                    <a:pt x="33701" y="68716"/>
                  </a:cubicBezTo>
                  <a:lnTo>
                    <a:pt x="33701" y="68854"/>
                  </a:lnTo>
                  <a:cubicBezTo>
                    <a:pt x="33286" y="68992"/>
                    <a:pt x="32975" y="69130"/>
                    <a:pt x="32561" y="69269"/>
                  </a:cubicBezTo>
                  <a:cubicBezTo>
                    <a:pt x="32422" y="69269"/>
                    <a:pt x="32284" y="69441"/>
                    <a:pt x="32111" y="69441"/>
                  </a:cubicBezTo>
                  <a:cubicBezTo>
                    <a:pt x="31835" y="69580"/>
                    <a:pt x="31558" y="69580"/>
                    <a:pt x="31247" y="69718"/>
                  </a:cubicBezTo>
                  <a:cubicBezTo>
                    <a:pt x="30832" y="69856"/>
                    <a:pt x="30245" y="69994"/>
                    <a:pt x="29692" y="70133"/>
                  </a:cubicBezTo>
                  <a:cubicBezTo>
                    <a:pt x="29381" y="70133"/>
                    <a:pt x="29242" y="70305"/>
                    <a:pt x="28966" y="70305"/>
                  </a:cubicBezTo>
                  <a:cubicBezTo>
                    <a:pt x="28655" y="70444"/>
                    <a:pt x="28240" y="70444"/>
                    <a:pt x="27791" y="70582"/>
                  </a:cubicBezTo>
                  <a:cubicBezTo>
                    <a:pt x="29104" y="67126"/>
                    <a:pt x="30245" y="63531"/>
                    <a:pt x="31109" y="60627"/>
                  </a:cubicBezTo>
                  <a:cubicBezTo>
                    <a:pt x="31558" y="59487"/>
                    <a:pt x="31835" y="58346"/>
                    <a:pt x="32111" y="57171"/>
                  </a:cubicBezTo>
                  <a:lnTo>
                    <a:pt x="32699" y="55166"/>
                  </a:lnTo>
                  <a:cubicBezTo>
                    <a:pt x="33286" y="53438"/>
                    <a:pt x="33701" y="51710"/>
                    <a:pt x="34289" y="49981"/>
                  </a:cubicBezTo>
                  <a:cubicBezTo>
                    <a:pt x="34876" y="48253"/>
                    <a:pt x="35568" y="45799"/>
                    <a:pt x="36294" y="43518"/>
                  </a:cubicBezTo>
                  <a:cubicBezTo>
                    <a:pt x="36432" y="43207"/>
                    <a:pt x="36605" y="42930"/>
                    <a:pt x="36605" y="42481"/>
                  </a:cubicBezTo>
                  <a:close/>
                  <a:moveTo>
                    <a:pt x="26650" y="864"/>
                  </a:moveTo>
                  <a:cubicBezTo>
                    <a:pt x="26927" y="1003"/>
                    <a:pt x="27099" y="1003"/>
                    <a:pt x="27238" y="1175"/>
                  </a:cubicBezTo>
                  <a:lnTo>
                    <a:pt x="27376" y="1175"/>
                  </a:lnTo>
                  <a:lnTo>
                    <a:pt x="27514" y="1314"/>
                  </a:lnTo>
                  <a:lnTo>
                    <a:pt x="27514" y="1452"/>
                  </a:lnTo>
                  <a:cubicBezTo>
                    <a:pt x="27791" y="4632"/>
                    <a:pt x="28102" y="8227"/>
                    <a:pt x="28240" y="12686"/>
                  </a:cubicBezTo>
                  <a:cubicBezTo>
                    <a:pt x="28378" y="14137"/>
                    <a:pt x="28378" y="15555"/>
                    <a:pt x="28517" y="17145"/>
                  </a:cubicBezTo>
                  <a:lnTo>
                    <a:pt x="28517" y="17594"/>
                  </a:lnTo>
                  <a:cubicBezTo>
                    <a:pt x="28655" y="19737"/>
                    <a:pt x="28828" y="22053"/>
                    <a:pt x="28966" y="24334"/>
                  </a:cubicBezTo>
                  <a:cubicBezTo>
                    <a:pt x="29242" y="28966"/>
                    <a:pt x="29519" y="33839"/>
                    <a:pt x="29968" y="38160"/>
                  </a:cubicBezTo>
                  <a:lnTo>
                    <a:pt x="29968" y="38471"/>
                  </a:lnTo>
                  <a:cubicBezTo>
                    <a:pt x="30245" y="41478"/>
                    <a:pt x="30383" y="44520"/>
                    <a:pt x="30694" y="47527"/>
                  </a:cubicBezTo>
                  <a:cubicBezTo>
                    <a:pt x="30832" y="48979"/>
                    <a:pt x="30971" y="50707"/>
                    <a:pt x="30971" y="52574"/>
                  </a:cubicBezTo>
                  <a:cubicBezTo>
                    <a:pt x="30971" y="54302"/>
                    <a:pt x="31109" y="56030"/>
                    <a:pt x="30971" y="57482"/>
                  </a:cubicBezTo>
                  <a:cubicBezTo>
                    <a:pt x="30971" y="57620"/>
                    <a:pt x="30971" y="57620"/>
                    <a:pt x="31109" y="57758"/>
                  </a:cubicBezTo>
                  <a:lnTo>
                    <a:pt x="30971" y="58035"/>
                  </a:lnTo>
                  <a:lnTo>
                    <a:pt x="30832" y="58346"/>
                  </a:lnTo>
                  <a:lnTo>
                    <a:pt x="30832" y="58484"/>
                  </a:lnTo>
                  <a:lnTo>
                    <a:pt x="30832" y="58623"/>
                  </a:lnTo>
                  <a:lnTo>
                    <a:pt x="30694" y="58899"/>
                  </a:lnTo>
                  <a:lnTo>
                    <a:pt x="30694" y="59210"/>
                  </a:lnTo>
                  <a:cubicBezTo>
                    <a:pt x="30383" y="59936"/>
                    <a:pt x="30245" y="60627"/>
                    <a:pt x="29968" y="61353"/>
                  </a:cubicBezTo>
                  <a:cubicBezTo>
                    <a:pt x="29830" y="61941"/>
                    <a:pt x="29692" y="62356"/>
                    <a:pt x="29519" y="62943"/>
                  </a:cubicBezTo>
                  <a:cubicBezTo>
                    <a:pt x="29381" y="63081"/>
                    <a:pt x="29381" y="63220"/>
                    <a:pt x="29381" y="63392"/>
                  </a:cubicBezTo>
                  <a:lnTo>
                    <a:pt x="29381" y="63531"/>
                  </a:lnTo>
                  <a:cubicBezTo>
                    <a:pt x="29242" y="63669"/>
                    <a:pt x="29242" y="63669"/>
                    <a:pt x="29242" y="63807"/>
                  </a:cubicBezTo>
                  <a:cubicBezTo>
                    <a:pt x="28378" y="66400"/>
                    <a:pt x="27652" y="68716"/>
                    <a:pt x="26788" y="70720"/>
                  </a:cubicBezTo>
                  <a:lnTo>
                    <a:pt x="25786" y="70720"/>
                  </a:lnTo>
                  <a:cubicBezTo>
                    <a:pt x="25509" y="70720"/>
                    <a:pt x="25060" y="70859"/>
                    <a:pt x="24645" y="70859"/>
                  </a:cubicBezTo>
                  <a:cubicBezTo>
                    <a:pt x="23781" y="70859"/>
                    <a:pt x="23055" y="70720"/>
                    <a:pt x="22191" y="70720"/>
                  </a:cubicBezTo>
                  <a:cubicBezTo>
                    <a:pt x="22053" y="70720"/>
                    <a:pt x="21915" y="70582"/>
                    <a:pt x="21742" y="70582"/>
                  </a:cubicBezTo>
                  <a:lnTo>
                    <a:pt x="21603" y="69994"/>
                  </a:lnTo>
                  <a:lnTo>
                    <a:pt x="21603" y="69580"/>
                  </a:lnTo>
                  <a:lnTo>
                    <a:pt x="21603" y="69441"/>
                  </a:lnTo>
                  <a:lnTo>
                    <a:pt x="22606" y="69441"/>
                  </a:lnTo>
                  <a:cubicBezTo>
                    <a:pt x="22917" y="69441"/>
                    <a:pt x="23055" y="69269"/>
                    <a:pt x="23055" y="69130"/>
                  </a:cubicBezTo>
                  <a:lnTo>
                    <a:pt x="23055" y="68716"/>
                  </a:lnTo>
                  <a:cubicBezTo>
                    <a:pt x="22917" y="68577"/>
                    <a:pt x="22917" y="68577"/>
                    <a:pt x="22779" y="68577"/>
                  </a:cubicBezTo>
                  <a:lnTo>
                    <a:pt x="21465" y="68577"/>
                  </a:lnTo>
                  <a:lnTo>
                    <a:pt x="21465" y="67990"/>
                  </a:lnTo>
                  <a:lnTo>
                    <a:pt x="21327" y="67402"/>
                  </a:lnTo>
                  <a:cubicBezTo>
                    <a:pt x="21742" y="67402"/>
                    <a:pt x="22191" y="67264"/>
                    <a:pt x="22606" y="67264"/>
                  </a:cubicBezTo>
                  <a:cubicBezTo>
                    <a:pt x="22779" y="67264"/>
                    <a:pt x="23055" y="66987"/>
                    <a:pt x="22917" y="66849"/>
                  </a:cubicBezTo>
                  <a:cubicBezTo>
                    <a:pt x="22917" y="66538"/>
                    <a:pt x="22779" y="66400"/>
                    <a:pt x="22468" y="66400"/>
                  </a:cubicBezTo>
                  <a:lnTo>
                    <a:pt x="21189" y="66400"/>
                  </a:lnTo>
                  <a:lnTo>
                    <a:pt x="21189" y="66261"/>
                  </a:lnTo>
                  <a:lnTo>
                    <a:pt x="21189" y="65985"/>
                  </a:lnTo>
                  <a:cubicBezTo>
                    <a:pt x="21050" y="65536"/>
                    <a:pt x="21050" y="65121"/>
                    <a:pt x="21050" y="64533"/>
                  </a:cubicBezTo>
                  <a:cubicBezTo>
                    <a:pt x="22191" y="64533"/>
                    <a:pt x="23470" y="64395"/>
                    <a:pt x="24922" y="64084"/>
                  </a:cubicBezTo>
                  <a:cubicBezTo>
                    <a:pt x="25060" y="64084"/>
                    <a:pt x="25198" y="64084"/>
                    <a:pt x="25198" y="63946"/>
                  </a:cubicBezTo>
                  <a:cubicBezTo>
                    <a:pt x="25371" y="63946"/>
                    <a:pt x="25371" y="63807"/>
                    <a:pt x="25371" y="63807"/>
                  </a:cubicBezTo>
                  <a:lnTo>
                    <a:pt x="25371" y="63669"/>
                  </a:lnTo>
                  <a:lnTo>
                    <a:pt x="25371" y="63531"/>
                  </a:lnTo>
                  <a:cubicBezTo>
                    <a:pt x="25198" y="63392"/>
                    <a:pt x="25060" y="63220"/>
                    <a:pt x="24922" y="63220"/>
                  </a:cubicBezTo>
                  <a:cubicBezTo>
                    <a:pt x="23470" y="63531"/>
                    <a:pt x="22053" y="63669"/>
                    <a:pt x="20739" y="63669"/>
                  </a:cubicBezTo>
                  <a:lnTo>
                    <a:pt x="20739" y="62805"/>
                  </a:lnTo>
                  <a:cubicBezTo>
                    <a:pt x="21050" y="62805"/>
                    <a:pt x="21465" y="62805"/>
                    <a:pt x="21742" y="62667"/>
                  </a:cubicBezTo>
                  <a:cubicBezTo>
                    <a:pt x="22053" y="62667"/>
                    <a:pt x="22191" y="62528"/>
                    <a:pt x="22191" y="62217"/>
                  </a:cubicBezTo>
                  <a:cubicBezTo>
                    <a:pt x="22191" y="61941"/>
                    <a:pt x="21915" y="61803"/>
                    <a:pt x="21742" y="61803"/>
                  </a:cubicBezTo>
                  <a:cubicBezTo>
                    <a:pt x="21327" y="61803"/>
                    <a:pt x="21050" y="61941"/>
                    <a:pt x="20739" y="61941"/>
                  </a:cubicBezTo>
                  <a:lnTo>
                    <a:pt x="20739" y="61803"/>
                  </a:lnTo>
                  <a:cubicBezTo>
                    <a:pt x="20739" y="61491"/>
                    <a:pt x="20601" y="61215"/>
                    <a:pt x="20601" y="60800"/>
                  </a:cubicBezTo>
                  <a:lnTo>
                    <a:pt x="21603" y="60800"/>
                  </a:lnTo>
                  <a:cubicBezTo>
                    <a:pt x="21742" y="60627"/>
                    <a:pt x="22053" y="60489"/>
                    <a:pt x="21915" y="60213"/>
                  </a:cubicBezTo>
                  <a:cubicBezTo>
                    <a:pt x="21915" y="60074"/>
                    <a:pt x="21742" y="59763"/>
                    <a:pt x="21465" y="59763"/>
                  </a:cubicBezTo>
                  <a:lnTo>
                    <a:pt x="21327" y="59936"/>
                  </a:lnTo>
                  <a:lnTo>
                    <a:pt x="20601" y="59936"/>
                  </a:lnTo>
                  <a:lnTo>
                    <a:pt x="20601" y="59763"/>
                  </a:lnTo>
                  <a:cubicBezTo>
                    <a:pt x="20601" y="59625"/>
                    <a:pt x="20463" y="59625"/>
                    <a:pt x="20463" y="59487"/>
                  </a:cubicBezTo>
                  <a:lnTo>
                    <a:pt x="20463" y="59348"/>
                  </a:lnTo>
                  <a:lnTo>
                    <a:pt x="20463" y="59072"/>
                  </a:lnTo>
                  <a:cubicBezTo>
                    <a:pt x="20739" y="59072"/>
                    <a:pt x="21050" y="58899"/>
                    <a:pt x="21327" y="58899"/>
                  </a:cubicBezTo>
                  <a:lnTo>
                    <a:pt x="21465" y="58899"/>
                  </a:lnTo>
                  <a:cubicBezTo>
                    <a:pt x="21603" y="58899"/>
                    <a:pt x="21742" y="58899"/>
                    <a:pt x="21742" y="58761"/>
                  </a:cubicBezTo>
                  <a:cubicBezTo>
                    <a:pt x="21915" y="58623"/>
                    <a:pt x="21915" y="58623"/>
                    <a:pt x="21915" y="58484"/>
                  </a:cubicBezTo>
                  <a:cubicBezTo>
                    <a:pt x="21915" y="58208"/>
                    <a:pt x="21603" y="58035"/>
                    <a:pt x="21465" y="58035"/>
                  </a:cubicBezTo>
                  <a:lnTo>
                    <a:pt x="20325" y="58035"/>
                  </a:lnTo>
                  <a:lnTo>
                    <a:pt x="20325" y="57171"/>
                  </a:lnTo>
                  <a:cubicBezTo>
                    <a:pt x="20601" y="57033"/>
                    <a:pt x="20739" y="57033"/>
                    <a:pt x="21050" y="57033"/>
                  </a:cubicBezTo>
                  <a:cubicBezTo>
                    <a:pt x="21327" y="57033"/>
                    <a:pt x="21465" y="56756"/>
                    <a:pt x="21465" y="56618"/>
                  </a:cubicBezTo>
                  <a:cubicBezTo>
                    <a:pt x="21465" y="56307"/>
                    <a:pt x="21327" y="56168"/>
                    <a:pt x="21050" y="56168"/>
                  </a:cubicBezTo>
                  <a:lnTo>
                    <a:pt x="20186" y="56168"/>
                  </a:lnTo>
                  <a:lnTo>
                    <a:pt x="20186" y="55304"/>
                  </a:lnTo>
                  <a:lnTo>
                    <a:pt x="20186" y="55166"/>
                  </a:lnTo>
                  <a:lnTo>
                    <a:pt x="20013" y="55166"/>
                  </a:lnTo>
                  <a:lnTo>
                    <a:pt x="20186" y="55028"/>
                  </a:lnTo>
                  <a:cubicBezTo>
                    <a:pt x="20878" y="54889"/>
                    <a:pt x="21603" y="54889"/>
                    <a:pt x="22329" y="54889"/>
                  </a:cubicBezTo>
                  <a:cubicBezTo>
                    <a:pt x="22779" y="54889"/>
                    <a:pt x="23193" y="54889"/>
                    <a:pt x="23781" y="54751"/>
                  </a:cubicBezTo>
                  <a:cubicBezTo>
                    <a:pt x="24058" y="54751"/>
                    <a:pt x="24196" y="54440"/>
                    <a:pt x="24196" y="54302"/>
                  </a:cubicBezTo>
                  <a:cubicBezTo>
                    <a:pt x="24196" y="54025"/>
                    <a:pt x="23919" y="53887"/>
                    <a:pt x="23781" y="53887"/>
                  </a:cubicBezTo>
                  <a:cubicBezTo>
                    <a:pt x="23193" y="53887"/>
                    <a:pt x="22606" y="53887"/>
                    <a:pt x="22191" y="54025"/>
                  </a:cubicBezTo>
                  <a:lnTo>
                    <a:pt x="21603" y="54025"/>
                  </a:lnTo>
                  <a:cubicBezTo>
                    <a:pt x="21050" y="54025"/>
                    <a:pt x="20463" y="54164"/>
                    <a:pt x="20013" y="54164"/>
                  </a:cubicBezTo>
                  <a:cubicBezTo>
                    <a:pt x="20013" y="53887"/>
                    <a:pt x="19875" y="53438"/>
                    <a:pt x="19875" y="53023"/>
                  </a:cubicBezTo>
                  <a:cubicBezTo>
                    <a:pt x="20325" y="53023"/>
                    <a:pt x="20601" y="53023"/>
                    <a:pt x="20878" y="52850"/>
                  </a:cubicBezTo>
                  <a:cubicBezTo>
                    <a:pt x="21050" y="52850"/>
                    <a:pt x="21050" y="52850"/>
                    <a:pt x="21189" y="52712"/>
                  </a:cubicBezTo>
                  <a:cubicBezTo>
                    <a:pt x="21327" y="52712"/>
                    <a:pt x="21327" y="52574"/>
                    <a:pt x="21327" y="52435"/>
                  </a:cubicBezTo>
                  <a:cubicBezTo>
                    <a:pt x="21327" y="52159"/>
                    <a:pt x="21050" y="51986"/>
                    <a:pt x="20878" y="51986"/>
                  </a:cubicBezTo>
                  <a:cubicBezTo>
                    <a:pt x="20463" y="51986"/>
                    <a:pt x="20013" y="52159"/>
                    <a:pt x="19737" y="52159"/>
                  </a:cubicBezTo>
                  <a:lnTo>
                    <a:pt x="19737" y="51571"/>
                  </a:lnTo>
                  <a:lnTo>
                    <a:pt x="19737" y="51122"/>
                  </a:lnTo>
                  <a:cubicBezTo>
                    <a:pt x="20013" y="51122"/>
                    <a:pt x="20463" y="50984"/>
                    <a:pt x="20878" y="50845"/>
                  </a:cubicBezTo>
                  <a:cubicBezTo>
                    <a:pt x="21050" y="50845"/>
                    <a:pt x="21189" y="50707"/>
                    <a:pt x="21189" y="50707"/>
                  </a:cubicBezTo>
                  <a:cubicBezTo>
                    <a:pt x="21327" y="50569"/>
                    <a:pt x="21327" y="50431"/>
                    <a:pt x="21189" y="50258"/>
                  </a:cubicBezTo>
                  <a:cubicBezTo>
                    <a:pt x="21189" y="50120"/>
                    <a:pt x="21050" y="49981"/>
                    <a:pt x="20739" y="49981"/>
                  </a:cubicBezTo>
                  <a:lnTo>
                    <a:pt x="20601" y="49981"/>
                  </a:lnTo>
                  <a:cubicBezTo>
                    <a:pt x="20463" y="50120"/>
                    <a:pt x="20325" y="50120"/>
                    <a:pt x="20186" y="50120"/>
                  </a:cubicBezTo>
                  <a:cubicBezTo>
                    <a:pt x="20013" y="50120"/>
                    <a:pt x="19737" y="50258"/>
                    <a:pt x="19599" y="50258"/>
                  </a:cubicBezTo>
                  <a:lnTo>
                    <a:pt x="19460" y="49394"/>
                  </a:lnTo>
                  <a:cubicBezTo>
                    <a:pt x="19737" y="49394"/>
                    <a:pt x="20013" y="49255"/>
                    <a:pt x="20463" y="49255"/>
                  </a:cubicBezTo>
                  <a:cubicBezTo>
                    <a:pt x="20463" y="49255"/>
                    <a:pt x="20601" y="49117"/>
                    <a:pt x="20601" y="48979"/>
                  </a:cubicBezTo>
                  <a:cubicBezTo>
                    <a:pt x="20739" y="48841"/>
                    <a:pt x="20739" y="48841"/>
                    <a:pt x="20739" y="48702"/>
                  </a:cubicBezTo>
                  <a:cubicBezTo>
                    <a:pt x="20601" y="48530"/>
                    <a:pt x="20601" y="48391"/>
                    <a:pt x="20463" y="48391"/>
                  </a:cubicBezTo>
                  <a:lnTo>
                    <a:pt x="19875" y="48391"/>
                  </a:lnTo>
                  <a:cubicBezTo>
                    <a:pt x="19737" y="48530"/>
                    <a:pt x="19599" y="48530"/>
                    <a:pt x="19460" y="48530"/>
                  </a:cubicBezTo>
                  <a:lnTo>
                    <a:pt x="19322" y="47838"/>
                  </a:lnTo>
                  <a:cubicBezTo>
                    <a:pt x="19599" y="47665"/>
                    <a:pt x="19875" y="47665"/>
                    <a:pt x="20325" y="47527"/>
                  </a:cubicBezTo>
                  <a:lnTo>
                    <a:pt x="20463" y="47389"/>
                  </a:lnTo>
                  <a:cubicBezTo>
                    <a:pt x="20601" y="47251"/>
                    <a:pt x="20601" y="47112"/>
                    <a:pt x="20463" y="46974"/>
                  </a:cubicBezTo>
                  <a:cubicBezTo>
                    <a:pt x="20463" y="46801"/>
                    <a:pt x="20463" y="46801"/>
                    <a:pt x="20325" y="46663"/>
                  </a:cubicBezTo>
                  <a:lnTo>
                    <a:pt x="19875" y="46663"/>
                  </a:lnTo>
                  <a:cubicBezTo>
                    <a:pt x="19599" y="46801"/>
                    <a:pt x="19460" y="46801"/>
                    <a:pt x="19149" y="46974"/>
                  </a:cubicBezTo>
                  <a:lnTo>
                    <a:pt x="19149" y="46801"/>
                  </a:lnTo>
                  <a:lnTo>
                    <a:pt x="19149" y="46663"/>
                  </a:lnTo>
                  <a:cubicBezTo>
                    <a:pt x="19149" y="46248"/>
                    <a:pt x="19149" y="45799"/>
                    <a:pt x="19011" y="45522"/>
                  </a:cubicBezTo>
                  <a:cubicBezTo>
                    <a:pt x="20013" y="45384"/>
                    <a:pt x="20878" y="45246"/>
                    <a:pt x="21603" y="45246"/>
                  </a:cubicBezTo>
                  <a:cubicBezTo>
                    <a:pt x="22329" y="45073"/>
                    <a:pt x="22917" y="45073"/>
                    <a:pt x="23470" y="44935"/>
                  </a:cubicBezTo>
                  <a:cubicBezTo>
                    <a:pt x="23781" y="44935"/>
                    <a:pt x="23919" y="44797"/>
                    <a:pt x="23919" y="44520"/>
                  </a:cubicBezTo>
                  <a:cubicBezTo>
                    <a:pt x="23919" y="44209"/>
                    <a:pt x="23643" y="44071"/>
                    <a:pt x="23470" y="44071"/>
                  </a:cubicBezTo>
                  <a:cubicBezTo>
                    <a:pt x="22917" y="44071"/>
                    <a:pt x="22329" y="44209"/>
                    <a:pt x="21915" y="44209"/>
                  </a:cubicBezTo>
                  <a:lnTo>
                    <a:pt x="21603" y="44209"/>
                  </a:lnTo>
                  <a:cubicBezTo>
                    <a:pt x="20878" y="44382"/>
                    <a:pt x="19875" y="44520"/>
                    <a:pt x="19011" y="44658"/>
                  </a:cubicBezTo>
                  <a:lnTo>
                    <a:pt x="19011" y="44209"/>
                  </a:lnTo>
                  <a:lnTo>
                    <a:pt x="18873" y="43794"/>
                  </a:lnTo>
                  <a:lnTo>
                    <a:pt x="20013" y="43794"/>
                  </a:lnTo>
                  <a:cubicBezTo>
                    <a:pt x="20325" y="43656"/>
                    <a:pt x="20463" y="43518"/>
                    <a:pt x="20463" y="43207"/>
                  </a:cubicBezTo>
                  <a:cubicBezTo>
                    <a:pt x="20463" y="43068"/>
                    <a:pt x="20325" y="42792"/>
                    <a:pt x="20013" y="42792"/>
                  </a:cubicBezTo>
                  <a:cubicBezTo>
                    <a:pt x="19599" y="42930"/>
                    <a:pt x="19322" y="42930"/>
                    <a:pt x="18873" y="42930"/>
                  </a:cubicBezTo>
                  <a:lnTo>
                    <a:pt x="18873" y="42653"/>
                  </a:lnTo>
                  <a:lnTo>
                    <a:pt x="18735" y="42342"/>
                  </a:lnTo>
                  <a:lnTo>
                    <a:pt x="19011" y="42342"/>
                  </a:lnTo>
                  <a:cubicBezTo>
                    <a:pt x="19322" y="42342"/>
                    <a:pt x="19599" y="42204"/>
                    <a:pt x="19737" y="42204"/>
                  </a:cubicBezTo>
                  <a:cubicBezTo>
                    <a:pt x="19875" y="42204"/>
                    <a:pt x="20013" y="42204"/>
                    <a:pt x="20013" y="42066"/>
                  </a:cubicBezTo>
                  <a:cubicBezTo>
                    <a:pt x="20186" y="41928"/>
                    <a:pt x="20186" y="41789"/>
                    <a:pt x="20186" y="41789"/>
                  </a:cubicBezTo>
                  <a:cubicBezTo>
                    <a:pt x="20186" y="41617"/>
                    <a:pt x="20186" y="41478"/>
                    <a:pt x="20013" y="41478"/>
                  </a:cubicBezTo>
                  <a:cubicBezTo>
                    <a:pt x="20013" y="41340"/>
                    <a:pt x="19875" y="41340"/>
                    <a:pt x="19737" y="41340"/>
                  </a:cubicBezTo>
                  <a:cubicBezTo>
                    <a:pt x="19460" y="41340"/>
                    <a:pt x="19149" y="41340"/>
                    <a:pt x="18873" y="41478"/>
                  </a:cubicBezTo>
                  <a:lnTo>
                    <a:pt x="18735" y="41478"/>
                  </a:lnTo>
                  <a:lnTo>
                    <a:pt x="18735" y="41063"/>
                  </a:lnTo>
                  <a:lnTo>
                    <a:pt x="18735" y="40752"/>
                  </a:lnTo>
                  <a:cubicBezTo>
                    <a:pt x="18873" y="40752"/>
                    <a:pt x="19149" y="40752"/>
                    <a:pt x="19460" y="40614"/>
                  </a:cubicBezTo>
                  <a:cubicBezTo>
                    <a:pt x="19599" y="40614"/>
                    <a:pt x="19599" y="40476"/>
                    <a:pt x="19737" y="40476"/>
                  </a:cubicBezTo>
                  <a:lnTo>
                    <a:pt x="19737" y="40061"/>
                  </a:lnTo>
                  <a:cubicBezTo>
                    <a:pt x="19599" y="40061"/>
                    <a:pt x="19599" y="39888"/>
                    <a:pt x="19460" y="39750"/>
                  </a:cubicBezTo>
                  <a:lnTo>
                    <a:pt x="19149" y="39750"/>
                  </a:lnTo>
                  <a:cubicBezTo>
                    <a:pt x="18873" y="39888"/>
                    <a:pt x="18735" y="39888"/>
                    <a:pt x="18596" y="39888"/>
                  </a:cubicBezTo>
                  <a:lnTo>
                    <a:pt x="18596" y="39024"/>
                  </a:lnTo>
                  <a:cubicBezTo>
                    <a:pt x="18873" y="39024"/>
                    <a:pt x="19149" y="39024"/>
                    <a:pt x="19460" y="38886"/>
                  </a:cubicBezTo>
                  <a:cubicBezTo>
                    <a:pt x="19737" y="38886"/>
                    <a:pt x="19875" y="38748"/>
                    <a:pt x="19875" y="38471"/>
                  </a:cubicBezTo>
                  <a:cubicBezTo>
                    <a:pt x="19875" y="38160"/>
                    <a:pt x="19737" y="38022"/>
                    <a:pt x="19460" y="38022"/>
                  </a:cubicBezTo>
                  <a:cubicBezTo>
                    <a:pt x="19149" y="38160"/>
                    <a:pt x="18735" y="38160"/>
                    <a:pt x="18458" y="38160"/>
                  </a:cubicBezTo>
                  <a:lnTo>
                    <a:pt x="18458" y="37158"/>
                  </a:lnTo>
                  <a:lnTo>
                    <a:pt x="18458" y="37019"/>
                  </a:lnTo>
                  <a:cubicBezTo>
                    <a:pt x="18596" y="36881"/>
                    <a:pt x="18735" y="36881"/>
                    <a:pt x="18873" y="36881"/>
                  </a:cubicBezTo>
                  <a:lnTo>
                    <a:pt x="19011" y="36881"/>
                  </a:lnTo>
                  <a:cubicBezTo>
                    <a:pt x="19737" y="36743"/>
                    <a:pt x="20463" y="36605"/>
                    <a:pt x="21327" y="36605"/>
                  </a:cubicBezTo>
                  <a:cubicBezTo>
                    <a:pt x="21915" y="36605"/>
                    <a:pt x="22468" y="36432"/>
                    <a:pt x="23055" y="36432"/>
                  </a:cubicBezTo>
                  <a:cubicBezTo>
                    <a:pt x="23193" y="36432"/>
                    <a:pt x="23193" y="36432"/>
                    <a:pt x="23332" y="36294"/>
                  </a:cubicBezTo>
                  <a:cubicBezTo>
                    <a:pt x="23332" y="36294"/>
                    <a:pt x="23470" y="36155"/>
                    <a:pt x="23470" y="36017"/>
                  </a:cubicBezTo>
                  <a:cubicBezTo>
                    <a:pt x="23470" y="35740"/>
                    <a:pt x="23332" y="35568"/>
                    <a:pt x="23193" y="35568"/>
                  </a:cubicBezTo>
                  <a:lnTo>
                    <a:pt x="23055" y="35568"/>
                  </a:lnTo>
                  <a:cubicBezTo>
                    <a:pt x="22329" y="35568"/>
                    <a:pt x="21742" y="35740"/>
                    <a:pt x="21327" y="35740"/>
                  </a:cubicBezTo>
                  <a:cubicBezTo>
                    <a:pt x="20325" y="35740"/>
                    <a:pt x="19322" y="35879"/>
                    <a:pt x="18285" y="36017"/>
                  </a:cubicBezTo>
                  <a:lnTo>
                    <a:pt x="18285" y="35568"/>
                  </a:lnTo>
                  <a:lnTo>
                    <a:pt x="18285" y="35153"/>
                  </a:lnTo>
                  <a:lnTo>
                    <a:pt x="18735" y="35153"/>
                  </a:lnTo>
                  <a:cubicBezTo>
                    <a:pt x="19011" y="35015"/>
                    <a:pt x="19322" y="35015"/>
                    <a:pt x="19599" y="35015"/>
                  </a:cubicBezTo>
                  <a:lnTo>
                    <a:pt x="19875" y="34704"/>
                  </a:lnTo>
                  <a:cubicBezTo>
                    <a:pt x="19875" y="34704"/>
                    <a:pt x="20013" y="34565"/>
                    <a:pt x="19875" y="34427"/>
                  </a:cubicBezTo>
                  <a:cubicBezTo>
                    <a:pt x="19875" y="34289"/>
                    <a:pt x="19737" y="34012"/>
                    <a:pt x="19460" y="34012"/>
                  </a:cubicBezTo>
                  <a:cubicBezTo>
                    <a:pt x="19149" y="34150"/>
                    <a:pt x="18873" y="34150"/>
                    <a:pt x="18735" y="34150"/>
                  </a:cubicBezTo>
                  <a:lnTo>
                    <a:pt x="18147" y="34289"/>
                  </a:lnTo>
                  <a:lnTo>
                    <a:pt x="18147" y="33701"/>
                  </a:lnTo>
                  <a:lnTo>
                    <a:pt x="18147" y="33148"/>
                  </a:lnTo>
                  <a:cubicBezTo>
                    <a:pt x="18458" y="33148"/>
                    <a:pt x="18735" y="32975"/>
                    <a:pt x="19011" y="32975"/>
                  </a:cubicBezTo>
                  <a:cubicBezTo>
                    <a:pt x="19322" y="32975"/>
                    <a:pt x="19460" y="32699"/>
                    <a:pt x="19460" y="32561"/>
                  </a:cubicBezTo>
                  <a:cubicBezTo>
                    <a:pt x="19460" y="32284"/>
                    <a:pt x="19149" y="32111"/>
                    <a:pt x="19011" y="32111"/>
                  </a:cubicBezTo>
                  <a:cubicBezTo>
                    <a:pt x="18596" y="32111"/>
                    <a:pt x="18285" y="32111"/>
                    <a:pt x="18009" y="32284"/>
                  </a:cubicBezTo>
                  <a:lnTo>
                    <a:pt x="18009" y="31696"/>
                  </a:lnTo>
                  <a:cubicBezTo>
                    <a:pt x="18147" y="31696"/>
                    <a:pt x="18285" y="31696"/>
                    <a:pt x="18596" y="31558"/>
                  </a:cubicBezTo>
                  <a:lnTo>
                    <a:pt x="18873" y="31558"/>
                  </a:lnTo>
                  <a:cubicBezTo>
                    <a:pt x="19011" y="31558"/>
                    <a:pt x="19322" y="31247"/>
                    <a:pt x="19149" y="31109"/>
                  </a:cubicBezTo>
                  <a:cubicBezTo>
                    <a:pt x="19149" y="30832"/>
                    <a:pt x="19011" y="30694"/>
                    <a:pt x="18735" y="30694"/>
                  </a:cubicBezTo>
                  <a:cubicBezTo>
                    <a:pt x="18458" y="30694"/>
                    <a:pt x="18147" y="30694"/>
                    <a:pt x="18009" y="30832"/>
                  </a:cubicBezTo>
                  <a:lnTo>
                    <a:pt x="17870" y="29968"/>
                  </a:lnTo>
                  <a:cubicBezTo>
                    <a:pt x="18147" y="29968"/>
                    <a:pt x="18285" y="29830"/>
                    <a:pt x="18596" y="29830"/>
                  </a:cubicBezTo>
                  <a:cubicBezTo>
                    <a:pt x="18873" y="29830"/>
                    <a:pt x="19011" y="29519"/>
                    <a:pt x="19011" y="29381"/>
                  </a:cubicBezTo>
                  <a:cubicBezTo>
                    <a:pt x="19011" y="29104"/>
                    <a:pt x="18735" y="28966"/>
                    <a:pt x="18596" y="28966"/>
                  </a:cubicBezTo>
                  <a:cubicBezTo>
                    <a:pt x="18285" y="28966"/>
                    <a:pt x="18009" y="28966"/>
                    <a:pt x="17870" y="29104"/>
                  </a:cubicBezTo>
                  <a:cubicBezTo>
                    <a:pt x="17870" y="28966"/>
                    <a:pt x="17732" y="28827"/>
                    <a:pt x="17732" y="28655"/>
                  </a:cubicBezTo>
                  <a:lnTo>
                    <a:pt x="17732" y="27652"/>
                  </a:lnTo>
                  <a:lnTo>
                    <a:pt x="19149" y="27652"/>
                  </a:lnTo>
                  <a:cubicBezTo>
                    <a:pt x="19875" y="27652"/>
                    <a:pt x="20601" y="27514"/>
                    <a:pt x="21050" y="27376"/>
                  </a:cubicBezTo>
                  <a:cubicBezTo>
                    <a:pt x="21189" y="27376"/>
                    <a:pt x="21327" y="27237"/>
                    <a:pt x="21327" y="27099"/>
                  </a:cubicBezTo>
                  <a:cubicBezTo>
                    <a:pt x="21465" y="27099"/>
                    <a:pt x="21465" y="26926"/>
                    <a:pt x="21327" y="26788"/>
                  </a:cubicBezTo>
                  <a:cubicBezTo>
                    <a:pt x="21327" y="26650"/>
                    <a:pt x="21189" y="26512"/>
                    <a:pt x="20878" y="26512"/>
                  </a:cubicBezTo>
                  <a:lnTo>
                    <a:pt x="20739" y="26512"/>
                  </a:lnTo>
                  <a:cubicBezTo>
                    <a:pt x="20601" y="26512"/>
                    <a:pt x="20601" y="26512"/>
                    <a:pt x="20463" y="26650"/>
                  </a:cubicBezTo>
                  <a:cubicBezTo>
                    <a:pt x="19737" y="26650"/>
                    <a:pt x="19149" y="26788"/>
                    <a:pt x="18596" y="26788"/>
                  </a:cubicBezTo>
                  <a:lnTo>
                    <a:pt x="17594" y="26788"/>
                  </a:lnTo>
                  <a:cubicBezTo>
                    <a:pt x="17594" y="26512"/>
                    <a:pt x="17594" y="26235"/>
                    <a:pt x="17421" y="25924"/>
                  </a:cubicBezTo>
                  <a:lnTo>
                    <a:pt x="18596" y="25924"/>
                  </a:lnTo>
                  <a:cubicBezTo>
                    <a:pt x="18735" y="25786"/>
                    <a:pt x="18873" y="25786"/>
                    <a:pt x="18873" y="25786"/>
                  </a:cubicBezTo>
                  <a:cubicBezTo>
                    <a:pt x="19011" y="25647"/>
                    <a:pt x="19011" y="25509"/>
                    <a:pt x="19011" y="25371"/>
                  </a:cubicBezTo>
                  <a:cubicBezTo>
                    <a:pt x="19011" y="25060"/>
                    <a:pt x="18873" y="24922"/>
                    <a:pt x="18596" y="24922"/>
                  </a:cubicBezTo>
                  <a:cubicBezTo>
                    <a:pt x="18147" y="24922"/>
                    <a:pt x="17732" y="24922"/>
                    <a:pt x="17421" y="25060"/>
                  </a:cubicBezTo>
                  <a:cubicBezTo>
                    <a:pt x="17283" y="24783"/>
                    <a:pt x="17283" y="24507"/>
                    <a:pt x="17283" y="24196"/>
                  </a:cubicBezTo>
                  <a:cubicBezTo>
                    <a:pt x="17594" y="24196"/>
                    <a:pt x="17870" y="24196"/>
                    <a:pt x="18147" y="24058"/>
                  </a:cubicBezTo>
                  <a:cubicBezTo>
                    <a:pt x="18285" y="24058"/>
                    <a:pt x="18458" y="24058"/>
                    <a:pt x="18458" y="23919"/>
                  </a:cubicBezTo>
                  <a:cubicBezTo>
                    <a:pt x="18596" y="23919"/>
                    <a:pt x="18596" y="23781"/>
                    <a:pt x="18596" y="23643"/>
                  </a:cubicBezTo>
                  <a:cubicBezTo>
                    <a:pt x="18596" y="23470"/>
                    <a:pt x="18596" y="23332"/>
                    <a:pt x="18458" y="23332"/>
                  </a:cubicBezTo>
                  <a:cubicBezTo>
                    <a:pt x="18458" y="23193"/>
                    <a:pt x="18285" y="23193"/>
                    <a:pt x="18147" y="23193"/>
                  </a:cubicBezTo>
                  <a:cubicBezTo>
                    <a:pt x="17870" y="23193"/>
                    <a:pt x="17421" y="23332"/>
                    <a:pt x="17145" y="23332"/>
                  </a:cubicBezTo>
                  <a:lnTo>
                    <a:pt x="17145" y="23055"/>
                  </a:lnTo>
                  <a:lnTo>
                    <a:pt x="17145" y="22606"/>
                  </a:lnTo>
                  <a:lnTo>
                    <a:pt x="18009" y="22606"/>
                  </a:lnTo>
                  <a:cubicBezTo>
                    <a:pt x="18147" y="22606"/>
                    <a:pt x="18285" y="22468"/>
                    <a:pt x="18285" y="22468"/>
                  </a:cubicBezTo>
                  <a:cubicBezTo>
                    <a:pt x="18458" y="22329"/>
                    <a:pt x="18458" y="22191"/>
                    <a:pt x="18458" y="22053"/>
                  </a:cubicBezTo>
                  <a:cubicBezTo>
                    <a:pt x="18458" y="21914"/>
                    <a:pt x="18147" y="21742"/>
                    <a:pt x="18009" y="21742"/>
                  </a:cubicBezTo>
                  <a:lnTo>
                    <a:pt x="17006" y="21742"/>
                  </a:lnTo>
                  <a:cubicBezTo>
                    <a:pt x="17006" y="21603"/>
                    <a:pt x="16868" y="21327"/>
                    <a:pt x="16868" y="21189"/>
                  </a:cubicBezTo>
                  <a:lnTo>
                    <a:pt x="17732" y="21189"/>
                  </a:lnTo>
                  <a:cubicBezTo>
                    <a:pt x="17870" y="21189"/>
                    <a:pt x="18009" y="21050"/>
                    <a:pt x="18147" y="21050"/>
                  </a:cubicBezTo>
                  <a:lnTo>
                    <a:pt x="18147" y="20601"/>
                  </a:lnTo>
                  <a:cubicBezTo>
                    <a:pt x="18147" y="20463"/>
                    <a:pt x="18009" y="20324"/>
                    <a:pt x="17732" y="20324"/>
                  </a:cubicBezTo>
                  <a:lnTo>
                    <a:pt x="16730" y="20324"/>
                  </a:lnTo>
                  <a:lnTo>
                    <a:pt x="16730" y="20013"/>
                  </a:lnTo>
                  <a:lnTo>
                    <a:pt x="16557" y="19737"/>
                  </a:lnTo>
                  <a:cubicBezTo>
                    <a:pt x="17283" y="19599"/>
                    <a:pt x="18147" y="19599"/>
                    <a:pt x="18735" y="19460"/>
                  </a:cubicBezTo>
                  <a:lnTo>
                    <a:pt x="20186" y="19460"/>
                  </a:lnTo>
                  <a:cubicBezTo>
                    <a:pt x="20325" y="19322"/>
                    <a:pt x="20601" y="19149"/>
                    <a:pt x="20463" y="18873"/>
                  </a:cubicBezTo>
                  <a:cubicBezTo>
                    <a:pt x="20463" y="18734"/>
                    <a:pt x="20325" y="18458"/>
                    <a:pt x="20013" y="18458"/>
                  </a:cubicBezTo>
                  <a:cubicBezTo>
                    <a:pt x="19599" y="18596"/>
                    <a:pt x="19149" y="18596"/>
                    <a:pt x="18735" y="18596"/>
                  </a:cubicBezTo>
                  <a:cubicBezTo>
                    <a:pt x="18009" y="18596"/>
                    <a:pt x="17145" y="18734"/>
                    <a:pt x="16419" y="18873"/>
                  </a:cubicBezTo>
                  <a:lnTo>
                    <a:pt x="16419" y="18596"/>
                  </a:lnTo>
                  <a:lnTo>
                    <a:pt x="16419" y="18285"/>
                  </a:lnTo>
                  <a:cubicBezTo>
                    <a:pt x="16868" y="18285"/>
                    <a:pt x="17145" y="18285"/>
                    <a:pt x="17421" y="18147"/>
                  </a:cubicBezTo>
                  <a:cubicBezTo>
                    <a:pt x="17594" y="18147"/>
                    <a:pt x="17732" y="18147"/>
                    <a:pt x="17732" y="18009"/>
                  </a:cubicBezTo>
                  <a:cubicBezTo>
                    <a:pt x="17870" y="18009"/>
                    <a:pt x="17870" y="17870"/>
                    <a:pt x="17870" y="17732"/>
                  </a:cubicBezTo>
                  <a:cubicBezTo>
                    <a:pt x="17870" y="17421"/>
                    <a:pt x="17732" y="17283"/>
                    <a:pt x="17421" y="17283"/>
                  </a:cubicBezTo>
                  <a:cubicBezTo>
                    <a:pt x="17006" y="17283"/>
                    <a:pt x="16557" y="17421"/>
                    <a:pt x="16280" y="17421"/>
                  </a:cubicBezTo>
                  <a:lnTo>
                    <a:pt x="16142" y="17283"/>
                  </a:lnTo>
                  <a:cubicBezTo>
                    <a:pt x="16419" y="17145"/>
                    <a:pt x="16730" y="17145"/>
                    <a:pt x="17006" y="17006"/>
                  </a:cubicBezTo>
                  <a:lnTo>
                    <a:pt x="17145" y="17006"/>
                  </a:lnTo>
                  <a:cubicBezTo>
                    <a:pt x="17145" y="17006"/>
                    <a:pt x="17283" y="17006"/>
                    <a:pt x="17421" y="16868"/>
                  </a:cubicBezTo>
                  <a:lnTo>
                    <a:pt x="17421" y="16557"/>
                  </a:lnTo>
                  <a:cubicBezTo>
                    <a:pt x="17421" y="16419"/>
                    <a:pt x="17421" y="16280"/>
                    <a:pt x="17283" y="16280"/>
                  </a:cubicBezTo>
                  <a:cubicBezTo>
                    <a:pt x="17283" y="16142"/>
                    <a:pt x="17145" y="16142"/>
                    <a:pt x="17006" y="16142"/>
                  </a:cubicBezTo>
                  <a:cubicBezTo>
                    <a:pt x="16730" y="16142"/>
                    <a:pt x="16280" y="16280"/>
                    <a:pt x="16004" y="16419"/>
                  </a:cubicBezTo>
                  <a:lnTo>
                    <a:pt x="16004" y="16280"/>
                  </a:lnTo>
                  <a:lnTo>
                    <a:pt x="16004" y="16004"/>
                  </a:lnTo>
                  <a:lnTo>
                    <a:pt x="16004" y="15866"/>
                  </a:lnTo>
                  <a:lnTo>
                    <a:pt x="16004" y="15693"/>
                  </a:lnTo>
                  <a:cubicBezTo>
                    <a:pt x="16280" y="15693"/>
                    <a:pt x="16419" y="15693"/>
                    <a:pt x="16730" y="15555"/>
                  </a:cubicBezTo>
                  <a:cubicBezTo>
                    <a:pt x="16868" y="15555"/>
                    <a:pt x="16868" y="15555"/>
                    <a:pt x="17006" y="15416"/>
                  </a:cubicBezTo>
                  <a:cubicBezTo>
                    <a:pt x="17145" y="15416"/>
                    <a:pt x="17145" y="15278"/>
                    <a:pt x="17145" y="15140"/>
                  </a:cubicBezTo>
                  <a:cubicBezTo>
                    <a:pt x="17145" y="15001"/>
                    <a:pt x="17006" y="14829"/>
                    <a:pt x="17006" y="14829"/>
                  </a:cubicBezTo>
                  <a:cubicBezTo>
                    <a:pt x="16868" y="14829"/>
                    <a:pt x="16868" y="14690"/>
                    <a:pt x="16730" y="14690"/>
                  </a:cubicBezTo>
                  <a:cubicBezTo>
                    <a:pt x="16280" y="14829"/>
                    <a:pt x="16004" y="14829"/>
                    <a:pt x="15866" y="14829"/>
                  </a:cubicBezTo>
                  <a:lnTo>
                    <a:pt x="15693" y="14552"/>
                  </a:lnTo>
                  <a:lnTo>
                    <a:pt x="15693" y="14414"/>
                  </a:lnTo>
                  <a:lnTo>
                    <a:pt x="15693" y="13965"/>
                  </a:lnTo>
                  <a:lnTo>
                    <a:pt x="16142" y="13965"/>
                  </a:lnTo>
                  <a:cubicBezTo>
                    <a:pt x="16280" y="13965"/>
                    <a:pt x="16419" y="13965"/>
                    <a:pt x="16419" y="13826"/>
                  </a:cubicBezTo>
                  <a:cubicBezTo>
                    <a:pt x="16557" y="13688"/>
                    <a:pt x="16557" y="13550"/>
                    <a:pt x="16557" y="13550"/>
                  </a:cubicBezTo>
                  <a:cubicBezTo>
                    <a:pt x="16557" y="13273"/>
                    <a:pt x="16280" y="13100"/>
                    <a:pt x="16142" y="13100"/>
                  </a:cubicBezTo>
                  <a:lnTo>
                    <a:pt x="15555" y="13100"/>
                  </a:lnTo>
                  <a:cubicBezTo>
                    <a:pt x="15555" y="12686"/>
                    <a:pt x="15416" y="12236"/>
                    <a:pt x="15416" y="11683"/>
                  </a:cubicBezTo>
                  <a:lnTo>
                    <a:pt x="15693" y="11683"/>
                  </a:lnTo>
                  <a:cubicBezTo>
                    <a:pt x="16419" y="11545"/>
                    <a:pt x="17006" y="11372"/>
                    <a:pt x="17594" y="11372"/>
                  </a:cubicBezTo>
                  <a:cubicBezTo>
                    <a:pt x="18147" y="11372"/>
                    <a:pt x="18596" y="11234"/>
                    <a:pt x="19149" y="11234"/>
                  </a:cubicBezTo>
                  <a:cubicBezTo>
                    <a:pt x="19322" y="11234"/>
                    <a:pt x="19460" y="11096"/>
                    <a:pt x="19460" y="11096"/>
                  </a:cubicBezTo>
                  <a:cubicBezTo>
                    <a:pt x="19599" y="10957"/>
                    <a:pt x="19599" y="10819"/>
                    <a:pt x="19599" y="10681"/>
                  </a:cubicBezTo>
                  <a:cubicBezTo>
                    <a:pt x="19599" y="10508"/>
                    <a:pt x="19322" y="10232"/>
                    <a:pt x="19149" y="10232"/>
                  </a:cubicBezTo>
                  <a:cubicBezTo>
                    <a:pt x="18596" y="10370"/>
                    <a:pt x="18009" y="10370"/>
                    <a:pt x="17421" y="10508"/>
                  </a:cubicBezTo>
                  <a:lnTo>
                    <a:pt x="17006" y="10508"/>
                  </a:lnTo>
                  <a:cubicBezTo>
                    <a:pt x="16280" y="10681"/>
                    <a:pt x="15866" y="10681"/>
                    <a:pt x="15278" y="10819"/>
                  </a:cubicBezTo>
                  <a:lnTo>
                    <a:pt x="15278" y="10370"/>
                  </a:lnTo>
                  <a:lnTo>
                    <a:pt x="15278" y="9367"/>
                  </a:lnTo>
                  <a:cubicBezTo>
                    <a:pt x="15416" y="9367"/>
                    <a:pt x="15555" y="9367"/>
                    <a:pt x="15693" y="9229"/>
                  </a:cubicBezTo>
                  <a:lnTo>
                    <a:pt x="16142" y="9229"/>
                  </a:lnTo>
                  <a:cubicBezTo>
                    <a:pt x="16280" y="9229"/>
                    <a:pt x="16419" y="9091"/>
                    <a:pt x="16419" y="9091"/>
                  </a:cubicBezTo>
                  <a:cubicBezTo>
                    <a:pt x="16557" y="8953"/>
                    <a:pt x="16557" y="8780"/>
                    <a:pt x="16557" y="8642"/>
                  </a:cubicBezTo>
                  <a:cubicBezTo>
                    <a:pt x="16557" y="8503"/>
                    <a:pt x="16419" y="8365"/>
                    <a:pt x="16142" y="8365"/>
                  </a:cubicBezTo>
                  <a:cubicBezTo>
                    <a:pt x="15866" y="8365"/>
                    <a:pt x="15416" y="8365"/>
                    <a:pt x="15140" y="8503"/>
                  </a:cubicBezTo>
                  <a:lnTo>
                    <a:pt x="15140" y="8088"/>
                  </a:lnTo>
                  <a:lnTo>
                    <a:pt x="15140" y="7501"/>
                  </a:lnTo>
                  <a:lnTo>
                    <a:pt x="15278" y="7501"/>
                  </a:lnTo>
                  <a:cubicBezTo>
                    <a:pt x="15555" y="7501"/>
                    <a:pt x="16004" y="7363"/>
                    <a:pt x="16280" y="7363"/>
                  </a:cubicBezTo>
                  <a:cubicBezTo>
                    <a:pt x="16419" y="7363"/>
                    <a:pt x="16557" y="7363"/>
                    <a:pt x="16557" y="7224"/>
                  </a:cubicBezTo>
                  <a:cubicBezTo>
                    <a:pt x="16730" y="7052"/>
                    <a:pt x="16730" y="6913"/>
                    <a:pt x="16730" y="6913"/>
                  </a:cubicBezTo>
                  <a:cubicBezTo>
                    <a:pt x="16730" y="6775"/>
                    <a:pt x="16730" y="6637"/>
                    <a:pt x="16557" y="6498"/>
                  </a:cubicBezTo>
                  <a:lnTo>
                    <a:pt x="15140" y="6498"/>
                  </a:lnTo>
                  <a:lnTo>
                    <a:pt x="15278" y="5911"/>
                  </a:lnTo>
                  <a:cubicBezTo>
                    <a:pt x="15555" y="5911"/>
                    <a:pt x="15866" y="5773"/>
                    <a:pt x="16142" y="5773"/>
                  </a:cubicBezTo>
                  <a:cubicBezTo>
                    <a:pt x="16280" y="5773"/>
                    <a:pt x="16280" y="5773"/>
                    <a:pt x="16419" y="5634"/>
                  </a:cubicBezTo>
                  <a:cubicBezTo>
                    <a:pt x="16419" y="5496"/>
                    <a:pt x="16557" y="5323"/>
                    <a:pt x="16557" y="5323"/>
                  </a:cubicBezTo>
                  <a:cubicBezTo>
                    <a:pt x="16419" y="5185"/>
                    <a:pt x="16419" y="5047"/>
                    <a:pt x="16280" y="4908"/>
                  </a:cubicBezTo>
                  <a:lnTo>
                    <a:pt x="15555" y="4908"/>
                  </a:lnTo>
                  <a:lnTo>
                    <a:pt x="15278" y="5047"/>
                  </a:lnTo>
                  <a:lnTo>
                    <a:pt x="15278" y="4770"/>
                  </a:lnTo>
                  <a:lnTo>
                    <a:pt x="15416" y="4321"/>
                  </a:lnTo>
                  <a:lnTo>
                    <a:pt x="16142" y="4321"/>
                  </a:lnTo>
                  <a:cubicBezTo>
                    <a:pt x="16280" y="4321"/>
                    <a:pt x="16280" y="4321"/>
                    <a:pt x="16419" y="4183"/>
                  </a:cubicBezTo>
                  <a:cubicBezTo>
                    <a:pt x="16557" y="4044"/>
                    <a:pt x="16557" y="3906"/>
                    <a:pt x="16557" y="3906"/>
                  </a:cubicBezTo>
                  <a:cubicBezTo>
                    <a:pt x="16557" y="3595"/>
                    <a:pt x="16280" y="3457"/>
                    <a:pt x="16142" y="3457"/>
                  </a:cubicBezTo>
                  <a:lnTo>
                    <a:pt x="15555" y="3457"/>
                  </a:lnTo>
                  <a:lnTo>
                    <a:pt x="15555" y="3042"/>
                  </a:lnTo>
                  <a:lnTo>
                    <a:pt x="15693" y="2731"/>
                  </a:lnTo>
                  <a:cubicBezTo>
                    <a:pt x="16557" y="2731"/>
                    <a:pt x="17594" y="2731"/>
                    <a:pt x="18458" y="2593"/>
                  </a:cubicBezTo>
                  <a:lnTo>
                    <a:pt x="18873" y="2593"/>
                  </a:lnTo>
                  <a:cubicBezTo>
                    <a:pt x="19149" y="2593"/>
                    <a:pt x="19322" y="2316"/>
                    <a:pt x="19322" y="2040"/>
                  </a:cubicBezTo>
                  <a:cubicBezTo>
                    <a:pt x="19322" y="1895"/>
                    <a:pt x="19104" y="1677"/>
                    <a:pt x="18952" y="1610"/>
                  </a:cubicBezTo>
                  <a:lnTo>
                    <a:pt x="18952" y="1610"/>
                  </a:lnTo>
                  <a:cubicBezTo>
                    <a:pt x="19016" y="1598"/>
                    <a:pt x="19083" y="1590"/>
                    <a:pt x="19149" y="1590"/>
                  </a:cubicBezTo>
                  <a:lnTo>
                    <a:pt x="19460" y="1452"/>
                  </a:lnTo>
                  <a:cubicBezTo>
                    <a:pt x="19875" y="1452"/>
                    <a:pt x="20463" y="1314"/>
                    <a:pt x="20878" y="1314"/>
                  </a:cubicBezTo>
                  <a:cubicBezTo>
                    <a:pt x="21742" y="1175"/>
                    <a:pt x="22606" y="1003"/>
                    <a:pt x="23470" y="1003"/>
                  </a:cubicBezTo>
                  <a:cubicBezTo>
                    <a:pt x="24058" y="864"/>
                    <a:pt x="24645" y="864"/>
                    <a:pt x="25198" y="864"/>
                  </a:cubicBezTo>
                  <a:close/>
                  <a:moveTo>
                    <a:pt x="24196" y="0"/>
                  </a:moveTo>
                  <a:cubicBezTo>
                    <a:pt x="22468" y="139"/>
                    <a:pt x="20739" y="450"/>
                    <a:pt x="19149" y="726"/>
                  </a:cubicBezTo>
                  <a:lnTo>
                    <a:pt x="18147" y="864"/>
                  </a:lnTo>
                  <a:lnTo>
                    <a:pt x="17421" y="864"/>
                  </a:lnTo>
                  <a:cubicBezTo>
                    <a:pt x="17283" y="1003"/>
                    <a:pt x="17145" y="1003"/>
                    <a:pt x="16868" y="1003"/>
                  </a:cubicBezTo>
                  <a:lnTo>
                    <a:pt x="15866" y="1003"/>
                  </a:lnTo>
                  <a:cubicBezTo>
                    <a:pt x="15555" y="1175"/>
                    <a:pt x="15416" y="1175"/>
                    <a:pt x="15140" y="1452"/>
                  </a:cubicBezTo>
                  <a:cubicBezTo>
                    <a:pt x="15002" y="1590"/>
                    <a:pt x="14829" y="1729"/>
                    <a:pt x="14690" y="2178"/>
                  </a:cubicBezTo>
                  <a:cubicBezTo>
                    <a:pt x="14690" y="2178"/>
                    <a:pt x="14690" y="2316"/>
                    <a:pt x="14829" y="2454"/>
                  </a:cubicBezTo>
                  <a:cubicBezTo>
                    <a:pt x="13965" y="6049"/>
                    <a:pt x="14276" y="9817"/>
                    <a:pt x="14552" y="12686"/>
                  </a:cubicBezTo>
                  <a:cubicBezTo>
                    <a:pt x="14829" y="14137"/>
                    <a:pt x="15002" y="15866"/>
                    <a:pt x="15416" y="17870"/>
                  </a:cubicBezTo>
                  <a:lnTo>
                    <a:pt x="15555" y="18873"/>
                  </a:lnTo>
                  <a:lnTo>
                    <a:pt x="15555" y="19149"/>
                  </a:lnTo>
                  <a:cubicBezTo>
                    <a:pt x="15693" y="19599"/>
                    <a:pt x="15693" y="20013"/>
                    <a:pt x="15866" y="20463"/>
                  </a:cubicBezTo>
                  <a:cubicBezTo>
                    <a:pt x="16004" y="21327"/>
                    <a:pt x="16142" y="22329"/>
                    <a:pt x="16280" y="23332"/>
                  </a:cubicBezTo>
                  <a:lnTo>
                    <a:pt x="16280" y="23470"/>
                  </a:lnTo>
                  <a:cubicBezTo>
                    <a:pt x="16419" y="24334"/>
                    <a:pt x="16557" y="25198"/>
                    <a:pt x="16557" y="26062"/>
                  </a:cubicBezTo>
                  <a:cubicBezTo>
                    <a:pt x="16868" y="28378"/>
                    <a:pt x="17006" y="30556"/>
                    <a:pt x="17145" y="32561"/>
                  </a:cubicBezTo>
                  <a:cubicBezTo>
                    <a:pt x="17283" y="34012"/>
                    <a:pt x="17421" y="35291"/>
                    <a:pt x="17421" y="36605"/>
                  </a:cubicBezTo>
                  <a:cubicBezTo>
                    <a:pt x="17594" y="38333"/>
                    <a:pt x="17732" y="40061"/>
                    <a:pt x="17870" y="41928"/>
                  </a:cubicBezTo>
                  <a:lnTo>
                    <a:pt x="17870" y="42066"/>
                  </a:lnTo>
                  <a:lnTo>
                    <a:pt x="18009" y="43207"/>
                  </a:lnTo>
                  <a:cubicBezTo>
                    <a:pt x="18009" y="44382"/>
                    <a:pt x="18147" y="45522"/>
                    <a:pt x="18285" y="46525"/>
                  </a:cubicBezTo>
                  <a:cubicBezTo>
                    <a:pt x="18285" y="47251"/>
                    <a:pt x="18458" y="48115"/>
                    <a:pt x="18596" y="48841"/>
                  </a:cubicBezTo>
                  <a:lnTo>
                    <a:pt x="18596" y="49843"/>
                  </a:lnTo>
                  <a:cubicBezTo>
                    <a:pt x="19011" y="52574"/>
                    <a:pt x="19149" y="55304"/>
                    <a:pt x="19460" y="58035"/>
                  </a:cubicBezTo>
                  <a:lnTo>
                    <a:pt x="19599" y="59072"/>
                  </a:lnTo>
                  <a:cubicBezTo>
                    <a:pt x="19149" y="59072"/>
                    <a:pt x="18735" y="59210"/>
                    <a:pt x="18285" y="59348"/>
                  </a:cubicBezTo>
                  <a:cubicBezTo>
                    <a:pt x="16557" y="55615"/>
                    <a:pt x="14829" y="51848"/>
                    <a:pt x="13550" y="48391"/>
                  </a:cubicBezTo>
                  <a:lnTo>
                    <a:pt x="13412" y="48253"/>
                  </a:lnTo>
                  <a:lnTo>
                    <a:pt x="13412" y="48115"/>
                  </a:lnTo>
                  <a:cubicBezTo>
                    <a:pt x="13412" y="48115"/>
                    <a:pt x="13412" y="47976"/>
                    <a:pt x="13550" y="47976"/>
                  </a:cubicBezTo>
                  <a:lnTo>
                    <a:pt x="13688" y="47976"/>
                  </a:lnTo>
                  <a:lnTo>
                    <a:pt x="13688" y="47838"/>
                  </a:lnTo>
                  <a:lnTo>
                    <a:pt x="13965" y="47838"/>
                  </a:lnTo>
                  <a:cubicBezTo>
                    <a:pt x="13965" y="47665"/>
                    <a:pt x="14137" y="47665"/>
                    <a:pt x="14137" y="47527"/>
                  </a:cubicBezTo>
                  <a:lnTo>
                    <a:pt x="14276" y="47527"/>
                  </a:lnTo>
                  <a:cubicBezTo>
                    <a:pt x="14276" y="47389"/>
                    <a:pt x="14414" y="47389"/>
                    <a:pt x="14414" y="47251"/>
                  </a:cubicBezTo>
                  <a:lnTo>
                    <a:pt x="14414" y="46974"/>
                  </a:lnTo>
                  <a:cubicBezTo>
                    <a:pt x="14137" y="46248"/>
                    <a:pt x="13826" y="45661"/>
                    <a:pt x="13550" y="45073"/>
                  </a:cubicBezTo>
                  <a:cubicBezTo>
                    <a:pt x="13273" y="44520"/>
                    <a:pt x="12962" y="43932"/>
                    <a:pt x="12686" y="43207"/>
                  </a:cubicBezTo>
                  <a:cubicBezTo>
                    <a:pt x="11960" y="42066"/>
                    <a:pt x="11234" y="40925"/>
                    <a:pt x="10508" y="39888"/>
                  </a:cubicBezTo>
                  <a:cubicBezTo>
                    <a:pt x="8780" y="37469"/>
                    <a:pt x="6913" y="35568"/>
                    <a:pt x="5047" y="34012"/>
                  </a:cubicBezTo>
                  <a:lnTo>
                    <a:pt x="4459" y="34012"/>
                  </a:lnTo>
                  <a:cubicBezTo>
                    <a:pt x="3906" y="34150"/>
                    <a:pt x="3457" y="34289"/>
                    <a:pt x="3042" y="34565"/>
                  </a:cubicBezTo>
                  <a:lnTo>
                    <a:pt x="2731" y="34565"/>
                  </a:lnTo>
                  <a:cubicBezTo>
                    <a:pt x="2731" y="34704"/>
                    <a:pt x="2593" y="34876"/>
                    <a:pt x="2593" y="34876"/>
                  </a:cubicBezTo>
                  <a:cubicBezTo>
                    <a:pt x="2316" y="36432"/>
                    <a:pt x="2178" y="37884"/>
                    <a:pt x="2316" y="39335"/>
                  </a:cubicBezTo>
                  <a:cubicBezTo>
                    <a:pt x="2316" y="39888"/>
                    <a:pt x="2316" y="40614"/>
                    <a:pt x="2454" y="41202"/>
                  </a:cubicBezTo>
                  <a:cubicBezTo>
                    <a:pt x="1867" y="41617"/>
                    <a:pt x="1452" y="42066"/>
                    <a:pt x="1003" y="42342"/>
                  </a:cubicBezTo>
                  <a:cubicBezTo>
                    <a:pt x="726" y="42792"/>
                    <a:pt x="450" y="43345"/>
                    <a:pt x="139" y="43932"/>
                  </a:cubicBezTo>
                  <a:cubicBezTo>
                    <a:pt x="0" y="44382"/>
                    <a:pt x="0" y="44935"/>
                    <a:pt x="0" y="45522"/>
                  </a:cubicBezTo>
                  <a:cubicBezTo>
                    <a:pt x="0" y="46110"/>
                    <a:pt x="139" y="46663"/>
                    <a:pt x="450" y="47389"/>
                  </a:cubicBezTo>
                  <a:cubicBezTo>
                    <a:pt x="588" y="48253"/>
                    <a:pt x="1003" y="49255"/>
                    <a:pt x="1314" y="49843"/>
                  </a:cubicBezTo>
                  <a:cubicBezTo>
                    <a:pt x="1590" y="50707"/>
                    <a:pt x="1867" y="51571"/>
                    <a:pt x="2316" y="52435"/>
                  </a:cubicBezTo>
                  <a:cubicBezTo>
                    <a:pt x="3042" y="54025"/>
                    <a:pt x="3906" y="55615"/>
                    <a:pt x="4770" y="57033"/>
                  </a:cubicBezTo>
                  <a:lnTo>
                    <a:pt x="4909" y="57482"/>
                  </a:lnTo>
                  <a:cubicBezTo>
                    <a:pt x="5185" y="57758"/>
                    <a:pt x="5323" y="58208"/>
                    <a:pt x="5634" y="58484"/>
                  </a:cubicBezTo>
                  <a:cubicBezTo>
                    <a:pt x="5911" y="58899"/>
                    <a:pt x="6360" y="59348"/>
                    <a:pt x="6913" y="59487"/>
                  </a:cubicBezTo>
                  <a:lnTo>
                    <a:pt x="7052" y="59487"/>
                  </a:lnTo>
                  <a:cubicBezTo>
                    <a:pt x="7224" y="59487"/>
                    <a:pt x="7501" y="59348"/>
                    <a:pt x="7639" y="59210"/>
                  </a:cubicBezTo>
                  <a:cubicBezTo>
                    <a:pt x="7777" y="59072"/>
                    <a:pt x="7916" y="58899"/>
                    <a:pt x="7916" y="58623"/>
                  </a:cubicBezTo>
                  <a:lnTo>
                    <a:pt x="7916" y="58346"/>
                  </a:lnTo>
                  <a:cubicBezTo>
                    <a:pt x="7777" y="58208"/>
                    <a:pt x="7777" y="58208"/>
                    <a:pt x="7777" y="58035"/>
                  </a:cubicBezTo>
                  <a:cubicBezTo>
                    <a:pt x="7639" y="57758"/>
                    <a:pt x="7639" y="57482"/>
                    <a:pt x="7501" y="57344"/>
                  </a:cubicBezTo>
                  <a:cubicBezTo>
                    <a:pt x="7224" y="56894"/>
                    <a:pt x="6913" y="56479"/>
                    <a:pt x="6775" y="56030"/>
                  </a:cubicBezTo>
                  <a:cubicBezTo>
                    <a:pt x="6499" y="55754"/>
                    <a:pt x="6360" y="55304"/>
                    <a:pt x="6049" y="55028"/>
                  </a:cubicBezTo>
                  <a:lnTo>
                    <a:pt x="6049" y="54889"/>
                  </a:lnTo>
                  <a:lnTo>
                    <a:pt x="5911" y="54751"/>
                  </a:lnTo>
                  <a:cubicBezTo>
                    <a:pt x="5185" y="53438"/>
                    <a:pt x="4321" y="51986"/>
                    <a:pt x="3595" y="50569"/>
                  </a:cubicBezTo>
                  <a:cubicBezTo>
                    <a:pt x="3319" y="50120"/>
                    <a:pt x="3180" y="49566"/>
                    <a:pt x="2904" y="49117"/>
                  </a:cubicBezTo>
                  <a:cubicBezTo>
                    <a:pt x="2593" y="48391"/>
                    <a:pt x="2316" y="47527"/>
                    <a:pt x="2178" y="46525"/>
                  </a:cubicBezTo>
                  <a:lnTo>
                    <a:pt x="2178" y="45522"/>
                  </a:lnTo>
                  <a:cubicBezTo>
                    <a:pt x="2316" y="45246"/>
                    <a:pt x="2316" y="44935"/>
                    <a:pt x="2454" y="44658"/>
                  </a:cubicBezTo>
                  <a:cubicBezTo>
                    <a:pt x="2454" y="44520"/>
                    <a:pt x="2593" y="44382"/>
                    <a:pt x="2731" y="44209"/>
                  </a:cubicBezTo>
                  <a:lnTo>
                    <a:pt x="2904" y="44071"/>
                  </a:lnTo>
                  <a:lnTo>
                    <a:pt x="3042" y="43932"/>
                  </a:lnTo>
                  <a:cubicBezTo>
                    <a:pt x="3595" y="46663"/>
                    <a:pt x="4632" y="49394"/>
                    <a:pt x="5634" y="51571"/>
                  </a:cubicBezTo>
                  <a:cubicBezTo>
                    <a:pt x="5634" y="51710"/>
                    <a:pt x="5773" y="51848"/>
                    <a:pt x="5911" y="51848"/>
                  </a:cubicBezTo>
                  <a:lnTo>
                    <a:pt x="6360" y="51848"/>
                  </a:lnTo>
                  <a:cubicBezTo>
                    <a:pt x="6637" y="51710"/>
                    <a:pt x="7052" y="51433"/>
                    <a:pt x="7363" y="51295"/>
                  </a:cubicBezTo>
                  <a:cubicBezTo>
                    <a:pt x="8953" y="54025"/>
                    <a:pt x="10093" y="56894"/>
                    <a:pt x="11545" y="60213"/>
                  </a:cubicBezTo>
                  <a:cubicBezTo>
                    <a:pt x="11822" y="60800"/>
                    <a:pt x="12098" y="61353"/>
                    <a:pt x="12236" y="61941"/>
                  </a:cubicBezTo>
                  <a:cubicBezTo>
                    <a:pt x="12409" y="61941"/>
                    <a:pt x="12409" y="61941"/>
                    <a:pt x="12409" y="62079"/>
                  </a:cubicBezTo>
                  <a:cubicBezTo>
                    <a:pt x="12236" y="62079"/>
                    <a:pt x="12236" y="62079"/>
                    <a:pt x="12098" y="62217"/>
                  </a:cubicBezTo>
                  <a:cubicBezTo>
                    <a:pt x="11683" y="62667"/>
                    <a:pt x="11096" y="63081"/>
                    <a:pt x="10681" y="63669"/>
                  </a:cubicBezTo>
                  <a:cubicBezTo>
                    <a:pt x="10370" y="64257"/>
                    <a:pt x="10093" y="64810"/>
                    <a:pt x="9817" y="65397"/>
                  </a:cubicBezTo>
                  <a:cubicBezTo>
                    <a:pt x="9644" y="65536"/>
                    <a:pt x="9644" y="65536"/>
                    <a:pt x="9644" y="65674"/>
                  </a:cubicBezTo>
                  <a:lnTo>
                    <a:pt x="9644" y="65812"/>
                  </a:lnTo>
                  <a:cubicBezTo>
                    <a:pt x="9506" y="66123"/>
                    <a:pt x="9367" y="66400"/>
                    <a:pt x="9367" y="66538"/>
                  </a:cubicBezTo>
                  <a:cubicBezTo>
                    <a:pt x="9229" y="66849"/>
                    <a:pt x="9229" y="67126"/>
                    <a:pt x="9091" y="67540"/>
                  </a:cubicBezTo>
                  <a:cubicBezTo>
                    <a:pt x="8953" y="68266"/>
                    <a:pt x="8953" y="68854"/>
                    <a:pt x="8953" y="69718"/>
                  </a:cubicBezTo>
                  <a:cubicBezTo>
                    <a:pt x="8953" y="70720"/>
                    <a:pt x="9091" y="71723"/>
                    <a:pt x="9091" y="72725"/>
                  </a:cubicBezTo>
                  <a:cubicBezTo>
                    <a:pt x="9091" y="73036"/>
                    <a:pt x="9229" y="73451"/>
                    <a:pt x="9229" y="73900"/>
                  </a:cubicBezTo>
                  <a:lnTo>
                    <a:pt x="9229" y="76043"/>
                  </a:lnTo>
                  <a:lnTo>
                    <a:pt x="9229" y="77357"/>
                  </a:lnTo>
                  <a:lnTo>
                    <a:pt x="9229" y="78636"/>
                  </a:lnTo>
                  <a:cubicBezTo>
                    <a:pt x="9229" y="80226"/>
                    <a:pt x="9229" y="82092"/>
                    <a:pt x="9367" y="84131"/>
                  </a:cubicBezTo>
                  <a:lnTo>
                    <a:pt x="9367" y="84408"/>
                  </a:lnTo>
                  <a:cubicBezTo>
                    <a:pt x="9506" y="84546"/>
                    <a:pt x="9644" y="84685"/>
                    <a:pt x="9817" y="84685"/>
                  </a:cubicBezTo>
                  <a:cubicBezTo>
                    <a:pt x="9955" y="84685"/>
                    <a:pt x="9955" y="84546"/>
                    <a:pt x="10093" y="84546"/>
                  </a:cubicBezTo>
                  <a:cubicBezTo>
                    <a:pt x="10232" y="84408"/>
                    <a:pt x="10232" y="84270"/>
                    <a:pt x="10232" y="84131"/>
                  </a:cubicBezTo>
                  <a:cubicBezTo>
                    <a:pt x="10093" y="82542"/>
                    <a:pt x="10093" y="80813"/>
                    <a:pt x="10093" y="79500"/>
                  </a:cubicBezTo>
                  <a:lnTo>
                    <a:pt x="10093" y="77910"/>
                  </a:lnTo>
                  <a:lnTo>
                    <a:pt x="10093" y="77218"/>
                  </a:lnTo>
                  <a:lnTo>
                    <a:pt x="10093" y="76631"/>
                  </a:lnTo>
                  <a:lnTo>
                    <a:pt x="10093" y="76354"/>
                  </a:lnTo>
                  <a:lnTo>
                    <a:pt x="10093" y="75041"/>
                  </a:lnTo>
                  <a:cubicBezTo>
                    <a:pt x="10093" y="74177"/>
                    <a:pt x="10093" y="73313"/>
                    <a:pt x="9955" y="72587"/>
                  </a:cubicBezTo>
                  <a:lnTo>
                    <a:pt x="9955" y="71446"/>
                  </a:lnTo>
                  <a:cubicBezTo>
                    <a:pt x="9817" y="70444"/>
                    <a:pt x="9817" y="69130"/>
                    <a:pt x="9955" y="67851"/>
                  </a:cubicBezTo>
                  <a:cubicBezTo>
                    <a:pt x="10093" y="67402"/>
                    <a:pt x="10093" y="67126"/>
                    <a:pt x="10232" y="66849"/>
                  </a:cubicBezTo>
                  <a:lnTo>
                    <a:pt x="10232" y="66538"/>
                  </a:lnTo>
                  <a:cubicBezTo>
                    <a:pt x="10232" y="66676"/>
                    <a:pt x="10370" y="66676"/>
                    <a:pt x="10370" y="66676"/>
                  </a:cubicBezTo>
                  <a:cubicBezTo>
                    <a:pt x="11960" y="68266"/>
                    <a:pt x="13965" y="69580"/>
                    <a:pt x="16557" y="70444"/>
                  </a:cubicBezTo>
                  <a:cubicBezTo>
                    <a:pt x="17870" y="70859"/>
                    <a:pt x="19322" y="71170"/>
                    <a:pt x="20739" y="71446"/>
                  </a:cubicBezTo>
                  <a:cubicBezTo>
                    <a:pt x="22053" y="71584"/>
                    <a:pt x="23332" y="71723"/>
                    <a:pt x="24645" y="71723"/>
                  </a:cubicBezTo>
                  <a:lnTo>
                    <a:pt x="24783" y="71723"/>
                  </a:lnTo>
                  <a:cubicBezTo>
                    <a:pt x="26235" y="71723"/>
                    <a:pt x="27514" y="71584"/>
                    <a:pt x="28655" y="71308"/>
                  </a:cubicBezTo>
                  <a:cubicBezTo>
                    <a:pt x="29381" y="71170"/>
                    <a:pt x="29968" y="70997"/>
                    <a:pt x="30556" y="70859"/>
                  </a:cubicBezTo>
                  <a:cubicBezTo>
                    <a:pt x="31109" y="70720"/>
                    <a:pt x="31696" y="70444"/>
                    <a:pt x="32422" y="70305"/>
                  </a:cubicBezTo>
                  <a:cubicBezTo>
                    <a:pt x="33840" y="69718"/>
                    <a:pt x="35153" y="69269"/>
                    <a:pt x="36432" y="68577"/>
                  </a:cubicBezTo>
                  <a:cubicBezTo>
                    <a:pt x="37884" y="67851"/>
                    <a:pt x="39024" y="67126"/>
                    <a:pt x="39888" y="66261"/>
                  </a:cubicBezTo>
                  <a:cubicBezTo>
                    <a:pt x="40200" y="65985"/>
                    <a:pt x="40476" y="65674"/>
                    <a:pt x="40753" y="65397"/>
                  </a:cubicBezTo>
                  <a:cubicBezTo>
                    <a:pt x="40925" y="68128"/>
                    <a:pt x="41064" y="70720"/>
                    <a:pt x="41064" y="73313"/>
                  </a:cubicBezTo>
                  <a:lnTo>
                    <a:pt x="41064" y="73451"/>
                  </a:lnTo>
                  <a:lnTo>
                    <a:pt x="41064" y="76182"/>
                  </a:lnTo>
                  <a:cubicBezTo>
                    <a:pt x="41064" y="77218"/>
                    <a:pt x="41064" y="78083"/>
                    <a:pt x="41202" y="79085"/>
                  </a:cubicBezTo>
                  <a:lnTo>
                    <a:pt x="41202" y="80364"/>
                  </a:lnTo>
                  <a:cubicBezTo>
                    <a:pt x="41202" y="80813"/>
                    <a:pt x="41340" y="81366"/>
                    <a:pt x="41340" y="81816"/>
                  </a:cubicBezTo>
                  <a:cubicBezTo>
                    <a:pt x="41478" y="83682"/>
                    <a:pt x="41478" y="85549"/>
                    <a:pt x="41617" y="87588"/>
                  </a:cubicBezTo>
                  <a:lnTo>
                    <a:pt x="41617" y="95054"/>
                  </a:lnTo>
                  <a:lnTo>
                    <a:pt x="41617" y="97646"/>
                  </a:lnTo>
                  <a:cubicBezTo>
                    <a:pt x="41617" y="99098"/>
                    <a:pt x="41478" y="100688"/>
                    <a:pt x="41617" y="102278"/>
                  </a:cubicBezTo>
                  <a:lnTo>
                    <a:pt x="41617" y="102416"/>
                  </a:lnTo>
                  <a:lnTo>
                    <a:pt x="41478" y="102555"/>
                  </a:lnTo>
                  <a:lnTo>
                    <a:pt x="41478" y="102693"/>
                  </a:lnTo>
                  <a:lnTo>
                    <a:pt x="41064" y="104006"/>
                  </a:lnTo>
                  <a:cubicBezTo>
                    <a:pt x="40753" y="104559"/>
                    <a:pt x="40338" y="105147"/>
                    <a:pt x="39888" y="105562"/>
                  </a:cubicBezTo>
                  <a:cubicBezTo>
                    <a:pt x="39474" y="106149"/>
                    <a:pt x="38748" y="106737"/>
                    <a:pt x="37884" y="107290"/>
                  </a:cubicBezTo>
                  <a:cubicBezTo>
                    <a:pt x="36605" y="108154"/>
                    <a:pt x="35153" y="108742"/>
                    <a:pt x="33840" y="109329"/>
                  </a:cubicBezTo>
                  <a:cubicBezTo>
                    <a:pt x="32837" y="109744"/>
                    <a:pt x="32111" y="110194"/>
                    <a:pt x="31247" y="110608"/>
                  </a:cubicBezTo>
                  <a:cubicBezTo>
                    <a:pt x="31109" y="110608"/>
                    <a:pt x="30971" y="110747"/>
                    <a:pt x="30971" y="110919"/>
                  </a:cubicBezTo>
                  <a:cubicBezTo>
                    <a:pt x="30971" y="111058"/>
                    <a:pt x="30971" y="111058"/>
                    <a:pt x="31109" y="111196"/>
                  </a:cubicBezTo>
                  <a:cubicBezTo>
                    <a:pt x="31109" y="111334"/>
                    <a:pt x="31247" y="111334"/>
                    <a:pt x="31420" y="111334"/>
                  </a:cubicBezTo>
                  <a:lnTo>
                    <a:pt x="31696" y="111334"/>
                  </a:lnTo>
                  <a:cubicBezTo>
                    <a:pt x="32561" y="110919"/>
                    <a:pt x="33286" y="110608"/>
                    <a:pt x="34151" y="110194"/>
                  </a:cubicBezTo>
                  <a:cubicBezTo>
                    <a:pt x="35430" y="109606"/>
                    <a:pt x="36743" y="109018"/>
                    <a:pt x="37884" y="108327"/>
                  </a:cubicBezTo>
                  <a:cubicBezTo>
                    <a:pt x="38471" y="108016"/>
                    <a:pt x="39024" y="107601"/>
                    <a:pt x="39474" y="107290"/>
                  </a:cubicBezTo>
                  <a:cubicBezTo>
                    <a:pt x="39888" y="107014"/>
                    <a:pt x="40338" y="106599"/>
                    <a:pt x="40753" y="106149"/>
                  </a:cubicBezTo>
                  <a:cubicBezTo>
                    <a:pt x="41064" y="105735"/>
                    <a:pt x="41478" y="105147"/>
                    <a:pt x="41617" y="104698"/>
                  </a:cubicBezTo>
                  <a:cubicBezTo>
                    <a:pt x="41928" y="104421"/>
                    <a:pt x="42066" y="104145"/>
                    <a:pt x="42066" y="103834"/>
                  </a:cubicBezTo>
                  <a:cubicBezTo>
                    <a:pt x="42204" y="103419"/>
                    <a:pt x="42343" y="103142"/>
                    <a:pt x="42481" y="102693"/>
                  </a:cubicBezTo>
                  <a:lnTo>
                    <a:pt x="42481" y="102555"/>
                  </a:lnTo>
                  <a:lnTo>
                    <a:pt x="42481" y="102278"/>
                  </a:lnTo>
                  <a:lnTo>
                    <a:pt x="42481" y="97785"/>
                  </a:lnTo>
                  <a:lnTo>
                    <a:pt x="42481" y="96644"/>
                  </a:lnTo>
                  <a:lnTo>
                    <a:pt x="42481" y="94052"/>
                  </a:lnTo>
                  <a:lnTo>
                    <a:pt x="42481" y="93775"/>
                  </a:lnTo>
                  <a:lnTo>
                    <a:pt x="42481" y="90872"/>
                  </a:lnTo>
                  <a:cubicBezTo>
                    <a:pt x="42481" y="88867"/>
                    <a:pt x="42481" y="86862"/>
                    <a:pt x="42343" y="85134"/>
                  </a:cubicBezTo>
                  <a:cubicBezTo>
                    <a:pt x="42343" y="83406"/>
                    <a:pt x="42204" y="81539"/>
                    <a:pt x="42066" y="79362"/>
                  </a:cubicBezTo>
                  <a:cubicBezTo>
                    <a:pt x="41928" y="77357"/>
                    <a:pt x="41928" y="75317"/>
                    <a:pt x="41928" y="73313"/>
                  </a:cubicBezTo>
                  <a:cubicBezTo>
                    <a:pt x="41928" y="70859"/>
                    <a:pt x="41928" y="68128"/>
                    <a:pt x="41617" y="65536"/>
                  </a:cubicBezTo>
                  <a:cubicBezTo>
                    <a:pt x="41617" y="65397"/>
                    <a:pt x="41478" y="65121"/>
                    <a:pt x="41478" y="64810"/>
                  </a:cubicBezTo>
                  <a:cubicBezTo>
                    <a:pt x="41478" y="64671"/>
                    <a:pt x="41478" y="64533"/>
                    <a:pt x="41340" y="64395"/>
                  </a:cubicBezTo>
                  <a:cubicBezTo>
                    <a:pt x="41340" y="63946"/>
                    <a:pt x="41340" y="63531"/>
                    <a:pt x="41064" y="62943"/>
                  </a:cubicBezTo>
                  <a:cubicBezTo>
                    <a:pt x="40753" y="62356"/>
                    <a:pt x="40476" y="61941"/>
                    <a:pt x="39888" y="61353"/>
                  </a:cubicBezTo>
                  <a:cubicBezTo>
                    <a:pt x="39474" y="60938"/>
                    <a:pt x="39024" y="60627"/>
                    <a:pt x="38610" y="60213"/>
                  </a:cubicBezTo>
                  <a:cubicBezTo>
                    <a:pt x="38022" y="59936"/>
                    <a:pt x="37607" y="59763"/>
                    <a:pt x="37158" y="59625"/>
                  </a:cubicBezTo>
                  <a:lnTo>
                    <a:pt x="37296" y="59072"/>
                  </a:lnTo>
                  <a:lnTo>
                    <a:pt x="37469" y="58484"/>
                  </a:lnTo>
                  <a:cubicBezTo>
                    <a:pt x="38022" y="56756"/>
                    <a:pt x="38471" y="55028"/>
                    <a:pt x="39197" y="53161"/>
                  </a:cubicBezTo>
                  <a:cubicBezTo>
                    <a:pt x="39474" y="52297"/>
                    <a:pt x="39750" y="51295"/>
                    <a:pt x="40061" y="50431"/>
                  </a:cubicBezTo>
                  <a:cubicBezTo>
                    <a:pt x="40338" y="49705"/>
                    <a:pt x="40614" y="48979"/>
                    <a:pt x="40925" y="48391"/>
                  </a:cubicBezTo>
                  <a:cubicBezTo>
                    <a:pt x="41064" y="47838"/>
                    <a:pt x="41340" y="47389"/>
                    <a:pt x="41478" y="46974"/>
                  </a:cubicBezTo>
                  <a:cubicBezTo>
                    <a:pt x="41928" y="45937"/>
                    <a:pt x="42343" y="44797"/>
                    <a:pt x="42792" y="43794"/>
                  </a:cubicBezTo>
                  <a:cubicBezTo>
                    <a:pt x="43518" y="41928"/>
                    <a:pt x="43933" y="40476"/>
                    <a:pt x="44071" y="39024"/>
                  </a:cubicBezTo>
                  <a:cubicBezTo>
                    <a:pt x="44209" y="38333"/>
                    <a:pt x="44382" y="37469"/>
                    <a:pt x="44382" y="36743"/>
                  </a:cubicBezTo>
                  <a:cubicBezTo>
                    <a:pt x="44382" y="36017"/>
                    <a:pt x="44209" y="35429"/>
                    <a:pt x="43933" y="35015"/>
                  </a:cubicBezTo>
                  <a:cubicBezTo>
                    <a:pt x="43794" y="34427"/>
                    <a:pt x="43345" y="34012"/>
                    <a:pt x="42930" y="33839"/>
                  </a:cubicBezTo>
                  <a:cubicBezTo>
                    <a:pt x="42654" y="33563"/>
                    <a:pt x="42204" y="33563"/>
                    <a:pt x="41790" y="33563"/>
                  </a:cubicBezTo>
                  <a:lnTo>
                    <a:pt x="41064" y="33563"/>
                  </a:lnTo>
                  <a:cubicBezTo>
                    <a:pt x="40753" y="33701"/>
                    <a:pt x="40476" y="33839"/>
                    <a:pt x="40061" y="34012"/>
                  </a:cubicBezTo>
                  <a:cubicBezTo>
                    <a:pt x="39888" y="34150"/>
                    <a:pt x="39612" y="34289"/>
                    <a:pt x="39335" y="34565"/>
                  </a:cubicBezTo>
                  <a:cubicBezTo>
                    <a:pt x="39024" y="34876"/>
                    <a:pt x="38748" y="35153"/>
                    <a:pt x="38610" y="35429"/>
                  </a:cubicBezTo>
                  <a:cubicBezTo>
                    <a:pt x="38471" y="35568"/>
                    <a:pt x="38333" y="35879"/>
                    <a:pt x="38022" y="36294"/>
                  </a:cubicBezTo>
                  <a:cubicBezTo>
                    <a:pt x="37745" y="36881"/>
                    <a:pt x="37469" y="37469"/>
                    <a:pt x="37296" y="38022"/>
                  </a:cubicBezTo>
                  <a:lnTo>
                    <a:pt x="37158" y="38471"/>
                  </a:lnTo>
                  <a:cubicBezTo>
                    <a:pt x="36881" y="39197"/>
                    <a:pt x="36605" y="40061"/>
                    <a:pt x="36294" y="41063"/>
                  </a:cubicBezTo>
                  <a:cubicBezTo>
                    <a:pt x="35015" y="44658"/>
                    <a:pt x="33840" y="48253"/>
                    <a:pt x="32837" y="51571"/>
                  </a:cubicBezTo>
                  <a:cubicBezTo>
                    <a:pt x="32561" y="52712"/>
                    <a:pt x="32284" y="53714"/>
                    <a:pt x="31835" y="54889"/>
                  </a:cubicBezTo>
                  <a:cubicBezTo>
                    <a:pt x="31973" y="53887"/>
                    <a:pt x="31835" y="52850"/>
                    <a:pt x="31835" y="51710"/>
                  </a:cubicBezTo>
                  <a:cubicBezTo>
                    <a:pt x="31696" y="49843"/>
                    <a:pt x="31558" y="47838"/>
                    <a:pt x="31420" y="45937"/>
                  </a:cubicBezTo>
                  <a:cubicBezTo>
                    <a:pt x="31247" y="43656"/>
                    <a:pt x="31109" y="41202"/>
                    <a:pt x="30971" y="38886"/>
                  </a:cubicBezTo>
                  <a:lnTo>
                    <a:pt x="30832" y="37884"/>
                  </a:lnTo>
                  <a:lnTo>
                    <a:pt x="30556" y="34289"/>
                  </a:lnTo>
                  <a:cubicBezTo>
                    <a:pt x="30245" y="30832"/>
                    <a:pt x="29968" y="26788"/>
                    <a:pt x="29692" y="22606"/>
                  </a:cubicBezTo>
                  <a:cubicBezTo>
                    <a:pt x="29692" y="21327"/>
                    <a:pt x="29519" y="19875"/>
                    <a:pt x="29519" y="18596"/>
                  </a:cubicBezTo>
                  <a:lnTo>
                    <a:pt x="29381" y="16868"/>
                  </a:lnTo>
                  <a:cubicBezTo>
                    <a:pt x="29381" y="14829"/>
                    <a:pt x="29242" y="12962"/>
                    <a:pt x="29104" y="10957"/>
                  </a:cubicBezTo>
                  <a:cubicBezTo>
                    <a:pt x="28966" y="7052"/>
                    <a:pt x="28655" y="3906"/>
                    <a:pt x="28378" y="1003"/>
                  </a:cubicBezTo>
                  <a:cubicBezTo>
                    <a:pt x="28378" y="864"/>
                    <a:pt x="28378" y="864"/>
                    <a:pt x="28240" y="726"/>
                  </a:cubicBezTo>
                  <a:cubicBezTo>
                    <a:pt x="28240" y="726"/>
                    <a:pt x="28240" y="588"/>
                    <a:pt x="28102" y="588"/>
                  </a:cubicBezTo>
                  <a:cubicBezTo>
                    <a:pt x="27791" y="311"/>
                    <a:pt x="27514" y="139"/>
                    <a:pt x="269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203682" y="2661054"/>
              <a:ext cx="41595" cy="63399"/>
            </a:xfrm>
            <a:custGeom>
              <a:avLst/>
              <a:gdLst/>
              <a:ahLst/>
              <a:cxnLst/>
              <a:rect l="l" t="t" r="r" b="b"/>
              <a:pathLst>
                <a:path w="2316" h="3530" extrusionOk="0">
                  <a:moveTo>
                    <a:pt x="449" y="1"/>
                  </a:moveTo>
                  <a:lnTo>
                    <a:pt x="311" y="174"/>
                  </a:lnTo>
                  <a:cubicBezTo>
                    <a:pt x="173" y="312"/>
                    <a:pt x="0" y="588"/>
                    <a:pt x="173" y="727"/>
                  </a:cubicBezTo>
                  <a:cubicBezTo>
                    <a:pt x="173" y="865"/>
                    <a:pt x="311" y="1038"/>
                    <a:pt x="311" y="1176"/>
                  </a:cubicBezTo>
                  <a:cubicBezTo>
                    <a:pt x="588" y="1591"/>
                    <a:pt x="726" y="2040"/>
                    <a:pt x="1037" y="2455"/>
                  </a:cubicBezTo>
                  <a:cubicBezTo>
                    <a:pt x="1175" y="2766"/>
                    <a:pt x="1314" y="3043"/>
                    <a:pt x="1452" y="3319"/>
                  </a:cubicBezTo>
                  <a:cubicBezTo>
                    <a:pt x="1452" y="3416"/>
                    <a:pt x="1588" y="3530"/>
                    <a:pt x="1776" y="3530"/>
                  </a:cubicBezTo>
                  <a:cubicBezTo>
                    <a:pt x="1856" y="3530"/>
                    <a:pt x="1946" y="3509"/>
                    <a:pt x="2039" y="3457"/>
                  </a:cubicBezTo>
                  <a:cubicBezTo>
                    <a:pt x="2178" y="3319"/>
                    <a:pt x="2316" y="3043"/>
                    <a:pt x="2178" y="2904"/>
                  </a:cubicBezTo>
                  <a:cubicBezTo>
                    <a:pt x="2178" y="2766"/>
                    <a:pt x="2178" y="2766"/>
                    <a:pt x="2039" y="2766"/>
                  </a:cubicBezTo>
                  <a:cubicBezTo>
                    <a:pt x="1728" y="1902"/>
                    <a:pt x="1452" y="1038"/>
                    <a:pt x="864" y="312"/>
                  </a:cubicBezTo>
                  <a:cubicBezTo>
                    <a:pt x="726" y="174"/>
                    <a:pt x="588" y="1"/>
                    <a:pt x="44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2222306" y="2640580"/>
              <a:ext cx="40985" cy="62088"/>
            </a:xfrm>
            <a:custGeom>
              <a:avLst/>
              <a:gdLst/>
              <a:ahLst/>
              <a:cxnLst/>
              <a:rect l="l" t="t" r="r" b="b"/>
              <a:pathLst>
                <a:path w="2282" h="3457" extrusionOk="0">
                  <a:moveTo>
                    <a:pt x="277" y="0"/>
                  </a:moveTo>
                  <a:cubicBezTo>
                    <a:pt x="277" y="138"/>
                    <a:pt x="138" y="138"/>
                    <a:pt x="138" y="277"/>
                  </a:cubicBezTo>
                  <a:cubicBezTo>
                    <a:pt x="0" y="277"/>
                    <a:pt x="0" y="449"/>
                    <a:pt x="0" y="588"/>
                  </a:cubicBezTo>
                  <a:cubicBezTo>
                    <a:pt x="138" y="726"/>
                    <a:pt x="138" y="864"/>
                    <a:pt x="138" y="1003"/>
                  </a:cubicBezTo>
                  <a:cubicBezTo>
                    <a:pt x="277" y="1314"/>
                    <a:pt x="553" y="1728"/>
                    <a:pt x="691" y="2005"/>
                  </a:cubicBezTo>
                  <a:lnTo>
                    <a:pt x="1555" y="3318"/>
                  </a:lnTo>
                  <a:cubicBezTo>
                    <a:pt x="1728" y="3457"/>
                    <a:pt x="1867" y="3457"/>
                    <a:pt x="1867" y="3457"/>
                  </a:cubicBezTo>
                  <a:cubicBezTo>
                    <a:pt x="2005" y="3457"/>
                    <a:pt x="2143" y="3457"/>
                    <a:pt x="2281" y="3318"/>
                  </a:cubicBezTo>
                  <a:lnTo>
                    <a:pt x="2281" y="3042"/>
                  </a:lnTo>
                  <a:lnTo>
                    <a:pt x="2281" y="2869"/>
                  </a:lnTo>
                  <a:lnTo>
                    <a:pt x="2281" y="2731"/>
                  </a:lnTo>
                  <a:cubicBezTo>
                    <a:pt x="2143" y="2731"/>
                    <a:pt x="2143" y="2593"/>
                    <a:pt x="2143" y="2593"/>
                  </a:cubicBezTo>
                  <a:cubicBezTo>
                    <a:pt x="1728" y="2005"/>
                    <a:pt x="1279" y="1314"/>
                    <a:pt x="1002" y="588"/>
                  </a:cubicBezTo>
                  <a:lnTo>
                    <a:pt x="864" y="449"/>
                  </a:lnTo>
                  <a:lnTo>
                    <a:pt x="864" y="277"/>
                  </a:lnTo>
                  <a:cubicBezTo>
                    <a:pt x="864" y="138"/>
                    <a:pt x="691" y="138"/>
                    <a:pt x="691" y="138"/>
                  </a:cubicBezTo>
                  <a:cubicBezTo>
                    <a:pt x="553" y="0"/>
                    <a:pt x="553" y="0"/>
                    <a:pt x="41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2661823" y="2620087"/>
              <a:ext cx="28574" cy="69541"/>
            </a:xfrm>
            <a:custGeom>
              <a:avLst/>
              <a:gdLst/>
              <a:ahLst/>
              <a:cxnLst/>
              <a:rect l="l" t="t" r="r" b="b"/>
              <a:pathLst>
                <a:path w="1591" h="3872" extrusionOk="0">
                  <a:moveTo>
                    <a:pt x="277" y="1"/>
                  </a:moveTo>
                  <a:cubicBezTo>
                    <a:pt x="138" y="1"/>
                    <a:pt x="138" y="139"/>
                    <a:pt x="0" y="139"/>
                  </a:cubicBezTo>
                  <a:lnTo>
                    <a:pt x="0" y="554"/>
                  </a:lnTo>
                  <a:cubicBezTo>
                    <a:pt x="0" y="865"/>
                    <a:pt x="138" y="1141"/>
                    <a:pt x="138" y="1590"/>
                  </a:cubicBezTo>
                  <a:cubicBezTo>
                    <a:pt x="277" y="1867"/>
                    <a:pt x="277" y="2144"/>
                    <a:pt x="415" y="2455"/>
                  </a:cubicBezTo>
                  <a:cubicBezTo>
                    <a:pt x="415" y="2593"/>
                    <a:pt x="415" y="2869"/>
                    <a:pt x="588" y="3008"/>
                  </a:cubicBezTo>
                  <a:lnTo>
                    <a:pt x="726" y="3008"/>
                  </a:lnTo>
                  <a:cubicBezTo>
                    <a:pt x="864" y="3008"/>
                    <a:pt x="864" y="3146"/>
                    <a:pt x="1003" y="3146"/>
                  </a:cubicBezTo>
                  <a:lnTo>
                    <a:pt x="1003" y="3595"/>
                  </a:lnTo>
                  <a:cubicBezTo>
                    <a:pt x="1003" y="3595"/>
                    <a:pt x="1003" y="3734"/>
                    <a:pt x="864" y="3872"/>
                  </a:cubicBezTo>
                  <a:lnTo>
                    <a:pt x="1279" y="3872"/>
                  </a:lnTo>
                  <a:cubicBezTo>
                    <a:pt x="1452" y="3872"/>
                    <a:pt x="1452" y="3734"/>
                    <a:pt x="1590" y="3734"/>
                  </a:cubicBezTo>
                  <a:lnTo>
                    <a:pt x="1590" y="3595"/>
                  </a:lnTo>
                  <a:lnTo>
                    <a:pt x="1590" y="3319"/>
                  </a:lnTo>
                  <a:cubicBezTo>
                    <a:pt x="1141" y="2455"/>
                    <a:pt x="1003" y="1279"/>
                    <a:pt x="864" y="277"/>
                  </a:cubicBezTo>
                  <a:cubicBezTo>
                    <a:pt x="864" y="139"/>
                    <a:pt x="726" y="1"/>
                    <a:pt x="58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00312" y="26225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682298" y="2594009"/>
              <a:ext cx="36656" cy="113633"/>
            </a:xfrm>
            <a:custGeom>
              <a:avLst/>
              <a:gdLst/>
              <a:ahLst/>
              <a:cxnLst/>
              <a:rect l="l" t="t" r="r" b="b"/>
              <a:pathLst>
                <a:path w="2041" h="6327" extrusionOk="0">
                  <a:moveTo>
                    <a:pt x="450" y="1"/>
                  </a:moveTo>
                  <a:cubicBezTo>
                    <a:pt x="312" y="1"/>
                    <a:pt x="139" y="139"/>
                    <a:pt x="1" y="277"/>
                  </a:cubicBezTo>
                  <a:lnTo>
                    <a:pt x="1" y="450"/>
                  </a:lnTo>
                  <a:cubicBezTo>
                    <a:pt x="139" y="2178"/>
                    <a:pt x="588" y="3907"/>
                    <a:pt x="1003" y="5635"/>
                  </a:cubicBezTo>
                  <a:cubicBezTo>
                    <a:pt x="1003" y="5773"/>
                    <a:pt x="1003" y="5911"/>
                    <a:pt x="1176" y="6050"/>
                  </a:cubicBezTo>
                  <a:cubicBezTo>
                    <a:pt x="1176" y="6188"/>
                    <a:pt x="1453" y="6326"/>
                    <a:pt x="1591" y="6326"/>
                  </a:cubicBezTo>
                  <a:cubicBezTo>
                    <a:pt x="1867" y="6188"/>
                    <a:pt x="2040" y="6050"/>
                    <a:pt x="2040" y="5773"/>
                  </a:cubicBezTo>
                  <a:cubicBezTo>
                    <a:pt x="1867" y="5635"/>
                    <a:pt x="1867" y="5635"/>
                    <a:pt x="1867" y="5462"/>
                  </a:cubicBezTo>
                  <a:cubicBezTo>
                    <a:pt x="1453" y="4183"/>
                    <a:pt x="1176" y="2870"/>
                    <a:pt x="1003" y="1591"/>
                  </a:cubicBezTo>
                  <a:lnTo>
                    <a:pt x="1003" y="727"/>
                  </a:lnTo>
                  <a:cubicBezTo>
                    <a:pt x="865" y="588"/>
                    <a:pt x="865" y="450"/>
                    <a:pt x="865" y="450"/>
                  </a:cubicBezTo>
                  <a:cubicBezTo>
                    <a:pt x="865" y="277"/>
                    <a:pt x="865" y="139"/>
                    <a:pt x="727" y="139"/>
                  </a:cubicBezTo>
                  <a:cubicBezTo>
                    <a:pt x="727" y="1"/>
                    <a:pt x="588" y="1"/>
                    <a:pt x="4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8376" y="2607048"/>
              <a:ext cx="31053" cy="83622"/>
            </a:xfrm>
            <a:custGeom>
              <a:avLst/>
              <a:gdLst/>
              <a:ahLst/>
              <a:cxnLst/>
              <a:rect l="l" t="t" r="r" b="b"/>
              <a:pathLst>
                <a:path w="1729" h="4656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cubicBezTo>
                    <a:pt x="1" y="139"/>
                    <a:pt x="1" y="277"/>
                    <a:pt x="1" y="277"/>
                  </a:cubicBezTo>
                  <a:lnTo>
                    <a:pt x="1" y="415"/>
                  </a:lnTo>
                  <a:cubicBezTo>
                    <a:pt x="139" y="1729"/>
                    <a:pt x="415" y="3008"/>
                    <a:pt x="726" y="4321"/>
                  </a:cubicBezTo>
                  <a:lnTo>
                    <a:pt x="865" y="4460"/>
                  </a:lnTo>
                  <a:cubicBezTo>
                    <a:pt x="865" y="4557"/>
                    <a:pt x="1003" y="4655"/>
                    <a:pt x="1133" y="4655"/>
                  </a:cubicBezTo>
                  <a:cubicBezTo>
                    <a:pt x="1187" y="4655"/>
                    <a:pt x="1239" y="4638"/>
                    <a:pt x="1279" y="4598"/>
                  </a:cubicBezTo>
                  <a:cubicBezTo>
                    <a:pt x="1591" y="4598"/>
                    <a:pt x="1729" y="4321"/>
                    <a:pt x="1591" y="4045"/>
                  </a:cubicBezTo>
                  <a:cubicBezTo>
                    <a:pt x="1591" y="3872"/>
                    <a:pt x="1591" y="3734"/>
                    <a:pt x="1452" y="3734"/>
                  </a:cubicBezTo>
                  <a:cubicBezTo>
                    <a:pt x="1279" y="2870"/>
                    <a:pt x="1141" y="2144"/>
                    <a:pt x="1003" y="1280"/>
                  </a:cubicBezTo>
                  <a:cubicBezTo>
                    <a:pt x="1003" y="1003"/>
                    <a:pt x="865" y="865"/>
                    <a:pt x="865" y="588"/>
                  </a:cubicBezTo>
                  <a:lnTo>
                    <a:pt x="865" y="415"/>
                  </a:lnTo>
                  <a:cubicBezTo>
                    <a:pt x="865" y="277"/>
                    <a:pt x="865" y="277"/>
                    <a:pt x="726" y="139"/>
                  </a:cubicBezTo>
                  <a:cubicBezTo>
                    <a:pt x="588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260795" y="2692107"/>
              <a:ext cx="26078" cy="59609"/>
            </a:xfrm>
            <a:custGeom>
              <a:avLst/>
              <a:gdLst/>
              <a:ahLst/>
              <a:cxnLst/>
              <a:rect l="l" t="t" r="r" b="b"/>
              <a:pathLst>
                <a:path w="1452" h="3319" extrusionOk="0">
                  <a:moveTo>
                    <a:pt x="1002" y="0"/>
                  </a:moveTo>
                  <a:cubicBezTo>
                    <a:pt x="726" y="0"/>
                    <a:pt x="588" y="173"/>
                    <a:pt x="588" y="449"/>
                  </a:cubicBezTo>
                  <a:cubicBezTo>
                    <a:pt x="449" y="588"/>
                    <a:pt x="449" y="726"/>
                    <a:pt x="449" y="864"/>
                  </a:cubicBezTo>
                  <a:cubicBezTo>
                    <a:pt x="277" y="1314"/>
                    <a:pt x="138" y="1901"/>
                    <a:pt x="138" y="2316"/>
                  </a:cubicBezTo>
                  <a:cubicBezTo>
                    <a:pt x="0" y="2454"/>
                    <a:pt x="0" y="2592"/>
                    <a:pt x="0" y="2765"/>
                  </a:cubicBezTo>
                  <a:cubicBezTo>
                    <a:pt x="0" y="2904"/>
                    <a:pt x="138" y="3180"/>
                    <a:pt x="277" y="3318"/>
                  </a:cubicBezTo>
                  <a:cubicBezTo>
                    <a:pt x="588" y="3318"/>
                    <a:pt x="864" y="3180"/>
                    <a:pt x="864" y="2904"/>
                  </a:cubicBezTo>
                  <a:lnTo>
                    <a:pt x="864" y="2765"/>
                  </a:lnTo>
                  <a:cubicBezTo>
                    <a:pt x="1002" y="2316"/>
                    <a:pt x="1002" y="2039"/>
                    <a:pt x="1141" y="1590"/>
                  </a:cubicBezTo>
                  <a:cubicBezTo>
                    <a:pt x="1141" y="1314"/>
                    <a:pt x="1314" y="864"/>
                    <a:pt x="1452" y="588"/>
                  </a:cubicBezTo>
                  <a:cubicBezTo>
                    <a:pt x="1452" y="449"/>
                    <a:pt x="1314" y="173"/>
                    <a:pt x="1002" y="173"/>
                  </a:cubicBezTo>
                  <a:lnTo>
                    <a:pt x="1002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641331" y="2674093"/>
              <a:ext cx="38506" cy="69272"/>
            </a:xfrm>
            <a:custGeom>
              <a:avLst/>
              <a:gdLst/>
              <a:ahLst/>
              <a:cxnLst/>
              <a:rect l="l" t="t" r="r" b="b"/>
              <a:pathLst>
                <a:path w="2144" h="3857" extrusionOk="0">
                  <a:moveTo>
                    <a:pt x="1556" y="1"/>
                  </a:moveTo>
                  <a:cubicBezTo>
                    <a:pt x="1418" y="139"/>
                    <a:pt x="1418" y="139"/>
                    <a:pt x="1279" y="312"/>
                  </a:cubicBezTo>
                  <a:lnTo>
                    <a:pt x="1279" y="450"/>
                  </a:lnTo>
                  <a:cubicBezTo>
                    <a:pt x="1003" y="1003"/>
                    <a:pt x="692" y="1591"/>
                    <a:pt x="415" y="2178"/>
                  </a:cubicBezTo>
                  <a:cubicBezTo>
                    <a:pt x="277" y="2455"/>
                    <a:pt x="139" y="2904"/>
                    <a:pt x="0" y="3181"/>
                  </a:cubicBezTo>
                  <a:lnTo>
                    <a:pt x="0" y="3457"/>
                  </a:lnTo>
                  <a:cubicBezTo>
                    <a:pt x="0" y="3595"/>
                    <a:pt x="0" y="3768"/>
                    <a:pt x="139" y="3768"/>
                  </a:cubicBezTo>
                  <a:cubicBezTo>
                    <a:pt x="249" y="3824"/>
                    <a:pt x="360" y="3857"/>
                    <a:pt x="453" y="3857"/>
                  </a:cubicBezTo>
                  <a:cubicBezTo>
                    <a:pt x="592" y="3857"/>
                    <a:pt x="692" y="3782"/>
                    <a:pt x="692" y="3595"/>
                  </a:cubicBezTo>
                  <a:cubicBezTo>
                    <a:pt x="865" y="3457"/>
                    <a:pt x="1003" y="3181"/>
                    <a:pt x="1003" y="3042"/>
                  </a:cubicBezTo>
                  <a:cubicBezTo>
                    <a:pt x="1418" y="2317"/>
                    <a:pt x="1729" y="1729"/>
                    <a:pt x="2005" y="1003"/>
                  </a:cubicBezTo>
                  <a:lnTo>
                    <a:pt x="2005" y="865"/>
                  </a:lnTo>
                  <a:cubicBezTo>
                    <a:pt x="2144" y="727"/>
                    <a:pt x="2144" y="588"/>
                    <a:pt x="2144" y="588"/>
                  </a:cubicBezTo>
                  <a:lnTo>
                    <a:pt x="2144" y="139"/>
                  </a:lnTo>
                  <a:cubicBezTo>
                    <a:pt x="2005" y="139"/>
                    <a:pt x="2005" y="1"/>
                    <a:pt x="186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21415" y="217746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2708376" y="2148907"/>
              <a:ext cx="15535" cy="72648"/>
            </a:xfrm>
            <a:custGeom>
              <a:avLst/>
              <a:gdLst/>
              <a:ahLst/>
              <a:cxnLst/>
              <a:rect l="l" t="t" r="r" b="b"/>
              <a:pathLst>
                <a:path w="865" h="4045" extrusionOk="0">
                  <a:moveTo>
                    <a:pt x="588" y="1"/>
                  </a:moveTo>
                  <a:cubicBezTo>
                    <a:pt x="415" y="1"/>
                    <a:pt x="277" y="173"/>
                    <a:pt x="277" y="312"/>
                  </a:cubicBezTo>
                  <a:cubicBezTo>
                    <a:pt x="139" y="727"/>
                    <a:pt x="139" y="1038"/>
                    <a:pt x="139" y="1452"/>
                  </a:cubicBezTo>
                  <a:cubicBezTo>
                    <a:pt x="1" y="2178"/>
                    <a:pt x="1" y="2904"/>
                    <a:pt x="1" y="3630"/>
                  </a:cubicBezTo>
                  <a:lnTo>
                    <a:pt x="1" y="3768"/>
                  </a:lnTo>
                  <a:cubicBezTo>
                    <a:pt x="1" y="3907"/>
                    <a:pt x="139" y="4045"/>
                    <a:pt x="277" y="4045"/>
                  </a:cubicBezTo>
                  <a:cubicBezTo>
                    <a:pt x="588" y="4045"/>
                    <a:pt x="588" y="3907"/>
                    <a:pt x="588" y="3768"/>
                  </a:cubicBezTo>
                  <a:cubicBezTo>
                    <a:pt x="588" y="3042"/>
                    <a:pt x="588" y="2317"/>
                    <a:pt x="726" y="1591"/>
                  </a:cubicBezTo>
                  <a:cubicBezTo>
                    <a:pt x="726" y="1176"/>
                    <a:pt x="726" y="865"/>
                    <a:pt x="865" y="450"/>
                  </a:cubicBezTo>
                  <a:cubicBezTo>
                    <a:pt x="865" y="312"/>
                    <a:pt x="865" y="312"/>
                    <a:pt x="726" y="312"/>
                  </a:cubicBezTo>
                  <a:cubicBezTo>
                    <a:pt x="726" y="173"/>
                    <a:pt x="726" y="173"/>
                    <a:pt x="58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2726372" y="2133389"/>
              <a:ext cx="18032" cy="101205"/>
            </a:xfrm>
            <a:custGeom>
              <a:avLst/>
              <a:gdLst/>
              <a:ahLst/>
              <a:cxnLst/>
              <a:rect l="l" t="t" r="r" b="b"/>
              <a:pathLst>
                <a:path w="1004" h="5635" extrusionOk="0">
                  <a:moveTo>
                    <a:pt x="727" y="1"/>
                  </a:moveTo>
                  <a:cubicBezTo>
                    <a:pt x="589" y="1"/>
                    <a:pt x="450" y="173"/>
                    <a:pt x="277" y="312"/>
                  </a:cubicBezTo>
                  <a:lnTo>
                    <a:pt x="277" y="588"/>
                  </a:lnTo>
                  <a:cubicBezTo>
                    <a:pt x="139" y="1902"/>
                    <a:pt x="1" y="3319"/>
                    <a:pt x="1" y="4771"/>
                  </a:cubicBezTo>
                  <a:lnTo>
                    <a:pt x="1" y="5358"/>
                  </a:lnTo>
                  <a:cubicBezTo>
                    <a:pt x="1" y="5496"/>
                    <a:pt x="139" y="5635"/>
                    <a:pt x="277" y="5635"/>
                  </a:cubicBezTo>
                  <a:cubicBezTo>
                    <a:pt x="450" y="5635"/>
                    <a:pt x="589" y="5496"/>
                    <a:pt x="589" y="5358"/>
                  </a:cubicBezTo>
                  <a:lnTo>
                    <a:pt x="589" y="4909"/>
                  </a:lnTo>
                  <a:lnTo>
                    <a:pt x="589" y="3768"/>
                  </a:lnTo>
                  <a:cubicBezTo>
                    <a:pt x="727" y="2593"/>
                    <a:pt x="865" y="1452"/>
                    <a:pt x="865" y="450"/>
                  </a:cubicBezTo>
                  <a:cubicBezTo>
                    <a:pt x="1003" y="312"/>
                    <a:pt x="1003" y="173"/>
                    <a:pt x="865" y="173"/>
                  </a:cubicBezTo>
                  <a:cubicBezTo>
                    <a:pt x="865" y="1"/>
                    <a:pt x="727" y="1"/>
                    <a:pt x="72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2759903" y="22060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2749971" y="2120979"/>
              <a:ext cx="15535" cy="116093"/>
            </a:xfrm>
            <a:custGeom>
              <a:avLst/>
              <a:gdLst/>
              <a:ahLst/>
              <a:cxnLst/>
              <a:rect l="l" t="t" r="r" b="b"/>
              <a:pathLst>
                <a:path w="865" h="6464" extrusionOk="0">
                  <a:moveTo>
                    <a:pt x="553" y="0"/>
                  </a:moveTo>
                  <a:cubicBezTo>
                    <a:pt x="415" y="0"/>
                    <a:pt x="277" y="138"/>
                    <a:pt x="277" y="277"/>
                  </a:cubicBezTo>
                  <a:lnTo>
                    <a:pt x="277" y="553"/>
                  </a:lnTo>
                  <a:lnTo>
                    <a:pt x="277" y="2282"/>
                  </a:lnTo>
                  <a:lnTo>
                    <a:pt x="277" y="2420"/>
                  </a:lnTo>
                  <a:cubicBezTo>
                    <a:pt x="139" y="3595"/>
                    <a:pt x="0" y="4736"/>
                    <a:pt x="0" y="5876"/>
                  </a:cubicBezTo>
                  <a:lnTo>
                    <a:pt x="0" y="6187"/>
                  </a:lnTo>
                  <a:cubicBezTo>
                    <a:pt x="0" y="6326"/>
                    <a:pt x="139" y="6464"/>
                    <a:pt x="277" y="6464"/>
                  </a:cubicBezTo>
                  <a:cubicBezTo>
                    <a:pt x="415" y="6464"/>
                    <a:pt x="415" y="6464"/>
                    <a:pt x="553" y="6326"/>
                  </a:cubicBezTo>
                  <a:lnTo>
                    <a:pt x="553" y="6187"/>
                  </a:lnTo>
                  <a:lnTo>
                    <a:pt x="553" y="6049"/>
                  </a:lnTo>
                  <a:lnTo>
                    <a:pt x="553" y="4736"/>
                  </a:lnTo>
                  <a:cubicBezTo>
                    <a:pt x="692" y="3284"/>
                    <a:pt x="865" y="1867"/>
                    <a:pt x="865" y="415"/>
                  </a:cubicBezTo>
                  <a:lnTo>
                    <a:pt x="865" y="277"/>
                  </a:lnTo>
                  <a:cubicBezTo>
                    <a:pt x="865" y="138"/>
                    <a:pt x="692" y="0"/>
                    <a:pt x="5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2754928" y="216194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2770463" y="2125936"/>
              <a:ext cx="13039" cy="121697"/>
            </a:xfrm>
            <a:custGeom>
              <a:avLst/>
              <a:gdLst/>
              <a:ahLst/>
              <a:cxnLst/>
              <a:rect l="l" t="t" r="r" b="b"/>
              <a:pathLst>
                <a:path w="726" h="6776" extrusionOk="0">
                  <a:moveTo>
                    <a:pt x="277" y="1"/>
                  </a:moveTo>
                  <a:lnTo>
                    <a:pt x="138" y="139"/>
                  </a:lnTo>
                  <a:lnTo>
                    <a:pt x="138" y="416"/>
                  </a:lnTo>
                  <a:cubicBezTo>
                    <a:pt x="138" y="2317"/>
                    <a:pt x="0" y="4183"/>
                    <a:pt x="0" y="6050"/>
                  </a:cubicBezTo>
                  <a:lnTo>
                    <a:pt x="0" y="6464"/>
                  </a:lnTo>
                  <a:cubicBezTo>
                    <a:pt x="0" y="6637"/>
                    <a:pt x="138" y="6775"/>
                    <a:pt x="277" y="6775"/>
                  </a:cubicBezTo>
                  <a:cubicBezTo>
                    <a:pt x="277" y="6775"/>
                    <a:pt x="415" y="6775"/>
                    <a:pt x="415" y="6637"/>
                  </a:cubicBezTo>
                  <a:cubicBezTo>
                    <a:pt x="588" y="6637"/>
                    <a:pt x="588" y="6464"/>
                    <a:pt x="588" y="6464"/>
                  </a:cubicBezTo>
                  <a:lnTo>
                    <a:pt x="588" y="6326"/>
                  </a:lnTo>
                  <a:cubicBezTo>
                    <a:pt x="588" y="4321"/>
                    <a:pt x="726" y="2455"/>
                    <a:pt x="726" y="416"/>
                  </a:cubicBezTo>
                  <a:lnTo>
                    <a:pt x="726" y="277"/>
                  </a:lnTo>
                  <a:cubicBezTo>
                    <a:pt x="726" y="139"/>
                    <a:pt x="588" y="1"/>
                    <a:pt x="4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0" name="Google Shape;2220;p15"/>
          <p:cNvSpPr/>
          <p:nvPr/>
        </p:nvSpPr>
        <p:spPr>
          <a:xfrm rot="7742116">
            <a:off x="-1068688" y="-809093"/>
            <a:ext cx="3985717" cy="2134183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1" name="Google Shape;2221;p15"/>
          <p:cNvSpPr/>
          <p:nvPr/>
        </p:nvSpPr>
        <p:spPr>
          <a:xfrm rot="5400000">
            <a:off x="4064996" y="1559256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2" name="Google Shape;2222;p15"/>
          <p:cNvSpPr/>
          <p:nvPr/>
        </p:nvSpPr>
        <p:spPr>
          <a:xfrm rot="5400000">
            <a:off x="3802578" y="1696483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3" name="Google Shape;2223;p15"/>
          <p:cNvSpPr/>
          <p:nvPr/>
        </p:nvSpPr>
        <p:spPr>
          <a:xfrm rot="5400000">
            <a:off x="3339475" y="42041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4" name="Google Shape;2224;p15"/>
          <p:cNvSpPr/>
          <p:nvPr/>
        </p:nvSpPr>
        <p:spPr>
          <a:xfrm rot="5400000" flipH="1">
            <a:off x="2309078" y="977114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5" name="Google Shape;2225;p15"/>
          <p:cNvSpPr/>
          <p:nvPr/>
        </p:nvSpPr>
        <p:spPr>
          <a:xfrm rot="5400000">
            <a:off x="2597471" y="1319931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6" name="Google Shape;2226;p15"/>
          <p:cNvGrpSpPr/>
          <p:nvPr/>
        </p:nvGrpSpPr>
        <p:grpSpPr>
          <a:xfrm>
            <a:off x="1583002" y="199073"/>
            <a:ext cx="446304" cy="481146"/>
            <a:chOff x="7769968" y="3326773"/>
            <a:chExt cx="1079332" cy="1163594"/>
          </a:xfrm>
        </p:grpSpPr>
        <p:sp>
          <p:nvSpPr>
            <p:cNvPr id="2227" name="Google Shape;2227;p15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7" name="Google Shape;2237;p15"/>
          <p:cNvSpPr/>
          <p:nvPr/>
        </p:nvSpPr>
        <p:spPr>
          <a:xfrm>
            <a:off x="1360743" y="1230762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15"/>
          <p:cNvSpPr/>
          <p:nvPr/>
        </p:nvSpPr>
        <p:spPr>
          <a:xfrm>
            <a:off x="4572788" y="487800"/>
            <a:ext cx="4167900" cy="4167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_1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58" name="Google Shape;2358;p18"/>
          <p:cNvSpPr/>
          <p:nvPr/>
        </p:nvSpPr>
        <p:spPr>
          <a:xfrm rot="-3607199" flipH="1">
            <a:off x="7214291" y="4377734"/>
            <a:ext cx="3071675" cy="1264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9" name="Google Shape;2359;p18"/>
          <p:cNvSpPr/>
          <p:nvPr/>
        </p:nvSpPr>
        <p:spPr>
          <a:xfrm rot="900074" flipH="1">
            <a:off x="-1374672" y="4122947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0" name="Google Shape;2360;p18"/>
          <p:cNvSpPr/>
          <p:nvPr/>
        </p:nvSpPr>
        <p:spPr>
          <a:xfrm rot="10800000" flipH="1">
            <a:off x="955212" y="4648675"/>
            <a:ext cx="38195" cy="38504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18"/>
          <p:cNvSpPr/>
          <p:nvPr/>
        </p:nvSpPr>
        <p:spPr>
          <a:xfrm rot="10800000" flipH="1">
            <a:off x="1223712" y="4559106"/>
            <a:ext cx="105217" cy="1010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2" name="Google Shape;2362;p18"/>
          <p:cNvSpPr/>
          <p:nvPr/>
        </p:nvSpPr>
        <p:spPr>
          <a:xfrm rot="10800000" flipH="1">
            <a:off x="747454" y="4462845"/>
            <a:ext cx="67022" cy="65066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3" name="Google Shape;2363;p18"/>
          <p:cNvSpPr/>
          <p:nvPr/>
        </p:nvSpPr>
        <p:spPr>
          <a:xfrm rot="10800000" flipH="1">
            <a:off x="1034486" y="4427224"/>
            <a:ext cx="43755" cy="40666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4" name="Google Shape;2364;p18"/>
          <p:cNvSpPr/>
          <p:nvPr/>
        </p:nvSpPr>
        <p:spPr>
          <a:xfrm rot="10800000" flipH="1">
            <a:off x="1398320" y="4488687"/>
            <a:ext cx="117469" cy="117469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18"/>
          <p:cNvSpPr/>
          <p:nvPr/>
        </p:nvSpPr>
        <p:spPr>
          <a:xfrm rot="10800000" flipH="1">
            <a:off x="499132" y="4598640"/>
            <a:ext cx="71964" cy="72067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6" name="Google Shape;2366;p18"/>
          <p:cNvGrpSpPr/>
          <p:nvPr/>
        </p:nvGrpSpPr>
        <p:grpSpPr>
          <a:xfrm>
            <a:off x="8327532" y="4391743"/>
            <a:ext cx="941532" cy="898272"/>
            <a:chOff x="8327532" y="4391743"/>
            <a:chExt cx="941532" cy="898272"/>
          </a:xfrm>
        </p:grpSpPr>
        <p:sp>
          <p:nvSpPr>
            <p:cNvPr id="2367" name="Google Shape;2367;p18"/>
            <p:cNvSpPr/>
            <p:nvPr/>
          </p:nvSpPr>
          <p:spPr>
            <a:xfrm rot="1096618">
              <a:off x="8647763" y="4520801"/>
              <a:ext cx="186963" cy="111390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8"/>
            <p:cNvSpPr/>
            <p:nvPr/>
          </p:nvSpPr>
          <p:spPr>
            <a:xfrm rot="1096618">
              <a:off x="8840446" y="4622250"/>
              <a:ext cx="155844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8"/>
            <p:cNvSpPr/>
            <p:nvPr/>
          </p:nvSpPr>
          <p:spPr>
            <a:xfrm rot="1096618">
              <a:off x="8732515" y="4740862"/>
              <a:ext cx="140857" cy="85352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8"/>
            <p:cNvSpPr/>
            <p:nvPr/>
          </p:nvSpPr>
          <p:spPr>
            <a:xfrm rot="1096618">
              <a:off x="8877167" y="4790211"/>
              <a:ext cx="141492" cy="8522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8"/>
            <p:cNvSpPr/>
            <p:nvPr/>
          </p:nvSpPr>
          <p:spPr>
            <a:xfrm rot="1096618">
              <a:off x="8956291" y="4608164"/>
              <a:ext cx="167403" cy="113676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8"/>
            <p:cNvSpPr/>
            <p:nvPr/>
          </p:nvSpPr>
          <p:spPr>
            <a:xfrm rot="1096618">
              <a:off x="9137599" y="4889456"/>
              <a:ext cx="119646" cy="94624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8"/>
            <p:cNvSpPr/>
            <p:nvPr/>
          </p:nvSpPr>
          <p:spPr>
            <a:xfrm rot="1096618">
              <a:off x="8906975" y="5001147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8"/>
            <p:cNvSpPr/>
            <p:nvPr/>
          </p:nvSpPr>
          <p:spPr>
            <a:xfrm rot="1096618">
              <a:off x="9146744" y="5050523"/>
              <a:ext cx="105293" cy="8090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8"/>
            <p:cNvSpPr/>
            <p:nvPr/>
          </p:nvSpPr>
          <p:spPr>
            <a:xfrm rot="1096618">
              <a:off x="8549755" y="4840186"/>
              <a:ext cx="129426" cy="90052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8"/>
            <p:cNvSpPr/>
            <p:nvPr/>
          </p:nvSpPr>
          <p:spPr>
            <a:xfrm rot="1096618">
              <a:off x="8437409" y="4590545"/>
              <a:ext cx="139206" cy="9513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8"/>
            <p:cNvSpPr/>
            <p:nvPr/>
          </p:nvSpPr>
          <p:spPr>
            <a:xfrm rot="1096618">
              <a:off x="8716238" y="4954068"/>
              <a:ext cx="132220" cy="104404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8"/>
            <p:cNvSpPr/>
            <p:nvPr/>
          </p:nvSpPr>
          <p:spPr>
            <a:xfrm rot="1096618">
              <a:off x="8960123" y="5180073"/>
              <a:ext cx="110374" cy="81161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8"/>
            <p:cNvSpPr/>
            <p:nvPr/>
          </p:nvSpPr>
          <p:spPr>
            <a:xfrm rot="1096618">
              <a:off x="8751733" y="5191543"/>
              <a:ext cx="105293" cy="84082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8"/>
            <p:cNvSpPr/>
            <p:nvPr/>
          </p:nvSpPr>
          <p:spPr>
            <a:xfrm rot="1096618">
              <a:off x="8435121" y="4410978"/>
              <a:ext cx="139079" cy="101991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8"/>
            <p:cNvSpPr/>
            <p:nvPr/>
          </p:nvSpPr>
          <p:spPr>
            <a:xfrm rot="1096618">
              <a:off x="8471804" y="4999717"/>
              <a:ext cx="122567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8"/>
            <p:cNvSpPr/>
            <p:nvPr/>
          </p:nvSpPr>
          <p:spPr>
            <a:xfrm rot="1096618">
              <a:off x="8338624" y="4699891"/>
              <a:ext cx="143778" cy="93862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3" name="Google Shape;2383;p18"/>
          <p:cNvSpPr/>
          <p:nvPr/>
        </p:nvSpPr>
        <p:spPr>
          <a:xfrm rot="-7192801">
            <a:off x="7214291" y="-513966"/>
            <a:ext cx="3071675" cy="1264403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18"/>
          <p:cNvSpPr/>
          <p:nvPr/>
        </p:nvSpPr>
        <p:spPr>
          <a:xfrm rot="9899926">
            <a:off x="-1374672" y="-567080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"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19"/>
          <p:cNvSpPr/>
          <p:nvPr/>
        </p:nvSpPr>
        <p:spPr>
          <a:xfrm rot="3785861">
            <a:off x="8142422" y="-897857"/>
            <a:ext cx="2683335" cy="213854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7" name="Google Shape;2387;p19"/>
          <p:cNvSpPr/>
          <p:nvPr/>
        </p:nvSpPr>
        <p:spPr>
          <a:xfrm rot="-4452864">
            <a:off x="7890656" y="4190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8" name="Google Shape;2388;p19"/>
          <p:cNvSpPr/>
          <p:nvPr/>
        </p:nvSpPr>
        <p:spPr>
          <a:xfrm rot="-4452864">
            <a:off x="-1829069" y="4433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9" name="Google Shape;2389;p19"/>
          <p:cNvSpPr/>
          <p:nvPr/>
        </p:nvSpPr>
        <p:spPr>
          <a:xfrm rot="5595821">
            <a:off x="-1361465" y="-897865"/>
            <a:ext cx="2683338" cy="213854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91" name="Google Shape;2391;p19"/>
          <p:cNvSpPr txBox="1">
            <a:spLocks noGrp="1"/>
          </p:cNvSpPr>
          <p:nvPr>
            <p:ph type="subTitle" idx="1"/>
          </p:nvPr>
        </p:nvSpPr>
        <p:spPr>
          <a:xfrm>
            <a:off x="724125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2" name="Google Shape;2392;p19"/>
          <p:cNvSpPr txBox="1">
            <a:spLocks noGrp="1"/>
          </p:cNvSpPr>
          <p:nvPr>
            <p:ph type="title" idx="2"/>
          </p:nvPr>
        </p:nvSpPr>
        <p:spPr>
          <a:xfrm>
            <a:off x="724125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3" name="Google Shape;2393;p19"/>
          <p:cNvSpPr txBox="1">
            <a:spLocks noGrp="1"/>
          </p:cNvSpPr>
          <p:nvPr>
            <p:ph type="title" idx="3" hasCustomPrompt="1"/>
          </p:nvPr>
        </p:nvSpPr>
        <p:spPr>
          <a:xfrm>
            <a:off x="724137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4" name="Google Shape;2394;p19"/>
          <p:cNvSpPr txBox="1">
            <a:spLocks noGrp="1"/>
          </p:cNvSpPr>
          <p:nvPr>
            <p:ph type="subTitle" idx="4"/>
          </p:nvPr>
        </p:nvSpPr>
        <p:spPr>
          <a:xfrm>
            <a:off x="341399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5" name="Google Shape;2395;p19"/>
          <p:cNvSpPr txBox="1">
            <a:spLocks noGrp="1"/>
          </p:cNvSpPr>
          <p:nvPr>
            <p:ph type="title" idx="5"/>
          </p:nvPr>
        </p:nvSpPr>
        <p:spPr>
          <a:xfrm>
            <a:off x="3413999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6" name="Google Shape;2396;p19"/>
          <p:cNvSpPr txBox="1">
            <a:spLocks noGrp="1"/>
          </p:cNvSpPr>
          <p:nvPr>
            <p:ph type="title" idx="6" hasCustomPrompt="1"/>
          </p:nvPr>
        </p:nvSpPr>
        <p:spPr>
          <a:xfrm>
            <a:off x="3414008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7" name="Google Shape;2397;p19"/>
          <p:cNvSpPr txBox="1">
            <a:spLocks noGrp="1"/>
          </p:cNvSpPr>
          <p:nvPr>
            <p:ph type="subTitle" idx="7"/>
          </p:nvPr>
        </p:nvSpPr>
        <p:spPr>
          <a:xfrm>
            <a:off x="610386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8" name="Google Shape;2398;p19"/>
          <p:cNvSpPr txBox="1">
            <a:spLocks noGrp="1"/>
          </p:cNvSpPr>
          <p:nvPr>
            <p:ph type="title" idx="8"/>
          </p:nvPr>
        </p:nvSpPr>
        <p:spPr>
          <a:xfrm>
            <a:off x="6103872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9" name="Google Shape;2399;p19"/>
          <p:cNvSpPr txBox="1">
            <a:spLocks noGrp="1"/>
          </p:cNvSpPr>
          <p:nvPr>
            <p:ph type="title" idx="9" hasCustomPrompt="1"/>
          </p:nvPr>
        </p:nvSpPr>
        <p:spPr>
          <a:xfrm>
            <a:off x="6103879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0" name="Google Shape;2400;p19"/>
          <p:cNvSpPr txBox="1">
            <a:spLocks noGrp="1"/>
          </p:cNvSpPr>
          <p:nvPr>
            <p:ph type="subTitle" idx="13"/>
          </p:nvPr>
        </p:nvSpPr>
        <p:spPr>
          <a:xfrm>
            <a:off x="724125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1" name="Google Shape;2401;p19"/>
          <p:cNvSpPr txBox="1">
            <a:spLocks noGrp="1"/>
          </p:cNvSpPr>
          <p:nvPr>
            <p:ph type="title" idx="14"/>
          </p:nvPr>
        </p:nvSpPr>
        <p:spPr>
          <a:xfrm>
            <a:off x="724125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2" name="Google Shape;2402;p19"/>
          <p:cNvSpPr txBox="1">
            <a:spLocks noGrp="1"/>
          </p:cNvSpPr>
          <p:nvPr>
            <p:ph type="title" idx="15" hasCustomPrompt="1"/>
          </p:nvPr>
        </p:nvSpPr>
        <p:spPr>
          <a:xfrm>
            <a:off x="724137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3" name="Google Shape;2403;p19"/>
          <p:cNvSpPr txBox="1">
            <a:spLocks noGrp="1"/>
          </p:cNvSpPr>
          <p:nvPr>
            <p:ph type="subTitle" idx="16"/>
          </p:nvPr>
        </p:nvSpPr>
        <p:spPr>
          <a:xfrm>
            <a:off x="341399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4" name="Google Shape;2404;p19"/>
          <p:cNvSpPr txBox="1">
            <a:spLocks noGrp="1"/>
          </p:cNvSpPr>
          <p:nvPr>
            <p:ph type="title" idx="17"/>
          </p:nvPr>
        </p:nvSpPr>
        <p:spPr>
          <a:xfrm>
            <a:off x="3413999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5" name="Google Shape;2405;p19"/>
          <p:cNvSpPr txBox="1">
            <a:spLocks noGrp="1"/>
          </p:cNvSpPr>
          <p:nvPr>
            <p:ph type="title" idx="18" hasCustomPrompt="1"/>
          </p:nvPr>
        </p:nvSpPr>
        <p:spPr>
          <a:xfrm>
            <a:off x="3414008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6" name="Google Shape;2406;p19"/>
          <p:cNvSpPr txBox="1">
            <a:spLocks noGrp="1"/>
          </p:cNvSpPr>
          <p:nvPr>
            <p:ph type="subTitle" idx="19"/>
          </p:nvPr>
        </p:nvSpPr>
        <p:spPr>
          <a:xfrm>
            <a:off x="610386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7" name="Google Shape;2407;p19"/>
          <p:cNvSpPr txBox="1">
            <a:spLocks noGrp="1"/>
          </p:cNvSpPr>
          <p:nvPr>
            <p:ph type="title" idx="20"/>
          </p:nvPr>
        </p:nvSpPr>
        <p:spPr>
          <a:xfrm>
            <a:off x="6103872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8" name="Google Shape;2408;p19"/>
          <p:cNvSpPr txBox="1">
            <a:spLocks noGrp="1"/>
          </p:cNvSpPr>
          <p:nvPr>
            <p:ph type="title" idx="21" hasCustomPrompt="1"/>
          </p:nvPr>
        </p:nvSpPr>
        <p:spPr>
          <a:xfrm>
            <a:off x="6103879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409" name="Google Shape;2409;p19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2410" name="Google Shape;2410;p19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9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9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6" name="Google Shape;2426;p19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2427" name="Google Shape;2427;p19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8" name="Google Shape;2448;p19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2449" name="Google Shape;2449;p19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9" name="Google Shape;2459;p19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5">
    <p:spTree>
      <p:nvGrpSpPr>
        <p:cNvPr id="1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p20"/>
          <p:cNvSpPr/>
          <p:nvPr/>
        </p:nvSpPr>
        <p:spPr>
          <a:xfrm rot="9899926">
            <a:off x="-1604872" y="-338503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63" name="Google Shape;2463;p20"/>
          <p:cNvGrpSpPr/>
          <p:nvPr/>
        </p:nvGrpSpPr>
        <p:grpSpPr>
          <a:xfrm>
            <a:off x="8070946" y="-380874"/>
            <a:ext cx="1606980" cy="2271789"/>
            <a:chOff x="581498" y="-176424"/>
            <a:chExt cx="494516" cy="699098"/>
          </a:xfrm>
        </p:grpSpPr>
        <p:sp>
          <p:nvSpPr>
            <p:cNvPr id="2464" name="Google Shape;2464;p20"/>
            <p:cNvSpPr/>
            <p:nvPr/>
          </p:nvSpPr>
          <p:spPr>
            <a:xfrm rot="10800000" flipH="1">
              <a:off x="581498" y="-176424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0"/>
            <p:cNvSpPr/>
            <p:nvPr/>
          </p:nvSpPr>
          <p:spPr>
            <a:xfrm rot="10800000" flipH="1">
              <a:off x="614525" y="340224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0"/>
            <p:cNvSpPr/>
            <p:nvPr/>
          </p:nvSpPr>
          <p:spPr>
            <a:xfrm rot="10800000" flipH="1">
              <a:off x="664125" y="257449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0"/>
            <p:cNvSpPr/>
            <p:nvPr/>
          </p:nvSpPr>
          <p:spPr>
            <a:xfrm rot="10800000" flipH="1">
              <a:off x="729600" y="19602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0"/>
            <p:cNvSpPr/>
            <p:nvPr/>
          </p:nvSpPr>
          <p:spPr>
            <a:xfrm rot="10800000" flipH="1">
              <a:off x="808625" y="31244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0"/>
            <p:cNvSpPr/>
            <p:nvPr/>
          </p:nvSpPr>
          <p:spPr>
            <a:xfrm rot="10800000" flipH="1">
              <a:off x="728400" y="338449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0"/>
            <p:cNvSpPr/>
            <p:nvPr/>
          </p:nvSpPr>
          <p:spPr>
            <a:xfrm rot="10800000" flipH="1">
              <a:off x="855950" y="21542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0"/>
            <p:cNvSpPr/>
            <p:nvPr/>
          </p:nvSpPr>
          <p:spPr>
            <a:xfrm rot="10800000" flipH="1">
              <a:off x="678100" y="43139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0"/>
            <p:cNvSpPr/>
            <p:nvPr/>
          </p:nvSpPr>
          <p:spPr>
            <a:xfrm rot="10800000" flipH="1">
              <a:off x="732125" y="46812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0"/>
            <p:cNvSpPr/>
            <p:nvPr/>
          </p:nvSpPr>
          <p:spPr>
            <a:xfrm rot="10800000" flipH="1">
              <a:off x="799275" y="24714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0"/>
            <p:cNvSpPr/>
            <p:nvPr/>
          </p:nvSpPr>
          <p:spPr>
            <a:xfrm rot="10800000" flipH="1">
              <a:off x="829725" y="429774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5" name="Google Shape;2475;p20"/>
          <p:cNvGrpSpPr/>
          <p:nvPr/>
        </p:nvGrpSpPr>
        <p:grpSpPr>
          <a:xfrm>
            <a:off x="-158051" y="-380887"/>
            <a:ext cx="1499664" cy="1946517"/>
            <a:chOff x="6458086" y="2333245"/>
            <a:chExt cx="290250" cy="376750"/>
          </a:xfrm>
        </p:grpSpPr>
        <p:sp>
          <p:nvSpPr>
            <p:cNvPr id="2476" name="Google Shape;2476;p20"/>
            <p:cNvSpPr/>
            <p:nvPr/>
          </p:nvSpPr>
          <p:spPr>
            <a:xfrm rot="10800000" flipH="1">
              <a:off x="6462936" y="2346820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0"/>
            <p:cNvSpPr/>
            <p:nvPr/>
          </p:nvSpPr>
          <p:spPr>
            <a:xfrm rot="10800000" flipH="1">
              <a:off x="6458086" y="233324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0"/>
            <p:cNvSpPr/>
            <p:nvPr/>
          </p:nvSpPr>
          <p:spPr>
            <a:xfrm rot="10800000" flipH="1">
              <a:off x="6587861" y="2552645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0"/>
            <p:cNvSpPr/>
            <p:nvPr/>
          </p:nvSpPr>
          <p:spPr>
            <a:xfrm rot="10800000" flipH="1">
              <a:off x="6510111" y="2454270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0"/>
            <p:cNvSpPr/>
            <p:nvPr/>
          </p:nvSpPr>
          <p:spPr>
            <a:xfrm rot="10800000" flipH="1">
              <a:off x="6582936" y="26341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0"/>
            <p:cNvSpPr/>
            <p:nvPr/>
          </p:nvSpPr>
          <p:spPr>
            <a:xfrm rot="10800000" flipH="1">
              <a:off x="6592786" y="264279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0"/>
            <p:cNvSpPr/>
            <p:nvPr/>
          </p:nvSpPr>
          <p:spPr>
            <a:xfrm rot="10800000" flipH="1">
              <a:off x="6594711" y="263039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0"/>
            <p:cNvSpPr/>
            <p:nvPr/>
          </p:nvSpPr>
          <p:spPr>
            <a:xfrm rot="10800000" flipH="1">
              <a:off x="6669336" y="257697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0"/>
            <p:cNvSpPr/>
            <p:nvPr/>
          </p:nvSpPr>
          <p:spPr>
            <a:xfrm rot="10800000" flipH="1">
              <a:off x="6678611" y="2588770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0"/>
            <p:cNvSpPr/>
            <p:nvPr/>
          </p:nvSpPr>
          <p:spPr>
            <a:xfrm rot="10800000" flipH="1">
              <a:off x="6683086" y="25750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0"/>
            <p:cNvSpPr/>
            <p:nvPr/>
          </p:nvSpPr>
          <p:spPr>
            <a:xfrm rot="10800000" flipH="1">
              <a:off x="6539961" y="2524745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0"/>
            <p:cNvSpPr/>
            <p:nvPr/>
          </p:nvSpPr>
          <p:spPr>
            <a:xfrm rot="10800000" flipH="1">
              <a:off x="6547411" y="253592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0"/>
            <p:cNvSpPr/>
            <p:nvPr/>
          </p:nvSpPr>
          <p:spPr>
            <a:xfrm rot="10800000" flipH="1">
              <a:off x="6599061" y="25009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0"/>
            <p:cNvSpPr/>
            <p:nvPr/>
          </p:nvSpPr>
          <p:spPr>
            <a:xfrm rot="10800000" flipH="1">
              <a:off x="6603986" y="248862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0"/>
            <p:cNvSpPr/>
            <p:nvPr/>
          </p:nvSpPr>
          <p:spPr>
            <a:xfrm rot="10800000" flipH="1">
              <a:off x="6612786" y="249922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0"/>
            <p:cNvSpPr/>
            <p:nvPr/>
          </p:nvSpPr>
          <p:spPr>
            <a:xfrm rot="10800000" flipH="1">
              <a:off x="6487111" y="247489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0"/>
            <p:cNvSpPr/>
            <p:nvPr/>
          </p:nvSpPr>
          <p:spPr>
            <a:xfrm rot="10800000" flipH="1">
              <a:off x="6489661" y="246309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0"/>
            <p:cNvSpPr/>
            <p:nvPr/>
          </p:nvSpPr>
          <p:spPr>
            <a:xfrm rot="10800000" flipH="1">
              <a:off x="6696661" y="269382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0"/>
            <p:cNvSpPr/>
            <p:nvPr/>
          </p:nvSpPr>
          <p:spPr>
            <a:xfrm rot="10800000" flipH="1">
              <a:off x="6705461" y="268577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5" name="Google Shape;2495;p20"/>
          <p:cNvGrpSpPr/>
          <p:nvPr/>
        </p:nvGrpSpPr>
        <p:grpSpPr>
          <a:xfrm>
            <a:off x="8106339" y="-482820"/>
            <a:ext cx="1210840" cy="1568321"/>
            <a:chOff x="5879975" y="2355513"/>
            <a:chExt cx="234350" cy="303550"/>
          </a:xfrm>
        </p:grpSpPr>
        <p:sp>
          <p:nvSpPr>
            <p:cNvPr id="2496" name="Google Shape;2496;p20"/>
            <p:cNvSpPr/>
            <p:nvPr/>
          </p:nvSpPr>
          <p:spPr>
            <a:xfrm rot="10800000" flipH="1">
              <a:off x="5879975" y="2360538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0"/>
            <p:cNvSpPr/>
            <p:nvPr/>
          </p:nvSpPr>
          <p:spPr>
            <a:xfrm rot="10800000" flipH="1">
              <a:off x="5909075" y="235551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0"/>
            <p:cNvSpPr/>
            <p:nvPr/>
          </p:nvSpPr>
          <p:spPr>
            <a:xfrm rot="10800000" flipH="1">
              <a:off x="5914450" y="2552738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0"/>
            <p:cNvSpPr/>
            <p:nvPr/>
          </p:nvSpPr>
          <p:spPr>
            <a:xfrm rot="10800000" flipH="1">
              <a:off x="5942675" y="250276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0"/>
            <p:cNvSpPr/>
            <p:nvPr/>
          </p:nvSpPr>
          <p:spPr>
            <a:xfrm rot="10800000" flipH="1">
              <a:off x="5999550" y="2459188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0"/>
            <p:cNvSpPr/>
            <p:nvPr/>
          </p:nvSpPr>
          <p:spPr>
            <a:xfrm rot="10800000" flipH="1">
              <a:off x="5999375" y="2555763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0"/>
            <p:cNvSpPr/>
            <p:nvPr/>
          </p:nvSpPr>
          <p:spPr>
            <a:xfrm rot="10800000" flipH="1">
              <a:off x="6003700" y="257441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0"/>
            <p:cNvSpPr/>
            <p:nvPr/>
          </p:nvSpPr>
          <p:spPr>
            <a:xfrm rot="10800000" flipH="1">
              <a:off x="5907300" y="2586213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20"/>
            <p:cNvSpPr/>
            <p:nvPr/>
          </p:nvSpPr>
          <p:spPr>
            <a:xfrm rot="10800000" flipH="1">
              <a:off x="5942675" y="254023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20"/>
            <p:cNvSpPr/>
            <p:nvPr/>
          </p:nvSpPr>
          <p:spPr>
            <a:xfrm rot="10800000" flipH="1">
              <a:off x="5957000" y="253456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20"/>
            <p:cNvSpPr/>
            <p:nvPr/>
          </p:nvSpPr>
          <p:spPr>
            <a:xfrm rot="10800000" flipH="1">
              <a:off x="6069525" y="2461888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0"/>
            <p:cNvSpPr/>
            <p:nvPr/>
          </p:nvSpPr>
          <p:spPr>
            <a:xfrm rot="10800000" flipH="1">
              <a:off x="6040425" y="244501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8" name="Google Shape;2508;p20"/>
          <p:cNvGrpSpPr/>
          <p:nvPr/>
        </p:nvGrpSpPr>
        <p:grpSpPr>
          <a:xfrm>
            <a:off x="1166641" y="69918"/>
            <a:ext cx="1259736" cy="847039"/>
            <a:chOff x="1229612" y="-123520"/>
            <a:chExt cx="1417663" cy="953229"/>
          </a:xfrm>
        </p:grpSpPr>
        <p:sp>
          <p:nvSpPr>
            <p:cNvPr id="2509" name="Google Shape;2509;p20"/>
            <p:cNvSpPr/>
            <p:nvPr/>
          </p:nvSpPr>
          <p:spPr>
            <a:xfrm rot="10800000" flipH="1">
              <a:off x="1537196" y="52735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0"/>
            <p:cNvSpPr/>
            <p:nvPr/>
          </p:nvSpPr>
          <p:spPr>
            <a:xfrm rot="10800000" flipH="1">
              <a:off x="1819657" y="584483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0"/>
            <p:cNvSpPr/>
            <p:nvPr/>
          </p:nvSpPr>
          <p:spPr>
            <a:xfrm rot="10800000" flipH="1">
              <a:off x="1806650" y="372031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0"/>
            <p:cNvSpPr/>
            <p:nvPr/>
          </p:nvSpPr>
          <p:spPr>
            <a:xfrm rot="10800000" flipH="1">
              <a:off x="1997040" y="448162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0"/>
            <p:cNvSpPr/>
            <p:nvPr/>
          </p:nvSpPr>
          <p:spPr>
            <a:xfrm rot="10800000" flipH="1">
              <a:off x="1923970" y="685481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20"/>
            <p:cNvSpPr/>
            <p:nvPr/>
          </p:nvSpPr>
          <p:spPr>
            <a:xfrm rot="10800000" flipH="1">
              <a:off x="2349511" y="545589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20"/>
            <p:cNvSpPr/>
            <p:nvPr/>
          </p:nvSpPr>
          <p:spPr>
            <a:xfrm rot="10800000" flipH="1">
              <a:off x="2206431" y="252288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0"/>
            <p:cNvSpPr/>
            <p:nvPr/>
          </p:nvSpPr>
          <p:spPr>
            <a:xfrm rot="10800000" flipH="1">
              <a:off x="2491826" y="396388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0"/>
            <p:cNvSpPr/>
            <p:nvPr/>
          </p:nvSpPr>
          <p:spPr>
            <a:xfrm rot="10800000" flipH="1">
              <a:off x="1708458" y="10563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0"/>
            <p:cNvSpPr/>
            <p:nvPr/>
          </p:nvSpPr>
          <p:spPr>
            <a:xfrm rot="10800000" flipH="1">
              <a:off x="1381874" y="263892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0"/>
            <p:cNvSpPr/>
            <p:nvPr/>
          </p:nvSpPr>
          <p:spPr>
            <a:xfrm rot="10800000" flipH="1">
              <a:off x="1974979" y="117752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0"/>
            <p:cNvSpPr/>
            <p:nvPr/>
          </p:nvSpPr>
          <p:spPr>
            <a:xfrm rot="10800000" flipH="1">
              <a:off x="2412634" y="108570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0"/>
            <p:cNvSpPr/>
            <p:nvPr/>
          </p:nvSpPr>
          <p:spPr>
            <a:xfrm rot="10800000" flipH="1">
              <a:off x="1493073" y="742483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0"/>
            <p:cNvSpPr/>
            <p:nvPr/>
          </p:nvSpPr>
          <p:spPr>
            <a:xfrm rot="10800000" flipH="1">
              <a:off x="2212425" y="-8832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0"/>
            <p:cNvSpPr/>
            <p:nvPr/>
          </p:nvSpPr>
          <p:spPr>
            <a:xfrm rot="10800000" flipH="1">
              <a:off x="1229612" y="437960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0"/>
            <p:cNvSpPr/>
            <p:nvPr/>
          </p:nvSpPr>
          <p:spPr>
            <a:xfrm rot="10800000" flipH="1">
              <a:off x="1765588" y="-123520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0"/>
            <p:cNvSpPr/>
            <p:nvPr/>
          </p:nvSpPr>
          <p:spPr>
            <a:xfrm rot="10800000" flipH="1">
              <a:off x="1378813" y="73246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6" name="Google Shape;2526;p20"/>
          <p:cNvSpPr/>
          <p:nvPr/>
        </p:nvSpPr>
        <p:spPr>
          <a:xfrm>
            <a:off x="-493793" y="4438263"/>
            <a:ext cx="1650951" cy="884019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rgbClr val="FFBC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20"/>
          <p:cNvSpPr/>
          <p:nvPr/>
        </p:nvSpPr>
        <p:spPr>
          <a:xfrm rot="1416211">
            <a:off x="8056292" y="4139952"/>
            <a:ext cx="1762872" cy="1624434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5_1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8895368" y="4774235"/>
            <a:ext cx="71631" cy="54010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8816961" y="4655415"/>
            <a:ext cx="78785" cy="6305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8714060" y="4567200"/>
            <a:ext cx="87691" cy="75283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8590836" y="4734391"/>
            <a:ext cx="97403" cy="71872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8713207" y="4771723"/>
            <a:ext cx="90297" cy="80589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8531900" y="4595057"/>
            <a:ext cx="88402" cy="83906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8823166" y="4905183"/>
            <a:ext cx="52539" cy="44772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8690941" y="4957911"/>
            <a:ext cx="107162" cy="78362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8662419" y="4640587"/>
            <a:ext cx="39274" cy="32217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8596188" y="4902861"/>
            <a:ext cx="61777" cy="42261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356132" y="283205"/>
            <a:ext cx="157564" cy="42648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490967" y="389763"/>
            <a:ext cx="130489" cy="40612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385002" y="457918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490973" y="522256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578346" y="402205"/>
            <a:ext cx="147894" cy="50893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672886" y="643963"/>
            <a:ext cx="107384" cy="49162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476228" y="687124"/>
            <a:ext cx="100055" cy="3827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652925" y="766307"/>
            <a:ext cx="94050" cy="43361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23513" y="501455"/>
            <a:ext cx="113389" cy="42954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179989" y="288595"/>
            <a:ext cx="122550" cy="44277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328635" y="620998"/>
            <a:ext cx="120718" cy="5262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483712" y="835234"/>
            <a:ext cx="97714" cy="41936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453905" y="163955"/>
            <a:ext cx="128555" cy="52827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318350" y="804878"/>
            <a:ext cx="94457" cy="46923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10610" y="147923"/>
            <a:ext cx="122652" cy="49061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34831" y="609643"/>
            <a:ext cx="107384" cy="43361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86443" y="357030"/>
            <a:ext cx="120718" cy="42648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8127197" y="108689"/>
            <a:ext cx="924350" cy="660700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08203" y="4255182"/>
            <a:ext cx="819952" cy="80301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_1_1"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03" name="Google Shape;2603;p22"/>
          <p:cNvSpPr txBox="1">
            <a:spLocks noGrp="1"/>
          </p:cNvSpPr>
          <p:nvPr>
            <p:ph type="subTitle" idx="1"/>
          </p:nvPr>
        </p:nvSpPr>
        <p:spPr>
          <a:xfrm>
            <a:off x="1758200" y="2832900"/>
            <a:ext cx="2316000" cy="12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04" name="Google Shape;2604;p22"/>
          <p:cNvSpPr txBox="1">
            <a:spLocks noGrp="1"/>
          </p:cNvSpPr>
          <p:nvPr>
            <p:ph type="title" idx="2"/>
          </p:nvPr>
        </p:nvSpPr>
        <p:spPr>
          <a:xfrm>
            <a:off x="1758200" y="260604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5" name="Google Shape;2605;p22"/>
          <p:cNvSpPr txBox="1">
            <a:spLocks noGrp="1"/>
          </p:cNvSpPr>
          <p:nvPr>
            <p:ph type="title" idx="3" hasCustomPrompt="1"/>
          </p:nvPr>
        </p:nvSpPr>
        <p:spPr>
          <a:xfrm>
            <a:off x="1758212" y="207404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06" name="Google Shape;2606;p22"/>
          <p:cNvSpPr txBox="1">
            <a:spLocks noGrp="1"/>
          </p:cNvSpPr>
          <p:nvPr>
            <p:ph type="subTitle" idx="4"/>
          </p:nvPr>
        </p:nvSpPr>
        <p:spPr>
          <a:xfrm>
            <a:off x="5069425" y="2832900"/>
            <a:ext cx="2316000" cy="12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07" name="Google Shape;2607;p22"/>
          <p:cNvSpPr txBox="1">
            <a:spLocks noGrp="1"/>
          </p:cNvSpPr>
          <p:nvPr>
            <p:ph type="title" idx="5"/>
          </p:nvPr>
        </p:nvSpPr>
        <p:spPr>
          <a:xfrm>
            <a:off x="5069422" y="260604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8" name="Google Shape;2608;p22"/>
          <p:cNvSpPr txBox="1">
            <a:spLocks noGrp="1"/>
          </p:cNvSpPr>
          <p:nvPr>
            <p:ph type="title" idx="6" hasCustomPrompt="1"/>
          </p:nvPr>
        </p:nvSpPr>
        <p:spPr>
          <a:xfrm>
            <a:off x="5069429" y="207404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609" name="Google Shape;2609;p22"/>
          <p:cNvGrpSpPr/>
          <p:nvPr/>
        </p:nvGrpSpPr>
        <p:grpSpPr>
          <a:xfrm>
            <a:off x="-462800" y="3147505"/>
            <a:ext cx="1606980" cy="2271789"/>
            <a:chOff x="-2044593" y="909364"/>
            <a:chExt cx="494516" cy="699098"/>
          </a:xfrm>
        </p:grpSpPr>
        <p:sp>
          <p:nvSpPr>
            <p:cNvPr id="2610" name="Google Shape;2610;p22"/>
            <p:cNvSpPr/>
            <p:nvPr/>
          </p:nvSpPr>
          <p:spPr>
            <a:xfrm flipH="1">
              <a:off x="-2044593" y="1152817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2"/>
            <p:cNvSpPr/>
            <p:nvPr/>
          </p:nvSpPr>
          <p:spPr>
            <a:xfrm flipH="1">
              <a:off x="-1632979" y="1054239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2"/>
            <p:cNvSpPr/>
            <p:nvPr/>
          </p:nvSpPr>
          <p:spPr>
            <a:xfrm flipH="1">
              <a:off x="-1687604" y="1130664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2"/>
            <p:cNvSpPr/>
            <p:nvPr/>
          </p:nvSpPr>
          <p:spPr>
            <a:xfrm flipH="1">
              <a:off x="-1759229" y="118361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2"/>
            <p:cNvSpPr/>
            <p:nvPr/>
          </p:nvSpPr>
          <p:spPr>
            <a:xfrm flipH="1">
              <a:off x="-1845054" y="106953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2"/>
            <p:cNvSpPr/>
            <p:nvPr/>
          </p:nvSpPr>
          <p:spPr>
            <a:xfrm flipH="1">
              <a:off x="-1759829" y="1037464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2"/>
            <p:cNvSpPr/>
            <p:nvPr/>
          </p:nvSpPr>
          <p:spPr>
            <a:xfrm flipH="1">
              <a:off x="-1886104" y="115816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2"/>
            <p:cNvSpPr/>
            <p:nvPr/>
          </p:nvSpPr>
          <p:spPr>
            <a:xfrm flipH="1">
              <a:off x="-1683279" y="96948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2"/>
            <p:cNvSpPr/>
            <p:nvPr/>
          </p:nvSpPr>
          <p:spPr>
            <a:xfrm flipH="1">
              <a:off x="-1775354" y="90936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2"/>
            <p:cNvSpPr/>
            <p:nvPr/>
          </p:nvSpPr>
          <p:spPr>
            <a:xfrm flipH="1">
              <a:off x="-1795204" y="116248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2"/>
            <p:cNvSpPr/>
            <p:nvPr/>
          </p:nvSpPr>
          <p:spPr>
            <a:xfrm flipH="1">
              <a:off x="-1841329" y="972839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1" name="Google Shape;2621;p22"/>
          <p:cNvGrpSpPr/>
          <p:nvPr/>
        </p:nvGrpSpPr>
        <p:grpSpPr>
          <a:xfrm>
            <a:off x="-102051" y="4099744"/>
            <a:ext cx="1210840" cy="1568321"/>
            <a:chOff x="4291295" y="3242473"/>
            <a:chExt cx="234350" cy="303550"/>
          </a:xfrm>
        </p:grpSpPr>
        <p:sp>
          <p:nvSpPr>
            <p:cNvPr id="2622" name="Google Shape;2622;p22"/>
            <p:cNvSpPr/>
            <p:nvPr/>
          </p:nvSpPr>
          <p:spPr>
            <a:xfrm flipH="1">
              <a:off x="4291295" y="3242473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2"/>
            <p:cNvSpPr/>
            <p:nvPr/>
          </p:nvSpPr>
          <p:spPr>
            <a:xfrm flipH="1">
              <a:off x="4292245" y="328027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2"/>
            <p:cNvSpPr/>
            <p:nvPr/>
          </p:nvSpPr>
          <p:spPr>
            <a:xfrm flipH="1">
              <a:off x="4427995" y="3297573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2"/>
            <p:cNvSpPr/>
            <p:nvPr/>
          </p:nvSpPr>
          <p:spPr>
            <a:xfrm flipH="1">
              <a:off x="4378320" y="334157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2"/>
            <p:cNvSpPr/>
            <p:nvPr/>
          </p:nvSpPr>
          <p:spPr>
            <a:xfrm flipH="1">
              <a:off x="4343770" y="3390273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2"/>
            <p:cNvSpPr/>
            <p:nvPr/>
          </p:nvSpPr>
          <p:spPr>
            <a:xfrm flipH="1">
              <a:off x="4397570" y="3338898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2"/>
            <p:cNvSpPr/>
            <p:nvPr/>
          </p:nvSpPr>
          <p:spPr>
            <a:xfrm flipH="1">
              <a:off x="4393820" y="332082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2"/>
            <p:cNvSpPr/>
            <p:nvPr/>
          </p:nvSpPr>
          <p:spPr>
            <a:xfrm flipH="1">
              <a:off x="4490245" y="3308448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2"/>
            <p:cNvSpPr/>
            <p:nvPr/>
          </p:nvSpPr>
          <p:spPr>
            <a:xfrm flipH="1">
              <a:off x="4454120" y="335499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2"/>
            <p:cNvSpPr/>
            <p:nvPr/>
          </p:nvSpPr>
          <p:spPr>
            <a:xfrm flipH="1">
              <a:off x="4439795" y="336007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2"/>
            <p:cNvSpPr/>
            <p:nvPr/>
          </p:nvSpPr>
          <p:spPr>
            <a:xfrm flipH="1">
              <a:off x="4327270" y="3432773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2"/>
            <p:cNvSpPr/>
            <p:nvPr/>
          </p:nvSpPr>
          <p:spPr>
            <a:xfrm flipH="1">
              <a:off x="4356520" y="345022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4" name="Google Shape;2634;p22"/>
          <p:cNvGrpSpPr/>
          <p:nvPr/>
        </p:nvGrpSpPr>
        <p:grpSpPr>
          <a:xfrm>
            <a:off x="7864278" y="4137775"/>
            <a:ext cx="1813649" cy="1203647"/>
            <a:chOff x="7864278" y="4137775"/>
            <a:chExt cx="1813649" cy="1203647"/>
          </a:xfrm>
        </p:grpSpPr>
        <p:sp>
          <p:nvSpPr>
            <p:cNvPr id="2635" name="Google Shape;2635;p22"/>
            <p:cNvSpPr/>
            <p:nvPr/>
          </p:nvSpPr>
          <p:spPr>
            <a:xfrm flipH="1">
              <a:off x="8167653" y="4137775"/>
              <a:ext cx="1510274" cy="1203647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2"/>
            <p:cNvSpPr/>
            <p:nvPr/>
          </p:nvSpPr>
          <p:spPr>
            <a:xfrm flipH="1">
              <a:off x="8453161" y="4826725"/>
              <a:ext cx="180547" cy="48869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2"/>
            <p:cNvSpPr/>
            <p:nvPr/>
          </p:nvSpPr>
          <p:spPr>
            <a:xfrm flipH="1">
              <a:off x="8288474" y="4789519"/>
              <a:ext cx="149523" cy="4653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2"/>
            <p:cNvSpPr/>
            <p:nvPr/>
          </p:nvSpPr>
          <p:spPr>
            <a:xfrm flipH="1">
              <a:off x="8310634" y="4939275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2"/>
            <p:cNvSpPr/>
            <p:nvPr/>
          </p:nvSpPr>
          <p:spPr>
            <a:xfrm flipH="1">
              <a:off x="8178722" y="4886557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2"/>
            <p:cNvSpPr/>
            <p:nvPr/>
          </p:nvSpPr>
          <p:spPr>
            <a:xfrm flipH="1">
              <a:off x="8196217" y="4707759"/>
              <a:ext cx="169467" cy="5831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2"/>
            <p:cNvSpPr/>
            <p:nvPr/>
          </p:nvSpPr>
          <p:spPr>
            <a:xfrm flipH="1">
              <a:off x="7947671" y="4806664"/>
              <a:ext cx="123047" cy="5633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2"/>
            <p:cNvSpPr/>
            <p:nvPr/>
          </p:nvSpPr>
          <p:spPr>
            <a:xfrm flipH="1">
              <a:off x="8055323" y="5022318"/>
              <a:ext cx="114650" cy="43854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2"/>
            <p:cNvSpPr/>
            <p:nvPr/>
          </p:nvSpPr>
          <p:spPr>
            <a:xfrm flipH="1">
              <a:off x="7864278" y="4916649"/>
              <a:ext cx="107768" cy="49685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2"/>
            <p:cNvSpPr/>
            <p:nvPr/>
          </p:nvSpPr>
          <p:spPr>
            <a:xfrm flipH="1">
              <a:off x="8385046" y="5118656"/>
              <a:ext cx="129929" cy="49219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2"/>
            <p:cNvSpPr/>
            <p:nvPr/>
          </p:nvSpPr>
          <p:spPr>
            <a:xfrm flipH="1">
              <a:off x="8600935" y="5007389"/>
              <a:ext cx="140426" cy="507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2"/>
            <p:cNvSpPr/>
            <p:nvPr/>
          </p:nvSpPr>
          <p:spPr>
            <a:xfrm flipH="1">
              <a:off x="8192018" y="5099179"/>
              <a:ext cx="138326" cy="6029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2"/>
            <p:cNvSpPr/>
            <p:nvPr/>
          </p:nvSpPr>
          <p:spPr>
            <a:xfrm flipH="1">
              <a:off x="7915013" y="5117723"/>
              <a:ext cx="111967" cy="48053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2"/>
            <p:cNvSpPr/>
            <p:nvPr/>
          </p:nvSpPr>
          <p:spPr>
            <a:xfrm flipH="1">
              <a:off x="8516959" y="4666005"/>
              <a:ext cx="147307" cy="60532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2"/>
            <p:cNvSpPr/>
            <p:nvPr/>
          </p:nvSpPr>
          <p:spPr>
            <a:xfrm flipH="1">
              <a:off x="8057423" y="5248585"/>
              <a:ext cx="108235" cy="5376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2"/>
            <p:cNvSpPr/>
            <p:nvPr/>
          </p:nvSpPr>
          <p:spPr>
            <a:xfrm flipH="1">
              <a:off x="8706371" y="4881309"/>
              <a:ext cx="140542" cy="56217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2"/>
            <p:cNvSpPr/>
            <p:nvPr/>
          </p:nvSpPr>
          <p:spPr>
            <a:xfrm flipH="1">
              <a:off x="8352389" y="5277044"/>
              <a:ext cx="123047" cy="49685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2"/>
            <p:cNvSpPr/>
            <p:nvPr/>
          </p:nvSpPr>
          <p:spPr>
            <a:xfrm flipH="1">
              <a:off x="8605134" y="5141400"/>
              <a:ext cx="138326" cy="48869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3" name="Google Shape;2653;p22"/>
          <p:cNvGrpSpPr/>
          <p:nvPr/>
        </p:nvGrpSpPr>
        <p:grpSpPr>
          <a:xfrm>
            <a:off x="8067739" y="3527340"/>
            <a:ext cx="1499664" cy="1946517"/>
            <a:chOff x="8050134" y="3089685"/>
            <a:chExt cx="290250" cy="376750"/>
          </a:xfrm>
        </p:grpSpPr>
        <p:sp>
          <p:nvSpPr>
            <p:cNvPr id="2654" name="Google Shape;2654;p22"/>
            <p:cNvSpPr/>
            <p:nvPr/>
          </p:nvSpPr>
          <p:spPr>
            <a:xfrm flipH="1">
              <a:off x="8050134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2"/>
            <p:cNvSpPr/>
            <p:nvPr/>
          </p:nvSpPr>
          <p:spPr>
            <a:xfrm flipH="1">
              <a:off x="8102209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2"/>
            <p:cNvSpPr/>
            <p:nvPr/>
          </p:nvSpPr>
          <p:spPr>
            <a:xfrm flipH="1">
              <a:off x="8135359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2"/>
            <p:cNvSpPr/>
            <p:nvPr/>
          </p:nvSpPr>
          <p:spPr>
            <a:xfrm flipH="1">
              <a:off x="8200759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2"/>
            <p:cNvSpPr/>
            <p:nvPr/>
          </p:nvSpPr>
          <p:spPr>
            <a:xfrm flipH="1">
              <a:off x="8207459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2"/>
            <p:cNvSpPr/>
            <p:nvPr/>
          </p:nvSpPr>
          <p:spPr>
            <a:xfrm flipH="1">
              <a:off x="8197459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2"/>
            <p:cNvSpPr/>
            <p:nvPr/>
          </p:nvSpPr>
          <p:spPr>
            <a:xfrm flipH="1">
              <a:off x="8195059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2"/>
            <p:cNvSpPr/>
            <p:nvPr/>
          </p:nvSpPr>
          <p:spPr>
            <a:xfrm flipH="1">
              <a:off x="8120434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2"/>
            <p:cNvSpPr/>
            <p:nvPr/>
          </p:nvSpPr>
          <p:spPr>
            <a:xfrm flipH="1">
              <a:off x="8111634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2"/>
            <p:cNvSpPr/>
            <p:nvPr/>
          </p:nvSpPr>
          <p:spPr>
            <a:xfrm flipH="1">
              <a:off x="8107309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2"/>
            <p:cNvSpPr/>
            <p:nvPr/>
          </p:nvSpPr>
          <p:spPr>
            <a:xfrm flipH="1">
              <a:off x="8249684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2"/>
            <p:cNvSpPr/>
            <p:nvPr/>
          </p:nvSpPr>
          <p:spPr>
            <a:xfrm flipH="1">
              <a:off x="8242984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2"/>
            <p:cNvSpPr/>
            <p:nvPr/>
          </p:nvSpPr>
          <p:spPr>
            <a:xfrm flipH="1">
              <a:off x="8190734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2"/>
            <p:cNvSpPr/>
            <p:nvPr/>
          </p:nvSpPr>
          <p:spPr>
            <a:xfrm flipH="1">
              <a:off x="8185659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2"/>
            <p:cNvSpPr/>
            <p:nvPr/>
          </p:nvSpPr>
          <p:spPr>
            <a:xfrm flipH="1">
              <a:off x="8177609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2"/>
            <p:cNvSpPr/>
            <p:nvPr/>
          </p:nvSpPr>
          <p:spPr>
            <a:xfrm flipH="1">
              <a:off x="8303259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2"/>
            <p:cNvSpPr/>
            <p:nvPr/>
          </p:nvSpPr>
          <p:spPr>
            <a:xfrm flipH="1">
              <a:off x="8300134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2"/>
            <p:cNvSpPr/>
            <p:nvPr/>
          </p:nvSpPr>
          <p:spPr>
            <a:xfrm flipH="1">
              <a:off x="8093734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2"/>
            <p:cNvSpPr/>
            <p:nvPr/>
          </p:nvSpPr>
          <p:spPr>
            <a:xfrm flipH="1">
              <a:off x="8084909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3" name="Google Shape;2673;p22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2674" name="Google Shape;2674;p22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2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2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2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2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2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2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2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2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2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2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2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2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2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2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22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2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2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2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2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2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2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2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2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2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2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2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2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2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2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4" name="Google Shape;2704;p22"/>
          <p:cNvGrpSpPr/>
          <p:nvPr/>
        </p:nvGrpSpPr>
        <p:grpSpPr>
          <a:xfrm>
            <a:off x="7350636" y="-203622"/>
            <a:ext cx="1872975" cy="1829015"/>
            <a:chOff x="3814193" y="3217891"/>
            <a:chExt cx="525187" cy="512861"/>
          </a:xfrm>
        </p:grpSpPr>
        <p:sp>
          <p:nvSpPr>
            <p:cNvPr id="2705" name="Google Shape;2705;p22"/>
            <p:cNvSpPr/>
            <p:nvPr/>
          </p:nvSpPr>
          <p:spPr>
            <a:xfrm flipH="1">
              <a:off x="383758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2"/>
            <p:cNvSpPr/>
            <p:nvPr/>
          </p:nvSpPr>
          <p:spPr>
            <a:xfrm flipH="1">
              <a:off x="385523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2"/>
            <p:cNvSpPr/>
            <p:nvPr/>
          </p:nvSpPr>
          <p:spPr>
            <a:xfrm flipH="1">
              <a:off x="382403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2"/>
            <p:cNvSpPr/>
            <p:nvPr/>
          </p:nvSpPr>
          <p:spPr>
            <a:xfrm flipH="1">
              <a:off x="3845321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2"/>
            <p:cNvSpPr/>
            <p:nvPr/>
          </p:nvSpPr>
          <p:spPr>
            <a:xfrm flipH="1">
              <a:off x="381419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2"/>
            <p:cNvSpPr/>
            <p:nvPr/>
          </p:nvSpPr>
          <p:spPr>
            <a:xfrm flipH="1">
              <a:off x="382464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2"/>
            <p:cNvSpPr/>
            <p:nvPr/>
          </p:nvSpPr>
          <p:spPr>
            <a:xfrm flipH="1">
              <a:off x="388491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2"/>
            <p:cNvSpPr/>
            <p:nvPr/>
          </p:nvSpPr>
          <p:spPr>
            <a:xfrm flipH="1">
              <a:off x="413592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2"/>
            <p:cNvSpPr/>
            <p:nvPr/>
          </p:nvSpPr>
          <p:spPr>
            <a:xfrm flipH="1">
              <a:off x="416861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2"/>
            <p:cNvSpPr/>
            <p:nvPr/>
          </p:nvSpPr>
          <p:spPr>
            <a:xfrm flipH="1">
              <a:off x="415391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2"/>
            <p:cNvSpPr/>
            <p:nvPr/>
          </p:nvSpPr>
          <p:spPr>
            <a:xfrm flipH="1">
              <a:off x="416456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2"/>
            <p:cNvSpPr/>
            <p:nvPr/>
          </p:nvSpPr>
          <p:spPr>
            <a:xfrm flipH="1">
              <a:off x="419848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2"/>
            <p:cNvSpPr/>
            <p:nvPr/>
          </p:nvSpPr>
          <p:spPr>
            <a:xfrm flipH="1">
              <a:off x="393870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2"/>
            <p:cNvSpPr/>
            <p:nvPr/>
          </p:nvSpPr>
          <p:spPr>
            <a:xfrm flipH="1">
              <a:off x="401523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2"/>
            <p:cNvSpPr/>
            <p:nvPr/>
          </p:nvSpPr>
          <p:spPr>
            <a:xfrm flipH="1">
              <a:off x="398583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2"/>
            <p:cNvSpPr/>
            <p:nvPr/>
          </p:nvSpPr>
          <p:spPr>
            <a:xfrm flipH="1">
              <a:off x="402737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2"/>
            <p:cNvSpPr/>
            <p:nvPr/>
          </p:nvSpPr>
          <p:spPr>
            <a:xfrm flipH="1">
              <a:off x="412768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2"/>
            <p:cNvSpPr/>
            <p:nvPr/>
          </p:nvSpPr>
          <p:spPr>
            <a:xfrm flipH="1">
              <a:off x="406022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2"/>
            <p:cNvSpPr/>
            <p:nvPr/>
          </p:nvSpPr>
          <p:spPr>
            <a:xfrm flipH="1">
              <a:off x="407466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2"/>
            <p:cNvSpPr/>
            <p:nvPr/>
          </p:nvSpPr>
          <p:spPr>
            <a:xfrm flipH="1">
              <a:off x="408312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2"/>
            <p:cNvSpPr/>
            <p:nvPr/>
          </p:nvSpPr>
          <p:spPr>
            <a:xfrm flipH="1">
              <a:off x="421161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2"/>
            <p:cNvSpPr/>
            <p:nvPr/>
          </p:nvSpPr>
          <p:spPr>
            <a:xfrm flipH="1">
              <a:off x="421586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2"/>
            <p:cNvSpPr/>
            <p:nvPr/>
          </p:nvSpPr>
          <p:spPr>
            <a:xfrm flipH="1">
              <a:off x="423252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2"/>
            <p:cNvSpPr/>
            <p:nvPr/>
          </p:nvSpPr>
          <p:spPr>
            <a:xfrm flipH="1">
              <a:off x="412669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2"/>
            <p:cNvSpPr/>
            <p:nvPr/>
          </p:nvSpPr>
          <p:spPr>
            <a:xfrm flipH="1">
              <a:off x="413691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2"/>
            <p:cNvSpPr/>
            <p:nvPr/>
          </p:nvSpPr>
          <p:spPr>
            <a:xfrm flipH="1">
              <a:off x="406221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2"/>
            <p:cNvSpPr/>
            <p:nvPr/>
          </p:nvSpPr>
          <p:spPr>
            <a:xfrm flipH="1">
              <a:off x="398752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2"/>
            <p:cNvSpPr/>
            <p:nvPr/>
          </p:nvSpPr>
          <p:spPr>
            <a:xfrm flipH="1">
              <a:off x="418894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2"/>
            <p:cNvSpPr/>
            <p:nvPr/>
          </p:nvSpPr>
          <p:spPr>
            <a:xfrm flipH="1">
              <a:off x="414537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2"/>
            <p:cNvSpPr/>
            <p:nvPr/>
          </p:nvSpPr>
          <p:spPr>
            <a:xfrm flipH="1">
              <a:off x="424274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CUSTOM_11">
    <p:spTree>
      <p:nvGrpSpPr>
        <p:cNvPr id="1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p24"/>
          <p:cNvSpPr txBox="1">
            <a:spLocks noGrp="1"/>
          </p:cNvSpPr>
          <p:nvPr>
            <p:ph type="title" hasCustomPrompt="1"/>
          </p:nvPr>
        </p:nvSpPr>
        <p:spPr>
          <a:xfrm>
            <a:off x="2043800" y="3397375"/>
            <a:ext cx="5056500" cy="7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01" name="Google Shape;2801;p24"/>
          <p:cNvSpPr txBox="1">
            <a:spLocks noGrp="1"/>
          </p:cNvSpPr>
          <p:nvPr>
            <p:ph type="subTitle" idx="1"/>
          </p:nvPr>
        </p:nvSpPr>
        <p:spPr>
          <a:xfrm>
            <a:off x="2043800" y="4228975"/>
            <a:ext cx="5056500" cy="3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802" name="Google Shape;2802;p24"/>
          <p:cNvSpPr txBox="1">
            <a:spLocks noGrp="1"/>
          </p:cNvSpPr>
          <p:nvPr>
            <p:ph type="title" idx="2" hasCustomPrompt="1"/>
          </p:nvPr>
        </p:nvSpPr>
        <p:spPr>
          <a:xfrm>
            <a:off x="2043800" y="2015025"/>
            <a:ext cx="5056500" cy="7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03" name="Google Shape;2803;p24"/>
          <p:cNvSpPr txBox="1">
            <a:spLocks noGrp="1"/>
          </p:cNvSpPr>
          <p:nvPr>
            <p:ph type="subTitle" idx="3"/>
          </p:nvPr>
        </p:nvSpPr>
        <p:spPr>
          <a:xfrm>
            <a:off x="2043800" y="2862450"/>
            <a:ext cx="5056500" cy="3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804" name="Google Shape;2804;p24"/>
          <p:cNvSpPr txBox="1">
            <a:spLocks noGrp="1"/>
          </p:cNvSpPr>
          <p:nvPr>
            <p:ph type="title" idx="4" hasCustomPrompt="1"/>
          </p:nvPr>
        </p:nvSpPr>
        <p:spPr>
          <a:xfrm>
            <a:off x="2043800" y="632675"/>
            <a:ext cx="5056500" cy="7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05" name="Google Shape;2805;p24"/>
          <p:cNvSpPr txBox="1">
            <a:spLocks noGrp="1"/>
          </p:cNvSpPr>
          <p:nvPr>
            <p:ph type="subTitle" idx="5"/>
          </p:nvPr>
        </p:nvSpPr>
        <p:spPr>
          <a:xfrm>
            <a:off x="2043800" y="1495925"/>
            <a:ext cx="5056500" cy="3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806" name="Google Shape;2806;p24"/>
          <p:cNvSpPr/>
          <p:nvPr/>
        </p:nvSpPr>
        <p:spPr>
          <a:xfrm rot="2700000">
            <a:off x="-1522545" y="3450534"/>
            <a:ext cx="3287761" cy="176046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7" name="Google Shape;2807;p24"/>
          <p:cNvGrpSpPr/>
          <p:nvPr/>
        </p:nvGrpSpPr>
        <p:grpSpPr>
          <a:xfrm>
            <a:off x="7384009" y="-1260974"/>
            <a:ext cx="2627412" cy="2814729"/>
            <a:chOff x="7135951" y="-1661517"/>
            <a:chExt cx="3753445" cy="4021041"/>
          </a:xfrm>
        </p:grpSpPr>
        <p:sp>
          <p:nvSpPr>
            <p:cNvPr id="2808" name="Google Shape;2808;p24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09" name="Google Shape;2809;p24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810" name="Google Shape;2810;p2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2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2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3" name="Google Shape;2813;p2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2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2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2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2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2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9" name="Google Shape;2819;p2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0" name="Google Shape;2820;p2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1" name="Google Shape;2821;p2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2" name="Google Shape;2822;p2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3" name="Google Shape;2823;p2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4" name="Google Shape;2824;p2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5" name="Google Shape;2825;p2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6" name="Google Shape;2826;p2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7" name="Google Shape;2827;p2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8" name="Google Shape;2828;p2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9" name="Google Shape;2829;p2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0" name="Google Shape;2830;p2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31" name="Google Shape;2831;p24"/>
          <p:cNvGrpSpPr/>
          <p:nvPr/>
        </p:nvGrpSpPr>
        <p:grpSpPr>
          <a:xfrm>
            <a:off x="409204" y="3992616"/>
            <a:ext cx="701393" cy="522868"/>
            <a:chOff x="2634075" y="475000"/>
            <a:chExt cx="193200" cy="144025"/>
          </a:xfrm>
        </p:grpSpPr>
        <p:sp>
          <p:nvSpPr>
            <p:cNvPr id="2832" name="Google Shape;2832;p24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4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4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4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4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4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4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4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4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4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4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4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4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4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24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24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8" name="Google Shape;2848;p24"/>
          <p:cNvSpPr/>
          <p:nvPr/>
        </p:nvSpPr>
        <p:spPr>
          <a:xfrm rot="8999984">
            <a:off x="-1118260" y="-190209"/>
            <a:ext cx="3132992" cy="128961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9" name="Google Shape;2849;p24"/>
          <p:cNvSpPr/>
          <p:nvPr/>
        </p:nvSpPr>
        <p:spPr>
          <a:xfrm>
            <a:off x="457200" y="1041257"/>
            <a:ext cx="134999" cy="101788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0" name="Google Shape;2850;p24"/>
          <p:cNvSpPr/>
          <p:nvPr/>
        </p:nvSpPr>
        <p:spPr>
          <a:xfrm>
            <a:off x="591486" y="1248133"/>
            <a:ext cx="148481" cy="118842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1" name="Google Shape;2851;p24"/>
          <p:cNvSpPr/>
          <p:nvPr/>
        </p:nvSpPr>
        <p:spPr>
          <a:xfrm>
            <a:off x="768629" y="1391349"/>
            <a:ext cx="165267" cy="141878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2" name="Google Shape;2852;p24"/>
          <p:cNvSpPr/>
          <p:nvPr/>
        </p:nvSpPr>
        <p:spPr>
          <a:xfrm>
            <a:off x="982557" y="1082686"/>
            <a:ext cx="183570" cy="135449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3" name="Google Shape;2853;p24"/>
          <p:cNvSpPr/>
          <p:nvPr/>
        </p:nvSpPr>
        <p:spPr>
          <a:xfrm>
            <a:off x="765325" y="995899"/>
            <a:ext cx="170177" cy="151878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4" name="Google Shape;2854;p24"/>
          <p:cNvSpPr/>
          <p:nvPr/>
        </p:nvSpPr>
        <p:spPr>
          <a:xfrm>
            <a:off x="1110593" y="1322598"/>
            <a:ext cx="166606" cy="158128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5" name="Google Shape;2855;p24"/>
          <p:cNvSpPr/>
          <p:nvPr/>
        </p:nvSpPr>
        <p:spPr>
          <a:xfrm>
            <a:off x="629254" y="811880"/>
            <a:ext cx="99017" cy="84377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6" name="Google Shape;2856;p24"/>
          <p:cNvSpPr/>
          <p:nvPr/>
        </p:nvSpPr>
        <p:spPr>
          <a:xfrm>
            <a:off x="775504" y="649200"/>
            <a:ext cx="201963" cy="147682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7" name="Google Shape;2857;p24"/>
          <p:cNvSpPr/>
          <p:nvPr/>
        </p:nvSpPr>
        <p:spPr>
          <a:xfrm>
            <a:off x="957200" y="1334206"/>
            <a:ext cx="74017" cy="60716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8" name="Google Shape;2858;p24"/>
          <p:cNvSpPr/>
          <p:nvPr/>
        </p:nvSpPr>
        <p:spPr>
          <a:xfrm>
            <a:off x="1039611" y="820987"/>
            <a:ext cx="116428" cy="79644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9" name="Google Shape;2859;p24"/>
          <p:cNvSpPr/>
          <p:nvPr/>
        </p:nvSpPr>
        <p:spPr>
          <a:xfrm rot="-7617272">
            <a:off x="7951637" y="4352681"/>
            <a:ext cx="1775213" cy="141479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rgbClr val="FFBC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0" name="Google Shape;2860;p24"/>
          <p:cNvSpPr/>
          <p:nvPr/>
        </p:nvSpPr>
        <p:spPr>
          <a:xfrm rot="-7617272">
            <a:off x="8569907" y="4596201"/>
            <a:ext cx="212219" cy="57442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1" name="Google Shape;2861;p24"/>
          <p:cNvSpPr/>
          <p:nvPr/>
        </p:nvSpPr>
        <p:spPr>
          <a:xfrm rot="-7617272">
            <a:off x="8424767" y="4455423"/>
            <a:ext cx="175753" cy="54700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2" name="Google Shape;2862;p24"/>
          <p:cNvSpPr/>
          <p:nvPr/>
        </p:nvSpPr>
        <p:spPr>
          <a:xfrm rot="-7617272">
            <a:off x="8582980" y="4366644"/>
            <a:ext cx="160261" cy="5168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3" name="Google Shape;2863;p24"/>
          <p:cNvSpPr/>
          <p:nvPr/>
        </p:nvSpPr>
        <p:spPr>
          <a:xfrm rot="-7617272">
            <a:off x="8440250" y="4279987"/>
            <a:ext cx="160261" cy="51684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4" name="Google Shape;2864;p24"/>
          <p:cNvSpPr/>
          <p:nvPr/>
        </p:nvSpPr>
        <p:spPr>
          <a:xfrm rot="-7617272">
            <a:off x="8283637" y="4424819"/>
            <a:ext cx="199196" cy="68546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5" name="Google Shape;2865;p24"/>
          <p:cNvSpPr/>
          <p:nvPr/>
        </p:nvSpPr>
        <p:spPr>
          <a:xfrm rot="-7617272">
            <a:off x="8210866" y="4101533"/>
            <a:ext cx="144633" cy="66216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6" name="Google Shape;2866;p24"/>
          <p:cNvSpPr/>
          <p:nvPr/>
        </p:nvSpPr>
        <p:spPr>
          <a:xfrm rot="-7617272">
            <a:off x="8485610" y="4058069"/>
            <a:ext cx="134762" cy="51547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7" name="Google Shape;2867;p24"/>
          <p:cNvSpPr/>
          <p:nvPr/>
        </p:nvSpPr>
        <p:spPr>
          <a:xfrm rot="-7617272">
            <a:off x="8255710" y="3944564"/>
            <a:ext cx="126674" cy="58401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8" name="Google Shape;2868;p24"/>
          <p:cNvSpPr/>
          <p:nvPr/>
        </p:nvSpPr>
        <p:spPr>
          <a:xfrm rot="-7617272">
            <a:off x="8808025" y="4301835"/>
            <a:ext cx="152721" cy="57853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9" name="Google Shape;2869;p24"/>
          <p:cNvSpPr/>
          <p:nvPr/>
        </p:nvSpPr>
        <p:spPr>
          <a:xfrm rot="-7617272">
            <a:off x="8854309" y="4586749"/>
            <a:ext cx="165060" cy="59635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0" name="Google Shape;2870;p24"/>
          <p:cNvSpPr/>
          <p:nvPr/>
        </p:nvSpPr>
        <p:spPr>
          <a:xfrm rot="-7617272">
            <a:off x="8656569" y="4127802"/>
            <a:ext cx="162592" cy="70877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1" name="Google Shape;2871;p24"/>
          <p:cNvSpPr/>
          <p:nvPr/>
        </p:nvSpPr>
        <p:spPr>
          <a:xfrm rot="-7617272">
            <a:off x="8478683" y="3853648"/>
            <a:ext cx="131609" cy="56482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2" name="Google Shape;2872;p24"/>
          <p:cNvSpPr/>
          <p:nvPr/>
        </p:nvSpPr>
        <p:spPr>
          <a:xfrm rot="-7617272">
            <a:off x="8477290" y="4743107"/>
            <a:ext cx="173148" cy="71151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3" name="Google Shape;2873;p24"/>
          <p:cNvSpPr/>
          <p:nvPr/>
        </p:nvSpPr>
        <p:spPr>
          <a:xfrm rot="-7617272">
            <a:off x="8705790" y="3887816"/>
            <a:ext cx="127222" cy="63200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4" name="Google Shape;2874;p24"/>
          <p:cNvSpPr/>
          <p:nvPr/>
        </p:nvSpPr>
        <p:spPr>
          <a:xfrm rot="-7617272">
            <a:off x="8812929" y="4769773"/>
            <a:ext cx="165197" cy="66079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5" name="Google Shape;2875;p24"/>
          <p:cNvSpPr/>
          <p:nvPr/>
        </p:nvSpPr>
        <p:spPr>
          <a:xfrm rot="-7617272">
            <a:off x="8935557" y="4155571"/>
            <a:ext cx="144633" cy="58401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6" name="Google Shape;2876;p24"/>
          <p:cNvSpPr/>
          <p:nvPr/>
        </p:nvSpPr>
        <p:spPr>
          <a:xfrm rot="-7617272">
            <a:off x="8982770" y="4496769"/>
            <a:ext cx="162592" cy="57442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8_1">
    <p:spTree>
      <p:nvGrpSpPr>
        <p:cNvPr id="1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p25"/>
          <p:cNvSpPr txBox="1">
            <a:spLocks noGrp="1"/>
          </p:cNvSpPr>
          <p:nvPr>
            <p:ph type="subTitle" idx="1"/>
          </p:nvPr>
        </p:nvSpPr>
        <p:spPr>
          <a:xfrm>
            <a:off x="980975" y="3796167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879" name="Google Shape;2879;p25"/>
          <p:cNvSpPr txBox="1">
            <a:spLocks noGrp="1"/>
          </p:cNvSpPr>
          <p:nvPr>
            <p:ph type="title"/>
          </p:nvPr>
        </p:nvSpPr>
        <p:spPr>
          <a:xfrm>
            <a:off x="980975" y="3569324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0" name="Google Shape;2880;p25"/>
          <p:cNvSpPr txBox="1">
            <a:spLocks noGrp="1"/>
          </p:cNvSpPr>
          <p:nvPr>
            <p:ph type="title" idx="2" hasCustomPrompt="1"/>
          </p:nvPr>
        </p:nvSpPr>
        <p:spPr>
          <a:xfrm>
            <a:off x="980984" y="3129813"/>
            <a:ext cx="17169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81" name="Google Shape;2881;p25"/>
          <p:cNvSpPr txBox="1">
            <a:spLocks noGrp="1"/>
          </p:cNvSpPr>
          <p:nvPr>
            <p:ph type="subTitle" idx="3"/>
          </p:nvPr>
        </p:nvSpPr>
        <p:spPr>
          <a:xfrm>
            <a:off x="980975" y="2132567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882" name="Google Shape;2882;p25"/>
          <p:cNvSpPr txBox="1">
            <a:spLocks noGrp="1"/>
          </p:cNvSpPr>
          <p:nvPr>
            <p:ph type="title" idx="4"/>
          </p:nvPr>
        </p:nvSpPr>
        <p:spPr>
          <a:xfrm>
            <a:off x="980977" y="1905724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3" name="Google Shape;2883;p25"/>
          <p:cNvSpPr txBox="1">
            <a:spLocks noGrp="1"/>
          </p:cNvSpPr>
          <p:nvPr>
            <p:ph type="title" idx="5" hasCustomPrompt="1"/>
          </p:nvPr>
        </p:nvSpPr>
        <p:spPr>
          <a:xfrm>
            <a:off x="980984" y="1466213"/>
            <a:ext cx="17169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84" name="Google Shape;2884;p25"/>
          <p:cNvSpPr txBox="1">
            <a:spLocks noGrp="1"/>
          </p:cNvSpPr>
          <p:nvPr>
            <p:ph type="subTitle" idx="6"/>
          </p:nvPr>
        </p:nvSpPr>
        <p:spPr>
          <a:xfrm>
            <a:off x="6450375" y="2132567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885" name="Google Shape;2885;p25"/>
          <p:cNvSpPr txBox="1">
            <a:spLocks noGrp="1"/>
          </p:cNvSpPr>
          <p:nvPr>
            <p:ph type="title" idx="7"/>
          </p:nvPr>
        </p:nvSpPr>
        <p:spPr>
          <a:xfrm>
            <a:off x="6450380" y="1905724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6" name="Google Shape;2886;p25"/>
          <p:cNvSpPr txBox="1">
            <a:spLocks noGrp="1"/>
          </p:cNvSpPr>
          <p:nvPr>
            <p:ph type="title" idx="8" hasCustomPrompt="1"/>
          </p:nvPr>
        </p:nvSpPr>
        <p:spPr>
          <a:xfrm>
            <a:off x="6450385" y="1466213"/>
            <a:ext cx="17169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87" name="Google Shape;2887;p25"/>
          <p:cNvSpPr txBox="1">
            <a:spLocks noGrp="1"/>
          </p:cNvSpPr>
          <p:nvPr>
            <p:ph type="subTitle" idx="9"/>
          </p:nvPr>
        </p:nvSpPr>
        <p:spPr>
          <a:xfrm>
            <a:off x="6450359" y="3796167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42424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888" name="Google Shape;2888;p25"/>
          <p:cNvSpPr txBox="1">
            <a:spLocks noGrp="1"/>
          </p:cNvSpPr>
          <p:nvPr>
            <p:ph type="title" idx="13"/>
          </p:nvPr>
        </p:nvSpPr>
        <p:spPr>
          <a:xfrm>
            <a:off x="6450364" y="3569324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889" name="Google Shape;2889;p25"/>
          <p:cNvSpPr txBox="1">
            <a:spLocks noGrp="1"/>
          </p:cNvSpPr>
          <p:nvPr>
            <p:ph type="title" idx="14" hasCustomPrompt="1"/>
          </p:nvPr>
        </p:nvSpPr>
        <p:spPr>
          <a:xfrm>
            <a:off x="6450369" y="3129813"/>
            <a:ext cx="17169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890" name="Google Shape;2890;p25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91" name="Google Shape;2891;p25"/>
          <p:cNvSpPr/>
          <p:nvPr/>
        </p:nvSpPr>
        <p:spPr>
          <a:xfrm>
            <a:off x="699345" y="2871603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2" name="Google Shape;2892;p25"/>
          <p:cNvSpPr/>
          <p:nvPr/>
        </p:nvSpPr>
        <p:spPr>
          <a:xfrm>
            <a:off x="688821" y="40743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3" name="Google Shape;2893;p25"/>
          <p:cNvSpPr/>
          <p:nvPr/>
        </p:nvSpPr>
        <p:spPr>
          <a:xfrm>
            <a:off x="373351" y="43265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4" name="Google Shape;2894;p25"/>
          <p:cNvSpPr/>
          <p:nvPr/>
        </p:nvSpPr>
        <p:spPr>
          <a:xfrm>
            <a:off x="421400" y="42403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5" name="Google Shape;2895;p25"/>
          <p:cNvSpPr/>
          <p:nvPr/>
        </p:nvSpPr>
        <p:spPr>
          <a:xfrm>
            <a:off x="481756" y="43265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6" name="Google Shape;2896;p25"/>
          <p:cNvSpPr/>
          <p:nvPr/>
        </p:nvSpPr>
        <p:spPr>
          <a:xfrm>
            <a:off x="832183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7" name="Google Shape;2897;p25"/>
          <p:cNvSpPr/>
          <p:nvPr/>
        </p:nvSpPr>
        <p:spPr>
          <a:xfrm>
            <a:off x="481757" y="1521554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8" name="Google Shape;2898;p25"/>
          <p:cNvSpPr/>
          <p:nvPr/>
        </p:nvSpPr>
        <p:spPr>
          <a:xfrm>
            <a:off x="558499" y="40350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9" name="Google Shape;2899;p25"/>
          <p:cNvSpPr/>
          <p:nvPr/>
        </p:nvSpPr>
        <p:spPr>
          <a:xfrm>
            <a:off x="271005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0" name="Google Shape;2900;p25"/>
          <p:cNvSpPr/>
          <p:nvPr/>
        </p:nvSpPr>
        <p:spPr>
          <a:xfrm>
            <a:off x="28702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1" name="Google Shape;2901;p25"/>
          <p:cNvSpPr/>
          <p:nvPr/>
        </p:nvSpPr>
        <p:spPr>
          <a:xfrm flipH="1">
            <a:off x="8796567" y="2775155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2" name="Google Shape;2902;p25"/>
          <p:cNvSpPr/>
          <p:nvPr/>
        </p:nvSpPr>
        <p:spPr>
          <a:xfrm flipH="1">
            <a:off x="8601209" y="319307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3" name="Google Shape;2903;p25"/>
          <p:cNvSpPr/>
          <p:nvPr/>
        </p:nvSpPr>
        <p:spPr>
          <a:xfrm flipH="1">
            <a:off x="8750941" y="47078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4" name="Google Shape;2904;p25"/>
          <p:cNvSpPr/>
          <p:nvPr/>
        </p:nvSpPr>
        <p:spPr>
          <a:xfrm flipH="1">
            <a:off x="8702892" y="4621657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5" name="Google Shape;2905;p25"/>
          <p:cNvSpPr/>
          <p:nvPr/>
        </p:nvSpPr>
        <p:spPr>
          <a:xfrm flipH="1">
            <a:off x="8642536" y="47078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6" name="Google Shape;2906;p25"/>
          <p:cNvSpPr/>
          <p:nvPr/>
        </p:nvSpPr>
        <p:spPr>
          <a:xfrm flipH="1">
            <a:off x="8618795" y="243740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7" name="Google Shape;2907;p25"/>
          <p:cNvSpPr/>
          <p:nvPr/>
        </p:nvSpPr>
        <p:spPr>
          <a:xfrm flipH="1">
            <a:off x="8782126" y="368541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8" name="Google Shape;2908;p25"/>
          <p:cNvSpPr/>
          <p:nvPr/>
        </p:nvSpPr>
        <p:spPr>
          <a:xfrm flipH="1">
            <a:off x="8642519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9" name="Google Shape;2909;p25"/>
          <p:cNvSpPr/>
          <p:nvPr/>
        </p:nvSpPr>
        <p:spPr>
          <a:xfrm flipH="1">
            <a:off x="8814163" y="3923010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0" name="Google Shape;2910;p25"/>
          <p:cNvSpPr/>
          <p:nvPr/>
        </p:nvSpPr>
        <p:spPr>
          <a:xfrm flipH="1">
            <a:off x="8801182" y="4110653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1" name="Google Shape;2911;p25"/>
          <p:cNvSpPr/>
          <p:nvPr/>
        </p:nvSpPr>
        <p:spPr>
          <a:xfrm>
            <a:off x="740660" y="4620130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2" name="Google Shape;2912;p25"/>
          <p:cNvSpPr/>
          <p:nvPr/>
        </p:nvSpPr>
        <p:spPr>
          <a:xfrm>
            <a:off x="690783" y="3979653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3" name="Google Shape;2913;p25"/>
          <p:cNvSpPr/>
          <p:nvPr/>
        </p:nvSpPr>
        <p:spPr>
          <a:xfrm>
            <a:off x="523058" y="3193078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4" name="Google Shape;2914;p25"/>
          <p:cNvSpPr/>
          <p:nvPr/>
        </p:nvSpPr>
        <p:spPr>
          <a:xfrm flipH="1">
            <a:off x="8903521" y="4415142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5" name="Google Shape;2915;p25"/>
          <p:cNvSpPr/>
          <p:nvPr/>
        </p:nvSpPr>
        <p:spPr>
          <a:xfrm flipH="1">
            <a:off x="8607426" y="43437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6" name="Google Shape;2916;p25"/>
          <p:cNvSpPr/>
          <p:nvPr/>
        </p:nvSpPr>
        <p:spPr>
          <a:xfrm flipH="1">
            <a:off x="8730136" y="35571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7" name="Google Shape;2917;p25"/>
          <p:cNvSpPr/>
          <p:nvPr/>
        </p:nvSpPr>
        <p:spPr>
          <a:xfrm>
            <a:off x="7681096" y="209405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8" name="Google Shape;2918;p25"/>
          <p:cNvSpPr/>
          <p:nvPr/>
        </p:nvSpPr>
        <p:spPr>
          <a:xfrm>
            <a:off x="1330101" y="50475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9" name="Google Shape;2919;p25"/>
          <p:cNvSpPr/>
          <p:nvPr/>
        </p:nvSpPr>
        <p:spPr>
          <a:xfrm>
            <a:off x="1378150" y="418607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0" name="Google Shape;2920;p25"/>
          <p:cNvSpPr/>
          <p:nvPr/>
        </p:nvSpPr>
        <p:spPr>
          <a:xfrm>
            <a:off x="2251381" y="3333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1" name="Google Shape;2921;p25"/>
          <p:cNvSpPr/>
          <p:nvPr/>
        </p:nvSpPr>
        <p:spPr>
          <a:xfrm>
            <a:off x="6791033" y="476165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8"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924" name="Google Shape;2924;p26"/>
          <p:cNvGrpSpPr/>
          <p:nvPr/>
        </p:nvGrpSpPr>
        <p:grpSpPr>
          <a:xfrm>
            <a:off x="8299398" y="200567"/>
            <a:ext cx="629701" cy="678865"/>
            <a:chOff x="8299398" y="200567"/>
            <a:chExt cx="629701" cy="678865"/>
          </a:xfrm>
        </p:grpSpPr>
        <p:sp>
          <p:nvSpPr>
            <p:cNvPr id="2925" name="Google Shape;2925;p26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26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26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6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26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26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26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26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26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26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5" name="Google Shape;2935;p26"/>
          <p:cNvSpPr/>
          <p:nvPr/>
        </p:nvSpPr>
        <p:spPr>
          <a:xfrm rot="2741762" flipH="1">
            <a:off x="660635" y="4674489"/>
            <a:ext cx="167823" cy="45425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6" name="Google Shape;2936;p26"/>
          <p:cNvSpPr/>
          <p:nvPr/>
        </p:nvSpPr>
        <p:spPr>
          <a:xfrm rot="2741762" flipH="1">
            <a:off x="583583" y="4530796"/>
            <a:ext cx="138985" cy="43257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7" name="Google Shape;2937;p26"/>
          <p:cNvSpPr/>
          <p:nvPr/>
        </p:nvSpPr>
        <p:spPr>
          <a:xfrm rot="2741762" flipH="1">
            <a:off x="501056" y="4638745"/>
            <a:ext cx="126735" cy="4087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8" name="Google Shape;2938;p26"/>
          <p:cNvSpPr/>
          <p:nvPr/>
        </p:nvSpPr>
        <p:spPr>
          <a:xfrm rot="2741762" flipH="1">
            <a:off x="450477" y="4516771"/>
            <a:ext cx="126735" cy="40872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9" name="Google Shape;2939;p26"/>
          <p:cNvSpPr/>
          <p:nvPr/>
        </p:nvSpPr>
        <p:spPr>
          <a:xfrm rot="2741762" flipH="1">
            <a:off x="571356" y="4421327"/>
            <a:ext cx="157524" cy="54206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0" name="Google Shape;2940;p26"/>
          <p:cNvSpPr/>
          <p:nvPr/>
        </p:nvSpPr>
        <p:spPr>
          <a:xfrm rot="2741762" flipH="1">
            <a:off x="351360" y="4305055"/>
            <a:ext cx="114375" cy="52363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1" name="Google Shape;2941;p26"/>
          <p:cNvSpPr/>
          <p:nvPr/>
        </p:nvSpPr>
        <p:spPr>
          <a:xfrm rot="2741762" flipH="1">
            <a:off x="283133" y="4515636"/>
            <a:ext cx="106570" cy="40763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2" name="Google Shape;2942;p26"/>
          <p:cNvSpPr/>
          <p:nvPr/>
        </p:nvSpPr>
        <p:spPr>
          <a:xfrm rot="2741762" flipH="1">
            <a:off x="228409" y="4316843"/>
            <a:ext cx="100173" cy="46184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3" name="Google Shape;2943;p26"/>
          <p:cNvSpPr/>
          <p:nvPr/>
        </p:nvSpPr>
        <p:spPr>
          <a:xfrm rot="2741762" flipH="1">
            <a:off x="429201" y="4801840"/>
            <a:ext cx="120772" cy="45750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4" name="Google Shape;2944;p26"/>
          <p:cNvSpPr/>
          <p:nvPr/>
        </p:nvSpPr>
        <p:spPr>
          <a:xfrm rot="2741762" flipH="1">
            <a:off x="641406" y="4876480"/>
            <a:ext cx="130529" cy="47160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5" name="Google Shape;2945;p26"/>
          <p:cNvSpPr/>
          <p:nvPr/>
        </p:nvSpPr>
        <p:spPr>
          <a:xfrm rot="2741762" flipH="1">
            <a:off x="311970" y="4662036"/>
            <a:ext cx="128578" cy="56049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6" name="Google Shape;2946;p26"/>
          <p:cNvSpPr/>
          <p:nvPr/>
        </p:nvSpPr>
        <p:spPr>
          <a:xfrm rot="2741762" flipH="1">
            <a:off x="127554" y="4482768"/>
            <a:ext cx="104076" cy="44666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7" name="Google Shape;2947;p26"/>
          <p:cNvSpPr/>
          <p:nvPr/>
        </p:nvSpPr>
        <p:spPr>
          <a:xfrm rot="2741762" flipH="1">
            <a:off x="809743" y="4599887"/>
            <a:ext cx="136925" cy="56266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8" name="Google Shape;2948;p26"/>
          <p:cNvSpPr/>
          <p:nvPr/>
        </p:nvSpPr>
        <p:spPr>
          <a:xfrm rot="2741762" flipH="1">
            <a:off x="131590" y="4660419"/>
            <a:ext cx="100607" cy="49978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9" name="Google Shape;2949;p26"/>
          <p:cNvSpPr/>
          <p:nvPr/>
        </p:nvSpPr>
        <p:spPr>
          <a:xfrm rot="2741762" flipH="1">
            <a:off x="791888" y="4864025"/>
            <a:ext cx="130637" cy="52255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0" name="Google Shape;2950;p26"/>
          <p:cNvSpPr/>
          <p:nvPr/>
        </p:nvSpPr>
        <p:spPr>
          <a:xfrm rot="2741762" flipH="1">
            <a:off x="303451" y="4880599"/>
            <a:ext cx="114375" cy="46184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1" name="Google Shape;2951;p26"/>
          <p:cNvSpPr/>
          <p:nvPr/>
        </p:nvSpPr>
        <p:spPr>
          <a:xfrm rot="2741762" flipH="1">
            <a:off x="555906" y="4965846"/>
            <a:ext cx="128578" cy="45425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2" name="Google Shape;2952;p26"/>
          <p:cNvSpPr/>
          <p:nvPr/>
        </p:nvSpPr>
        <p:spPr>
          <a:xfrm flipH="1">
            <a:off x="8769684" y="4789011"/>
            <a:ext cx="64825" cy="64825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3" name="Google Shape;2953;p26"/>
          <p:cNvSpPr/>
          <p:nvPr/>
        </p:nvSpPr>
        <p:spPr>
          <a:xfrm flipH="1">
            <a:off x="8699258" y="4632808"/>
            <a:ext cx="56942" cy="56839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4" name="Google Shape;2954;p26"/>
          <p:cNvSpPr/>
          <p:nvPr/>
        </p:nvSpPr>
        <p:spPr>
          <a:xfrm flipH="1">
            <a:off x="8488189" y="4698878"/>
            <a:ext cx="50719" cy="51238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5" name="Google Shape;2955;p26"/>
          <p:cNvSpPr/>
          <p:nvPr/>
        </p:nvSpPr>
        <p:spPr>
          <a:xfrm flipH="1">
            <a:off x="8459043" y="4515500"/>
            <a:ext cx="40969" cy="40866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6" name="Google Shape;2956;p26"/>
          <p:cNvSpPr/>
          <p:nvPr/>
        </p:nvSpPr>
        <p:spPr>
          <a:xfrm flipH="1">
            <a:off x="8625202" y="4885783"/>
            <a:ext cx="29145" cy="29353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7" name="Google Shape;2957;p26"/>
          <p:cNvSpPr/>
          <p:nvPr/>
        </p:nvSpPr>
        <p:spPr>
          <a:xfrm flipH="1">
            <a:off x="8578217" y="4658116"/>
            <a:ext cx="39102" cy="39828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8" name="Google Shape;2958;p26"/>
          <p:cNvSpPr/>
          <p:nvPr/>
        </p:nvSpPr>
        <p:spPr>
          <a:xfrm flipH="1">
            <a:off x="8836272" y="4585823"/>
            <a:ext cx="40969" cy="42318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9" name="Google Shape;2959;p26"/>
          <p:cNvSpPr/>
          <p:nvPr/>
        </p:nvSpPr>
        <p:spPr>
          <a:xfrm flipH="1">
            <a:off x="9012284" y="4755717"/>
            <a:ext cx="31012" cy="29664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p26"/>
          <p:cNvSpPr/>
          <p:nvPr/>
        </p:nvSpPr>
        <p:spPr>
          <a:xfrm flipH="1">
            <a:off x="8740642" y="4482102"/>
            <a:ext cx="66173" cy="66796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1" name="Google Shape;2961;p26"/>
          <p:cNvSpPr/>
          <p:nvPr/>
        </p:nvSpPr>
        <p:spPr>
          <a:xfrm flipH="1">
            <a:off x="8355428" y="4718481"/>
            <a:ext cx="40866" cy="36717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2" name="Google Shape;2962;p26"/>
          <p:cNvSpPr/>
          <p:nvPr/>
        </p:nvSpPr>
        <p:spPr>
          <a:xfrm flipH="1">
            <a:off x="8369015" y="4906319"/>
            <a:ext cx="80279" cy="77168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3" name="Google Shape;2963;p26"/>
          <p:cNvSpPr/>
          <p:nvPr/>
        </p:nvSpPr>
        <p:spPr>
          <a:xfrm flipH="1">
            <a:off x="8236254" y="4673570"/>
            <a:ext cx="35265" cy="39517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4" name="Google Shape;2964;p26"/>
          <p:cNvSpPr/>
          <p:nvPr/>
        </p:nvSpPr>
        <p:spPr>
          <a:xfrm flipH="1">
            <a:off x="8198707" y="4826040"/>
            <a:ext cx="61091" cy="47089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5" name="Google Shape;2965;p26"/>
          <p:cNvSpPr/>
          <p:nvPr/>
        </p:nvSpPr>
        <p:spPr>
          <a:xfrm flipH="1">
            <a:off x="8761698" y="5008173"/>
            <a:ext cx="51238" cy="48852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6" name="Google Shape;2966;p26"/>
          <p:cNvSpPr/>
          <p:nvPr/>
        </p:nvSpPr>
        <p:spPr>
          <a:xfrm flipH="1">
            <a:off x="8560378" y="5053188"/>
            <a:ext cx="33502" cy="31012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7" name="Google Shape;2967;p26"/>
          <p:cNvSpPr/>
          <p:nvPr/>
        </p:nvSpPr>
        <p:spPr>
          <a:xfrm flipH="1">
            <a:off x="8226400" y="4947600"/>
            <a:ext cx="89718" cy="89718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8" name="Google Shape;2968;p26"/>
          <p:cNvSpPr/>
          <p:nvPr/>
        </p:nvSpPr>
        <p:spPr>
          <a:xfrm flipH="1">
            <a:off x="8947563" y="4898333"/>
            <a:ext cx="54972" cy="54972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9" name="Google Shape;2969;p26"/>
          <p:cNvSpPr/>
          <p:nvPr/>
        </p:nvSpPr>
        <p:spPr>
          <a:xfrm flipH="1">
            <a:off x="8617216" y="4423500"/>
            <a:ext cx="50719" cy="50719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0" name="Google Shape;2970;p26"/>
          <p:cNvSpPr/>
          <p:nvPr/>
        </p:nvSpPr>
        <p:spPr>
          <a:xfrm flipH="1">
            <a:off x="8261561" y="4534688"/>
            <a:ext cx="64410" cy="66692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1" name="Google Shape;2971;p26"/>
          <p:cNvSpPr/>
          <p:nvPr/>
        </p:nvSpPr>
        <p:spPr>
          <a:xfrm flipH="1">
            <a:off x="8118947" y="4742130"/>
            <a:ext cx="35265" cy="3153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2" name="Google Shape;2972;p26"/>
          <p:cNvSpPr/>
          <p:nvPr/>
        </p:nvSpPr>
        <p:spPr>
          <a:xfrm flipH="1">
            <a:off x="8660363" y="4773557"/>
            <a:ext cx="37132" cy="37132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3" name="Google Shape;2973;p26"/>
          <p:cNvSpPr/>
          <p:nvPr/>
        </p:nvSpPr>
        <p:spPr>
          <a:xfrm rot="938682">
            <a:off x="588515" y="2014105"/>
            <a:ext cx="2683352" cy="213855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4" name="Google Shape;2974;p26"/>
          <p:cNvSpPr/>
          <p:nvPr/>
        </p:nvSpPr>
        <p:spPr>
          <a:xfrm rot="887491" flipH="1">
            <a:off x="3676249" y="2501948"/>
            <a:ext cx="2683352" cy="2138559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rgbClr val="FADB73">
              <a:alpha val="325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5" name="Google Shape;2975;p26"/>
          <p:cNvSpPr/>
          <p:nvPr/>
        </p:nvSpPr>
        <p:spPr>
          <a:xfrm rot="4457575" flipH="1">
            <a:off x="6021948" y="1361614"/>
            <a:ext cx="2683365" cy="2138569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rgbClr val="0E5366">
              <a:alpha val="25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6" name="Google Shape;2976;p26"/>
          <p:cNvSpPr/>
          <p:nvPr/>
        </p:nvSpPr>
        <p:spPr>
          <a:xfrm rot="8999984">
            <a:off x="-1118260" y="-190209"/>
            <a:ext cx="3132992" cy="128961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AutoNum type="arabicPeriod"/>
              <a:defRPr sz="1200">
                <a:solidFill>
                  <a:schemeClr val="accent1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alphaLcPeriod"/>
              <a:defRPr>
                <a:solidFill>
                  <a:schemeClr val="accent1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romanLcPeriod"/>
              <a:defRPr>
                <a:solidFill>
                  <a:schemeClr val="accent1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arabicPeriod"/>
              <a:defRPr>
                <a:solidFill>
                  <a:schemeClr val="accent1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alphaLcPeriod"/>
              <a:defRPr>
                <a:solidFill>
                  <a:schemeClr val="accent1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romanLcPeriod"/>
              <a:defRPr>
                <a:solidFill>
                  <a:schemeClr val="accent1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arabicPeriod"/>
              <a:defRPr>
                <a:solidFill>
                  <a:schemeClr val="accent1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AutoNum type="alphaLcPeriod"/>
              <a:defRPr>
                <a:solidFill>
                  <a:schemeClr val="accent1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Font typeface="Roboto Condensed Light"/>
              <a:buAutoNum type="romanLcPeriod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4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8_2"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2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979" name="Google Shape;2979;p27"/>
          <p:cNvGrpSpPr/>
          <p:nvPr/>
        </p:nvGrpSpPr>
        <p:grpSpPr>
          <a:xfrm>
            <a:off x="102636" y="4415329"/>
            <a:ext cx="629701" cy="678865"/>
            <a:chOff x="8299398" y="200567"/>
            <a:chExt cx="629701" cy="678865"/>
          </a:xfrm>
        </p:grpSpPr>
        <p:sp>
          <p:nvSpPr>
            <p:cNvPr id="2980" name="Google Shape;2980;p27"/>
            <p:cNvSpPr/>
            <p:nvPr/>
          </p:nvSpPr>
          <p:spPr>
            <a:xfrm flipH="1">
              <a:off x="8825429" y="501637"/>
              <a:ext cx="103670" cy="78164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7"/>
            <p:cNvSpPr/>
            <p:nvPr/>
          </p:nvSpPr>
          <p:spPr>
            <a:xfrm flipH="1">
              <a:off x="8711954" y="660503"/>
              <a:ext cx="114024" cy="91260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7"/>
            <p:cNvSpPr/>
            <p:nvPr/>
          </p:nvSpPr>
          <p:spPr>
            <a:xfrm flipH="1">
              <a:off x="8563031" y="770482"/>
              <a:ext cx="126914" cy="108950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7"/>
            <p:cNvSpPr/>
            <p:nvPr/>
          </p:nvSpPr>
          <p:spPr>
            <a:xfrm flipH="1">
              <a:off x="8384693" y="533452"/>
              <a:ext cx="140970" cy="104013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7"/>
            <p:cNvSpPr/>
            <p:nvPr/>
          </p:nvSpPr>
          <p:spPr>
            <a:xfrm flipH="1">
              <a:off x="8561797" y="466806"/>
              <a:ext cx="130685" cy="116629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7"/>
            <p:cNvSpPr/>
            <p:nvPr/>
          </p:nvSpPr>
          <p:spPr>
            <a:xfrm flipH="1">
              <a:off x="8299398" y="717687"/>
              <a:ext cx="127942" cy="12142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7"/>
            <p:cNvSpPr/>
            <p:nvPr/>
          </p:nvSpPr>
          <p:spPr>
            <a:xfrm flipH="1">
              <a:off x="8720936" y="325493"/>
              <a:ext cx="76039" cy="64794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27"/>
            <p:cNvSpPr/>
            <p:nvPr/>
          </p:nvSpPr>
          <p:spPr>
            <a:xfrm flipH="1">
              <a:off x="8529571" y="200567"/>
              <a:ext cx="155094" cy="113407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27"/>
            <p:cNvSpPr/>
            <p:nvPr/>
          </p:nvSpPr>
          <p:spPr>
            <a:xfrm flipH="1">
              <a:off x="8488295" y="726600"/>
              <a:ext cx="56840" cy="46624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27"/>
            <p:cNvSpPr/>
            <p:nvPr/>
          </p:nvSpPr>
          <p:spPr>
            <a:xfrm flipH="1">
              <a:off x="8392441" y="332487"/>
              <a:ext cx="89409" cy="6116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0" name="Google Shape;2990;p27"/>
          <p:cNvGrpSpPr/>
          <p:nvPr/>
        </p:nvGrpSpPr>
        <p:grpSpPr>
          <a:xfrm rot="5400000">
            <a:off x="8345338" y="73110"/>
            <a:ext cx="818894" cy="778408"/>
            <a:chOff x="127263" y="4272023"/>
            <a:chExt cx="818894" cy="778408"/>
          </a:xfrm>
        </p:grpSpPr>
        <p:sp>
          <p:nvSpPr>
            <p:cNvPr id="2991" name="Google Shape;2991;p27"/>
            <p:cNvSpPr/>
            <p:nvPr/>
          </p:nvSpPr>
          <p:spPr>
            <a:xfrm rot="2741762" flipH="1">
              <a:off x="660635" y="4674489"/>
              <a:ext cx="167823" cy="4542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27"/>
            <p:cNvSpPr/>
            <p:nvPr/>
          </p:nvSpPr>
          <p:spPr>
            <a:xfrm rot="2741762" flipH="1">
              <a:off x="583583" y="4530796"/>
              <a:ext cx="138985" cy="43257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27"/>
            <p:cNvSpPr/>
            <p:nvPr/>
          </p:nvSpPr>
          <p:spPr>
            <a:xfrm rot="2741762" flipH="1">
              <a:off x="501056" y="4638745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7"/>
            <p:cNvSpPr/>
            <p:nvPr/>
          </p:nvSpPr>
          <p:spPr>
            <a:xfrm rot="2741762" flipH="1">
              <a:off x="450477" y="4516771"/>
              <a:ext cx="126735" cy="40872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7"/>
            <p:cNvSpPr/>
            <p:nvPr/>
          </p:nvSpPr>
          <p:spPr>
            <a:xfrm rot="2741762" flipH="1">
              <a:off x="571356" y="4421327"/>
              <a:ext cx="157524" cy="5420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7"/>
            <p:cNvSpPr/>
            <p:nvPr/>
          </p:nvSpPr>
          <p:spPr>
            <a:xfrm rot="2741762" flipH="1">
              <a:off x="351360" y="4305055"/>
              <a:ext cx="114375" cy="5236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7"/>
            <p:cNvSpPr/>
            <p:nvPr/>
          </p:nvSpPr>
          <p:spPr>
            <a:xfrm rot="2741762" flipH="1">
              <a:off x="283133" y="4515636"/>
              <a:ext cx="106570" cy="40763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27"/>
            <p:cNvSpPr/>
            <p:nvPr/>
          </p:nvSpPr>
          <p:spPr>
            <a:xfrm rot="2741762" flipH="1">
              <a:off x="228409" y="4316843"/>
              <a:ext cx="100173" cy="46184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7"/>
            <p:cNvSpPr/>
            <p:nvPr/>
          </p:nvSpPr>
          <p:spPr>
            <a:xfrm rot="2741762" flipH="1">
              <a:off x="429201" y="4801840"/>
              <a:ext cx="120772" cy="457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7"/>
            <p:cNvSpPr/>
            <p:nvPr/>
          </p:nvSpPr>
          <p:spPr>
            <a:xfrm rot="2741762" flipH="1">
              <a:off x="641406" y="4876480"/>
              <a:ext cx="130529" cy="47160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7"/>
            <p:cNvSpPr/>
            <p:nvPr/>
          </p:nvSpPr>
          <p:spPr>
            <a:xfrm rot="2741762" flipH="1">
              <a:off x="311970" y="4662036"/>
              <a:ext cx="128578" cy="5604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7"/>
            <p:cNvSpPr/>
            <p:nvPr/>
          </p:nvSpPr>
          <p:spPr>
            <a:xfrm rot="2741762" flipH="1">
              <a:off x="127554" y="4482768"/>
              <a:ext cx="104076" cy="44666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7"/>
            <p:cNvSpPr/>
            <p:nvPr/>
          </p:nvSpPr>
          <p:spPr>
            <a:xfrm rot="2741762" flipH="1">
              <a:off x="809743" y="4599887"/>
              <a:ext cx="136925" cy="56266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7"/>
            <p:cNvSpPr/>
            <p:nvPr/>
          </p:nvSpPr>
          <p:spPr>
            <a:xfrm rot="2741762" flipH="1">
              <a:off x="131590" y="4660419"/>
              <a:ext cx="100607" cy="4997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7"/>
            <p:cNvSpPr/>
            <p:nvPr/>
          </p:nvSpPr>
          <p:spPr>
            <a:xfrm rot="2741762" flipH="1">
              <a:off x="791888" y="4864025"/>
              <a:ext cx="130637" cy="52255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7"/>
            <p:cNvSpPr/>
            <p:nvPr/>
          </p:nvSpPr>
          <p:spPr>
            <a:xfrm rot="2741762" flipH="1">
              <a:off x="303451" y="4880599"/>
              <a:ext cx="114375" cy="46184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7"/>
            <p:cNvSpPr/>
            <p:nvPr/>
          </p:nvSpPr>
          <p:spPr>
            <a:xfrm rot="2741762" flipH="1">
              <a:off x="555906" y="4965846"/>
              <a:ext cx="128578" cy="4542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8" name="Google Shape;3008;p27"/>
          <p:cNvSpPr/>
          <p:nvPr/>
        </p:nvSpPr>
        <p:spPr>
          <a:xfrm flipH="1">
            <a:off x="778009" y="493436"/>
            <a:ext cx="64825" cy="64825"/>
          </a:xfrm>
          <a:custGeom>
            <a:avLst/>
            <a:gdLst/>
            <a:ahLst/>
            <a:cxnLst/>
            <a:rect l="l" t="t" r="r" b="b"/>
            <a:pathLst>
              <a:path w="625" h="625" extrusionOk="0">
                <a:moveTo>
                  <a:pt x="303" y="0"/>
                </a:moveTo>
                <a:cubicBezTo>
                  <a:pt x="267" y="0"/>
                  <a:pt x="226" y="0"/>
                  <a:pt x="190" y="19"/>
                </a:cubicBezTo>
                <a:cubicBezTo>
                  <a:pt x="154" y="37"/>
                  <a:pt x="113" y="59"/>
                  <a:pt x="95" y="95"/>
                </a:cubicBezTo>
                <a:cubicBezTo>
                  <a:pt x="59" y="114"/>
                  <a:pt x="41" y="150"/>
                  <a:pt x="23" y="190"/>
                </a:cubicBezTo>
                <a:cubicBezTo>
                  <a:pt x="0" y="227"/>
                  <a:pt x="0" y="263"/>
                  <a:pt x="0" y="304"/>
                </a:cubicBezTo>
                <a:lnTo>
                  <a:pt x="0" y="399"/>
                </a:lnTo>
                <a:cubicBezTo>
                  <a:pt x="23" y="435"/>
                  <a:pt x="59" y="489"/>
                  <a:pt x="95" y="530"/>
                </a:cubicBezTo>
                <a:cubicBezTo>
                  <a:pt x="113" y="548"/>
                  <a:pt x="136" y="566"/>
                  <a:pt x="154" y="584"/>
                </a:cubicBezTo>
                <a:cubicBezTo>
                  <a:pt x="190" y="602"/>
                  <a:pt x="249" y="625"/>
                  <a:pt x="303" y="625"/>
                </a:cubicBezTo>
                <a:cubicBezTo>
                  <a:pt x="362" y="625"/>
                  <a:pt x="398" y="602"/>
                  <a:pt x="434" y="584"/>
                </a:cubicBezTo>
                <a:cubicBezTo>
                  <a:pt x="475" y="584"/>
                  <a:pt x="493" y="566"/>
                  <a:pt x="529" y="530"/>
                </a:cubicBezTo>
                <a:cubicBezTo>
                  <a:pt x="566" y="489"/>
                  <a:pt x="588" y="471"/>
                  <a:pt x="588" y="435"/>
                </a:cubicBezTo>
                <a:cubicBezTo>
                  <a:pt x="606" y="399"/>
                  <a:pt x="624" y="358"/>
                  <a:pt x="624" y="304"/>
                </a:cubicBezTo>
                <a:cubicBezTo>
                  <a:pt x="624" y="285"/>
                  <a:pt x="606" y="245"/>
                  <a:pt x="606" y="227"/>
                </a:cubicBezTo>
                <a:cubicBezTo>
                  <a:pt x="588" y="172"/>
                  <a:pt x="566" y="132"/>
                  <a:pt x="529" y="95"/>
                </a:cubicBezTo>
                <a:cubicBezTo>
                  <a:pt x="511" y="77"/>
                  <a:pt x="493" y="59"/>
                  <a:pt x="475" y="37"/>
                </a:cubicBezTo>
                <a:cubicBezTo>
                  <a:pt x="416" y="19"/>
                  <a:pt x="362" y="0"/>
                  <a:pt x="3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9" name="Google Shape;3009;p27"/>
          <p:cNvSpPr/>
          <p:nvPr/>
        </p:nvSpPr>
        <p:spPr>
          <a:xfrm flipH="1">
            <a:off x="707583" y="337233"/>
            <a:ext cx="56942" cy="56839"/>
          </a:xfrm>
          <a:custGeom>
            <a:avLst/>
            <a:gdLst/>
            <a:ahLst/>
            <a:cxnLst/>
            <a:rect l="l" t="t" r="r" b="b"/>
            <a:pathLst>
              <a:path w="549" h="548" extrusionOk="0">
                <a:moveTo>
                  <a:pt x="286" y="0"/>
                </a:moveTo>
                <a:cubicBezTo>
                  <a:pt x="209" y="0"/>
                  <a:pt x="132" y="36"/>
                  <a:pt x="96" y="95"/>
                </a:cubicBezTo>
                <a:cubicBezTo>
                  <a:pt x="59" y="113"/>
                  <a:pt x="37" y="149"/>
                  <a:pt x="37" y="167"/>
                </a:cubicBezTo>
                <a:cubicBezTo>
                  <a:pt x="19" y="208"/>
                  <a:pt x="1" y="244"/>
                  <a:pt x="1" y="280"/>
                </a:cubicBezTo>
                <a:cubicBezTo>
                  <a:pt x="19" y="357"/>
                  <a:pt x="37" y="434"/>
                  <a:pt x="96" y="470"/>
                </a:cubicBezTo>
                <a:cubicBezTo>
                  <a:pt x="132" y="525"/>
                  <a:pt x="209" y="547"/>
                  <a:pt x="286" y="547"/>
                </a:cubicBezTo>
                <a:cubicBezTo>
                  <a:pt x="358" y="547"/>
                  <a:pt x="417" y="525"/>
                  <a:pt x="471" y="470"/>
                </a:cubicBezTo>
                <a:cubicBezTo>
                  <a:pt x="489" y="452"/>
                  <a:pt x="512" y="412"/>
                  <a:pt x="530" y="375"/>
                </a:cubicBezTo>
                <a:cubicBezTo>
                  <a:pt x="548" y="357"/>
                  <a:pt x="548" y="321"/>
                  <a:pt x="548" y="280"/>
                </a:cubicBezTo>
                <a:cubicBezTo>
                  <a:pt x="548" y="208"/>
                  <a:pt x="530" y="131"/>
                  <a:pt x="471" y="95"/>
                </a:cubicBezTo>
                <a:cubicBezTo>
                  <a:pt x="417" y="36"/>
                  <a:pt x="358" y="0"/>
                  <a:pt x="2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0" name="Google Shape;3010;p27"/>
          <p:cNvSpPr/>
          <p:nvPr/>
        </p:nvSpPr>
        <p:spPr>
          <a:xfrm flipH="1">
            <a:off x="496514" y="403303"/>
            <a:ext cx="50719" cy="51238"/>
          </a:xfrm>
          <a:custGeom>
            <a:avLst/>
            <a:gdLst/>
            <a:ahLst/>
            <a:cxnLst/>
            <a:rect l="l" t="t" r="r" b="b"/>
            <a:pathLst>
              <a:path w="489" h="494" extrusionOk="0">
                <a:moveTo>
                  <a:pt x="244" y="1"/>
                </a:moveTo>
                <a:cubicBezTo>
                  <a:pt x="204" y="1"/>
                  <a:pt x="186" y="23"/>
                  <a:pt x="149" y="23"/>
                </a:cubicBezTo>
                <a:cubicBezTo>
                  <a:pt x="131" y="42"/>
                  <a:pt x="91" y="60"/>
                  <a:pt x="73" y="78"/>
                </a:cubicBezTo>
                <a:cubicBezTo>
                  <a:pt x="54" y="96"/>
                  <a:pt x="36" y="137"/>
                  <a:pt x="18" y="155"/>
                </a:cubicBezTo>
                <a:cubicBezTo>
                  <a:pt x="18" y="191"/>
                  <a:pt x="0" y="209"/>
                  <a:pt x="0" y="250"/>
                </a:cubicBezTo>
                <a:cubicBezTo>
                  <a:pt x="0" y="268"/>
                  <a:pt x="18" y="286"/>
                  <a:pt x="18" y="322"/>
                </a:cubicBezTo>
                <a:cubicBezTo>
                  <a:pt x="18" y="363"/>
                  <a:pt x="36" y="399"/>
                  <a:pt x="73" y="417"/>
                </a:cubicBezTo>
                <a:cubicBezTo>
                  <a:pt x="91" y="435"/>
                  <a:pt x="113" y="453"/>
                  <a:pt x="131" y="453"/>
                </a:cubicBezTo>
                <a:cubicBezTo>
                  <a:pt x="168" y="476"/>
                  <a:pt x="204" y="494"/>
                  <a:pt x="244" y="494"/>
                </a:cubicBezTo>
                <a:cubicBezTo>
                  <a:pt x="281" y="494"/>
                  <a:pt x="317" y="494"/>
                  <a:pt x="339" y="476"/>
                </a:cubicBezTo>
                <a:cubicBezTo>
                  <a:pt x="376" y="453"/>
                  <a:pt x="394" y="453"/>
                  <a:pt x="412" y="417"/>
                </a:cubicBezTo>
                <a:cubicBezTo>
                  <a:pt x="453" y="399"/>
                  <a:pt x="453" y="381"/>
                  <a:pt x="471" y="340"/>
                </a:cubicBezTo>
                <a:cubicBezTo>
                  <a:pt x="489" y="322"/>
                  <a:pt x="489" y="286"/>
                  <a:pt x="489" y="250"/>
                </a:cubicBezTo>
                <a:lnTo>
                  <a:pt x="489" y="191"/>
                </a:lnTo>
                <a:cubicBezTo>
                  <a:pt x="471" y="155"/>
                  <a:pt x="453" y="114"/>
                  <a:pt x="412" y="78"/>
                </a:cubicBezTo>
                <a:cubicBezTo>
                  <a:pt x="394" y="60"/>
                  <a:pt x="394" y="60"/>
                  <a:pt x="376" y="42"/>
                </a:cubicBezTo>
                <a:cubicBezTo>
                  <a:pt x="339" y="23"/>
                  <a:pt x="299" y="1"/>
                  <a:pt x="2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1" name="Google Shape;3011;p27"/>
          <p:cNvSpPr/>
          <p:nvPr/>
        </p:nvSpPr>
        <p:spPr>
          <a:xfrm flipH="1">
            <a:off x="467368" y="219925"/>
            <a:ext cx="40969" cy="40866"/>
          </a:xfrm>
          <a:custGeom>
            <a:avLst/>
            <a:gdLst/>
            <a:ahLst/>
            <a:cxnLst/>
            <a:rect l="l" t="t" r="r" b="b"/>
            <a:pathLst>
              <a:path w="395" h="394" extrusionOk="0">
                <a:moveTo>
                  <a:pt x="191" y="0"/>
                </a:moveTo>
                <a:cubicBezTo>
                  <a:pt x="168" y="0"/>
                  <a:pt x="132" y="18"/>
                  <a:pt x="114" y="18"/>
                </a:cubicBezTo>
                <a:cubicBezTo>
                  <a:pt x="96" y="36"/>
                  <a:pt x="78" y="36"/>
                  <a:pt x="55" y="54"/>
                </a:cubicBezTo>
                <a:cubicBezTo>
                  <a:pt x="37" y="72"/>
                  <a:pt x="19" y="95"/>
                  <a:pt x="19" y="131"/>
                </a:cubicBezTo>
                <a:cubicBezTo>
                  <a:pt x="1" y="149"/>
                  <a:pt x="1" y="167"/>
                  <a:pt x="1" y="208"/>
                </a:cubicBezTo>
                <a:lnTo>
                  <a:pt x="1" y="244"/>
                </a:lnTo>
                <a:cubicBezTo>
                  <a:pt x="19" y="281"/>
                  <a:pt x="37" y="321"/>
                  <a:pt x="55" y="339"/>
                </a:cubicBezTo>
                <a:cubicBezTo>
                  <a:pt x="78" y="339"/>
                  <a:pt x="78" y="357"/>
                  <a:pt x="96" y="376"/>
                </a:cubicBezTo>
                <a:cubicBezTo>
                  <a:pt x="132" y="376"/>
                  <a:pt x="150" y="394"/>
                  <a:pt x="191" y="394"/>
                </a:cubicBezTo>
                <a:cubicBezTo>
                  <a:pt x="227" y="394"/>
                  <a:pt x="245" y="394"/>
                  <a:pt x="263" y="376"/>
                </a:cubicBezTo>
                <a:cubicBezTo>
                  <a:pt x="281" y="376"/>
                  <a:pt x="322" y="357"/>
                  <a:pt x="340" y="339"/>
                </a:cubicBezTo>
                <a:cubicBezTo>
                  <a:pt x="358" y="321"/>
                  <a:pt x="358" y="299"/>
                  <a:pt x="376" y="281"/>
                </a:cubicBezTo>
                <a:cubicBezTo>
                  <a:pt x="376" y="244"/>
                  <a:pt x="394" y="226"/>
                  <a:pt x="394" y="208"/>
                </a:cubicBezTo>
                <a:cubicBezTo>
                  <a:pt x="376" y="186"/>
                  <a:pt x="376" y="167"/>
                  <a:pt x="376" y="149"/>
                </a:cubicBezTo>
                <a:cubicBezTo>
                  <a:pt x="376" y="113"/>
                  <a:pt x="358" y="95"/>
                  <a:pt x="340" y="54"/>
                </a:cubicBezTo>
                <a:cubicBezTo>
                  <a:pt x="322" y="54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2" name="Google Shape;3012;p27"/>
          <p:cNvSpPr/>
          <p:nvPr/>
        </p:nvSpPr>
        <p:spPr>
          <a:xfrm flipH="1">
            <a:off x="633527" y="590208"/>
            <a:ext cx="29145" cy="29353"/>
          </a:xfrm>
          <a:custGeom>
            <a:avLst/>
            <a:gdLst/>
            <a:ahLst/>
            <a:cxnLst/>
            <a:rect l="l" t="t" r="r" b="b"/>
            <a:pathLst>
              <a:path w="281" h="283" extrusionOk="0">
                <a:moveTo>
                  <a:pt x="150" y="0"/>
                </a:moveTo>
                <a:cubicBezTo>
                  <a:pt x="138" y="0"/>
                  <a:pt x="125" y="8"/>
                  <a:pt x="113" y="8"/>
                </a:cubicBezTo>
                <a:cubicBezTo>
                  <a:pt x="73" y="8"/>
                  <a:pt x="36" y="49"/>
                  <a:pt x="18" y="67"/>
                </a:cubicBezTo>
                <a:lnTo>
                  <a:pt x="18" y="121"/>
                </a:lnTo>
                <a:cubicBezTo>
                  <a:pt x="0" y="144"/>
                  <a:pt x="0" y="162"/>
                  <a:pt x="18" y="180"/>
                </a:cubicBezTo>
                <a:cubicBezTo>
                  <a:pt x="18" y="216"/>
                  <a:pt x="36" y="235"/>
                  <a:pt x="73" y="257"/>
                </a:cubicBezTo>
                <a:cubicBezTo>
                  <a:pt x="101" y="270"/>
                  <a:pt x="128" y="283"/>
                  <a:pt x="154" y="283"/>
                </a:cubicBezTo>
                <a:cubicBezTo>
                  <a:pt x="165" y="283"/>
                  <a:pt x="175" y="281"/>
                  <a:pt x="186" y="275"/>
                </a:cubicBezTo>
                <a:cubicBezTo>
                  <a:pt x="226" y="275"/>
                  <a:pt x="245" y="235"/>
                  <a:pt x="263" y="216"/>
                </a:cubicBezTo>
                <a:cubicBezTo>
                  <a:pt x="281" y="198"/>
                  <a:pt x="281" y="162"/>
                  <a:pt x="281" y="144"/>
                </a:cubicBezTo>
                <a:lnTo>
                  <a:pt x="281" y="85"/>
                </a:lnTo>
                <a:cubicBezTo>
                  <a:pt x="263" y="67"/>
                  <a:pt x="263" y="49"/>
                  <a:pt x="245" y="49"/>
                </a:cubicBezTo>
                <a:cubicBezTo>
                  <a:pt x="226" y="31"/>
                  <a:pt x="208" y="8"/>
                  <a:pt x="186" y="8"/>
                </a:cubicBezTo>
                <a:lnTo>
                  <a:pt x="168" y="8"/>
                </a:lnTo>
                <a:cubicBezTo>
                  <a:pt x="162" y="2"/>
                  <a:pt x="156" y="0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3" name="Google Shape;3013;p27"/>
          <p:cNvSpPr/>
          <p:nvPr/>
        </p:nvSpPr>
        <p:spPr>
          <a:xfrm flipH="1">
            <a:off x="586542" y="362541"/>
            <a:ext cx="39102" cy="39828"/>
          </a:xfrm>
          <a:custGeom>
            <a:avLst/>
            <a:gdLst/>
            <a:ahLst/>
            <a:cxnLst/>
            <a:rect l="l" t="t" r="r" b="b"/>
            <a:pathLst>
              <a:path w="377" h="384" extrusionOk="0">
                <a:moveTo>
                  <a:pt x="191" y="0"/>
                </a:moveTo>
                <a:cubicBezTo>
                  <a:pt x="168" y="0"/>
                  <a:pt x="150" y="18"/>
                  <a:pt x="114" y="18"/>
                </a:cubicBezTo>
                <a:cubicBezTo>
                  <a:pt x="96" y="36"/>
                  <a:pt x="78" y="36"/>
                  <a:pt x="55" y="55"/>
                </a:cubicBezTo>
                <a:cubicBezTo>
                  <a:pt x="37" y="77"/>
                  <a:pt x="19" y="95"/>
                  <a:pt x="19" y="131"/>
                </a:cubicBezTo>
                <a:cubicBezTo>
                  <a:pt x="1" y="150"/>
                  <a:pt x="1" y="168"/>
                  <a:pt x="1" y="190"/>
                </a:cubicBezTo>
                <a:cubicBezTo>
                  <a:pt x="1" y="208"/>
                  <a:pt x="1" y="226"/>
                  <a:pt x="19" y="245"/>
                </a:cubicBezTo>
                <a:cubicBezTo>
                  <a:pt x="19" y="281"/>
                  <a:pt x="37" y="303"/>
                  <a:pt x="55" y="340"/>
                </a:cubicBezTo>
                <a:cubicBezTo>
                  <a:pt x="78" y="340"/>
                  <a:pt x="78" y="358"/>
                  <a:pt x="96" y="358"/>
                </a:cubicBezTo>
                <a:cubicBezTo>
                  <a:pt x="132" y="376"/>
                  <a:pt x="150" y="376"/>
                  <a:pt x="191" y="376"/>
                </a:cubicBezTo>
                <a:cubicBezTo>
                  <a:pt x="203" y="382"/>
                  <a:pt x="213" y="384"/>
                  <a:pt x="222" y="384"/>
                </a:cubicBezTo>
                <a:cubicBezTo>
                  <a:pt x="239" y="384"/>
                  <a:pt x="251" y="376"/>
                  <a:pt x="263" y="376"/>
                </a:cubicBezTo>
                <a:cubicBezTo>
                  <a:pt x="281" y="358"/>
                  <a:pt x="304" y="358"/>
                  <a:pt x="322" y="340"/>
                </a:cubicBezTo>
                <a:cubicBezTo>
                  <a:pt x="340" y="321"/>
                  <a:pt x="358" y="303"/>
                  <a:pt x="358" y="263"/>
                </a:cubicBezTo>
                <a:cubicBezTo>
                  <a:pt x="376" y="245"/>
                  <a:pt x="376" y="226"/>
                  <a:pt x="376" y="190"/>
                </a:cubicBezTo>
                <a:lnTo>
                  <a:pt x="376" y="150"/>
                </a:lnTo>
                <a:cubicBezTo>
                  <a:pt x="358" y="113"/>
                  <a:pt x="358" y="95"/>
                  <a:pt x="322" y="55"/>
                </a:cubicBezTo>
                <a:cubicBezTo>
                  <a:pt x="322" y="55"/>
                  <a:pt x="304" y="36"/>
                  <a:pt x="281" y="36"/>
                </a:cubicBezTo>
                <a:cubicBezTo>
                  <a:pt x="263" y="18"/>
                  <a:pt x="227" y="0"/>
                  <a:pt x="1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4" name="Google Shape;3014;p27"/>
          <p:cNvSpPr/>
          <p:nvPr/>
        </p:nvSpPr>
        <p:spPr>
          <a:xfrm flipH="1">
            <a:off x="844597" y="290248"/>
            <a:ext cx="40969" cy="42318"/>
          </a:xfrm>
          <a:custGeom>
            <a:avLst/>
            <a:gdLst/>
            <a:ahLst/>
            <a:cxnLst/>
            <a:rect l="l" t="t" r="r" b="b"/>
            <a:pathLst>
              <a:path w="395" h="408" extrusionOk="0">
                <a:moveTo>
                  <a:pt x="227" y="1"/>
                </a:moveTo>
                <a:cubicBezTo>
                  <a:pt x="209" y="1"/>
                  <a:pt x="168" y="1"/>
                  <a:pt x="150" y="19"/>
                </a:cubicBezTo>
                <a:cubicBezTo>
                  <a:pt x="114" y="19"/>
                  <a:pt x="96" y="37"/>
                  <a:pt x="73" y="55"/>
                </a:cubicBezTo>
                <a:cubicBezTo>
                  <a:pt x="55" y="55"/>
                  <a:pt x="37" y="73"/>
                  <a:pt x="19" y="114"/>
                </a:cubicBezTo>
                <a:cubicBezTo>
                  <a:pt x="1" y="132"/>
                  <a:pt x="1" y="150"/>
                  <a:pt x="1" y="186"/>
                </a:cubicBezTo>
                <a:lnTo>
                  <a:pt x="1" y="263"/>
                </a:lnTo>
                <a:cubicBezTo>
                  <a:pt x="19" y="281"/>
                  <a:pt x="19" y="299"/>
                  <a:pt x="19" y="299"/>
                </a:cubicBezTo>
                <a:cubicBezTo>
                  <a:pt x="37" y="340"/>
                  <a:pt x="73" y="358"/>
                  <a:pt x="96" y="376"/>
                </a:cubicBezTo>
                <a:cubicBezTo>
                  <a:pt x="114" y="394"/>
                  <a:pt x="132" y="394"/>
                  <a:pt x="150" y="394"/>
                </a:cubicBezTo>
                <a:cubicBezTo>
                  <a:pt x="168" y="403"/>
                  <a:pt x="187" y="408"/>
                  <a:pt x="204" y="408"/>
                </a:cubicBezTo>
                <a:cubicBezTo>
                  <a:pt x="221" y="408"/>
                  <a:pt x="236" y="403"/>
                  <a:pt x="245" y="394"/>
                </a:cubicBezTo>
                <a:cubicBezTo>
                  <a:pt x="263" y="394"/>
                  <a:pt x="281" y="394"/>
                  <a:pt x="299" y="376"/>
                </a:cubicBezTo>
                <a:cubicBezTo>
                  <a:pt x="340" y="358"/>
                  <a:pt x="358" y="340"/>
                  <a:pt x="376" y="299"/>
                </a:cubicBezTo>
                <a:cubicBezTo>
                  <a:pt x="376" y="299"/>
                  <a:pt x="394" y="281"/>
                  <a:pt x="394" y="263"/>
                </a:cubicBezTo>
                <a:lnTo>
                  <a:pt x="394" y="168"/>
                </a:lnTo>
                <a:lnTo>
                  <a:pt x="394" y="150"/>
                </a:lnTo>
                <a:cubicBezTo>
                  <a:pt x="394" y="132"/>
                  <a:pt x="376" y="114"/>
                  <a:pt x="358" y="96"/>
                </a:cubicBezTo>
                <a:cubicBezTo>
                  <a:pt x="340" y="55"/>
                  <a:pt x="322" y="37"/>
                  <a:pt x="299" y="37"/>
                </a:cubicBezTo>
                <a:cubicBezTo>
                  <a:pt x="281" y="19"/>
                  <a:pt x="245" y="19"/>
                  <a:pt x="2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5" name="Google Shape;3015;p27"/>
          <p:cNvSpPr/>
          <p:nvPr/>
        </p:nvSpPr>
        <p:spPr>
          <a:xfrm flipH="1">
            <a:off x="1020609" y="460142"/>
            <a:ext cx="31012" cy="29664"/>
          </a:xfrm>
          <a:custGeom>
            <a:avLst/>
            <a:gdLst/>
            <a:ahLst/>
            <a:cxnLst/>
            <a:rect l="l" t="t" r="r" b="b"/>
            <a:pathLst>
              <a:path w="299" h="286" extrusionOk="0">
                <a:moveTo>
                  <a:pt x="131" y="0"/>
                </a:moveTo>
                <a:cubicBezTo>
                  <a:pt x="113" y="0"/>
                  <a:pt x="113" y="0"/>
                  <a:pt x="91" y="18"/>
                </a:cubicBezTo>
                <a:cubicBezTo>
                  <a:pt x="72" y="18"/>
                  <a:pt x="72" y="18"/>
                  <a:pt x="54" y="41"/>
                </a:cubicBezTo>
                <a:cubicBezTo>
                  <a:pt x="54" y="41"/>
                  <a:pt x="36" y="41"/>
                  <a:pt x="36" y="59"/>
                </a:cubicBezTo>
                <a:cubicBezTo>
                  <a:pt x="18" y="59"/>
                  <a:pt x="18" y="77"/>
                  <a:pt x="18" y="95"/>
                </a:cubicBezTo>
                <a:cubicBezTo>
                  <a:pt x="0" y="113"/>
                  <a:pt x="0" y="131"/>
                  <a:pt x="0" y="154"/>
                </a:cubicBezTo>
                <a:cubicBezTo>
                  <a:pt x="0" y="154"/>
                  <a:pt x="0" y="172"/>
                  <a:pt x="18" y="190"/>
                </a:cubicBezTo>
                <a:lnTo>
                  <a:pt x="18" y="208"/>
                </a:lnTo>
                <a:cubicBezTo>
                  <a:pt x="36" y="226"/>
                  <a:pt x="36" y="226"/>
                  <a:pt x="54" y="245"/>
                </a:cubicBezTo>
                <a:lnTo>
                  <a:pt x="72" y="267"/>
                </a:lnTo>
                <a:cubicBezTo>
                  <a:pt x="91" y="267"/>
                  <a:pt x="91" y="285"/>
                  <a:pt x="113" y="285"/>
                </a:cubicBezTo>
                <a:lnTo>
                  <a:pt x="204" y="285"/>
                </a:lnTo>
                <a:cubicBezTo>
                  <a:pt x="226" y="267"/>
                  <a:pt x="244" y="267"/>
                  <a:pt x="244" y="245"/>
                </a:cubicBezTo>
                <a:lnTo>
                  <a:pt x="262" y="226"/>
                </a:lnTo>
                <a:cubicBezTo>
                  <a:pt x="281" y="208"/>
                  <a:pt x="281" y="208"/>
                  <a:pt x="281" y="190"/>
                </a:cubicBezTo>
                <a:cubicBezTo>
                  <a:pt x="299" y="172"/>
                  <a:pt x="299" y="154"/>
                  <a:pt x="299" y="154"/>
                </a:cubicBezTo>
                <a:lnTo>
                  <a:pt x="299" y="113"/>
                </a:lnTo>
                <a:cubicBezTo>
                  <a:pt x="281" y="95"/>
                  <a:pt x="281" y="77"/>
                  <a:pt x="262" y="59"/>
                </a:cubicBezTo>
                <a:lnTo>
                  <a:pt x="244" y="41"/>
                </a:lnTo>
                <a:lnTo>
                  <a:pt x="226" y="18"/>
                </a:lnTo>
                <a:cubicBezTo>
                  <a:pt x="204" y="18"/>
                  <a:pt x="204" y="0"/>
                  <a:pt x="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6" name="Google Shape;3016;p27"/>
          <p:cNvSpPr/>
          <p:nvPr/>
        </p:nvSpPr>
        <p:spPr>
          <a:xfrm flipH="1">
            <a:off x="748967" y="186527"/>
            <a:ext cx="66173" cy="66796"/>
          </a:xfrm>
          <a:custGeom>
            <a:avLst/>
            <a:gdLst/>
            <a:ahLst/>
            <a:cxnLst/>
            <a:rect l="l" t="t" r="r" b="b"/>
            <a:pathLst>
              <a:path w="638" h="644" extrusionOk="0">
                <a:moveTo>
                  <a:pt x="321" y="1"/>
                </a:moveTo>
                <a:cubicBezTo>
                  <a:pt x="281" y="1"/>
                  <a:pt x="244" y="1"/>
                  <a:pt x="208" y="19"/>
                </a:cubicBezTo>
                <a:cubicBezTo>
                  <a:pt x="167" y="37"/>
                  <a:pt x="131" y="55"/>
                  <a:pt x="95" y="96"/>
                </a:cubicBezTo>
                <a:cubicBezTo>
                  <a:pt x="54" y="114"/>
                  <a:pt x="36" y="150"/>
                  <a:pt x="36" y="191"/>
                </a:cubicBezTo>
                <a:cubicBezTo>
                  <a:pt x="18" y="227"/>
                  <a:pt x="0" y="281"/>
                  <a:pt x="0" y="322"/>
                </a:cubicBezTo>
                <a:cubicBezTo>
                  <a:pt x="0" y="340"/>
                  <a:pt x="18" y="376"/>
                  <a:pt x="18" y="394"/>
                </a:cubicBezTo>
                <a:cubicBezTo>
                  <a:pt x="36" y="453"/>
                  <a:pt x="54" y="508"/>
                  <a:pt x="95" y="548"/>
                </a:cubicBezTo>
                <a:cubicBezTo>
                  <a:pt x="167" y="603"/>
                  <a:pt x="244" y="643"/>
                  <a:pt x="321" y="643"/>
                </a:cubicBezTo>
                <a:cubicBezTo>
                  <a:pt x="376" y="643"/>
                  <a:pt x="412" y="643"/>
                  <a:pt x="452" y="621"/>
                </a:cubicBezTo>
                <a:cubicBezTo>
                  <a:pt x="489" y="603"/>
                  <a:pt x="525" y="584"/>
                  <a:pt x="547" y="548"/>
                </a:cubicBezTo>
                <a:cubicBezTo>
                  <a:pt x="584" y="508"/>
                  <a:pt x="602" y="489"/>
                  <a:pt x="620" y="453"/>
                </a:cubicBezTo>
                <a:cubicBezTo>
                  <a:pt x="638" y="394"/>
                  <a:pt x="638" y="358"/>
                  <a:pt x="638" y="322"/>
                </a:cubicBezTo>
                <a:lnTo>
                  <a:pt x="638" y="227"/>
                </a:lnTo>
                <a:cubicBezTo>
                  <a:pt x="620" y="168"/>
                  <a:pt x="584" y="132"/>
                  <a:pt x="547" y="96"/>
                </a:cubicBezTo>
                <a:cubicBezTo>
                  <a:pt x="489" y="37"/>
                  <a:pt x="412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7" name="Google Shape;3017;p27"/>
          <p:cNvSpPr/>
          <p:nvPr/>
        </p:nvSpPr>
        <p:spPr>
          <a:xfrm flipH="1">
            <a:off x="363752" y="422906"/>
            <a:ext cx="40866" cy="36717"/>
          </a:xfrm>
          <a:custGeom>
            <a:avLst/>
            <a:gdLst/>
            <a:ahLst/>
            <a:cxnLst/>
            <a:rect l="l" t="t" r="r" b="b"/>
            <a:pathLst>
              <a:path w="394" h="354" extrusionOk="0">
                <a:moveTo>
                  <a:pt x="211" y="0"/>
                </a:moveTo>
                <a:cubicBezTo>
                  <a:pt x="171" y="0"/>
                  <a:pt x="129" y="16"/>
                  <a:pt x="95" y="38"/>
                </a:cubicBezTo>
                <a:cubicBezTo>
                  <a:pt x="55" y="61"/>
                  <a:pt x="37" y="79"/>
                  <a:pt x="18" y="97"/>
                </a:cubicBezTo>
                <a:cubicBezTo>
                  <a:pt x="18" y="115"/>
                  <a:pt x="0" y="151"/>
                  <a:pt x="0" y="174"/>
                </a:cubicBezTo>
                <a:cubicBezTo>
                  <a:pt x="0" y="210"/>
                  <a:pt x="18" y="228"/>
                  <a:pt x="18" y="264"/>
                </a:cubicBezTo>
                <a:cubicBezTo>
                  <a:pt x="37" y="287"/>
                  <a:pt x="55" y="305"/>
                  <a:pt x="95" y="323"/>
                </a:cubicBezTo>
                <a:cubicBezTo>
                  <a:pt x="127" y="344"/>
                  <a:pt x="167" y="353"/>
                  <a:pt x="205" y="353"/>
                </a:cubicBezTo>
                <a:cubicBezTo>
                  <a:pt x="232" y="353"/>
                  <a:pt x="258" y="349"/>
                  <a:pt x="281" y="341"/>
                </a:cubicBezTo>
                <a:cubicBezTo>
                  <a:pt x="299" y="323"/>
                  <a:pt x="299" y="323"/>
                  <a:pt x="322" y="305"/>
                </a:cubicBezTo>
                <a:cubicBezTo>
                  <a:pt x="358" y="287"/>
                  <a:pt x="394" y="228"/>
                  <a:pt x="394" y="174"/>
                </a:cubicBezTo>
                <a:cubicBezTo>
                  <a:pt x="394" y="133"/>
                  <a:pt x="358" y="79"/>
                  <a:pt x="322" y="61"/>
                </a:cubicBezTo>
                <a:cubicBezTo>
                  <a:pt x="299" y="38"/>
                  <a:pt x="299" y="38"/>
                  <a:pt x="281" y="20"/>
                </a:cubicBezTo>
                <a:cubicBezTo>
                  <a:pt x="260" y="6"/>
                  <a:pt x="236" y="0"/>
                  <a:pt x="2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8" name="Google Shape;3018;p27"/>
          <p:cNvSpPr/>
          <p:nvPr/>
        </p:nvSpPr>
        <p:spPr>
          <a:xfrm flipH="1">
            <a:off x="377340" y="610744"/>
            <a:ext cx="80279" cy="77168"/>
          </a:xfrm>
          <a:custGeom>
            <a:avLst/>
            <a:gdLst/>
            <a:ahLst/>
            <a:cxnLst/>
            <a:rect l="l" t="t" r="r" b="b"/>
            <a:pathLst>
              <a:path w="774" h="744" extrusionOk="0">
                <a:moveTo>
                  <a:pt x="380" y="0"/>
                </a:moveTo>
                <a:cubicBezTo>
                  <a:pt x="303" y="0"/>
                  <a:pt x="244" y="18"/>
                  <a:pt x="190" y="59"/>
                </a:cubicBezTo>
                <a:cubicBezTo>
                  <a:pt x="113" y="95"/>
                  <a:pt x="77" y="150"/>
                  <a:pt x="41" y="227"/>
                </a:cubicBezTo>
                <a:cubicBezTo>
                  <a:pt x="18" y="285"/>
                  <a:pt x="0" y="340"/>
                  <a:pt x="18" y="417"/>
                </a:cubicBezTo>
                <a:cubicBezTo>
                  <a:pt x="18" y="489"/>
                  <a:pt x="59" y="566"/>
                  <a:pt x="113" y="625"/>
                </a:cubicBezTo>
                <a:lnTo>
                  <a:pt x="113" y="643"/>
                </a:lnTo>
                <a:cubicBezTo>
                  <a:pt x="187" y="717"/>
                  <a:pt x="294" y="744"/>
                  <a:pt x="402" y="744"/>
                </a:cubicBezTo>
                <a:cubicBezTo>
                  <a:pt x="432" y="744"/>
                  <a:pt x="463" y="742"/>
                  <a:pt x="493" y="738"/>
                </a:cubicBezTo>
                <a:cubicBezTo>
                  <a:pt x="606" y="697"/>
                  <a:pt x="719" y="602"/>
                  <a:pt x="738" y="471"/>
                </a:cubicBezTo>
                <a:cubicBezTo>
                  <a:pt x="774" y="340"/>
                  <a:pt x="738" y="208"/>
                  <a:pt x="643" y="113"/>
                </a:cubicBezTo>
                <a:cubicBezTo>
                  <a:pt x="606" y="59"/>
                  <a:pt x="548" y="37"/>
                  <a:pt x="493" y="18"/>
                </a:cubicBezTo>
                <a:cubicBezTo>
                  <a:pt x="455" y="9"/>
                  <a:pt x="421" y="5"/>
                  <a:pt x="388" y="5"/>
                </a:cubicBezTo>
                <a:cubicBezTo>
                  <a:pt x="369" y="5"/>
                  <a:pt x="351" y="6"/>
                  <a:pt x="332" y="9"/>
                </a:cubicBezTo>
                <a:lnTo>
                  <a:pt x="332" y="9"/>
                </a:lnTo>
                <a:cubicBezTo>
                  <a:pt x="346" y="5"/>
                  <a:pt x="360" y="0"/>
                  <a:pt x="3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9" name="Google Shape;3019;p27"/>
          <p:cNvSpPr/>
          <p:nvPr/>
        </p:nvSpPr>
        <p:spPr>
          <a:xfrm flipH="1">
            <a:off x="244579" y="377995"/>
            <a:ext cx="35265" cy="39517"/>
          </a:xfrm>
          <a:custGeom>
            <a:avLst/>
            <a:gdLst/>
            <a:ahLst/>
            <a:cxnLst/>
            <a:rect l="l" t="t" r="r" b="b"/>
            <a:pathLst>
              <a:path w="340" h="381" extrusionOk="0">
                <a:moveTo>
                  <a:pt x="173" y="1"/>
                </a:moveTo>
                <a:cubicBezTo>
                  <a:pt x="155" y="19"/>
                  <a:pt x="136" y="19"/>
                  <a:pt x="136" y="19"/>
                </a:cubicBezTo>
                <a:cubicBezTo>
                  <a:pt x="114" y="19"/>
                  <a:pt x="96" y="19"/>
                  <a:pt x="96" y="41"/>
                </a:cubicBezTo>
                <a:cubicBezTo>
                  <a:pt x="78" y="41"/>
                  <a:pt x="60" y="59"/>
                  <a:pt x="41" y="77"/>
                </a:cubicBezTo>
                <a:cubicBezTo>
                  <a:pt x="23" y="96"/>
                  <a:pt x="23" y="114"/>
                  <a:pt x="23" y="132"/>
                </a:cubicBezTo>
                <a:cubicBezTo>
                  <a:pt x="23" y="132"/>
                  <a:pt x="1" y="154"/>
                  <a:pt x="1" y="172"/>
                </a:cubicBezTo>
                <a:lnTo>
                  <a:pt x="1" y="245"/>
                </a:lnTo>
                <a:cubicBezTo>
                  <a:pt x="23" y="286"/>
                  <a:pt x="41" y="304"/>
                  <a:pt x="60" y="322"/>
                </a:cubicBezTo>
                <a:cubicBezTo>
                  <a:pt x="78" y="358"/>
                  <a:pt x="136" y="381"/>
                  <a:pt x="173" y="381"/>
                </a:cubicBezTo>
                <a:cubicBezTo>
                  <a:pt x="191" y="381"/>
                  <a:pt x="209" y="381"/>
                  <a:pt x="227" y="358"/>
                </a:cubicBezTo>
                <a:cubicBezTo>
                  <a:pt x="250" y="358"/>
                  <a:pt x="268" y="340"/>
                  <a:pt x="286" y="322"/>
                </a:cubicBezTo>
                <a:cubicBezTo>
                  <a:pt x="304" y="304"/>
                  <a:pt x="322" y="286"/>
                  <a:pt x="322" y="245"/>
                </a:cubicBezTo>
                <a:cubicBezTo>
                  <a:pt x="340" y="227"/>
                  <a:pt x="340" y="191"/>
                  <a:pt x="322" y="172"/>
                </a:cubicBezTo>
                <a:lnTo>
                  <a:pt x="322" y="132"/>
                </a:lnTo>
                <a:cubicBezTo>
                  <a:pt x="322" y="114"/>
                  <a:pt x="322" y="96"/>
                  <a:pt x="304" y="96"/>
                </a:cubicBezTo>
                <a:cubicBezTo>
                  <a:pt x="304" y="77"/>
                  <a:pt x="286" y="59"/>
                  <a:pt x="268" y="41"/>
                </a:cubicBezTo>
                <a:cubicBezTo>
                  <a:pt x="268" y="41"/>
                  <a:pt x="250" y="19"/>
                  <a:pt x="227" y="19"/>
                </a:cubicBezTo>
                <a:cubicBezTo>
                  <a:pt x="209" y="19"/>
                  <a:pt x="191" y="1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0" name="Google Shape;3020;p27"/>
          <p:cNvSpPr/>
          <p:nvPr/>
        </p:nvSpPr>
        <p:spPr>
          <a:xfrm flipH="1">
            <a:off x="207032" y="530465"/>
            <a:ext cx="61091" cy="47089"/>
          </a:xfrm>
          <a:custGeom>
            <a:avLst/>
            <a:gdLst/>
            <a:ahLst/>
            <a:cxnLst/>
            <a:rect l="l" t="t" r="r" b="b"/>
            <a:pathLst>
              <a:path w="589" h="454" extrusionOk="0">
                <a:moveTo>
                  <a:pt x="304" y="1"/>
                </a:moveTo>
                <a:cubicBezTo>
                  <a:pt x="1" y="1"/>
                  <a:pt x="1" y="453"/>
                  <a:pt x="304" y="453"/>
                </a:cubicBezTo>
                <a:cubicBezTo>
                  <a:pt x="589" y="453"/>
                  <a:pt x="589" y="1"/>
                  <a:pt x="3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1" name="Google Shape;3021;p27"/>
          <p:cNvSpPr/>
          <p:nvPr/>
        </p:nvSpPr>
        <p:spPr>
          <a:xfrm flipH="1">
            <a:off x="770023" y="712598"/>
            <a:ext cx="51238" cy="48852"/>
          </a:xfrm>
          <a:custGeom>
            <a:avLst/>
            <a:gdLst/>
            <a:ahLst/>
            <a:cxnLst/>
            <a:rect l="l" t="t" r="r" b="b"/>
            <a:pathLst>
              <a:path w="494" h="471" extrusionOk="0">
                <a:moveTo>
                  <a:pt x="245" y="0"/>
                </a:moveTo>
                <a:cubicBezTo>
                  <a:pt x="208" y="0"/>
                  <a:pt x="172" y="0"/>
                  <a:pt x="154" y="18"/>
                </a:cubicBezTo>
                <a:cubicBezTo>
                  <a:pt x="113" y="18"/>
                  <a:pt x="95" y="36"/>
                  <a:pt x="77" y="54"/>
                </a:cubicBezTo>
                <a:cubicBezTo>
                  <a:pt x="59" y="72"/>
                  <a:pt x="41" y="113"/>
                  <a:pt x="18" y="131"/>
                </a:cubicBezTo>
                <a:cubicBezTo>
                  <a:pt x="0" y="167"/>
                  <a:pt x="0" y="208"/>
                  <a:pt x="0" y="226"/>
                </a:cubicBezTo>
                <a:cubicBezTo>
                  <a:pt x="0" y="262"/>
                  <a:pt x="0" y="280"/>
                  <a:pt x="18" y="299"/>
                </a:cubicBezTo>
                <a:cubicBezTo>
                  <a:pt x="18" y="339"/>
                  <a:pt x="41" y="375"/>
                  <a:pt x="77" y="394"/>
                </a:cubicBezTo>
                <a:cubicBezTo>
                  <a:pt x="95" y="412"/>
                  <a:pt x="113" y="434"/>
                  <a:pt x="113" y="434"/>
                </a:cubicBezTo>
                <a:cubicBezTo>
                  <a:pt x="154" y="470"/>
                  <a:pt x="208" y="470"/>
                  <a:pt x="245" y="470"/>
                </a:cubicBezTo>
                <a:cubicBezTo>
                  <a:pt x="285" y="470"/>
                  <a:pt x="303" y="470"/>
                  <a:pt x="340" y="452"/>
                </a:cubicBezTo>
                <a:cubicBezTo>
                  <a:pt x="358" y="452"/>
                  <a:pt x="398" y="434"/>
                  <a:pt x="416" y="394"/>
                </a:cubicBezTo>
                <a:cubicBezTo>
                  <a:pt x="435" y="375"/>
                  <a:pt x="453" y="357"/>
                  <a:pt x="471" y="321"/>
                </a:cubicBezTo>
                <a:cubicBezTo>
                  <a:pt x="471" y="299"/>
                  <a:pt x="493" y="262"/>
                  <a:pt x="493" y="226"/>
                </a:cubicBezTo>
                <a:cubicBezTo>
                  <a:pt x="493" y="208"/>
                  <a:pt x="471" y="185"/>
                  <a:pt x="471" y="167"/>
                </a:cubicBezTo>
                <a:cubicBezTo>
                  <a:pt x="471" y="131"/>
                  <a:pt x="435" y="95"/>
                  <a:pt x="416" y="54"/>
                </a:cubicBezTo>
                <a:cubicBezTo>
                  <a:pt x="398" y="54"/>
                  <a:pt x="380" y="36"/>
                  <a:pt x="358" y="18"/>
                </a:cubicBezTo>
                <a:cubicBezTo>
                  <a:pt x="321" y="0"/>
                  <a:pt x="285" y="0"/>
                  <a:pt x="2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2" name="Google Shape;3022;p27"/>
          <p:cNvSpPr/>
          <p:nvPr/>
        </p:nvSpPr>
        <p:spPr>
          <a:xfrm flipH="1">
            <a:off x="568703" y="757613"/>
            <a:ext cx="33502" cy="31012"/>
          </a:xfrm>
          <a:custGeom>
            <a:avLst/>
            <a:gdLst/>
            <a:ahLst/>
            <a:cxnLst/>
            <a:rect l="l" t="t" r="r" b="b"/>
            <a:pathLst>
              <a:path w="323" h="299" extrusionOk="0">
                <a:moveTo>
                  <a:pt x="168" y="0"/>
                </a:moveTo>
                <a:cubicBezTo>
                  <a:pt x="150" y="0"/>
                  <a:pt x="114" y="0"/>
                  <a:pt x="96" y="18"/>
                </a:cubicBezTo>
                <a:cubicBezTo>
                  <a:pt x="78" y="18"/>
                  <a:pt x="78" y="18"/>
                  <a:pt x="78" y="36"/>
                </a:cubicBezTo>
                <a:cubicBezTo>
                  <a:pt x="37" y="36"/>
                  <a:pt x="37" y="55"/>
                  <a:pt x="19" y="73"/>
                </a:cubicBezTo>
                <a:cubicBezTo>
                  <a:pt x="1" y="91"/>
                  <a:pt x="1" y="113"/>
                  <a:pt x="1" y="150"/>
                </a:cubicBezTo>
                <a:cubicBezTo>
                  <a:pt x="1" y="168"/>
                  <a:pt x="1" y="186"/>
                  <a:pt x="19" y="204"/>
                </a:cubicBezTo>
                <a:cubicBezTo>
                  <a:pt x="37" y="226"/>
                  <a:pt x="37" y="245"/>
                  <a:pt x="78" y="263"/>
                </a:cubicBezTo>
                <a:lnTo>
                  <a:pt x="96" y="281"/>
                </a:lnTo>
                <a:cubicBezTo>
                  <a:pt x="114" y="281"/>
                  <a:pt x="150" y="299"/>
                  <a:pt x="168" y="299"/>
                </a:cubicBezTo>
                <a:cubicBezTo>
                  <a:pt x="191" y="299"/>
                  <a:pt x="227" y="281"/>
                  <a:pt x="245" y="281"/>
                </a:cubicBezTo>
                <a:cubicBezTo>
                  <a:pt x="281" y="245"/>
                  <a:pt x="322" y="204"/>
                  <a:pt x="322" y="150"/>
                </a:cubicBezTo>
                <a:cubicBezTo>
                  <a:pt x="322" y="91"/>
                  <a:pt x="281" y="36"/>
                  <a:pt x="245" y="18"/>
                </a:cubicBezTo>
                <a:cubicBezTo>
                  <a:pt x="227" y="0"/>
                  <a:pt x="191" y="0"/>
                  <a:pt x="1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3" name="Google Shape;3023;p27"/>
          <p:cNvSpPr/>
          <p:nvPr/>
        </p:nvSpPr>
        <p:spPr>
          <a:xfrm flipH="1">
            <a:off x="234725" y="652025"/>
            <a:ext cx="89718" cy="89718"/>
          </a:xfrm>
          <a:custGeom>
            <a:avLst/>
            <a:gdLst/>
            <a:ahLst/>
            <a:cxnLst/>
            <a:rect l="l" t="t" r="r" b="b"/>
            <a:pathLst>
              <a:path w="865" h="865" extrusionOk="0">
                <a:moveTo>
                  <a:pt x="431" y="0"/>
                </a:moveTo>
                <a:cubicBezTo>
                  <a:pt x="376" y="0"/>
                  <a:pt x="318" y="19"/>
                  <a:pt x="281" y="37"/>
                </a:cubicBezTo>
                <a:cubicBezTo>
                  <a:pt x="227" y="55"/>
                  <a:pt x="168" y="91"/>
                  <a:pt x="132" y="132"/>
                </a:cubicBezTo>
                <a:cubicBezTo>
                  <a:pt x="91" y="168"/>
                  <a:pt x="55" y="227"/>
                  <a:pt x="55" y="263"/>
                </a:cubicBezTo>
                <a:cubicBezTo>
                  <a:pt x="19" y="317"/>
                  <a:pt x="1" y="376"/>
                  <a:pt x="19" y="430"/>
                </a:cubicBezTo>
                <a:lnTo>
                  <a:pt x="19" y="543"/>
                </a:lnTo>
                <a:cubicBezTo>
                  <a:pt x="55" y="620"/>
                  <a:pt x="73" y="679"/>
                  <a:pt x="132" y="733"/>
                </a:cubicBezTo>
                <a:cubicBezTo>
                  <a:pt x="168" y="751"/>
                  <a:pt x="186" y="792"/>
                  <a:pt x="227" y="810"/>
                </a:cubicBezTo>
                <a:cubicBezTo>
                  <a:pt x="281" y="846"/>
                  <a:pt x="358" y="864"/>
                  <a:pt x="431" y="864"/>
                </a:cubicBezTo>
                <a:cubicBezTo>
                  <a:pt x="490" y="864"/>
                  <a:pt x="544" y="846"/>
                  <a:pt x="603" y="828"/>
                </a:cubicBezTo>
                <a:cubicBezTo>
                  <a:pt x="657" y="810"/>
                  <a:pt x="698" y="769"/>
                  <a:pt x="734" y="733"/>
                </a:cubicBezTo>
                <a:cubicBezTo>
                  <a:pt x="793" y="697"/>
                  <a:pt x="811" y="656"/>
                  <a:pt x="829" y="602"/>
                </a:cubicBezTo>
                <a:cubicBezTo>
                  <a:pt x="865" y="543"/>
                  <a:pt x="865" y="489"/>
                  <a:pt x="865" y="430"/>
                </a:cubicBezTo>
                <a:cubicBezTo>
                  <a:pt x="865" y="394"/>
                  <a:pt x="865" y="358"/>
                  <a:pt x="847" y="317"/>
                </a:cubicBezTo>
                <a:cubicBezTo>
                  <a:pt x="829" y="245"/>
                  <a:pt x="793" y="186"/>
                  <a:pt x="734" y="132"/>
                </a:cubicBezTo>
                <a:cubicBezTo>
                  <a:pt x="716" y="114"/>
                  <a:pt x="680" y="91"/>
                  <a:pt x="657" y="73"/>
                </a:cubicBezTo>
                <a:cubicBezTo>
                  <a:pt x="585" y="19"/>
                  <a:pt x="508" y="0"/>
                  <a:pt x="4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4" name="Google Shape;3024;p27"/>
          <p:cNvSpPr/>
          <p:nvPr/>
        </p:nvSpPr>
        <p:spPr>
          <a:xfrm flipH="1">
            <a:off x="955888" y="602758"/>
            <a:ext cx="54972" cy="54972"/>
          </a:xfrm>
          <a:custGeom>
            <a:avLst/>
            <a:gdLst/>
            <a:ahLst/>
            <a:cxnLst/>
            <a:rect l="l" t="t" r="r" b="b"/>
            <a:pathLst>
              <a:path w="530" h="530" extrusionOk="0">
                <a:moveTo>
                  <a:pt x="263" y="0"/>
                </a:moveTo>
                <a:cubicBezTo>
                  <a:pt x="245" y="0"/>
                  <a:pt x="209" y="0"/>
                  <a:pt x="173" y="23"/>
                </a:cubicBezTo>
                <a:cubicBezTo>
                  <a:pt x="132" y="41"/>
                  <a:pt x="114" y="59"/>
                  <a:pt x="96" y="77"/>
                </a:cubicBezTo>
                <a:cubicBezTo>
                  <a:pt x="59" y="95"/>
                  <a:pt x="37" y="136"/>
                  <a:pt x="37" y="172"/>
                </a:cubicBezTo>
                <a:cubicBezTo>
                  <a:pt x="19" y="190"/>
                  <a:pt x="1" y="227"/>
                  <a:pt x="19" y="267"/>
                </a:cubicBezTo>
                <a:lnTo>
                  <a:pt x="19" y="340"/>
                </a:lnTo>
                <a:cubicBezTo>
                  <a:pt x="37" y="380"/>
                  <a:pt x="59" y="417"/>
                  <a:pt x="96" y="453"/>
                </a:cubicBezTo>
                <a:cubicBezTo>
                  <a:pt x="114" y="453"/>
                  <a:pt x="114" y="475"/>
                  <a:pt x="132" y="494"/>
                </a:cubicBezTo>
                <a:cubicBezTo>
                  <a:pt x="191" y="512"/>
                  <a:pt x="227" y="530"/>
                  <a:pt x="263" y="530"/>
                </a:cubicBezTo>
                <a:cubicBezTo>
                  <a:pt x="304" y="530"/>
                  <a:pt x="340" y="512"/>
                  <a:pt x="376" y="512"/>
                </a:cubicBezTo>
                <a:cubicBezTo>
                  <a:pt x="399" y="494"/>
                  <a:pt x="435" y="475"/>
                  <a:pt x="453" y="453"/>
                </a:cubicBezTo>
                <a:cubicBezTo>
                  <a:pt x="489" y="417"/>
                  <a:pt x="512" y="399"/>
                  <a:pt x="512" y="362"/>
                </a:cubicBezTo>
                <a:cubicBezTo>
                  <a:pt x="530" y="340"/>
                  <a:pt x="530" y="304"/>
                  <a:pt x="530" y="267"/>
                </a:cubicBezTo>
                <a:lnTo>
                  <a:pt x="530" y="190"/>
                </a:lnTo>
                <a:cubicBezTo>
                  <a:pt x="512" y="154"/>
                  <a:pt x="489" y="114"/>
                  <a:pt x="453" y="77"/>
                </a:cubicBezTo>
                <a:cubicBezTo>
                  <a:pt x="435" y="59"/>
                  <a:pt x="417" y="59"/>
                  <a:pt x="399" y="41"/>
                </a:cubicBezTo>
                <a:cubicBezTo>
                  <a:pt x="358" y="23"/>
                  <a:pt x="322" y="0"/>
                  <a:pt x="2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5" name="Google Shape;3025;p27"/>
          <p:cNvSpPr/>
          <p:nvPr/>
        </p:nvSpPr>
        <p:spPr>
          <a:xfrm flipH="1">
            <a:off x="625541" y="127925"/>
            <a:ext cx="50719" cy="50719"/>
          </a:xfrm>
          <a:custGeom>
            <a:avLst/>
            <a:gdLst/>
            <a:ahLst/>
            <a:cxnLst/>
            <a:rect l="l" t="t" r="r" b="b"/>
            <a:pathLst>
              <a:path w="489" h="489" extrusionOk="0">
                <a:moveTo>
                  <a:pt x="244" y="0"/>
                </a:moveTo>
                <a:cubicBezTo>
                  <a:pt x="204" y="0"/>
                  <a:pt x="167" y="0"/>
                  <a:pt x="149" y="18"/>
                </a:cubicBezTo>
                <a:cubicBezTo>
                  <a:pt x="113" y="18"/>
                  <a:pt x="91" y="37"/>
                  <a:pt x="54" y="55"/>
                </a:cubicBezTo>
                <a:cubicBezTo>
                  <a:pt x="36" y="95"/>
                  <a:pt x="18" y="113"/>
                  <a:pt x="18" y="150"/>
                </a:cubicBezTo>
                <a:cubicBezTo>
                  <a:pt x="0" y="168"/>
                  <a:pt x="0" y="208"/>
                  <a:pt x="0" y="245"/>
                </a:cubicBezTo>
                <a:lnTo>
                  <a:pt x="0" y="303"/>
                </a:lnTo>
                <a:cubicBezTo>
                  <a:pt x="18" y="340"/>
                  <a:pt x="36" y="376"/>
                  <a:pt x="54" y="417"/>
                </a:cubicBezTo>
                <a:cubicBezTo>
                  <a:pt x="72" y="417"/>
                  <a:pt x="91" y="435"/>
                  <a:pt x="113" y="453"/>
                </a:cubicBezTo>
                <a:cubicBezTo>
                  <a:pt x="149" y="471"/>
                  <a:pt x="186" y="489"/>
                  <a:pt x="244" y="489"/>
                </a:cubicBezTo>
                <a:cubicBezTo>
                  <a:pt x="262" y="489"/>
                  <a:pt x="299" y="471"/>
                  <a:pt x="339" y="453"/>
                </a:cubicBezTo>
                <a:cubicBezTo>
                  <a:pt x="357" y="453"/>
                  <a:pt x="394" y="435"/>
                  <a:pt x="412" y="417"/>
                </a:cubicBezTo>
                <a:cubicBezTo>
                  <a:pt x="430" y="394"/>
                  <a:pt x="452" y="358"/>
                  <a:pt x="471" y="340"/>
                </a:cubicBezTo>
                <a:cubicBezTo>
                  <a:pt x="471" y="303"/>
                  <a:pt x="489" y="263"/>
                  <a:pt x="489" y="245"/>
                </a:cubicBezTo>
                <a:cubicBezTo>
                  <a:pt x="471" y="208"/>
                  <a:pt x="471" y="190"/>
                  <a:pt x="471" y="168"/>
                </a:cubicBezTo>
                <a:cubicBezTo>
                  <a:pt x="471" y="132"/>
                  <a:pt x="430" y="95"/>
                  <a:pt x="412" y="55"/>
                </a:cubicBezTo>
                <a:cubicBezTo>
                  <a:pt x="394" y="55"/>
                  <a:pt x="376" y="37"/>
                  <a:pt x="357" y="18"/>
                </a:cubicBezTo>
                <a:cubicBezTo>
                  <a:pt x="317" y="0"/>
                  <a:pt x="281" y="0"/>
                  <a:pt x="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6" name="Google Shape;3026;p27"/>
          <p:cNvSpPr/>
          <p:nvPr/>
        </p:nvSpPr>
        <p:spPr>
          <a:xfrm flipH="1">
            <a:off x="269886" y="239113"/>
            <a:ext cx="64410" cy="66692"/>
          </a:xfrm>
          <a:custGeom>
            <a:avLst/>
            <a:gdLst/>
            <a:ahLst/>
            <a:cxnLst/>
            <a:rect l="l" t="t" r="r" b="b"/>
            <a:pathLst>
              <a:path w="621" h="643" extrusionOk="0">
                <a:moveTo>
                  <a:pt x="300" y="1"/>
                </a:moveTo>
                <a:cubicBezTo>
                  <a:pt x="263" y="1"/>
                  <a:pt x="227" y="1"/>
                  <a:pt x="186" y="41"/>
                </a:cubicBezTo>
                <a:cubicBezTo>
                  <a:pt x="150" y="41"/>
                  <a:pt x="114" y="59"/>
                  <a:pt x="96" y="96"/>
                </a:cubicBezTo>
                <a:cubicBezTo>
                  <a:pt x="55" y="136"/>
                  <a:pt x="37" y="154"/>
                  <a:pt x="19" y="191"/>
                </a:cubicBezTo>
                <a:cubicBezTo>
                  <a:pt x="1" y="227"/>
                  <a:pt x="1" y="286"/>
                  <a:pt x="1" y="322"/>
                </a:cubicBezTo>
                <a:lnTo>
                  <a:pt x="1" y="399"/>
                </a:lnTo>
                <a:cubicBezTo>
                  <a:pt x="19" y="453"/>
                  <a:pt x="55" y="512"/>
                  <a:pt x="96" y="548"/>
                </a:cubicBezTo>
                <a:cubicBezTo>
                  <a:pt x="114" y="566"/>
                  <a:pt x="132" y="566"/>
                  <a:pt x="150" y="589"/>
                </a:cubicBezTo>
                <a:cubicBezTo>
                  <a:pt x="209" y="625"/>
                  <a:pt x="245" y="643"/>
                  <a:pt x="300" y="643"/>
                </a:cubicBezTo>
                <a:cubicBezTo>
                  <a:pt x="358" y="643"/>
                  <a:pt x="395" y="625"/>
                  <a:pt x="435" y="607"/>
                </a:cubicBezTo>
                <a:cubicBezTo>
                  <a:pt x="471" y="589"/>
                  <a:pt x="508" y="566"/>
                  <a:pt x="526" y="548"/>
                </a:cubicBezTo>
                <a:cubicBezTo>
                  <a:pt x="566" y="512"/>
                  <a:pt x="585" y="476"/>
                  <a:pt x="603" y="435"/>
                </a:cubicBezTo>
                <a:cubicBezTo>
                  <a:pt x="621" y="399"/>
                  <a:pt x="621" y="362"/>
                  <a:pt x="621" y="322"/>
                </a:cubicBezTo>
                <a:lnTo>
                  <a:pt x="621" y="227"/>
                </a:lnTo>
                <a:cubicBezTo>
                  <a:pt x="603" y="191"/>
                  <a:pt x="566" y="136"/>
                  <a:pt x="526" y="96"/>
                </a:cubicBezTo>
                <a:cubicBezTo>
                  <a:pt x="508" y="77"/>
                  <a:pt x="490" y="59"/>
                  <a:pt x="471" y="41"/>
                </a:cubicBezTo>
                <a:cubicBezTo>
                  <a:pt x="413" y="23"/>
                  <a:pt x="358" y="1"/>
                  <a:pt x="30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7" name="Google Shape;3027;p27"/>
          <p:cNvSpPr/>
          <p:nvPr/>
        </p:nvSpPr>
        <p:spPr>
          <a:xfrm flipH="1">
            <a:off x="127272" y="446555"/>
            <a:ext cx="35265" cy="31531"/>
          </a:xfrm>
          <a:custGeom>
            <a:avLst/>
            <a:gdLst/>
            <a:ahLst/>
            <a:cxnLst/>
            <a:rect l="l" t="t" r="r" b="b"/>
            <a:pathLst>
              <a:path w="340" h="304" extrusionOk="0">
                <a:moveTo>
                  <a:pt x="154" y="0"/>
                </a:moveTo>
                <a:cubicBezTo>
                  <a:pt x="114" y="0"/>
                  <a:pt x="78" y="18"/>
                  <a:pt x="41" y="59"/>
                </a:cubicBezTo>
                <a:cubicBezTo>
                  <a:pt x="41" y="59"/>
                  <a:pt x="23" y="77"/>
                  <a:pt x="23" y="95"/>
                </a:cubicBezTo>
                <a:cubicBezTo>
                  <a:pt x="1" y="131"/>
                  <a:pt x="1" y="190"/>
                  <a:pt x="23" y="226"/>
                </a:cubicBezTo>
                <a:cubicBezTo>
                  <a:pt x="23" y="226"/>
                  <a:pt x="41" y="226"/>
                  <a:pt x="41" y="244"/>
                </a:cubicBezTo>
                <a:cubicBezTo>
                  <a:pt x="59" y="285"/>
                  <a:pt x="114" y="303"/>
                  <a:pt x="154" y="303"/>
                </a:cubicBezTo>
                <a:cubicBezTo>
                  <a:pt x="191" y="303"/>
                  <a:pt x="227" y="303"/>
                  <a:pt x="249" y="285"/>
                </a:cubicBezTo>
                <a:lnTo>
                  <a:pt x="286" y="285"/>
                </a:lnTo>
                <a:cubicBezTo>
                  <a:pt x="304" y="262"/>
                  <a:pt x="304" y="244"/>
                  <a:pt x="322" y="244"/>
                </a:cubicBezTo>
                <a:cubicBezTo>
                  <a:pt x="340" y="208"/>
                  <a:pt x="340" y="190"/>
                  <a:pt x="340" y="149"/>
                </a:cubicBezTo>
                <a:cubicBezTo>
                  <a:pt x="340" y="131"/>
                  <a:pt x="340" y="113"/>
                  <a:pt x="322" y="77"/>
                </a:cubicBezTo>
                <a:cubicBezTo>
                  <a:pt x="322" y="59"/>
                  <a:pt x="286" y="18"/>
                  <a:pt x="249" y="18"/>
                </a:cubicBezTo>
                <a:cubicBezTo>
                  <a:pt x="227" y="18"/>
                  <a:pt x="191" y="0"/>
                  <a:pt x="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8" name="Google Shape;3028;p27"/>
          <p:cNvSpPr/>
          <p:nvPr/>
        </p:nvSpPr>
        <p:spPr>
          <a:xfrm flipH="1">
            <a:off x="668688" y="477982"/>
            <a:ext cx="37132" cy="37132"/>
          </a:xfrm>
          <a:custGeom>
            <a:avLst/>
            <a:gdLst/>
            <a:ahLst/>
            <a:cxnLst/>
            <a:rect l="l" t="t" r="r" b="b"/>
            <a:pathLst>
              <a:path w="358" h="358" extrusionOk="0">
                <a:moveTo>
                  <a:pt x="172" y="0"/>
                </a:moveTo>
                <a:cubicBezTo>
                  <a:pt x="149" y="0"/>
                  <a:pt x="131" y="0"/>
                  <a:pt x="95" y="18"/>
                </a:cubicBezTo>
                <a:cubicBezTo>
                  <a:pt x="77" y="18"/>
                  <a:pt x="59" y="36"/>
                  <a:pt x="36" y="54"/>
                </a:cubicBezTo>
                <a:cubicBezTo>
                  <a:pt x="36" y="73"/>
                  <a:pt x="18" y="95"/>
                  <a:pt x="0" y="113"/>
                </a:cubicBezTo>
                <a:lnTo>
                  <a:pt x="0" y="168"/>
                </a:lnTo>
                <a:lnTo>
                  <a:pt x="0" y="226"/>
                </a:lnTo>
                <a:cubicBezTo>
                  <a:pt x="0" y="244"/>
                  <a:pt x="18" y="281"/>
                  <a:pt x="36" y="299"/>
                </a:cubicBezTo>
                <a:cubicBezTo>
                  <a:pt x="59" y="299"/>
                  <a:pt x="77" y="321"/>
                  <a:pt x="77" y="321"/>
                </a:cubicBezTo>
                <a:cubicBezTo>
                  <a:pt x="113" y="339"/>
                  <a:pt x="131" y="358"/>
                  <a:pt x="172" y="358"/>
                </a:cubicBezTo>
                <a:lnTo>
                  <a:pt x="190" y="358"/>
                </a:lnTo>
                <a:cubicBezTo>
                  <a:pt x="226" y="339"/>
                  <a:pt x="244" y="339"/>
                  <a:pt x="262" y="321"/>
                </a:cubicBezTo>
                <a:cubicBezTo>
                  <a:pt x="285" y="321"/>
                  <a:pt x="285" y="299"/>
                  <a:pt x="303" y="299"/>
                </a:cubicBezTo>
                <a:lnTo>
                  <a:pt x="321" y="281"/>
                </a:lnTo>
                <a:cubicBezTo>
                  <a:pt x="321" y="281"/>
                  <a:pt x="339" y="263"/>
                  <a:pt x="339" y="244"/>
                </a:cubicBezTo>
                <a:cubicBezTo>
                  <a:pt x="357" y="226"/>
                  <a:pt x="357" y="186"/>
                  <a:pt x="357" y="168"/>
                </a:cubicBezTo>
                <a:lnTo>
                  <a:pt x="357" y="131"/>
                </a:lnTo>
                <a:cubicBezTo>
                  <a:pt x="339" y="113"/>
                  <a:pt x="339" y="73"/>
                  <a:pt x="321" y="54"/>
                </a:cubicBezTo>
                <a:lnTo>
                  <a:pt x="303" y="54"/>
                </a:lnTo>
                <a:lnTo>
                  <a:pt x="262" y="18"/>
                </a:lnTo>
                <a:cubicBezTo>
                  <a:pt x="244" y="18"/>
                  <a:pt x="226" y="18"/>
                  <a:pt x="2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9" name="Google Shape;3029;p27"/>
          <p:cNvSpPr/>
          <p:nvPr/>
        </p:nvSpPr>
        <p:spPr>
          <a:xfrm rot="138851">
            <a:off x="3676329" y="2052561"/>
            <a:ext cx="2683344" cy="2138552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0" name="Google Shape;3030;p27"/>
          <p:cNvSpPr/>
          <p:nvPr/>
        </p:nvSpPr>
        <p:spPr>
          <a:xfrm rot="-5400000" flipH="1">
            <a:off x="6060549" y="1832299"/>
            <a:ext cx="2683357" cy="2138562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rgbClr val="FADB73">
              <a:alpha val="3258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1" name="Google Shape;3031;p27"/>
          <p:cNvSpPr/>
          <p:nvPr/>
        </p:nvSpPr>
        <p:spPr>
          <a:xfrm rot="10578088" flipH="1">
            <a:off x="523796" y="2052551"/>
            <a:ext cx="2683377" cy="213857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rgbClr val="0E5366">
              <a:alpha val="25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2" name="Google Shape;3032;p27"/>
          <p:cNvSpPr/>
          <p:nvPr/>
        </p:nvSpPr>
        <p:spPr>
          <a:xfrm rot="-2700000">
            <a:off x="7240440" y="3951677"/>
            <a:ext cx="3132965" cy="1289609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 2">
  <p:cSld name="CUSTOM_8_1_1">
    <p:spTree>
      <p:nvGrpSpPr>
        <p:cNvPr id="1" name="Shape 3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Google Shape;3090;p29"/>
          <p:cNvSpPr/>
          <p:nvPr/>
        </p:nvSpPr>
        <p:spPr>
          <a:xfrm rot="4608433">
            <a:off x="8024787" y="3988703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1" name="Google Shape;3091;p29"/>
          <p:cNvSpPr/>
          <p:nvPr/>
        </p:nvSpPr>
        <p:spPr>
          <a:xfrm rot="5737514">
            <a:off x="-1347276" y="-976501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2" name="Google Shape;3092;p29"/>
          <p:cNvSpPr txBox="1">
            <a:spLocks noGrp="1"/>
          </p:cNvSpPr>
          <p:nvPr>
            <p:ph type="subTitle" idx="1"/>
          </p:nvPr>
        </p:nvSpPr>
        <p:spPr>
          <a:xfrm>
            <a:off x="950725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3" name="Google Shape;3093;p29"/>
          <p:cNvSpPr txBox="1">
            <a:spLocks noGrp="1"/>
          </p:cNvSpPr>
          <p:nvPr>
            <p:ph type="title"/>
          </p:nvPr>
        </p:nvSpPr>
        <p:spPr>
          <a:xfrm>
            <a:off x="950725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4" name="Google Shape;3094;p29"/>
          <p:cNvSpPr txBox="1">
            <a:spLocks noGrp="1"/>
          </p:cNvSpPr>
          <p:nvPr>
            <p:ph type="subTitle" idx="2"/>
          </p:nvPr>
        </p:nvSpPr>
        <p:spPr>
          <a:xfrm>
            <a:off x="2792600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5" name="Google Shape;3095;p29"/>
          <p:cNvSpPr txBox="1">
            <a:spLocks noGrp="1"/>
          </p:cNvSpPr>
          <p:nvPr>
            <p:ph type="title" idx="3"/>
          </p:nvPr>
        </p:nvSpPr>
        <p:spPr>
          <a:xfrm>
            <a:off x="2792602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6" name="Google Shape;3096;p29"/>
          <p:cNvSpPr txBox="1">
            <a:spLocks noGrp="1"/>
          </p:cNvSpPr>
          <p:nvPr>
            <p:ph type="subTitle" idx="4"/>
          </p:nvPr>
        </p:nvSpPr>
        <p:spPr>
          <a:xfrm>
            <a:off x="4634475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7" name="Google Shape;3097;p29"/>
          <p:cNvSpPr txBox="1">
            <a:spLocks noGrp="1"/>
          </p:cNvSpPr>
          <p:nvPr>
            <p:ph type="title" idx="5"/>
          </p:nvPr>
        </p:nvSpPr>
        <p:spPr>
          <a:xfrm>
            <a:off x="4634480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98" name="Google Shape;3098;p29"/>
          <p:cNvSpPr txBox="1">
            <a:spLocks noGrp="1"/>
          </p:cNvSpPr>
          <p:nvPr>
            <p:ph type="subTitle" idx="6"/>
          </p:nvPr>
        </p:nvSpPr>
        <p:spPr>
          <a:xfrm>
            <a:off x="6476359" y="3069529"/>
            <a:ext cx="17169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99" name="Google Shape;3099;p29"/>
          <p:cNvSpPr txBox="1">
            <a:spLocks noGrp="1"/>
          </p:cNvSpPr>
          <p:nvPr>
            <p:ph type="title" idx="7"/>
          </p:nvPr>
        </p:nvSpPr>
        <p:spPr>
          <a:xfrm>
            <a:off x="6476364" y="2842686"/>
            <a:ext cx="17169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100" name="Google Shape;3100;p29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01" name="Google Shape;3101;p29"/>
          <p:cNvSpPr/>
          <p:nvPr/>
        </p:nvSpPr>
        <p:spPr>
          <a:xfrm rot="10800000" flipH="1">
            <a:off x="7328899" y="-72829"/>
            <a:ext cx="1531958" cy="529570"/>
          </a:xfrm>
          <a:custGeom>
            <a:avLst/>
            <a:gdLst/>
            <a:ahLst/>
            <a:cxnLst/>
            <a:rect l="l" t="t" r="r" b="b"/>
            <a:pathLst>
              <a:path w="14010" h="4843" extrusionOk="0">
                <a:moveTo>
                  <a:pt x="1" y="0"/>
                </a:moveTo>
                <a:lnTo>
                  <a:pt x="1" y="0"/>
                </a:lnTo>
                <a:cubicBezTo>
                  <a:pt x="591" y="1174"/>
                  <a:pt x="3105" y="2457"/>
                  <a:pt x="4330" y="3098"/>
                </a:cubicBezTo>
                <a:cubicBezTo>
                  <a:pt x="5511" y="3688"/>
                  <a:pt x="6845" y="4221"/>
                  <a:pt x="8076" y="4593"/>
                </a:cubicBezTo>
                <a:cubicBezTo>
                  <a:pt x="8854" y="4787"/>
                  <a:pt x="9648" y="4842"/>
                  <a:pt x="10446" y="4842"/>
                </a:cubicBezTo>
                <a:cubicBezTo>
                  <a:pt x="11489" y="4842"/>
                  <a:pt x="12537" y="4748"/>
                  <a:pt x="13561" y="4748"/>
                </a:cubicBezTo>
                <a:cubicBezTo>
                  <a:pt x="13691" y="4748"/>
                  <a:pt x="13822" y="4750"/>
                  <a:pt x="13951" y="4753"/>
                </a:cubicBezTo>
                <a:lnTo>
                  <a:pt x="14009" y="4753"/>
                </a:lnTo>
                <a:cubicBezTo>
                  <a:pt x="10103" y="802"/>
                  <a:pt x="5190" y="321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2" name="Google Shape;3102;p29"/>
          <p:cNvSpPr/>
          <p:nvPr/>
        </p:nvSpPr>
        <p:spPr>
          <a:xfrm rot="10800000" flipH="1">
            <a:off x="7494778" y="-73266"/>
            <a:ext cx="1361048" cy="455542"/>
          </a:xfrm>
          <a:custGeom>
            <a:avLst/>
            <a:gdLst/>
            <a:ahLst/>
            <a:cxnLst/>
            <a:rect l="l" t="t" r="r" b="b"/>
            <a:pathLst>
              <a:path w="12447" h="4166" extrusionOk="0">
                <a:moveTo>
                  <a:pt x="123" y="1"/>
                </a:moveTo>
                <a:cubicBezTo>
                  <a:pt x="42" y="1"/>
                  <a:pt x="1" y="103"/>
                  <a:pt x="87" y="147"/>
                </a:cubicBezTo>
                <a:cubicBezTo>
                  <a:pt x="1960" y="948"/>
                  <a:pt x="3961" y="1378"/>
                  <a:pt x="5943" y="1936"/>
                </a:cubicBezTo>
                <a:cubicBezTo>
                  <a:pt x="8105" y="2578"/>
                  <a:pt x="10215" y="3379"/>
                  <a:pt x="12300" y="4155"/>
                </a:cubicBezTo>
                <a:cubicBezTo>
                  <a:pt x="12314" y="4162"/>
                  <a:pt x="12328" y="4165"/>
                  <a:pt x="12340" y="4165"/>
                </a:cubicBezTo>
                <a:cubicBezTo>
                  <a:pt x="12420" y="4165"/>
                  <a:pt x="12446" y="4039"/>
                  <a:pt x="12357" y="3995"/>
                </a:cubicBezTo>
                <a:cubicBezTo>
                  <a:pt x="10299" y="3245"/>
                  <a:pt x="8265" y="2469"/>
                  <a:pt x="6181" y="1859"/>
                </a:cubicBezTo>
                <a:cubicBezTo>
                  <a:pt x="4180" y="1243"/>
                  <a:pt x="2095" y="839"/>
                  <a:pt x="171" y="12"/>
                </a:cubicBezTo>
                <a:cubicBezTo>
                  <a:pt x="154" y="4"/>
                  <a:pt x="138" y="1"/>
                  <a:pt x="123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3" name="Google Shape;3103;p29"/>
          <p:cNvSpPr/>
          <p:nvPr/>
        </p:nvSpPr>
        <p:spPr>
          <a:xfrm rot="10800000" flipH="1">
            <a:off x="8389128" y="-17060"/>
            <a:ext cx="191139" cy="219679"/>
          </a:xfrm>
          <a:custGeom>
            <a:avLst/>
            <a:gdLst/>
            <a:ahLst/>
            <a:cxnLst/>
            <a:rect l="l" t="t" r="r" b="b"/>
            <a:pathLst>
              <a:path w="1748" h="2009" extrusionOk="0">
                <a:moveTo>
                  <a:pt x="126" y="1"/>
                </a:moveTo>
                <a:cubicBezTo>
                  <a:pt x="66" y="1"/>
                  <a:pt x="0" y="92"/>
                  <a:pt x="61" y="133"/>
                </a:cubicBezTo>
                <a:cubicBezTo>
                  <a:pt x="407" y="479"/>
                  <a:pt x="785" y="749"/>
                  <a:pt x="1132" y="1069"/>
                </a:cubicBezTo>
                <a:cubicBezTo>
                  <a:pt x="1343" y="1255"/>
                  <a:pt x="1638" y="1467"/>
                  <a:pt x="1266" y="1627"/>
                </a:cubicBezTo>
                <a:cubicBezTo>
                  <a:pt x="1023" y="1736"/>
                  <a:pt x="753" y="1762"/>
                  <a:pt x="516" y="1845"/>
                </a:cubicBezTo>
                <a:cubicBezTo>
                  <a:pt x="440" y="1892"/>
                  <a:pt x="460" y="2009"/>
                  <a:pt x="543" y="2009"/>
                </a:cubicBezTo>
                <a:cubicBezTo>
                  <a:pt x="550" y="2009"/>
                  <a:pt x="559" y="2008"/>
                  <a:pt x="567" y="2006"/>
                </a:cubicBezTo>
                <a:cubicBezTo>
                  <a:pt x="946" y="1871"/>
                  <a:pt x="1369" y="1820"/>
                  <a:pt x="1690" y="1550"/>
                </a:cubicBezTo>
                <a:cubicBezTo>
                  <a:pt x="1715" y="1550"/>
                  <a:pt x="1748" y="1499"/>
                  <a:pt x="1715" y="1467"/>
                </a:cubicBezTo>
                <a:cubicBezTo>
                  <a:pt x="1292" y="883"/>
                  <a:pt x="676" y="505"/>
                  <a:pt x="170" y="24"/>
                </a:cubicBezTo>
                <a:cubicBezTo>
                  <a:pt x="157" y="7"/>
                  <a:pt x="142" y="1"/>
                  <a:pt x="126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4" name="Google Shape;3104;p29"/>
          <p:cNvSpPr/>
          <p:nvPr/>
        </p:nvSpPr>
        <p:spPr>
          <a:xfrm rot="10800000" flipH="1">
            <a:off x="8063492" y="76650"/>
            <a:ext cx="244610" cy="208526"/>
          </a:xfrm>
          <a:custGeom>
            <a:avLst/>
            <a:gdLst/>
            <a:ahLst/>
            <a:cxnLst/>
            <a:rect l="l" t="t" r="r" b="b"/>
            <a:pathLst>
              <a:path w="2237" h="1907" extrusionOk="0">
                <a:moveTo>
                  <a:pt x="1075" y="0"/>
                </a:moveTo>
                <a:cubicBezTo>
                  <a:pt x="1015" y="0"/>
                  <a:pt x="951" y="57"/>
                  <a:pt x="1005" y="112"/>
                </a:cubicBezTo>
                <a:cubicBezTo>
                  <a:pt x="1301" y="532"/>
                  <a:pt x="1690" y="908"/>
                  <a:pt x="2000" y="1341"/>
                </a:cubicBezTo>
                <a:lnTo>
                  <a:pt x="2000" y="1341"/>
                </a:lnTo>
                <a:cubicBezTo>
                  <a:pt x="1364" y="1484"/>
                  <a:pt x="708" y="1540"/>
                  <a:pt x="75" y="1741"/>
                </a:cubicBezTo>
                <a:cubicBezTo>
                  <a:pt x="1" y="1793"/>
                  <a:pt x="13" y="1906"/>
                  <a:pt x="95" y="1906"/>
                </a:cubicBezTo>
                <a:cubicBezTo>
                  <a:pt x="105" y="1906"/>
                  <a:pt x="115" y="1905"/>
                  <a:pt x="127" y="1901"/>
                </a:cubicBezTo>
                <a:cubicBezTo>
                  <a:pt x="794" y="1690"/>
                  <a:pt x="1486" y="1638"/>
                  <a:pt x="2160" y="1478"/>
                </a:cubicBezTo>
                <a:cubicBezTo>
                  <a:pt x="2211" y="1478"/>
                  <a:pt x="2237" y="1395"/>
                  <a:pt x="2211" y="1369"/>
                </a:cubicBezTo>
                <a:cubicBezTo>
                  <a:pt x="1891" y="888"/>
                  <a:pt x="1461" y="490"/>
                  <a:pt x="1140" y="35"/>
                </a:cubicBezTo>
                <a:cubicBezTo>
                  <a:pt x="1125" y="10"/>
                  <a:pt x="1100" y="0"/>
                  <a:pt x="1075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5" name="Google Shape;3105;p29"/>
          <p:cNvSpPr/>
          <p:nvPr/>
        </p:nvSpPr>
        <p:spPr>
          <a:xfrm rot="10800000" flipH="1">
            <a:off x="7867542" y="167408"/>
            <a:ext cx="151665" cy="169379"/>
          </a:xfrm>
          <a:custGeom>
            <a:avLst/>
            <a:gdLst/>
            <a:ahLst/>
            <a:cxnLst/>
            <a:rect l="l" t="t" r="r" b="b"/>
            <a:pathLst>
              <a:path w="1387" h="1549" extrusionOk="0">
                <a:moveTo>
                  <a:pt x="804" y="0"/>
                </a:moveTo>
                <a:cubicBezTo>
                  <a:pt x="753" y="0"/>
                  <a:pt x="706" y="60"/>
                  <a:pt x="745" y="128"/>
                </a:cubicBezTo>
                <a:cubicBezTo>
                  <a:pt x="917" y="426"/>
                  <a:pt x="1134" y="750"/>
                  <a:pt x="1211" y="1093"/>
                </a:cubicBezTo>
                <a:lnTo>
                  <a:pt x="1211" y="1093"/>
                </a:lnTo>
                <a:cubicBezTo>
                  <a:pt x="857" y="1235"/>
                  <a:pt x="476" y="1313"/>
                  <a:pt x="71" y="1385"/>
                </a:cubicBezTo>
                <a:cubicBezTo>
                  <a:pt x="0" y="1409"/>
                  <a:pt x="17" y="1549"/>
                  <a:pt x="106" y="1549"/>
                </a:cubicBezTo>
                <a:cubicBezTo>
                  <a:pt x="114" y="1549"/>
                  <a:pt x="121" y="1548"/>
                  <a:pt x="129" y="1546"/>
                </a:cubicBezTo>
                <a:cubicBezTo>
                  <a:pt x="527" y="1469"/>
                  <a:pt x="931" y="1360"/>
                  <a:pt x="1329" y="1225"/>
                </a:cubicBezTo>
                <a:cubicBezTo>
                  <a:pt x="1386" y="1225"/>
                  <a:pt x="1386" y="1174"/>
                  <a:pt x="1386" y="1148"/>
                </a:cubicBezTo>
                <a:cubicBezTo>
                  <a:pt x="1303" y="744"/>
                  <a:pt x="1066" y="398"/>
                  <a:pt x="873" y="51"/>
                </a:cubicBezTo>
                <a:cubicBezTo>
                  <a:pt x="856" y="15"/>
                  <a:pt x="830" y="0"/>
                  <a:pt x="804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6" name="Google Shape;3106;p29"/>
          <p:cNvSpPr/>
          <p:nvPr/>
        </p:nvSpPr>
        <p:spPr>
          <a:xfrm rot="10800000" flipH="1">
            <a:off x="7671920" y="245919"/>
            <a:ext cx="95460" cy="119079"/>
          </a:xfrm>
          <a:custGeom>
            <a:avLst/>
            <a:gdLst/>
            <a:ahLst/>
            <a:cxnLst/>
            <a:rect l="l" t="t" r="r" b="b"/>
            <a:pathLst>
              <a:path w="873" h="1089" extrusionOk="0">
                <a:moveTo>
                  <a:pt x="552" y="1"/>
                </a:moveTo>
                <a:cubicBezTo>
                  <a:pt x="506" y="1"/>
                  <a:pt x="460" y="36"/>
                  <a:pt x="475" y="98"/>
                </a:cubicBezTo>
                <a:cubicBezTo>
                  <a:pt x="547" y="318"/>
                  <a:pt x="646" y="517"/>
                  <a:pt x="701" y="740"/>
                </a:cubicBezTo>
                <a:lnTo>
                  <a:pt x="701" y="740"/>
                </a:lnTo>
                <a:cubicBezTo>
                  <a:pt x="502" y="827"/>
                  <a:pt x="289" y="873"/>
                  <a:pt x="71" y="925"/>
                </a:cubicBezTo>
                <a:cubicBezTo>
                  <a:pt x="1" y="972"/>
                  <a:pt x="16" y="1089"/>
                  <a:pt x="103" y="1089"/>
                </a:cubicBezTo>
                <a:cubicBezTo>
                  <a:pt x="111" y="1089"/>
                  <a:pt x="119" y="1088"/>
                  <a:pt x="129" y="1085"/>
                </a:cubicBezTo>
                <a:cubicBezTo>
                  <a:pt x="366" y="1002"/>
                  <a:pt x="610" y="951"/>
                  <a:pt x="847" y="842"/>
                </a:cubicBezTo>
                <a:cubicBezTo>
                  <a:pt x="873" y="816"/>
                  <a:pt x="873" y="790"/>
                  <a:pt x="873" y="765"/>
                </a:cubicBezTo>
                <a:cubicBezTo>
                  <a:pt x="821" y="521"/>
                  <a:pt x="712" y="284"/>
                  <a:pt x="635" y="66"/>
                </a:cubicBezTo>
                <a:cubicBezTo>
                  <a:pt x="624" y="21"/>
                  <a:pt x="588" y="1"/>
                  <a:pt x="55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7" name="Google Shape;3107;p29"/>
          <p:cNvSpPr/>
          <p:nvPr/>
        </p:nvSpPr>
        <p:spPr>
          <a:xfrm rot="10800000" flipH="1">
            <a:off x="8074536" y="249091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0"/>
                </a:moveTo>
                <a:cubicBezTo>
                  <a:pt x="0" y="0"/>
                  <a:pt x="0" y="270"/>
                  <a:pt x="160" y="270"/>
                </a:cubicBezTo>
                <a:cubicBezTo>
                  <a:pt x="346" y="270"/>
                  <a:pt x="346" y="0"/>
                  <a:pt x="160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8" name="Google Shape;3108;p29"/>
          <p:cNvSpPr/>
          <p:nvPr/>
        </p:nvSpPr>
        <p:spPr>
          <a:xfrm rot="10800000" flipH="1">
            <a:off x="8036593" y="290424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9" name="Google Shape;3109;p29"/>
          <p:cNvSpPr/>
          <p:nvPr/>
        </p:nvSpPr>
        <p:spPr>
          <a:xfrm rot="10800000" flipH="1">
            <a:off x="7799528" y="208414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0" name="Google Shape;3110;p29"/>
          <p:cNvSpPr/>
          <p:nvPr/>
        </p:nvSpPr>
        <p:spPr>
          <a:xfrm rot="10800000" flipH="1">
            <a:off x="7758851" y="185233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47" y="263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1" name="Google Shape;3111;p29"/>
          <p:cNvSpPr/>
          <p:nvPr/>
        </p:nvSpPr>
        <p:spPr>
          <a:xfrm rot="10800000" flipH="1">
            <a:off x="7431357" y="380963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1"/>
                </a:moveTo>
                <a:cubicBezTo>
                  <a:pt x="0" y="1"/>
                  <a:pt x="0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2" name="Google Shape;3112;p29"/>
          <p:cNvSpPr/>
          <p:nvPr/>
        </p:nvSpPr>
        <p:spPr>
          <a:xfrm rot="10800000" flipH="1">
            <a:off x="8290497" y="406867"/>
            <a:ext cx="941373" cy="1391556"/>
          </a:xfrm>
          <a:custGeom>
            <a:avLst/>
            <a:gdLst/>
            <a:ahLst/>
            <a:cxnLst/>
            <a:rect l="l" t="t" r="r" b="b"/>
            <a:pathLst>
              <a:path w="8609" h="12726" extrusionOk="0">
                <a:moveTo>
                  <a:pt x="1" y="0"/>
                </a:moveTo>
                <a:lnTo>
                  <a:pt x="1" y="0"/>
                </a:lnTo>
                <a:cubicBezTo>
                  <a:pt x="52" y="2675"/>
                  <a:pt x="1335" y="6094"/>
                  <a:pt x="3047" y="8127"/>
                </a:cubicBezTo>
                <a:cubicBezTo>
                  <a:pt x="3900" y="9140"/>
                  <a:pt x="4862" y="10000"/>
                  <a:pt x="5933" y="10801"/>
                </a:cubicBezTo>
                <a:cubicBezTo>
                  <a:pt x="6684" y="11385"/>
                  <a:pt x="7486" y="12347"/>
                  <a:pt x="8448" y="12565"/>
                </a:cubicBezTo>
                <a:lnTo>
                  <a:pt x="8448" y="12726"/>
                </a:lnTo>
                <a:cubicBezTo>
                  <a:pt x="8608" y="9782"/>
                  <a:pt x="8448" y="6895"/>
                  <a:pt x="6626" y="4439"/>
                </a:cubicBezTo>
                <a:cubicBezTo>
                  <a:pt x="5080" y="2406"/>
                  <a:pt x="2406" y="751"/>
                  <a:pt x="1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3" name="Google Shape;3113;p29"/>
          <p:cNvSpPr/>
          <p:nvPr/>
        </p:nvSpPr>
        <p:spPr>
          <a:xfrm rot="10800000" flipH="1">
            <a:off x="8412528" y="451373"/>
            <a:ext cx="788942" cy="1198121"/>
          </a:xfrm>
          <a:custGeom>
            <a:avLst/>
            <a:gdLst/>
            <a:ahLst/>
            <a:cxnLst/>
            <a:rect l="l" t="t" r="r" b="b"/>
            <a:pathLst>
              <a:path w="7215" h="10957" extrusionOk="0">
                <a:moveTo>
                  <a:pt x="128" y="0"/>
                </a:moveTo>
                <a:cubicBezTo>
                  <a:pt x="61" y="0"/>
                  <a:pt x="1" y="77"/>
                  <a:pt x="58" y="139"/>
                </a:cubicBezTo>
                <a:cubicBezTo>
                  <a:pt x="1559" y="1550"/>
                  <a:pt x="2598" y="3449"/>
                  <a:pt x="3746" y="5136"/>
                </a:cubicBezTo>
                <a:cubicBezTo>
                  <a:pt x="5029" y="6951"/>
                  <a:pt x="6184" y="8875"/>
                  <a:pt x="7062" y="10908"/>
                </a:cubicBezTo>
                <a:cubicBezTo>
                  <a:pt x="7071" y="10942"/>
                  <a:pt x="7091" y="10956"/>
                  <a:pt x="7114" y="10956"/>
                </a:cubicBezTo>
                <a:cubicBezTo>
                  <a:pt x="7160" y="10956"/>
                  <a:pt x="7214" y="10898"/>
                  <a:pt x="7197" y="10825"/>
                </a:cubicBezTo>
                <a:cubicBezTo>
                  <a:pt x="6286" y="8715"/>
                  <a:pt x="5087" y="6791"/>
                  <a:pt x="3778" y="4892"/>
                </a:cubicBezTo>
                <a:cubicBezTo>
                  <a:pt x="2656" y="3263"/>
                  <a:pt x="1636" y="1390"/>
                  <a:pt x="193" y="30"/>
                </a:cubicBezTo>
                <a:cubicBezTo>
                  <a:pt x="174" y="9"/>
                  <a:pt x="150" y="0"/>
                  <a:pt x="128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4" name="Google Shape;3114;p29"/>
          <p:cNvSpPr/>
          <p:nvPr/>
        </p:nvSpPr>
        <p:spPr>
          <a:xfrm rot="10800000" flipH="1">
            <a:off x="8870364" y="646564"/>
            <a:ext cx="263309" cy="228208"/>
          </a:xfrm>
          <a:custGeom>
            <a:avLst/>
            <a:gdLst/>
            <a:ahLst/>
            <a:cxnLst/>
            <a:rect l="l" t="t" r="r" b="b"/>
            <a:pathLst>
              <a:path w="2408" h="2087" extrusionOk="0">
                <a:moveTo>
                  <a:pt x="2333" y="1"/>
                </a:moveTo>
                <a:cubicBezTo>
                  <a:pt x="2293" y="1"/>
                  <a:pt x="2247" y="26"/>
                  <a:pt x="2234" y="78"/>
                </a:cubicBezTo>
                <a:cubicBezTo>
                  <a:pt x="2234" y="373"/>
                  <a:pt x="2208" y="668"/>
                  <a:pt x="2183" y="963"/>
                </a:cubicBezTo>
                <a:cubicBezTo>
                  <a:pt x="2157" y="1200"/>
                  <a:pt x="2183" y="1925"/>
                  <a:pt x="1913" y="1925"/>
                </a:cubicBezTo>
                <a:cubicBezTo>
                  <a:pt x="1323" y="1925"/>
                  <a:pt x="682" y="1630"/>
                  <a:pt x="175" y="1392"/>
                </a:cubicBezTo>
                <a:cubicBezTo>
                  <a:pt x="164" y="1389"/>
                  <a:pt x="154" y="1388"/>
                  <a:pt x="144" y="1388"/>
                </a:cubicBezTo>
                <a:cubicBezTo>
                  <a:pt x="57" y="1388"/>
                  <a:pt x="0" y="1501"/>
                  <a:pt x="98" y="1553"/>
                </a:cubicBezTo>
                <a:cubicBezTo>
                  <a:pt x="689" y="1805"/>
                  <a:pt x="1350" y="2087"/>
                  <a:pt x="2014" y="2087"/>
                </a:cubicBezTo>
                <a:cubicBezTo>
                  <a:pt x="2043" y="2087"/>
                  <a:pt x="2071" y="2086"/>
                  <a:pt x="2099" y="2085"/>
                </a:cubicBezTo>
                <a:cubicBezTo>
                  <a:pt x="2157" y="2085"/>
                  <a:pt x="2183" y="2059"/>
                  <a:pt x="2183" y="2034"/>
                </a:cubicBezTo>
                <a:cubicBezTo>
                  <a:pt x="2285" y="1392"/>
                  <a:pt x="2369" y="719"/>
                  <a:pt x="2394" y="78"/>
                </a:cubicBezTo>
                <a:cubicBezTo>
                  <a:pt x="2407" y="26"/>
                  <a:pt x="2373" y="1"/>
                  <a:pt x="2333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5" name="Google Shape;3115;p29"/>
          <p:cNvSpPr/>
          <p:nvPr/>
        </p:nvSpPr>
        <p:spPr>
          <a:xfrm rot="10800000" flipH="1">
            <a:off x="8694971" y="886580"/>
            <a:ext cx="296988" cy="277633"/>
          </a:xfrm>
          <a:custGeom>
            <a:avLst/>
            <a:gdLst/>
            <a:ahLst/>
            <a:cxnLst/>
            <a:rect l="l" t="t" r="r" b="b"/>
            <a:pathLst>
              <a:path w="2716" h="2539" extrusionOk="0">
                <a:moveTo>
                  <a:pt x="2520" y="0"/>
                </a:moveTo>
                <a:cubicBezTo>
                  <a:pt x="2480" y="0"/>
                  <a:pt x="2433" y="27"/>
                  <a:pt x="2420" y="82"/>
                </a:cubicBezTo>
                <a:cubicBezTo>
                  <a:pt x="2420" y="428"/>
                  <a:pt x="2639" y="2378"/>
                  <a:pt x="2209" y="2378"/>
                </a:cubicBezTo>
                <a:cubicBezTo>
                  <a:pt x="1516" y="2353"/>
                  <a:pt x="740" y="2083"/>
                  <a:pt x="150" y="1737"/>
                </a:cubicBezTo>
                <a:cubicBezTo>
                  <a:pt x="140" y="1730"/>
                  <a:pt x="129" y="1727"/>
                  <a:pt x="119" y="1727"/>
                </a:cubicBezTo>
                <a:cubicBezTo>
                  <a:pt x="53" y="1727"/>
                  <a:pt x="1" y="1853"/>
                  <a:pt x="73" y="1897"/>
                </a:cubicBezTo>
                <a:cubicBezTo>
                  <a:pt x="766" y="2301"/>
                  <a:pt x="1619" y="2539"/>
                  <a:pt x="2420" y="2539"/>
                </a:cubicBezTo>
                <a:cubicBezTo>
                  <a:pt x="2478" y="2539"/>
                  <a:pt x="2504" y="2513"/>
                  <a:pt x="2504" y="2487"/>
                </a:cubicBezTo>
                <a:cubicBezTo>
                  <a:pt x="2716" y="1685"/>
                  <a:pt x="2555" y="884"/>
                  <a:pt x="2581" y="82"/>
                </a:cubicBezTo>
                <a:cubicBezTo>
                  <a:pt x="2594" y="27"/>
                  <a:pt x="2560" y="0"/>
                  <a:pt x="2520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6" name="Google Shape;3116;p29"/>
          <p:cNvSpPr/>
          <p:nvPr/>
        </p:nvSpPr>
        <p:spPr>
          <a:xfrm rot="10800000" flipH="1">
            <a:off x="8551617" y="1112818"/>
            <a:ext cx="282554" cy="232363"/>
          </a:xfrm>
          <a:custGeom>
            <a:avLst/>
            <a:gdLst/>
            <a:ahLst/>
            <a:cxnLst/>
            <a:rect l="l" t="t" r="r" b="b"/>
            <a:pathLst>
              <a:path w="2584" h="2125" extrusionOk="0">
                <a:moveTo>
                  <a:pt x="2426" y="0"/>
                </a:moveTo>
                <a:cubicBezTo>
                  <a:pt x="2386" y="0"/>
                  <a:pt x="2346" y="28"/>
                  <a:pt x="2346" y="82"/>
                </a:cubicBezTo>
                <a:cubicBezTo>
                  <a:pt x="2372" y="429"/>
                  <a:pt x="2583" y="1897"/>
                  <a:pt x="2154" y="1949"/>
                </a:cubicBezTo>
                <a:cubicBezTo>
                  <a:pt x="2074" y="1959"/>
                  <a:pt x="1993" y="1963"/>
                  <a:pt x="1911" y="1963"/>
                </a:cubicBezTo>
                <a:cubicBezTo>
                  <a:pt x="1310" y="1963"/>
                  <a:pt x="669" y="1718"/>
                  <a:pt x="127" y="1577"/>
                </a:cubicBezTo>
                <a:cubicBezTo>
                  <a:pt x="119" y="1575"/>
                  <a:pt x="111" y="1574"/>
                  <a:pt x="104" y="1574"/>
                </a:cubicBezTo>
                <a:cubicBezTo>
                  <a:pt x="15" y="1574"/>
                  <a:pt x="0" y="1713"/>
                  <a:pt x="101" y="1737"/>
                </a:cubicBezTo>
                <a:cubicBezTo>
                  <a:pt x="473" y="1814"/>
                  <a:pt x="845" y="1923"/>
                  <a:pt x="1224" y="2006"/>
                </a:cubicBezTo>
                <a:cubicBezTo>
                  <a:pt x="1456" y="2044"/>
                  <a:pt x="1757" y="2125"/>
                  <a:pt x="2027" y="2125"/>
                </a:cubicBezTo>
                <a:cubicBezTo>
                  <a:pt x="2129" y="2125"/>
                  <a:pt x="2226" y="2113"/>
                  <a:pt x="2314" y="2083"/>
                </a:cubicBezTo>
                <a:cubicBezTo>
                  <a:pt x="2558" y="1974"/>
                  <a:pt x="2532" y="1551"/>
                  <a:pt x="2532" y="1365"/>
                </a:cubicBezTo>
                <a:cubicBezTo>
                  <a:pt x="2558" y="935"/>
                  <a:pt x="2532" y="505"/>
                  <a:pt x="2506" y="82"/>
                </a:cubicBezTo>
                <a:cubicBezTo>
                  <a:pt x="2506" y="28"/>
                  <a:pt x="2466" y="0"/>
                  <a:pt x="2426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7" name="Google Shape;3117;p29"/>
          <p:cNvSpPr/>
          <p:nvPr/>
        </p:nvSpPr>
        <p:spPr>
          <a:xfrm rot="10800000" flipH="1">
            <a:off x="8405748" y="1352616"/>
            <a:ext cx="290974" cy="194529"/>
          </a:xfrm>
          <a:custGeom>
            <a:avLst/>
            <a:gdLst/>
            <a:ahLst/>
            <a:cxnLst/>
            <a:rect l="l" t="t" r="r" b="b"/>
            <a:pathLst>
              <a:path w="2661" h="1779" extrusionOk="0">
                <a:moveTo>
                  <a:pt x="2285" y="0"/>
                </a:moveTo>
                <a:cubicBezTo>
                  <a:pt x="2245" y="0"/>
                  <a:pt x="2205" y="27"/>
                  <a:pt x="2205" y="82"/>
                </a:cubicBezTo>
                <a:cubicBezTo>
                  <a:pt x="2237" y="428"/>
                  <a:pt x="2474" y="1608"/>
                  <a:pt x="1968" y="1608"/>
                </a:cubicBezTo>
                <a:cubicBezTo>
                  <a:pt x="1377" y="1576"/>
                  <a:pt x="710" y="1256"/>
                  <a:pt x="178" y="1018"/>
                </a:cubicBezTo>
                <a:cubicBezTo>
                  <a:pt x="169" y="1016"/>
                  <a:pt x="160" y="1015"/>
                  <a:pt x="151" y="1015"/>
                </a:cubicBezTo>
                <a:cubicBezTo>
                  <a:pt x="57" y="1015"/>
                  <a:pt x="1" y="1132"/>
                  <a:pt x="95" y="1179"/>
                </a:cubicBezTo>
                <a:cubicBezTo>
                  <a:pt x="390" y="1313"/>
                  <a:pt x="710" y="1416"/>
                  <a:pt x="1031" y="1551"/>
                </a:cubicBezTo>
                <a:cubicBezTo>
                  <a:pt x="1309" y="1645"/>
                  <a:pt x="1670" y="1779"/>
                  <a:pt x="1987" y="1779"/>
                </a:cubicBezTo>
                <a:cubicBezTo>
                  <a:pt x="2035" y="1779"/>
                  <a:pt x="2082" y="1776"/>
                  <a:pt x="2128" y="1769"/>
                </a:cubicBezTo>
                <a:cubicBezTo>
                  <a:pt x="2660" y="1660"/>
                  <a:pt x="2397" y="454"/>
                  <a:pt x="2365" y="82"/>
                </a:cubicBezTo>
                <a:cubicBezTo>
                  <a:pt x="2365" y="27"/>
                  <a:pt x="2325" y="0"/>
                  <a:pt x="2285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29"/>
          <p:cNvSpPr/>
          <p:nvPr/>
        </p:nvSpPr>
        <p:spPr>
          <a:xfrm rot="10800000" flipH="1">
            <a:off x="8773045" y="1415382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69"/>
                  <a:pt x="161" y="269"/>
                </a:cubicBezTo>
                <a:cubicBezTo>
                  <a:pt x="347" y="269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29"/>
          <p:cNvSpPr/>
          <p:nvPr/>
        </p:nvSpPr>
        <p:spPr>
          <a:xfrm rot="10800000" flipH="1">
            <a:off x="8731603" y="1458902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29"/>
          <p:cNvSpPr/>
          <p:nvPr/>
        </p:nvSpPr>
        <p:spPr>
          <a:xfrm rot="10800000" flipH="1">
            <a:off x="8720449" y="1397887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1" y="0"/>
                </a:moveTo>
                <a:cubicBezTo>
                  <a:pt x="0" y="0"/>
                  <a:pt x="0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29"/>
          <p:cNvSpPr/>
          <p:nvPr/>
        </p:nvSpPr>
        <p:spPr>
          <a:xfrm rot="10800000" flipH="1">
            <a:off x="8538824" y="1234413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2" name="Google Shape;3122;p29"/>
          <p:cNvSpPr/>
          <p:nvPr/>
        </p:nvSpPr>
        <p:spPr>
          <a:xfrm rot="10800000" flipH="1">
            <a:off x="8498147" y="1289852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1"/>
                </a:moveTo>
                <a:cubicBezTo>
                  <a:pt x="0" y="1"/>
                  <a:pt x="0" y="263"/>
                  <a:pt x="160" y="263"/>
                </a:cubicBezTo>
                <a:cubicBezTo>
                  <a:pt x="346" y="263"/>
                  <a:pt x="346" y="1"/>
                  <a:pt x="16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3" name="Google Shape;3123;p29"/>
          <p:cNvSpPr/>
          <p:nvPr/>
        </p:nvSpPr>
        <p:spPr>
          <a:xfrm rot="10800000" flipH="1">
            <a:off x="8477808" y="1228181"/>
            <a:ext cx="37944" cy="29524"/>
          </a:xfrm>
          <a:custGeom>
            <a:avLst/>
            <a:gdLst/>
            <a:ahLst/>
            <a:cxnLst/>
            <a:rect l="l" t="t" r="r" b="b"/>
            <a:pathLst>
              <a:path w="347" h="270" extrusionOk="0">
                <a:moveTo>
                  <a:pt x="160" y="1"/>
                </a:moveTo>
                <a:cubicBezTo>
                  <a:pt x="0" y="1"/>
                  <a:pt x="0" y="270"/>
                  <a:pt x="160" y="270"/>
                </a:cubicBezTo>
                <a:cubicBezTo>
                  <a:pt x="346" y="270"/>
                  <a:pt x="346" y="1"/>
                  <a:pt x="16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4" name="Google Shape;3124;p29"/>
          <p:cNvSpPr/>
          <p:nvPr/>
        </p:nvSpPr>
        <p:spPr>
          <a:xfrm rot="10800000" flipH="1">
            <a:off x="8860742" y="798886"/>
            <a:ext cx="37944" cy="28868"/>
          </a:xfrm>
          <a:custGeom>
            <a:avLst/>
            <a:gdLst/>
            <a:ahLst/>
            <a:cxnLst/>
            <a:rect l="l" t="t" r="r" b="b"/>
            <a:pathLst>
              <a:path w="347" h="264" extrusionOk="0">
                <a:moveTo>
                  <a:pt x="160" y="0"/>
                </a:moveTo>
                <a:cubicBezTo>
                  <a:pt x="0" y="0"/>
                  <a:pt x="0" y="263"/>
                  <a:pt x="160" y="263"/>
                </a:cubicBezTo>
                <a:cubicBezTo>
                  <a:pt x="346" y="263"/>
                  <a:pt x="346" y="0"/>
                  <a:pt x="160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5" name="Google Shape;3125;p29"/>
          <p:cNvSpPr/>
          <p:nvPr/>
        </p:nvSpPr>
        <p:spPr>
          <a:xfrm rot="10800000" flipH="1">
            <a:off x="8798960" y="816491"/>
            <a:ext cx="38053" cy="28868"/>
          </a:xfrm>
          <a:custGeom>
            <a:avLst/>
            <a:gdLst/>
            <a:ahLst/>
            <a:cxnLst/>
            <a:rect l="l" t="t" r="r" b="b"/>
            <a:pathLst>
              <a:path w="348" h="264" extrusionOk="0">
                <a:moveTo>
                  <a:pt x="161" y="1"/>
                </a:moveTo>
                <a:cubicBezTo>
                  <a:pt x="1" y="1"/>
                  <a:pt x="1" y="264"/>
                  <a:pt x="161" y="264"/>
                </a:cubicBezTo>
                <a:cubicBezTo>
                  <a:pt x="347" y="264"/>
                  <a:pt x="347" y="1"/>
                  <a:pt x="16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6" name="Google Shape;3126;p29"/>
          <p:cNvSpPr/>
          <p:nvPr/>
        </p:nvSpPr>
        <p:spPr>
          <a:xfrm rot="10800000" flipH="1">
            <a:off x="9061940" y="994616"/>
            <a:ext cx="38053" cy="29524"/>
          </a:xfrm>
          <a:custGeom>
            <a:avLst/>
            <a:gdLst/>
            <a:ahLst/>
            <a:cxnLst/>
            <a:rect l="l" t="t" r="r" b="b"/>
            <a:pathLst>
              <a:path w="348" h="270" extrusionOk="0">
                <a:moveTo>
                  <a:pt x="161" y="0"/>
                </a:moveTo>
                <a:cubicBezTo>
                  <a:pt x="1" y="0"/>
                  <a:pt x="1" y="270"/>
                  <a:pt x="161" y="270"/>
                </a:cubicBezTo>
                <a:cubicBezTo>
                  <a:pt x="347" y="270"/>
                  <a:pt x="347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29"/>
          <p:cNvSpPr/>
          <p:nvPr/>
        </p:nvSpPr>
        <p:spPr>
          <a:xfrm rot="10800000" flipH="1">
            <a:off x="9050021" y="1061864"/>
            <a:ext cx="38709" cy="28868"/>
          </a:xfrm>
          <a:custGeom>
            <a:avLst/>
            <a:gdLst/>
            <a:ahLst/>
            <a:cxnLst/>
            <a:rect l="l" t="t" r="r" b="b"/>
            <a:pathLst>
              <a:path w="354" h="264" extrusionOk="0">
                <a:moveTo>
                  <a:pt x="161" y="0"/>
                </a:moveTo>
                <a:cubicBezTo>
                  <a:pt x="1" y="0"/>
                  <a:pt x="1" y="263"/>
                  <a:pt x="161" y="263"/>
                </a:cubicBezTo>
                <a:cubicBezTo>
                  <a:pt x="354" y="263"/>
                  <a:pt x="354" y="0"/>
                  <a:pt x="161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29"/>
          <p:cNvSpPr/>
          <p:nvPr/>
        </p:nvSpPr>
        <p:spPr>
          <a:xfrm rot="10800000" flipH="1">
            <a:off x="8355011" y="1573169"/>
            <a:ext cx="37944" cy="29633"/>
          </a:xfrm>
          <a:custGeom>
            <a:avLst/>
            <a:gdLst/>
            <a:ahLst/>
            <a:cxnLst/>
            <a:rect l="l" t="t" r="r" b="b"/>
            <a:pathLst>
              <a:path w="347" h="271" extrusionOk="0">
                <a:moveTo>
                  <a:pt x="161" y="1"/>
                </a:moveTo>
                <a:cubicBezTo>
                  <a:pt x="1" y="1"/>
                  <a:pt x="1" y="270"/>
                  <a:pt x="161" y="270"/>
                </a:cubicBezTo>
                <a:cubicBezTo>
                  <a:pt x="347" y="270"/>
                  <a:pt x="347" y="1"/>
                  <a:pt x="16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9" name="Google Shape;3129;p29"/>
          <p:cNvSpPr/>
          <p:nvPr/>
        </p:nvSpPr>
        <p:spPr>
          <a:xfrm rot="10800000" flipH="1">
            <a:off x="8033094" y="-66601"/>
            <a:ext cx="1227535" cy="1098833"/>
          </a:xfrm>
          <a:custGeom>
            <a:avLst/>
            <a:gdLst/>
            <a:ahLst/>
            <a:cxnLst/>
            <a:rect l="l" t="t" r="r" b="b"/>
            <a:pathLst>
              <a:path w="11226" h="10049" extrusionOk="0">
                <a:moveTo>
                  <a:pt x="2440" y="1"/>
                </a:moveTo>
                <a:cubicBezTo>
                  <a:pt x="2209" y="1"/>
                  <a:pt x="1997" y="115"/>
                  <a:pt x="1822" y="395"/>
                </a:cubicBezTo>
                <a:cubicBezTo>
                  <a:pt x="1476" y="985"/>
                  <a:pt x="3105" y="2832"/>
                  <a:pt x="3451" y="3390"/>
                </a:cubicBezTo>
                <a:cubicBezTo>
                  <a:pt x="2329" y="3499"/>
                  <a:pt x="1" y="3660"/>
                  <a:pt x="1553" y="5263"/>
                </a:cubicBezTo>
                <a:cubicBezTo>
                  <a:pt x="2329" y="6039"/>
                  <a:pt x="4041" y="6277"/>
                  <a:pt x="5029" y="6758"/>
                </a:cubicBezTo>
                <a:cubicBezTo>
                  <a:pt x="3849" y="7373"/>
                  <a:pt x="2034" y="8284"/>
                  <a:pt x="4202" y="9214"/>
                </a:cubicBezTo>
                <a:cubicBezTo>
                  <a:pt x="5587" y="9913"/>
                  <a:pt x="9410" y="9939"/>
                  <a:pt x="10962" y="10048"/>
                </a:cubicBezTo>
                <a:cubicBezTo>
                  <a:pt x="11039" y="8445"/>
                  <a:pt x="11225" y="4885"/>
                  <a:pt x="10827" y="3281"/>
                </a:cubicBezTo>
                <a:cubicBezTo>
                  <a:pt x="10542" y="2268"/>
                  <a:pt x="10212" y="1874"/>
                  <a:pt x="9891" y="1874"/>
                </a:cubicBezTo>
                <a:cubicBezTo>
                  <a:pt x="9367" y="1874"/>
                  <a:pt x="8868" y="2922"/>
                  <a:pt x="8634" y="4032"/>
                </a:cubicBezTo>
                <a:cubicBezTo>
                  <a:pt x="8009" y="2070"/>
                  <a:pt x="7295" y="108"/>
                  <a:pt x="6469" y="108"/>
                </a:cubicBezTo>
                <a:cubicBezTo>
                  <a:pt x="6023" y="108"/>
                  <a:pt x="5544" y="680"/>
                  <a:pt x="5029" y="2133"/>
                </a:cubicBezTo>
                <a:cubicBezTo>
                  <a:pt x="4623" y="1856"/>
                  <a:pt x="3373" y="1"/>
                  <a:pt x="244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0" name="Google Shape;3130;p29"/>
          <p:cNvSpPr/>
          <p:nvPr/>
        </p:nvSpPr>
        <p:spPr>
          <a:xfrm rot="10800000" flipH="1">
            <a:off x="8313569" y="-91860"/>
            <a:ext cx="926829" cy="1041535"/>
          </a:xfrm>
          <a:custGeom>
            <a:avLst/>
            <a:gdLst/>
            <a:ahLst/>
            <a:cxnLst/>
            <a:rect l="l" t="t" r="r" b="b"/>
            <a:pathLst>
              <a:path w="8476" h="9525" extrusionOk="0">
                <a:moveTo>
                  <a:pt x="188" y="1"/>
                </a:moveTo>
                <a:cubicBezTo>
                  <a:pt x="92" y="1"/>
                  <a:pt x="0" y="146"/>
                  <a:pt x="85" y="230"/>
                </a:cubicBezTo>
                <a:cubicBezTo>
                  <a:pt x="2650" y="3463"/>
                  <a:pt x="5376" y="6509"/>
                  <a:pt x="8211" y="9479"/>
                </a:cubicBezTo>
                <a:cubicBezTo>
                  <a:pt x="8236" y="9511"/>
                  <a:pt x="8265" y="9525"/>
                  <a:pt x="8294" y="9525"/>
                </a:cubicBezTo>
                <a:cubicBezTo>
                  <a:pt x="8386" y="9525"/>
                  <a:pt x="8475" y="9391"/>
                  <a:pt x="8397" y="9293"/>
                </a:cubicBezTo>
                <a:cubicBezTo>
                  <a:pt x="5588" y="6323"/>
                  <a:pt x="2836" y="3251"/>
                  <a:pt x="271" y="44"/>
                </a:cubicBezTo>
                <a:cubicBezTo>
                  <a:pt x="246" y="13"/>
                  <a:pt x="217" y="1"/>
                  <a:pt x="18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1" name="Google Shape;3131;p29"/>
          <p:cNvSpPr/>
          <p:nvPr/>
        </p:nvSpPr>
        <p:spPr>
          <a:xfrm rot="10800000" flipH="1">
            <a:off x="8348669" y="443506"/>
            <a:ext cx="418145" cy="391792"/>
          </a:xfrm>
          <a:custGeom>
            <a:avLst/>
            <a:gdLst/>
            <a:ahLst/>
            <a:cxnLst/>
            <a:rect l="l" t="t" r="r" b="b"/>
            <a:pathLst>
              <a:path w="3824" h="3583" extrusionOk="0">
                <a:moveTo>
                  <a:pt x="3532" y="0"/>
                </a:moveTo>
                <a:cubicBezTo>
                  <a:pt x="3466" y="0"/>
                  <a:pt x="3400" y="40"/>
                  <a:pt x="3400" y="121"/>
                </a:cubicBezTo>
                <a:cubicBezTo>
                  <a:pt x="3425" y="1175"/>
                  <a:pt x="3550" y="2253"/>
                  <a:pt x="3463" y="3309"/>
                </a:cubicBezTo>
                <a:lnTo>
                  <a:pt x="3463" y="3309"/>
                </a:lnTo>
                <a:cubicBezTo>
                  <a:pt x="3347" y="3315"/>
                  <a:pt x="3231" y="3317"/>
                  <a:pt x="3115" y="3317"/>
                </a:cubicBezTo>
                <a:cubicBezTo>
                  <a:pt x="2143" y="3317"/>
                  <a:pt x="1155" y="3142"/>
                  <a:pt x="161" y="3142"/>
                </a:cubicBezTo>
                <a:cubicBezTo>
                  <a:pt x="1" y="3142"/>
                  <a:pt x="1" y="3405"/>
                  <a:pt x="161" y="3405"/>
                </a:cubicBezTo>
                <a:cubicBezTo>
                  <a:pt x="1147" y="3405"/>
                  <a:pt x="2128" y="3582"/>
                  <a:pt x="3093" y="3582"/>
                </a:cubicBezTo>
                <a:cubicBezTo>
                  <a:pt x="3258" y="3582"/>
                  <a:pt x="3422" y="3577"/>
                  <a:pt x="3586" y="3565"/>
                </a:cubicBezTo>
                <a:cubicBezTo>
                  <a:pt x="3663" y="3565"/>
                  <a:pt x="3721" y="3514"/>
                  <a:pt x="3721" y="3437"/>
                </a:cubicBezTo>
                <a:cubicBezTo>
                  <a:pt x="3824" y="2340"/>
                  <a:pt x="3689" y="1217"/>
                  <a:pt x="3663" y="121"/>
                </a:cubicBezTo>
                <a:cubicBezTo>
                  <a:pt x="3663" y="40"/>
                  <a:pt x="3598" y="0"/>
                  <a:pt x="3532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2" name="Google Shape;3132;p29"/>
          <p:cNvSpPr/>
          <p:nvPr/>
        </p:nvSpPr>
        <p:spPr>
          <a:xfrm rot="10800000" flipH="1">
            <a:off x="8641173" y="94800"/>
            <a:ext cx="441217" cy="401743"/>
          </a:xfrm>
          <a:custGeom>
            <a:avLst/>
            <a:gdLst/>
            <a:ahLst/>
            <a:cxnLst/>
            <a:rect l="l" t="t" r="r" b="b"/>
            <a:pathLst>
              <a:path w="4035" h="3674" extrusionOk="0">
                <a:moveTo>
                  <a:pt x="3849" y="0"/>
                </a:moveTo>
                <a:cubicBezTo>
                  <a:pt x="3782" y="0"/>
                  <a:pt x="3714" y="40"/>
                  <a:pt x="3714" y="121"/>
                </a:cubicBezTo>
                <a:cubicBezTo>
                  <a:pt x="3740" y="1192"/>
                  <a:pt x="3772" y="2288"/>
                  <a:pt x="3612" y="3353"/>
                </a:cubicBezTo>
                <a:cubicBezTo>
                  <a:pt x="3598" y="3398"/>
                  <a:pt x="3334" y="3412"/>
                  <a:pt x="3017" y="3412"/>
                </a:cubicBezTo>
                <a:cubicBezTo>
                  <a:pt x="2570" y="3412"/>
                  <a:pt x="2019" y="3385"/>
                  <a:pt x="1925" y="3385"/>
                </a:cubicBezTo>
                <a:cubicBezTo>
                  <a:pt x="1779" y="3392"/>
                  <a:pt x="1635" y="3395"/>
                  <a:pt x="1490" y="3395"/>
                </a:cubicBezTo>
                <a:cubicBezTo>
                  <a:pt x="1047" y="3395"/>
                  <a:pt x="606" y="3365"/>
                  <a:pt x="161" y="3302"/>
                </a:cubicBezTo>
                <a:cubicBezTo>
                  <a:pt x="154" y="3301"/>
                  <a:pt x="147" y="3300"/>
                  <a:pt x="140" y="3300"/>
                </a:cubicBezTo>
                <a:cubicBezTo>
                  <a:pt x="1" y="3300"/>
                  <a:pt x="8" y="3547"/>
                  <a:pt x="161" y="3571"/>
                </a:cubicBezTo>
                <a:cubicBezTo>
                  <a:pt x="731" y="3649"/>
                  <a:pt x="1303" y="3663"/>
                  <a:pt x="1876" y="3663"/>
                </a:cubicBezTo>
                <a:cubicBezTo>
                  <a:pt x="2207" y="3663"/>
                  <a:pt x="2538" y="3659"/>
                  <a:pt x="2870" y="3659"/>
                </a:cubicBezTo>
                <a:cubicBezTo>
                  <a:pt x="3143" y="3659"/>
                  <a:pt x="3416" y="3662"/>
                  <a:pt x="3689" y="3674"/>
                </a:cubicBezTo>
                <a:cubicBezTo>
                  <a:pt x="3740" y="3674"/>
                  <a:pt x="3823" y="3623"/>
                  <a:pt x="3823" y="3571"/>
                </a:cubicBezTo>
                <a:cubicBezTo>
                  <a:pt x="4035" y="2449"/>
                  <a:pt x="4009" y="1269"/>
                  <a:pt x="3984" y="121"/>
                </a:cubicBezTo>
                <a:cubicBezTo>
                  <a:pt x="3984" y="40"/>
                  <a:pt x="3916" y="0"/>
                  <a:pt x="3849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3" name="Google Shape;3133;p29"/>
          <p:cNvSpPr/>
          <p:nvPr/>
        </p:nvSpPr>
        <p:spPr>
          <a:xfrm rot="10800000" flipH="1">
            <a:off x="8813722" y="579427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0" y="1"/>
                  <a:pt x="0" y="405"/>
                  <a:pt x="238" y="405"/>
                </a:cubicBezTo>
                <a:cubicBezTo>
                  <a:pt x="507" y="405"/>
                  <a:pt x="507" y="1"/>
                  <a:pt x="23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4" name="Google Shape;3134;p29"/>
          <p:cNvSpPr/>
          <p:nvPr/>
        </p:nvSpPr>
        <p:spPr>
          <a:xfrm rot="10800000" flipH="1">
            <a:off x="8813722" y="690961"/>
            <a:ext cx="55549" cy="43520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5" name="Google Shape;3135;p29"/>
          <p:cNvSpPr/>
          <p:nvPr/>
        </p:nvSpPr>
        <p:spPr>
          <a:xfrm rot="10800000" flipH="1">
            <a:off x="8615257" y="673356"/>
            <a:ext cx="55439" cy="43630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38" y="1"/>
                </a:moveTo>
                <a:cubicBezTo>
                  <a:pt x="0" y="1"/>
                  <a:pt x="0" y="398"/>
                  <a:pt x="238" y="398"/>
                </a:cubicBezTo>
                <a:cubicBezTo>
                  <a:pt x="507" y="398"/>
                  <a:pt x="507" y="1"/>
                  <a:pt x="23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6" name="Google Shape;3136;p29"/>
          <p:cNvSpPr/>
          <p:nvPr/>
        </p:nvSpPr>
        <p:spPr>
          <a:xfrm rot="10800000" flipH="1">
            <a:off x="8322754" y="550669"/>
            <a:ext cx="55549" cy="43520"/>
          </a:xfrm>
          <a:custGeom>
            <a:avLst/>
            <a:gdLst/>
            <a:ahLst/>
            <a:cxnLst/>
            <a:rect l="l" t="t" r="r" b="b"/>
            <a:pathLst>
              <a:path w="508" h="398" extrusionOk="0">
                <a:moveTo>
                  <a:pt x="238" y="0"/>
                </a:moveTo>
                <a:cubicBezTo>
                  <a:pt x="1" y="0"/>
                  <a:pt x="1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7" name="Google Shape;3137;p29"/>
          <p:cNvSpPr/>
          <p:nvPr/>
        </p:nvSpPr>
        <p:spPr>
          <a:xfrm rot="10800000" flipH="1">
            <a:off x="8235058" y="515569"/>
            <a:ext cx="55549" cy="43630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38" y="1"/>
                </a:moveTo>
                <a:cubicBezTo>
                  <a:pt x="1" y="1"/>
                  <a:pt x="1" y="398"/>
                  <a:pt x="238" y="398"/>
                </a:cubicBezTo>
                <a:cubicBezTo>
                  <a:pt x="508" y="398"/>
                  <a:pt x="508" y="1"/>
                  <a:pt x="23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8" name="Google Shape;3138;p29"/>
          <p:cNvSpPr/>
          <p:nvPr/>
        </p:nvSpPr>
        <p:spPr>
          <a:xfrm rot="10800000" flipH="1">
            <a:off x="8708530" y="240671"/>
            <a:ext cx="55439" cy="43520"/>
          </a:xfrm>
          <a:custGeom>
            <a:avLst/>
            <a:gdLst/>
            <a:ahLst/>
            <a:cxnLst/>
            <a:rect l="l" t="t" r="r" b="b"/>
            <a:pathLst>
              <a:path w="507" h="398" extrusionOk="0">
                <a:moveTo>
                  <a:pt x="238" y="0"/>
                </a:moveTo>
                <a:cubicBezTo>
                  <a:pt x="0" y="0"/>
                  <a:pt x="0" y="398"/>
                  <a:pt x="238" y="398"/>
                </a:cubicBezTo>
                <a:cubicBezTo>
                  <a:pt x="507" y="398"/>
                  <a:pt x="507" y="0"/>
                  <a:pt x="23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9" name="Google Shape;3139;p29"/>
          <p:cNvSpPr/>
          <p:nvPr/>
        </p:nvSpPr>
        <p:spPr>
          <a:xfrm rot="10800000" flipH="1">
            <a:off x="8468623" y="123561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44" y="1"/>
                </a:moveTo>
                <a:cubicBezTo>
                  <a:pt x="1" y="1"/>
                  <a:pt x="1" y="405"/>
                  <a:pt x="244" y="405"/>
                </a:cubicBezTo>
                <a:cubicBezTo>
                  <a:pt x="507" y="405"/>
                  <a:pt x="507" y="1"/>
                  <a:pt x="244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0" name="Google Shape;3140;p29"/>
          <p:cNvSpPr/>
          <p:nvPr/>
        </p:nvSpPr>
        <p:spPr>
          <a:xfrm rot="10800000" flipH="1">
            <a:off x="9053520" y="632023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1"/>
                </a:moveTo>
                <a:cubicBezTo>
                  <a:pt x="1" y="1"/>
                  <a:pt x="1" y="405"/>
                  <a:pt x="238" y="405"/>
                </a:cubicBezTo>
                <a:cubicBezTo>
                  <a:pt x="508" y="405"/>
                  <a:pt x="508" y="1"/>
                  <a:pt x="23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1" name="Google Shape;3141;p29"/>
          <p:cNvSpPr/>
          <p:nvPr/>
        </p:nvSpPr>
        <p:spPr>
          <a:xfrm rot="10800000" flipH="1">
            <a:off x="9123721" y="211148"/>
            <a:ext cx="55549" cy="44286"/>
          </a:xfrm>
          <a:custGeom>
            <a:avLst/>
            <a:gdLst/>
            <a:ahLst/>
            <a:cxnLst/>
            <a:rect l="l" t="t" r="r" b="b"/>
            <a:pathLst>
              <a:path w="508" h="405" extrusionOk="0">
                <a:moveTo>
                  <a:pt x="238" y="0"/>
                </a:moveTo>
                <a:cubicBezTo>
                  <a:pt x="0" y="0"/>
                  <a:pt x="0" y="404"/>
                  <a:pt x="238" y="404"/>
                </a:cubicBezTo>
                <a:cubicBezTo>
                  <a:pt x="507" y="404"/>
                  <a:pt x="507" y="0"/>
                  <a:pt x="23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2" name="Google Shape;3142;p29"/>
          <p:cNvSpPr/>
          <p:nvPr/>
        </p:nvSpPr>
        <p:spPr>
          <a:xfrm rot="10800000" flipH="1">
            <a:off x="7779190" y="696537"/>
            <a:ext cx="52705" cy="40787"/>
          </a:xfrm>
          <a:custGeom>
            <a:avLst/>
            <a:gdLst/>
            <a:ahLst/>
            <a:cxnLst/>
            <a:rect l="l" t="t" r="r" b="b"/>
            <a:pathLst>
              <a:path w="482" h="373" extrusionOk="0">
                <a:moveTo>
                  <a:pt x="238" y="1"/>
                </a:moveTo>
                <a:cubicBezTo>
                  <a:pt x="1" y="1"/>
                  <a:pt x="1" y="373"/>
                  <a:pt x="238" y="373"/>
                </a:cubicBezTo>
                <a:cubicBezTo>
                  <a:pt x="482" y="373"/>
                  <a:pt x="482" y="1"/>
                  <a:pt x="238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3" name="Google Shape;3143;p29"/>
          <p:cNvSpPr/>
          <p:nvPr/>
        </p:nvSpPr>
        <p:spPr>
          <a:xfrm rot="10800000" flipH="1">
            <a:off x="7817133" y="757553"/>
            <a:ext cx="49862" cy="38709"/>
          </a:xfrm>
          <a:custGeom>
            <a:avLst/>
            <a:gdLst/>
            <a:ahLst/>
            <a:cxnLst/>
            <a:rect l="l" t="t" r="r" b="b"/>
            <a:pathLst>
              <a:path w="456" h="354" extrusionOk="0">
                <a:moveTo>
                  <a:pt x="212" y="1"/>
                </a:moveTo>
                <a:cubicBezTo>
                  <a:pt x="0" y="1"/>
                  <a:pt x="0" y="354"/>
                  <a:pt x="212" y="354"/>
                </a:cubicBezTo>
                <a:cubicBezTo>
                  <a:pt x="455" y="354"/>
                  <a:pt x="455" y="1"/>
                  <a:pt x="212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4" name="Google Shape;3144;p29"/>
          <p:cNvSpPr/>
          <p:nvPr/>
        </p:nvSpPr>
        <p:spPr>
          <a:xfrm rot="10800000" flipH="1">
            <a:off x="7843705" y="690961"/>
            <a:ext cx="52705" cy="37944"/>
          </a:xfrm>
          <a:custGeom>
            <a:avLst/>
            <a:gdLst/>
            <a:ahLst/>
            <a:cxnLst/>
            <a:rect l="l" t="t" r="r" b="b"/>
            <a:pathLst>
              <a:path w="482" h="347" extrusionOk="0">
                <a:moveTo>
                  <a:pt x="238" y="1"/>
                </a:moveTo>
                <a:cubicBezTo>
                  <a:pt x="1" y="1"/>
                  <a:pt x="1" y="347"/>
                  <a:pt x="238" y="347"/>
                </a:cubicBezTo>
                <a:cubicBezTo>
                  <a:pt x="482" y="347"/>
                  <a:pt x="482" y="1"/>
                  <a:pt x="238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45" name="Google Shape;3145;p29"/>
          <p:cNvGrpSpPr/>
          <p:nvPr/>
        </p:nvGrpSpPr>
        <p:grpSpPr>
          <a:xfrm rot="-5400000">
            <a:off x="-757148" y="3670835"/>
            <a:ext cx="1987074" cy="1907310"/>
            <a:chOff x="-2937590" y="1758936"/>
            <a:chExt cx="1987074" cy="1907310"/>
          </a:xfrm>
        </p:grpSpPr>
        <p:sp>
          <p:nvSpPr>
            <p:cNvPr id="3146" name="Google Shape;3146;p29"/>
            <p:cNvSpPr/>
            <p:nvPr/>
          </p:nvSpPr>
          <p:spPr>
            <a:xfrm rot="6645170">
              <a:off x="-2793702" y="2497282"/>
              <a:ext cx="1027206" cy="1016996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29"/>
            <p:cNvSpPr/>
            <p:nvPr/>
          </p:nvSpPr>
          <p:spPr>
            <a:xfrm rot="6645170">
              <a:off x="-2699492" y="2467664"/>
              <a:ext cx="800221" cy="905145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29"/>
            <p:cNvSpPr/>
            <p:nvPr/>
          </p:nvSpPr>
          <p:spPr>
            <a:xfrm rot="6645170">
              <a:off x="-2449380" y="2957218"/>
              <a:ext cx="444663" cy="341928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29"/>
            <p:cNvSpPr/>
            <p:nvPr/>
          </p:nvSpPr>
          <p:spPr>
            <a:xfrm rot="6645170">
              <a:off x="-2590051" y="2659304"/>
              <a:ext cx="473101" cy="390184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0" name="Google Shape;3150;p29"/>
            <p:cNvGrpSpPr/>
            <p:nvPr/>
          </p:nvGrpSpPr>
          <p:grpSpPr>
            <a:xfrm rot="899960">
              <a:off x="-2769364" y="1947252"/>
              <a:ext cx="1652814" cy="1500647"/>
              <a:chOff x="-1801961" y="4971683"/>
              <a:chExt cx="1652864" cy="1500692"/>
            </a:xfrm>
          </p:grpSpPr>
          <p:sp>
            <p:nvSpPr>
              <p:cNvPr id="3151" name="Google Shape;3151;p29"/>
              <p:cNvSpPr/>
              <p:nvPr/>
            </p:nvSpPr>
            <p:spPr>
              <a:xfrm rot="7371739">
                <a:off x="-1417787" y="5023844"/>
                <a:ext cx="884515" cy="1396369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3152;p29"/>
              <p:cNvSpPr/>
              <p:nvPr/>
            </p:nvSpPr>
            <p:spPr>
              <a:xfrm rot="7371739">
                <a:off x="-1365568" y="5073038"/>
                <a:ext cx="634776" cy="12100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3153;p29"/>
              <p:cNvSpPr/>
              <p:nvPr/>
            </p:nvSpPr>
            <p:spPr>
              <a:xfrm rot="7371739">
                <a:off x="-759953" y="5568067"/>
                <a:ext cx="225955" cy="23853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3154;p29"/>
              <p:cNvSpPr/>
              <p:nvPr/>
            </p:nvSpPr>
            <p:spPr>
              <a:xfrm rot="7371739">
                <a:off x="-1057961" y="5504749"/>
                <a:ext cx="318508" cy="270760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3155;p29"/>
              <p:cNvSpPr/>
              <p:nvPr/>
            </p:nvSpPr>
            <p:spPr>
              <a:xfrm rot="7371739">
                <a:off x="-1391855" y="5480577"/>
                <a:ext cx="345740" cy="24508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56" name="Google Shape;3156;p29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3157" name="Google Shape;3157;p29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29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29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29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29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29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29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29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29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29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29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29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29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29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29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29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29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29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29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29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29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8" name="Google Shape;3178;p29"/>
          <p:cNvGrpSpPr/>
          <p:nvPr/>
        </p:nvGrpSpPr>
        <p:grpSpPr>
          <a:xfrm>
            <a:off x="8436625" y="4164237"/>
            <a:ext cx="627975" cy="878525"/>
            <a:chOff x="8436625" y="2649875"/>
            <a:chExt cx="627975" cy="878525"/>
          </a:xfrm>
        </p:grpSpPr>
        <p:sp>
          <p:nvSpPr>
            <p:cNvPr id="3179" name="Google Shape;3179;p29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29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29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29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29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29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29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29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29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29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29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29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29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29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29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29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29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29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29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29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9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7">
    <p:spTree>
      <p:nvGrpSpPr>
        <p:cNvPr id="1" name="Shape 3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1" name="Google Shape;3201;p30"/>
          <p:cNvSpPr/>
          <p:nvPr/>
        </p:nvSpPr>
        <p:spPr>
          <a:xfrm rot="-4601699">
            <a:off x="7728114" y="4019714"/>
            <a:ext cx="2086239" cy="16626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2" name="Google Shape;3202;p30"/>
          <p:cNvSpPr txBox="1">
            <a:spLocks noGrp="1"/>
          </p:cNvSpPr>
          <p:nvPr>
            <p:ph type="subTitle" idx="1"/>
          </p:nvPr>
        </p:nvSpPr>
        <p:spPr>
          <a:xfrm>
            <a:off x="2036400" y="1918775"/>
            <a:ext cx="50712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3203" name="Google Shape;3203;p30"/>
          <p:cNvSpPr/>
          <p:nvPr/>
        </p:nvSpPr>
        <p:spPr>
          <a:xfrm rot="-4601699">
            <a:off x="-472461" y="3854264"/>
            <a:ext cx="2086239" cy="16626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4" name="Google Shape;3204;p30"/>
          <p:cNvSpPr/>
          <p:nvPr/>
        </p:nvSpPr>
        <p:spPr>
          <a:xfrm rot="7085658">
            <a:off x="-471587" y="3091408"/>
            <a:ext cx="1831433" cy="1687611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5" name="Google Shape;3205;p3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6" name="Google Shape;3206;p30"/>
          <p:cNvGrpSpPr/>
          <p:nvPr/>
        </p:nvGrpSpPr>
        <p:grpSpPr>
          <a:xfrm>
            <a:off x="7630734" y="2537432"/>
            <a:ext cx="711165" cy="935424"/>
            <a:chOff x="1957922" y="2087857"/>
            <a:chExt cx="146481" cy="192680"/>
          </a:xfrm>
        </p:grpSpPr>
        <p:sp>
          <p:nvSpPr>
            <p:cNvPr id="3207" name="Google Shape;3207;p30"/>
            <p:cNvSpPr/>
            <p:nvPr/>
          </p:nvSpPr>
          <p:spPr>
            <a:xfrm rot="2234057" flipH="1">
              <a:off x="1986552" y="2103963"/>
              <a:ext cx="92229" cy="115773"/>
            </a:xfrm>
            <a:custGeom>
              <a:avLst/>
              <a:gdLst/>
              <a:ahLst/>
              <a:cxnLst/>
              <a:rect l="l" t="t" r="r" b="b"/>
              <a:pathLst>
                <a:path w="3689" h="4631" extrusionOk="0">
                  <a:moveTo>
                    <a:pt x="1438" y="1"/>
                  </a:moveTo>
                  <a:cubicBezTo>
                    <a:pt x="682" y="1"/>
                    <a:pt x="71" y="457"/>
                    <a:pt x="26" y="1315"/>
                  </a:cubicBezTo>
                  <a:cubicBezTo>
                    <a:pt x="1" y="2335"/>
                    <a:pt x="963" y="3297"/>
                    <a:pt x="751" y="4259"/>
                  </a:cubicBezTo>
                  <a:lnTo>
                    <a:pt x="1842" y="4631"/>
                  </a:lnTo>
                  <a:cubicBezTo>
                    <a:pt x="1951" y="4387"/>
                    <a:pt x="2085" y="4201"/>
                    <a:pt x="2271" y="4015"/>
                  </a:cubicBezTo>
                  <a:cubicBezTo>
                    <a:pt x="2804" y="3483"/>
                    <a:pt x="3477" y="3053"/>
                    <a:pt x="3554" y="2226"/>
                  </a:cubicBezTo>
                  <a:cubicBezTo>
                    <a:pt x="3689" y="1052"/>
                    <a:pt x="2836" y="250"/>
                    <a:pt x="1790" y="32"/>
                  </a:cubicBezTo>
                  <a:cubicBezTo>
                    <a:pt x="1671" y="11"/>
                    <a:pt x="1553" y="1"/>
                    <a:pt x="1438" y="1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30"/>
            <p:cNvSpPr/>
            <p:nvPr/>
          </p:nvSpPr>
          <p:spPr>
            <a:xfrm rot="2234057" flipH="1">
              <a:off x="1968700" y="2206161"/>
              <a:ext cx="70028" cy="59224"/>
            </a:xfrm>
            <a:custGeom>
              <a:avLst/>
              <a:gdLst/>
              <a:ahLst/>
              <a:cxnLst/>
              <a:rect l="l" t="t" r="r" b="b"/>
              <a:pathLst>
                <a:path w="2801" h="2369" extrusionOk="0">
                  <a:moveTo>
                    <a:pt x="821" y="124"/>
                  </a:moveTo>
                  <a:cubicBezTo>
                    <a:pt x="956" y="124"/>
                    <a:pt x="1116" y="176"/>
                    <a:pt x="1251" y="233"/>
                  </a:cubicBezTo>
                  <a:cubicBezTo>
                    <a:pt x="1546" y="336"/>
                    <a:pt x="1841" y="445"/>
                    <a:pt x="2162" y="522"/>
                  </a:cubicBezTo>
                  <a:cubicBezTo>
                    <a:pt x="2297" y="580"/>
                    <a:pt x="2399" y="631"/>
                    <a:pt x="2508" y="740"/>
                  </a:cubicBezTo>
                  <a:cubicBezTo>
                    <a:pt x="2687" y="884"/>
                    <a:pt x="2491" y="912"/>
                    <a:pt x="2303" y="912"/>
                  </a:cubicBezTo>
                  <a:cubicBezTo>
                    <a:pt x="2214" y="912"/>
                    <a:pt x="2126" y="906"/>
                    <a:pt x="2082" y="902"/>
                  </a:cubicBezTo>
                  <a:lnTo>
                    <a:pt x="2082" y="902"/>
                  </a:lnTo>
                  <a:cubicBezTo>
                    <a:pt x="2081" y="902"/>
                    <a:pt x="2080" y="901"/>
                    <a:pt x="2078" y="900"/>
                  </a:cubicBezTo>
                  <a:lnTo>
                    <a:pt x="2078" y="900"/>
                  </a:lnTo>
                  <a:cubicBezTo>
                    <a:pt x="2078" y="901"/>
                    <a:pt x="2078" y="902"/>
                    <a:pt x="2078" y="902"/>
                  </a:cubicBezTo>
                  <a:lnTo>
                    <a:pt x="2078" y="902"/>
                  </a:lnTo>
                  <a:cubicBezTo>
                    <a:pt x="2064" y="901"/>
                    <a:pt x="2055" y="900"/>
                    <a:pt x="2053" y="900"/>
                  </a:cubicBezTo>
                  <a:cubicBezTo>
                    <a:pt x="2044" y="898"/>
                    <a:pt x="2036" y="896"/>
                    <a:pt x="2028" y="896"/>
                  </a:cubicBezTo>
                  <a:cubicBezTo>
                    <a:pt x="1965" y="896"/>
                    <a:pt x="1927" y="980"/>
                    <a:pt x="2002" y="1003"/>
                  </a:cubicBezTo>
                  <a:cubicBezTo>
                    <a:pt x="2010" y="1009"/>
                    <a:pt x="2019" y="1016"/>
                    <a:pt x="2028" y="1022"/>
                  </a:cubicBezTo>
                  <a:lnTo>
                    <a:pt x="2028" y="1022"/>
                  </a:lnTo>
                  <a:cubicBezTo>
                    <a:pt x="2027" y="1026"/>
                    <a:pt x="2027" y="1031"/>
                    <a:pt x="2027" y="1035"/>
                  </a:cubicBezTo>
                  <a:cubicBezTo>
                    <a:pt x="2034" y="1036"/>
                    <a:pt x="2042" y="1037"/>
                    <a:pt x="2050" y="1038"/>
                  </a:cubicBezTo>
                  <a:lnTo>
                    <a:pt x="2050" y="1038"/>
                  </a:lnTo>
                  <a:cubicBezTo>
                    <a:pt x="2113" y="1083"/>
                    <a:pt x="2178" y="1129"/>
                    <a:pt x="2239" y="1195"/>
                  </a:cubicBezTo>
                  <a:cubicBezTo>
                    <a:pt x="2483" y="1433"/>
                    <a:pt x="2162" y="1593"/>
                    <a:pt x="1944" y="1619"/>
                  </a:cubicBezTo>
                  <a:cubicBezTo>
                    <a:pt x="1867" y="1619"/>
                    <a:pt x="1841" y="1702"/>
                    <a:pt x="1892" y="1728"/>
                  </a:cubicBezTo>
                  <a:cubicBezTo>
                    <a:pt x="2053" y="1837"/>
                    <a:pt x="2425" y="2209"/>
                    <a:pt x="1976" y="2234"/>
                  </a:cubicBezTo>
                  <a:cubicBezTo>
                    <a:pt x="1952" y="2237"/>
                    <a:pt x="1929" y="2239"/>
                    <a:pt x="1905" y="2239"/>
                  </a:cubicBezTo>
                  <a:cubicBezTo>
                    <a:pt x="1707" y="2239"/>
                    <a:pt x="1500" y="2151"/>
                    <a:pt x="1334" y="2100"/>
                  </a:cubicBezTo>
                  <a:cubicBezTo>
                    <a:pt x="1142" y="2048"/>
                    <a:pt x="956" y="1997"/>
                    <a:pt x="796" y="1939"/>
                  </a:cubicBezTo>
                  <a:cubicBezTo>
                    <a:pt x="635" y="1888"/>
                    <a:pt x="533" y="1805"/>
                    <a:pt x="398" y="1753"/>
                  </a:cubicBezTo>
                  <a:cubicBezTo>
                    <a:pt x="77" y="1567"/>
                    <a:pt x="424" y="1356"/>
                    <a:pt x="610" y="1298"/>
                  </a:cubicBezTo>
                  <a:cubicBezTo>
                    <a:pt x="661" y="1272"/>
                    <a:pt x="693" y="1195"/>
                    <a:pt x="610" y="1163"/>
                  </a:cubicBezTo>
                  <a:cubicBezTo>
                    <a:pt x="533" y="1138"/>
                    <a:pt x="180" y="1003"/>
                    <a:pt x="315" y="843"/>
                  </a:cubicBezTo>
                  <a:cubicBezTo>
                    <a:pt x="424" y="714"/>
                    <a:pt x="635" y="682"/>
                    <a:pt x="770" y="631"/>
                  </a:cubicBezTo>
                  <a:cubicBezTo>
                    <a:pt x="821" y="631"/>
                    <a:pt x="821" y="554"/>
                    <a:pt x="796" y="522"/>
                  </a:cubicBezTo>
                  <a:cubicBezTo>
                    <a:pt x="558" y="394"/>
                    <a:pt x="475" y="150"/>
                    <a:pt x="821" y="124"/>
                  </a:cubicBezTo>
                  <a:close/>
                  <a:moveTo>
                    <a:pt x="826" y="0"/>
                  </a:moveTo>
                  <a:cubicBezTo>
                    <a:pt x="726" y="0"/>
                    <a:pt x="628" y="12"/>
                    <a:pt x="533" y="41"/>
                  </a:cubicBezTo>
                  <a:cubicBezTo>
                    <a:pt x="203" y="151"/>
                    <a:pt x="428" y="402"/>
                    <a:pt x="610" y="549"/>
                  </a:cubicBezTo>
                  <a:lnTo>
                    <a:pt x="610" y="549"/>
                  </a:lnTo>
                  <a:cubicBezTo>
                    <a:pt x="432" y="592"/>
                    <a:pt x="220" y="671"/>
                    <a:pt x="154" y="817"/>
                  </a:cubicBezTo>
                  <a:cubicBezTo>
                    <a:pt x="95" y="1004"/>
                    <a:pt x="255" y="1126"/>
                    <a:pt x="416" y="1220"/>
                  </a:cubicBezTo>
                  <a:lnTo>
                    <a:pt x="416" y="1220"/>
                  </a:lnTo>
                  <a:cubicBezTo>
                    <a:pt x="214" y="1306"/>
                    <a:pt x="0" y="1440"/>
                    <a:pt x="129" y="1676"/>
                  </a:cubicBezTo>
                  <a:cubicBezTo>
                    <a:pt x="289" y="2048"/>
                    <a:pt x="1065" y="2183"/>
                    <a:pt x="1411" y="2260"/>
                  </a:cubicBezTo>
                  <a:cubicBezTo>
                    <a:pt x="1561" y="2306"/>
                    <a:pt x="1758" y="2369"/>
                    <a:pt x="1937" y="2369"/>
                  </a:cubicBezTo>
                  <a:cubicBezTo>
                    <a:pt x="2080" y="2369"/>
                    <a:pt x="2211" y="2329"/>
                    <a:pt x="2297" y="2209"/>
                  </a:cubicBezTo>
                  <a:cubicBezTo>
                    <a:pt x="2416" y="2051"/>
                    <a:pt x="2249" y="1860"/>
                    <a:pt x="2104" y="1728"/>
                  </a:cubicBezTo>
                  <a:lnTo>
                    <a:pt x="2104" y="1728"/>
                  </a:lnTo>
                  <a:cubicBezTo>
                    <a:pt x="2489" y="1634"/>
                    <a:pt x="2536" y="1327"/>
                    <a:pt x="2297" y="1071"/>
                  </a:cubicBezTo>
                  <a:lnTo>
                    <a:pt x="2297" y="1071"/>
                  </a:lnTo>
                  <a:cubicBezTo>
                    <a:pt x="2322" y="1073"/>
                    <a:pt x="2347" y="1074"/>
                    <a:pt x="2372" y="1074"/>
                  </a:cubicBezTo>
                  <a:cubicBezTo>
                    <a:pt x="2529" y="1074"/>
                    <a:pt x="2678" y="1033"/>
                    <a:pt x="2720" y="875"/>
                  </a:cubicBezTo>
                  <a:cubicBezTo>
                    <a:pt x="2801" y="638"/>
                    <a:pt x="2374" y="480"/>
                    <a:pt x="2202" y="401"/>
                  </a:cubicBezTo>
                  <a:lnTo>
                    <a:pt x="2202" y="401"/>
                  </a:lnTo>
                  <a:cubicBezTo>
                    <a:pt x="2198" y="398"/>
                    <a:pt x="2193" y="395"/>
                    <a:pt x="2188" y="394"/>
                  </a:cubicBezTo>
                  <a:lnTo>
                    <a:pt x="2188" y="394"/>
                  </a:lnTo>
                  <a:cubicBezTo>
                    <a:pt x="2188" y="394"/>
                    <a:pt x="2188" y="394"/>
                    <a:pt x="2188" y="394"/>
                  </a:cubicBezTo>
                  <a:cubicBezTo>
                    <a:pt x="2185" y="393"/>
                    <a:pt x="2183" y="392"/>
                    <a:pt x="2180" y="391"/>
                  </a:cubicBezTo>
                  <a:lnTo>
                    <a:pt x="2180" y="391"/>
                  </a:lnTo>
                  <a:cubicBezTo>
                    <a:pt x="1786" y="259"/>
                    <a:pt x="1286" y="0"/>
                    <a:pt x="8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30"/>
            <p:cNvSpPr/>
            <p:nvPr/>
          </p:nvSpPr>
          <p:spPr>
            <a:xfrm rot="2234057" flipH="1">
              <a:off x="1999834" y="2224435"/>
              <a:ext cx="30951" cy="12200"/>
            </a:xfrm>
            <a:custGeom>
              <a:avLst/>
              <a:gdLst/>
              <a:ahLst/>
              <a:cxnLst/>
              <a:rect l="l" t="t" r="r" b="b"/>
              <a:pathLst>
                <a:path w="1238" h="488" extrusionOk="0">
                  <a:moveTo>
                    <a:pt x="78" y="0"/>
                  </a:moveTo>
                  <a:cubicBezTo>
                    <a:pt x="16" y="0"/>
                    <a:pt x="0" y="115"/>
                    <a:pt x="71" y="138"/>
                  </a:cubicBezTo>
                  <a:cubicBezTo>
                    <a:pt x="417" y="247"/>
                    <a:pt x="795" y="382"/>
                    <a:pt x="1142" y="484"/>
                  </a:cubicBezTo>
                  <a:cubicBezTo>
                    <a:pt x="1149" y="487"/>
                    <a:pt x="1155" y="488"/>
                    <a:pt x="1161" y="488"/>
                  </a:cubicBezTo>
                  <a:cubicBezTo>
                    <a:pt x="1223" y="488"/>
                    <a:pt x="1238" y="379"/>
                    <a:pt x="1167" y="350"/>
                  </a:cubicBezTo>
                  <a:cubicBezTo>
                    <a:pt x="821" y="247"/>
                    <a:pt x="475" y="112"/>
                    <a:pt x="96" y="3"/>
                  </a:cubicBezTo>
                  <a:cubicBezTo>
                    <a:pt x="90" y="1"/>
                    <a:pt x="83" y="0"/>
                    <a:pt x="7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30"/>
            <p:cNvSpPr/>
            <p:nvPr/>
          </p:nvSpPr>
          <p:spPr>
            <a:xfrm rot="2234057" flipH="1">
              <a:off x="1983345" y="2235951"/>
              <a:ext cx="26401" cy="10950"/>
            </a:xfrm>
            <a:custGeom>
              <a:avLst/>
              <a:gdLst/>
              <a:ahLst/>
              <a:cxnLst/>
              <a:rect l="l" t="t" r="r" b="b"/>
              <a:pathLst>
                <a:path w="1056" h="438" extrusionOk="0">
                  <a:moveTo>
                    <a:pt x="103" y="1"/>
                  </a:moveTo>
                  <a:cubicBezTo>
                    <a:pt x="39" y="1"/>
                    <a:pt x="1" y="91"/>
                    <a:pt x="75" y="114"/>
                  </a:cubicBezTo>
                  <a:cubicBezTo>
                    <a:pt x="370" y="223"/>
                    <a:pt x="659" y="325"/>
                    <a:pt x="954" y="434"/>
                  </a:cubicBezTo>
                  <a:cubicBezTo>
                    <a:pt x="961" y="437"/>
                    <a:pt x="968" y="438"/>
                    <a:pt x="974" y="438"/>
                  </a:cubicBezTo>
                  <a:cubicBezTo>
                    <a:pt x="1041" y="438"/>
                    <a:pt x="1056" y="323"/>
                    <a:pt x="980" y="300"/>
                  </a:cubicBezTo>
                  <a:cubicBezTo>
                    <a:pt x="691" y="197"/>
                    <a:pt x="422" y="88"/>
                    <a:pt x="127" y="5"/>
                  </a:cubicBezTo>
                  <a:cubicBezTo>
                    <a:pt x="119" y="2"/>
                    <a:pt x="111" y="1"/>
                    <a:pt x="10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30"/>
            <p:cNvSpPr/>
            <p:nvPr/>
          </p:nvSpPr>
          <p:spPr>
            <a:xfrm rot="2234057" flipH="1">
              <a:off x="1991392" y="2144204"/>
              <a:ext cx="60777" cy="71874"/>
            </a:xfrm>
            <a:custGeom>
              <a:avLst/>
              <a:gdLst/>
              <a:ahLst/>
              <a:cxnLst/>
              <a:rect l="l" t="t" r="r" b="b"/>
              <a:pathLst>
                <a:path w="2431" h="2875" extrusionOk="0">
                  <a:moveTo>
                    <a:pt x="456" y="204"/>
                  </a:moveTo>
                  <a:cubicBezTo>
                    <a:pt x="514" y="204"/>
                    <a:pt x="585" y="214"/>
                    <a:pt x="667" y="232"/>
                  </a:cubicBezTo>
                  <a:cubicBezTo>
                    <a:pt x="776" y="367"/>
                    <a:pt x="750" y="553"/>
                    <a:pt x="750" y="713"/>
                  </a:cubicBezTo>
                  <a:cubicBezTo>
                    <a:pt x="753" y="774"/>
                    <a:pt x="755" y="836"/>
                    <a:pt x="757" y="898"/>
                  </a:cubicBezTo>
                  <a:lnTo>
                    <a:pt x="757" y="898"/>
                  </a:lnTo>
                  <a:cubicBezTo>
                    <a:pt x="750" y="899"/>
                    <a:pt x="743" y="899"/>
                    <a:pt x="736" y="899"/>
                  </a:cubicBezTo>
                  <a:cubicBezTo>
                    <a:pt x="635" y="899"/>
                    <a:pt x="524" y="852"/>
                    <a:pt x="404" y="739"/>
                  </a:cubicBezTo>
                  <a:cubicBezTo>
                    <a:pt x="378" y="688"/>
                    <a:pt x="321" y="611"/>
                    <a:pt x="269" y="527"/>
                  </a:cubicBezTo>
                  <a:cubicBezTo>
                    <a:pt x="206" y="303"/>
                    <a:pt x="269" y="204"/>
                    <a:pt x="456" y="204"/>
                  </a:cubicBezTo>
                  <a:close/>
                  <a:moveTo>
                    <a:pt x="2126" y="641"/>
                  </a:moveTo>
                  <a:cubicBezTo>
                    <a:pt x="2181" y="641"/>
                    <a:pt x="2215" y="683"/>
                    <a:pt x="2194" y="797"/>
                  </a:cubicBezTo>
                  <a:cubicBezTo>
                    <a:pt x="2178" y="954"/>
                    <a:pt x="2009" y="1144"/>
                    <a:pt x="1835" y="1144"/>
                  </a:cubicBezTo>
                  <a:cubicBezTo>
                    <a:pt x="1781" y="1144"/>
                    <a:pt x="1726" y="1125"/>
                    <a:pt x="1675" y="1081"/>
                  </a:cubicBezTo>
                  <a:lnTo>
                    <a:pt x="1675" y="1081"/>
                  </a:lnTo>
                  <a:cubicBezTo>
                    <a:pt x="1741" y="977"/>
                    <a:pt x="1812" y="872"/>
                    <a:pt x="1873" y="797"/>
                  </a:cubicBezTo>
                  <a:cubicBezTo>
                    <a:pt x="1936" y="719"/>
                    <a:pt x="2050" y="641"/>
                    <a:pt x="2126" y="641"/>
                  </a:cubicBezTo>
                  <a:close/>
                  <a:moveTo>
                    <a:pt x="537" y="0"/>
                  </a:moveTo>
                  <a:cubicBezTo>
                    <a:pt x="504" y="0"/>
                    <a:pt x="469" y="7"/>
                    <a:pt x="430" y="21"/>
                  </a:cubicBezTo>
                  <a:cubicBezTo>
                    <a:pt x="0" y="130"/>
                    <a:pt x="83" y="553"/>
                    <a:pt x="321" y="848"/>
                  </a:cubicBezTo>
                  <a:cubicBezTo>
                    <a:pt x="436" y="1000"/>
                    <a:pt x="559" y="1060"/>
                    <a:pt x="681" y="1060"/>
                  </a:cubicBezTo>
                  <a:cubicBezTo>
                    <a:pt x="707" y="1060"/>
                    <a:pt x="734" y="1057"/>
                    <a:pt x="760" y="1052"/>
                  </a:cubicBezTo>
                  <a:lnTo>
                    <a:pt x="760" y="1052"/>
                  </a:lnTo>
                  <a:cubicBezTo>
                    <a:pt x="763" y="1574"/>
                    <a:pt x="705" y="2119"/>
                    <a:pt x="378" y="2561"/>
                  </a:cubicBezTo>
                  <a:cubicBezTo>
                    <a:pt x="338" y="2596"/>
                    <a:pt x="391" y="2647"/>
                    <a:pt x="444" y="2647"/>
                  </a:cubicBezTo>
                  <a:cubicBezTo>
                    <a:pt x="468" y="2647"/>
                    <a:pt x="491" y="2637"/>
                    <a:pt x="507" y="2612"/>
                  </a:cubicBezTo>
                  <a:cubicBezTo>
                    <a:pt x="874" y="2136"/>
                    <a:pt x="890" y="1575"/>
                    <a:pt x="887" y="1007"/>
                  </a:cubicBezTo>
                  <a:lnTo>
                    <a:pt x="887" y="1007"/>
                  </a:lnTo>
                  <a:cubicBezTo>
                    <a:pt x="1072" y="914"/>
                    <a:pt x="1241" y="715"/>
                    <a:pt x="1360" y="530"/>
                  </a:cubicBezTo>
                  <a:lnTo>
                    <a:pt x="1360" y="530"/>
                  </a:lnTo>
                  <a:cubicBezTo>
                    <a:pt x="1364" y="740"/>
                    <a:pt x="1398" y="958"/>
                    <a:pt x="1508" y="1099"/>
                  </a:cubicBezTo>
                  <a:lnTo>
                    <a:pt x="1508" y="1099"/>
                  </a:lnTo>
                  <a:cubicBezTo>
                    <a:pt x="1219" y="1606"/>
                    <a:pt x="1073" y="2248"/>
                    <a:pt x="962" y="2798"/>
                  </a:cubicBezTo>
                  <a:cubicBezTo>
                    <a:pt x="947" y="2846"/>
                    <a:pt x="986" y="2875"/>
                    <a:pt x="1021" y="2875"/>
                  </a:cubicBezTo>
                  <a:cubicBezTo>
                    <a:pt x="1047" y="2875"/>
                    <a:pt x="1071" y="2859"/>
                    <a:pt x="1071" y="2824"/>
                  </a:cubicBezTo>
                  <a:cubicBezTo>
                    <a:pt x="1206" y="2266"/>
                    <a:pt x="1366" y="1733"/>
                    <a:pt x="1604" y="1194"/>
                  </a:cubicBezTo>
                  <a:cubicBezTo>
                    <a:pt x="1604" y="1193"/>
                    <a:pt x="1605" y="1191"/>
                    <a:pt x="1606" y="1190"/>
                  </a:cubicBezTo>
                  <a:lnTo>
                    <a:pt x="1606" y="1190"/>
                  </a:lnTo>
                  <a:cubicBezTo>
                    <a:pt x="1669" y="1230"/>
                    <a:pt x="1746" y="1253"/>
                    <a:pt x="1841" y="1253"/>
                  </a:cubicBezTo>
                  <a:cubicBezTo>
                    <a:pt x="1852" y="1253"/>
                    <a:pt x="1862" y="1253"/>
                    <a:pt x="1873" y="1252"/>
                  </a:cubicBezTo>
                  <a:cubicBezTo>
                    <a:pt x="2142" y="1252"/>
                    <a:pt x="2431" y="848"/>
                    <a:pt x="2354" y="579"/>
                  </a:cubicBezTo>
                  <a:cubicBezTo>
                    <a:pt x="2308" y="480"/>
                    <a:pt x="2248" y="442"/>
                    <a:pt x="2181" y="442"/>
                  </a:cubicBezTo>
                  <a:cubicBezTo>
                    <a:pt x="2014" y="442"/>
                    <a:pt x="1809" y="682"/>
                    <a:pt x="1713" y="797"/>
                  </a:cubicBezTo>
                  <a:cubicBezTo>
                    <a:pt x="1668" y="851"/>
                    <a:pt x="1627" y="909"/>
                    <a:pt x="1588" y="969"/>
                  </a:cubicBezTo>
                  <a:lnTo>
                    <a:pt x="1588" y="969"/>
                  </a:lnTo>
                  <a:cubicBezTo>
                    <a:pt x="1565" y="928"/>
                    <a:pt x="1545" y="880"/>
                    <a:pt x="1527" y="822"/>
                  </a:cubicBezTo>
                  <a:cubicBezTo>
                    <a:pt x="1469" y="662"/>
                    <a:pt x="1469" y="476"/>
                    <a:pt x="1501" y="290"/>
                  </a:cubicBezTo>
                  <a:cubicBezTo>
                    <a:pt x="1501" y="254"/>
                    <a:pt x="1458" y="230"/>
                    <a:pt x="1420" y="230"/>
                  </a:cubicBezTo>
                  <a:cubicBezTo>
                    <a:pt x="1397" y="230"/>
                    <a:pt x="1376" y="239"/>
                    <a:pt x="1366" y="258"/>
                  </a:cubicBezTo>
                  <a:cubicBezTo>
                    <a:pt x="1255" y="485"/>
                    <a:pt x="1094" y="768"/>
                    <a:pt x="886" y="864"/>
                  </a:cubicBezTo>
                  <a:lnTo>
                    <a:pt x="886" y="864"/>
                  </a:lnTo>
                  <a:cubicBezTo>
                    <a:pt x="885" y="814"/>
                    <a:pt x="885" y="764"/>
                    <a:pt x="885" y="713"/>
                  </a:cubicBezTo>
                  <a:cubicBezTo>
                    <a:pt x="885" y="478"/>
                    <a:pt x="818" y="0"/>
                    <a:pt x="53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2" name="Google Shape;3212;p30"/>
          <p:cNvGrpSpPr/>
          <p:nvPr/>
        </p:nvGrpSpPr>
        <p:grpSpPr>
          <a:xfrm>
            <a:off x="722255" y="3014158"/>
            <a:ext cx="791028" cy="736423"/>
            <a:chOff x="575472" y="2921771"/>
            <a:chExt cx="616594" cy="574030"/>
          </a:xfrm>
        </p:grpSpPr>
        <p:grpSp>
          <p:nvGrpSpPr>
            <p:cNvPr id="3213" name="Google Shape;3213;p30"/>
            <p:cNvGrpSpPr/>
            <p:nvPr/>
          </p:nvGrpSpPr>
          <p:grpSpPr>
            <a:xfrm>
              <a:off x="575472" y="2921771"/>
              <a:ext cx="616594" cy="574030"/>
              <a:chOff x="513877" y="2079617"/>
              <a:chExt cx="185425" cy="172625"/>
            </a:xfrm>
          </p:grpSpPr>
          <p:sp>
            <p:nvSpPr>
              <p:cNvPr id="3214" name="Google Shape;3214;p30"/>
              <p:cNvSpPr/>
              <p:nvPr/>
            </p:nvSpPr>
            <p:spPr>
              <a:xfrm>
                <a:off x="611452" y="2084117"/>
                <a:ext cx="85125" cy="5325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130" extrusionOk="0">
                    <a:moveTo>
                      <a:pt x="3003" y="210"/>
                    </a:moveTo>
                    <a:cubicBezTo>
                      <a:pt x="2571" y="476"/>
                      <a:pt x="2062" y="673"/>
                      <a:pt x="1604" y="865"/>
                    </a:cubicBezTo>
                    <a:cubicBezTo>
                      <a:pt x="1335" y="1025"/>
                      <a:pt x="1046" y="1160"/>
                      <a:pt x="777" y="1321"/>
                    </a:cubicBezTo>
                    <a:cubicBezTo>
                      <a:pt x="668" y="1372"/>
                      <a:pt x="616" y="1455"/>
                      <a:pt x="533" y="1532"/>
                    </a:cubicBezTo>
                    <a:cubicBezTo>
                      <a:pt x="456" y="1641"/>
                      <a:pt x="405" y="1725"/>
                      <a:pt x="321" y="1802"/>
                    </a:cubicBezTo>
                    <a:cubicBezTo>
                      <a:pt x="217" y="1921"/>
                      <a:pt x="187" y="1991"/>
                      <a:pt x="181" y="1991"/>
                    </a:cubicBezTo>
                    <a:cubicBezTo>
                      <a:pt x="177" y="1991"/>
                      <a:pt x="187" y="1948"/>
                      <a:pt x="187" y="1853"/>
                    </a:cubicBezTo>
                    <a:cubicBezTo>
                      <a:pt x="187" y="1667"/>
                      <a:pt x="110" y="923"/>
                      <a:pt x="321" y="839"/>
                    </a:cubicBezTo>
                    <a:cubicBezTo>
                      <a:pt x="565" y="730"/>
                      <a:pt x="854" y="679"/>
                      <a:pt x="1123" y="628"/>
                    </a:cubicBezTo>
                    <a:cubicBezTo>
                      <a:pt x="1760" y="470"/>
                      <a:pt x="2373" y="331"/>
                      <a:pt x="3003" y="210"/>
                    </a:cubicBezTo>
                    <a:close/>
                    <a:moveTo>
                      <a:pt x="3328" y="0"/>
                    </a:moveTo>
                    <a:cubicBezTo>
                      <a:pt x="3316" y="0"/>
                      <a:pt x="3303" y="4"/>
                      <a:pt x="3291" y="12"/>
                    </a:cubicBezTo>
                    <a:cubicBezTo>
                      <a:pt x="3288" y="14"/>
                      <a:pt x="3285" y="17"/>
                      <a:pt x="3282" y="19"/>
                    </a:cubicBezTo>
                    <a:lnTo>
                      <a:pt x="3282" y="19"/>
                    </a:lnTo>
                    <a:cubicBezTo>
                      <a:pt x="2357" y="203"/>
                      <a:pt x="1432" y="387"/>
                      <a:pt x="507" y="628"/>
                    </a:cubicBezTo>
                    <a:cubicBezTo>
                      <a:pt x="321" y="679"/>
                      <a:pt x="187" y="705"/>
                      <a:pt x="110" y="891"/>
                    </a:cubicBezTo>
                    <a:cubicBezTo>
                      <a:pt x="1" y="1244"/>
                      <a:pt x="52" y="1693"/>
                      <a:pt x="52" y="2071"/>
                    </a:cubicBezTo>
                    <a:cubicBezTo>
                      <a:pt x="52" y="2092"/>
                      <a:pt x="90" y="2129"/>
                      <a:pt x="118" y="2129"/>
                    </a:cubicBezTo>
                    <a:cubicBezTo>
                      <a:pt x="124" y="2129"/>
                      <a:pt x="130" y="2127"/>
                      <a:pt x="135" y="2122"/>
                    </a:cubicBezTo>
                    <a:cubicBezTo>
                      <a:pt x="430" y="1911"/>
                      <a:pt x="591" y="1590"/>
                      <a:pt x="886" y="1404"/>
                    </a:cubicBezTo>
                    <a:cubicBezTo>
                      <a:pt x="1149" y="1244"/>
                      <a:pt x="1418" y="1135"/>
                      <a:pt x="1687" y="1000"/>
                    </a:cubicBezTo>
                    <a:cubicBezTo>
                      <a:pt x="2220" y="730"/>
                      <a:pt x="2887" y="519"/>
                      <a:pt x="3368" y="147"/>
                    </a:cubicBezTo>
                    <a:cubicBezTo>
                      <a:pt x="3383" y="136"/>
                      <a:pt x="3393" y="123"/>
                      <a:pt x="3398" y="110"/>
                    </a:cubicBezTo>
                    <a:lnTo>
                      <a:pt x="3398" y="110"/>
                    </a:lnTo>
                    <a:cubicBezTo>
                      <a:pt x="3401" y="103"/>
                      <a:pt x="3403" y="95"/>
                      <a:pt x="3402" y="88"/>
                    </a:cubicBezTo>
                    <a:lnTo>
                      <a:pt x="3402" y="88"/>
                    </a:lnTo>
                    <a:cubicBezTo>
                      <a:pt x="3405" y="44"/>
                      <a:pt x="3370" y="0"/>
                      <a:pt x="3328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30"/>
              <p:cNvSpPr/>
              <p:nvPr/>
            </p:nvSpPr>
            <p:spPr>
              <a:xfrm>
                <a:off x="627777" y="2082542"/>
                <a:ext cx="7152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861" h="2540" extrusionOk="0">
                    <a:moveTo>
                      <a:pt x="2756" y="0"/>
                    </a:moveTo>
                    <a:cubicBezTo>
                      <a:pt x="2738" y="0"/>
                      <a:pt x="2722" y="7"/>
                      <a:pt x="2715" y="24"/>
                    </a:cubicBezTo>
                    <a:cubicBezTo>
                      <a:pt x="2317" y="633"/>
                      <a:pt x="1887" y="1223"/>
                      <a:pt x="1458" y="1813"/>
                    </a:cubicBezTo>
                    <a:cubicBezTo>
                      <a:pt x="1392" y="1950"/>
                      <a:pt x="1186" y="2359"/>
                      <a:pt x="995" y="2359"/>
                    </a:cubicBezTo>
                    <a:cubicBezTo>
                      <a:pt x="963" y="2359"/>
                      <a:pt x="931" y="2347"/>
                      <a:pt x="900" y="2320"/>
                    </a:cubicBezTo>
                    <a:cubicBezTo>
                      <a:pt x="630" y="2108"/>
                      <a:pt x="419" y="1788"/>
                      <a:pt x="149" y="1544"/>
                    </a:cubicBezTo>
                    <a:cubicBezTo>
                      <a:pt x="137" y="1532"/>
                      <a:pt x="123" y="1527"/>
                      <a:pt x="107" y="1527"/>
                    </a:cubicBezTo>
                    <a:cubicBezTo>
                      <a:pt x="56" y="1527"/>
                      <a:pt x="1" y="1583"/>
                      <a:pt x="40" y="1627"/>
                    </a:cubicBezTo>
                    <a:cubicBezTo>
                      <a:pt x="310" y="1890"/>
                      <a:pt x="579" y="2294"/>
                      <a:pt x="874" y="2480"/>
                    </a:cubicBezTo>
                    <a:cubicBezTo>
                      <a:pt x="935" y="2522"/>
                      <a:pt x="980" y="2539"/>
                      <a:pt x="1019" y="2539"/>
                    </a:cubicBezTo>
                    <a:cubicBezTo>
                      <a:pt x="1082" y="2539"/>
                      <a:pt x="1127" y="2493"/>
                      <a:pt x="1195" y="2429"/>
                    </a:cubicBezTo>
                    <a:cubicBezTo>
                      <a:pt x="1778" y="1679"/>
                      <a:pt x="2317" y="877"/>
                      <a:pt x="2824" y="101"/>
                    </a:cubicBezTo>
                    <a:cubicBezTo>
                      <a:pt x="2861" y="46"/>
                      <a:pt x="2802" y="0"/>
                      <a:pt x="2756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3216;p30"/>
              <p:cNvSpPr/>
              <p:nvPr/>
            </p:nvSpPr>
            <p:spPr>
              <a:xfrm>
                <a:off x="596052" y="2079617"/>
                <a:ext cx="10297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1062" extrusionOk="0">
                    <a:moveTo>
                      <a:pt x="1104" y="1"/>
                    </a:moveTo>
                    <a:cubicBezTo>
                      <a:pt x="950" y="1"/>
                      <a:pt x="796" y="3"/>
                      <a:pt x="642" y="6"/>
                    </a:cubicBezTo>
                    <a:cubicBezTo>
                      <a:pt x="613" y="6"/>
                      <a:pt x="573" y="5"/>
                      <a:pt x="527" y="5"/>
                    </a:cubicBezTo>
                    <a:cubicBezTo>
                      <a:pt x="362" y="5"/>
                      <a:pt x="124" y="21"/>
                      <a:pt x="84" y="166"/>
                    </a:cubicBezTo>
                    <a:cubicBezTo>
                      <a:pt x="1" y="404"/>
                      <a:pt x="642" y="885"/>
                      <a:pt x="777" y="1045"/>
                    </a:cubicBezTo>
                    <a:cubicBezTo>
                      <a:pt x="794" y="1057"/>
                      <a:pt x="810" y="1062"/>
                      <a:pt x="825" y="1062"/>
                    </a:cubicBezTo>
                    <a:cubicBezTo>
                      <a:pt x="886" y="1062"/>
                      <a:pt x="927" y="984"/>
                      <a:pt x="886" y="943"/>
                    </a:cubicBezTo>
                    <a:cubicBezTo>
                      <a:pt x="751" y="833"/>
                      <a:pt x="110" y="218"/>
                      <a:pt x="322" y="166"/>
                    </a:cubicBezTo>
                    <a:cubicBezTo>
                      <a:pt x="501" y="139"/>
                      <a:pt x="684" y="132"/>
                      <a:pt x="867" y="132"/>
                    </a:cubicBezTo>
                    <a:cubicBezTo>
                      <a:pt x="1071" y="132"/>
                      <a:pt x="1274" y="141"/>
                      <a:pt x="1470" y="141"/>
                    </a:cubicBezTo>
                    <a:cubicBezTo>
                      <a:pt x="2329" y="166"/>
                      <a:pt x="3182" y="218"/>
                      <a:pt x="4035" y="243"/>
                    </a:cubicBezTo>
                    <a:cubicBezTo>
                      <a:pt x="4119" y="243"/>
                      <a:pt x="4119" y="109"/>
                      <a:pt x="4035" y="109"/>
                    </a:cubicBezTo>
                    <a:cubicBezTo>
                      <a:pt x="3066" y="64"/>
                      <a:pt x="2078" y="1"/>
                      <a:pt x="1104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3217;p30"/>
              <p:cNvSpPr/>
              <p:nvPr/>
            </p:nvSpPr>
            <p:spPr>
              <a:xfrm>
                <a:off x="513877" y="2141167"/>
                <a:ext cx="96325" cy="11107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4443" extrusionOk="0">
                    <a:moveTo>
                      <a:pt x="1143" y="1073"/>
                    </a:moveTo>
                    <a:cubicBezTo>
                      <a:pt x="1206" y="1073"/>
                      <a:pt x="1271" y="1081"/>
                      <a:pt x="1338" y="1097"/>
                    </a:cubicBezTo>
                    <a:cubicBezTo>
                      <a:pt x="1742" y="1206"/>
                      <a:pt x="2063" y="1655"/>
                      <a:pt x="2165" y="2034"/>
                    </a:cubicBezTo>
                    <a:cubicBezTo>
                      <a:pt x="2170" y="2048"/>
                      <a:pt x="2175" y="2062"/>
                      <a:pt x="2180" y="2077"/>
                    </a:cubicBezTo>
                    <a:lnTo>
                      <a:pt x="2180" y="2077"/>
                    </a:lnTo>
                    <a:cubicBezTo>
                      <a:pt x="1897" y="2248"/>
                      <a:pt x="1555" y="2329"/>
                      <a:pt x="1229" y="2329"/>
                    </a:cubicBezTo>
                    <a:cubicBezTo>
                      <a:pt x="806" y="2297"/>
                      <a:pt x="325" y="2059"/>
                      <a:pt x="562" y="1469"/>
                    </a:cubicBezTo>
                    <a:cubicBezTo>
                      <a:pt x="670" y="1211"/>
                      <a:pt x="883" y="1073"/>
                      <a:pt x="1143" y="1073"/>
                    </a:cubicBezTo>
                    <a:close/>
                    <a:moveTo>
                      <a:pt x="3769" y="1"/>
                    </a:moveTo>
                    <a:cubicBezTo>
                      <a:pt x="3397" y="26"/>
                      <a:pt x="3127" y="347"/>
                      <a:pt x="2993" y="693"/>
                    </a:cubicBezTo>
                    <a:cubicBezTo>
                      <a:pt x="2864" y="963"/>
                      <a:pt x="2807" y="1258"/>
                      <a:pt x="2672" y="1553"/>
                    </a:cubicBezTo>
                    <a:cubicBezTo>
                      <a:pt x="2584" y="1730"/>
                      <a:pt x="2457" y="1876"/>
                      <a:pt x="2306" y="1991"/>
                    </a:cubicBezTo>
                    <a:lnTo>
                      <a:pt x="2306" y="1991"/>
                    </a:lnTo>
                    <a:cubicBezTo>
                      <a:pt x="2183" y="1545"/>
                      <a:pt x="1624" y="907"/>
                      <a:pt x="1119" y="907"/>
                    </a:cubicBezTo>
                    <a:cubicBezTo>
                      <a:pt x="979" y="907"/>
                      <a:pt x="843" y="956"/>
                      <a:pt x="722" y="1072"/>
                    </a:cubicBezTo>
                    <a:cubicBezTo>
                      <a:pt x="0" y="1742"/>
                      <a:pt x="516" y="2459"/>
                      <a:pt x="1310" y="2459"/>
                    </a:cubicBezTo>
                    <a:cubicBezTo>
                      <a:pt x="1398" y="2459"/>
                      <a:pt x="1489" y="2450"/>
                      <a:pt x="1582" y="2432"/>
                    </a:cubicBezTo>
                    <a:cubicBezTo>
                      <a:pt x="1807" y="2397"/>
                      <a:pt x="2023" y="2325"/>
                      <a:pt x="2213" y="2212"/>
                    </a:cubicBezTo>
                    <a:lnTo>
                      <a:pt x="2213" y="2212"/>
                    </a:lnTo>
                    <a:cubicBezTo>
                      <a:pt x="2390" y="3141"/>
                      <a:pt x="1448" y="4051"/>
                      <a:pt x="671" y="4304"/>
                    </a:cubicBezTo>
                    <a:cubicBezTo>
                      <a:pt x="595" y="4328"/>
                      <a:pt x="615" y="4442"/>
                      <a:pt x="678" y="4442"/>
                    </a:cubicBezTo>
                    <a:cubicBezTo>
                      <a:pt x="684" y="4442"/>
                      <a:pt x="690" y="4441"/>
                      <a:pt x="697" y="4439"/>
                    </a:cubicBezTo>
                    <a:cubicBezTo>
                      <a:pt x="1644" y="4123"/>
                      <a:pt x="2460" y="3186"/>
                      <a:pt x="2332" y="2135"/>
                    </a:cubicBezTo>
                    <a:lnTo>
                      <a:pt x="2332" y="2135"/>
                    </a:lnTo>
                    <a:cubicBezTo>
                      <a:pt x="2517" y="2001"/>
                      <a:pt x="2672" y="1825"/>
                      <a:pt x="2781" y="1604"/>
                    </a:cubicBezTo>
                    <a:cubicBezTo>
                      <a:pt x="3050" y="1123"/>
                      <a:pt x="3076" y="187"/>
                      <a:pt x="3769" y="135"/>
                    </a:cubicBezTo>
                    <a:cubicBezTo>
                      <a:pt x="3852" y="135"/>
                      <a:pt x="3852" y="1"/>
                      <a:pt x="3769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18" name="Google Shape;3218;p30"/>
            <p:cNvSpPr/>
            <p:nvPr/>
          </p:nvSpPr>
          <p:spPr>
            <a:xfrm>
              <a:off x="960183" y="3448450"/>
              <a:ext cx="40070" cy="31590"/>
            </a:xfrm>
            <a:custGeom>
              <a:avLst/>
              <a:gdLst/>
              <a:ahLst/>
              <a:cxnLst/>
              <a:rect l="l" t="t" r="r" b="b"/>
              <a:pathLst>
                <a:path w="482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81" y="379"/>
                    <a:pt x="481" y="1"/>
                    <a:pt x="23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30"/>
            <p:cNvSpPr/>
            <p:nvPr/>
          </p:nvSpPr>
          <p:spPr>
            <a:xfrm>
              <a:off x="986868" y="3404224"/>
              <a:ext cx="40070" cy="31008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7" y="0"/>
                  </a:moveTo>
                  <a:cubicBezTo>
                    <a:pt x="0" y="0"/>
                    <a:pt x="0" y="372"/>
                    <a:pt x="237" y="372"/>
                  </a:cubicBezTo>
                  <a:cubicBezTo>
                    <a:pt x="481" y="372"/>
                    <a:pt x="481" y="0"/>
                    <a:pt x="23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30"/>
            <p:cNvSpPr/>
            <p:nvPr/>
          </p:nvSpPr>
          <p:spPr>
            <a:xfrm>
              <a:off x="1008732" y="3455433"/>
              <a:ext cx="37908" cy="31008"/>
            </a:xfrm>
            <a:custGeom>
              <a:avLst/>
              <a:gdLst/>
              <a:ahLst/>
              <a:cxnLst/>
              <a:rect l="l" t="t" r="r" b="b"/>
              <a:pathLst>
                <a:path w="456" h="373" extrusionOk="0">
                  <a:moveTo>
                    <a:pt x="244" y="0"/>
                  </a:moveTo>
                  <a:cubicBezTo>
                    <a:pt x="0" y="0"/>
                    <a:pt x="0" y="372"/>
                    <a:pt x="244" y="372"/>
                  </a:cubicBezTo>
                  <a:cubicBezTo>
                    <a:pt x="455" y="372"/>
                    <a:pt x="455" y="0"/>
                    <a:pt x="24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1" name="Google Shape;3221;p30"/>
          <p:cNvGrpSpPr/>
          <p:nvPr/>
        </p:nvGrpSpPr>
        <p:grpSpPr>
          <a:xfrm>
            <a:off x="1014268" y="4248636"/>
            <a:ext cx="605489" cy="557400"/>
            <a:chOff x="1014268" y="4248636"/>
            <a:chExt cx="605489" cy="557400"/>
          </a:xfrm>
        </p:grpSpPr>
        <p:sp>
          <p:nvSpPr>
            <p:cNvPr id="3222" name="Google Shape;3222;p30"/>
            <p:cNvSpPr/>
            <p:nvPr/>
          </p:nvSpPr>
          <p:spPr>
            <a:xfrm rot="-9900032">
              <a:off x="1303990" y="4663447"/>
              <a:ext cx="119140" cy="70982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30"/>
            <p:cNvSpPr/>
            <p:nvPr/>
          </p:nvSpPr>
          <p:spPr>
            <a:xfrm rot="-9900032">
              <a:off x="1197792" y="4614740"/>
              <a:ext cx="99311" cy="61594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30"/>
            <p:cNvSpPr/>
            <p:nvPr/>
          </p:nvSpPr>
          <p:spPr>
            <a:xfrm rot="-9900032">
              <a:off x="1271885" y="4542270"/>
              <a:ext cx="89760" cy="5439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30"/>
            <p:cNvSpPr/>
            <p:nvPr/>
          </p:nvSpPr>
          <p:spPr>
            <a:xfrm rot="-9900032">
              <a:off x="1177657" y="4516237"/>
              <a:ext cx="90165" cy="54309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30"/>
            <p:cNvSpPr/>
            <p:nvPr/>
          </p:nvSpPr>
          <p:spPr>
            <a:xfrm rot="-9900032">
              <a:off x="1116935" y="4617296"/>
              <a:ext cx="106676" cy="72439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30"/>
            <p:cNvSpPr/>
            <p:nvPr/>
          </p:nvSpPr>
          <p:spPr>
            <a:xfrm rot="-9900032">
              <a:off x="1022094" y="4456203"/>
              <a:ext cx="76243" cy="60299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30"/>
            <p:cNvSpPr/>
            <p:nvPr/>
          </p:nvSpPr>
          <p:spPr>
            <a:xfrm rot="-9900032">
              <a:off x="1166611" y="4388101"/>
              <a:ext cx="74705" cy="4888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30"/>
            <p:cNvSpPr/>
            <p:nvPr/>
          </p:nvSpPr>
          <p:spPr>
            <a:xfrm rot="-9900032">
              <a:off x="1019796" y="4362538"/>
              <a:ext cx="67097" cy="51557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30"/>
            <p:cNvSpPr/>
            <p:nvPr/>
          </p:nvSpPr>
          <p:spPr>
            <a:xfrm rot="-9900032">
              <a:off x="1391731" y="4469220"/>
              <a:ext cx="82476" cy="5738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30"/>
            <p:cNvSpPr/>
            <p:nvPr/>
          </p:nvSpPr>
          <p:spPr>
            <a:xfrm rot="-9900032">
              <a:off x="1465981" y="4620894"/>
              <a:ext cx="88708" cy="60622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30"/>
            <p:cNvSpPr/>
            <p:nvPr/>
          </p:nvSpPr>
          <p:spPr>
            <a:xfrm rot="-9900032">
              <a:off x="1279625" y="4393747"/>
              <a:ext cx="84256" cy="66531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30"/>
            <p:cNvSpPr/>
            <p:nvPr/>
          </p:nvSpPr>
          <p:spPr>
            <a:xfrm rot="-9900032">
              <a:off x="1130565" y="4273249"/>
              <a:ext cx="70335" cy="51719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30"/>
            <p:cNvSpPr/>
            <p:nvPr/>
          </p:nvSpPr>
          <p:spPr>
            <a:xfrm rot="-9900032">
              <a:off x="1265907" y="4256406"/>
              <a:ext cx="67097" cy="53581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30"/>
            <p:cNvSpPr/>
            <p:nvPr/>
          </p:nvSpPr>
          <p:spPr>
            <a:xfrm rot="-9900032">
              <a:off x="1473934" y="4730682"/>
              <a:ext cx="88627" cy="64993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30"/>
            <p:cNvSpPr/>
            <p:nvPr/>
          </p:nvSpPr>
          <p:spPr>
            <a:xfrm rot="-9900032">
              <a:off x="1439916" y="4366055"/>
              <a:ext cx="78105" cy="5609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30"/>
            <p:cNvSpPr/>
            <p:nvPr/>
          </p:nvSpPr>
          <p:spPr>
            <a:xfrm rot="-9900032">
              <a:off x="1521956" y="4548620"/>
              <a:ext cx="91621" cy="5981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8" name="Google Shape;3238;p30"/>
          <p:cNvGrpSpPr/>
          <p:nvPr/>
        </p:nvGrpSpPr>
        <p:grpSpPr>
          <a:xfrm>
            <a:off x="8076600" y="3688713"/>
            <a:ext cx="872375" cy="623575"/>
            <a:chOff x="8076600" y="3688713"/>
            <a:chExt cx="872375" cy="623575"/>
          </a:xfrm>
        </p:grpSpPr>
        <p:sp>
          <p:nvSpPr>
            <p:cNvPr id="3239" name="Google Shape;3239;p30"/>
            <p:cNvSpPr/>
            <p:nvPr/>
          </p:nvSpPr>
          <p:spPr>
            <a:xfrm>
              <a:off x="8271864" y="4033631"/>
              <a:ext cx="62935" cy="61271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30"/>
            <p:cNvSpPr/>
            <p:nvPr/>
          </p:nvSpPr>
          <p:spPr>
            <a:xfrm>
              <a:off x="8347523" y="3886228"/>
              <a:ext cx="53735" cy="53637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30"/>
            <p:cNvSpPr/>
            <p:nvPr/>
          </p:nvSpPr>
          <p:spPr>
            <a:xfrm>
              <a:off x="8552574" y="3948674"/>
              <a:ext cx="47960" cy="48351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30"/>
            <p:cNvSpPr/>
            <p:nvPr/>
          </p:nvSpPr>
          <p:spPr>
            <a:xfrm>
              <a:off x="8589278" y="3775529"/>
              <a:ext cx="36900" cy="38662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30"/>
            <p:cNvSpPr/>
            <p:nvPr/>
          </p:nvSpPr>
          <p:spPr>
            <a:xfrm>
              <a:off x="8443638" y="4124951"/>
              <a:ext cx="27601" cy="27797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30"/>
            <p:cNvSpPr/>
            <p:nvPr/>
          </p:nvSpPr>
          <p:spPr>
            <a:xfrm>
              <a:off x="8478580" y="3910110"/>
              <a:ext cx="36900" cy="37683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30"/>
            <p:cNvSpPr/>
            <p:nvPr/>
          </p:nvSpPr>
          <p:spPr>
            <a:xfrm>
              <a:off x="8231539" y="3841988"/>
              <a:ext cx="40423" cy="39934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30"/>
            <p:cNvSpPr/>
            <p:nvPr/>
          </p:nvSpPr>
          <p:spPr>
            <a:xfrm>
              <a:off x="8076600" y="4002213"/>
              <a:ext cx="29265" cy="2799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30"/>
            <p:cNvSpPr/>
            <p:nvPr/>
          </p:nvSpPr>
          <p:spPr>
            <a:xfrm>
              <a:off x="8299759" y="3744111"/>
              <a:ext cx="62544" cy="62935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30"/>
            <p:cNvSpPr/>
            <p:nvPr/>
          </p:nvSpPr>
          <p:spPr>
            <a:xfrm>
              <a:off x="8687155" y="3967075"/>
              <a:ext cx="38662" cy="34649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30"/>
            <p:cNvSpPr/>
            <p:nvPr/>
          </p:nvSpPr>
          <p:spPr>
            <a:xfrm>
              <a:off x="8637140" y="4144330"/>
              <a:ext cx="75855" cy="72919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30"/>
            <p:cNvSpPr/>
            <p:nvPr/>
          </p:nvSpPr>
          <p:spPr>
            <a:xfrm>
              <a:off x="8804998" y="3924694"/>
              <a:ext cx="33278" cy="37291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30"/>
            <p:cNvSpPr/>
            <p:nvPr/>
          </p:nvSpPr>
          <p:spPr>
            <a:xfrm>
              <a:off x="8816058" y="4068671"/>
              <a:ext cx="57650" cy="44339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30"/>
            <p:cNvSpPr/>
            <p:nvPr/>
          </p:nvSpPr>
          <p:spPr>
            <a:xfrm>
              <a:off x="8293984" y="4239663"/>
              <a:ext cx="48351" cy="46883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30"/>
            <p:cNvSpPr/>
            <p:nvPr/>
          </p:nvSpPr>
          <p:spPr>
            <a:xfrm>
              <a:off x="8500798" y="4282924"/>
              <a:ext cx="31517" cy="29363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30"/>
            <p:cNvSpPr/>
            <p:nvPr/>
          </p:nvSpPr>
          <p:spPr>
            <a:xfrm>
              <a:off x="8762911" y="4183285"/>
              <a:ext cx="84664" cy="8466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30"/>
            <p:cNvSpPr/>
            <p:nvPr/>
          </p:nvSpPr>
          <p:spPr>
            <a:xfrm>
              <a:off x="8115066" y="4136794"/>
              <a:ext cx="51973" cy="51973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30"/>
            <p:cNvSpPr/>
            <p:nvPr/>
          </p:nvSpPr>
          <p:spPr>
            <a:xfrm>
              <a:off x="8428565" y="3688713"/>
              <a:ext cx="50113" cy="47960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30"/>
            <p:cNvSpPr/>
            <p:nvPr/>
          </p:nvSpPr>
          <p:spPr>
            <a:xfrm>
              <a:off x="8751851" y="3793637"/>
              <a:ext cx="62544" cy="63033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30"/>
            <p:cNvSpPr/>
            <p:nvPr/>
          </p:nvSpPr>
          <p:spPr>
            <a:xfrm>
              <a:off x="8913837" y="3989391"/>
              <a:ext cx="35138" cy="2975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30"/>
            <p:cNvSpPr/>
            <p:nvPr/>
          </p:nvSpPr>
          <p:spPr>
            <a:xfrm>
              <a:off x="8401159" y="4019048"/>
              <a:ext cx="36802" cy="35040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CUSTOM_2_1_1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114867" y="-996670"/>
            <a:ext cx="2683373" cy="21385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34"/>
          <p:cNvSpPr/>
          <p:nvPr/>
        </p:nvSpPr>
        <p:spPr>
          <a:xfrm>
            <a:off x="-10742" y="-156700"/>
            <a:ext cx="1593639" cy="1275040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34"/>
          <p:cNvSpPr/>
          <p:nvPr/>
        </p:nvSpPr>
        <p:spPr>
          <a:xfrm>
            <a:off x="-48511" y="-92595"/>
            <a:ext cx="1322701" cy="972371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34"/>
          <p:cNvSpPr/>
          <p:nvPr/>
        </p:nvSpPr>
        <p:spPr>
          <a:xfrm>
            <a:off x="638533" y="384790"/>
            <a:ext cx="463125" cy="499482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34"/>
          <p:cNvSpPr/>
          <p:nvPr/>
        </p:nvSpPr>
        <p:spPr>
          <a:xfrm>
            <a:off x="198532" y="34845"/>
            <a:ext cx="473917" cy="543032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34"/>
          <p:cNvSpPr/>
          <p:nvPr/>
        </p:nvSpPr>
        <p:spPr>
          <a:xfrm>
            <a:off x="784215" y="275593"/>
            <a:ext cx="55241" cy="50359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4"/>
          <p:cNvSpPr/>
          <p:nvPr/>
        </p:nvSpPr>
        <p:spPr>
          <a:xfrm>
            <a:off x="914481" y="265059"/>
            <a:ext cx="53699" cy="49075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34"/>
          <p:cNvSpPr/>
          <p:nvPr/>
        </p:nvSpPr>
        <p:spPr>
          <a:xfrm>
            <a:off x="912940" y="498484"/>
            <a:ext cx="53699" cy="50745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34"/>
          <p:cNvSpPr/>
          <p:nvPr/>
        </p:nvSpPr>
        <p:spPr>
          <a:xfrm>
            <a:off x="797833" y="853440"/>
            <a:ext cx="55113" cy="50488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34"/>
          <p:cNvSpPr/>
          <p:nvPr/>
        </p:nvSpPr>
        <p:spPr>
          <a:xfrm>
            <a:off x="766872" y="959811"/>
            <a:ext cx="53828" cy="50488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34"/>
          <p:cNvSpPr/>
          <p:nvPr/>
        </p:nvSpPr>
        <p:spPr>
          <a:xfrm>
            <a:off x="396115" y="432709"/>
            <a:ext cx="55626" cy="49460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34"/>
          <p:cNvSpPr/>
          <p:nvPr/>
        </p:nvSpPr>
        <p:spPr>
          <a:xfrm>
            <a:off x="282806" y="725101"/>
            <a:ext cx="55113" cy="49460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34"/>
          <p:cNvSpPr/>
          <p:nvPr/>
        </p:nvSpPr>
        <p:spPr>
          <a:xfrm>
            <a:off x="822113" y="-9476"/>
            <a:ext cx="53057" cy="49075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34"/>
          <p:cNvSpPr/>
          <p:nvPr/>
        </p:nvSpPr>
        <p:spPr>
          <a:xfrm>
            <a:off x="320319" y="-50714"/>
            <a:ext cx="55626" cy="50488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34"/>
          <p:cNvSpPr/>
          <p:nvPr/>
        </p:nvSpPr>
        <p:spPr>
          <a:xfrm>
            <a:off x="1627347" y="646222"/>
            <a:ext cx="85816" cy="65261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34"/>
          <p:cNvSpPr/>
          <p:nvPr/>
        </p:nvSpPr>
        <p:spPr>
          <a:xfrm>
            <a:off x="1685800" y="543191"/>
            <a:ext cx="85816" cy="68473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34"/>
          <p:cNvSpPr/>
          <p:nvPr/>
        </p:nvSpPr>
        <p:spPr>
          <a:xfrm>
            <a:off x="1733590" y="656885"/>
            <a:ext cx="85816" cy="68602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1519744" y="4232090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863" name="Google Shape;1863;p10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1864" name="Google Shape;1864;p10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0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0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0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0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0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0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0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0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0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0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0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0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0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0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0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0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0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0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0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0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0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0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0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0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0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0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0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0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0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4" name="Google Shape;1894;p10"/>
          <p:cNvGrpSpPr/>
          <p:nvPr/>
        </p:nvGrpSpPr>
        <p:grpSpPr>
          <a:xfrm>
            <a:off x="7336236" y="-203622"/>
            <a:ext cx="1872975" cy="1829015"/>
            <a:chOff x="3366383" y="3217891"/>
            <a:chExt cx="525187" cy="512861"/>
          </a:xfrm>
        </p:grpSpPr>
        <p:sp>
          <p:nvSpPr>
            <p:cNvPr id="1895" name="Google Shape;1895;p10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0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0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0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0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0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0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rgbClr val="FF75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0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0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0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0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0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0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0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0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0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0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0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0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0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0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0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0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0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0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0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0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0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0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0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5" name="Google Shape;1925;p10"/>
          <p:cNvSpPr/>
          <p:nvPr/>
        </p:nvSpPr>
        <p:spPr>
          <a:xfrm rot="-7003625" flipH="1">
            <a:off x="7847961" y="4123469"/>
            <a:ext cx="2511809" cy="2314569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6" name="Google Shape;1926;p10"/>
          <p:cNvSpPr/>
          <p:nvPr/>
        </p:nvSpPr>
        <p:spPr>
          <a:xfrm rot="1565542" flipH="1">
            <a:off x="-554445" y="4447926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762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7935995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269230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1818900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1524300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4866612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4572004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7217662" y="3775244"/>
            <a:ext cx="3196958" cy="328437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367420" y="4512676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5"/>
          <p:cNvSpPr/>
          <p:nvPr/>
        </p:nvSpPr>
        <p:spPr>
          <a:xfrm>
            <a:off x="854687" y="42879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" name="Google Shape;520;p5"/>
          <p:cNvGrpSpPr/>
          <p:nvPr/>
        </p:nvGrpSpPr>
        <p:grpSpPr>
          <a:xfrm>
            <a:off x="271005" y="1381852"/>
            <a:ext cx="739041" cy="2397217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7879806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"/>
          <p:cNvSpPr/>
          <p:nvPr/>
        </p:nvSpPr>
        <p:spPr>
          <a:xfrm flipH="1">
            <a:off x="7793655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3" name="Google Shape;533;p5"/>
          <p:cNvGrpSpPr/>
          <p:nvPr/>
        </p:nvGrpSpPr>
        <p:grpSpPr>
          <a:xfrm>
            <a:off x="8223970" y="368541"/>
            <a:ext cx="736021" cy="3410527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9" y="4165195"/>
            <a:ext cx="1136990" cy="1476006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8056638" y="3775251"/>
            <a:ext cx="1365815" cy="1769007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7801063" y="452790"/>
            <a:ext cx="836903" cy="522515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"/>
          <p:cNvSpPr/>
          <p:nvPr/>
        </p:nvSpPr>
        <p:spPr>
          <a:xfrm rot="-900021">
            <a:off x="653991" y="447069"/>
            <a:ext cx="824588" cy="759887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231451" y="197312"/>
            <a:ext cx="6371976" cy="465040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rgbClr val="FE8488"/>
            </a:solidFill>
            <a:ln w="495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rgbClr val="FEAC58"/>
            </a:solidFill>
            <a:ln w="4950" cap="flat" cmpd="sng">
              <a:solidFill>
                <a:srgbClr val="FEAC5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rgbClr val="FEAC58"/>
            </a:solidFill>
            <a:ln w="4950" cap="flat" cmpd="sng">
              <a:solidFill>
                <a:srgbClr val="FEAC5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rgbClr val="FE8488"/>
            </a:solidFill>
            <a:ln w="495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rgbClr val="FE8488"/>
            </a:solidFill>
            <a:ln w="495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rgbClr val="FBF2E9"/>
            </a:solidFill>
            <a:ln w="9600" cap="flat" cmpd="sng">
              <a:solidFill>
                <a:srgbClr val="FBF2E9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rgbClr val="FEAC58"/>
            </a:solidFill>
            <a:ln w="4950" cap="flat" cmpd="sng">
              <a:solidFill>
                <a:srgbClr val="FEAC5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rgbClr val="FE8488"/>
            </a:solidFill>
            <a:ln w="495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rgbClr val="FE8488"/>
            </a:solidFill>
            <a:ln w="495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rgbClr val="FE8488"/>
            </a:solidFill>
            <a:ln w="495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rgbClr val="FEAC58"/>
            </a:solidFill>
            <a:ln w="4950" cap="flat" cmpd="sng">
              <a:solidFill>
                <a:srgbClr val="FEAC5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rgbClr val="FEAC58"/>
            </a:solidFill>
            <a:ln w="4950" cap="flat" cmpd="sng">
              <a:solidFill>
                <a:srgbClr val="FEAC5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rgbClr val="B0BFC2"/>
            </a:solidFill>
            <a:ln w="4950" cap="flat" cmpd="sng">
              <a:solidFill>
                <a:srgbClr val="B0BFC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rgbClr val="FFBCB5"/>
            </a:solidFill>
            <a:ln w="9600" cap="flat" cmpd="sng">
              <a:solidFill>
                <a:srgbClr val="FFBCB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rgbClr val="FE8488"/>
            </a:solidFill>
            <a:ln w="9600" cap="flat" cmpd="sng">
              <a:solidFill>
                <a:srgbClr val="FE8488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3308963" y="2091400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3308963" y="2493075"/>
            <a:ext cx="24384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271005" y="1135966"/>
            <a:ext cx="8600462" cy="2643102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8"/>
          <p:cNvSpPr/>
          <p:nvPr/>
        </p:nvSpPr>
        <p:spPr>
          <a:xfrm rot="10800000" flipH="1">
            <a:off x="-2204475" y="-2592523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8"/>
          <p:cNvSpPr/>
          <p:nvPr/>
        </p:nvSpPr>
        <p:spPr>
          <a:xfrm>
            <a:off x="-2204475" y="3457227"/>
            <a:ext cx="14589318" cy="3588450"/>
          </a:xfrm>
          <a:custGeom>
            <a:avLst/>
            <a:gdLst/>
            <a:ahLst/>
            <a:cxnLst/>
            <a:rect l="l" t="t" r="r" b="b"/>
            <a:pathLst>
              <a:path w="25031" h="11191" extrusionOk="0">
                <a:moveTo>
                  <a:pt x="16354" y="0"/>
                </a:moveTo>
                <a:cubicBezTo>
                  <a:pt x="15826" y="0"/>
                  <a:pt x="15203" y="302"/>
                  <a:pt x="14418" y="1067"/>
                </a:cubicBezTo>
                <a:cubicBezTo>
                  <a:pt x="13757" y="1650"/>
                  <a:pt x="13192" y="2370"/>
                  <a:pt x="12536" y="2953"/>
                </a:cubicBezTo>
                <a:cubicBezTo>
                  <a:pt x="12148" y="3313"/>
                  <a:pt x="11884" y="3465"/>
                  <a:pt x="11616" y="3465"/>
                </a:cubicBezTo>
                <a:cubicBezTo>
                  <a:pt x="11307" y="3465"/>
                  <a:pt x="10992" y="3265"/>
                  <a:pt x="10477" y="2953"/>
                </a:cubicBezTo>
                <a:cubicBezTo>
                  <a:pt x="9179" y="2103"/>
                  <a:pt x="8012" y="691"/>
                  <a:pt x="6542" y="239"/>
                </a:cubicBezTo>
                <a:cubicBezTo>
                  <a:pt x="6283" y="144"/>
                  <a:pt x="6027" y="101"/>
                  <a:pt x="5773" y="101"/>
                </a:cubicBezTo>
                <a:cubicBezTo>
                  <a:pt x="3593" y="101"/>
                  <a:pt x="1568" y="3267"/>
                  <a:pt x="0" y="4365"/>
                </a:cubicBezTo>
                <a:cubicBezTo>
                  <a:pt x="2882" y="5174"/>
                  <a:pt x="5691" y="5835"/>
                  <a:pt x="7632" y="7061"/>
                </a:cubicBezTo>
                <a:cubicBezTo>
                  <a:pt x="9256" y="8097"/>
                  <a:pt x="11328" y="9608"/>
                  <a:pt x="12667" y="11191"/>
                </a:cubicBezTo>
                <a:cubicBezTo>
                  <a:pt x="14209" y="9513"/>
                  <a:pt x="15928" y="8287"/>
                  <a:pt x="17923" y="7061"/>
                </a:cubicBezTo>
                <a:cubicBezTo>
                  <a:pt x="20185" y="5649"/>
                  <a:pt x="22506" y="5251"/>
                  <a:pt x="25030" y="4609"/>
                </a:cubicBezTo>
                <a:cubicBezTo>
                  <a:pt x="24779" y="3798"/>
                  <a:pt x="23868" y="2361"/>
                  <a:pt x="22928" y="2361"/>
                </a:cubicBezTo>
                <a:cubicBezTo>
                  <a:pt x="22887" y="2361"/>
                  <a:pt x="22846" y="2364"/>
                  <a:pt x="22805" y="2370"/>
                </a:cubicBezTo>
                <a:cubicBezTo>
                  <a:pt x="21727" y="2511"/>
                  <a:pt x="21361" y="3756"/>
                  <a:pt x="20644" y="3756"/>
                </a:cubicBezTo>
                <a:cubicBezTo>
                  <a:pt x="20422" y="3756"/>
                  <a:pt x="20167" y="3637"/>
                  <a:pt x="19846" y="3329"/>
                </a:cubicBezTo>
                <a:cubicBezTo>
                  <a:pt x="18484" y="2074"/>
                  <a:pt x="17740" y="0"/>
                  <a:pt x="1635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8"/>
          <p:cNvSpPr/>
          <p:nvPr/>
        </p:nvSpPr>
        <p:spPr>
          <a:xfrm>
            <a:off x="1426348" y="3457230"/>
            <a:ext cx="5124438" cy="3182502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8"/>
          <p:cNvSpPr txBox="1">
            <a:spLocks noGrp="1"/>
          </p:cNvSpPr>
          <p:nvPr>
            <p:ph type="title"/>
          </p:nvPr>
        </p:nvSpPr>
        <p:spPr>
          <a:xfrm>
            <a:off x="1617900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3" name="Google Shape;933;p8"/>
          <p:cNvSpPr/>
          <p:nvPr/>
        </p:nvSpPr>
        <p:spPr>
          <a:xfrm>
            <a:off x="3369439" y="334717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F1B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4" name="Google Shape;934;p8"/>
          <p:cNvGrpSpPr/>
          <p:nvPr/>
        </p:nvGrpSpPr>
        <p:grpSpPr>
          <a:xfrm>
            <a:off x="2823965" y="3359742"/>
            <a:ext cx="494121" cy="349740"/>
            <a:chOff x="3411725" y="3214797"/>
            <a:chExt cx="481130" cy="340611"/>
          </a:xfrm>
        </p:grpSpPr>
        <p:sp>
          <p:nvSpPr>
            <p:cNvPr id="935" name="Google Shape;935;p8"/>
            <p:cNvSpPr/>
            <p:nvPr/>
          </p:nvSpPr>
          <p:spPr>
            <a:xfrm>
              <a:off x="3411725" y="3307919"/>
              <a:ext cx="481130" cy="247489"/>
            </a:xfrm>
            <a:custGeom>
              <a:avLst/>
              <a:gdLst/>
              <a:ahLst/>
              <a:cxnLst/>
              <a:rect l="l" t="t" r="r" b="b"/>
              <a:pathLst>
                <a:path w="26789" h="13780" extrusionOk="0">
                  <a:moveTo>
                    <a:pt x="24646" y="1"/>
                  </a:moveTo>
                  <a:cubicBezTo>
                    <a:pt x="24335" y="1"/>
                    <a:pt x="23920" y="1"/>
                    <a:pt x="23643" y="139"/>
                  </a:cubicBezTo>
                  <a:cubicBezTo>
                    <a:pt x="23194" y="450"/>
                    <a:pt x="22918" y="865"/>
                    <a:pt x="22779" y="1314"/>
                  </a:cubicBezTo>
                  <a:lnTo>
                    <a:pt x="22779" y="1591"/>
                  </a:lnTo>
                  <a:cubicBezTo>
                    <a:pt x="22468" y="2178"/>
                    <a:pt x="22053" y="2731"/>
                    <a:pt x="21742" y="3181"/>
                  </a:cubicBezTo>
                  <a:cubicBezTo>
                    <a:pt x="20878" y="4183"/>
                    <a:pt x="19876" y="5185"/>
                    <a:pt x="18873" y="5911"/>
                  </a:cubicBezTo>
                  <a:cubicBezTo>
                    <a:pt x="17283" y="7190"/>
                    <a:pt x="15693" y="8227"/>
                    <a:pt x="13827" y="8918"/>
                  </a:cubicBezTo>
                  <a:cubicBezTo>
                    <a:pt x="13274" y="9229"/>
                    <a:pt x="12686" y="9368"/>
                    <a:pt x="12099" y="9506"/>
                  </a:cubicBezTo>
                  <a:cubicBezTo>
                    <a:pt x="11684" y="9644"/>
                    <a:pt x="11096" y="9644"/>
                    <a:pt x="10509" y="9782"/>
                  </a:cubicBezTo>
                  <a:cubicBezTo>
                    <a:pt x="9274" y="9906"/>
                    <a:pt x="8040" y="10012"/>
                    <a:pt x="6805" y="10012"/>
                  </a:cubicBezTo>
                  <a:cubicBezTo>
                    <a:pt x="6311" y="10012"/>
                    <a:pt x="5818" y="9995"/>
                    <a:pt x="5324" y="9955"/>
                  </a:cubicBezTo>
                  <a:cubicBezTo>
                    <a:pt x="4909" y="9782"/>
                    <a:pt x="4460" y="9782"/>
                    <a:pt x="4183" y="9644"/>
                  </a:cubicBezTo>
                  <a:cubicBezTo>
                    <a:pt x="4183" y="9506"/>
                    <a:pt x="4321" y="9368"/>
                    <a:pt x="4460" y="9229"/>
                  </a:cubicBezTo>
                  <a:cubicBezTo>
                    <a:pt x="5047" y="8504"/>
                    <a:pt x="5773" y="7778"/>
                    <a:pt x="6361" y="7190"/>
                  </a:cubicBezTo>
                  <a:cubicBezTo>
                    <a:pt x="7052" y="7052"/>
                    <a:pt x="7501" y="6775"/>
                    <a:pt x="8089" y="6326"/>
                  </a:cubicBezTo>
                  <a:cubicBezTo>
                    <a:pt x="8366" y="6049"/>
                    <a:pt x="8642" y="5911"/>
                    <a:pt x="8953" y="5635"/>
                  </a:cubicBezTo>
                  <a:cubicBezTo>
                    <a:pt x="9368" y="5324"/>
                    <a:pt x="9506" y="4909"/>
                    <a:pt x="9817" y="4598"/>
                  </a:cubicBezTo>
                  <a:cubicBezTo>
                    <a:pt x="10094" y="4183"/>
                    <a:pt x="10232" y="3457"/>
                    <a:pt x="10094" y="3042"/>
                  </a:cubicBezTo>
                  <a:cubicBezTo>
                    <a:pt x="9956" y="2593"/>
                    <a:pt x="9644" y="2178"/>
                    <a:pt x="9230" y="1867"/>
                  </a:cubicBezTo>
                  <a:cubicBezTo>
                    <a:pt x="8953" y="1729"/>
                    <a:pt x="8504" y="1729"/>
                    <a:pt x="8227" y="1729"/>
                  </a:cubicBezTo>
                  <a:lnTo>
                    <a:pt x="7640" y="1729"/>
                  </a:lnTo>
                  <a:cubicBezTo>
                    <a:pt x="7363" y="1867"/>
                    <a:pt x="7052" y="2005"/>
                    <a:pt x="6776" y="2316"/>
                  </a:cubicBezTo>
                  <a:cubicBezTo>
                    <a:pt x="6050" y="2316"/>
                    <a:pt x="5186" y="2593"/>
                    <a:pt x="4771" y="3319"/>
                  </a:cubicBezTo>
                  <a:lnTo>
                    <a:pt x="4771" y="3457"/>
                  </a:lnTo>
                  <a:cubicBezTo>
                    <a:pt x="3768" y="4598"/>
                    <a:pt x="2593" y="5462"/>
                    <a:pt x="1591" y="6637"/>
                  </a:cubicBezTo>
                  <a:cubicBezTo>
                    <a:pt x="1003" y="7363"/>
                    <a:pt x="588" y="8054"/>
                    <a:pt x="312" y="8918"/>
                  </a:cubicBezTo>
                  <a:cubicBezTo>
                    <a:pt x="1" y="9782"/>
                    <a:pt x="139" y="10819"/>
                    <a:pt x="588" y="11511"/>
                  </a:cubicBezTo>
                  <a:cubicBezTo>
                    <a:pt x="1314" y="12824"/>
                    <a:pt x="2904" y="13412"/>
                    <a:pt x="4183" y="13550"/>
                  </a:cubicBezTo>
                  <a:cubicBezTo>
                    <a:pt x="5115" y="13712"/>
                    <a:pt x="6093" y="13779"/>
                    <a:pt x="7064" y="13779"/>
                  </a:cubicBezTo>
                  <a:cubicBezTo>
                    <a:pt x="7751" y="13779"/>
                    <a:pt x="8433" y="13746"/>
                    <a:pt x="9091" y="13688"/>
                  </a:cubicBezTo>
                  <a:cubicBezTo>
                    <a:pt x="10370" y="13688"/>
                    <a:pt x="11822" y="13550"/>
                    <a:pt x="13101" y="13239"/>
                  </a:cubicBezTo>
                  <a:cubicBezTo>
                    <a:pt x="13827" y="13101"/>
                    <a:pt x="14414" y="12824"/>
                    <a:pt x="15002" y="12548"/>
                  </a:cubicBezTo>
                  <a:cubicBezTo>
                    <a:pt x="16004" y="12237"/>
                    <a:pt x="16869" y="11684"/>
                    <a:pt x="17733" y="11234"/>
                  </a:cubicBezTo>
                  <a:cubicBezTo>
                    <a:pt x="19599" y="10232"/>
                    <a:pt x="21466" y="8918"/>
                    <a:pt x="22918" y="7501"/>
                  </a:cubicBezTo>
                  <a:cubicBezTo>
                    <a:pt x="24508" y="6049"/>
                    <a:pt x="25786" y="4321"/>
                    <a:pt x="26512" y="2316"/>
                  </a:cubicBezTo>
                  <a:cubicBezTo>
                    <a:pt x="26789" y="1452"/>
                    <a:pt x="26063" y="277"/>
                    <a:pt x="25061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3437803" y="3388003"/>
              <a:ext cx="165771" cy="116722"/>
            </a:xfrm>
            <a:custGeom>
              <a:avLst/>
              <a:gdLst/>
              <a:ahLst/>
              <a:cxnLst/>
              <a:rect l="l" t="t" r="r" b="b"/>
              <a:pathLst>
                <a:path w="9230" h="6499" extrusionOk="0">
                  <a:moveTo>
                    <a:pt x="1" y="0"/>
                  </a:moveTo>
                  <a:lnTo>
                    <a:pt x="1" y="0"/>
                  </a:lnTo>
                  <a:cubicBezTo>
                    <a:pt x="139" y="1452"/>
                    <a:pt x="139" y="3042"/>
                    <a:pt x="415" y="4459"/>
                  </a:cubicBezTo>
                  <a:cubicBezTo>
                    <a:pt x="1003" y="4909"/>
                    <a:pt x="1591" y="5047"/>
                    <a:pt x="2316" y="5323"/>
                  </a:cubicBezTo>
                  <a:cubicBezTo>
                    <a:pt x="3457" y="5635"/>
                    <a:pt x="4736" y="5911"/>
                    <a:pt x="6049" y="6049"/>
                  </a:cubicBezTo>
                  <a:cubicBezTo>
                    <a:pt x="7052" y="6360"/>
                    <a:pt x="8192" y="6360"/>
                    <a:pt x="9229" y="6499"/>
                  </a:cubicBezTo>
                  <a:lnTo>
                    <a:pt x="9229" y="6049"/>
                  </a:lnTo>
                  <a:lnTo>
                    <a:pt x="9229" y="5773"/>
                  </a:lnTo>
                  <a:cubicBezTo>
                    <a:pt x="9057" y="4459"/>
                    <a:pt x="8918" y="3042"/>
                    <a:pt x="8918" y="1729"/>
                  </a:cubicBezTo>
                  <a:lnTo>
                    <a:pt x="8780" y="1729"/>
                  </a:lnTo>
                  <a:cubicBezTo>
                    <a:pt x="7328" y="1314"/>
                    <a:pt x="5600" y="1176"/>
                    <a:pt x="4045" y="1003"/>
                  </a:cubicBezTo>
                  <a:cubicBezTo>
                    <a:pt x="2731" y="865"/>
                    <a:pt x="1279" y="588"/>
                    <a:pt x="1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3629005" y="3374964"/>
              <a:ext cx="49067" cy="124175"/>
            </a:xfrm>
            <a:custGeom>
              <a:avLst/>
              <a:gdLst/>
              <a:ahLst/>
              <a:cxnLst/>
              <a:rect l="l" t="t" r="r" b="b"/>
              <a:pathLst>
                <a:path w="2732" h="6914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593" y="173"/>
                    <a:pt x="2316" y="312"/>
                    <a:pt x="2040" y="450"/>
                  </a:cubicBezTo>
                  <a:lnTo>
                    <a:pt x="2040" y="588"/>
                  </a:lnTo>
                  <a:cubicBezTo>
                    <a:pt x="1867" y="588"/>
                    <a:pt x="1867" y="726"/>
                    <a:pt x="1867" y="726"/>
                  </a:cubicBezTo>
                  <a:cubicBezTo>
                    <a:pt x="1003" y="2766"/>
                    <a:pt x="588" y="4909"/>
                    <a:pt x="1" y="6914"/>
                  </a:cubicBezTo>
                  <a:cubicBezTo>
                    <a:pt x="139" y="6775"/>
                    <a:pt x="450" y="6637"/>
                    <a:pt x="588" y="6499"/>
                  </a:cubicBezTo>
                  <a:cubicBezTo>
                    <a:pt x="1176" y="4321"/>
                    <a:pt x="2040" y="2178"/>
                    <a:pt x="2731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3706611" y="3383028"/>
              <a:ext cx="8082" cy="13057"/>
            </a:xfrm>
            <a:custGeom>
              <a:avLst/>
              <a:gdLst/>
              <a:ahLst/>
              <a:cxnLst/>
              <a:rect l="l" t="t" r="r" b="b"/>
              <a:pathLst>
                <a:path w="450" h="727" extrusionOk="0">
                  <a:moveTo>
                    <a:pt x="450" y="1"/>
                  </a:moveTo>
                  <a:cubicBezTo>
                    <a:pt x="450" y="139"/>
                    <a:pt x="311" y="139"/>
                    <a:pt x="139" y="139"/>
                  </a:cubicBezTo>
                  <a:cubicBezTo>
                    <a:pt x="139" y="277"/>
                    <a:pt x="0" y="589"/>
                    <a:pt x="0" y="727"/>
                  </a:cubicBezTo>
                  <a:cubicBezTo>
                    <a:pt x="0" y="589"/>
                    <a:pt x="139" y="589"/>
                    <a:pt x="311" y="416"/>
                  </a:cubicBezTo>
                  <a:cubicBezTo>
                    <a:pt x="450" y="416"/>
                    <a:pt x="450" y="589"/>
                    <a:pt x="450" y="589"/>
                  </a:cubicBezTo>
                  <a:lnTo>
                    <a:pt x="450" y="416"/>
                  </a:lnTo>
                  <a:lnTo>
                    <a:pt x="450" y="277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3662537" y="338800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3652605" y="3365032"/>
              <a:ext cx="49049" cy="118590"/>
            </a:xfrm>
            <a:custGeom>
              <a:avLst/>
              <a:gdLst/>
              <a:ahLst/>
              <a:cxnLst/>
              <a:rect l="l" t="t" r="r" b="b"/>
              <a:pathLst>
                <a:path w="2731" h="6603" extrusionOk="0">
                  <a:moveTo>
                    <a:pt x="2592" y="1"/>
                  </a:moveTo>
                  <a:cubicBezTo>
                    <a:pt x="2454" y="1"/>
                    <a:pt x="2281" y="139"/>
                    <a:pt x="2143" y="139"/>
                  </a:cubicBezTo>
                  <a:lnTo>
                    <a:pt x="2143" y="277"/>
                  </a:lnTo>
                  <a:cubicBezTo>
                    <a:pt x="1417" y="2455"/>
                    <a:pt x="553" y="4459"/>
                    <a:pt x="0" y="6602"/>
                  </a:cubicBezTo>
                  <a:cubicBezTo>
                    <a:pt x="415" y="6326"/>
                    <a:pt x="864" y="6188"/>
                    <a:pt x="1141" y="5911"/>
                  </a:cubicBezTo>
                  <a:lnTo>
                    <a:pt x="1141" y="5738"/>
                  </a:lnTo>
                  <a:cubicBezTo>
                    <a:pt x="1590" y="4010"/>
                    <a:pt x="2143" y="2282"/>
                    <a:pt x="2731" y="726"/>
                  </a:cubicBezTo>
                  <a:cubicBezTo>
                    <a:pt x="2731" y="415"/>
                    <a:pt x="2731" y="139"/>
                    <a:pt x="2592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3686118" y="3398563"/>
              <a:ext cx="26096" cy="64566"/>
            </a:xfrm>
            <a:custGeom>
              <a:avLst/>
              <a:gdLst/>
              <a:ahLst/>
              <a:cxnLst/>
              <a:rect l="l" t="t" r="r" b="b"/>
              <a:pathLst>
                <a:path w="1453" h="3595" extrusionOk="0">
                  <a:moveTo>
                    <a:pt x="1003" y="0"/>
                  </a:moveTo>
                  <a:cubicBezTo>
                    <a:pt x="726" y="1141"/>
                    <a:pt x="277" y="2454"/>
                    <a:pt x="1" y="3595"/>
                  </a:cubicBezTo>
                  <a:cubicBezTo>
                    <a:pt x="588" y="3318"/>
                    <a:pt x="1003" y="3007"/>
                    <a:pt x="1452" y="2731"/>
                  </a:cubicBezTo>
                  <a:lnTo>
                    <a:pt x="1452" y="2592"/>
                  </a:lnTo>
                  <a:cubicBezTo>
                    <a:pt x="1280" y="1728"/>
                    <a:pt x="1141" y="1002"/>
                    <a:pt x="1003" y="138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3615966" y="3390481"/>
              <a:ext cx="34160" cy="103701"/>
            </a:xfrm>
            <a:custGeom>
              <a:avLst/>
              <a:gdLst/>
              <a:ahLst/>
              <a:cxnLst/>
              <a:rect l="l" t="t" r="r" b="b"/>
              <a:pathLst>
                <a:path w="1902" h="5774" extrusionOk="0">
                  <a:moveTo>
                    <a:pt x="1902" y="1"/>
                  </a:moveTo>
                  <a:cubicBezTo>
                    <a:pt x="1729" y="1"/>
                    <a:pt x="1591" y="174"/>
                    <a:pt x="1314" y="312"/>
                  </a:cubicBezTo>
                  <a:lnTo>
                    <a:pt x="1314" y="450"/>
                  </a:lnTo>
                  <a:cubicBezTo>
                    <a:pt x="1176" y="588"/>
                    <a:pt x="1176" y="865"/>
                    <a:pt x="1038" y="1038"/>
                  </a:cubicBezTo>
                  <a:cubicBezTo>
                    <a:pt x="727" y="1902"/>
                    <a:pt x="312" y="2904"/>
                    <a:pt x="1" y="3768"/>
                  </a:cubicBezTo>
                  <a:cubicBezTo>
                    <a:pt x="1" y="4494"/>
                    <a:pt x="174" y="5047"/>
                    <a:pt x="174" y="5773"/>
                  </a:cubicBezTo>
                  <a:cubicBezTo>
                    <a:pt x="450" y="4771"/>
                    <a:pt x="727" y="3630"/>
                    <a:pt x="1038" y="2593"/>
                  </a:cubicBezTo>
                  <a:cubicBezTo>
                    <a:pt x="1314" y="1729"/>
                    <a:pt x="1591" y="865"/>
                    <a:pt x="1902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3613488" y="3405999"/>
              <a:ext cx="10578" cy="28574"/>
            </a:xfrm>
            <a:custGeom>
              <a:avLst/>
              <a:gdLst/>
              <a:ahLst/>
              <a:cxnLst/>
              <a:rect l="l" t="t" r="r" b="b"/>
              <a:pathLst>
                <a:path w="589" h="1591" extrusionOk="0">
                  <a:moveTo>
                    <a:pt x="588" y="1"/>
                  </a:moveTo>
                  <a:cubicBezTo>
                    <a:pt x="450" y="174"/>
                    <a:pt x="139" y="312"/>
                    <a:pt x="0" y="588"/>
                  </a:cubicBezTo>
                  <a:lnTo>
                    <a:pt x="0" y="1591"/>
                  </a:lnTo>
                  <a:cubicBezTo>
                    <a:pt x="312" y="1038"/>
                    <a:pt x="450" y="450"/>
                    <a:pt x="588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3603556" y="3491668"/>
              <a:ext cx="18" cy="13057"/>
            </a:xfrm>
            <a:custGeom>
              <a:avLst/>
              <a:gdLst/>
              <a:ahLst/>
              <a:cxnLst/>
              <a:rect l="l" t="t" r="r" b="b"/>
              <a:pathLst>
                <a:path w="1" h="727" extrusionOk="0">
                  <a:moveTo>
                    <a:pt x="0" y="727"/>
                  </a:moveTo>
                  <a:lnTo>
                    <a:pt x="0" y="727"/>
                  </a:lnTo>
                  <a:lnTo>
                    <a:pt x="0" y="1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3448364" y="3323437"/>
              <a:ext cx="232815" cy="80102"/>
            </a:xfrm>
            <a:custGeom>
              <a:avLst/>
              <a:gdLst/>
              <a:ahLst/>
              <a:cxnLst/>
              <a:rect l="l" t="t" r="r" b="b"/>
              <a:pathLst>
                <a:path w="12963" h="4460" extrusionOk="0">
                  <a:moveTo>
                    <a:pt x="8780" y="2005"/>
                  </a:moveTo>
                  <a:cubicBezTo>
                    <a:pt x="8918" y="2005"/>
                    <a:pt x="8918" y="2178"/>
                    <a:pt x="8918" y="2178"/>
                  </a:cubicBezTo>
                  <a:cubicBezTo>
                    <a:pt x="8918" y="2317"/>
                    <a:pt x="8918" y="2317"/>
                    <a:pt x="8780" y="2317"/>
                  </a:cubicBezTo>
                  <a:cubicBezTo>
                    <a:pt x="8641" y="2317"/>
                    <a:pt x="8641" y="2317"/>
                    <a:pt x="8641" y="2178"/>
                  </a:cubicBezTo>
                  <a:cubicBezTo>
                    <a:pt x="8641" y="2178"/>
                    <a:pt x="8641" y="2005"/>
                    <a:pt x="8780" y="2005"/>
                  </a:cubicBezTo>
                  <a:close/>
                  <a:moveTo>
                    <a:pt x="9506" y="2455"/>
                  </a:moveTo>
                  <a:cubicBezTo>
                    <a:pt x="9644" y="2455"/>
                    <a:pt x="9782" y="2593"/>
                    <a:pt x="9782" y="2731"/>
                  </a:cubicBezTo>
                  <a:cubicBezTo>
                    <a:pt x="9782" y="2870"/>
                    <a:pt x="9644" y="3042"/>
                    <a:pt x="9506" y="3042"/>
                  </a:cubicBezTo>
                  <a:cubicBezTo>
                    <a:pt x="9194" y="3042"/>
                    <a:pt x="9056" y="2870"/>
                    <a:pt x="9056" y="2731"/>
                  </a:cubicBezTo>
                  <a:cubicBezTo>
                    <a:pt x="9056" y="2593"/>
                    <a:pt x="9194" y="2455"/>
                    <a:pt x="9506" y="2455"/>
                  </a:cubicBezTo>
                  <a:close/>
                  <a:moveTo>
                    <a:pt x="8192" y="2593"/>
                  </a:moveTo>
                  <a:cubicBezTo>
                    <a:pt x="8469" y="2593"/>
                    <a:pt x="8780" y="2870"/>
                    <a:pt x="8780" y="3319"/>
                  </a:cubicBezTo>
                  <a:cubicBezTo>
                    <a:pt x="8780" y="3595"/>
                    <a:pt x="8469" y="3907"/>
                    <a:pt x="8192" y="3907"/>
                  </a:cubicBezTo>
                  <a:cubicBezTo>
                    <a:pt x="7777" y="3907"/>
                    <a:pt x="7466" y="3595"/>
                    <a:pt x="7466" y="3319"/>
                  </a:cubicBezTo>
                  <a:cubicBezTo>
                    <a:pt x="7466" y="2870"/>
                    <a:pt x="7777" y="2593"/>
                    <a:pt x="8192" y="2593"/>
                  </a:cubicBezTo>
                  <a:close/>
                  <a:moveTo>
                    <a:pt x="4321" y="1"/>
                  </a:moveTo>
                  <a:cubicBezTo>
                    <a:pt x="3733" y="277"/>
                    <a:pt x="3007" y="727"/>
                    <a:pt x="2420" y="1141"/>
                  </a:cubicBezTo>
                  <a:cubicBezTo>
                    <a:pt x="1556" y="1729"/>
                    <a:pt x="691" y="2317"/>
                    <a:pt x="0" y="2731"/>
                  </a:cubicBezTo>
                  <a:cubicBezTo>
                    <a:pt x="277" y="2870"/>
                    <a:pt x="553" y="3042"/>
                    <a:pt x="864" y="3181"/>
                  </a:cubicBezTo>
                  <a:cubicBezTo>
                    <a:pt x="3284" y="3907"/>
                    <a:pt x="5876" y="3734"/>
                    <a:pt x="8469" y="4460"/>
                  </a:cubicBezTo>
                  <a:cubicBezTo>
                    <a:pt x="8780" y="4321"/>
                    <a:pt x="9056" y="4045"/>
                    <a:pt x="9506" y="3734"/>
                  </a:cubicBezTo>
                  <a:cubicBezTo>
                    <a:pt x="9782" y="3457"/>
                    <a:pt x="10197" y="3319"/>
                    <a:pt x="10646" y="3042"/>
                  </a:cubicBezTo>
                  <a:cubicBezTo>
                    <a:pt x="11372" y="2593"/>
                    <a:pt x="12236" y="2317"/>
                    <a:pt x="12962" y="1867"/>
                  </a:cubicBezTo>
                  <a:cubicBezTo>
                    <a:pt x="11510" y="1591"/>
                    <a:pt x="10059" y="1452"/>
                    <a:pt x="8641" y="1141"/>
                  </a:cubicBezTo>
                  <a:cubicBezTo>
                    <a:pt x="8469" y="1141"/>
                    <a:pt x="8192" y="865"/>
                    <a:pt x="8330" y="588"/>
                  </a:cubicBezTo>
                  <a:cubicBezTo>
                    <a:pt x="8054" y="450"/>
                    <a:pt x="7777" y="450"/>
                    <a:pt x="7466" y="450"/>
                  </a:cubicBezTo>
                  <a:cubicBezTo>
                    <a:pt x="7466" y="588"/>
                    <a:pt x="7190" y="727"/>
                    <a:pt x="7051" y="727"/>
                  </a:cubicBezTo>
                  <a:cubicBezTo>
                    <a:pt x="6187" y="588"/>
                    <a:pt x="5185" y="277"/>
                    <a:pt x="432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3543965" y="3230314"/>
              <a:ext cx="292407" cy="116740"/>
            </a:xfrm>
            <a:custGeom>
              <a:avLst/>
              <a:gdLst/>
              <a:ahLst/>
              <a:cxnLst/>
              <a:rect l="l" t="t" r="r" b="b"/>
              <a:pathLst>
                <a:path w="16281" h="6500" extrusionOk="0">
                  <a:moveTo>
                    <a:pt x="8641" y="727"/>
                  </a:moveTo>
                  <a:cubicBezTo>
                    <a:pt x="8780" y="727"/>
                    <a:pt x="8918" y="865"/>
                    <a:pt x="8918" y="865"/>
                  </a:cubicBezTo>
                  <a:cubicBezTo>
                    <a:pt x="8918" y="1003"/>
                    <a:pt x="8780" y="1003"/>
                    <a:pt x="8641" y="1003"/>
                  </a:cubicBezTo>
                  <a:cubicBezTo>
                    <a:pt x="8641" y="1003"/>
                    <a:pt x="8503" y="1003"/>
                    <a:pt x="8503" y="865"/>
                  </a:cubicBezTo>
                  <a:lnTo>
                    <a:pt x="8641" y="727"/>
                  </a:lnTo>
                  <a:close/>
                  <a:moveTo>
                    <a:pt x="7777" y="1591"/>
                  </a:moveTo>
                  <a:cubicBezTo>
                    <a:pt x="7916" y="1591"/>
                    <a:pt x="8054" y="1729"/>
                    <a:pt x="8054" y="1729"/>
                  </a:cubicBezTo>
                  <a:cubicBezTo>
                    <a:pt x="8054" y="1867"/>
                    <a:pt x="7916" y="2006"/>
                    <a:pt x="7777" y="2006"/>
                  </a:cubicBezTo>
                  <a:cubicBezTo>
                    <a:pt x="7639" y="2006"/>
                    <a:pt x="7639" y="1867"/>
                    <a:pt x="7639" y="1729"/>
                  </a:cubicBezTo>
                  <a:cubicBezTo>
                    <a:pt x="7639" y="1729"/>
                    <a:pt x="7639" y="1591"/>
                    <a:pt x="7777" y="1591"/>
                  </a:cubicBezTo>
                  <a:close/>
                  <a:moveTo>
                    <a:pt x="5323" y="4771"/>
                  </a:moveTo>
                  <a:cubicBezTo>
                    <a:pt x="5461" y="4771"/>
                    <a:pt x="5461" y="4771"/>
                    <a:pt x="5461" y="4909"/>
                  </a:cubicBezTo>
                  <a:cubicBezTo>
                    <a:pt x="5461" y="5047"/>
                    <a:pt x="5461" y="5047"/>
                    <a:pt x="5323" y="5047"/>
                  </a:cubicBezTo>
                  <a:cubicBezTo>
                    <a:pt x="5185" y="5047"/>
                    <a:pt x="5185" y="5047"/>
                    <a:pt x="5185" y="4909"/>
                  </a:cubicBezTo>
                  <a:cubicBezTo>
                    <a:pt x="5185" y="4771"/>
                    <a:pt x="5185" y="4771"/>
                    <a:pt x="5323" y="4771"/>
                  </a:cubicBezTo>
                  <a:close/>
                  <a:moveTo>
                    <a:pt x="7328" y="4460"/>
                  </a:moveTo>
                  <a:cubicBezTo>
                    <a:pt x="7639" y="4460"/>
                    <a:pt x="7777" y="4771"/>
                    <a:pt x="7777" y="4909"/>
                  </a:cubicBezTo>
                  <a:cubicBezTo>
                    <a:pt x="7777" y="5186"/>
                    <a:pt x="7639" y="5324"/>
                    <a:pt x="7328" y="5324"/>
                  </a:cubicBezTo>
                  <a:cubicBezTo>
                    <a:pt x="7190" y="5324"/>
                    <a:pt x="7051" y="5186"/>
                    <a:pt x="7051" y="4909"/>
                  </a:cubicBezTo>
                  <a:cubicBezTo>
                    <a:pt x="7051" y="4771"/>
                    <a:pt x="7190" y="4460"/>
                    <a:pt x="7328" y="4460"/>
                  </a:cubicBezTo>
                  <a:close/>
                  <a:moveTo>
                    <a:pt x="6464" y="5186"/>
                  </a:moveTo>
                  <a:cubicBezTo>
                    <a:pt x="6602" y="5186"/>
                    <a:pt x="6775" y="5324"/>
                    <a:pt x="6775" y="5462"/>
                  </a:cubicBezTo>
                  <a:cubicBezTo>
                    <a:pt x="6775" y="5635"/>
                    <a:pt x="6602" y="5773"/>
                    <a:pt x="6464" y="5773"/>
                  </a:cubicBezTo>
                  <a:cubicBezTo>
                    <a:pt x="6326" y="5773"/>
                    <a:pt x="6187" y="5635"/>
                    <a:pt x="6187" y="5462"/>
                  </a:cubicBezTo>
                  <a:cubicBezTo>
                    <a:pt x="6187" y="5324"/>
                    <a:pt x="6326" y="5186"/>
                    <a:pt x="6464" y="5186"/>
                  </a:cubicBezTo>
                  <a:close/>
                  <a:moveTo>
                    <a:pt x="7639" y="1"/>
                  </a:moveTo>
                  <a:cubicBezTo>
                    <a:pt x="7639" y="1"/>
                    <a:pt x="7639" y="139"/>
                    <a:pt x="7466" y="139"/>
                  </a:cubicBezTo>
                  <a:cubicBezTo>
                    <a:pt x="7777" y="139"/>
                    <a:pt x="8054" y="277"/>
                    <a:pt x="8054" y="589"/>
                  </a:cubicBezTo>
                  <a:cubicBezTo>
                    <a:pt x="8054" y="865"/>
                    <a:pt x="7777" y="1003"/>
                    <a:pt x="7466" y="1003"/>
                  </a:cubicBezTo>
                  <a:cubicBezTo>
                    <a:pt x="7190" y="1003"/>
                    <a:pt x="7051" y="865"/>
                    <a:pt x="7051" y="589"/>
                  </a:cubicBezTo>
                  <a:cubicBezTo>
                    <a:pt x="7051" y="450"/>
                    <a:pt x="7051" y="277"/>
                    <a:pt x="7190" y="277"/>
                  </a:cubicBezTo>
                  <a:cubicBezTo>
                    <a:pt x="7051" y="277"/>
                    <a:pt x="6913" y="277"/>
                    <a:pt x="6775" y="450"/>
                  </a:cubicBezTo>
                  <a:cubicBezTo>
                    <a:pt x="6187" y="727"/>
                    <a:pt x="5738" y="1003"/>
                    <a:pt x="5185" y="1314"/>
                  </a:cubicBezTo>
                  <a:cubicBezTo>
                    <a:pt x="4597" y="1729"/>
                    <a:pt x="4010" y="2006"/>
                    <a:pt x="3595" y="2317"/>
                  </a:cubicBezTo>
                  <a:cubicBezTo>
                    <a:pt x="2454" y="3043"/>
                    <a:pt x="1417" y="3734"/>
                    <a:pt x="277" y="4322"/>
                  </a:cubicBezTo>
                  <a:cubicBezTo>
                    <a:pt x="138" y="4460"/>
                    <a:pt x="0" y="4460"/>
                    <a:pt x="0" y="4598"/>
                  </a:cubicBezTo>
                  <a:cubicBezTo>
                    <a:pt x="553" y="4771"/>
                    <a:pt x="1141" y="4909"/>
                    <a:pt x="1867" y="5047"/>
                  </a:cubicBezTo>
                  <a:cubicBezTo>
                    <a:pt x="2143" y="5047"/>
                    <a:pt x="2281" y="5324"/>
                    <a:pt x="2143" y="5462"/>
                  </a:cubicBezTo>
                  <a:lnTo>
                    <a:pt x="2143" y="5635"/>
                  </a:lnTo>
                  <a:cubicBezTo>
                    <a:pt x="2454" y="5635"/>
                    <a:pt x="2731" y="5635"/>
                    <a:pt x="3007" y="5773"/>
                  </a:cubicBezTo>
                  <a:cubicBezTo>
                    <a:pt x="3007" y="5635"/>
                    <a:pt x="3318" y="5462"/>
                    <a:pt x="3457" y="5462"/>
                  </a:cubicBezTo>
                  <a:cubicBezTo>
                    <a:pt x="5185" y="5773"/>
                    <a:pt x="6775" y="6050"/>
                    <a:pt x="8330" y="6188"/>
                  </a:cubicBezTo>
                  <a:cubicBezTo>
                    <a:pt x="8503" y="6326"/>
                    <a:pt x="8641" y="6326"/>
                    <a:pt x="8641" y="6499"/>
                  </a:cubicBezTo>
                  <a:cubicBezTo>
                    <a:pt x="8780" y="6326"/>
                    <a:pt x="8918" y="6326"/>
                    <a:pt x="8918" y="6188"/>
                  </a:cubicBezTo>
                  <a:cubicBezTo>
                    <a:pt x="9367" y="6050"/>
                    <a:pt x="9644" y="5773"/>
                    <a:pt x="10059" y="5635"/>
                  </a:cubicBezTo>
                  <a:cubicBezTo>
                    <a:pt x="10785" y="5047"/>
                    <a:pt x="11649" y="4460"/>
                    <a:pt x="12375" y="4045"/>
                  </a:cubicBezTo>
                  <a:cubicBezTo>
                    <a:pt x="13100" y="3457"/>
                    <a:pt x="13965" y="3043"/>
                    <a:pt x="14829" y="2455"/>
                  </a:cubicBezTo>
                  <a:cubicBezTo>
                    <a:pt x="15105" y="2178"/>
                    <a:pt x="15555" y="2006"/>
                    <a:pt x="15831" y="1729"/>
                  </a:cubicBezTo>
                  <a:cubicBezTo>
                    <a:pt x="15969" y="1591"/>
                    <a:pt x="16108" y="1591"/>
                    <a:pt x="16280" y="1453"/>
                  </a:cubicBezTo>
                  <a:cubicBezTo>
                    <a:pt x="13377" y="865"/>
                    <a:pt x="10508" y="727"/>
                    <a:pt x="76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3714675" y="3338954"/>
              <a:ext cx="25467" cy="62106"/>
            </a:xfrm>
            <a:custGeom>
              <a:avLst/>
              <a:gdLst/>
              <a:ahLst/>
              <a:cxnLst/>
              <a:rect l="l" t="t" r="r" b="b"/>
              <a:pathLst>
                <a:path w="1418" h="3458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41" y="139"/>
                    <a:pt x="865" y="450"/>
                    <a:pt x="554" y="588"/>
                  </a:cubicBezTo>
                  <a:cubicBezTo>
                    <a:pt x="277" y="727"/>
                    <a:pt x="139" y="865"/>
                    <a:pt x="1" y="865"/>
                  </a:cubicBezTo>
                  <a:cubicBezTo>
                    <a:pt x="1" y="1314"/>
                    <a:pt x="139" y="1729"/>
                    <a:pt x="139" y="2178"/>
                  </a:cubicBezTo>
                  <a:cubicBezTo>
                    <a:pt x="139" y="2317"/>
                    <a:pt x="139" y="2455"/>
                    <a:pt x="1" y="2455"/>
                  </a:cubicBezTo>
                  <a:lnTo>
                    <a:pt x="1" y="2731"/>
                  </a:lnTo>
                  <a:lnTo>
                    <a:pt x="1" y="2870"/>
                  </a:lnTo>
                  <a:lnTo>
                    <a:pt x="1" y="3043"/>
                  </a:lnTo>
                  <a:cubicBezTo>
                    <a:pt x="139" y="3043"/>
                    <a:pt x="277" y="3181"/>
                    <a:pt x="277" y="3319"/>
                  </a:cubicBezTo>
                  <a:lnTo>
                    <a:pt x="277" y="3457"/>
                  </a:lnTo>
                  <a:cubicBezTo>
                    <a:pt x="554" y="2317"/>
                    <a:pt x="1003" y="1141"/>
                    <a:pt x="141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3779241" y="3284948"/>
              <a:ext cx="44092" cy="113633"/>
            </a:xfrm>
            <a:custGeom>
              <a:avLst/>
              <a:gdLst/>
              <a:ahLst/>
              <a:cxnLst/>
              <a:rect l="l" t="t" r="r" b="b"/>
              <a:pathLst>
                <a:path w="2455" h="6327" extrusionOk="0">
                  <a:moveTo>
                    <a:pt x="2455" y="1"/>
                  </a:moveTo>
                  <a:lnTo>
                    <a:pt x="2455" y="1"/>
                  </a:lnTo>
                  <a:cubicBezTo>
                    <a:pt x="2316" y="139"/>
                    <a:pt x="2005" y="277"/>
                    <a:pt x="1729" y="415"/>
                  </a:cubicBezTo>
                  <a:lnTo>
                    <a:pt x="1729" y="554"/>
                  </a:lnTo>
                  <a:cubicBezTo>
                    <a:pt x="1452" y="1729"/>
                    <a:pt x="1141" y="2731"/>
                    <a:pt x="726" y="3734"/>
                  </a:cubicBezTo>
                  <a:cubicBezTo>
                    <a:pt x="415" y="4598"/>
                    <a:pt x="139" y="5462"/>
                    <a:pt x="0" y="6326"/>
                  </a:cubicBezTo>
                  <a:cubicBezTo>
                    <a:pt x="415" y="6050"/>
                    <a:pt x="865" y="5738"/>
                    <a:pt x="1279" y="5462"/>
                  </a:cubicBezTo>
                  <a:cubicBezTo>
                    <a:pt x="1141" y="5462"/>
                    <a:pt x="1141" y="5324"/>
                    <a:pt x="1141" y="5185"/>
                  </a:cubicBezTo>
                  <a:lnTo>
                    <a:pt x="2455" y="1"/>
                  </a:ln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3724606" y="3320958"/>
              <a:ext cx="44092" cy="116111"/>
            </a:xfrm>
            <a:custGeom>
              <a:avLst/>
              <a:gdLst/>
              <a:ahLst/>
              <a:cxnLst/>
              <a:rect l="l" t="t" r="r" b="b"/>
              <a:pathLst>
                <a:path w="2455" h="6465" extrusionOk="0">
                  <a:moveTo>
                    <a:pt x="2455" y="0"/>
                  </a:moveTo>
                  <a:lnTo>
                    <a:pt x="2455" y="0"/>
                  </a:lnTo>
                  <a:cubicBezTo>
                    <a:pt x="2178" y="139"/>
                    <a:pt x="1902" y="277"/>
                    <a:pt x="1729" y="415"/>
                  </a:cubicBezTo>
                  <a:cubicBezTo>
                    <a:pt x="865" y="2316"/>
                    <a:pt x="312" y="4321"/>
                    <a:pt x="1" y="6326"/>
                  </a:cubicBezTo>
                  <a:lnTo>
                    <a:pt x="1" y="6464"/>
                  </a:lnTo>
                  <a:cubicBezTo>
                    <a:pt x="312" y="6326"/>
                    <a:pt x="588" y="6188"/>
                    <a:pt x="865" y="5911"/>
                  </a:cubicBezTo>
                  <a:cubicBezTo>
                    <a:pt x="727" y="5911"/>
                    <a:pt x="727" y="5773"/>
                    <a:pt x="727" y="5600"/>
                  </a:cubicBezTo>
                  <a:cubicBezTo>
                    <a:pt x="1314" y="3733"/>
                    <a:pt x="1902" y="1867"/>
                    <a:pt x="245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3812754" y="3266324"/>
              <a:ext cx="36028" cy="108658"/>
            </a:xfrm>
            <a:custGeom>
              <a:avLst/>
              <a:gdLst/>
              <a:ahLst/>
              <a:cxnLst/>
              <a:rect l="l" t="t" r="r" b="b"/>
              <a:pathLst>
                <a:path w="2006" h="6050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867" y="173"/>
                    <a:pt x="1591" y="312"/>
                    <a:pt x="1314" y="450"/>
                  </a:cubicBezTo>
                  <a:lnTo>
                    <a:pt x="1314" y="588"/>
                  </a:lnTo>
                  <a:cubicBezTo>
                    <a:pt x="865" y="2455"/>
                    <a:pt x="450" y="4183"/>
                    <a:pt x="1" y="6050"/>
                  </a:cubicBezTo>
                  <a:cubicBezTo>
                    <a:pt x="139" y="5911"/>
                    <a:pt x="450" y="5773"/>
                    <a:pt x="589" y="5635"/>
                  </a:cubicBezTo>
                  <a:lnTo>
                    <a:pt x="589" y="5358"/>
                  </a:lnTo>
                  <a:cubicBezTo>
                    <a:pt x="1142" y="3630"/>
                    <a:pt x="1591" y="1729"/>
                    <a:pt x="2006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3836354" y="3289923"/>
              <a:ext cx="20510" cy="67063"/>
            </a:xfrm>
            <a:custGeom>
              <a:avLst/>
              <a:gdLst/>
              <a:ahLst/>
              <a:cxnLst/>
              <a:rect l="l" t="t" r="r" b="b"/>
              <a:pathLst>
                <a:path w="1142" h="3734" extrusionOk="0">
                  <a:moveTo>
                    <a:pt x="1003" y="0"/>
                  </a:moveTo>
                  <a:cubicBezTo>
                    <a:pt x="692" y="1279"/>
                    <a:pt x="415" y="2454"/>
                    <a:pt x="0" y="3733"/>
                  </a:cubicBezTo>
                  <a:cubicBezTo>
                    <a:pt x="415" y="3457"/>
                    <a:pt x="865" y="3180"/>
                    <a:pt x="1141" y="2869"/>
                  </a:cubicBezTo>
                  <a:lnTo>
                    <a:pt x="1141" y="2731"/>
                  </a:lnTo>
                  <a:cubicBezTo>
                    <a:pt x="1003" y="1867"/>
                    <a:pt x="1003" y="864"/>
                    <a:pt x="1003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3750684" y="3300466"/>
              <a:ext cx="49067" cy="121068"/>
            </a:xfrm>
            <a:custGeom>
              <a:avLst/>
              <a:gdLst/>
              <a:ahLst/>
              <a:cxnLst/>
              <a:rect l="l" t="t" r="r" b="b"/>
              <a:pathLst>
                <a:path w="2732" h="6741" extrusionOk="0">
                  <a:moveTo>
                    <a:pt x="2731" y="1"/>
                  </a:moveTo>
                  <a:lnTo>
                    <a:pt x="2731" y="1"/>
                  </a:lnTo>
                  <a:cubicBezTo>
                    <a:pt x="2316" y="277"/>
                    <a:pt x="2005" y="416"/>
                    <a:pt x="1729" y="692"/>
                  </a:cubicBezTo>
                  <a:lnTo>
                    <a:pt x="1729" y="865"/>
                  </a:lnTo>
                  <a:cubicBezTo>
                    <a:pt x="1141" y="2731"/>
                    <a:pt x="588" y="4736"/>
                    <a:pt x="0" y="6741"/>
                  </a:cubicBezTo>
                  <a:cubicBezTo>
                    <a:pt x="277" y="6464"/>
                    <a:pt x="588" y="6188"/>
                    <a:pt x="1003" y="6050"/>
                  </a:cubicBezTo>
                  <a:lnTo>
                    <a:pt x="1003" y="5877"/>
                  </a:lnTo>
                  <a:cubicBezTo>
                    <a:pt x="1141" y="4736"/>
                    <a:pt x="1452" y="3734"/>
                    <a:pt x="1867" y="2731"/>
                  </a:cubicBezTo>
                  <a:cubicBezTo>
                    <a:pt x="2178" y="1867"/>
                    <a:pt x="2455" y="865"/>
                    <a:pt x="2731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3582453" y="3370007"/>
              <a:ext cx="23599" cy="23599"/>
            </a:xfrm>
            <a:custGeom>
              <a:avLst/>
              <a:gdLst/>
              <a:ahLst/>
              <a:cxnLst/>
              <a:rect l="l" t="t" r="r" b="b"/>
              <a:pathLst>
                <a:path w="1314" h="1314" extrusionOk="0">
                  <a:moveTo>
                    <a:pt x="726" y="0"/>
                  </a:moveTo>
                  <a:cubicBezTo>
                    <a:pt x="311" y="0"/>
                    <a:pt x="0" y="277"/>
                    <a:pt x="0" y="726"/>
                  </a:cubicBezTo>
                  <a:cubicBezTo>
                    <a:pt x="0" y="1002"/>
                    <a:pt x="311" y="1314"/>
                    <a:pt x="726" y="1314"/>
                  </a:cubicBezTo>
                  <a:cubicBezTo>
                    <a:pt x="1003" y="1314"/>
                    <a:pt x="1314" y="1002"/>
                    <a:pt x="1314" y="726"/>
                  </a:cubicBezTo>
                  <a:cubicBezTo>
                    <a:pt x="1314" y="277"/>
                    <a:pt x="1003" y="0"/>
                    <a:pt x="726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3611009" y="3367511"/>
              <a:ext cx="13057" cy="10578"/>
            </a:xfrm>
            <a:custGeom>
              <a:avLst/>
              <a:gdLst/>
              <a:ahLst/>
              <a:cxnLst/>
              <a:rect l="l" t="t" r="r" b="b"/>
              <a:pathLst>
                <a:path w="727" h="589" extrusionOk="0">
                  <a:moveTo>
                    <a:pt x="450" y="1"/>
                  </a:moveTo>
                  <a:cubicBezTo>
                    <a:pt x="138" y="1"/>
                    <a:pt x="0" y="139"/>
                    <a:pt x="0" y="277"/>
                  </a:cubicBezTo>
                  <a:cubicBezTo>
                    <a:pt x="0" y="416"/>
                    <a:pt x="138" y="588"/>
                    <a:pt x="450" y="588"/>
                  </a:cubicBezTo>
                  <a:cubicBezTo>
                    <a:pt x="588" y="588"/>
                    <a:pt x="726" y="416"/>
                    <a:pt x="726" y="277"/>
                  </a:cubicBezTo>
                  <a:cubicBezTo>
                    <a:pt x="726" y="139"/>
                    <a:pt x="588" y="1"/>
                    <a:pt x="450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3603556" y="3359447"/>
              <a:ext cx="4975" cy="5604"/>
            </a:xfrm>
            <a:custGeom>
              <a:avLst/>
              <a:gdLst/>
              <a:ahLst/>
              <a:cxnLst/>
              <a:rect l="l" t="t" r="r" b="b"/>
              <a:pathLst>
                <a:path w="277" h="312" extrusionOk="0">
                  <a:moveTo>
                    <a:pt x="139" y="0"/>
                  </a:moveTo>
                  <a:cubicBezTo>
                    <a:pt x="0" y="0"/>
                    <a:pt x="0" y="173"/>
                    <a:pt x="0" y="173"/>
                  </a:cubicBezTo>
                  <a:cubicBezTo>
                    <a:pt x="0" y="312"/>
                    <a:pt x="0" y="312"/>
                    <a:pt x="139" y="312"/>
                  </a:cubicBezTo>
                  <a:cubicBezTo>
                    <a:pt x="277" y="312"/>
                    <a:pt x="277" y="312"/>
                    <a:pt x="277" y="173"/>
                  </a:cubicBezTo>
                  <a:cubicBezTo>
                    <a:pt x="277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3670601" y="3232811"/>
              <a:ext cx="18014" cy="15535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415" y="0"/>
                    <a:pt x="277" y="0"/>
                    <a:pt x="139" y="138"/>
                  </a:cubicBezTo>
                  <a:cubicBezTo>
                    <a:pt x="0" y="138"/>
                    <a:pt x="0" y="311"/>
                    <a:pt x="0" y="450"/>
                  </a:cubicBezTo>
                  <a:cubicBezTo>
                    <a:pt x="0" y="726"/>
                    <a:pt x="139" y="864"/>
                    <a:pt x="415" y="864"/>
                  </a:cubicBezTo>
                  <a:cubicBezTo>
                    <a:pt x="726" y="864"/>
                    <a:pt x="1003" y="726"/>
                    <a:pt x="1003" y="450"/>
                  </a:cubicBezTo>
                  <a:cubicBezTo>
                    <a:pt x="1003" y="138"/>
                    <a:pt x="726" y="0"/>
                    <a:pt x="415" y="0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3696679" y="3243353"/>
              <a:ext cx="7453" cy="4993"/>
            </a:xfrm>
            <a:custGeom>
              <a:avLst/>
              <a:gdLst/>
              <a:ahLst/>
              <a:cxnLst/>
              <a:rect l="l" t="t" r="r" b="b"/>
              <a:pathLst>
                <a:path w="415" h="278" extrusionOk="0">
                  <a:moveTo>
                    <a:pt x="138" y="1"/>
                  </a:moveTo>
                  <a:lnTo>
                    <a:pt x="0" y="139"/>
                  </a:lnTo>
                  <a:cubicBezTo>
                    <a:pt x="0" y="277"/>
                    <a:pt x="138" y="277"/>
                    <a:pt x="138" y="277"/>
                  </a:cubicBezTo>
                  <a:cubicBezTo>
                    <a:pt x="277" y="277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3681161" y="3258871"/>
              <a:ext cx="7453" cy="7471"/>
            </a:xfrm>
            <a:custGeom>
              <a:avLst/>
              <a:gdLst/>
              <a:ahLst/>
              <a:cxnLst/>
              <a:rect l="l" t="t" r="r" b="b"/>
              <a:pathLst>
                <a:path w="415" h="416" extrusionOk="0">
                  <a:moveTo>
                    <a:pt x="138" y="1"/>
                  </a:moveTo>
                  <a:cubicBezTo>
                    <a:pt x="0" y="1"/>
                    <a:pt x="0" y="139"/>
                    <a:pt x="0" y="139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416"/>
                    <a:pt x="415" y="277"/>
                    <a:pt x="415" y="139"/>
                  </a:cubicBezTo>
                  <a:cubicBezTo>
                    <a:pt x="415" y="139"/>
                    <a:pt x="277" y="1"/>
                    <a:pt x="138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3637069" y="3315983"/>
              <a:ext cx="4993" cy="4993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277"/>
                    <a:pt x="1" y="277"/>
                    <a:pt x="139" y="277"/>
                  </a:cubicBezTo>
                  <a:cubicBezTo>
                    <a:pt x="277" y="277"/>
                    <a:pt x="277" y="277"/>
                    <a:pt x="277" y="139"/>
                  </a:cubicBezTo>
                  <a:cubicBezTo>
                    <a:pt x="277" y="1"/>
                    <a:pt x="277" y="1"/>
                    <a:pt x="139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3655083" y="3323437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277" y="1"/>
                  </a:moveTo>
                  <a:cubicBezTo>
                    <a:pt x="139" y="1"/>
                    <a:pt x="0" y="139"/>
                    <a:pt x="0" y="277"/>
                  </a:cubicBezTo>
                  <a:cubicBezTo>
                    <a:pt x="0" y="450"/>
                    <a:pt x="139" y="588"/>
                    <a:pt x="277" y="588"/>
                  </a:cubicBezTo>
                  <a:cubicBezTo>
                    <a:pt x="415" y="588"/>
                    <a:pt x="588" y="450"/>
                    <a:pt x="588" y="277"/>
                  </a:cubicBezTo>
                  <a:cubicBezTo>
                    <a:pt x="588" y="139"/>
                    <a:pt x="415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3670601" y="3310398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277" y="1"/>
                  </a:moveTo>
                  <a:cubicBezTo>
                    <a:pt x="139" y="1"/>
                    <a:pt x="0" y="312"/>
                    <a:pt x="0" y="450"/>
                  </a:cubicBezTo>
                  <a:cubicBezTo>
                    <a:pt x="0" y="727"/>
                    <a:pt x="139" y="865"/>
                    <a:pt x="277" y="865"/>
                  </a:cubicBezTo>
                  <a:cubicBezTo>
                    <a:pt x="588" y="865"/>
                    <a:pt x="726" y="727"/>
                    <a:pt x="726" y="450"/>
                  </a:cubicBezTo>
                  <a:cubicBezTo>
                    <a:pt x="726" y="312"/>
                    <a:pt x="588" y="1"/>
                    <a:pt x="277" y="1"/>
                  </a:cubicBezTo>
                  <a:close/>
                </a:path>
              </a:pathLst>
            </a:custGeom>
            <a:solidFill>
              <a:srgbClr val="F1B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3422286" y="3214797"/>
              <a:ext cx="452574" cy="307942"/>
            </a:xfrm>
            <a:custGeom>
              <a:avLst/>
              <a:gdLst/>
              <a:ahLst/>
              <a:cxnLst/>
              <a:rect l="l" t="t" r="r" b="b"/>
              <a:pathLst>
                <a:path w="25199" h="17146" extrusionOk="0">
                  <a:moveTo>
                    <a:pt x="24058" y="4183"/>
                  </a:moveTo>
                  <a:cubicBezTo>
                    <a:pt x="24058" y="5047"/>
                    <a:pt x="24058" y="6050"/>
                    <a:pt x="24196" y="6914"/>
                  </a:cubicBezTo>
                  <a:lnTo>
                    <a:pt x="24196" y="7052"/>
                  </a:lnTo>
                  <a:cubicBezTo>
                    <a:pt x="23920" y="7363"/>
                    <a:pt x="23470" y="7640"/>
                    <a:pt x="23055" y="7916"/>
                  </a:cubicBezTo>
                  <a:cubicBezTo>
                    <a:pt x="23470" y="6637"/>
                    <a:pt x="23747" y="5462"/>
                    <a:pt x="24058" y="4183"/>
                  </a:cubicBezTo>
                  <a:close/>
                  <a:moveTo>
                    <a:pt x="23747" y="2870"/>
                  </a:moveTo>
                  <a:cubicBezTo>
                    <a:pt x="23332" y="4598"/>
                    <a:pt x="22883" y="6499"/>
                    <a:pt x="22330" y="8227"/>
                  </a:cubicBezTo>
                  <a:lnTo>
                    <a:pt x="22330" y="8504"/>
                  </a:lnTo>
                  <a:cubicBezTo>
                    <a:pt x="22191" y="8642"/>
                    <a:pt x="21880" y="8780"/>
                    <a:pt x="21742" y="8919"/>
                  </a:cubicBezTo>
                  <a:cubicBezTo>
                    <a:pt x="22191" y="7052"/>
                    <a:pt x="22606" y="5324"/>
                    <a:pt x="23055" y="3457"/>
                  </a:cubicBezTo>
                  <a:lnTo>
                    <a:pt x="23055" y="3319"/>
                  </a:lnTo>
                  <a:cubicBezTo>
                    <a:pt x="23332" y="3181"/>
                    <a:pt x="23608" y="3042"/>
                    <a:pt x="23747" y="2870"/>
                  </a:cubicBezTo>
                  <a:close/>
                  <a:moveTo>
                    <a:pt x="22330" y="3907"/>
                  </a:moveTo>
                  <a:lnTo>
                    <a:pt x="21016" y="9091"/>
                  </a:lnTo>
                  <a:cubicBezTo>
                    <a:pt x="21016" y="9230"/>
                    <a:pt x="21016" y="9368"/>
                    <a:pt x="21154" y="9368"/>
                  </a:cubicBezTo>
                  <a:cubicBezTo>
                    <a:pt x="20740" y="9644"/>
                    <a:pt x="20290" y="9956"/>
                    <a:pt x="19875" y="10232"/>
                  </a:cubicBezTo>
                  <a:cubicBezTo>
                    <a:pt x="20014" y="9368"/>
                    <a:pt x="20290" y="8504"/>
                    <a:pt x="20601" y="7640"/>
                  </a:cubicBezTo>
                  <a:cubicBezTo>
                    <a:pt x="21016" y="6637"/>
                    <a:pt x="21327" y="5635"/>
                    <a:pt x="21604" y="4460"/>
                  </a:cubicBezTo>
                  <a:lnTo>
                    <a:pt x="21604" y="4321"/>
                  </a:lnTo>
                  <a:cubicBezTo>
                    <a:pt x="21880" y="4183"/>
                    <a:pt x="22191" y="4045"/>
                    <a:pt x="22330" y="3907"/>
                  </a:cubicBezTo>
                  <a:close/>
                  <a:moveTo>
                    <a:pt x="17698" y="6914"/>
                  </a:moveTo>
                  <a:cubicBezTo>
                    <a:pt x="17283" y="8054"/>
                    <a:pt x="16834" y="9230"/>
                    <a:pt x="16557" y="10370"/>
                  </a:cubicBezTo>
                  <a:lnTo>
                    <a:pt x="16557" y="10232"/>
                  </a:lnTo>
                  <a:cubicBezTo>
                    <a:pt x="16557" y="10094"/>
                    <a:pt x="16419" y="9956"/>
                    <a:pt x="16281" y="9956"/>
                  </a:cubicBezTo>
                  <a:cubicBezTo>
                    <a:pt x="16281" y="9956"/>
                    <a:pt x="16281" y="9783"/>
                    <a:pt x="16142" y="9783"/>
                  </a:cubicBezTo>
                  <a:cubicBezTo>
                    <a:pt x="15970" y="9956"/>
                    <a:pt x="15831" y="9956"/>
                    <a:pt x="15831" y="10094"/>
                  </a:cubicBezTo>
                  <a:cubicBezTo>
                    <a:pt x="15831" y="9956"/>
                    <a:pt x="15970" y="9644"/>
                    <a:pt x="15970" y="9506"/>
                  </a:cubicBezTo>
                  <a:cubicBezTo>
                    <a:pt x="16142" y="9506"/>
                    <a:pt x="16281" y="9506"/>
                    <a:pt x="16281" y="9368"/>
                  </a:cubicBezTo>
                  <a:cubicBezTo>
                    <a:pt x="16419" y="9368"/>
                    <a:pt x="16419" y="9230"/>
                    <a:pt x="16419" y="9091"/>
                  </a:cubicBezTo>
                  <a:cubicBezTo>
                    <a:pt x="16419" y="8642"/>
                    <a:pt x="16281" y="8227"/>
                    <a:pt x="16281" y="7778"/>
                  </a:cubicBezTo>
                  <a:cubicBezTo>
                    <a:pt x="16419" y="7778"/>
                    <a:pt x="16557" y="7640"/>
                    <a:pt x="16834" y="7501"/>
                  </a:cubicBezTo>
                  <a:cubicBezTo>
                    <a:pt x="17145" y="7363"/>
                    <a:pt x="17421" y="7052"/>
                    <a:pt x="17698" y="6914"/>
                  </a:cubicBezTo>
                  <a:close/>
                  <a:moveTo>
                    <a:pt x="14414" y="865"/>
                  </a:moveTo>
                  <a:cubicBezTo>
                    <a:pt x="17283" y="1591"/>
                    <a:pt x="20152" y="1729"/>
                    <a:pt x="23055" y="2317"/>
                  </a:cubicBezTo>
                  <a:cubicBezTo>
                    <a:pt x="22883" y="2455"/>
                    <a:pt x="22744" y="2455"/>
                    <a:pt x="22606" y="2593"/>
                  </a:cubicBezTo>
                  <a:cubicBezTo>
                    <a:pt x="22330" y="2870"/>
                    <a:pt x="21880" y="3042"/>
                    <a:pt x="21604" y="3319"/>
                  </a:cubicBezTo>
                  <a:cubicBezTo>
                    <a:pt x="20740" y="3907"/>
                    <a:pt x="19875" y="4321"/>
                    <a:pt x="19150" y="4909"/>
                  </a:cubicBezTo>
                  <a:cubicBezTo>
                    <a:pt x="18424" y="5324"/>
                    <a:pt x="17560" y="5911"/>
                    <a:pt x="16834" y="6499"/>
                  </a:cubicBezTo>
                  <a:cubicBezTo>
                    <a:pt x="16419" y="6637"/>
                    <a:pt x="16142" y="6914"/>
                    <a:pt x="15693" y="7052"/>
                  </a:cubicBezTo>
                  <a:cubicBezTo>
                    <a:pt x="15693" y="7190"/>
                    <a:pt x="15555" y="7190"/>
                    <a:pt x="15416" y="7363"/>
                  </a:cubicBezTo>
                  <a:cubicBezTo>
                    <a:pt x="15416" y="7190"/>
                    <a:pt x="15278" y="7190"/>
                    <a:pt x="15105" y="7052"/>
                  </a:cubicBezTo>
                  <a:cubicBezTo>
                    <a:pt x="13550" y="6914"/>
                    <a:pt x="11960" y="6637"/>
                    <a:pt x="10232" y="6326"/>
                  </a:cubicBezTo>
                  <a:cubicBezTo>
                    <a:pt x="10093" y="6326"/>
                    <a:pt x="9782" y="6499"/>
                    <a:pt x="9782" y="6637"/>
                  </a:cubicBezTo>
                  <a:cubicBezTo>
                    <a:pt x="9644" y="6914"/>
                    <a:pt x="9921" y="7190"/>
                    <a:pt x="10093" y="7190"/>
                  </a:cubicBezTo>
                  <a:cubicBezTo>
                    <a:pt x="11511" y="7501"/>
                    <a:pt x="12962" y="7640"/>
                    <a:pt x="14414" y="7916"/>
                  </a:cubicBezTo>
                  <a:cubicBezTo>
                    <a:pt x="13688" y="8366"/>
                    <a:pt x="12824" y="8642"/>
                    <a:pt x="12098" y="9091"/>
                  </a:cubicBezTo>
                  <a:cubicBezTo>
                    <a:pt x="11649" y="9368"/>
                    <a:pt x="11234" y="9506"/>
                    <a:pt x="10958" y="9783"/>
                  </a:cubicBezTo>
                  <a:cubicBezTo>
                    <a:pt x="10508" y="10094"/>
                    <a:pt x="10232" y="10370"/>
                    <a:pt x="9921" y="10509"/>
                  </a:cubicBezTo>
                  <a:cubicBezTo>
                    <a:pt x="7328" y="9783"/>
                    <a:pt x="4736" y="9956"/>
                    <a:pt x="2316" y="9230"/>
                  </a:cubicBezTo>
                  <a:cubicBezTo>
                    <a:pt x="2005" y="9091"/>
                    <a:pt x="1729" y="8919"/>
                    <a:pt x="1452" y="8780"/>
                  </a:cubicBezTo>
                  <a:cubicBezTo>
                    <a:pt x="2143" y="8366"/>
                    <a:pt x="3008" y="7778"/>
                    <a:pt x="3872" y="7190"/>
                  </a:cubicBezTo>
                  <a:cubicBezTo>
                    <a:pt x="4459" y="6776"/>
                    <a:pt x="5185" y="6326"/>
                    <a:pt x="5773" y="6050"/>
                  </a:cubicBezTo>
                  <a:cubicBezTo>
                    <a:pt x="6637" y="6326"/>
                    <a:pt x="7639" y="6637"/>
                    <a:pt x="8503" y="6776"/>
                  </a:cubicBezTo>
                  <a:cubicBezTo>
                    <a:pt x="8642" y="6776"/>
                    <a:pt x="8918" y="6637"/>
                    <a:pt x="8918" y="6499"/>
                  </a:cubicBezTo>
                  <a:lnTo>
                    <a:pt x="8918" y="6326"/>
                  </a:lnTo>
                  <a:cubicBezTo>
                    <a:pt x="9056" y="6188"/>
                    <a:pt x="8918" y="5911"/>
                    <a:pt x="8642" y="5911"/>
                  </a:cubicBezTo>
                  <a:cubicBezTo>
                    <a:pt x="7916" y="5773"/>
                    <a:pt x="7328" y="5635"/>
                    <a:pt x="6775" y="5462"/>
                  </a:cubicBezTo>
                  <a:cubicBezTo>
                    <a:pt x="6775" y="5324"/>
                    <a:pt x="6913" y="5324"/>
                    <a:pt x="7052" y="5186"/>
                  </a:cubicBezTo>
                  <a:cubicBezTo>
                    <a:pt x="8192" y="4598"/>
                    <a:pt x="9229" y="3907"/>
                    <a:pt x="10370" y="3181"/>
                  </a:cubicBezTo>
                  <a:cubicBezTo>
                    <a:pt x="10785" y="2870"/>
                    <a:pt x="11372" y="2593"/>
                    <a:pt x="11960" y="2178"/>
                  </a:cubicBezTo>
                  <a:cubicBezTo>
                    <a:pt x="12513" y="1867"/>
                    <a:pt x="12962" y="1591"/>
                    <a:pt x="13550" y="1314"/>
                  </a:cubicBezTo>
                  <a:cubicBezTo>
                    <a:pt x="13688" y="1141"/>
                    <a:pt x="13826" y="1141"/>
                    <a:pt x="13965" y="1141"/>
                  </a:cubicBezTo>
                  <a:cubicBezTo>
                    <a:pt x="14103" y="1003"/>
                    <a:pt x="14241" y="1003"/>
                    <a:pt x="14241" y="1003"/>
                  </a:cubicBezTo>
                  <a:cubicBezTo>
                    <a:pt x="14414" y="1003"/>
                    <a:pt x="14414" y="865"/>
                    <a:pt x="14414" y="865"/>
                  </a:cubicBezTo>
                  <a:close/>
                  <a:moveTo>
                    <a:pt x="21016" y="4771"/>
                  </a:moveTo>
                  <a:lnTo>
                    <a:pt x="21016" y="4771"/>
                  </a:lnTo>
                  <a:cubicBezTo>
                    <a:pt x="20740" y="5635"/>
                    <a:pt x="20463" y="6637"/>
                    <a:pt x="20152" y="7501"/>
                  </a:cubicBezTo>
                  <a:cubicBezTo>
                    <a:pt x="19737" y="8504"/>
                    <a:pt x="19426" y="9506"/>
                    <a:pt x="19288" y="10647"/>
                  </a:cubicBezTo>
                  <a:lnTo>
                    <a:pt x="19288" y="10820"/>
                  </a:lnTo>
                  <a:cubicBezTo>
                    <a:pt x="18873" y="10958"/>
                    <a:pt x="18562" y="11234"/>
                    <a:pt x="18285" y="11511"/>
                  </a:cubicBezTo>
                  <a:cubicBezTo>
                    <a:pt x="18873" y="9506"/>
                    <a:pt x="19426" y="7501"/>
                    <a:pt x="20014" y="5635"/>
                  </a:cubicBezTo>
                  <a:lnTo>
                    <a:pt x="20014" y="5462"/>
                  </a:lnTo>
                  <a:cubicBezTo>
                    <a:pt x="20290" y="5186"/>
                    <a:pt x="20601" y="5047"/>
                    <a:pt x="21016" y="4771"/>
                  </a:cubicBezTo>
                  <a:close/>
                  <a:moveTo>
                    <a:pt x="11234" y="10647"/>
                  </a:moveTo>
                  <a:lnTo>
                    <a:pt x="11234" y="10647"/>
                  </a:lnTo>
                  <a:cubicBezTo>
                    <a:pt x="11096" y="11096"/>
                    <a:pt x="10958" y="11684"/>
                    <a:pt x="10646" y="12237"/>
                  </a:cubicBezTo>
                  <a:lnTo>
                    <a:pt x="10646" y="11234"/>
                  </a:lnTo>
                  <a:cubicBezTo>
                    <a:pt x="10785" y="10958"/>
                    <a:pt x="11096" y="10820"/>
                    <a:pt x="11234" y="10647"/>
                  </a:cubicBezTo>
                  <a:close/>
                  <a:moveTo>
                    <a:pt x="19288" y="5911"/>
                  </a:moveTo>
                  <a:lnTo>
                    <a:pt x="19288" y="5911"/>
                  </a:lnTo>
                  <a:cubicBezTo>
                    <a:pt x="18735" y="7778"/>
                    <a:pt x="18147" y="9644"/>
                    <a:pt x="17560" y="11511"/>
                  </a:cubicBezTo>
                  <a:cubicBezTo>
                    <a:pt x="17560" y="11684"/>
                    <a:pt x="17560" y="11822"/>
                    <a:pt x="17698" y="11822"/>
                  </a:cubicBezTo>
                  <a:cubicBezTo>
                    <a:pt x="17421" y="12099"/>
                    <a:pt x="17145" y="12237"/>
                    <a:pt x="16834" y="12375"/>
                  </a:cubicBezTo>
                  <a:lnTo>
                    <a:pt x="16834" y="12237"/>
                  </a:lnTo>
                  <a:cubicBezTo>
                    <a:pt x="17145" y="10232"/>
                    <a:pt x="17698" y="8227"/>
                    <a:pt x="18562" y="6326"/>
                  </a:cubicBezTo>
                  <a:cubicBezTo>
                    <a:pt x="18735" y="6188"/>
                    <a:pt x="19011" y="6050"/>
                    <a:pt x="19288" y="5911"/>
                  </a:cubicBezTo>
                  <a:close/>
                  <a:moveTo>
                    <a:pt x="15693" y="10232"/>
                  </a:moveTo>
                  <a:lnTo>
                    <a:pt x="15693" y="10370"/>
                  </a:lnTo>
                  <a:cubicBezTo>
                    <a:pt x="15831" y="11234"/>
                    <a:pt x="15970" y="11960"/>
                    <a:pt x="16142" y="12824"/>
                  </a:cubicBezTo>
                  <a:lnTo>
                    <a:pt x="16142" y="12963"/>
                  </a:lnTo>
                  <a:cubicBezTo>
                    <a:pt x="15693" y="13239"/>
                    <a:pt x="15278" y="13550"/>
                    <a:pt x="14691" y="13827"/>
                  </a:cubicBezTo>
                  <a:cubicBezTo>
                    <a:pt x="14967" y="12686"/>
                    <a:pt x="15416" y="11373"/>
                    <a:pt x="15693" y="10232"/>
                  </a:cubicBezTo>
                  <a:close/>
                  <a:moveTo>
                    <a:pt x="15416" y="8366"/>
                  </a:moveTo>
                  <a:cubicBezTo>
                    <a:pt x="15555" y="8504"/>
                    <a:pt x="15555" y="8780"/>
                    <a:pt x="15555" y="9091"/>
                  </a:cubicBezTo>
                  <a:cubicBezTo>
                    <a:pt x="14967" y="10647"/>
                    <a:pt x="14414" y="12375"/>
                    <a:pt x="13965" y="14103"/>
                  </a:cubicBezTo>
                  <a:lnTo>
                    <a:pt x="13965" y="14276"/>
                  </a:lnTo>
                  <a:cubicBezTo>
                    <a:pt x="13688" y="14553"/>
                    <a:pt x="13239" y="14691"/>
                    <a:pt x="12824" y="14967"/>
                  </a:cubicBezTo>
                  <a:cubicBezTo>
                    <a:pt x="13377" y="12824"/>
                    <a:pt x="14241" y="10820"/>
                    <a:pt x="14967" y="8642"/>
                  </a:cubicBezTo>
                  <a:lnTo>
                    <a:pt x="14967" y="8504"/>
                  </a:lnTo>
                  <a:cubicBezTo>
                    <a:pt x="15105" y="8504"/>
                    <a:pt x="15278" y="8366"/>
                    <a:pt x="15416" y="8366"/>
                  </a:cubicBezTo>
                  <a:close/>
                  <a:moveTo>
                    <a:pt x="12686" y="9783"/>
                  </a:moveTo>
                  <a:cubicBezTo>
                    <a:pt x="12375" y="10647"/>
                    <a:pt x="12098" y="11511"/>
                    <a:pt x="11822" y="12375"/>
                  </a:cubicBezTo>
                  <a:cubicBezTo>
                    <a:pt x="11511" y="13412"/>
                    <a:pt x="11234" y="14553"/>
                    <a:pt x="10958" y="15555"/>
                  </a:cubicBezTo>
                  <a:cubicBezTo>
                    <a:pt x="10958" y="14829"/>
                    <a:pt x="10785" y="14276"/>
                    <a:pt x="10785" y="13550"/>
                  </a:cubicBezTo>
                  <a:cubicBezTo>
                    <a:pt x="11096" y="12686"/>
                    <a:pt x="11511" y="11684"/>
                    <a:pt x="11822" y="10820"/>
                  </a:cubicBezTo>
                  <a:cubicBezTo>
                    <a:pt x="11960" y="10647"/>
                    <a:pt x="11960" y="10370"/>
                    <a:pt x="12098" y="10232"/>
                  </a:cubicBezTo>
                  <a:lnTo>
                    <a:pt x="12098" y="10094"/>
                  </a:lnTo>
                  <a:cubicBezTo>
                    <a:pt x="12375" y="9956"/>
                    <a:pt x="12513" y="9783"/>
                    <a:pt x="12686" y="9783"/>
                  </a:cubicBezTo>
                  <a:close/>
                  <a:moveTo>
                    <a:pt x="14241" y="8919"/>
                  </a:moveTo>
                  <a:lnTo>
                    <a:pt x="14241" y="8919"/>
                  </a:lnTo>
                  <a:cubicBezTo>
                    <a:pt x="13550" y="11096"/>
                    <a:pt x="12686" y="13239"/>
                    <a:pt x="12098" y="15417"/>
                  </a:cubicBezTo>
                  <a:cubicBezTo>
                    <a:pt x="11960" y="15555"/>
                    <a:pt x="11649" y="15693"/>
                    <a:pt x="11511" y="15832"/>
                  </a:cubicBezTo>
                  <a:cubicBezTo>
                    <a:pt x="12098" y="13827"/>
                    <a:pt x="12513" y="11684"/>
                    <a:pt x="13377" y="9644"/>
                  </a:cubicBezTo>
                  <a:cubicBezTo>
                    <a:pt x="13377" y="9644"/>
                    <a:pt x="13377" y="9506"/>
                    <a:pt x="13550" y="9506"/>
                  </a:cubicBezTo>
                  <a:lnTo>
                    <a:pt x="13550" y="9368"/>
                  </a:lnTo>
                  <a:cubicBezTo>
                    <a:pt x="13826" y="9230"/>
                    <a:pt x="14103" y="9091"/>
                    <a:pt x="14241" y="8919"/>
                  </a:cubicBezTo>
                  <a:close/>
                  <a:moveTo>
                    <a:pt x="865" y="9644"/>
                  </a:moveTo>
                  <a:cubicBezTo>
                    <a:pt x="2143" y="10232"/>
                    <a:pt x="3595" y="10509"/>
                    <a:pt x="4909" y="10647"/>
                  </a:cubicBezTo>
                  <a:cubicBezTo>
                    <a:pt x="6464" y="10820"/>
                    <a:pt x="8192" y="10958"/>
                    <a:pt x="9644" y="11373"/>
                  </a:cubicBezTo>
                  <a:lnTo>
                    <a:pt x="9782" y="11373"/>
                  </a:lnTo>
                  <a:cubicBezTo>
                    <a:pt x="9782" y="12686"/>
                    <a:pt x="9921" y="14103"/>
                    <a:pt x="10093" y="15417"/>
                  </a:cubicBezTo>
                  <a:lnTo>
                    <a:pt x="10093" y="16143"/>
                  </a:lnTo>
                  <a:cubicBezTo>
                    <a:pt x="9056" y="16004"/>
                    <a:pt x="7916" y="16004"/>
                    <a:pt x="6913" y="15693"/>
                  </a:cubicBezTo>
                  <a:cubicBezTo>
                    <a:pt x="5600" y="15555"/>
                    <a:pt x="4321" y="15279"/>
                    <a:pt x="3180" y="14967"/>
                  </a:cubicBezTo>
                  <a:cubicBezTo>
                    <a:pt x="2455" y="14691"/>
                    <a:pt x="1867" y="14553"/>
                    <a:pt x="1279" y="14103"/>
                  </a:cubicBezTo>
                  <a:cubicBezTo>
                    <a:pt x="1003" y="12686"/>
                    <a:pt x="1003" y="11096"/>
                    <a:pt x="865" y="9644"/>
                  </a:cubicBezTo>
                  <a:close/>
                  <a:moveTo>
                    <a:pt x="14241" y="1"/>
                  </a:moveTo>
                  <a:lnTo>
                    <a:pt x="14103" y="139"/>
                  </a:lnTo>
                  <a:cubicBezTo>
                    <a:pt x="13550" y="277"/>
                    <a:pt x="12962" y="588"/>
                    <a:pt x="12375" y="865"/>
                  </a:cubicBezTo>
                  <a:cubicBezTo>
                    <a:pt x="11822" y="1314"/>
                    <a:pt x="11234" y="1591"/>
                    <a:pt x="10646" y="2006"/>
                  </a:cubicBezTo>
                  <a:cubicBezTo>
                    <a:pt x="9506" y="2731"/>
                    <a:pt x="8365" y="3457"/>
                    <a:pt x="7190" y="4183"/>
                  </a:cubicBezTo>
                  <a:cubicBezTo>
                    <a:pt x="5911" y="4909"/>
                    <a:pt x="4736" y="5635"/>
                    <a:pt x="3595" y="6326"/>
                  </a:cubicBezTo>
                  <a:cubicBezTo>
                    <a:pt x="2455" y="7052"/>
                    <a:pt x="1279" y="7778"/>
                    <a:pt x="139" y="8642"/>
                  </a:cubicBezTo>
                  <a:cubicBezTo>
                    <a:pt x="0" y="8642"/>
                    <a:pt x="0" y="8780"/>
                    <a:pt x="0" y="9091"/>
                  </a:cubicBezTo>
                  <a:cubicBezTo>
                    <a:pt x="139" y="10958"/>
                    <a:pt x="139" y="12686"/>
                    <a:pt x="415" y="14414"/>
                  </a:cubicBezTo>
                  <a:lnTo>
                    <a:pt x="415" y="14553"/>
                  </a:lnTo>
                  <a:lnTo>
                    <a:pt x="415" y="14691"/>
                  </a:lnTo>
                  <a:cubicBezTo>
                    <a:pt x="588" y="14691"/>
                    <a:pt x="588" y="14829"/>
                    <a:pt x="726" y="14829"/>
                  </a:cubicBezTo>
                  <a:cubicBezTo>
                    <a:pt x="1452" y="15279"/>
                    <a:pt x="2143" y="15555"/>
                    <a:pt x="2869" y="15832"/>
                  </a:cubicBezTo>
                  <a:cubicBezTo>
                    <a:pt x="3733" y="16143"/>
                    <a:pt x="4598" y="16281"/>
                    <a:pt x="5462" y="16419"/>
                  </a:cubicBezTo>
                  <a:cubicBezTo>
                    <a:pt x="7052" y="16696"/>
                    <a:pt x="8780" y="16869"/>
                    <a:pt x="10370" y="17145"/>
                  </a:cubicBezTo>
                  <a:lnTo>
                    <a:pt x="10785" y="17145"/>
                  </a:lnTo>
                  <a:cubicBezTo>
                    <a:pt x="10958" y="17145"/>
                    <a:pt x="11096" y="17145"/>
                    <a:pt x="11096" y="17007"/>
                  </a:cubicBezTo>
                  <a:cubicBezTo>
                    <a:pt x="15970" y="14276"/>
                    <a:pt x="20601" y="11096"/>
                    <a:pt x="24922" y="7640"/>
                  </a:cubicBezTo>
                  <a:cubicBezTo>
                    <a:pt x="25060" y="7501"/>
                    <a:pt x="25198" y="7190"/>
                    <a:pt x="25060" y="7052"/>
                  </a:cubicBezTo>
                  <a:lnTo>
                    <a:pt x="25060" y="6776"/>
                  </a:lnTo>
                  <a:cubicBezTo>
                    <a:pt x="25060" y="6050"/>
                    <a:pt x="25060" y="5324"/>
                    <a:pt x="24922" y="4460"/>
                  </a:cubicBezTo>
                  <a:lnTo>
                    <a:pt x="24922" y="3319"/>
                  </a:lnTo>
                  <a:cubicBezTo>
                    <a:pt x="24922" y="3042"/>
                    <a:pt x="24784" y="2731"/>
                    <a:pt x="24784" y="2455"/>
                  </a:cubicBezTo>
                  <a:cubicBezTo>
                    <a:pt x="24784" y="2317"/>
                    <a:pt x="24784" y="2178"/>
                    <a:pt x="24611" y="2006"/>
                  </a:cubicBezTo>
                  <a:cubicBezTo>
                    <a:pt x="24611" y="2006"/>
                    <a:pt x="24611" y="1867"/>
                    <a:pt x="24473" y="1867"/>
                  </a:cubicBezTo>
                  <a:lnTo>
                    <a:pt x="24334" y="1867"/>
                  </a:lnTo>
                  <a:cubicBezTo>
                    <a:pt x="24334" y="1729"/>
                    <a:pt x="24196" y="1729"/>
                    <a:pt x="24058" y="1591"/>
                  </a:cubicBezTo>
                  <a:cubicBezTo>
                    <a:pt x="21016" y="1003"/>
                    <a:pt x="17698" y="727"/>
                    <a:pt x="14691" y="1"/>
                  </a:cubicBezTo>
                  <a:lnTo>
                    <a:pt x="14552" y="1"/>
                  </a:lnTo>
                  <a:cubicBezTo>
                    <a:pt x="14552" y="1"/>
                    <a:pt x="14414" y="1"/>
                    <a:pt x="14414" y="139"/>
                  </a:cubicBezTo>
                  <a:lnTo>
                    <a:pt x="1424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3662537" y="338800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5" name="Google Shape;965;p8"/>
          <p:cNvSpPr/>
          <p:nvPr/>
        </p:nvSpPr>
        <p:spPr>
          <a:xfrm>
            <a:off x="3595107" y="3995488"/>
            <a:ext cx="18" cy="2564"/>
          </a:xfrm>
          <a:custGeom>
            <a:avLst/>
            <a:gdLst/>
            <a:ahLst/>
            <a:cxnLst/>
            <a:rect l="l" t="t" r="r" b="b"/>
            <a:pathLst>
              <a:path w="1" h="139" extrusionOk="0">
                <a:moveTo>
                  <a:pt x="1" y="1"/>
                </a:moveTo>
                <a:lnTo>
                  <a:pt x="1" y="139"/>
                </a:lnTo>
                <a:lnTo>
                  <a:pt x="1" y="139"/>
                </a:lnTo>
                <a:lnTo>
                  <a:pt x="1" y="139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8"/>
          <p:cNvSpPr/>
          <p:nvPr/>
        </p:nvSpPr>
        <p:spPr>
          <a:xfrm>
            <a:off x="3515434" y="3724565"/>
            <a:ext cx="2564" cy="7672"/>
          </a:xfrm>
          <a:custGeom>
            <a:avLst/>
            <a:gdLst/>
            <a:ahLst/>
            <a:cxnLst/>
            <a:rect l="l" t="t" r="r" b="b"/>
            <a:pathLst>
              <a:path w="139" h="416" extrusionOk="0">
                <a:moveTo>
                  <a:pt x="138" y="415"/>
                </a:moveTo>
                <a:cubicBezTo>
                  <a:pt x="138" y="277"/>
                  <a:pt x="0" y="139"/>
                  <a:pt x="0" y="0"/>
                </a:cubicBezTo>
                <a:cubicBezTo>
                  <a:pt x="0" y="139"/>
                  <a:pt x="138" y="277"/>
                  <a:pt x="138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8"/>
          <p:cNvSpPr/>
          <p:nvPr/>
        </p:nvSpPr>
        <p:spPr>
          <a:xfrm>
            <a:off x="3507134" y="3697787"/>
            <a:ext cx="18" cy="5127"/>
          </a:xfrm>
          <a:custGeom>
            <a:avLst/>
            <a:gdLst/>
            <a:ahLst/>
            <a:cxnLst/>
            <a:rect l="l" t="t" r="r" b="b"/>
            <a:pathLst>
              <a:path w="1" h="278" extrusionOk="0">
                <a:moveTo>
                  <a:pt x="1" y="1"/>
                </a:moveTo>
                <a:lnTo>
                  <a:pt x="1" y="277"/>
                </a:lnTo>
                <a:lnTo>
                  <a:pt x="1" y="1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8"/>
          <p:cNvSpPr/>
          <p:nvPr/>
        </p:nvSpPr>
        <p:spPr>
          <a:xfrm>
            <a:off x="3525633" y="3756434"/>
            <a:ext cx="3191" cy="7672"/>
          </a:xfrm>
          <a:custGeom>
            <a:avLst/>
            <a:gdLst/>
            <a:ahLst/>
            <a:cxnLst/>
            <a:rect l="l" t="t" r="r" b="b"/>
            <a:pathLst>
              <a:path w="173" h="416" extrusionOk="0">
                <a:moveTo>
                  <a:pt x="173" y="415"/>
                </a:moveTo>
                <a:cubicBezTo>
                  <a:pt x="173" y="277"/>
                  <a:pt x="0" y="139"/>
                  <a:pt x="0" y="1"/>
                </a:cubicBezTo>
                <a:cubicBezTo>
                  <a:pt x="0" y="139"/>
                  <a:pt x="173" y="277"/>
                  <a:pt x="173" y="415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8"/>
          <p:cNvSpPr/>
          <p:nvPr/>
        </p:nvSpPr>
        <p:spPr>
          <a:xfrm>
            <a:off x="3584281" y="3963620"/>
            <a:ext cx="18" cy="5109"/>
          </a:xfrm>
          <a:custGeom>
            <a:avLst/>
            <a:gdLst/>
            <a:ahLst/>
            <a:cxnLst/>
            <a:rect l="l" t="t" r="r" b="b"/>
            <a:pathLst>
              <a:path w="1" h="277" extrusionOk="0">
                <a:moveTo>
                  <a:pt x="0" y="0"/>
                </a:moveTo>
                <a:lnTo>
                  <a:pt x="0" y="277"/>
                </a:lnTo>
                <a:lnTo>
                  <a:pt x="0" y="0"/>
                </a:ln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8"/>
          <p:cNvSpPr/>
          <p:nvPr/>
        </p:nvSpPr>
        <p:spPr>
          <a:xfrm>
            <a:off x="3496935" y="3668463"/>
            <a:ext cx="76528" cy="13408"/>
          </a:xfrm>
          <a:custGeom>
            <a:avLst/>
            <a:gdLst/>
            <a:ahLst/>
            <a:cxnLst/>
            <a:rect l="l" t="t" r="r" b="b"/>
            <a:pathLst>
              <a:path w="4149" h="727" extrusionOk="0">
                <a:moveTo>
                  <a:pt x="3734" y="1"/>
                </a:moveTo>
                <a:cubicBezTo>
                  <a:pt x="2981" y="183"/>
                  <a:pt x="2213" y="381"/>
                  <a:pt x="1449" y="534"/>
                </a:cubicBezTo>
                <a:lnTo>
                  <a:pt x="1449" y="534"/>
                </a:lnTo>
                <a:cubicBezTo>
                  <a:pt x="2385" y="381"/>
                  <a:pt x="3304" y="183"/>
                  <a:pt x="4148" y="1"/>
                </a:cubicBezTo>
                <a:close/>
                <a:moveTo>
                  <a:pt x="1449" y="534"/>
                </a:moveTo>
                <a:cubicBezTo>
                  <a:pt x="968" y="613"/>
                  <a:pt x="482" y="680"/>
                  <a:pt x="1" y="727"/>
                </a:cubicBezTo>
                <a:lnTo>
                  <a:pt x="277" y="727"/>
                </a:lnTo>
                <a:cubicBezTo>
                  <a:pt x="665" y="680"/>
                  <a:pt x="1057" y="613"/>
                  <a:pt x="1449" y="534"/>
                </a:cubicBezTo>
                <a:close/>
              </a:path>
            </a:pathLst>
          </a:custGeom>
          <a:solidFill>
            <a:srgbClr val="E9DD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8"/>
          <p:cNvSpPr/>
          <p:nvPr/>
        </p:nvSpPr>
        <p:spPr>
          <a:xfrm>
            <a:off x="4816532" y="4279155"/>
            <a:ext cx="18" cy="5773"/>
          </a:xfrm>
          <a:custGeom>
            <a:avLst/>
            <a:gdLst/>
            <a:ahLst/>
            <a:cxnLst/>
            <a:rect l="l" t="t" r="r" b="b"/>
            <a:pathLst>
              <a:path w="1" h="313" extrusionOk="0">
                <a:moveTo>
                  <a:pt x="1" y="1"/>
                </a:moveTo>
                <a:lnTo>
                  <a:pt x="1" y="312"/>
                </a:lnTo>
                <a:lnTo>
                  <a:pt x="1" y="312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8"/>
          <p:cNvSpPr/>
          <p:nvPr/>
        </p:nvSpPr>
        <p:spPr>
          <a:xfrm>
            <a:off x="4774463" y="4292545"/>
            <a:ext cx="26155" cy="10863"/>
          </a:xfrm>
          <a:custGeom>
            <a:avLst/>
            <a:gdLst/>
            <a:ahLst/>
            <a:cxnLst/>
            <a:rect l="l" t="t" r="r" b="b"/>
            <a:pathLst>
              <a:path w="1418" h="589" extrusionOk="0">
                <a:moveTo>
                  <a:pt x="1417" y="1"/>
                </a:moveTo>
                <a:lnTo>
                  <a:pt x="1417" y="1"/>
                </a:lnTo>
                <a:cubicBezTo>
                  <a:pt x="1245" y="130"/>
                  <a:pt x="1042" y="230"/>
                  <a:pt x="835" y="312"/>
                </a:cubicBezTo>
                <a:lnTo>
                  <a:pt x="1003" y="312"/>
                </a:lnTo>
                <a:cubicBezTo>
                  <a:pt x="1141" y="139"/>
                  <a:pt x="1279" y="139"/>
                  <a:pt x="1417" y="1"/>
                </a:cubicBezTo>
                <a:close/>
                <a:moveTo>
                  <a:pt x="726" y="312"/>
                </a:moveTo>
                <a:cubicBezTo>
                  <a:pt x="415" y="450"/>
                  <a:pt x="138" y="450"/>
                  <a:pt x="0" y="588"/>
                </a:cubicBezTo>
                <a:cubicBezTo>
                  <a:pt x="242" y="508"/>
                  <a:pt x="543" y="427"/>
                  <a:pt x="835" y="312"/>
                </a:cubicBez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8"/>
          <p:cNvSpPr/>
          <p:nvPr/>
        </p:nvSpPr>
        <p:spPr>
          <a:xfrm>
            <a:off x="4813986" y="4284910"/>
            <a:ext cx="2564" cy="2564"/>
          </a:xfrm>
          <a:custGeom>
            <a:avLst/>
            <a:gdLst/>
            <a:ahLst/>
            <a:cxnLst/>
            <a:rect l="l" t="t" r="r" b="b"/>
            <a:pathLst>
              <a:path w="139" h="139" extrusionOk="0">
                <a:moveTo>
                  <a:pt x="139" y="0"/>
                </a:moveTo>
                <a:cubicBezTo>
                  <a:pt x="0" y="0"/>
                  <a:pt x="0" y="138"/>
                  <a:pt x="0" y="138"/>
                </a:cubicBezTo>
                <a:lnTo>
                  <a:pt x="139" y="0"/>
                </a:lnTo>
                <a:close/>
              </a:path>
            </a:pathLst>
          </a:custGeom>
          <a:solidFill>
            <a:srgbClr val="F2E6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8"/>
          <p:cNvSpPr/>
          <p:nvPr/>
        </p:nvSpPr>
        <p:spPr>
          <a:xfrm>
            <a:off x="3592562" y="352757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9F0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8"/>
          <p:cNvSpPr/>
          <p:nvPr/>
        </p:nvSpPr>
        <p:spPr>
          <a:xfrm>
            <a:off x="3605306" y="3533315"/>
            <a:ext cx="3209" cy="2582"/>
          </a:xfrm>
          <a:custGeom>
            <a:avLst/>
            <a:gdLst/>
            <a:ahLst/>
            <a:cxnLst/>
            <a:rect l="l" t="t" r="r" b="b"/>
            <a:pathLst>
              <a:path w="174" h="140" extrusionOk="0">
                <a:moveTo>
                  <a:pt x="1" y="1"/>
                </a:moveTo>
                <a:lnTo>
                  <a:pt x="1" y="139"/>
                </a:lnTo>
                <a:lnTo>
                  <a:pt x="174" y="1"/>
                </a:lnTo>
                <a:close/>
              </a:path>
            </a:pathLst>
          </a:custGeom>
          <a:solidFill>
            <a:srgbClr val="F9F0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8"/>
          <p:cNvSpPr/>
          <p:nvPr/>
        </p:nvSpPr>
        <p:spPr>
          <a:xfrm>
            <a:off x="3605306" y="355181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F9F0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" name="Google Shape;977;p8"/>
          <p:cNvGrpSpPr/>
          <p:nvPr/>
        </p:nvGrpSpPr>
        <p:grpSpPr>
          <a:xfrm>
            <a:off x="3478236" y="3296581"/>
            <a:ext cx="1376489" cy="1381587"/>
            <a:chOff x="3972921" y="3209840"/>
            <a:chExt cx="1340301" cy="1345527"/>
          </a:xfrm>
        </p:grpSpPr>
        <p:sp>
          <p:nvSpPr>
            <p:cNvPr id="978" name="Google Shape;978;p8"/>
            <p:cNvSpPr/>
            <p:nvPr/>
          </p:nvSpPr>
          <p:spPr>
            <a:xfrm>
              <a:off x="3972921" y="3589766"/>
              <a:ext cx="1340301" cy="965601"/>
            </a:xfrm>
            <a:custGeom>
              <a:avLst/>
              <a:gdLst/>
              <a:ahLst/>
              <a:cxnLst/>
              <a:rect l="l" t="t" r="r" b="b"/>
              <a:pathLst>
                <a:path w="74627" h="53764" extrusionOk="0">
                  <a:moveTo>
                    <a:pt x="2040" y="0"/>
                  </a:moveTo>
                  <a:cubicBezTo>
                    <a:pt x="1452" y="0"/>
                    <a:pt x="1038" y="138"/>
                    <a:pt x="588" y="449"/>
                  </a:cubicBezTo>
                  <a:cubicBezTo>
                    <a:pt x="174" y="1002"/>
                    <a:pt x="1" y="1728"/>
                    <a:pt x="174" y="2316"/>
                  </a:cubicBezTo>
                  <a:cubicBezTo>
                    <a:pt x="3457" y="14137"/>
                    <a:pt x="7087" y="25924"/>
                    <a:pt x="11096" y="37469"/>
                  </a:cubicBezTo>
                  <a:cubicBezTo>
                    <a:pt x="11545" y="39024"/>
                    <a:pt x="11960" y="40614"/>
                    <a:pt x="12548" y="42066"/>
                  </a:cubicBezTo>
                  <a:cubicBezTo>
                    <a:pt x="13135" y="44070"/>
                    <a:pt x="13689" y="45937"/>
                    <a:pt x="14414" y="47665"/>
                  </a:cubicBezTo>
                  <a:cubicBezTo>
                    <a:pt x="15140" y="49255"/>
                    <a:pt x="15866" y="50983"/>
                    <a:pt x="17145" y="52159"/>
                  </a:cubicBezTo>
                  <a:cubicBezTo>
                    <a:pt x="18458" y="53438"/>
                    <a:pt x="20325" y="53714"/>
                    <a:pt x="21915" y="53714"/>
                  </a:cubicBezTo>
                  <a:cubicBezTo>
                    <a:pt x="22344" y="53749"/>
                    <a:pt x="22768" y="53764"/>
                    <a:pt x="23189" y="53764"/>
                  </a:cubicBezTo>
                  <a:cubicBezTo>
                    <a:pt x="24872" y="53764"/>
                    <a:pt x="26498" y="53521"/>
                    <a:pt x="28102" y="53299"/>
                  </a:cubicBezTo>
                  <a:cubicBezTo>
                    <a:pt x="29830" y="53023"/>
                    <a:pt x="31420" y="52712"/>
                    <a:pt x="33149" y="52435"/>
                  </a:cubicBezTo>
                  <a:cubicBezTo>
                    <a:pt x="34428" y="52297"/>
                    <a:pt x="35741" y="52297"/>
                    <a:pt x="37020" y="52159"/>
                  </a:cubicBezTo>
                  <a:cubicBezTo>
                    <a:pt x="38886" y="51986"/>
                    <a:pt x="40615" y="51986"/>
                    <a:pt x="42516" y="51848"/>
                  </a:cubicBezTo>
                  <a:cubicBezTo>
                    <a:pt x="45972" y="51571"/>
                    <a:pt x="49429" y="51122"/>
                    <a:pt x="52885" y="49981"/>
                  </a:cubicBezTo>
                  <a:cubicBezTo>
                    <a:pt x="54441" y="49393"/>
                    <a:pt x="56031" y="48529"/>
                    <a:pt x="57483" y="47527"/>
                  </a:cubicBezTo>
                  <a:cubicBezTo>
                    <a:pt x="58347" y="46974"/>
                    <a:pt x="59073" y="46386"/>
                    <a:pt x="59798" y="45799"/>
                  </a:cubicBezTo>
                  <a:cubicBezTo>
                    <a:pt x="60351" y="45073"/>
                    <a:pt x="61077" y="44520"/>
                    <a:pt x="61665" y="43794"/>
                  </a:cubicBezTo>
                  <a:cubicBezTo>
                    <a:pt x="63808" y="41616"/>
                    <a:pt x="65986" y="39335"/>
                    <a:pt x="67714" y="36881"/>
                  </a:cubicBezTo>
                  <a:cubicBezTo>
                    <a:pt x="69580" y="36604"/>
                    <a:pt x="71309" y="36155"/>
                    <a:pt x="73175" y="35879"/>
                  </a:cubicBezTo>
                  <a:cubicBezTo>
                    <a:pt x="73901" y="35740"/>
                    <a:pt x="74489" y="34876"/>
                    <a:pt x="74489" y="34012"/>
                  </a:cubicBezTo>
                  <a:cubicBezTo>
                    <a:pt x="74627" y="33286"/>
                    <a:pt x="74316" y="32422"/>
                    <a:pt x="74039" y="31696"/>
                  </a:cubicBezTo>
                  <a:cubicBezTo>
                    <a:pt x="73763" y="30970"/>
                    <a:pt x="73175" y="30383"/>
                    <a:pt x="72588" y="29830"/>
                  </a:cubicBezTo>
                  <a:cubicBezTo>
                    <a:pt x="72173" y="29519"/>
                    <a:pt x="71723" y="29242"/>
                    <a:pt x="71170" y="29242"/>
                  </a:cubicBezTo>
                  <a:cubicBezTo>
                    <a:pt x="70721" y="29242"/>
                    <a:pt x="70168" y="29519"/>
                    <a:pt x="69857" y="29830"/>
                  </a:cubicBezTo>
                  <a:cubicBezTo>
                    <a:pt x="69131" y="30556"/>
                    <a:pt x="68993" y="31834"/>
                    <a:pt x="69857" y="32560"/>
                  </a:cubicBezTo>
                  <a:cubicBezTo>
                    <a:pt x="69719" y="32699"/>
                    <a:pt x="69580" y="32699"/>
                    <a:pt x="69442" y="32699"/>
                  </a:cubicBezTo>
                  <a:cubicBezTo>
                    <a:pt x="69304" y="32284"/>
                    <a:pt x="68993" y="31973"/>
                    <a:pt x="68578" y="31696"/>
                  </a:cubicBezTo>
                  <a:cubicBezTo>
                    <a:pt x="68311" y="31558"/>
                    <a:pt x="68015" y="31491"/>
                    <a:pt x="67717" y="31491"/>
                  </a:cubicBezTo>
                  <a:cubicBezTo>
                    <a:pt x="67048" y="31491"/>
                    <a:pt x="66368" y="31824"/>
                    <a:pt x="65986" y="32422"/>
                  </a:cubicBezTo>
                  <a:cubicBezTo>
                    <a:pt x="65847" y="32837"/>
                    <a:pt x="65536" y="33148"/>
                    <a:pt x="65398" y="33563"/>
                  </a:cubicBezTo>
                  <a:cubicBezTo>
                    <a:pt x="65121" y="33701"/>
                    <a:pt x="64983" y="34012"/>
                    <a:pt x="64810" y="34150"/>
                  </a:cubicBezTo>
                  <a:cubicBezTo>
                    <a:pt x="64672" y="34289"/>
                    <a:pt x="64672" y="34427"/>
                    <a:pt x="64672" y="34565"/>
                  </a:cubicBezTo>
                  <a:cubicBezTo>
                    <a:pt x="64396" y="34876"/>
                    <a:pt x="64119" y="35291"/>
                    <a:pt x="63946" y="35567"/>
                  </a:cubicBezTo>
                  <a:cubicBezTo>
                    <a:pt x="62806" y="37019"/>
                    <a:pt x="61527" y="38471"/>
                    <a:pt x="60213" y="39888"/>
                  </a:cubicBezTo>
                  <a:cubicBezTo>
                    <a:pt x="58934" y="41202"/>
                    <a:pt x="57621" y="42653"/>
                    <a:pt x="56031" y="43932"/>
                  </a:cubicBezTo>
                  <a:cubicBezTo>
                    <a:pt x="54890" y="44796"/>
                    <a:pt x="53750" y="45384"/>
                    <a:pt x="52436" y="45937"/>
                  </a:cubicBezTo>
                  <a:cubicBezTo>
                    <a:pt x="50293" y="46801"/>
                    <a:pt x="47977" y="47389"/>
                    <a:pt x="45661" y="47665"/>
                  </a:cubicBezTo>
                  <a:cubicBezTo>
                    <a:pt x="42066" y="48115"/>
                    <a:pt x="38610" y="48253"/>
                    <a:pt x="35015" y="48391"/>
                  </a:cubicBezTo>
                  <a:cubicBezTo>
                    <a:pt x="32146" y="48702"/>
                    <a:pt x="29381" y="49255"/>
                    <a:pt x="26650" y="49566"/>
                  </a:cubicBezTo>
                  <a:cubicBezTo>
                    <a:pt x="25284" y="49769"/>
                    <a:pt x="23918" y="49897"/>
                    <a:pt x="22551" y="49897"/>
                  </a:cubicBezTo>
                  <a:cubicBezTo>
                    <a:pt x="22051" y="49897"/>
                    <a:pt x="21551" y="49880"/>
                    <a:pt x="21051" y="49843"/>
                  </a:cubicBezTo>
                  <a:cubicBezTo>
                    <a:pt x="20602" y="49843"/>
                    <a:pt x="20325" y="49705"/>
                    <a:pt x="20048" y="49566"/>
                  </a:cubicBezTo>
                  <a:lnTo>
                    <a:pt x="19737" y="49566"/>
                  </a:lnTo>
                  <a:cubicBezTo>
                    <a:pt x="19737" y="49393"/>
                    <a:pt x="19599" y="49255"/>
                    <a:pt x="19461" y="49117"/>
                  </a:cubicBezTo>
                  <a:cubicBezTo>
                    <a:pt x="18873" y="48253"/>
                    <a:pt x="18458" y="47389"/>
                    <a:pt x="18009" y="46525"/>
                  </a:cubicBezTo>
                  <a:cubicBezTo>
                    <a:pt x="17007" y="43932"/>
                    <a:pt x="16281" y="41340"/>
                    <a:pt x="15417" y="38609"/>
                  </a:cubicBezTo>
                  <a:cubicBezTo>
                    <a:pt x="15002" y="37157"/>
                    <a:pt x="14553" y="35879"/>
                    <a:pt x="14000" y="34427"/>
                  </a:cubicBezTo>
                  <a:cubicBezTo>
                    <a:pt x="13274" y="32284"/>
                    <a:pt x="12548" y="29968"/>
                    <a:pt x="11822" y="27790"/>
                  </a:cubicBezTo>
                  <a:cubicBezTo>
                    <a:pt x="9368" y="20186"/>
                    <a:pt x="7087" y="12685"/>
                    <a:pt x="4909" y="5047"/>
                  </a:cubicBezTo>
                  <a:lnTo>
                    <a:pt x="4909" y="5047"/>
                  </a:lnTo>
                  <a:cubicBezTo>
                    <a:pt x="5047" y="5185"/>
                    <a:pt x="5358" y="5323"/>
                    <a:pt x="5497" y="5496"/>
                  </a:cubicBezTo>
                  <a:cubicBezTo>
                    <a:pt x="5635" y="5496"/>
                    <a:pt x="5635" y="5634"/>
                    <a:pt x="5773" y="5634"/>
                  </a:cubicBezTo>
                  <a:cubicBezTo>
                    <a:pt x="6222" y="6049"/>
                    <a:pt x="6499" y="6187"/>
                    <a:pt x="7087" y="6187"/>
                  </a:cubicBezTo>
                  <a:cubicBezTo>
                    <a:pt x="7640" y="6187"/>
                    <a:pt x="8089" y="6049"/>
                    <a:pt x="8504" y="5634"/>
                  </a:cubicBezTo>
                  <a:cubicBezTo>
                    <a:pt x="8815" y="5323"/>
                    <a:pt x="8953" y="4770"/>
                    <a:pt x="8953" y="4321"/>
                  </a:cubicBezTo>
                  <a:cubicBezTo>
                    <a:pt x="8953" y="3906"/>
                    <a:pt x="8815" y="3318"/>
                    <a:pt x="8504" y="2904"/>
                  </a:cubicBezTo>
                  <a:cubicBezTo>
                    <a:pt x="6775" y="1452"/>
                    <a:pt x="4771" y="449"/>
                    <a:pt x="2455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4081561" y="3432077"/>
              <a:ext cx="129761" cy="229295"/>
            </a:xfrm>
            <a:custGeom>
              <a:avLst/>
              <a:gdLst/>
              <a:ahLst/>
              <a:cxnLst/>
              <a:rect l="l" t="t" r="r" b="b"/>
              <a:pathLst>
                <a:path w="7225" h="12767" extrusionOk="0">
                  <a:moveTo>
                    <a:pt x="1452" y="1"/>
                  </a:moveTo>
                  <a:cubicBezTo>
                    <a:pt x="1038" y="139"/>
                    <a:pt x="588" y="450"/>
                    <a:pt x="312" y="865"/>
                  </a:cubicBezTo>
                  <a:cubicBezTo>
                    <a:pt x="1" y="1452"/>
                    <a:pt x="1" y="1867"/>
                    <a:pt x="173" y="2455"/>
                  </a:cubicBezTo>
                  <a:cubicBezTo>
                    <a:pt x="726" y="5773"/>
                    <a:pt x="2040" y="8780"/>
                    <a:pt x="3630" y="11822"/>
                  </a:cubicBezTo>
                  <a:cubicBezTo>
                    <a:pt x="3903" y="12481"/>
                    <a:pt x="4565" y="12767"/>
                    <a:pt x="5232" y="12767"/>
                  </a:cubicBezTo>
                  <a:cubicBezTo>
                    <a:pt x="5579" y="12767"/>
                    <a:pt x="5927" y="12690"/>
                    <a:pt x="6222" y="12548"/>
                  </a:cubicBezTo>
                  <a:cubicBezTo>
                    <a:pt x="6637" y="12237"/>
                    <a:pt x="6914" y="11822"/>
                    <a:pt x="7086" y="11372"/>
                  </a:cubicBezTo>
                  <a:cubicBezTo>
                    <a:pt x="7225" y="10819"/>
                    <a:pt x="7086" y="10370"/>
                    <a:pt x="6775" y="9955"/>
                  </a:cubicBezTo>
                  <a:cubicBezTo>
                    <a:pt x="6361" y="8918"/>
                    <a:pt x="5911" y="8054"/>
                    <a:pt x="5496" y="7052"/>
                  </a:cubicBezTo>
                  <a:cubicBezTo>
                    <a:pt x="4771" y="5185"/>
                    <a:pt x="4183" y="3319"/>
                    <a:pt x="3768" y="1314"/>
                  </a:cubicBezTo>
                  <a:cubicBezTo>
                    <a:pt x="3768" y="865"/>
                    <a:pt x="3319" y="450"/>
                    <a:pt x="2904" y="277"/>
                  </a:cubicBezTo>
                  <a:cubicBezTo>
                    <a:pt x="2593" y="1"/>
                    <a:pt x="2316" y="1"/>
                    <a:pt x="2040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4353476" y="4166461"/>
              <a:ext cx="2496" cy="5621"/>
            </a:xfrm>
            <a:custGeom>
              <a:avLst/>
              <a:gdLst/>
              <a:ahLst/>
              <a:cxnLst/>
              <a:rect l="l" t="t" r="r" b="b"/>
              <a:pathLst>
                <a:path w="139" h="313" extrusionOk="0">
                  <a:moveTo>
                    <a:pt x="138" y="312"/>
                  </a:moveTo>
                  <a:cubicBezTo>
                    <a:pt x="0" y="312"/>
                    <a:pt x="0" y="174"/>
                    <a:pt x="0" y="1"/>
                  </a:cubicBezTo>
                  <a:cubicBezTo>
                    <a:pt x="0" y="174"/>
                    <a:pt x="0" y="312"/>
                    <a:pt x="138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4810989" y="4280687"/>
              <a:ext cx="21121" cy="2514"/>
            </a:xfrm>
            <a:custGeom>
              <a:avLst/>
              <a:gdLst/>
              <a:ahLst/>
              <a:cxnLst/>
              <a:rect l="l" t="t" r="r" b="b"/>
              <a:pathLst>
                <a:path w="1176" h="140" extrusionOk="0">
                  <a:moveTo>
                    <a:pt x="1176" y="1"/>
                  </a:moveTo>
                  <a:lnTo>
                    <a:pt x="1176" y="1"/>
                  </a:lnTo>
                  <a:cubicBezTo>
                    <a:pt x="865" y="139"/>
                    <a:pt x="450" y="139"/>
                    <a:pt x="1" y="139"/>
                  </a:cubicBezTo>
                  <a:lnTo>
                    <a:pt x="1038" y="139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4154192" y="3669831"/>
              <a:ext cx="18" cy="5621"/>
            </a:xfrm>
            <a:custGeom>
              <a:avLst/>
              <a:gdLst/>
              <a:ahLst/>
              <a:cxnLst/>
              <a:rect l="l" t="t" r="r" b="b"/>
              <a:pathLst>
                <a:path w="1" h="313" extrusionOk="0">
                  <a:moveTo>
                    <a:pt x="1" y="1"/>
                  </a:moveTo>
                  <a:lnTo>
                    <a:pt x="1" y="312"/>
                  </a:lnTo>
                  <a:lnTo>
                    <a:pt x="1" y="312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4400028" y="4262691"/>
              <a:ext cx="4993" cy="9950"/>
            </a:xfrm>
            <a:custGeom>
              <a:avLst/>
              <a:gdLst/>
              <a:ahLst/>
              <a:cxnLst/>
              <a:rect l="l" t="t" r="r" b="b"/>
              <a:pathLst>
                <a:path w="278" h="554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277"/>
                    <a:pt x="277" y="415"/>
                    <a:pt x="277" y="554"/>
                  </a:cubicBezTo>
                  <a:cubicBezTo>
                    <a:pt x="277" y="277"/>
                    <a:pt x="139" y="139"/>
                    <a:pt x="1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4407482" y="427262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4756983" y="4288140"/>
              <a:ext cx="4975" cy="18"/>
            </a:xfrm>
            <a:custGeom>
              <a:avLst/>
              <a:gdLst/>
              <a:ahLst/>
              <a:cxnLst/>
              <a:rect l="l" t="t" r="r" b="b"/>
              <a:pathLst>
                <a:path w="277" h="1" extrusionOk="0">
                  <a:moveTo>
                    <a:pt x="277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4311880" y="4073357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311"/>
                  </a:moveTo>
                  <a:lnTo>
                    <a:pt x="0" y="0"/>
                  </a:lnTo>
                  <a:lnTo>
                    <a:pt x="0" y="31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4239861" y="3897672"/>
              <a:ext cx="9950" cy="31053"/>
            </a:xfrm>
            <a:custGeom>
              <a:avLst/>
              <a:gdLst/>
              <a:ahLst/>
              <a:cxnLst/>
              <a:rect l="l" t="t" r="r" b="b"/>
              <a:pathLst>
                <a:path w="554" h="1729" extrusionOk="0">
                  <a:moveTo>
                    <a:pt x="1" y="0"/>
                  </a:moveTo>
                  <a:cubicBezTo>
                    <a:pt x="139" y="588"/>
                    <a:pt x="416" y="1141"/>
                    <a:pt x="554" y="1729"/>
                  </a:cubicBezTo>
                  <a:lnTo>
                    <a:pt x="554" y="1729"/>
                  </a:lnTo>
                  <a:cubicBezTo>
                    <a:pt x="416" y="1141"/>
                    <a:pt x="139" y="588"/>
                    <a:pt x="1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4860648" y="4296222"/>
              <a:ext cx="4993" cy="18"/>
            </a:xfrm>
            <a:custGeom>
              <a:avLst/>
              <a:gdLst/>
              <a:ahLst/>
              <a:cxnLst/>
              <a:rect l="l" t="t" r="r" b="b"/>
              <a:pathLst>
                <a:path w="278" h="1" extrusionOk="0">
                  <a:moveTo>
                    <a:pt x="2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4280846" y="4003815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39"/>
                  </a:moveTo>
                  <a:lnTo>
                    <a:pt x="0" y="1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4925214" y="42831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4208826" y="3820067"/>
              <a:ext cx="4975" cy="1305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lnTo>
                    <a:pt x="139" y="588"/>
                  </a:lnTo>
                  <a:cubicBezTo>
                    <a:pt x="139" y="588"/>
                    <a:pt x="139" y="727"/>
                    <a:pt x="277" y="7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5049372" y="4247191"/>
              <a:ext cx="2496" cy="4957"/>
            </a:xfrm>
            <a:custGeom>
              <a:avLst/>
              <a:gdLst/>
              <a:ahLst/>
              <a:cxnLst/>
              <a:rect l="l" t="t" r="r" b="b"/>
              <a:pathLst>
                <a:path w="139" h="276" extrusionOk="0">
                  <a:moveTo>
                    <a:pt x="139" y="1"/>
                  </a:moveTo>
                  <a:cubicBezTo>
                    <a:pt x="138" y="138"/>
                    <a:pt x="1" y="138"/>
                    <a:pt x="1" y="276"/>
                  </a:cubicBezTo>
                  <a:cubicBezTo>
                    <a:pt x="1" y="276"/>
                    <a:pt x="138" y="138"/>
                    <a:pt x="139" y="1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4886116" y="4283183"/>
              <a:ext cx="39117" cy="7453"/>
            </a:xfrm>
            <a:custGeom>
              <a:avLst/>
              <a:gdLst/>
              <a:ahLst/>
              <a:cxnLst/>
              <a:rect l="l" t="t" r="r" b="b"/>
              <a:pathLst>
                <a:path w="2178" h="415" extrusionOk="0">
                  <a:moveTo>
                    <a:pt x="2178" y="0"/>
                  </a:moveTo>
                  <a:cubicBezTo>
                    <a:pt x="2068" y="0"/>
                    <a:pt x="1937" y="0"/>
                    <a:pt x="1819" y="68"/>
                  </a:cubicBezTo>
                  <a:lnTo>
                    <a:pt x="1819" y="68"/>
                  </a:lnTo>
                  <a:cubicBezTo>
                    <a:pt x="1939" y="46"/>
                    <a:pt x="2058" y="23"/>
                    <a:pt x="2178" y="0"/>
                  </a:cubicBezTo>
                  <a:close/>
                  <a:moveTo>
                    <a:pt x="1819" y="68"/>
                  </a:moveTo>
                  <a:cubicBezTo>
                    <a:pt x="1663" y="98"/>
                    <a:pt x="1506" y="128"/>
                    <a:pt x="1349" y="158"/>
                  </a:cubicBezTo>
                  <a:lnTo>
                    <a:pt x="1349" y="158"/>
                  </a:lnTo>
                  <a:cubicBezTo>
                    <a:pt x="1477" y="145"/>
                    <a:pt x="1604" y="138"/>
                    <a:pt x="1728" y="138"/>
                  </a:cubicBezTo>
                  <a:cubicBezTo>
                    <a:pt x="1757" y="109"/>
                    <a:pt x="1788" y="87"/>
                    <a:pt x="1819" y="68"/>
                  </a:cubicBezTo>
                  <a:close/>
                  <a:moveTo>
                    <a:pt x="1349" y="158"/>
                  </a:moveTo>
                  <a:cubicBezTo>
                    <a:pt x="910" y="201"/>
                    <a:pt x="455" y="308"/>
                    <a:pt x="0" y="415"/>
                  </a:cubicBezTo>
                  <a:cubicBezTo>
                    <a:pt x="450" y="329"/>
                    <a:pt x="900" y="244"/>
                    <a:pt x="1349" y="158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4311880" y="407894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5000341" y="4309243"/>
              <a:ext cx="7453" cy="18032"/>
            </a:xfrm>
            <a:custGeom>
              <a:avLst/>
              <a:gdLst/>
              <a:ahLst/>
              <a:cxnLst/>
              <a:rect l="l" t="t" r="r" b="b"/>
              <a:pathLst>
                <a:path w="415" h="1004" extrusionOk="0">
                  <a:moveTo>
                    <a:pt x="415" y="1"/>
                  </a:moveTo>
                  <a:cubicBezTo>
                    <a:pt x="277" y="277"/>
                    <a:pt x="138" y="416"/>
                    <a:pt x="138" y="554"/>
                  </a:cubicBezTo>
                  <a:cubicBezTo>
                    <a:pt x="0" y="554"/>
                    <a:pt x="0" y="692"/>
                    <a:pt x="0" y="692"/>
                  </a:cubicBezTo>
                  <a:lnTo>
                    <a:pt x="0" y="1003"/>
                  </a:lnTo>
                  <a:cubicBezTo>
                    <a:pt x="138" y="692"/>
                    <a:pt x="277" y="416"/>
                    <a:pt x="415" y="139"/>
                  </a:cubicBezTo>
                  <a:lnTo>
                    <a:pt x="415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4896658" y="4254627"/>
              <a:ext cx="4993" cy="2496"/>
            </a:xfrm>
            <a:custGeom>
              <a:avLst/>
              <a:gdLst/>
              <a:ahLst/>
              <a:cxnLst/>
              <a:rect l="l" t="t" r="r" b="b"/>
              <a:pathLst>
                <a:path w="278" h="139" extrusionOk="0">
                  <a:moveTo>
                    <a:pt x="277" y="0"/>
                  </a:moveTo>
                  <a:cubicBezTo>
                    <a:pt x="139" y="138"/>
                    <a:pt x="1" y="138"/>
                    <a:pt x="1" y="138"/>
                  </a:cubicBezTo>
                  <a:cubicBezTo>
                    <a:pt x="139" y="138"/>
                    <a:pt x="139" y="138"/>
                    <a:pt x="277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4337958" y="4132948"/>
              <a:ext cx="2496" cy="5604"/>
            </a:xfrm>
            <a:custGeom>
              <a:avLst/>
              <a:gdLst/>
              <a:ahLst/>
              <a:cxnLst/>
              <a:rect l="l" t="t" r="r" b="b"/>
              <a:pathLst>
                <a:path w="139" h="312" extrusionOk="0">
                  <a:moveTo>
                    <a:pt x="0" y="0"/>
                  </a:moveTo>
                  <a:cubicBezTo>
                    <a:pt x="0" y="139"/>
                    <a:pt x="0" y="312"/>
                    <a:pt x="138" y="312"/>
                  </a:cubicBezTo>
                  <a:cubicBezTo>
                    <a:pt x="0" y="312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4345394" y="415405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4994738" y="423910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4938253" y="4249652"/>
              <a:ext cx="9950" cy="18"/>
            </a:xfrm>
            <a:custGeom>
              <a:avLst/>
              <a:gdLst/>
              <a:ahLst/>
              <a:cxnLst/>
              <a:rect l="l" t="t" r="r" b="b"/>
              <a:pathLst>
                <a:path w="554" h="1" extrusionOk="0">
                  <a:moveTo>
                    <a:pt x="1" y="1"/>
                  </a:moveTo>
                  <a:lnTo>
                    <a:pt x="554" y="1"/>
                  </a:lnTo>
                  <a:lnTo>
                    <a:pt x="554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lnTo>
                    <a:pt x="2039" y="0"/>
                  </a:ln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4779954" y="4285662"/>
              <a:ext cx="3125" cy="18"/>
            </a:xfrm>
            <a:custGeom>
              <a:avLst/>
              <a:gdLst/>
              <a:ahLst/>
              <a:cxnLst/>
              <a:rect l="l" t="t" r="r" b="b"/>
              <a:pathLst>
                <a:path w="174" h="1" extrusionOk="0">
                  <a:moveTo>
                    <a:pt x="0" y="0"/>
                  </a:moveTo>
                  <a:lnTo>
                    <a:pt x="173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930189" y="444085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422999" y="4270144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73" y="139"/>
                  </a:lnTo>
                  <a:cubicBezTo>
                    <a:pt x="173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927693" y="4435897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283324" y="443340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9DD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5067386" y="4285662"/>
              <a:ext cx="18014" cy="23599"/>
            </a:xfrm>
            <a:custGeom>
              <a:avLst/>
              <a:gdLst/>
              <a:ahLst/>
              <a:cxnLst/>
              <a:rect l="l" t="t" r="r" b="b"/>
              <a:pathLst>
                <a:path w="1003" h="1314" extrusionOk="0">
                  <a:moveTo>
                    <a:pt x="864" y="0"/>
                  </a:moveTo>
                  <a:cubicBezTo>
                    <a:pt x="726" y="0"/>
                    <a:pt x="588" y="139"/>
                    <a:pt x="588" y="277"/>
                  </a:cubicBezTo>
                  <a:cubicBezTo>
                    <a:pt x="415" y="450"/>
                    <a:pt x="277" y="450"/>
                    <a:pt x="277" y="588"/>
                  </a:cubicBezTo>
                  <a:cubicBezTo>
                    <a:pt x="138" y="726"/>
                    <a:pt x="0" y="865"/>
                    <a:pt x="0" y="1003"/>
                  </a:cubicBezTo>
                  <a:lnTo>
                    <a:pt x="0" y="1314"/>
                  </a:lnTo>
                  <a:cubicBezTo>
                    <a:pt x="277" y="865"/>
                    <a:pt x="588" y="450"/>
                    <a:pt x="1002" y="139"/>
                  </a:cubicBezTo>
                  <a:lnTo>
                    <a:pt x="864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5098421" y="4257105"/>
              <a:ext cx="13057" cy="15535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9"/>
                    <a:pt x="277" y="450"/>
                    <a:pt x="0" y="726"/>
                  </a:cubicBezTo>
                  <a:lnTo>
                    <a:pt x="0" y="865"/>
                  </a:lnTo>
                  <a:cubicBezTo>
                    <a:pt x="139" y="588"/>
                    <a:pt x="415" y="312"/>
                    <a:pt x="726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5033855" y="4321672"/>
              <a:ext cx="20510" cy="23599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1003" y="0"/>
                  </a:moveTo>
                  <a:lnTo>
                    <a:pt x="865" y="173"/>
                  </a:lnTo>
                  <a:cubicBezTo>
                    <a:pt x="554" y="450"/>
                    <a:pt x="277" y="588"/>
                    <a:pt x="1" y="726"/>
                  </a:cubicBezTo>
                  <a:lnTo>
                    <a:pt x="1" y="1314"/>
                  </a:lnTo>
                  <a:cubicBezTo>
                    <a:pt x="415" y="864"/>
                    <a:pt x="726" y="450"/>
                    <a:pt x="114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4950664" y="4433401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" y="139"/>
                  </a:moveTo>
                  <a:lnTo>
                    <a:pt x="1" y="139"/>
                  </a:lnTo>
                  <a:lnTo>
                    <a:pt x="174" y="1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4953771" y="4430312"/>
              <a:ext cx="2496" cy="3107"/>
            </a:xfrm>
            <a:custGeom>
              <a:avLst/>
              <a:gdLst/>
              <a:ahLst/>
              <a:cxnLst/>
              <a:rect l="l" t="t" r="r" b="b"/>
              <a:pathLst>
                <a:path w="139" h="173" extrusionOk="0">
                  <a:moveTo>
                    <a:pt x="139" y="0"/>
                  </a:moveTo>
                  <a:cubicBezTo>
                    <a:pt x="1" y="0"/>
                    <a:pt x="1" y="173"/>
                    <a:pt x="1" y="173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010273" y="4352706"/>
              <a:ext cx="13039" cy="18642"/>
            </a:xfrm>
            <a:custGeom>
              <a:avLst/>
              <a:gdLst/>
              <a:ahLst/>
              <a:cxnLst/>
              <a:rect l="l" t="t" r="r" b="b"/>
              <a:pathLst>
                <a:path w="726" h="1038" extrusionOk="0">
                  <a:moveTo>
                    <a:pt x="588" y="0"/>
                  </a:moveTo>
                  <a:cubicBezTo>
                    <a:pt x="311" y="312"/>
                    <a:pt x="138" y="726"/>
                    <a:pt x="0" y="1037"/>
                  </a:cubicBezTo>
                  <a:cubicBezTo>
                    <a:pt x="311" y="726"/>
                    <a:pt x="449" y="450"/>
                    <a:pt x="726" y="312"/>
                  </a:cubicBezTo>
                  <a:cubicBezTo>
                    <a:pt x="588" y="173"/>
                    <a:pt x="588" y="173"/>
                    <a:pt x="588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124499" y="4223574"/>
              <a:ext cx="12428" cy="18032"/>
            </a:xfrm>
            <a:custGeom>
              <a:avLst/>
              <a:gdLst/>
              <a:ahLst/>
              <a:cxnLst/>
              <a:rect l="l" t="t" r="r" b="b"/>
              <a:pathLst>
                <a:path w="692" h="1004" extrusionOk="0">
                  <a:moveTo>
                    <a:pt x="691" y="1"/>
                  </a:moveTo>
                  <a:lnTo>
                    <a:pt x="691" y="1"/>
                  </a:lnTo>
                  <a:cubicBezTo>
                    <a:pt x="691" y="1"/>
                    <a:pt x="553" y="139"/>
                    <a:pt x="415" y="139"/>
                  </a:cubicBezTo>
                  <a:cubicBezTo>
                    <a:pt x="277" y="450"/>
                    <a:pt x="138" y="727"/>
                    <a:pt x="0" y="865"/>
                  </a:cubicBezTo>
                  <a:lnTo>
                    <a:pt x="0" y="1003"/>
                  </a:lnTo>
                  <a:cubicBezTo>
                    <a:pt x="277" y="727"/>
                    <a:pt x="553" y="450"/>
                    <a:pt x="691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4930189" y="437628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4943228" y="4360770"/>
              <a:ext cx="18" cy="2514"/>
            </a:xfrm>
            <a:custGeom>
              <a:avLst/>
              <a:gdLst/>
              <a:ahLst/>
              <a:cxnLst/>
              <a:rect l="l" t="t" r="r" b="b"/>
              <a:pathLst>
                <a:path w="1" h="140" extrusionOk="0">
                  <a:moveTo>
                    <a:pt x="0" y="1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4940732" y="4327257"/>
              <a:ext cx="2514" cy="15535"/>
            </a:xfrm>
            <a:custGeom>
              <a:avLst/>
              <a:gdLst/>
              <a:ahLst/>
              <a:cxnLst/>
              <a:rect l="l" t="t" r="r" b="b"/>
              <a:pathLst>
                <a:path w="140" h="86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553"/>
                    <a:pt x="139" y="864"/>
                  </a:cubicBezTo>
                  <a:lnTo>
                    <a:pt x="139" y="139"/>
                  </a:ln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4938253" y="424965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4927693" y="4378784"/>
              <a:ext cx="7471" cy="64566"/>
            </a:xfrm>
            <a:custGeom>
              <a:avLst/>
              <a:gdLst/>
              <a:ahLst/>
              <a:cxnLst/>
              <a:rect l="l" t="t" r="r" b="b"/>
              <a:pathLst>
                <a:path w="416" h="3595" extrusionOk="0">
                  <a:moveTo>
                    <a:pt x="139" y="0"/>
                  </a:moveTo>
                  <a:lnTo>
                    <a:pt x="139" y="277"/>
                  </a:lnTo>
                  <a:cubicBezTo>
                    <a:pt x="139" y="588"/>
                    <a:pt x="1" y="864"/>
                    <a:pt x="1" y="1141"/>
                  </a:cubicBezTo>
                  <a:lnTo>
                    <a:pt x="1" y="1314"/>
                  </a:lnTo>
                  <a:lnTo>
                    <a:pt x="1" y="1452"/>
                  </a:lnTo>
                  <a:lnTo>
                    <a:pt x="1" y="1590"/>
                  </a:lnTo>
                  <a:lnTo>
                    <a:pt x="1" y="1867"/>
                  </a:lnTo>
                  <a:lnTo>
                    <a:pt x="1" y="2731"/>
                  </a:lnTo>
                  <a:lnTo>
                    <a:pt x="1" y="2869"/>
                  </a:lnTo>
                  <a:lnTo>
                    <a:pt x="1" y="3180"/>
                  </a:lnTo>
                  <a:lnTo>
                    <a:pt x="139" y="3180"/>
                  </a:lnTo>
                  <a:lnTo>
                    <a:pt x="139" y="3457"/>
                  </a:lnTo>
                  <a:lnTo>
                    <a:pt x="139" y="3595"/>
                  </a:lnTo>
                  <a:lnTo>
                    <a:pt x="416" y="3595"/>
                  </a:lnTo>
                  <a:cubicBezTo>
                    <a:pt x="277" y="2316"/>
                    <a:pt x="139" y="1141"/>
                    <a:pt x="139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4950664" y="44358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5012752" y="4228549"/>
              <a:ext cx="34160" cy="8082"/>
            </a:xfrm>
            <a:custGeom>
              <a:avLst/>
              <a:gdLst/>
              <a:ahLst/>
              <a:cxnLst/>
              <a:rect l="l" t="t" r="r" b="b"/>
              <a:pathLst>
                <a:path w="1902" h="450" extrusionOk="0">
                  <a:moveTo>
                    <a:pt x="1901" y="1"/>
                  </a:moveTo>
                  <a:cubicBezTo>
                    <a:pt x="1314" y="173"/>
                    <a:pt x="864" y="173"/>
                    <a:pt x="311" y="312"/>
                  </a:cubicBezTo>
                  <a:cubicBezTo>
                    <a:pt x="211" y="312"/>
                    <a:pt x="184" y="384"/>
                    <a:pt x="110" y="424"/>
                  </a:cubicBezTo>
                  <a:lnTo>
                    <a:pt x="110" y="424"/>
                  </a:lnTo>
                  <a:cubicBezTo>
                    <a:pt x="676" y="294"/>
                    <a:pt x="1350" y="163"/>
                    <a:pt x="1901" y="1"/>
                  </a:cubicBezTo>
                  <a:close/>
                  <a:moveTo>
                    <a:pt x="110" y="424"/>
                  </a:moveTo>
                  <a:cubicBezTo>
                    <a:pt x="73" y="433"/>
                    <a:pt x="36" y="441"/>
                    <a:pt x="0" y="450"/>
                  </a:cubicBezTo>
                  <a:cubicBezTo>
                    <a:pt x="48" y="450"/>
                    <a:pt x="82" y="439"/>
                    <a:pt x="110" y="424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4969288" y="4239109"/>
              <a:ext cx="25467" cy="4975"/>
            </a:xfrm>
            <a:custGeom>
              <a:avLst/>
              <a:gdLst/>
              <a:ahLst/>
              <a:cxnLst/>
              <a:rect l="l" t="t" r="r" b="b"/>
              <a:pathLst>
                <a:path w="1418" h="277" extrusionOk="0">
                  <a:moveTo>
                    <a:pt x="1280" y="0"/>
                  </a:moveTo>
                  <a:cubicBezTo>
                    <a:pt x="1144" y="45"/>
                    <a:pt x="1005" y="90"/>
                    <a:pt x="865" y="131"/>
                  </a:cubicBezTo>
                  <a:lnTo>
                    <a:pt x="865" y="131"/>
                  </a:lnTo>
                  <a:cubicBezTo>
                    <a:pt x="1076" y="118"/>
                    <a:pt x="1247" y="85"/>
                    <a:pt x="1418" y="0"/>
                  </a:cubicBezTo>
                  <a:close/>
                  <a:moveTo>
                    <a:pt x="865" y="131"/>
                  </a:moveTo>
                  <a:cubicBezTo>
                    <a:pt x="734" y="138"/>
                    <a:pt x="587" y="138"/>
                    <a:pt x="416" y="138"/>
                  </a:cubicBezTo>
                  <a:cubicBezTo>
                    <a:pt x="321" y="233"/>
                    <a:pt x="227" y="263"/>
                    <a:pt x="132" y="272"/>
                  </a:cubicBezTo>
                  <a:lnTo>
                    <a:pt x="132" y="272"/>
                  </a:lnTo>
                  <a:cubicBezTo>
                    <a:pt x="372" y="257"/>
                    <a:pt x="620" y="201"/>
                    <a:pt x="865" y="131"/>
                  </a:cubicBezTo>
                  <a:close/>
                  <a:moveTo>
                    <a:pt x="132" y="272"/>
                  </a:moveTo>
                  <a:cubicBezTo>
                    <a:pt x="88" y="275"/>
                    <a:pt x="44" y="277"/>
                    <a:pt x="1" y="277"/>
                  </a:cubicBezTo>
                  <a:cubicBezTo>
                    <a:pt x="45" y="277"/>
                    <a:pt x="88" y="277"/>
                    <a:pt x="132" y="272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031376" y="4241588"/>
              <a:ext cx="20492" cy="93141"/>
            </a:xfrm>
            <a:custGeom>
              <a:avLst/>
              <a:gdLst/>
              <a:ahLst/>
              <a:cxnLst/>
              <a:rect l="l" t="t" r="r" b="b"/>
              <a:pathLst>
                <a:path w="1141" h="5186" extrusionOk="0">
                  <a:moveTo>
                    <a:pt x="1141" y="313"/>
                  </a:moveTo>
                  <a:cubicBezTo>
                    <a:pt x="1140" y="450"/>
                    <a:pt x="1003" y="588"/>
                    <a:pt x="1003" y="588"/>
                  </a:cubicBezTo>
                  <a:cubicBezTo>
                    <a:pt x="1003" y="450"/>
                    <a:pt x="1140" y="450"/>
                    <a:pt x="1141" y="313"/>
                  </a:cubicBezTo>
                  <a:close/>
                  <a:moveTo>
                    <a:pt x="1141" y="0"/>
                  </a:moveTo>
                  <a:cubicBezTo>
                    <a:pt x="864" y="139"/>
                    <a:pt x="553" y="139"/>
                    <a:pt x="277" y="311"/>
                  </a:cubicBezTo>
                  <a:lnTo>
                    <a:pt x="139" y="311"/>
                  </a:lnTo>
                  <a:cubicBezTo>
                    <a:pt x="0" y="1867"/>
                    <a:pt x="0" y="3595"/>
                    <a:pt x="139" y="5185"/>
                  </a:cubicBezTo>
                  <a:cubicBezTo>
                    <a:pt x="415" y="5047"/>
                    <a:pt x="692" y="4909"/>
                    <a:pt x="1003" y="4632"/>
                  </a:cubicBezTo>
                  <a:lnTo>
                    <a:pt x="1141" y="4459"/>
                  </a:lnTo>
                  <a:lnTo>
                    <a:pt x="1141" y="4183"/>
                  </a:lnTo>
                  <a:cubicBezTo>
                    <a:pt x="1003" y="2904"/>
                    <a:pt x="1141" y="1590"/>
                    <a:pt x="1141" y="311"/>
                  </a:cubicBezTo>
                  <a:lnTo>
                    <a:pt x="1141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4969288" y="4257105"/>
              <a:ext cx="20510" cy="150253"/>
            </a:xfrm>
            <a:custGeom>
              <a:avLst/>
              <a:gdLst/>
              <a:ahLst/>
              <a:cxnLst/>
              <a:rect l="l" t="t" r="r" b="b"/>
              <a:pathLst>
                <a:path w="1142" h="8366" extrusionOk="0">
                  <a:moveTo>
                    <a:pt x="865" y="0"/>
                  </a:moveTo>
                  <a:cubicBezTo>
                    <a:pt x="554" y="0"/>
                    <a:pt x="416" y="139"/>
                    <a:pt x="139" y="139"/>
                  </a:cubicBezTo>
                  <a:cubicBezTo>
                    <a:pt x="1" y="1590"/>
                    <a:pt x="1" y="3042"/>
                    <a:pt x="139" y="4459"/>
                  </a:cubicBezTo>
                  <a:cubicBezTo>
                    <a:pt x="277" y="5773"/>
                    <a:pt x="416" y="7052"/>
                    <a:pt x="416" y="8365"/>
                  </a:cubicBezTo>
                  <a:cubicBezTo>
                    <a:pt x="554" y="8227"/>
                    <a:pt x="692" y="8089"/>
                    <a:pt x="1003" y="7778"/>
                  </a:cubicBezTo>
                  <a:lnTo>
                    <a:pt x="1141" y="7639"/>
                  </a:lnTo>
                  <a:cubicBezTo>
                    <a:pt x="1003" y="7501"/>
                    <a:pt x="865" y="7363"/>
                    <a:pt x="865" y="7225"/>
                  </a:cubicBezTo>
                  <a:cubicBezTo>
                    <a:pt x="865" y="4770"/>
                    <a:pt x="692" y="2455"/>
                    <a:pt x="86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5124499" y="4226070"/>
              <a:ext cx="7453" cy="13057"/>
            </a:xfrm>
            <a:custGeom>
              <a:avLst/>
              <a:gdLst/>
              <a:ahLst/>
              <a:cxnLst/>
              <a:rect l="l" t="t" r="r" b="b"/>
              <a:pathLst>
                <a:path w="415" h="727" extrusionOk="0">
                  <a:moveTo>
                    <a:pt x="0" y="0"/>
                  </a:moveTo>
                  <a:lnTo>
                    <a:pt x="0" y="726"/>
                  </a:lnTo>
                  <a:cubicBezTo>
                    <a:pt x="138" y="588"/>
                    <a:pt x="277" y="311"/>
                    <a:pt x="415" y="0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4997234" y="4249652"/>
              <a:ext cx="23599" cy="131629"/>
            </a:xfrm>
            <a:custGeom>
              <a:avLst/>
              <a:gdLst/>
              <a:ahLst/>
              <a:cxnLst/>
              <a:rect l="l" t="t" r="r" b="b"/>
              <a:pathLst>
                <a:path w="1314" h="7329" extrusionOk="0">
                  <a:moveTo>
                    <a:pt x="1175" y="1"/>
                  </a:moveTo>
                  <a:lnTo>
                    <a:pt x="1175" y="1"/>
                  </a:lnTo>
                  <a:cubicBezTo>
                    <a:pt x="864" y="139"/>
                    <a:pt x="450" y="139"/>
                    <a:pt x="173" y="277"/>
                  </a:cubicBezTo>
                  <a:cubicBezTo>
                    <a:pt x="0" y="1591"/>
                    <a:pt x="173" y="2870"/>
                    <a:pt x="173" y="4010"/>
                  </a:cubicBezTo>
                  <a:cubicBezTo>
                    <a:pt x="173" y="4010"/>
                    <a:pt x="173" y="3872"/>
                    <a:pt x="311" y="3872"/>
                  </a:cubicBezTo>
                  <a:cubicBezTo>
                    <a:pt x="311" y="3734"/>
                    <a:pt x="450" y="3595"/>
                    <a:pt x="588" y="3319"/>
                  </a:cubicBezTo>
                  <a:lnTo>
                    <a:pt x="588" y="3457"/>
                  </a:lnTo>
                  <a:cubicBezTo>
                    <a:pt x="450" y="3734"/>
                    <a:pt x="311" y="4010"/>
                    <a:pt x="173" y="4321"/>
                  </a:cubicBezTo>
                  <a:lnTo>
                    <a:pt x="173" y="7328"/>
                  </a:lnTo>
                  <a:lnTo>
                    <a:pt x="726" y="6775"/>
                  </a:lnTo>
                  <a:cubicBezTo>
                    <a:pt x="864" y="6464"/>
                    <a:pt x="1037" y="6050"/>
                    <a:pt x="1314" y="5738"/>
                  </a:cubicBezTo>
                  <a:cubicBezTo>
                    <a:pt x="1175" y="5738"/>
                    <a:pt x="1175" y="5738"/>
                    <a:pt x="1175" y="5600"/>
                  </a:cubicBezTo>
                  <a:cubicBezTo>
                    <a:pt x="1037" y="3734"/>
                    <a:pt x="1037" y="1867"/>
                    <a:pt x="1175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5067386" y="4236613"/>
              <a:ext cx="15535" cy="67063"/>
            </a:xfrm>
            <a:custGeom>
              <a:avLst/>
              <a:gdLst/>
              <a:ahLst/>
              <a:cxnLst/>
              <a:rect l="l" t="t" r="r" b="b"/>
              <a:pathLst>
                <a:path w="865" h="3734" extrusionOk="0">
                  <a:moveTo>
                    <a:pt x="726" y="1"/>
                  </a:moveTo>
                  <a:cubicBezTo>
                    <a:pt x="588" y="1"/>
                    <a:pt x="277" y="139"/>
                    <a:pt x="0" y="139"/>
                  </a:cubicBezTo>
                  <a:lnTo>
                    <a:pt x="0" y="3734"/>
                  </a:lnTo>
                  <a:cubicBezTo>
                    <a:pt x="0" y="3596"/>
                    <a:pt x="138" y="3457"/>
                    <a:pt x="277" y="3319"/>
                  </a:cubicBezTo>
                  <a:cubicBezTo>
                    <a:pt x="277" y="3181"/>
                    <a:pt x="415" y="3181"/>
                    <a:pt x="588" y="3008"/>
                  </a:cubicBezTo>
                  <a:cubicBezTo>
                    <a:pt x="588" y="2870"/>
                    <a:pt x="726" y="2731"/>
                    <a:pt x="864" y="2731"/>
                  </a:cubicBezTo>
                  <a:lnTo>
                    <a:pt x="864" y="2593"/>
                  </a:lnTo>
                  <a:cubicBezTo>
                    <a:pt x="726" y="1729"/>
                    <a:pt x="726" y="865"/>
                    <a:pt x="726" y="1"/>
                  </a:cubicBez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5095942" y="4228549"/>
              <a:ext cx="15535" cy="41613"/>
            </a:xfrm>
            <a:custGeom>
              <a:avLst/>
              <a:gdLst/>
              <a:ahLst/>
              <a:cxnLst/>
              <a:rect l="l" t="t" r="r" b="b"/>
              <a:pathLst>
                <a:path w="865" h="2317" extrusionOk="0">
                  <a:moveTo>
                    <a:pt x="726" y="0"/>
                  </a:moveTo>
                  <a:cubicBezTo>
                    <a:pt x="415" y="173"/>
                    <a:pt x="277" y="173"/>
                    <a:pt x="138" y="173"/>
                  </a:cubicBezTo>
                  <a:cubicBezTo>
                    <a:pt x="0" y="865"/>
                    <a:pt x="0" y="1590"/>
                    <a:pt x="138" y="2316"/>
                  </a:cubicBezTo>
                  <a:cubicBezTo>
                    <a:pt x="415" y="2040"/>
                    <a:pt x="553" y="1729"/>
                    <a:pt x="864" y="1590"/>
                  </a:cubicBezTo>
                  <a:cubicBezTo>
                    <a:pt x="726" y="1452"/>
                    <a:pt x="726" y="1314"/>
                    <a:pt x="726" y="1176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4940732" y="4278208"/>
              <a:ext cx="22989" cy="157707"/>
            </a:xfrm>
            <a:custGeom>
              <a:avLst/>
              <a:gdLst/>
              <a:ahLst/>
              <a:cxnLst/>
              <a:rect l="l" t="t" r="r" b="b"/>
              <a:pathLst>
                <a:path w="1280" h="8781" extrusionOk="0">
                  <a:moveTo>
                    <a:pt x="727" y="1"/>
                  </a:moveTo>
                  <a:cubicBezTo>
                    <a:pt x="554" y="1"/>
                    <a:pt x="277" y="1"/>
                    <a:pt x="1" y="139"/>
                  </a:cubicBezTo>
                  <a:lnTo>
                    <a:pt x="1" y="2731"/>
                  </a:lnTo>
                  <a:cubicBezTo>
                    <a:pt x="139" y="2731"/>
                    <a:pt x="139" y="2870"/>
                    <a:pt x="139" y="2870"/>
                  </a:cubicBezTo>
                  <a:lnTo>
                    <a:pt x="139" y="3595"/>
                  </a:lnTo>
                  <a:lnTo>
                    <a:pt x="139" y="4598"/>
                  </a:lnTo>
                  <a:lnTo>
                    <a:pt x="139" y="4736"/>
                  </a:lnTo>
                  <a:cubicBezTo>
                    <a:pt x="277" y="6050"/>
                    <a:pt x="416" y="7467"/>
                    <a:pt x="554" y="8780"/>
                  </a:cubicBezTo>
                  <a:lnTo>
                    <a:pt x="727" y="8642"/>
                  </a:lnTo>
                  <a:cubicBezTo>
                    <a:pt x="727" y="8642"/>
                    <a:pt x="727" y="8469"/>
                    <a:pt x="865" y="8469"/>
                  </a:cubicBezTo>
                  <a:lnTo>
                    <a:pt x="1280" y="8054"/>
                  </a:lnTo>
                  <a:cubicBezTo>
                    <a:pt x="1141" y="7916"/>
                    <a:pt x="1141" y="7778"/>
                    <a:pt x="1141" y="7605"/>
                  </a:cubicBezTo>
                  <a:cubicBezTo>
                    <a:pt x="1141" y="6188"/>
                    <a:pt x="1003" y="4736"/>
                    <a:pt x="865" y="3146"/>
                  </a:cubicBezTo>
                  <a:cubicBezTo>
                    <a:pt x="727" y="2420"/>
                    <a:pt x="727" y="1729"/>
                    <a:pt x="727" y="865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rgbClr val="EFE3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4069151" y="3675435"/>
              <a:ext cx="93141" cy="31053"/>
            </a:xfrm>
            <a:custGeom>
              <a:avLst/>
              <a:gdLst/>
              <a:ahLst/>
              <a:cxnLst/>
              <a:rect l="l" t="t" r="r" b="b"/>
              <a:pathLst>
                <a:path w="5186" h="1729" extrusionOk="0">
                  <a:moveTo>
                    <a:pt x="4736" y="0"/>
                  </a:moveTo>
                  <a:cubicBezTo>
                    <a:pt x="4010" y="0"/>
                    <a:pt x="3284" y="138"/>
                    <a:pt x="2593" y="277"/>
                  </a:cubicBezTo>
                  <a:lnTo>
                    <a:pt x="2420" y="277"/>
                  </a:lnTo>
                  <a:cubicBezTo>
                    <a:pt x="1867" y="415"/>
                    <a:pt x="1279" y="415"/>
                    <a:pt x="553" y="553"/>
                  </a:cubicBezTo>
                  <a:cubicBezTo>
                    <a:pt x="415" y="553"/>
                    <a:pt x="277" y="553"/>
                    <a:pt x="277" y="726"/>
                  </a:cubicBezTo>
                  <a:cubicBezTo>
                    <a:pt x="139" y="726"/>
                    <a:pt x="0" y="864"/>
                    <a:pt x="0" y="1141"/>
                  </a:cubicBezTo>
                  <a:cubicBezTo>
                    <a:pt x="0" y="1279"/>
                    <a:pt x="139" y="1417"/>
                    <a:pt x="277" y="1417"/>
                  </a:cubicBezTo>
                  <a:cubicBezTo>
                    <a:pt x="277" y="1590"/>
                    <a:pt x="415" y="1728"/>
                    <a:pt x="553" y="1728"/>
                  </a:cubicBezTo>
                  <a:cubicBezTo>
                    <a:pt x="2143" y="1417"/>
                    <a:pt x="3733" y="1279"/>
                    <a:pt x="5185" y="1002"/>
                  </a:cubicBezTo>
                  <a:cubicBezTo>
                    <a:pt x="5012" y="726"/>
                    <a:pt x="4874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87723" y="37685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094600" y="3747436"/>
              <a:ext cx="93141" cy="44092"/>
            </a:xfrm>
            <a:custGeom>
              <a:avLst/>
              <a:gdLst/>
              <a:ahLst/>
              <a:cxnLst/>
              <a:rect l="l" t="t" r="r" b="b"/>
              <a:pathLst>
                <a:path w="5186" h="2455" extrusionOk="0">
                  <a:moveTo>
                    <a:pt x="4770" y="1"/>
                  </a:moveTo>
                  <a:cubicBezTo>
                    <a:pt x="3768" y="312"/>
                    <a:pt x="2904" y="450"/>
                    <a:pt x="2040" y="726"/>
                  </a:cubicBezTo>
                  <a:cubicBezTo>
                    <a:pt x="1452" y="865"/>
                    <a:pt x="1003" y="1038"/>
                    <a:pt x="450" y="1314"/>
                  </a:cubicBezTo>
                  <a:cubicBezTo>
                    <a:pt x="139" y="1314"/>
                    <a:pt x="0" y="1729"/>
                    <a:pt x="0" y="2040"/>
                  </a:cubicBezTo>
                  <a:cubicBezTo>
                    <a:pt x="139" y="2040"/>
                    <a:pt x="139" y="2040"/>
                    <a:pt x="139" y="2178"/>
                  </a:cubicBezTo>
                  <a:cubicBezTo>
                    <a:pt x="312" y="2316"/>
                    <a:pt x="450" y="2455"/>
                    <a:pt x="588" y="2455"/>
                  </a:cubicBezTo>
                  <a:cubicBezTo>
                    <a:pt x="588" y="2455"/>
                    <a:pt x="726" y="2455"/>
                    <a:pt x="726" y="2316"/>
                  </a:cubicBezTo>
                  <a:cubicBezTo>
                    <a:pt x="1176" y="2316"/>
                    <a:pt x="1452" y="2178"/>
                    <a:pt x="1729" y="2040"/>
                  </a:cubicBezTo>
                  <a:cubicBezTo>
                    <a:pt x="2731" y="1729"/>
                    <a:pt x="3906" y="1452"/>
                    <a:pt x="5185" y="1176"/>
                  </a:cubicBezTo>
                  <a:cubicBezTo>
                    <a:pt x="5047" y="865"/>
                    <a:pt x="4909" y="450"/>
                    <a:pt x="477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125635" y="3833106"/>
              <a:ext cx="95619" cy="38506"/>
            </a:xfrm>
            <a:custGeom>
              <a:avLst/>
              <a:gdLst/>
              <a:ahLst/>
              <a:cxnLst/>
              <a:rect l="l" t="t" r="r" b="b"/>
              <a:pathLst>
                <a:path w="5324" h="2144" extrusionOk="0">
                  <a:moveTo>
                    <a:pt x="4909" y="1"/>
                  </a:moveTo>
                  <a:cubicBezTo>
                    <a:pt x="3319" y="277"/>
                    <a:pt x="1867" y="726"/>
                    <a:pt x="450" y="1003"/>
                  </a:cubicBezTo>
                  <a:cubicBezTo>
                    <a:pt x="312" y="1141"/>
                    <a:pt x="312" y="1141"/>
                    <a:pt x="139" y="1141"/>
                  </a:cubicBezTo>
                  <a:cubicBezTo>
                    <a:pt x="139" y="1279"/>
                    <a:pt x="139" y="1279"/>
                    <a:pt x="1" y="1279"/>
                  </a:cubicBezTo>
                  <a:lnTo>
                    <a:pt x="1" y="1729"/>
                  </a:lnTo>
                  <a:cubicBezTo>
                    <a:pt x="1" y="1867"/>
                    <a:pt x="1" y="1867"/>
                    <a:pt x="139" y="2005"/>
                  </a:cubicBezTo>
                  <a:cubicBezTo>
                    <a:pt x="139" y="2144"/>
                    <a:pt x="450" y="2144"/>
                    <a:pt x="588" y="2144"/>
                  </a:cubicBezTo>
                  <a:lnTo>
                    <a:pt x="727" y="2144"/>
                  </a:lnTo>
                  <a:cubicBezTo>
                    <a:pt x="1867" y="1867"/>
                    <a:pt x="3042" y="1591"/>
                    <a:pt x="4045" y="1279"/>
                  </a:cubicBezTo>
                  <a:cubicBezTo>
                    <a:pt x="4446" y="1279"/>
                    <a:pt x="4879" y="1150"/>
                    <a:pt x="5283" y="1017"/>
                  </a:cubicBezTo>
                  <a:lnTo>
                    <a:pt x="5283" y="1017"/>
                  </a:lnTo>
                  <a:cubicBezTo>
                    <a:pt x="5296" y="1058"/>
                    <a:pt x="5310" y="1100"/>
                    <a:pt x="5324" y="1141"/>
                  </a:cubicBezTo>
                  <a:lnTo>
                    <a:pt x="5324" y="1003"/>
                  </a:lnTo>
                  <a:cubicBezTo>
                    <a:pt x="5310" y="1007"/>
                    <a:pt x="5296" y="1012"/>
                    <a:pt x="5283" y="1017"/>
                  </a:cubicBezTo>
                  <a:lnTo>
                    <a:pt x="5283" y="1017"/>
                  </a:lnTo>
                  <a:cubicBezTo>
                    <a:pt x="5158" y="639"/>
                    <a:pt x="5034" y="250"/>
                    <a:pt x="4909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4164752" y="3928707"/>
              <a:ext cx="95619" cy="26096"/>
            </a:xfrm>
            <a:custGeom>
              <a:avLst/>
              <a:gdLst/>
              <a:ahLst/>
              <a:cxnLst/>
              <a:rect l="l" t="t" r="r" b="b"/>
              <a:pathLst>
                <a:path w="5324" h="1453" extrusionOk="0">
                  <a:moveTo>
                    <a:pt x="4736" y="1"/>
                  </a:moveTo>
                  <a:cubicBezTo>
                    <a:pt x="3146" y="139"/>
                    <a:pt x="1867" y="277"/>
                    <a:pt x="553" y="277"/>
                  </a:cubicBezTo>
                  <a:cubicBezTo>
                    <a:pt x="277" y="277"/>
                    <a:pt x="0" y="588"/>
                    <a:pt x="0" y="865"/>
                  </a:cubicBezTo>
                  <a:cubicBezTo>
                    <a:pt x="0" y="1141"/>
                    <a:pt x="277" y="1452"/>
                    <a:pt x="553" y="1452"/>
                  </a:cubicBezTo>
                  <a:lnTo>
                    <a:pt x="1590" y="1452"/>
                  </a:lnTo>
                  <a:cubicBezTo>
                    <a:pt x="2593" y="1314"/>
                    <a:pt x="3733" y="1314"/>
                    <a:pt x="4874" y="1141"/>
                  </a:cubicBezTo>
                  <a:cubicBezTo>
                    <a:pt x="5047" y="1141"/>
                    <a:pt x="5185" y="1003"/>
                    <a:pt x="5323" y="1003"/>
                  </a:cubicBezTo>
                  <a:cubicBezTo>
                    <a:pt x="5185" y="726"/>
                    <a:pt x="4874" y="277"/>
                    <a:pt x="4736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49793" y="392870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91388" y="40243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4195787" y="4006312"/>
              <a:ext cx="95619" cy="26078"/>
            </a:xfrm>
            <a:custGeom>
              <a:avLst/>
              <a:gdLst/>
              <a:ahLst/>
              <a:cxnLst/>
              <a:rect l="l" t="t" r="r" b="b"/>
              <a:pathLst>
                <a:path w="5324" h="1452" extrusionOk="0">
                  <a:moveTo>
                    <a:pt x="4736" y="0"/>
                  </a:moveTo>
                  <a:cubicBezTo>
                    <a:pt x="3319" y="138"/>
                    <a:pt x="1867" y="277"/>
                    <a:pt x="554" y="277"/>
                  </a:cubicBezTo>
                  <a:cubicBezTo>
                    <a:pt x="139" y="277"/>
                    <a:pt x="1" y="588"/>
                    <a:pt x="1" y="864"/>
                  </a:cubicBezTo>
                  <a:cubicBezTo>
                    <a:pt x="1" y="1141"/>
                    <a:pt x="139" y="1452"/>
                    <a:pt x="554" y="1452"/>
                  </a:cubicBezTo>
                  <a:lnTo>
                    <a:pt x="1729" y="1452"/>
                  </a:lnTo>
                  <a:cubicBezTo>
                    <a:pt x="2593" y="1314"/>
                    <a:pt x="3595" y="1314"/>
                    <a:pt x="4598" y="1141"/>
                  </a:cubicBezTo>
                  <a:cubicBezTo>
                    <a:pt x="4736" y="1141"/>
                    <a:pt x="5047" y="1141"/>
                    <a:pt x="5324" y="1003"/>
                  </a:cubicBezTo>
                  <a:cubicBezTo>
                    <a:pt x="5185" y="726"/>
                    <a:pt x="5047" y="277"/>
                    <a:pt x="4736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4322423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4231797" y="4078942"/>
              <a:ext cx="90644" cy="33531"/>
            </a:xfrm>
            <a:custGeom>
              <a:avLst/>
              <a:gdLst/>
              <a:ahLst/>
              <a:cxnLst/>
              <a:rect l="l" t="t" r="r" b="b"/>
              <a:pathLst>
                <a:path w="5047" h="1867" extrusionOk="0">
                  <a:moveTo>
                    <a:pt x="4459" y="0"/>
                  </a:moveTo>
                  <a:cubicBezTo>
                    <a:pt x="3180" y="277"/>
                    <a:pt x="1729" y="553"/>
                    <a:pt x="450" y="726"/>
                  </a:cubicBezTo>
                  <a:cubicBezTo>
                    <a:pt x="450" y="726"/>
                    <a:pt x="277" y="726"/>
                    <a:pt x="277" y="864"/>
                  </a:cubicBezTo>
                  <a:cubicBezTo>
                    <a:pt x="139" y="864"/>
                    <a:pt x="139" y="1003"/>
                    <a:pt x="139" y="1003"/>
                  </a:cubicBezTo>
                  <a:cubicBezTo>
                    <a:pt x="0" y="1141"/>
                    <a:pt x="0" y="1279"/>
                    <a:pt x="0" y="1417"/>
                  </a:cubicBezTo>
                  <a:cubicBezTo>
                    <a:pt x="139" y="1590"/>
                    <a:pt x="139" y="1729"/>
                    <a:pt x="277" y="1729"/>
                  </a:cubicBezTo>
                  <a:cubicBezTo>
                    <a:pt x="277" y="1867"/>
                    <a:pt x="277" y="1867"/>
                    <a:pt x="450" y="1867"/>
                  </a:cubicBezTo>
                  <a:lnTo>
                    <a:pt x="726" y="1867"/>
                  </a:lnTo>
                  <a:cubicBezTo>
                    <a:pt x="2178" y="1590"/>
                    <a:pt x="3595" y="1417"/>
                    <a:pt x="5047" y="1141"/>
                  </a:cubicBezTo>
                  <a:cubicBezTo>
                    <a:pt x="4909" y="726"/>
                    <a:pt x="4598" y="415"/>
                    <a:pt x="4459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265310" y="4172065"/>
              <a:ext cx="98726" cy="31053"/>
            </a:xfrm>
            <a:custGeom>
              <a:avLst/>
              <a:gdLst/>
              <a:ahLst/>
              <a:cxnLst/>
              <a:rect l="l" t="t" r="r" b="b"/>
              <a:pathLst>
                <a:path w="5497" h="1729" extrusionOk="0">
                  <a:moveTo>
                    <a:pt x="5047" y="0"/>
                  </a:moveTo>
                  <a:cubicBezTo>
                    <a:pt x="4771" y="138"/>
                    <a:pt x="4460" y="138"/>
                    <a:pt x="4183" y="138"/>
                  </a:cubicBezTo>
                  <a:cubicBezTo>
                    <a:pt x="2904" y="277"/>
                    <a:pt x="1591" y="415"/>
                    <a:pt x="589" y="553"/>
                  </a:cubicBezTo>
                  <a:cubicBezTo>
                    <a:pt x="139" y="553"/>
                    <a:pt x="1" y="726"/>
                    <a:pt x="1" y="1141"/>
                  </a:cubicBezTo>
                  <a:cubicBezTo>
                    <a:pt x="1" y="1417"/>
                    <a:pt x="139" y="1728"/>
                    <a:pt x="589" y="1728"/>
                  </a:cubicBezTo>
                  <a:cubicBezTo>
                    <a:pt x="2178" y="1590"/>
                    <a:pt x="3596" y="1417"/>
                    <a:pt x="5047" y="1141"/>
                  </a:cubicBezTo>
                  <a:lnTo>
                    <a:pt x="5497" y="1141"/>
                  </a:lnTo>
                  <a:cubicBezTo>
                    <a:pt x="5324" y="726"/>
                    <a:pt x="5186" y="415"/>
                    <a:pt x="5047" y="0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4433559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4451555" y="4278208"/>
              <a:ext cx="15535" cy="18"/>
            </a:xfrm>
            <a:custGeom>
              <a:avLst/>
              <a:gdLst/>
              <a:ahLst/>
              <a:cxnLst/>
              <a:rect l="l" t="t" r="r" b="b"/>
              <a:pathLst>
                <a:path w="865" h="1" extrusionOk="0">
                  <a:moveTo>
                    <a:pt x="865" y="1"/>
                  </a:moveTo>
                  <a:lnTo>
                    <a:pt x="726" y="1"/>
                  </a:lnTo>
                  <a:lnTo>
                    <a:pt x="45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4475137" y="4278208"/>
              <a:ext cx="25485" cy="18"/>
            </a:xfrm>
            <a:custGeom>
              <a:avLst/>
              <a:gdLst/>
              <a:ahLst/>
              <a:cxnLst/>
              <a:rect l="l" t="t" r="r" b="b"/>
              <a:pathLst>
                <a:path w="1419" h="1" extrusionOk="0">
                  <a:moveTo>
                    <a:pt x="1418" y="1"/>
                  </a:moveTo>
                  <a:lnTo>
                    <a:pt x="1418" y="1"/>
                  </a:lnTo>
                  <a:lnTo>
                    <a:pt x="139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4422999" y="4272623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1"/>
                  </a:moveTo>
                  <a:cubicBezTo>
                    <a:pt x="0" y="1"/>
                    <a:pt x="0" y="139"/>
                    <a:pt x="173" y="139"/>
                  </a:cubicBezTo>
                  <a:lnTo>
                    <a:pt x="312" y="139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4306906" y="4272623"/>
              <a:ext cx="124175" cy="26096"/>
            </a:xfrm>
            <a:custGeom>
              <a:avLst/>
              <a:gdLst/>
              <a:ahLst/>
              <a:cxnLst/>
              <a:rect l="l" t="t" r="r" b="b"/>
              <a:pathLst>
                <a:path w="6914" h="1453" extrusionOk="0">
                  <a:moveTo>
                    <a:pt x="5600" y="1"/>
                  </a:moveTo>
                  <a:lnTo>
                    <a:pt x="5600" y="139"/>
                  </a:lnTo>
                  <a:cubicBezTo>
                    <a:pt x="4321" y="139"/>
                    <a:pt x="3181" y="312"/>
                    <a:pt x="2144" y="312"/>
                  </a:cubicBezTo>
                  <a:lnTo>
                    <a:pt x="588" y="312"/>
                  </a:lnTo>
                  <a:cubicBezTo>
                    <a:pt x="277" y="312"/>
                    <a:pt x="1" y="450"/>
                    <a:pt x="1" y="865"/>
                  </a:cubicBezTo>
                  <a:cubicBezTo>
                    <a:pt x="1" y="1176"/>
                    <a:pt x="277" y="1314"/>
                    <a:pt x="588" y="1452"/>
                  </a:cubicBezTo>
                  <a:lnTo>
                    <a:pt x="2144" y="1452"/>
                  </a:lnTo>
                  <a:cubicBezTo>
                    <a:pt x="3596" y="1452"/>
                    <a:pt x="5186" y="1314"/>
                    <a:pt x="6914" y="1003"/>
                  </a:cubicBezTo>
                  <a:lnTo>
                    <a:pt x="6464" y="1003"/>
                  </a:lnTo>
                  <a:cubicBezTo>
                    <a:pt x="6326" y="1003"/>
                    <a:pt x="6326" y="1003"/>
                    <a:pt x="6188" y="865"/>
                  </a:cubicBezTo>
                  <a:lnTo>
                    <a:pt x="6050" y="865"/>
                  </a:lnTo>
                  <a:cubicBezTo>
                    <a:pt x="5911" y="865"/>
                    <a:pt x="5911" y="726"/>
                    <a:pt x="5773" y="588"/>
                  </a:cubicBezTo>
                  <a:cubicBezTo>
                    <a:pt x="5773" y="450"/>
                    <a:pt x="5600" y="312"/>
                    <a:pt x="5600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4340437" y="4267666"/>
              <a:ext cx="584796" cy="106162"/>
            </a:xfrm>
            <a:custGeom>
              <a:avLst/>
              <a:gdLst/>
              <a:ahLst/>
              <a:cxnLst/>
              <a:rect l="l" t="t" r="r" b="b"/>
              <a:pathLst>
                <a:path w="32561" h="5911" extrusionOk="0">
                  <a:moveTo>
                    <a:pt x="32561" y="0"/>
                  </a:moveTo>
                  <a:cubicBezTo>
                    <a:pt x="30971" y="277"/>
                    <a:pt x="29242" y="588"/>
                    <a:pt x="27652" y="726"/>
                  </a:cubicBezTo>
                  <a:lnTo>
                    <a:pt x="27376" y="726"/>
                  </a:lnTo>
                  <a:lnTo>
                    <a:pt x="26373" y="1002"/>
                  </a:lnTo>
                  <a:lnTo>
                    <a:pt x="25648" y="1141"/>
                  </a:lnTo>
                  <a:cubicBezTo>
                    <a:pt x="23919" y="1590"/>
                    <a:pt x="22053" y="1867"/>
                    <a:pt x="20325" y="2316"/>
                  </a:cubicBezTo>
                  <a:cubicBezTo>
                    <a:pt x="17732" y="2869"/>
                    <a:pt x="14967" y="3457"/>
                    <a:pt x="12236" y="3871"/>
                  </a:cubicBezTo>
                  <a:cubicBezTo>
                    <a:pt x="11683" y="3871"/>
                    <a:pt x="10957" y="4044"/>
                    <a:pt x="10370" y="4182"/>
                  </a:cubicBezTo>
                  <a:lnTo>
                    <a:pt x="10232" y="4182"/>
                  </a:lnTo>
                  <a:cubicBezTo>
                    <a:pt x="6913" y="4597"/>
                    <a:pt x="3906" y="4735"/>
                    <a:pt x="1003" y="4735"/>
                  </a:cubicBezTo>
                  <a:lnTo>
                    <a:pt x="588" y="4735"/>
                  </a:lnTo>
                  <a:cubicBezTo>
                    <a:pt x="277" y="4735"/>
                    <a:pt x="0" y="5047"/>
                    <a:pt x="0" y="5323"/>
                  </a:cubicBezTo>
                  <a:cubicBezTo>
                    <a:pt x="0" y="5600"/>
                    <a:pt x="277" y="5911"/>
                    <a:pt x="588" y="5911"/>
                  </a:cubicBezTo>
                  <a:lnTo>
                    <a:pt x="1003" y="5911"/>
                  </a:lnTo>
                  <a:cubicBezTo>
                    <a:pt x="5323" y="5911"/>
                    <a:pt x="9367" y="5461"/>
                    <a:pt x="13550" y="4735"/>
                  </a:cubicBezTo>
                  <a:cubicBezTo>
                    <a:pt x="16695" y="4321"/>
                    <a:pt x="19875" y="3595"/>
                    <a:pt x="22917" y="2869"/>
                  </a:cubicBezTo>
                  <a:cubicBezTo>
                    <a:pt x="23919" y="2731"/>
                    <a:pt x="24922" y="2454"/>
                    <a:pt x="25924" y="2316"/>
                  </a:cubicBezTo>
                  <a:lnTo>
                    <a:pt x="26201" y="2143"/>
                  </a:lnTo>
                  <a:cubicBezTo>
                    <a:pt x="27065" y="2005"/>
                    <a:pt x="28102" y="1867"/>
                    <a:pt x="28966" y="1590"/>
                  </a:cubicBezTo>
                  <a:lnTo>
                    <a:pt x="29242" y="1590"/>
                  </a:lnTo>
                  <a:cubicBezTo>
                    <a:pt x="29657" y="1452"/>
                    <a:pt x="30107" y="1452"/>
                    <a:pt x="30383" y="1279"/>
                  </a:cubicBezTo>
                  <a:cubicBezTo>
                    <a:pt x="30971" y="1141"/>
                    <a:pt x="31558" y="1002"/>
                    <a:pt x="32111" y="1002"/>
                  </a:cubicBezTo>
                  <a:cubicBezTo>
                    <a:pt x="32250" y="864"/>
                    <a:pt x="32422" y="864"/>
                    <a:pt x="32561" y="864"/>
                  </a:cubicBezTo>
                  <a:lnTo>
                    <a:pt x="32561" y="138"/>
                  </a:lnTo>
                  <a:lnTo>
                    <a:pt x="32561" y="0"/>
                  </a:ln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4940732" y="4262691"/>
              <a:ext cx="15535" cy="18014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865" y="1"/>
                  </a:moveTo>
                  <a:cubicBezTo>
                    <a:pt x="554" y="1"/>
                    <a:pt x="277" y="139"/>
                    <a:pt x="1" y="139"/>
                  </a:cubicBezTo>
                  <a:lnTo>
                    <a:pt x="1" y="415"/>
                  </a:lnTo>
                  <a:lnTo>
                    <a:pt x="1" y="1003"/>
                  </a:lnTo>
                  <a:cubicBezTo>
                    <a:pt x="277" y="865"/>
                    <a:pt x="554" y="865"/>
                    <a:pt x="727" y="865"/>
                  </a:cubicBezTo>
                  <a:cubicBezTo>
                    <a:pt x="865" y="554"/>
                    <a:pt x="865" y="277"/>
                    <a:pt x="865" y="1"/>
                  </a:cubicBezTo>
                  <a:close/>
                </a:path>
              </a:pathLst>
            </a:custGeom>
            <a:solidFill>
              <a:srgbClr val="E1D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4208826" y="3455676"/>
              <a:ext cx="90033" cy="0"/>
            </a:xfrm>
            <a:custGeom>
              <a:avLst/>
              <a:gdLst/>
              <a:ahLst/>
              <a:cxnLst/>
              <a:rect l="l" t="t" r="r" b="b"/>
              <a:pathLst>
                <a:path w="5013" extrusionOk="0">
                  <a:moveTo>
                    <a:pt x="277" y="0"/>
                  </a:moveTo>
                  <a:lnTo>
                    <a:pt x="3146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5012" y="0"/>
                  </a:lnTo>
                  <a:lnTo>
                    <a:pt x="4874" y="0"/>
                  </a:lnTo>
                  <a:lnTo>
                    <a:pt x="4874" y="0"/>
                  </a:lnTo>
                  <a:lnTo>
                    <a:pt x="3146" y="0"/>
                  </a:lnTo>
                  <a:lnTo>
                    <a:pt x="27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4252289" y="3297359"/>
              <a:ext cx="3107" cy="8100"/>
            </a:xfrm>
            <a:custGeom>
              <a:avLst/>
              <a:gdLst/>
              <a:ahLst/>
              <a:cxnLst/>
              <a:rect l="l" t="t" r="r" b="b"/>
              <a:pathLst>
                <a:path w="173" h="451" extrusionOk="0">
                  <a:moveTo>
                    <a:pt x="0" y="1"/>
                  </a:moveTo>
                  <a:cubicBezTo>
                    <a:pt x="0" y="174"/>
                    <a:pt x="173" y="312"/>
                    <a:pt x="173" y="450"/>
                  </a:cubicBezTo>
                  <a:lnTo>
                    <a:pt x="173" y="450"/>
                  </a:lnTo>
                  <a:cubicBezTo>
                    <a:pt x="173" y="312"/>
                    <a:pt x="0" y="174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5015859" y="3409106"/>
              <a:ext cx="31053" cy="77623"/>
            </a:xfrm>
            <a:custGeom>
              <a:avLst/>
              <a:gdLst/>
              <a:ahLst/>
              <a:cxnLst/>
              <a:rect l="l" t="t" r="r" b="b"/>
              <a:pathLst>
                <a:path w="1729" h="4322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1556"/>
                    <a:pt x="1141" y="3008"/>
                    <a:pt x="1728" y="4321"/>
                  </a:cubicBezTo>
                  <a:cubicBezTo>
                    <a:pt x="1141" y="3008"/>
                    <a:pt x="553" y="1418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4298842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4244836" y="3271910"/>
              <a:ext cx="2496" cy="9950"/>
            </a:xfrm>
            <a:custGeom>
              <a:avLst/>
              <a:gdLst/>
              <a:ahLst/>
              <a:cxnLst/>
              <a:rect l="l" t="t" r="r" b="b"/>
              <a:pathLst>
                <a:path w="139" h="554" extrusionOk="0">
                  <a:moveTo>
                    <a:pt x="0" y="1"/>
                  </a:moveTo>
                  <a:lnTo>
                    <a:pt x="0" y="277"/>
                  </a:lnTo>
                  <a:cubicBezTo>
                    <a:pt x="138" y="415"/>
                    <a:pt x="139" y="553"/>
                    <a:pt x="139" y="554"/>
                  </a:cubicBezTo>
                  <a:lnTo>
                    <a:pt x="139" y="554"/>
                  </a:lnTo>
                  <a:cubicBezTo>
                    <a:pt x="139" y="416"/>
                    <a:pt x="0" y="277"/>
                    <a:pt x="0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4707934" y="3209840"/>
              <a:ext cx="162664" cy="9950"/>
            </a:xfrm>
            <a:custGeom>
              <a:avLst/>
              <a:gdLst/>
              <a:ahLst/>
              <a:cxnLst/>
              <a:rect l="l" t="t" r="r" b="b"/>
              <a:pathLst>
                <a:path w="9057" h="554" extrusionOk="0">
                  <a:moveTo>
                    <a:pt x="1" y="0"/>
                  </a:moveTo>
                  <a:cubicBezTo>
                    <a:pt x="1280" y="0"/>
                    <a:pt x="2455" y="0"/>
                    <a:pt x="3596" y="139"/>
                  </a:cubicBezTo>
                  <a:cubicBezTo>
                    <a:pt x="5462" y="139"/>
                    <a:pt x="7329" y="415"/>
                    <a:pt x="9057" y="553"/>
                  </a:cubicBezTo>
                  <a:cubicBezTo>
                    <a:pt x="7467" y="277"/>
                    <a:pt x="5739" y="139"/>
                    <a:pt x="3734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5158012" y="4200621"/>
              <a:ext cx="33549" cy="4975"/>
            </a:xfrm>
            <a:custGeom>
              <a:avLst/>
              <a:gdLst/>
              <a:ahLst/>
              <a:cxnLst/>
              <a:rect l="l" t="t" r="r" b="b"/>
              <a:pathLst>
                <a:path w="1868" h="277" extrusionOk="0">
                  <a:moveTo>
                    <a:pt x="1591" y="0"/>
                  </a:moveTo>
                  <a:cubicBezTo>
                    <a:pt x="1429" y="38"/>
                    <a:pt x="1268" y="76"/>
                    <a:pt x="1110" y="111"/>
                  </a:cubicBezTo>
                  <a:cubicBezTo>
                    <a:pt x="1347" y="84"/>
                    <a:pt x="1597" y="51"/>
                    <a:pt x="1867" y="0"/>
                  </a:cubicBezTo>
                  <a:close/>
                  <a:moveTo>
                    <a:pt x="1110" y="111"/>
                  </a:moveTo>
                  <a:cubicBezTo>
                    <a:pt x="710" y="157"/>
                    <a:pt x="348" y="190"/>
                    <a:pt x="1" y="277"/>
                  </a:cubicBezTo>
                  <a:cubicBezTo>
                    <a:pt x="301" y="277"/>
                    <a:pt x="693" y="204"/>
                    <a:pt x="1110" y="11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4857559" y="426269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5059304" y="4223574"/>
              <a:ext cx="3125" cy="2514"/>
            </a:xfrm>
            <a:custGeom>
              <a:avLst/>
              <a:gdLst/>
              <a:ahLst/>
              <a:cxnLst/>
              <a:rect l="l" t="t" r="r" b="b"/>
              <a:pathLst>
                <a:path w="174" h="140" extrusionOk="0">
                  <a:moveTo>
                    <a:pt x="174" y="1"/>
                  </a:moveTo>
                  <a:cubicBezTo>
                    <a:pt x="1" y="1"/>
                    <a:pt x="1" y="1"/>
                    <a:pt x="1" y="139"/>
                  </a:cubicBezTo>
                  <a:cubicBezTo>
                    <a:pt x="1" y="1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4992259" y="3307919"/>
              <a:ext cx="134736" cy="349520"/>
            </a:xfrm>
            <a:custGeom>
              <a:avLst/>
              <a:gdLst/>
              <a:ahLst/>
              <a:cxnLst/>
              <a:rect l="l" t="t" r="r" b="b"/>
              <a:pathLst>
                <a:path w="7502" h="19461" extrusionOk="0">
                  <a:moveTo>
                    <a:pt x="1" y="1"/>
                  </a:moveTo>
                  <a:cubicBezTo>
                    <a:pt x="588" y="1314"/>
                    <a:pt x="1003" y="2731"/>
                    <a:pt x="1591" y="4183"/>
                  </a:cubicBezTo>
                  <a:cubicBezTo>
                    <a:pt x="3042" y="7639"/>
                    <a:pt x="4321" y="11096"/>
                    <a:pt x="5773" y="14691"/>
                  </a:cubicBezTo>
                  <a:cubicBezTo>
                    <a:pt x="6326" y="16281"/>
                    <a:pt x="6914" y="17871"/>
                    <a:pt x="7501" y="19461"/>
                  </a:cubicBezTo>
                  <a:cubicBezTo>
                    <a:pt x="6326" y="15555"/>
                    <a:pt x="5047" y="11960"/>
                    <a:pt x="3595" y="8227"/>
                  </a:cubicBezTo>
                  <a:cubicBezTo>
                    <a:pt x="2455" y="5185"/>
                    <a:pt x="1314" y="2455"/>
                    <a:pt x="1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4260353" y="3320958"/>
              <a:ext cx="2496" cy="4975"/>
            </a:xfrm>
            <a:custGeom>
              <a:avLst/>
              <a:gdLst/>
              <a:ahLst/>
              <a:cxnLst/>
              <a:rect l="l" t="t" r="r" b="b"/>
              <a:pathLst>
                <a:path w="139" h="277" extrusionOk="0">
                  <a:moveTo>
                    <a:pt x="139" y="277"/>
                  </a:moveTo>
                  <a:cubicBezTo>
                    <a:pt x="0" y="139"/>
                    <a:pt x="0" y="0"/>
                    <a:pt x="0" y="0"/>
                  </a:cubicBezTo>
                  <a:cubicBezTo>
                    <a:pt x="0" y="0"/>
                    <a:pt x="0" y="139"/>
                    <a:pt x="139" y="277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4446580" y="4278208"/>
              <a:ext cx="235312" cy="2496"/>
            </a:xfrm>
            <a:custGeom>
              <a:avLst/>
              <a:gdLst/>
              <a:ahLst/>
              <a:cxnLst/>
              <a:rect l="l" t="t" r="r" b="b"/>
              <a:pathLst>
                <a:path w="13102" h="139" extrusionOk="0">
                  <a:moveTo>
                    <a:pt x="1" y="1"/>
                  </a:moveTo>
                  <a:cubicBezTo>
                    <a:pt x="1276" y="1"/>
                    <a:pt x="2700" y="38"/>
                    <a:pt x="4181" y="74"/>
                  </a:cubicBezTo>
                  <a:lnTo>
                    <a:pt x="4181" y="74"/>
                  </a:lnTo>
                  <a:cubicBezTo>
                    <a:pt x="3784" y="55"/>
                    <a:pt x="3392" y="31"/>
                    <a:pt x="3008" y="1"/>
                  </a:cubicBezTo>
                  <a:close/>
                  <a:moveTo>
                    <a:pt x="12375" y="1"/>
                  </a:moveTo>
                  <a:cubicBezTo>
                    <a:pt x="12265" y="56"/>
                    <a:pt x="12154" y="89"/>
                    <a:pt x="12050" y="109"/>
                  </a:cubicBezTo>
                  <a:lnTo>
                    <a:pt x="12050" y="109"/>
                  </a:lnTo>
                  <a:cubicBezTo>
                    <a:pt x="12363" y="68"/>
                    <a:pt x="12690" y="1"/>
                    <a:pt x="13101" y="1"/>
                  </a:cubicBezTo>
                  <a:close/>
                  <a:moveTo>
                    <a:pt x="4181" y="74"/>
                  </a:moveTo>
                  <a:cubicBezTo>
                    <a:pt x="5572" y="139"/>
                    <a:pt x="7021" y="139"/>
                    <a:pt x="8366" y="139"/>
                  </a:cubicBezTo>
                  <a:cubicBezTo>
                    <a:pt x="6971" y="139"/>
                    <a:pt x="5551" y="107"/>
                    <a:pt x="4181" y="74"/>
                  </a:cubicBezTo>
                  <a:close/>
                  <a:moveTo>
                    <a:pt x="12050" y="109"/>
                  </a:moveTo>
                  <a:cubicBezTo>
                    <a:pt x="11916" y="126"/>
                    <a:pt x="11784" y="139"/>
                    <a:pt x="11649" y="139"/>
                  </a:cubicBezTo>
                  <a:cubicBezTo>
                    <a:pt x="11753" y="139"/>
                    <a:pt x="11894" y="139"/>
                    <a:pt x="12050" y="109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4788018" y="4262691"/>
              <a:ext cx="69559" cy="7471"/>
            </a:xfrm>
            <a:custGeom>
              <a:avLst/>
              <a:gdLst/>
              <a:ahLst/>
              <a:cxnLst/>
              <a:rect l="l" t="t" r="r" b="b"/>
              <a:pathLst>
                <a:path w="3873" h="416" extrusionOk="0">
                  <a:moveTo>
                    <a:pt x="3872" y="1"/>
                  </a:moveTo>
                  <a:lnTo>
                    <a:pt x="3872" y="1"/>
                  </a:lnTo>
                  <a:cubicBezTo>
                    <a:pt x="2593" y="139"/>
                    <a:pt x="1280" y="277"/>
                    <a:pt x="1" y="415"/>
                  </a:cubicBezTo>
                  <a:cubicBezTo>
                    <a:pt x="588" y="415"/>
                    <a:pt x="1141" y="277"/>
                    <a:pt x="1591" y="277"/>
                  </a:cubicBezTo>
                  <a:cubicBezTo>
                    <a:pt x="2317" y="139"/>
                    <a:pt x="3008" y="139"/>
                    <a:pt x="387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8"/>
            <p:cNvSpPr/>
            <p:nvPr/>
          </p:nvSpPr>
          <p:spPr>
            <a:xfrm>
              <a:off x="4976742" y="4239109"/>
              <a:ext cx="20510" cy="2496"/>
            </a:xfrm>
            <a:custGeom>
              <a:avLst/>
              <a:gdLst/>
              <a:ahLst/>
              <a:cxnLst/>
              <a:rect l="l" t="t" r="r" b="b"/>
              <a:pathLst>
                <a:path w="1142" h="139" extrusionOk="0">
                  <a:moveTo>
                    <a:pt x="1003" y="0"/>
                  </a:moveTo>
                  <a:cubicBezTo>
                    <a:pt x="999" y="2"/>
                    <a:pt x="995" y="4"/>
                    <a:pt x="991" y="6"/>
                  </a:cubicBezTo>
                  <a:lnTo>
                    <a:pt x="991" y="6"/>
                  </a:lnTo>
                  <a:cubicBezTo>
                    <a:pt x="1039" y="2"/>
                    <a:pt x="1089" y="0"/>
                    <a:pt x="1141" y="0"/>
                  </a:cubicBezTo>
                  <a:close/>
                  <a:moveTo>
                    <a:pt x="991" y="6"/>
                  </a:moveTo>
                  <a:cubicBezTo>
                    <a:pt x="654" y="33"/>
                    <a:pt x="393" y="138"/>
                    <a:pt x="1" y="138"/>
                  </a:cubicBezTo>
                  <a:cubicBezTo>
                    <a:pt x="443" y="138"/>
                    <a:pt x="718" y="138"/>
                    <a:pt x="991" y="6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4857559" y="4257105"/>
              <a:ext cx="36638" cy="5604"/>
            </a:xfrm>
            <a:custGeom>
              <a:avLst/>
              <a:gdLst/>
              <a:ahLst/>
              <a:cxnLst/>
              <a:rect l="l" t="t" r="r" b="b"/>
              <a:pathLst>
                <a:path w="2040" h="312" extrusionOk="0">
                  <a:moveTo>
                    <a:pt x="0" y="312"/>
                  </a:moveTo>
                  <a:cubicBezTo>
                    <a:pt x="726" y="139"/>
                    <a:pt x="1314" y="139"/>
                    <a:pt x="2039" y="0"/>
                  </a:cubicBezTo>
                  <a:cubicBezTo>
                    <a:pt x="1314" y="139"/>
                    <a:pt x="726" y="139"/>
                    <a:pt x="0" y="312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4938253" y="4247173"/>
              <a:ext cx="9950" cy="2496"/>
            </a:xfrm>
            <a:custGeom>
              <a:avLst/>
              <a:gdLst/>
              <a:ahLst/>
              <a:cxnLst/>
              <a:rect l="l" t="t" r="r" b="b"/>
              <a:pathLst>
                <a:path w="554" h="139" extrusionOk="0">
                  <a:moveTo>
                    <a:pt x="554" y="0"/>
                  </a:moveTo>
                  <a:cubicBezTo>
                    <a:pt x="415" y="139"/>
                    <a:pt x="277" y="139"/>
                    <a:pt x="1" y="139"/>
                  </a:cubicBezTo>
                  <a:lnTo>
                    <a:pt x="554" y="139"/>
                  </a:lnTo>
                  <a:lnTo>
                    <a:pt x="554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4896658" y="4254627"/>
              <a:ext cx="7471" cy="2496"/>
            </a:xfrm>
            <a:custGeom>
              <a:avLst/>
              <a:gdLst/>
              <a:ahLst/>
              <a:cxnLst/>
              <a:rect l="l" t="t" r="r" b="b"/>
              <a:pathLst>
                <a:path w="416" h="139" extrusionOk="0">
                  <a:moveTo>
                    <a:pt x="277" y="0"/>
                  </a:moveTo>
                  <a:cubicBezTo>
                    <a:pt x="139" y="138"/>
                    <a:pt x="139" y="138"/>
                    <a:pt x="1" y="138"/>
                  </a:cubicBezTo>
                  <a:lnTo>
                    <a:pt x="139" y="138"/>
                  </a:lnTo>
                  <a:cubicBezTo>
                    <a:pt x="277" y="138"/>
                    <a:pt x="277" y="0"/>
                    <a:pt x="41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5111460" y="4213031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5018337" y="4226070"/>
              <a:ext cx="31053" cy="8082"/>
            </a:xfrm>
            <a:custGeom>
              <a:avLst/>
              <a:gdLst/>
              <a:ahLst/>
              <a:cxnLst/>
              <a:rect l="l" t="t" r="r" b="b"/>
              <a:pathLst>
                <a:path w="1729" h="450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141" y="138"/>
                    <a:pt x="553" y="311"/>
                    <a:pt x="0" y="450"/>
                  </a:cubicBezTo>
                  <a:cubicBezTo>
                    <a:pt x="553" y="311"/>
                    <a:pt x="1003" y="311"/>
                    <a:pt x="1590" y="138"/>
                  </a:cubicBezTo>
                  <a:cubicBezTo>
                    <a:pt x="1590" y="138"/>
                    <a:pt x="1729" y="138"/>
                    <a:pt x="1729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5090339" y="4213031"/>
              <a:ext cx="18642" cy="3125"/>
            </a:xfrm>
            <a:custGeom>
              <a:avLst/>
              <a:gdLst/>
              <a:ahLst/>
              <a:cxnLst/>
              <a:rect l="l" t="t" r="r" b="b"/>
              <a:pathLst>
                <a:path w="1038" h="174" extrusionOk="0">
                  <a:moveTo>
                    <a:pt x="1038" y="0"/>
                  </a:moveTo>
                  <a:lnTo>
                    <a:pt x="1038" y="0"/>
                  </a:lnTo>
                  <a:cubicBezTo>
                    <a:pt x="727" y="173"/>
                    <a:pt x="450" y="173"/>
                    <a:pt x="174" y="173"/>
                  </a:cubicBezTo>
                  <a:lnTo>
                    <a:pt x="174" y="173"/>
                  </a:lnTo>
                  <a:lnTo>
                    <a:pt x="1" y="173"/>
                  </a:lnTo>
                  <a:lnTo>
                    <a:pt x="174" y="173"/>
                  </a:lnTo>
                  <a:cubicBezTo>
                    <a:pt x="450" y="173"/>
                    <a:pt x="727" y="173"/>
                    <a:pt x="1038" y="0"/>
                  </a:cubicBezTo>
                  <a:lnTo>
                    <a:pt x="1038" y="0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5098421" y="4228549"/>
              <a:ext cx="10560" cy="3125"/>
            </a:xfrm>
            <a:custGeom>
              <a:avLst/>
              <a:gdLst/>
              <a:ahLst/>
              <a:cxnLst/>
              <a:rect l="l" t="t" r="r" b="b"/>
              <a:pathLst>
                <a:path w="588" h="174" extrusionOk="0">
                  <a:moveTo>
                    <a:pt x="588" y="0"/>
                  </a:moveTo>
                  <a:cubicBezTo>
                    <a:pt x="477" y="0"/>
                    <a:pt x="379" y="72"/>
                    <a:pt x="325" y="123"/>
                  </a:cubicBezTo>
                  <a:lnTo>
                    <a:pt x="325" y="123"/>
                  </a:lnTo>
                  <a:cubicBezTo>
                    <a:pt x="397" y="98"/>
                    <a:pt x="483" y="59"/>
                    <a:pt x="588" y="0"/>
                  </a:cubicBezTo>
                  <a:close/>
                  <a:moveTo>
                    <a:pt x="325" y="123"/>
                  </a:moveTo>
                  <a:cubicBezTo>
                    <a:pt x="183" y="173"/>
                    <a:pt x="92" y="173"/>
                    <a:pt x="0" y="173"/>
                  </a:cubicBezTo>
                  <a:lnTo>
                    <a:pt x="277" y="173"/>
                  </a:lnTo>
                  <a:cubicBezTo>
                    <a:pt x="277" y="173"/>
                    <a:pt x="294" y="151"/>
                    <a:pt x="325" y="12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5067386" y="4236613"/>
              <a:ext cx="13039" cy="2514"/>
            </a:xfrm>
            <a:custGeom>
              <a:avLst/>
              <a:gdLst/>
              <a:ahLst/>
              <a:cxnLst/>
              <a:rect l="l" t="t" r="r" b="b"/>
              <a:pathLst>
                <a:path w="726" h="140" extrusionOk="0">
                  <a:moveTo>
                    <a:pt x="726" y="1"/>
                  </a:moveTo>
                  <a:cubicBezTo>
                    <a:pt x="588" y="1"/>
                    <a:pt x="277" y="1"/>
                    <a:pt x="0" y="139"/>
                  </a:cubicBezTo>
                  <a:cubicBezTo>
                    <a:pt x="277" y="139"/>
                    <a:pt x="588" y="1"/>
                    <a:pt x="726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094600" y="3458155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0" y="0"/>
                  </a:moveTo>
                  <a:cubicBezTo>
                    <a:pt x="278" y="669"/>
                    <a:pt x="555" y="1376"/>
                    <a:pt x="814" y="2103"/>
                  </a:cubicBezTo>
                  <a:lnTo>
                    <a:pt x="814" y="2103"/>
                  </a:lnTo>
                  <a:cubicBezTo>
                    <a:pt x="644" y="1583"/>
                    <a:pt x="475" y="1071"/>
                    <a:pt x="312" y="553"/>
                  </a:cubicBezTo>
                  <a:cubicBezTo>
                    <a:pt x="312" y="415"/>
                    <a:pt x="139" y="139"/>
                    <a:pt x="139" y="0"/>
                  </a:cubicBezTo>
                  <a:close/>
                  <a:moveTo>
                    <a:pt x="814" y="2103"/>
                  </a:moveTo>
                  <a:cubicBezTo>
                    <a:pt x="1075" y="2902"/>
                    <a:pt x="1339" y="3718"/>
                    <a:pt x="1590" y="4597"/>
                  </a:cubicBezTo>
                  <a:cubicBezTo>
                    <a:pt x="1371" y="3758"/>
                    <a:pt x="1104" y="2918"/>
                    <a:pt x="814" y="210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138674" y="3628865"/>
              <a:ext cx="121697" cy="320353"/>
            </a:xfrm>
            <a:custGeom>
              <a:avLst/>
              <a:gdLst/>
              <a:ahLst/>
              <a:cxnLst/>
              <a:rect l="l" t="t" r="r" b="b"/>
              <a:pathLst>
                <a:path w="6776" h="17837" extrusionOk="0">
                  <a:moveTo>
                    <a:pt x="1" y="1"/>
                  </a:moveTo>
                  <a:lnTo>
                    <a:pt x="1" y="1"/>
                  </a:lnTo>
                  <a:cubicBezTo>
                    <a:pt x="284" y="784"/>
                    <a:pt x="573" y="1568"/>
                    <a:pt x="865" y="2353"/>
                  </a:cubicBezTo>
                  <a:lnTo>
                    <a:pt x="865" y="2353"/>
                  </a:lnTo>
                  <a:lnTo>
                    <a:pt x="865" y="2282"/>
                  </a:lnTo>
                  <a:cubicBezTo>
                    <a:pt x="588" y="1591"/>
                    <a:pt x="277" y="727"/>
                    <a:pt x="1" y="1"/>
                  </a:cubicBezTo>
                  <a:close/>
                  <a:moveTo>
                    <a:pt x="865" y="2353"/>
                  </a:moveTo>
                  <a:lnTo>
                    <a:pt x="865" y="2593"/>
                  </a:lnTo>
                  <a:cubicBezTo>
                    <a:pt x="1003" y="2870"/>
                    <a:pt x="1141" y="3319"/>
                    <a:pt x="1314" y="3595"/>
                  </a:cubicBezTo>
                  <a:cubicBezTo>
                    <a:pt x="1591" y="4321"/>
                    <a:pt x="1729" y="5185"/>
                    <a:pt x="2005" y="5911"/>
                  </a:cubicBezTo>
                  <a:cubicBezTo>
                    <a:pt x="2178" y="6188"/>
                    <a:pt x="2316" y="6464"/>
                    <a:pt x="2316" y="6603"/>
                  </a:cubicBezTo>
                  <a:cubicBezTo>
                    <a:pt x="2455" y="7052"/>
                    <a:pt x="2593" y="7467"/>
                    <a:pt x="2731" y="7778"/>
                  </a:cubicBezTo>
                  <a:cubicBezTo>
                    <a:pt x="3042" y="8642"/>
                    <a:pt x="3457" y="9506"/>
                    <a:pt x="3734" y="10370"/>
                  </a:cubicBezTo>
                  <a:lnTo>
                    <a:pt x="3906" y="10647"/>
                  </a:lnTo>
                  <a:lnTo>
                    <a:pt x="4045" y="11234"/>
                  </a:lnTo>
                  <a:cubicBezTo>
                    <a:pt x="4045" y="11234"/>
                    <a:pt x="4045" y="11373"/>
                    <a:pt x="4183" y="11373"/>
                  </a:cubicBezTo>
                  <a:cubicBezTo>
                    <a:pt x="4321" y="11649"/>
                    <a:pt x="4460" y="12098"/>
                    <a:pt x="4598" y="12513"/>
                  </a:cubicBezTo>
                  <a:lnTo>
                    <a:pt x="4598" y="12375"/>
                  </a:lnTo>
                  <a:lnTo>
                    <a:pt x="5047" y="13827"/>
                  </a:lnTo>
                  <a:cubicBezTo>
                    <a:pt x="5185" y="14241"/>
                    <a:pt x="5462" y="14691"/>
                    <a:pt x="5635" y="14967"/>
                  </a:cubicBezTo>
                  <a:cubicBezTo>
                    <a:pt x="5773" y="15555"/>
                    <a:pt x="6050" y="16108"/>
                    <a:pt x="6188" y="16696"/>
                  </a:cubicBezTo>
                  <a:cubicBezTo>
                    <a:pt x="6289" y="16897"/>
                    <a:pt x="6482" y="17191"/>
                    <a:pt x="6632" y="17443"/>
                  </a:cubicBezTo>
                  <a:lnTo>
                    <a:pt x="6632" y="17443"/>
                  </a:lnTo>
                  <a:cubicBezTo>
                    <a:pt x="5954" y="15586"/>
                    <a:pt x="5267" y="13833"/>
                    <a:pt x="4460" y="11960"/>
                  </a:cubicBezTo>
                  <a:cubicBezTo>
                    <a:pt x="3319" y="8817"/>
                    <a:pt x="2067" y="5585"/>
                    <a:pt x="865" y="2353"/>
                  </a:cubicBezTo>
                  <a:close/>
                  <a:moveTo>
                    <a:pt x="6632" y="17443"/>
                  </a:moveTo>
                  <a:lnTo>
                    <a:pt x="6632" y="17443"/>
                  </a:lnTo>
                  <a:cubicBezTo>
                    <a:pt x="6680" y="17573"/>
                    <a:pt x="6728" y="17704"/>
                    <a:pt x="6775" y="17836"/>
                  </a:cubicBezTo>
                  <a:lnTo>
                    <a:pt x="6775" y="17698"/>
                  </a:lnTo>
                  <a:cubicBezTo>
                    <a:pt x="6738" y="17623"/>
                    <a:pt x="6688" y="17536"/>
                    <a:pt x="6632" y="17443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208826" y="333647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198266" y="3437052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1" y="173"/>
                  </a:moveTo>
                  <a:lnTo>
                    <a:pt x="1" y="173"/>
                  </a:lnTo>
                  <a:lnTo>
                    <a:pt x="1" y="0"/>
                  </a:lnTo>
                  <a:lnTo>
                    <a:pt x="1" y="173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195787" y="341903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273392" y="3396067"/>
              <a:ext cx="4975" cy="15535"/>
            </a:xfrm>
            <a:custGeom>
              <a:avLst/>
              <a:gdLst/>
              <a:ahLst/>
              <a:cxnLst/>
              <a:rect l="l" t="t" r="r" b="b"/>
              <a:pathLst>
                <a:path w="277" h="865" extrusionOk="0">
                  <a:moveTo>
                    <a:pt x="0" y="1"/>
                  </a:moveTo>
                  <a:cubicBezTo>
                    <a:pt x="139" y="277"/>
                    <a:pt x="139" y="554"/>
                    <a:pt x="277" y="865"/>
                  </a:cubicBezTo>
                  <a:cubicBezTo>
                    <a:pt x="139" y="554"/>
                    <a:pt x="139" y="277"/>
                    <a:pt x="0" y="1"/>
                  </a:cubicBez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4252289" y="3401042"/>
              <a:ext cx="18" cy="39117"/>
            </a:xfrm>
            <a:custGeom>
              <a:avLst/>
              <a:gdLst/>
              <a:ahLst/>
              <a:cxnLst/>
              <a:rect l="l" t="t" r="r" b="b"/>
              <a:pathLst>
                <a:path w="1" h="2178" extrusionOk="0">
                  <a:moveTo>
                    <a:pt x="0" y="217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4280846" y="3419038"/>
              <a:ext cx="8082" cy="21121"/>
            </a:xfrm>
            <a:custGeom>
              <a:avLst/>
              <a:gdLst/>
              <a:ahLst/>
              <a:cxnLst/>
              <a:rect l="l" t="t" r="r" b="b"/>
              <a:pathLst>
                <a:path w="450" h="1176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304"/>
                    <a:pt x="202" y="529"/>
                    <a:pt x="306" y="781"/>
                  </a:cubicBezTo>
                  <a:lnTo>
                    <a:pt x="306" y="781"/>
                  </a:lnTo>
                  <a:cubicBezTo>
                    <a:pt x="276" y="532"/>
                    <a:pt x="124" y="280"/>
                    <a:pt x="0" y="1"/>
                  </a:cubicBezTo>
                  <a:close/>
                  <a:moveTo>
                    <a:pt x="306" y="781"/>
                  </a:moveTo>
                  <a:cubicBezTo>
                    <a:pt x="309" y="809"/>
                    <a:pt x="311" y="837"/>
                    <a:pt x="311" y="865"/>
                  </a:cubicBezTo>
                  <a:cubicBezTo>
                    <a:pt x="311" y="949"/>
                    <a:pt x="363" y="982"/>
                    <a:pt x="403" y="1034"/>
                  </a:cubicBezTo>
                  <a:lnTo>
                    <a:pt x="403" y="1034"/>
                  </a:lnTo>
                  <a:cubicBezTo>
                    <a:pt x="372" y="945"/>
                    <a:pt x="339" y="861"/>
                    <a:pt x="306" y="781"/>
                  </a:cubicBezTo>
                  <a:close/>
                  <a:moveTo>
                    <a:pt x="403" y="1034"/>
                  </a:moveTo>
                  <a:cubicBezTo>
                    <a:pt x="419" y="1080"/>
                    <a:pt x="434" y="1127"/>
                    <a:pt x="449" y="1176"/>
                  </a:cubicBezTo>
                  <a:cubicBezTo>
                    <a:pt x="449" y="1109"/>
                    <a:pt x="428" y="1068"/>
                    <a:pt x="403" y="1034"/>
                  </a:cubicBez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4180270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4208826" y="3284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4193309" y="3380550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4234275" y="3305441"/>
              <a:ext cx="2496" cy="98098"/>
            </a:xfrm>
            <a:custGeom>
              <a:avLst/>
              <a:gdLst/>
              <a:ahLst/>
              <a:cxnLst/>
              <a:rect l="l" t="t" r="r" b="b"/>
              <a:pathLst>
                <a:path w="139" h="5462" extrusionOk="0">
                  <a:moveTo>
                    <a:pt x="1" y="5462"/>
                  </a:moveTo>
                  <a:cubicBezTo>
                    <a:pt x="1" y="3457"/>
                    <a:pt x="139" y="1729"/>
                    <a:pt x="139" y="0"/>
                  </a:cubicBezTo>
                  <a:cubicBezTo>
                    <a:pt x="139" y="1729"/>
                    <a:pt x="1" y="3457"/>
                    <a:pt x="1" y="5462"/>
                  </a:cubicBez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4195787" y="3398563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8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4097079" y="3454814"/>
              <a:ext cx="106180" cy="5837"/>
            </a:xfrm>
            <a:custGeom>
              <a:avLst/>
              <a:gdLst/>
              <a:ahLst/>
              <a:cxnLst/>
              <a:rect l="l" t="t" r="r" b="b"/>
              <a:pathLst>
                <a:path w="5912" h="325" extrusionOk="0">
                  <a:moveTo>
                    <a:pt x="2815" y="0"/>
                  </a:moveTo>
                  <a:cubicBezTo>
                    <a:pt x="1894" y="0"/>
                    <a:pt x="967" y="39"/>
                    <a:pt x="1" y="186"/>
                  </a:cubicBezTo>
                  <a:cubicBezTo>
                    <a:pt x="727" y="325"/>
                    <a:pt x="1591" y="325"/>
                    <a:pt x="2317" y="325"/>
                  </a:cubicBezTo>
                  <a:cubicBezTo>
                    <a:pt x="3181" y="325"/>
                    <a:pt x="4045" y="325"/>
                    <a:pt x="5047" y="186"/>
                  </a:cubicBezTo>
                  <a:cubicBezTo>
                    <a:pt x="5358" y="48"/>
                    <a:pt x="5635" y="48"/>
                    <a:pt x="5773" y="48"/>
                  </a:cubicBezTo>
                  <a:lnTo>
                    <a:pt x="5911" y="48"/>
                  </a:lnTo>
                  <a:cubicBezTo>
                    <a:pt x="4856" y="48"/>
                    <a:pt x="3839" y="0"/>
                    <a:pt x="2815" y="0"/>
                  </a:cubicBez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4208826" y="3289923"/>
              <a:ext cx="2496" cy="20492"/>
            </a:xfrm>
            <a:custGeom>
              <a:avLst/>
              <a:gdLst/>
              <a:ahLst/>
              <a:cxnLst/>
              <a:rect l="l" t="t" r="r" b="b"/>
              <a:pathLst>
                <a:path w="139" h="1141" extrusionOk="0">
                  <a:moveTo>
                    <a:pt x="0" y="1141"/>
                  </a:moveTo>
                  <a:cubicBezTo>
                    <a:pt x="0" y="726"/>
                    <a:pt x="0" y="277"/>
                    <a:pt x="139" y="0"/>
                  </a:cubicBezTo>
                  <a:cubicBezTo>
                    <a:pt x="0" y="277"/>
                    <a:pt x="0" y="726"/>
                    <a:pt x="0" y="1141"/>
                  </a:cubicBez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4267807" y="3388003"/>
              <a:ext cx="3107" cy="13057"/>
            </a:xfrm>
            <a:custGeom>
              <a:avLst/>
              <a:gdLst/>
              <a:ahLst/>
              <a:cxnLst/>
              <a:rect l="l" t="t" r="r" b="b"/>
              <a:pathLst>
                <a:path w="173" h="727" extrusionOk="0">
                  <a:moveTo>
                    <a:pt x="173" y="0"/>
                  </a:moveTo>
                  <a:lnTo>
                    <a:pt x="0" y="726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4193309" y="3258871"/>
              <a:ext cx="18014" cy="20510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1003" y="1"/>
                  </a:moveTo>
                  <a:cubicBezTo>
                    <a:pt x="692" y="1"/>
                    <a:pt x="553" y="139"/>
                    <a:pt x="415" y="277"/>
                  </a:cubicBezTo>
                  <a:cubicBezTo>
                    <a:pt x="277" y="588"/>
                    <a:pt x="139" y="865"/>
                    <a:pt x="0" y="1142"/>
                  </a:cubicBezTo>
                  <a:cubicBezTo>
                    <a:pt x="277" y="727"/>
                    <a:pt x="553" y="416"/>
                    <a:pt x="1003" y="1"/>
                  </a:cubicBez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4193309" y="3331519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4205719" y="3455676"/>
              <a:ext cx="3125" cy="0"/>
            </a:xfrm>
            <a:custGeom>
              <a:avLst/>
              <a:gdLst/>
              <a:ahLst/>
              <a:cxnLst/>
              <a:rect l="l" t="t" r="r" b="b"/>
              <a:pathLst>
                <a:path w="174" extrusionOk="0">
                  <a:moveTo>
                    <a:pt x="173" y="0"/>
                  </a:moveTo>
                  <a:lnTo>
                    <a:pt x="1" y="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4125635" y="339606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4133717" y="3419038"/>
              <a:ext cx="18" cy="5604"/>
            </a:xfrm>
            <a:custGeom>
              <a:avLst/>
              <a:gdLst/>
              <a:ahLst/>
              <a:cxnLst/>
              <a:rect l="l" t="t" r="r" b="b"/>
              <a:pathLst>
                <a:path w="1" h="312" extrusionOk="0">
                  <a:moveTo>
                    <a:pt x="0" y="1"/>
                  </a:moveTo>
                  <a:lnTo>
                    <a:pt x="0" y="312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4193309" y="3347036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4193309" y="3362554"/>
              <a:ext cx="18" cy="4975"/>
            </a:xfrm>
            <a:custGeom>
              <a:avLst/>
              <a:gdLst/>
              <a:ahLst/>
              <a:cxnLst/>
              <a:rect l="l" t="t" r="r" b="b"/>
              <a:pathLst>
                <a:path w="1" h="277" extrusionOk="0">
                  <a:moveTo>
                    <a:pt x="0" y="277"/>
                  </a:moveTo>
                  <a:lnTo>
                    <a:pt x="0" y="0"/>
                  </a:lnTo>
                  <a:lnTo>
                    <a:pt x="0" y="277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4128114" y="3440141"/>
              <a:ext cx="8100" cy="18"/>
            </a:xfrm>
            <a:custGeom>
              <a:avLst/>
              <a:gdLst/>
              <a:ahLst/>
              <a:cxnLst/>
              <a:rect l="l" t="t" r="r" b="b"/>
              <a:pathLst>
                <a:path w="451" h="1" extrusionOk="0">
                  <a:moveTo>
                    <a:pt x="1" y="1"/>
                  </a:moveTo>
                  <a:lnTo>
                    <a:pt x="45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4213783" y="3256392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1"/>
                  </a:moveTo>
                  <a:lnTo>
                    <a:pt x="139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4267807" y="3403520"/>
              <a:ext cx="18" cy="36638"/>
            </a:xfrm>
            <a:custGeom>
              <a:avLst/>
              <a:gdLst/>
              <a:ahLst/>
              <a:cxnLst/>
              <a:rect l="l" t="t" r="r" b="b"/>
              <a:pathLst>
                <a:path w="1" h="2040" extrusionOk="0">
                  <a:moveTo>
                    <a:pt x="0" y="2040"/>
                  </a:moveTo>
                  <a:lnTo>
                    <a:pt x="0" y="20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4193309" y="331598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4136196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4128114" y="3440141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9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3983482" y="3209840"/>
              <a:ext cx="1308637" cy="1298077"/>
            </a:xfrm>
            <a:custGeom>
              <a:avLst/>
              <a:gdLst/>
              <a:ahLst/>
              <a:cxnLst/>
              <a:rect l="l" t="t" r="r" b="b"/>
              <a:pathLst>
                <a:path w="72864" h="72276" extrusionOk="0">
                  <a:moveTo>
                    <a:pt x="8365" y="9644"/>
                  </a:moveTo>
                  <a:lnTo>
                    <a:pt x="8365" y="10646"/>
                  </a:lnTo>
                  <a:lnTo>
                    <a:pt x="8365" y="11510"/>
                  </a:lnTo>
                  <a:lnTo>
                    <a:pt x="8365" y="11649"/>
                  </a:lnTo>
                  <a:lnTo>
                    <a:pt x="8365" y="11960"/>
                  </a:lnTo>
                  <a:lnTo>
                    <a:pt x="8365" y="12098"/>
                  </a:lnTo>
                  <a:cubicBezTo>
                    <a:pt x="8365" y="12236"/>
                    <a:pt x="8503" y="12513"/>
                    <a:pt x="8503" y="12824"/>
                  </a:cubicBezTo>
                  <a:lnTo>
                    <a:pt x="8054" y="12824"/>
                  </a:lnTo>
                  <a:lnTo>
                    <a:pt x="8054" y="10646"/>
                  </a:lnTo>
                  <a:lnTo>
                    <a:pt x="8054" y="10370"/>
                  </a:lnTo>
                  <a:lnTo>
                    <a:pt x="7916" y="10370"/>
                  </a:lnTo>
                  <a:lnTo>
                    <a:pt x="7916" y="10232"/>
                  </a:lnTo>
                  <a:lnTo>
                    <a:pt x="8054" y="10059"/>
                  </a:lnTo>
                  <a:lnTo>
                    <a:pt x="8227" y="9782"/>
                  </a:lnTo>
                  <a:lnTo>
                    <a:pt x="8365" y="9644"/>
                  </a:lnTo>
                  <a:close/>
                  <a:moveTo>
                    <a:pt x="10232" y="6913"/>
                  </a:moveTo>
                  <a:lnTo>
                    <a:pt x="10232" y="6913"/>
                  </a:lnTo>
                  <a:cubicBezTo>
                    <a:pt x="10093" y="8330"/>
                    <a:pt x="10232" y="9920"/>
                    <a:pt x="10232" y="11372"/>
                  </a:cubicBezTo>
                  <a:cubicBezTo>
                    <a:pt x="10370" y="11787"/>
                    <a:pt x="10370" y="12236"/>
                    <a:pt x="10370" y="12651"/>
                  </a:cubicBezTo>
                  <a:lnTo>
                    <a:pt x="10370" y="12824"/>
                  </a:lnTo>
                  <a:lnTo>
                    <a:pt x="9367" y="12824"/>
                  </a:lnTo>
                  <a:cubicBezTo>
                    <a:pt x="9229" y="12098"/>
                    <a:pt x="9229" y="11372"/>
                    <a:pt x="9229" y="10646"/>
                  </a:cubicBezTo>
                  <a:lnTo>
                    <a:pt x="9229" y="8642"/>
                  </a:lnTo>
                  <a:cubicBezTo>
                    <a:pt x="9367" y="8503"/>
                    <a:pt x="9367" y="8330"/>
                    <a:pt x="9367" y="8192"/>
                  </a:cubicBezTo>
                  <a:cubicBezTo>
                    <a:pt x="9506" y="7916"/>
                    <a:pt x="9644" y="7639"/>
                    <a:pt x="9955" y="7328"/>
                  </a:cubicBezTo>
                  <a:cubicBezTo>
                    <a:pt x="9955" y="7190"/>
                    <a:pt x="10093" y="7190"/>
                    <a:pt x="10093" y="7052"/>
                  </a:cubicBezTo>
                  <a:lnTo>
                    <a:pt x="10232" y="6913"/>
                  </a:lnTo>
                  <a:close/>
                  <a:moveTo>
                    <a:pt x="11683" y="5047"/>
                  </a:moveTo>
                  <a:lnTo>
                    <a:pt x="11683" y="5911"/>
                  </a:lnTo>
                  <a:lnTo>
                    <a:pt x="11683" y="6326"/>
                  </a:lnTo>
                  <a:lnTo>
                    <a:pt x="11683" y="6775"/>
                  </a:lnTo>
                  <a:lnTo>
                    <a:pt x="11683" y="6913"/>
                  </a:lnTo>
                  <a:lnTo>
                    <a:pt x="11683" y="7052"/>
                  </a:lnTo>
                  <a:lnTo>
                    <a:pt x="11683" y="7639"/>
                  </a:lnTo>
                  <a:lnTo>
                    <a:pt x="11683" y="7777"/>
                  </a:lnTo>
                  <a:lnTo>
                    <a:pt x="11683" y="7916"/>
                  </a:lnTo>
                  <a:lnTo>
                    <a:pt x="11683" y="8503"/>
                  </a:lnTo>
                  <a:lnTo>
                    <a:pt x="11683" y="8780"/>
                  </a:lnTo>
                  <a:lnTo>
                    <a:pt x="11683" y="9506"/>
                  </a:lnTo>
                  <a:lnTo>
                    <a:pt x="11683" y="9644"/>
                  </a:lnTo>
                  <a:cubicBezTo>
                    <a:pt x="11683" y="9920"/>
                    <a:pt x="11683" y="10232"/>
                    <a:pt x="11822" y="10508"/>
                  </a:cubicBezTo>
                  <a:lnTo>
                    <a:pt x="11822" y="10646"/>
                  </a:lnTo>
                  <a:lnTo>
                    <a:pt x="11822" y="11649"/>
                  </a:lnTo>
                  <a:lnTo>
                    <a:pt x="11822" y="11787"/>
                  </a:lnTo>
                  <a:cubicBezTo>
                    <a:pt x="11822" y="12098"/>
                    <a:pt x="11822" y="12375"/>
                    <a:pt x="11960" y="12651"/>
                  </a:cubicBezTo>
                  <a:lnTo>
                    <a:pt x="11960" y="12824"/>
                  </a:lnTo>
                  <a:lnTo>
                    <a:pt x="11234" y="12824"/>
                  </a:lnTo>
                  <a:cubicBezTo>
                    <a:pt x="11234" y="12375"/>
                    <a:pt x="11234" y="11960"/>
                    <a:pt x="11096" y="11510"/>
                  </a:cubicBezTo>
                  <a:lnTo>
                    <a:pt x="11096" y="11372"/>
                  </a:lnTo>
                  <a:lnTo>
                    <a:pt x="11096" y="8642"/>
                  </a:lnTo>
                  <a:lnTo>
                    <a:pt x="11096" y="6187"/>
                  </a:lnTo>
                  <a:cubicBezTo>
                    <a:pt x="11234" y="6187"/>
                    <a:pt x="11096" y="6049"/>
                    <a:pt x="10957" y="5911"/>
                  </a:cubicBezTo>
                  <a:cubicBezTo>
                    <a:pt x="11234" y="5600"/>
                    <a:pt x="11511" y="5323"/>
                    <a:pt x="11683" y="5047"/>
                  </a:cubicBezTo>
                  <a:close/>
                  <a:moveTo>
                    <a:pt x="13550" y="3146"/>
                  </a:moveTo>
                  <a:lnTo>
                    <a:pt x="13550" y="3318"/>
                  </a:lnTo>
                  <a:cubicBezTo>
                    <a:pt x="13101" y="6464"/>
                    <a:pt x="13101" y="9782"/>
                    <a:pt x="13101" y="12824"/>
                  </a:cubicBezTo>
                  <a:lnTo>
                    <a:pt x="12824" y="12824"/>
                  </a:lnTo>
                  <a:cubicBezTo>
                    <a:pt x="12547" y="10646"/>
                    <a:pt x="12547" y="8918"/>
                    <a:pt x="12547" y="7190"/>
                  </a:cubicBezTo>
                  <a:lnTo>
                    <a:pt x="12547" y="7052"/>
                  </a:lnTo>
                  <a:lnTo>
                    <a:pt x="12547" y="5600"/>
                  </a:lnTo>
                  <a:cubicBezTo>
                    <a:pt x="12547" y="5185"/>
                    <a:pt x="12547" y="4736"/>
                    <a:pt x="12686" y="4459"/>
                  </a:cubicBezTo>
                  <a:cubicBezTo>
                    <a:pt x="12686" y="4321"/>
                    <a:pt x="12686" y="4321"/>
                    <a:pt x="12547" y="4321"/>
                  </a:cubicBezTo>
                  <a:lnTo>
                    <a:pt x="12547" y="4183"/>
                  </a:lnTo>
                  <a:cubicBezTo>
                    <a:pt x="12686" y="4010"/>
                    <a:pt x="12686" y="3872"/>
                    <a:pt x="12824" y="3872"/>
                  </a:cubicBezTo>
                  <a:cubicBezTo>
                    <a:pt x="12962" y="3733"/>
                    <a:pt x="13101" y="3595"/>
                    <a:pt x="13101" y="3457"/>
                  </a:cubicBezTo>
                  <a:cubicBezTo>
                    <a:pt x="13239" y="3457"/>
                    <a:pt x="13412" y="3318"/>
                    <a:pt x="13550" y="3146"/>
                  </a:cubicBezTo>
                  <a:close/>
                  <a:moveTo>
                    <a:pt x="14276" y="5323"/>
                  </a:moveTo>
                  <a:cubicBezTo>
                    <a:pt x="14552" y="6187"/>
                    <a:pt x="14829" y="6913"/>
                    <a:pt x="15140" y="7639"/>
                  </a:cubicBezTo>
                  <a:lnTo>
                    <a:pt x="15140" y="7777"/>
                  </a:lnTo>
                  <a:lnTo>
                    <a:pt x="15140" y="7916"/>
                  </a:lnTo>
                  <a:cubicBezTo>
                    <a:pt x="15140" y="8780"/>
                    <a:pt x="15140" y="9644"/>
                    <a:pt x="14967" y="10508"/>
                  </a:cubicBezTo>
                  <a:lnTo>
                    <a:pt x="14967" y="10646"/>
                  </a:lnTo>
                  <a:lnTo>
                    <a:pt x="14967" y="12824"/>
                  </a:lnTo>
                  <a:lnTo>
                    <a:pt x="13965" y="12824"/>
                  </a:lnTo>
                  <a:lnTo>
                    <a:pt x="13965" y="11787"/>
                  </a:lnTo>
                  <a:lnTo>
                    <a:pt x="13965" y="10785"/>
                  </a:lnTo>
                  <a:cubicBezTo>
                    <a:pt x="13965" y="8780"/>
                    <a:pt x="14103" y="7052"/>
                    <a:pt x="14103" y="5323"/>
                  </a:cubicBezTo>
                  <a:close/>
                  <a:moveTo>
                    <a:pt x="16004" y="9920"/>
                  </a:moveTo>
                  <a:cubicBezTo>
                    <a:pt x="16004" y="10059"/>
                    <a:pt x="16004" y="10232"/>
                    <a:pt x="16142" y="10370"/>
                  </a:cubicBezTo>
                  <a:cubicBezTo>
                    <a:pt x="16281" y="10646"/>
                    <a:pt x="16281" y="10923"/>
                    <a:pt x="16419" y="11234"/>
                  </a:cubicBezTo>
                  <a:cubicBezTo>
                    <a:pt x="16419" y="11372"/>
                    <a:pt x="16557" y="11510"/>
                    <a:pt x="16557" y="11649"/>
                  </a:cubicBezTo>
                  <a:cubicBezTo>
                    <a:pt x="16695" y="11960"/>
                    <a:pt x="16868" y="12236"/>
                    <a:pt x="16868" y="12513"/>
                  </a:cubicBezTo>
                  <a:cubicBezTo>
                    <a:pt x="16868" y="12651"/>
                    <a:pt x="17006" y="12651"/>
                    <a:pt x="17006" y="12824"/>
                  </a:cubicBezTo>
                  <a:lnTo>
                    <a:pt x="15831" y="12824"/>
                  </a:lnTo>
                  <a:lnTo>
                    <a:pt x="15831" y="10785"/>
                  </a:lnTo>
                  <a:lnTo>
                    <a:pt x="15831" y="10646"/>
                  </a:lnTo>
                  <a:lnTo>
                    <a:pt x="16004" y="9920"/>
                  </a:lnTo>
                  <a:close/>
                  <a:moveTo>
                    <a:pt x="7190" y="11510"/>
                  </a:moveTo>
                  <a:lnTo>
                    <a:pt x="7190" y="12513"/>
                  </a:lnTo>
                  <a:lnTo>
                    <a:pt x="7190" y="12824"/>
                  </a:lnTo>
                  <a:lnTo>
                    <a:pt x="6499" y="12824"/>
                  </a:lnTo>
                  <a:lnTo>
                    <a:pt x="6326" y="12962"/>
                  </a:lnTo>
                  <a:lnTo>
                    <a:pt x="6326" y="12824"/>
                  </a:lnTo>
                  <a:lnTo>
                    <a:pt x="6637" y="12375"/>
                  </a:lnTo>
                  <a:lnTo>
                    <a:pt x="6775" y="12236"/>
                  </a:lnTo>
                  <a:cubicBezTo>
                    <a:pt x="6913" y="11960"/>
                    <a:pt x="7052" y="11787"/>
                    <a:pt x="7190" y="11510"/>
                  </a:cubicBezTo>
                  <a:close/>
                  <a:moveTo>
                    <a:pt x="64222" y="56445"/>
                  </a:moveTo>
                  <a:cubicBezTo>
                    <a:pt x="64084" y="56894"/>
                    <a:pt x="63808" y="57171"/>
                    <a:pt x="63531" y="57447"/>
                  </a:cubicBezTo>
                  <a:lnTo>
                    <a:pt x="63531" y="57309"/>
                  </a:lnTo>
                  <a:lnTo>
                    <a:pt x="63531" y="56583"/>
                  </a:lnTo>
                  <a:lnTo>
                    <a:pt x="63946" y="56583"/>
                  </a:lnTo>
                  <a:cubicBezTo>
                    <a:pt x="64084" y="56583"/>
                    <a:pt x="64222" y="56445"/>
                    <a:pt x="64222" y="56445"/>
                  </a:cubicBezTo>
                  <a:close/>
                  <a:moveTo>
                    <a:pt x="62667" y="56721"/>
                  </a:moveTo>
                  <a:lnTo>
                    <a:pt x="62667" y="57897"/>
                  </a:lnTo>
                  <a:cubicBezTo>
                    <a:pt x="62667" y="58035"/>
                    <a:pt x="62667" y="58173"/>
                    <a:pt x="62805" y="58311"/>
                  </a:cubicBezTo>
                  <a:cubicBezTo>
                    <a:pt x="62494" y="58623"/>
                    <a:pt x="62218" y="58899"/>
                    <a:pt x="62079" y="59176"/>
                  </a:cubicBezTo>
                  <a:lnTo>
                    <a:pt x="62079" y="59037"/>
                  </a:lnTo>
                  <a:cubicBezTo>
                    <a:pt x="61941" y="58311"/>
                    <a:pt x="61941" y="57586"/>
                    <a:pt x="62079" y="56894"/>
                  </a:cubicBezTo>
                  <a:lnTo>
                    <a:pt x="62356" y="56894"/>
                  </a:lnTo>
                  <a:cubicBezTo>
                    <a:pt x="62356" y="56894"/>
                    <a:pt x="62494" y="56721"/>
                    <a:pt x="62667" y="56721"/>
                  </a:cubicBezTo>
                  <a:close/>
                  <a:moveTo>
                    <a:pt x="39750" y="864"/>
                  </a:moveTo>
                  <a:cubicBezTo>
                    <a:pt x="42343" y="864"/>
                    <a:pt x="44797" y="1003"/>
                    <a:pt x="47389" y="1279"/>
                  </a:cubicBezTo>
                  <a:cubicBezTo>
                    <a:pt x="49394" y="1417"/>
                    <a:pt x="51122" y="1729"/>
                    <a:pt x="52712" y="2005"/>
                  </a:cubicBezTo>
                  <a:cubicBezTo>
                    <a:pt x="53300" y="2143"/>
                    <a:pt x="53853" y="2282"/>
                    <a:pt x="54302" y="2454"/>
                  </a:cubicBezTo>
                  <a:cubicBezTo>
                    <a:pt x="55305" y="5323"/>
                    <a:pt x="56307" y="8192"/>
                    <a:pt x="57482" y="11096"/>
                  </a:cubicBezTo>
                  <a:cubicBezTo>
                    <a:pt x="58035" y="12513"/>
                    <a:pt x="58623" y="14103"/>
                    <a:pt x="59210" y="15416"/>
                  </a:cubicBezTo>
                  <a:lnTo>
                    <a:pt x="59210" y="15555"/>
                  </a:lnTo>
                  <a:lnTo>
                    <a:pt x="59210" y="15693"/>
                  </a:lnTo>
                  <a:lnTo>
                    <a:pt x="59349" y="15831"/>
                  </a:lnTo>
                  <a:cubicBezTo>
                    <a:pt x="59763" y="16833"/>
                    <a:pt x="60075" y="18009"/>
                    <a:pt x="60489" y="19011"/>
                  </a:cubicBezTo>
                  <a:cubicBezTo>
                    <a:pt x="60628" y="19288"/>
                    <a:pt x="60766" y="19737"/>
                    <a:pt x="60939" y="20013"/>
                  </a:cubicBezTo>
                  <a:cubicBezTo>
                    <a:pt x="61353" y="21016"/>
                    <a:pt x="61803" y="22156"/>
                    <a:pt x="62218" y="23193"/>
                  </a:cubicBezTo>
                  <a:cubicBezTo>
                    <a:pt x="62805" y="25060"/>
                    <a:pt x="63531" y="26788"/>
                    <a:pt x="63946" y="28378"/>
                  </a:cubicBezTo>
                  <a:cubicBezTo>
                    <a:pt x="64222" y="29069"/>
                    <a:pt x="64395" y="29657"/>
                    <a:pt x="64533" y="30245"/>
                  </a:cubicBezTo>
                  <a:lnTo>
                    <a:pt x="64948" y="31109"/>
                  </a:lnTo>
                  <a:cubicBezTo>
                    <a:pt x="65259" y="32111"/>
                    <a:pt x="65536" y="32975"/>
                    <a:pt x="65812" y="33978"/>
                  </a:cubicBezTo>
                  <a:lnTo>
                    <a:pt x="66815" y="37296"/>
                  </a:lnTo>
                  <a:lnTo>
                    <a:pt x="67126" y="38160"/>
                  </a:lnTo>
                  <a:lnTo>
                    <a:pt x="67541" y="39439"/>
                  </a:lnTo>
                  <a:lnTo>
                    <a:pt x="67990" y="40614"/>
                  </a:lnTo>
                  <a:cubicBezTo>
                    <a:pt x="68405" y="42031"/>
                    <a:pt x="68854" y="43483"/>
                    <a:pt x="69407" y="45073"/>
                  </a:cubicBezTo>
                  <a:cubicBezTo>
                    <a:pt x="70444" y="47942"/>
                    <a:pt x="71308" y="50673"/>
                    <a:pt x="72000" y="53127"/>
                  </a:cubicBezTo>
                  <a:lnTo>
                    <a:pt x="72000" y="53265"/>
                  </a:lnTo>
                  <a:lnTo>
                    <a:pt x="72000" y="53576"/>
                  </a:lnTo>
                  <a:lnTo>
                    <a:pt x="71861" y="53714"/>
                  </a:lnTo>
                  <a:cubicBezTo>
                    <a:pt x="71723" y="53714"/>
                    <a:pt x="71723" y="53853"/>
                    <a:pt x="71585" y="53853"/>
                  </a:cubicBezTo>
                  <a:cubicBezTo>
                    <a:pt x="71446" y="53853"/>
                    <a:pt x="71308" y="53991"/>
                    <a:pt x="71135" y="53991"/>
                  </a:cubicBezTo>
                  <a:cubicBezTo>
                    <a:pt x="70721" y="54302"/>
                    <a:pt x="70133" y="54440"/>
                    <a:pt x="69718" y="54578"/>
                  </a:cubicBezTo>
                  <a:cubicBezTo>
                    <a:pt x="69269" y="54717"/>
                    <a:pt x="68992" y="54717"/>
                    <a:pt x="68543" y="54855"/>
                  </a:cubicBezTo>
                  <a:cubicBezTo>
                    <a:pt x="68128" y="54855"/>
                    <a:pt x="67679" y="54993"/>
                    <a:pt x="67264" y="55166"/>
                  </a:cubicBezTo>
                  <a:cubicBezTo>
                    <a:pt x="66538" y="55304"/>
                    <a:pt x="65951" y="55304"/>
                    <a:pt x="65398" y="55443"/>
                  </a:cubicBezTo>
                  <a:cubicBezTo>
                    <a:pt x="64948" y="55581"/>
                    <a:pt x="64395" y="55581"/>
                    <a:pt x="63946" y="55719"/>
                  </a:cubicBezTo>
                  <a:lnTo>
                    <a:pt x="63808" y="55719"/>
                  </a:lnTo>
                  <a:lnTo>
                    <a:pt x="63220" y="55857"/>
                  </a:lnTo>
                  <a:lnTo>
                    <a:pt x="63082" y="55719"/>
                  </a:lnTo>
                  <a:lnTo>
                    <a:pt x="62943" y="55719"/>
                  </a:lnTo>
                  <a:lnTo>
                    <a:pt x="62943" y="55857"/>
                  </a:lnTo>
                  <a:lnTo>
                    <a:pt x="62667" y="55857"/>
                  </a:lnTo>
                  <a:cubicBezTo>
                    <a:pt x="62356" y="56030"/>
                    <a:pt x="62079" y="56030"/>
                    <a:pt x="61803" y="56030"/>
                  </a:cubicBezTo>
                  <a:lnTo>
                    <a:pt x="61630" y="56030"/>
                  </a:lnTo>
                  <a:cubicBezTo>
                    <a:pt x="61630" y="56168"/>
                    <a:pt x="61492" y="56168"/>
                    <a:pt x="61492" y="56168"/>
                  </a:cubicBezTo>
                  <a:lnTo>
                    <a:pt x="61353" y="56168"/>
                  </a:lnTo>
                  <a:cubicBezTo>
                    <a:pt x="60939" y="56307"/>
                    <a:pt x="60489" y="56307"/>
                    <a:pt x="60075" y="56445"/>
                  </a:cubicBezTo>
                  <a:cubicBezTo>
                    <a:pt x="60075" y="56445"/>
                    <a:pt x="59902" y="56445"/>
                    <a:pt x="59902" y="56583"/>
                  </a:cubicBezTo>
                  <a:lnTo>
                    <a:pt x="59349" y="56583"/>
                  </a:lnTo>
                  <a:cubicBezTo>
                    <a:pt x="58761" y="56721"/>
                    <a:pt x="58173" y="56894"/>
                    <a:pt x="57620" y="57033"/>
                  </a:cubicBezTo>
                  <a:cubicBezTo>
                    <a:pt x="57482" y="57033"/>
                    <a:pt x="57482" y="57171"/>
                    <a:pt x="57309" y="57171"/>
                  </a:cubicBezTo>
                  <a:cubicBezTo>
                    <a:pt x="57033" y="57171"/>
                    <a:pt x="56756" y="57309"/>
                    <a:pt x="56445" y="57309"/>
                  </a:cubicBezTo>
                  <a:cubicBezTo>
                    <a:pt x="56030" y="57309"/>
                    <a:pt x="55754" y="57447"/>
                    <a:pt x="55305" y="57447"/>
                  </a:cubicBezTo>
                  <a:cubicBezTo>
                    <a:pt x="55166" y="57586"/>
                    <a:pt x="55028" y="57586"/>
                    <a:pt x="54890" y="57586"/>
                  </a:cubicBezTo>
                  <a:cubicBezTo>
                    <a:pt x="54440" y="57758"/>
                    <a:pt x="54164" y="57758"/>
                    <a:pt x="53715" y="57758"/>
                  </a:cubicBezTo>
                  <a:cubicBezTo>
                    <a:pt x="53576" y="57897"/>
                    <a:pt x="53438" y="57897"/>
                    <a:pt x="53162" y="57897"/>
                  </a:cubicBezTo>
                  <a:cubicBezTo>
                    <a:pt x="52850" y="58035"/>
                    <a:pt x="52574" y="58035"/>
                    <a:pt x="52297" y="58035"/>
                  </a:cubicBezTo>
                  <a:cubicBezTo>
                    <a:pt x="51848" y="58173"/>
                    <a:pt x="51572" y="58173"/>
                    <a:pt x="51260" y="58173"/>
                  </a:cubicBezTo>
                  <a:cubicBezTo>
                    <a:pt x="51122" y="58173"/>
                    <a:pt x="51122" y="58311"/>
                    <a:pt x="50984" y="58311"/>
                  </a:cubicBezTo>
                  <a:lnTo>
                    <a:pt x="50707" y="58311"/>
                  </a:lnTo>
                  <a:cubicBezTo>
                    <a:pt x="49982" y="58450"/>
                    <a:pt x="49394" y="58450"/>
                    <a:pt x="48668" y="58623"/>
                  </a:cubicBezTo>
                  <a:cubicBezTo>
                    <a:pt x="47389" y="58761"/>
                    <a:pt x="46076" y="58899"/>
                    <a:pt x="44797" y="59037"/>
                  </a:cubicBezTo>
                  <a:cubicBezTo>
                    <a:pt x="42792" y="59314"/>
                    <a:pt x="40753" y="59487"/>
                    <a:pt x="38886" y="59487"/>
                  </a:cubicBezTo>
                  <a:cubicBezTo>
                    <a:pt x="38298" y="59487"/>
                    <a:pt x="37884" y="59625"/>
                    <a:pt x="37434" y="59625"/>
                  </a:cubicBezTo>
                  <a:lnTo>
                    <a:pt x="34151" y="59625"/>
                  </a:lnTo>
                  <a:cubicBezTo>
                    <a:pt x="31247" y="59625"/>
                    <a:pt x="28240" y="59487"/>
                    <a:pt x="25786" y="59487"/>
                  </a:cubicBezTo>
                  <a:lnTo>
                    <a:pt x="25509" y="59314"/>
                  </a:lnTo>
                  <a:lnTo>
                    <a:pt x="24645" y="59314"/>
                  </a:lnTo>
                  <a:cubicBezTo>
                    <a:pt x="24472" y="59314"/>
                    <a:pt x="24472" y="59176"/>
                    <a:pt x="24472" y="59176"/>
                  </a:cubicBezTo>
                  <a:lnTo>
                    <a:pt x="24472" y="59037"/>
                  </a:lnTo>
                  <a:cubicBezTo>
                    <a:pt x="24334" y="58761"/>
                    <a:pt x="24058" y="58450"/>
                    <a:pt x="23919" y="58173"/>
                  </a:cubicBezTo>
                  <a:lnTo>
                    <a:pt x="23919" y="58035"/>
                  </a:lnTo>
                  <a:lnTo>
                    <a:pt x="23781" y="57897"/>
                  </a:lnTo>
                  <a:cubicBezTo>
                    <a:pt x="23608" y="57758"/>
                    <a:pt x="23608" y="57586"/>
                    <a:pt x="23608" y="57447"/>
                  </a:cubicBezTo>
                  <a:cubicBezTo>
                    <a:pt x="23194" y="56721"/>
                    <a:pt x="22744" y="55857"/>
                    <a:pt x="22329" y="55166"/>
                  </a:cubicBezTo>
                  <a:cubicBezTo>
                    <a:pt x="22191" y="54578"/>
                    <a:pt x="21880" y="53991"/>
                    <a:pt x="21604" y="53438"/>
                  </a:cubicBezTo>
                  <a:cubicBezTo>
                    <a:pt x="21465" y="53127"/>
                    <a:pt x="21327" y="52850"/>
                    <a:pt x="21189" y="52574"/>
                  </a:cubicBezTo>
                  <a:cubicBezTo>
                    <a:pt x="20878" y="51986"/>
                    <a:pt x="20601" y="51398"/>
                    <a:pt x="20325" y="50673"/>
                  </a:cubicBezTo>
                  <a:cubicBezTo>
                    <a:pt x="18873" y="47665"/>
                    <a:pt x="17559" y="44347"/>
                    <a:pt x="16004" y="40476"/>
                  </a:cubicBezTo>
                  <a:cubicBezTo>
                    <a:pt x="14691" y="37019"/>
                    <a:pt x="13412" y="33563"/>
                    <a:pt x="11960" y="29657"/>
                  </a:cubicBezTo>
                  <a:cubicBezTo>
                    <a:pt x="10957" y="26926"/>
                    <a:pt x="10093" y="24611"/>
                    <a:pt x="9229" y="22329"/>
                  </a:cubicBezTo>
                  <a:cubicBezTo>
                    <a:pt x="8780" y="20878"/>
                    <a:pt x="8227" y="19564"/>
                    <a:pt x="7777" y="18423"/>
                  </a:cubicBezTo>
                  <a:cubicBezTo>
                    <a:pt x="7363" y="16833"/>
                    <a:pt x="6775" y="15243"/>
                    <a:pt x="6187" y="13826"/>
                  </a:cubicBezTo>
                  <a:lnTo>
                    <a:pt x="6326" y="13826"/>
                  </a:lnTo>
                  <a:cubicBezTo>
                    <a:pt x="7292" y="13679"/>
                    <a:pt x="8219" y="13640"/>
                    <a:pt x="9140" y="13640"/>
                  </a:cubicBezTo>
                  <a:cubicBezTo>
                    <a:pt x="10164" y="13640"/>
                    <a:pt x="11181" y="13688"/>
                    <a:pt x="12236" y="13688"/>
                  </a:cubicBezTo>
                  <a:lnTo>
                    <a:pt x="17732" y="13688"/>
                  </a:lnTo>
                  <a:cubicBezTo>
                    <a:pt x="17732" y="13688"/>
                    <a:pt x="17870" y="13688"/>
                    <a:pt x="17870" y="13515"/>
                  </a:cubicBezTo>
                  <a:lnTo>
                    <a:pt x="18009" y="13377"/>
                  </a:lnTo>
                  <a:lnTo>
                    <a:pt x="18009" y="13100"/>
                  </a:lnTo>
                  <a:cubicBezTo>
                    <a:pt x="17421" y="11510"/>
                    <a:pt x="16868" y="9920"/>
                    <a:pt x="16281" y="8503"/>
                  </a:cubicBezTo>
                  <a:lnTo>
                    <a:pt x="16281" y="8330"/>
                  </a:lnTo>
                  <a:cubicBezTo>
                    <a:pt x="16004" y="7777"/>
                    <a:pt x="15831" y="7190"/>
                    <a:pt x="15555" y="6602"/>
                  </a:cubicBezTo>
                  <a:lnTo>
                    <a:pt x="15555" y="6464"/>
                  </a:lnTo>
                  <a:cubicBezTo>
                    <a:pt x="15416" y="6326"/>
                    <a:pt x="15416" y="6187"/>
                    <a:pt x="15416" y="6187"/>
                  </a:cubicBezTo>
                  <a:lnTo>
                    <a:pt x="15416" y="6049"/>
                  </a:lnTo>
                  <a:cubicBezTo>
                    <a:pt x="15278" y="5738"/>
                    <a:pt x="15278" y="5600"/>
                    <a:pt x="15140" y="5323"/>
                  </a:cubicBezTo>
                  <a:cubicBezTo>
                    <a:pt x="15140" y="5185"/>
                    <a:pt x="14967" y="5047"/>
                    <a:pt x="14967" y="4874"/>
                  </a:cubicBezTo>
                  <a:lnTo>
                    <a:pt x="14967" y="4736"/>
                  </a:lnTo>
                  <a:cubicBezTo>
                    <a:pt x="14829" y="4459"/>
                    <a:pt x="14829" y="4321"/>
                    <a:pt x="14691" y="4010"/>
                  </a:cubicBezTo>
                  <a:cubicBezTo>
                    <a:pt x="14691" y="4010"/>
                    <a:pt x="14691" y="3872"/>
                    <a:pt x="14552" y="3733"/>
                  </a:cubicBezTo>
                  <a:lnTo>
                    <a:pt x="14552" y="3457"/>
                  </a:lnTo>
                  <a:cubicBezTo>
                    <a:pt x="14552" y="3318"/>
                    <a:pt x="14414" y="3146"/>
                    <a:pt x="14414" y="3007"/>
                  </a:cubicBezTo>
                  <a:lnTo>
                    <a:pt x="14691" y="2869"/>
                  </a:lnTo>
                  <a:lnTo>
                    <a:pt x="16557" y="2869"/>
                  </a:lnTo>
                  <a:cubicBezTo>
                    <a:pt x="17421" y="2731"/>
                    <a:pt x="18285" y="2731"/>
                    <a:pt x="19460" y="2593"/>
                  </a:cubicBezTo>
                  <a:cubicBezTo>
                    <a:pt x="20152" y="2454"/>
                    <a:pt x="21016" y="2282"/>
                    <a:pt x="21742" y="2282"/>
                  </a:cubicBezTo>
                  <a:lnTo>
                    <a:pt x="22053" y="2143"/>
                  </a:lnTo>
                  <a:lnTo>
                    <a:pt x="22744" y="2143"/>
                  </a:lnTo>
                  <a:lnTo>
                    <a:pt x="23194" y="2005"/>
                  </a:lnTo>
                  <a:cubicBezTo>
                    <a:pt x="23919" y="2005"/>
                    <a:pt x="24472" y="1867"/>
                    <a:pt x="25060" y="1867"/>
                  </a:cubicBezTo>
                  <a:cubicBezTo>
                    <a:pt x="26062" y="1729"/>
                    <a:pt x="27065" y="1590"/>
                    <a:pt x="27929" y="1590"/>
                  </a:cubicBezTo>
                  <a:cubicBezTo>
                    <a:pt x="28966" y="1417"/>
                    <a:pt x="29968" y="1279"/>
                    <a:pt x="30832" y="1279"/>
                  </a:cubicBezTo>
                  <a:cubicBezTo>
                    <a:pt x="32975" y="1141"/>
                    <a:pt x="34842" y="1003"/>
                    <a:pt x="36743" y="864"/>
                  </a:cubicBezTo>
                  <a:close/>
                  <a:moveTo>
                    <a:pt x="61077" y="57171"/>
                  </a:moveTo>
                  <a:cubicBezTo>
                    <a:pt x="61077" y="58035"/>
                    <a:pt x="61077" y="58899"/>
                    <a:pt x="61215" y="59763"/>
                  </a:cubicBezTo>
                  <a:lnTo>
                    <a:pt x="61215" y="59901"/>
                  </a:lnTo>
                  <a:lnTo>
                    <a:pt x="61353" y="60040"/>
                  </a:lnTo>
                  <a:cubicBezTo>
                    <a:pt x="60939" y="60351"/>
                    <a:pt x="60628" y="60766"/>
                    <a:pt x="60351" y="61215"/>
                  </a:cubicBezTo>
                  <a:lnTo>
                    <a:pt x="60351" y="60904"/>
                  </a:lnTo>
                  <a:lnTo>
                    <a:pt x="60351" y="57309"/>
                  </a:lnTo>
                  <a:cubicBezTo>
                    <a:pt x="60628" y="57171"/>
                    <a:pt x="60939" y="57171"/>
                    <a:pt x="61077" y="57171"/>
                  </a:cubicBezTo>
                  <a:close/>
                  <a:moveTo>
                    <a:pt x="59487" y="57447"/>
                  </a:moveTo>
                  <a:lnTo>
                    <a:pt x="59487" y="57758"/>
                  </a:lnTo>
                  <a:cubicBezTo>
                    <a:pt x="59487" y="59037"/>
                    <a:pt x="59349" y="60351"/>
                    <a:pt x="59487" y="61630"/>
                  </a:cubicBezTo>
                  <a:lnTo>
                    <a:pt x="59487" y="61906"/>
                  </a:lnTo>
                  <a:lnTo>
                    <a:pt x="59625" y="61906"/>
                  </a:lnTo>
                  <a:cubicBezTo>
                    <a:pt x="59210" y="62356"/>
                    <a:pt x="58899" y="62770"/>
                    <a:pt x="58485" y="63220"/>
                  </a:cubicBezTo>
                  <a:lnTo>
                    <a:pt x="58485" y="62632"/>
                  </a:lnTo>
                  <a:cubicBezTo>
                    <a:pt x="58346" y="61042"/>
                    <a:pt x="58346" y="59314"/>
                    <a:pt x="58485" y="57758"/>
                  </a:cubicBezTo>
                  <a:lnTo>
                    <a:pt x="58623" y="57758"/>
                  </a:lnTo>
                  <a:cubicBezTo>
                    <a:pt x="58899" y="57586"/>
                    <a:pt x="59210" y="57586"/>
                    <a:pt x="59487" y="57447"/>
                  </a:cubicBezTo>
                  <a:close/>
                  <a:moveTo>
                    <a:pt x="57620" y="57897"/>
                  </a:moveTo>
                  <a:cubicBezTo>
                    <a:pt x="57482" y="59763"/>
                    <a:pt x="57482" y="61630"/>
                    <a:pt x="57620" y="63496"/>
                  </a:cubicBezTo>
                  <a:cubicBezTo>
                    <a:pt x="57620" y="63634"/>
                    <a:pt x="57620" y="63634"/>
                    <a:pt x="57759" y="63634"/>
                  </a:cubicBezTo>
                  <a:cubicBezTo>
                    <a:pt x="57759" y="63807"/>
                    <a:pt x="57759" y="63807"/>
                    <a:pt x="57897" y="63946"/>
                  </a:cubicBezTo>
                  <a:cubicBezTo>
                    <a:pt x="57620" y="64084"/>
                    <a:pt x="57482" y="64360"/>
                    <a:pt x="57171" y="64671"/>
                  </a:cubicBezTo>
                  <a:lnTo>
                    <a:pt x="56618" y="65224"/>
                  </a:lnTo>
                  <a:lnTo>
                    <a:pt x="56618" y="62217"/>
                  </a:lnTo>
                  <a:lnTo>
                    <a:pt x="56618" y="61906"/>
                  </a:lnTo>
                  <a:cubicBezTo>
                    <a:pt x="56618" y="60766"/>
                    <a:pt x="56445" y="59487"/>
                    <a:pt x="56618" y="58173"/>
                  </a:cubicBezTo>
                  <a:cubicBezTo>
                    <a:pt x="56895" y="58035"/>
                    <a:pt x="57309" y="58035"/>
                    <a:pt x="57620" y="57897"/>
                  </a:cubicBezTo>
                  <a:close/>
                  <a:moveTo>
                    <a:pt x="55754" y="58311"/>
                  </a:moveTo>
                  <a:cubicBezTo>
                    <a:pt x="55581" y="60766"/>
                    <a:pt x="55754" y="63081"/>
                    <a:pt x="55754" y="65536"/>
                  </a:cubicBezTo>
                  <a:cubicBezTo>
                    <a:pt x="55754" y="65674"/>
                    <a:pt x="55892" y="65812"/>
                    <a:pt x="56030" y="65950"/>
                  </a:cubicBezTo>
                  <a:lnTo>
                    <a:pt x="55892" y="66089"/>
                  </a:lnTo>
                  <a:cubicBezTo>
                    <a:pt x="55581" y="66400"/>
                    <a:pt x="55443" y="66538"/>
                    <a:pt x="55305" y="66676"/>
                  </a:cubicBezTo>
                  <a:cubicBezTo>
                    <a:pt x="55305" y="65363"/>
                    <a:pt x="55166" y="64084"/>
                    <a:pt x="55028" y="62770"/>
                  </a:cubicBezTo>
                  <a:cubicBezTo>
                    <a:pt x="54890" y="61353"/>
                    <a:pt x="54890" y="59901"/>
                    <a:pt x="55028" y="58450"/>
                  </a:cubicBezTo>
                  <a:cubicBezTo>
                    <a:pt x="55305" y="58450"/>
                    <a:pt x="55443" y="58311"/>
                    <a:pt x="55754" y="58311"/>
                  </a:cubicBezTo>
                  <a:close/>
                  <a:moveTo>
                    <a:pt x="54164" y="58623"/>
                  </a:moveTo>
                  <a:cubicBezTo>
                    <a:pt x="54164" y="58899"/>
                    <a:pt x="54164" y="59176"/>
                    <a:pt x="54026" y="59487"/>
                  </a:cubicBezTo>
                  <a:lnTo>
                    <a:pt x="54026" y="60351"/>
                  </a:lnTo>
                  <a:cubicBezTo>
                    <a:pt x="54026" y="61215"/>
                    <a:pt x="54026" y="61906"/>
                    <a:pt x="54164" y="62632"/>
                  </a:cubicBezTo>
                  <a:cubicBezTo>
                    <a:pt x="54302" y="64222"/>
                    <a:pt x="54440" y="65674"/>
                    <a:pt x="54440" y="67091"/>
                  </a:cubicBezTo>
                  <a:cubicBezTo>
                    <a:pt x="54440" y="67264"/>
                    <a:pt x="54440" y="67402"/>
                    <a:pt x="54579" y="67540"/>
                  </a:cubicBezTo>
                  <a:lnTo>
                    <a:pt x="54164" y="67955"/>
                  </a:lnTo>
                  <a:lnTo>
                    <a:pt x="54026" y="68128"/>
                  </a:lnTo>
                  <a:lnTo>
                    <a:pt x="53853" y="68266"/>
                  </a:lnTo>
                  <a:cubicBezTo>
                    <a:pt x="53715" y="66953"/>
                    <a:pt x="53576" y="65536"/>
                    <a:pt x="53438" y="64222"/>
                  </a:cubicBezTo>
                  <a:lnTo>
                    <a:pt x="53438" y="64084"/>
                  </a:lnTo>
                  <a:lnTo>
                    <a:pt x="53438" y="63081"/>
                  </a:lnTo>
                  <a:cubicBezTo>
                    <a:pt x="53438" y="62770"/>
                    <a:pt x="53438" y="62632"/>
                    <a:pt x="53300" y="62356"/>
                  </a:cubicBezTo>
                  <a:lnTo>
                    <a:pt x="53300" y="62217"/>
                  </a:lnTo>
                  <a:lnTo>
                    <a:pt x="53300" y="59625"/>
                  </a:lnTo>
                  <a:lnTo>
                    <a:pt x="53300" y="59037"/>
                  </a:lnTo>
                  <a:lnTo>
                    <a:pt x="53300" y="58761"/>
                  </a:lnTo>
                  <a:cubicBezTo>
                    <a:pt x="53576" y="58761"/>
                    <a:pt x="53853" y="58623"/>
                    <a:pt x="54164" y="58623"/>
                  </a:cubicBezTo>
                  <a:close/>
                  <a:moveTo>
                    <a:pt x="38298" y="0"/>
                  </a:moveTo>
                  <a:cubicBezTo>
                    <a:pt x="36432" y="0"/>
                    <a:pt x="34565" y="139"/>
                    <a:pt x="32561" y="277"/>
                  </a:cubicBezTo>
                  <a:cubicBezTo>
                    <a:pt x="30971" y="415"/>
                    <a:pt x="29381" y="553"/>
                    <a:pt x="27791" y="726"/>
                  </a:cubicBezTo>
                  <a:cubicBezTo>
                    <a:pt x="27065" y="726"/>
                    <a:pt x="26374" y="864"/>
                    <a:pt x="25509" y="864"/>
                  </a:cubicBezTo>
                  <a:cubicBezTo>
                    <a:pt x="24784" y="1003"/>
                    <a:pt x="23919" y="1141"/>
                    <a:pt x="23194" y="1141"/>
                  </a:cubicBezTo>
                  <a:cubicBezTo>
                    <a:pt x="21604" y="1417"/>
                    <a:pt x="20014" y="1590"/>
                    <a:pt x="18424" y="1867"/>
                  </a:cubicBezTo>
                  <a:cubicBezTo>
                    <a:pt x="17732" y="1867"/>
                    <a:pt x="16868" y="2005"/>
                    <a:pt x="16142" y="2005"/>
                  </a:cubicBezTo>
                  <a:cubicBezTo>
                    <a:pt x="15693" y="2005"/>
                    <a:pt x="15416" y="2005"/>
                    <a:pt x="14967" y="2143"/>
                  </a:cubicBezTo>
                  <a:lnTo>
                    <a:pt x="13550" y="2143"/>
                  </a:lnTo>
                  <a:cubicBezTo>
                    <a:pt x="13412" y="2143"/>
                    <a:pt x="13412" y="2143"/>
                    <a:pt x="13239" y="2282"/>
                  </a:cubicBezTo>
                  <a:cubicBezTo>
                    <a:pt x="13101" y="2282"/>
                    <a:pt x="13101" y="2454"/>
                    <a:pt x="12962" y="2593"/>
                  </a:cubicBezTo>
                  <a:lnTo>
                    <a:pt x="12824" y="2593"/>
                  </a:lnTo>
                  <a:cubicBezTo>
                    <a:pt x="12824" y="2731"/>
                    <a:pt x="12686" y="2731"/>
                    <a:pt x="12686" y="2731"/>
                  </a:cubicBezTo>
                  <a:cubicBezTo>
                    <a:pt x="12236" y="3146"/>
                    <a:pt x="11960" y="3457"/>
                    <a:pt x="11683" y="3872"/>
                  </a:cubicBezTo>
                  <a:cubicBezTo>
                    <a:pt x="10646" y="4874"/>
                    <a:pt x="9782" y="5911"/>
                    <a:pt x="9091" y="7052"/>
                  </a:cubicBezTo>
                  <a:cubicBezTo>
                    <a:pt x="8365" y="7916"/>
                    <a:pt x="7777" y="8780"/>
                    <a:pt x="7190" y="9782"/>
                  </a:cubicBezTo>
                  <a:cubicBezTo>
                    <a:pt x="6913" y="10232"/>
                    <a:pt x="6637" y="10646"/>
                    <a:pt x="6326" y="11234"/>
                  </a:cubicBezTo>
                  <a:cubicBezTo>
                    <a:pt x="6049" y="11649"/>
                    <a:pt x="5911" y="12098"/>
                    <a:pt x="5634" y="12513"/>
                  </a:cubicBezTo>
                  <a:cubicBezTo>
                    <a:pt x="5462" y="12651"/>
                    <a:pt x="5462" y="12824"/>
                    <a:pt x="5323" y="12824"/>
                  </a:cubicBezTo>
                  <a:lnTo>
                    <a:pt x="5323" y="13100"/>
                  </a:lnTo>
                  <a:lnTo>
                    <a:pt x="5323" y="13377"/>
                  </a:lnTo>
                  <a:lnTo>
                    <a:pt x="5323" y="13515"/>
                  </a:lnTo>
                  <a:cubicBezTo>
                    <a:pt x="5185" y="13515"/>
                    <a:pt x="5185" y="13688"/>
                    <a:pt x="5323" y="13688"/>
                  </a:cubicBezTo>
                  <a:cubicBezTo>
                    <a:pt x="5911" y="15555"/>
                    <a:pt x="6637" y="17421"/>
                    <a:pt x="7190" y="19288"/>
                  </a:cubicBezTo>
                  <a:cubicBezTo>
                    <a:pt x="7052" y="19288"/>
                    <a:pt x="6775" y="19426"/>
                    <a:pt x="6637" y="19564"/>
                  </a:cubicBezTo>
                  <a:cubicBezTo>
                    <a:pt x="5911" y="19737"/>
                    <a:pt x="5323" y="20013"/>
                    <a:pt x="4597" y="20152"/>
                  </a:cubicBezTo>
                  <a:cubicBezTo>
                    <a:pt x="3319" y="20428"/>
                    <a:pt x="1867" y="20739"/>
                    <a:pt x="450" y="20878"/>
                  </a:cubicBezTo>
                  <a:lnTo>
                    <a:pt x="450" y="21016"/>
                  </a:lnTo>
                  <a:cubicBezTo>
                    <a:pt x="139" y="21016"/>
                    <a:pt x="0" y="21154"/>
                    <a:pt x="0" y="21465"/>
                  </a:cubicBezTo>
                  <a:lnTo>
                    <a:pt x="0" y="21742"/>
                  </a:lnTo>
                  <a:cubicBezTo>
                    <a:pt x="864" y="24058"/>
                    <a:pt x="1590" y="26339"/>
                    <a:pt x="2316" y="28793"/>
                  </a:cubicBezTo>
                  <a:cubicBezTo>
                    <a:pt x="3042" y="31247"/>
                    <a:pt x="3733" y="33563"/>
                    <a:pt x="4597" y="35982"/>
                  </a:cubicBezTo>
                  <a:cubicBezTo>
                    <a:pt x="4770" y="35982"/>
                    <a:pt x="4909" y="36155"/>
                    <a:pt x="4909" y="36155"/>
                  </a:cubicBezTo>
                  <a:lnTo>
                    <a:pt x="5185" y="36155"/>
                  </a:lnTo>
                  <a:cubicBezTo>
                    <a:pt x="5323" y="35982"/>
                    <a:pt x="5462" y="35982"/>
                    <a:pt x="5462" y="35844"/>
                  </a:cubicBezTo>
                  <a:lnTo>
                    <a:pt x="5462" y="35706"/>
                  </a:lnTo>
                  <a:lnTo>
                    <a:pt x="5462" y="35568"/>
                  </a:lnTo>
                  <a:lnTo>
                    <a:pt x="5323" y="35429"/>
                  </a:lnTo>
                  <a:cubicBezTo>
                    <a:pt x="5185" y="34842"/>
                    <a:pt x="5047" y="34254"/>
                    <a:pt x="4770" y="33701"/>
                  </a:cubicBezTo>
                  <a:cubicBezTo>
                    <a:pt x="4321" y="32526"/>
                    <a:pt x="4044" y="31385"/>
                    <a:pt x="3595" y="30106"/>
                  </a:cubicBezTo>
                  <a:cubicBezTo>
                    <a:pt x="3457" y="29657"/>
                    <a:pt x="3319" y="29069"/>
                    <a:pt x="3180" y="28516"/>
                  </a:cubicBezTo>
                  <a:cubicBezTo>
                    <a:pt x="2869" y="27514"/>
                    <a:pt x="2454" y="26339"/>
                    <a:pt x="2178" y="25336"/>
                  </a:cubicBezTo>
                  <a:cubicBezTo>
                    <a:pt x="2178" y="25198"/>
                    <a:pt x="2005" y="25060"/>
                    <a:pt x="2005" y="24922"/>
                  </a:cubicBezTo>
                  <a:cubicBezTo>
                    <a:pt x="1867" y="24472"/>
                    <a:pt x="1729" y="24058"/>
                    <a:pt x="1590" y="23608"/>
                  </a:cubicBezTo>
                  <a:cubicBezTo>
                    <a:pt x="1590" y="23470"/>
                    <a:pt x="1452" y="23332"/>
                    <a:pt x="1452" y="23193"/>
                  </a:cubicBezTo>
                  <a:cubicBezTo>
                    <a:pt x="1314" y="22744"/>
                    <a:pt x="1141" y="22329"/>
                    <a:pt x="1003" y="22018"/>
                  </a:cubicBezTo>
                  <a:lnTo>
                    <a:pt x="1003" y="21742"/>
                  </a:lnTo>
                  <a:cubicBezTo>
                    <a:pt x="1867" y="21603"/>
                    <a:pt x="2731" y="21465"/>
                    <a:pt x="3457" y="21292"/>
                  </a:cubicBezTo>
                  <a:cubicBezTo>
                    <a:pt x="3733" y="21292"/>
                    <a:pt x="4044" y="21154"/>
                    <a:pt x="4321" y="21154"/>
                  </a:cubicBezTo>
                  <a:cubicBezTo>
                    <a:pt x="4909" y="21016"/>
                    <a:pt x="5634" y="20739"/>
                    <a:pt x="6187" y="20601"/>
                  </a:cubicBezTo>
                  <a:cubicBezTo>
                    <a:pt x="6637" y="20428"/>
                    <a:pt x="7052" y="20290"/>
                    <a:pt x="7501" y="20152"/>
                  </a:cubicBezTo>
                  <a:cubicBezTo>
                    <a:pt x="7916" y="21016"/>
                    <a:pt x="8227" y="22018"/>
                    <a:pt x="8503" y="23021"/>
                  </a:cubicBezTo>
                  <a:cubicBezTo>
                    <a:pt x="8642" y="23021"/>
                    <a:pt x="8642" y="23193"/>
                    <a:pt x="8642" y="23332"/>
                  </a:cubicBezTo>
                  <a:cubicBezTo>
                    <a:pt x="10093" y="27341"/>
                    <a:pt x="11683" y="31385"/>
                    <a:pt x="13101" y="35291"/>
                  </a:cubicBezTo>
                  <a:cubicBezTo>
                    <a:pt x="13965" y="37296"/>
                    <a:pt x="14691" y="39162"/>
                    <a:pt x="15416" y="41167"/>
                  </a:cubicBezTo>
                  <a:lnTo>
                    <a:pt x="15555" y="41478"/>
                  </a:lnTo>
                  <a:cubicBezTo>
                    <a:pt x="15831" y="42342"/>
                    <a:pt x="16142" y="43207"/>
                    <a:pt x="16557" y="44071"/>
                  </a:cubicBezTo>
                  <a:lnTo>
                    <a:pt x="16557" y="44209"/>
                  </a:lnTo>
                  <a:lnTo>
                    <a:pt x="16557" y="44347"/>
                  </a:lnTo>
                  <a:cubicBezTo>
                    <a:pt x="16868" y="44624"/>
                    <a:pt x="17006" y="45073"/>
                    <a:pt x="17145" y="45350"/>
                  </a:cubicBezTo>
                  <a:lnTo>
                    <a:pt x="17283" y="45937"/>
                  </a:lnTo>
                  <a:cubicBezTo>
                    <a:pt x="17559" y="46663"/>
                    <a:pt x="17870" y="47389"/>
                    <a:pt x="18285" y="48080"/>
                  </a:cubicBezTo>
                  <a:lnTo>
                    <a:pt x="18285" y="48391"/>
                  </a:lnTo>
                  <a:cubicBezTo>
                    <a:pt x="18424" y="48806"/>
                    <a:pt x="18735" y="49117"/>
                    <a:pt x="18873" y="49532"/>
                  </a:cubicBezTo>
                  <a:cubicBezTo>
                    <a:pt x="19149" y="50120"/>
                    <a:pt x="19460" y="50845"/>
                    <a:pt x="19737" y="51398"/>
                  </a:cubicBezTo>
                  <a:cubicBezTo>
                    <a:pt x="19737" y="51537"/>
                    <a:pt x="19737" y="51710"/>
                    <a:pt x="19875" y="51710"/>
                  </a:cubicBezTo>
                  <a:cubicBezTo>
                    <a:pt x="19875" y="51986"/>
                    <a:pt x="20014" y="52263"/>
                    <a:pt x="20152" y="52574"/>
                  </a:cubicBezTo>
                  <a:cubicBezTo>
                    <a:pt x="20325" y="52850"/>
                    <a:pt x="20463" y="52988"/>
                    <a:pt x="20601" y="53265"/>
                  </a:cubicBezTo>
                  <a:cubicBezTo>
                    <a:pt x="20601" y="53438"/>
                    <a:pt x="20601" y="53576"/>
                    <a:pt x="20739" y="53576"/>
                  </a:cubicBezTo>
                  <a:cubicBezTo>
                    <a:pt x="20878" y="53991"/>
                    <a:pt x="21016" y="54302"/>
                    <a:pt x="21189" y="54717"/>
                  </a:cubicBezTo>
                  <a:cubicBezTo>
                    <a:pt x="21465" y="55166"/>
                    <a:pt x="21604" y="55581"/>
                    <a:pt x="21880" y="56030"/>
                  </a:cubicBezTo>
                  <a:cubicBezTo>
                    <a:pt x="22191" y="56583"/>
                    <a:pt x="22468" y="57309"/>
                    <a:pt x="22917" y="57897"/>
                  </a:cubicBezTo>
                  <a:cubicBezTo>
                    <a:pt x="22917" y="58035"/>
                    <a:pt x="22917" y="58035"/>
                    <a:pt x="23055" y="58173"/>
                  </a:cubicBezTo>
                  <a:lnTo>
                    <a:pt x="23055" y="58311"/>
                  </a:lnTo>
                  <a:lnTo>
                    <a:pt x="23194" y="58450"/>
                  </a:lnTo>
                  <a:lnTo>
                    <a:pt x="23194" y="58623"/>
                  </a:lnTo>
                  <a:cubicBezTo>
                    <a:pt x="23332" y="58761"/>
                    <a:pt x="23470" y="58899"/>
                    <a:pt x="23470" y="59176"/>
                  </a:cubicBezTo>
                  <a:lnTo>
                    <a:pt x="23608" y="59176"/>
                  </a:lnTo>
                  <a:cubicBezTo>
                    <a:pt x="23608" y="59487"/>
                    <a:pt x="23781" y="59625"/>
                    <a:pt x="23781" y="59763"/>
                  </a:cubicBezTo>
                  <a:cubicBezTo>
                    <a:pt x="23919" y="59901"/>
                    <a:pt x="23919" y="60040"/>
                    <a:pt x="24058" y="60040"/>
                  </a:cubicBezTo>
                  <a:lnTo>
                    <a:pt x="24196" y="60040"/>
                  </a:lnTo>
                  <a:cubicBezTo>
                    <a:pt x="24334" y="60178"/>
                    <a:pt x="24334" y="60178"/>
                    <a:pt x="24472" y="60178"/>
                  </a:cubicBezTo>
                  <a:lnTo>
                    <a:pt x="25060" y="60178"/>
                  </a:lnTo>
                  <a:cubicBezTo>
                    <a:pt x="27791" y="60351"/>
                    <a:pt x="30971" y="60489"/>
                    <a:pt x="34151" y="60489"/>
                  </a:cubicBezTo>
                  <a:lnTo>
                    <a:pt x="36155" y="60489"/>
                  </a:lnTo>
                  <a:cubicBezTo>
                    <a:pt x="38160" y="60351"/>
                    <a:pt x="40027" y="60351"/>
                    <a:pt x="41928" y="60178"/>
                  </a:cubicBezTo>
                  <a:lnTo>
                    <a:pt x="42481" y="60178"/>
                  </a:lnTo>
                  <a:cubicBezTo>
                    <a:pt x="42619" y="60178"/>
                    <a:pt x="42930" y="60040"/>
                    <a:pt x="43068" y="60040"/>
                  </a:cubicBezTo>
                  <a:lnTo>
                    <a:pt x="43345" y="60040"/>
                  </a:lnTo>
                  <a:cubicBezTo>
                    <a:pt x="43794" y="60040"/>
                    <a:pt x="44071" y="60040"/>
                    <a:pt x="44347" y="59901"/>
                  </a:cubicBezTo>
                  <a:lnTo>
                    <a:pt x="44520" y="59901"/>
                  </a:lnTo>
                  <a:cubicBezTo>
                    <a:pt x="45073" y="59901"/>
                    <a:pt x="45523" y="59901"/>
                    <a:pt x="46076" y="59763"/>
                  </a:cubicBezTo>
                  <a:cubicBezTo>
                    <a:pt x="46525" y="59763"/>
                    <a:pt x="46940" y="59763"/>
                    <a:pt x="47251" y="59625"/>
                  </a:cubicBezTo>
                  <a:lnTo>
                    <a:pt x="47527" y="59625"/>
                  </a:lnTo>
                  <a:cubicBezTo>
                    <a:pt x="49117" y="59487"/>
                    <a:pt x="50846" y="59176"/>
                    <a:pt x="52436" y="58899"/>
                  </a:cubicBezTo>
                  <a:lnTo>
                    <a:pt x="52436" y="59037"/>
                  </a:lnTo>
                  <a:lnTo>
                    <a:pt x="52436" y="59763"/>
                  </a:lnTo>
                  <a:cubicBezTo>
                    <a:pt x="52436" y="61491"/>
                    <a:pt x="52574" y="63220"/>
                    <a:pt x="52712" y="64948"/>
                  </a:cubicBezTo>
                  <a:lnTo>
                    <a:pt x="52712" y="65086"/>
                  </a:lnTo>
                  <a:cubicBezTo>
                    <a:pt x="52712" y="66227"/>
                    <a:pt x="52850" y="67402"/>
                    <a:pt x="52989" y="68681"/>
                  </a:cubicBezTo>
                  <a:lnTo>
                    <a:pt x="52712" y="68681"/>
                  </a:lnTo>
                  <a:cubicBezTo>
                    <a:pt x="51848" y="68681"/>
                    <a:pt x="50846" y="68681"/>
                    <a:pt x="49982" y="68819"/>
                  </a:cubicBezTo>
                  <a:cubicBezTo>
                    <a:pt x="47977" y="68819"/>
                    <a:pt x="45937" y="68992"/>
                    <a:pt x="44071" y="69130"/>
                  </a:cubicBezTo>
                  <a:cubicBezTo>
                    <a:pt x="43345" y="69130"/>
                    <a:pt x="42619" y="69269"/>
                    <a:pt x="41928" y="69269"/>
                  </a:cubicBezTo>
                  <a:cubicBezTo>
                    <a:pt x="40891" y="69407"/>
                    <a:pt x="39750" y="69407"/>
                    <a:pt x="38610" y="69545"/>
                  </a:cubicBezTo>
                  <a:lnTo>
                    <a:pt x="36155" y="69683"/>
                  </a:lnTo>
                  <a:lnTo>
                    <a:pt x="35430" y="69683"/>
                  </a:lnTo>
                  <a:lnTo>
                    <a:pt x="34842" y="69856"/>
                  </a:lnTo>
                  <a:lnTo>
                    <a:pt x="33840" y="69856"/>
                  </a:lnTo>
                  <a:cubicBezTo>
                    <a:pt x="32699" y="69994"/>
                    <a:pt x="31558" y="69994"/>
                    <a:pt x="30521" y="70133"/>
                  </a:cubicBezTo>
                  <a:cubicBezTo>
                    <a:pt x="28240" y="70271"/>
                    <a:pt x="26201" y="70409"/>
                    <a:pt x="24196" y="70720"/>
                  </a:cubicBezTo>
                  <a:cubicBezTo>
                    <a:pt x="23194" y="70859"/>
                    <a:pt x="22191" y="70859"/>
                    <a:pt x="21189" y="70997"/>
                  </a:cubicBezTo>
                  <a:lnTo>
                    <a:pt x="20878" y="70997"/>
                  </a:lnTo>
                  <a:cubicBezTo>
                    <a:pt x="20463" y="71135"/>
                    <a:pt x="20014" y="71135"/>
                    <a:pt x="19599" y="71273"/>
                  </a:cubicBezTo>
                  <a:lnTo>
                    <a:pt x="18873" y="71273"/>
                  </a:lnTo>
                  <a:cubicBezTo>
                    <a:pt x="18873" y="71412"/>
                    <a:pt x="18735" y="71412"/>
                    <a:pt x="18735" y="71412"/>
                  </a:cubicBezTo>
                  <a:lnTo>
                    <a:pt x="17870" y="71412"/>
                  </a:lnTo>
                  <a:cubicBezTo>
                    <a:pt x="17421" y="70271"/>
                    <a:pt x="17006" y="69269"/>
                    <a:pt x="16695" y="68128"/>
                  </a:cubicBezTo>
                  <a:cubicBezTo>
                    <a:pt x="16281" y="66953"/>
                    <a:pt x="15831" y="65812"/>
                    <a:pt x="15416" y="64810"/>
                  </a:cubicBezTo>
                  <a:lnTo>
                    <a:pt x="15278" y="64499"/>
                  </a:lnTo>
                  <a:cubicBezTo>
                    <a:pt x="14829" y="63220"/>
                    <a:pt x="14414" y="62079"/>
                    <a:pt x="13965" y="60766"/>
                  </a:cubicBezTo>
                  <a:cubicBezTo>
                    <a:pt x="13239" y="58623"/>
                    <a:pt x="12547" y="56894"/>
                    <a:pt x="12098" y="55304"/>
                  </a:cubicBezTo>
                  <a:cubicBezTo>
                    <a:pt x="11960" y="54993"/>
                    <a:pt x="11822" y="54578"/>
                    <a:pt x="11683" y="54129"/>
                  </a:cubicBezTo>
                  <a:cubicBezTo>
                    <a:pt x="11372" y="53127"/>
                    <a:pt x="11096" y="52263"/>
                    <a:pt x="10819" y="51260"/>
                  </a:cubicBezTo>
                  <a:cubicBezTo>
                    <a:pt x="10646" y="50845"/>
                    <a:pt x="10508" y="50396"/>
                    <a:pt x="10370" y="49981"/>
                  </a:cubicBezTo>
                  <a:lnTo>
                    <a:pt x="10232" y="49670"/>
                  </a:lnTo>
                  <a:cubicBezTo>
                    <a:pt x="9091" y="45799"/>
                    <a:pt x="7916" y="41893"/>
                    <a:pt x="6499" y="38022"/>
                  </a:cubicBezTo>
                  <a:cubicBezTo>
                    <a:pt x="6326" y="38022"/>
                    <a:pt x="6187" y="37884"/>
                    <a:pt x="6187" y="37884"/>
                  </a:cubicBezTo>
                  <a:lnTo>
                    <a:pt x="5773" y="37884"/>
                  </a:lnTo>
                  <a:lnTo>
                    <a:pt x="5773" y="38022"/>
                  </a:lnTo>
                  <a:cubicBezTo>
                    <a:pt x="5634" y="38022"/>
                    <a:pt x="5634" y="38022"/>
                    <a:pt x="5634" y="38160"/>
                  </a:cubicBezTo>
                  <a:lnTo>
                    <a:pt x="5634" y="38437"/>
                  </a:lnTo>
                  <a:cubicBezTo>
                    <a:pt x="5773" y="38886"/>
                    <a:pt x="5911" y="39162"/>
                    <a:pt x="6049" y="39439"/>
                  </a:cubicBezTo>
                  <a:cubicBezTo>
                    <a:pt x="7363" y="42895"/>
                    <a:pt x="8365" y="46525"/>
                    <a:pt x="9506" y="50120"/>
                  </a:cubicBezTo>
                  <a:cubicBezTo>
                    <a:pt x="10093" y="51848"/>
                    <a:pt x="10646" y="53714"/>
                    <a:pt x="11234" y="55443"/>
                  </a:cubicBezTo>
                  <a:cubicBezTo>
                    <a:pt x="11822" y="57309"/>
                    <a:pt x="12375" y="59037"/>
                    <a:pt x="13101" y="60904"/>
                  </a:cubicBezTo>
                  <a:cubicBezTo>
                    <a:pt x="14414" y="64499"/>
                    <a:pt x="15693" y="68128"/>
                    <a:pt x="17006" y="71723"/>
                  </a:cubicBezTo>
                  <a:cubicBezTo>
                    <a:pt x="17006" y="71999"/>
                    <a:pt x="17283" y="72276"/>
                    <a:pt x="17421" y="72276"/>
                  </a:cubicBezTo>
                  <a:lnTo>
                    <a:pt x="18735" y="72276"/>
                  </a:lnTo>
                  <a:cubicBezTo>
                    <a:pt x="19149" y="72137"/>
                    <a:pt x="19599" y="72137"/>
                    <a:pt x="20014" y="71999"/>
                  </a:cubicBezTo>
                  <a:cubicBezTo>
                    <a:pt x="20463" y="71999"/>
                    <a:pt x="21016" y="71861"/>
                    <a:pt x="21465" y="71861"/>
                  </a:cubicBezTo>
                  <a:cubicBezTo>
                    <a:pt x="21880" y="71861"/>
                    <a:pt x="22468" y="71723"/>
                    <a:pt x="22917" y="71723"/>
                  </a:cubicBezTo>
                  <a:cubicBezTo>
                    <a:pt x="24784" y="71412"/>
                    <a:pt x="26788" y="71273"/>
                    <a:pt x="28655" y="71135"/>
                  </a:cubicBezTo>
                  <a:cubicBezTo>
                    <a:pt x="32561" y="70859"/>
                    <a:pt x="36294" y="70547"/>
                    <a:pt x="40200" y="70271"/>
                  </a:cubicBezTo>
                  <a:cubicBezTo>
                    <a:pt x="43207" y="69994"/>
                    <a:pt x="46248" y="69856"/>
                    <a:pt x="49256" y="69683"/>
                  </a:cubicBezTo>
                  <a:lnTo>
                    <a:pt x="49117" y="69683"/>
                  </a:lnTo>
                  <a:cubicBezTo>
                    <a:pt x="50569" y="69545"/>
                    <a:pt x="51848" y="69545"/>
                    <a:pt x="53162" y="69545"/>
                  </a:cubicBezTo>
                  <a:cubicBezTo>
                    <a:pt x="53300" y="69683"/>
                    <a:pt x="53300" y="69683"/>
                    <a:pt x="53438" y="69683"/>
                  </a:cubicBezTo>
                  <a:lnTo>
                    <a:pt x="53715" y="69683"/>
                  </a:lnTo>
                  <a:cubicBezTo>
                    <a:pt x="54890" y="68543"/>
                    <a:pt x="55892" y="67402"/>
                    <a:pt x="56895" y="66227"/>
                  </a:cubicBezTo>
                  <a:cubicBezTo>
                    <a:pt x="57033" y="66227"/>
                    <a:pt x="57033" y="66089"/>
                    <a:pt x="57033" y="66089"/>
                  </a:cubicBezTo>
                  <a:cubicBezTo>
                    <a:pt x="59902" y="62943"/>
                    <a:pt x="62805" y="59763"/>
                    <a:pt x="65536" y="56445"/>
                  </a:cubicBezTo>
                  <a:lnTo>
                    <a:pt x="65536" y="56307"/>
                  </a:lnTo>
                  <a:cubicBezTo>
                    <a:pt x="67126" y="56030"/>
                    <a:pt x="68543" y="55719"/>
                    <a:pt x="69995" y="55304"/>
                  </a:cubicBezTo>
                  <a:cubicBezTo>
                    <a:pt x="70721" y="55166"/>
                    <a:pt x="71446" y="54855"/>
                    <a:pt x="72000" y="54578"/>
                  </a:cubicBezTo>
                  <a:cubicBezTo>
                    <a:pt x="72311" y="54440"/>
                    <a:pt x="72449" y="54302"/>
                    <a:pt x="72587" y="54129"/>
                  </a:cubicBezTo>
                  <a:cubicBezTo>
                    <a:pt x="72725" y="53991"/>
                    <a:pt x="72725" y="53991"/>
                    <a:pt x="72864" y="53853"/>
                  </a:cubicBezTo>
                  <a:lnTo>
                    <a:pt x="72864" y="53714"/>
                  </a:lnTo>
                  <a:cubicBezTo>
                    <a:pt x="72864" y="53438"/>
                    <a:pt x="72864" y="53265"/>
                    <a:pt x="72725" y="53127"/>
                  </a:cubicBezTo>
                  <a:cubicBezTo>
                    <a:pt x="72864" y="53127"/>
                    <a:pt x="72864" y="52988"/>
                    <a:pt x="72725" y="52850"/>
                  </a:cubicBezTo>
                  <a:cubicBezTo>
                    <a:pt x="70444" y="45488"/>
                    <a:pt x="67990" y="38160"/>
                    <a:pt x="65674" y="30659"/>
                  </a:cubicBezTo>
                  <a:cubicBezTo>
                    <a:pt x="65398" y="29795"/>
                    <a:pt x="65086" y="28931"/>
                    <a:pt x="64810" y="27929"/>
                  </a:cubicBezTo>
                  <a:cubicBezTo>
                    <a:pt x="64533" y="27065"/>
                    <a:pt x="64222" y="26201"/>
                    <a:pt x="63808" y="25336"/>
                  </a:cubicBezTo>
                  <a:cubicBezTo>
                    <a:pt x="63808" y="25198"/>
                    <a:pt x="63808" y="25060"/>
                    <a:pt x="63669" y="24922"/>
                  </a:cubicBezTo>
                  <a:cubicBezTo>
                    <a:pt x="63082" y="23332"/>
                    <a:pt x="62494" y="21742"/>
                    <a:pt x="61941" y="20152"/>
                  </a:cubicBezTo>
                  <a:cubicBezTo>
                    <a:pt x="60489" y="16557"/>
                    <a:pt x="59210" y="13100"/>
                    <a:pt x="57759" y="9644"/>
                  </a:cubicBezTo>
                  <a:cubicBezTo>
                    <a:pt x="57171" y="8192"/>
                    <a:pt x="56756" y="6775"/>
                    <a:pt x="56169" y="5462"/>
                  </a:cubicBezTo>
                  <a:cubicBezTo>
                    <a:pt x="55754" y="4321"/>
                    <a:pt x="55443" y="3146"/>
                    <a:pt x="55028" y="2005"/>
                  </a:cubicBezTo>
                  <a:cubicBezTo>
                    <a:pt x="55028" y="1867"/>
                    <a:pt x="54890" y="1729"/>
                    <a:pt x="54717" y="1729"/>
                  </a:cubicBezTo>
                  <a:cubicBezTo>
                    <a:pt x="54579" y="1590"/>
                    <a:pt x="54579" y="1590"/>
                    <a:pt x="54440" y="1590"/>
                  </a:cubicBezTo>
                  <a:cubicBezTo>
                    <a:pt x="52850" y="1141"/>
                    <a:pt x="51122" y="864"/>
                    <a:pt x="49394" y="553"/>
                  </a:cubicBezTo>
                  <a:cubicBezTo>
                    <a:pt x="47666" y="415"/>
                    <a:pt x="45799" y="139"/>
                    <a:pt x="43933" y="139"/>
                  </a:cubicBezTo>
                  <a:cubicBezTo>
                    <a:pt x="42792" y="0"/>
                    <a:pt x="41617" y="0"/>
                    <a:pt x="403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4097079" y="3225357"/>
              <a:ext cx="1179523" cy="1055348"/>
            </a:xfrm>
            <a:custGeom>
              <a:avLst/>
              <a:gdLst/>
              <a:ahLst/>
              <a:cxnLst/>
              <a:rect l="l" t="t" r="r" b="b"/>
              <a:pathLst>
                <a:path w="65675" h="58761" extrusionOk="0">
                  <a:moveTo>
                    <a:pt x="43207" y="4183"/>
                  </a:moveTo>
                  <a:cubicBezTo>
                    <a:pt x="43518" y="4183"/>
                    <a:pt x="43657" y="4183"/>
                    <a:pt x="43657" y="4321"/>
                  </a:cubicBezTo>
                  <a:cubicBezTo>
                    <a:pt x="43795" y="4321"/>
                    <a:pt x="43795" y="4459"/>
                    <a:pt x="43795" y="4736"/>
                  </a:cubicBezTo>
                  <a:cubicBezTo>
                    <a:pt x="43795" y="4874"/>
                    <a:pt x="43795" y="5047"/>
                    <a:pt x="43657" y="5047"/>
                  </a:cubicBezTo>
                  <a:cubicBezTo>
                    <a:pt x="43518" y="5185"/>
                    <a:pt x="43380" y="5185"/>
                    <a:pt x="43207" y="5185"/>
                  </a:cubicBezTo>
                  <a:cubicBezTo>
                    <a:pt x="41790" y="5462"/>
                    <a:pt x="40062" y="5600"/>
                    <a:pt x="38333" y="5738"/>
                  </a:cubicBezTo>
                  <a:lnTo>
                    <a:pt x="37158" y="5911"/>
                  </a:lnTo>
                  <a:cubicBezTo>
                    <a:pt x="37020" y="6049"/>
                    <a:pt x="37020" y="6049"/>
                    <a:pt x="36882" y="6049"/>
                  </a:cubicBezTo>
                  <a:lnTo>
                    <a:pt x="36294" y="6049"/>
                  </a:lnTo>
                  <a:cubicBezTo>
                    <a:pt x="35153" y="6188"/>
                    <a:pt x="34013" y="6326"/>
                    <a:pt x="33010" y="6464"/>
                  </a:cubicBezTo>
                  <a:lnTo>
                    <a:pt x="32838" y="6602"/>
                  </a:lnTo>
                  <a:lnTo>
                    <a:pt x="32699" y="6602"/>
                  </a:lnTo>
                  <a:cubicBezTo>
                    <a:pt x="30245" y="6913"/>
                    <a:pt x="27964" y="7190"/>
                    <a:pt x="25510" y="7639"/>
                  </a:cubicBezTo>
                  <a:cubicBezTo>
                    <a:pt x="21604" y="8054"/>
                    <a:pt x="17733" y="8331"/>
                    <a:pt x="13827" y="8331"/>
                  </a:cubicBezTo>
                  <a:cubicBezTo>
                    <a:pt x="13412" y="8331"/>
                    <a:pt x="13135" y="8054"/>
                    <a:pt x="13135" y="7778"/>
                  </a:cubicBezTo>
                  <a:cubicBezTo>
                    <a:pt x="13135" y="7466"/>
                    <a:pt x="13412" y="7190"/>
                    <a:pt x="13689" y="7190"/>
                  </a:cubicBezTo>
                  <a:cubicBezTo>
                    <a:pt x="16730" y="7190"/>
                    <a:pt x="19737" y="7052"/>
                    <a:pt x="23505" y="6602"/>
                  </a:cubicBezTo>
                  <a:cubicBezTo>
                    <a:pt x="24369" y="6464"/>
                    <a:pt x="25372" y="6464"/>
                    <a:pt x="26236" y="6326"/>
                  </a:cubicBezTo>
                  <a:cubicBezTo>
                    <a:pt x="26789" y="6188"/>
                    <a:pt x="27238" y="6188"/>
                    <a:pt x="27826" y="6188"/>
                  </a:cubicBezTo>
                  <a:cubicBezTo>
                    <a:pt x="27964" y="6049"/>
                    <a:pt x="28102" y="6049"/>
                    <a:pt x="28379" y="6049"/>
                  </a:cubicBezTo>
                  <a:lnTo>
                    <a:pt x="28517" y="6049"/>
                  </a:lnTo>
                  <a:lnTo>
                    <a:pt x="28828" y="5911"/>
                  </a:lnTo>
                  <a:lnTo>
                    <a:pt x="29243" y="5911"/>
                  </a:lnTo>
                  <a:cubicBezTo>
                    <a:pt x="30107" y="5738"/>
                    <a:pt x="31109" y="5600"/>
                    <a:pt x="31973" y="5462"/>
                  </a:cubicBezTo>
                  <a:lnTo>
                    <a:pt x="32699" y="5462"/>
                  </a:lnTo>
                  <a:cubicBezTo>
                    <a:pt x="34013" y="5185"/>
                    <a:pt x="35430" y="5047"/>
                    <a:pt x="36743" y="4874"/>
                  </a:cubicBezTo>
                  <a:lnTo>
                    <a:pt x="36882" y="4874"/>
                  </a:lnTo>
                  <a:cubicBezTo>
                    <a:pt x="38022" y="4736"/>
                    <a:pt x="39059" y="4598"/>
                    <a:pt x="39923" y="4459"/>
                  </a:cubicBezTo>
                  <a:cubicBezTo>
                    <a:pt x="40338" y="4459"/>
                    <a:pt x="40788" y="4321"/>
                    <a:pt x="41202" y="4321"/>
                  </a:cubicBezTo>
                  <a:cubicBezTo>
                    <a:pt x="41928" y="4183"/>
                    <a:pt x="42654" y="4183"/>
                    <a:pt x="43207" y="4183"/>
                  </a:cubicBezTo>
                  <a:close/>
                  <a:moveTo>
                    <a:pt x="44935" y="9056"/>
                  </a:moveTo>
                  <a:cubicBezTo>
                    <a:pt x="45247" y="9056"/>
                    <a:pt x="45523" y="9368"/>
                    <a:pt x="45523" y="9644"/>
                  </a:cubicBezTo>
                  <a:cubicBezTo>
                    <a:pt x="45523" y="9782"/>
                    <a:pt x="45385" y="9921"/>
                    <a:pt x="45385" y="10059"/>
                  </a:cubicBezTo>
                  <a:lnTo>
                    <a:pt x="45108" y="10059"/>
                  </a:lnTo>
                  <a:cubicBezTo>
                    <a:pt x="45108" y="10232"/>
                    <a:pt x="44935" y="10232"/>
                    <a:pt x="44935" y="10232"/>
                  </a:cubicBezTo>
                  <a:cubicBezTo>
                    <a:pt x="44382" y="10232"/>
                    <a:pt x="43795" y="10232"/>
                    <a:pt x="43207" y="10370"/>
                  </a:cubicBezTo>
                  <a:cubicBezTo>
                    <a:pt x="42516" y="10508"/>
                    <a:pt x="41790" y="10646"/>
                    <a:pt x="41064" y="10646"/>
                  </a:cubicBezTo>
                  <a:lnTo>
                    <a:pt x="40926" y="10785"/>
                  </a:lnTo>
                  <a:cubicBezTo>
                    <a:pt x="40062" y="10785"/>
                    <a:pt x="39336" y="10923"/>
                    <a:pt x="38610" y="11096"/>
                  </a:cubicBezTo>
                  <a:cubicBezTo>
                    <a:pt x="37608" y="11234"/>
                    <a:pt x="36605" y="11372"/>
                    <a:pt x="35430" y="11511"/>
                  </a:cubicBezTo>
                  <a:lnTo>
                    <a:pt x="33875" y="11649"/>
                  </a:lnTo>
                  <a:lnTo>
                    <a:pt x="33702" y="11649"/>
                  </a:lnTo>
                  <a:lnTo>
                    <a:pt x="33425" y="11787"/>
                  </a:lnTo>
                  <a:lnTo>
                    <a:pt x="32699" y="11787"/>
                  </a:lnTo>
                  <a:lnTo>
                    <a:pt x="32423" y="11960"/>
                  </a:lnTo>
                  <a:lnTo>
                    <a:pt x="31973" y="11960"/>
                  </a:lnTo>
                  <a:cubicBezTo>
                    <a:pt x="30418" y="12236"/>
                    <a:pt x="28966" y="12375"/>
                    <a:pt x="27376" y="12651"/>
                  </a:cubicBezTo>
                  <a:cubicBezTo>
                    <a:pt x="25233" y="12962"/>
                    <a:pt x="23332" y="13239"/>
                    <a:pt x="21777" y="13515"/>
                  </a:cubicBezTo>
                  <a:cubicBezTo>
                    <a:pt x="21327" y="13688"/>
                    <a:pt x="20913" y="13688"/>
                    <a:pt x="20463" y="13826"/>
                  </a:cubicBezTo>
                  <a:lnTo>
                    <a:pt x="20187" y="13826"/>
                  </a:lnTo>
                  <a:cubicBezTo>
                    <a:pt x="19737" y="13965"/>
                    <a:pt x="19323" y="13965"/>
                    <a:pt x="18735" y="14103"/>
                  </a:cubicBezTo>
                  <a:cubicBezTo>
                    <a:pt x="18459" y="14241"/>
                    <a:pt x="18147" y="14241"/>
                    <a:pt x="17871" y="14241"/>
                  </a:cubicBezTo>
                  <a:cubicBezTo>
                    <a:pt x="17456" y="14379"/>
                    <a:pt x="16869" y="14552"/>
                    <a:pt x="16281" y="14691"/>
                  </a:cubicBezTo>
                  <a:lnTo>
                    <a:pt x="15417" y="14967"/>
                  </a:lnTo>
                  <a:lnTo>
                    <a:pt x="15140" y="14967"/>
                  </a:lnTo>
                  <a:cubicBezTo>
                    <a:pt x="13550" y="15416"/>
                    <a:pt x="11684" y="15831"/>
                    <a:pt x="9817" y="16108"/>
                  </a:cubicBezTo>
                  <a:cubicBezTo>
                    <a:pt x="8366" y="16419"/>
                    <a:pt x="6914" y="16695"/>
                    <a:pt x="5358" y="16834"/>
                  </a:cubicBezTo>
                  <a:cubicBezTo>
                    <a:pt x="5047" y="16834"/>
                    <a:pt x="4771" y="16557"/>
                    <a:pt x="4771" y="16281"/>
                  </a:cubicBezTo>
                  <a:cubicBezTo>
                    <a:pt x="4771" y="16108"/>
                    <a:pt x="4771" y="16108"/>
                    <a:pt x="4909" y="15969"/>
                  </a:cubicBezTo>
                  <a:lnTo>
                    <a:pt x="4909" y="15831"/>
                  </a:lnTo>
                  <a:cubicBezTo>
                    <a:pt x="5047" y="15693"/>
                    <a:pt x="5186" y="15693"/>
                    <a:pt x="5358" y="15693"/>
                  </a:cubicBezTo>
                  <a:cubicBezTo>
                    <a:pt x="5635" y="15555"/>
                    <a:pt x="5773" y="15555"/>
                    <a:pt x="6050" y="15555"/>
                  </a:cubicBezTo>
                  <a:lnTo>
                    <a:pt x="6499" y="15555"/>
                  </a:lnTo>
                  <a:cubicBezTo>
                    <a:pt x="6776" y="15555"/>
                    <a:pt x="7087" y="15416"/>
                    <a:pt x="7225" y="15416"/>
                  </a:cubicBezTo>
                  <a:lnTo>
                    <a:pt x="7501" y="15416"/>
                  </a:lnTo>
                  <a:cubicBezTo>
                    <a:pt x="9230" y="15105"/>
                    <a:pt x="10958" y="14829"/>
                    <a:pt x="12824" y="14379"/>
                  </a:cubicBezTo>
                  <a:cubicBezTo>
                    <a:pt x="13274" y="14241"/>
                    <a:pt x="13827" y="14103"/>
                    <a:pt x="14276" y="13965"/>
                  </a:cubicBezTo>
                  <a:lnTo>
                    <a:pt x="14864" y="13826"/>
                  </a:lnTo>
                  <a:lnTo>
                    <a:pt x="15002" y="13826"/>
                  </a:lnTo>
                  <a:lnTo>
                    <a:pt x="15555" y="13688"/>
                  </a:lnTo>
                  <a:cubicBezTo>
                    <a:pt x="16419" y="13515"/>
                    <a:pt x="17145" y="13239"/>
                    <a:pt x="18009" y="13101"/>
                  </a:cubicBezTo>
                  <a:cubicBezTo>
                    <a:pt x="18873" y="12962"/>
                    <a:pt x="19737" y="12651"/>
                    <a:pt x="20740" y="12513"/>
                  </a:cubicBezTo>
                  <a:lnTo>
                    <a:pt x="21051" y="12513"/>
                  </a:lnTo>
                  <a:cubicBezTo>
                    <a:pt x="21604" y="12375"/>
                    <a:pt x="22053" y="12236"/>
                    <a:pt x="22641" y="12236"/>
                  </a:cubicBezTo>
                  <a:cubicBezTo>
                    <a:pt x="23332" y="12098"/>
                    <a:pt x="24058" y="11960"/>
                    <a:pt x="24784" y="11787"/>
                  </a:cubicBezTo>
                  <a:cubicBezTo>
                    <a:pt x="25372" y="11787"/>
                    <a:pt x="26097" y="11649"/>
                    <a:pt x="26789" y="11511"/>
                  </a:cubicBezTo>
                  <a:cubicBezTo>
                    <a:pt x="27515" y="11372"/>
                    <a:pt x="28379" y="11372"/>
                    <a:pt x="29243" y="11234"/>
                  </a:cubicBezTo>
                  <a:cubicBezTo>
                    <a:pt x="30107" y="11096"/>
                    <a:pt x="30971" y="10923"/>
                    <a:pt x="31973" y="10785"/>
                  </a:cubicBezTo>
                  <a:lnTo>
                    <a:pt x="32146" y="10785"/>
                  </a:lnTo>
                  <a:lnTo>
                    <a:pt x="35153" y="10370"/>
                  </a:lnTo>
                  <a:lnTo>
                    <a:pt x="38195" y="9921"/>
                  </a:lnTo>
                  <a:cubicBezTo>
                    <a:pt x="39059" y="9921"/>
                    <a:pt x="39751" y="9782"/>
                    <a:pt x="40477" y="9644"/>
                  </a:cubicBezTo>
                  <a:cubicBezTo>
                    <a:pt x="41928" y="9368"/>
                    <a:pt x="43380" y="9195"/>
                    <a:pt x="44935" y="9056"/>
                  </a:cubicBezTo>
                  <a:close/>
                  <a:moveTo>
                    <a:pt x="47113" y="13377"/>
                  </a:moveTo>
                  <a:cubicBezTo>
                    <a:pt x="47251" y="13377"/>
                    <a:pt x="47390" y="13515"/>
                    <a:pt x="47390" y="13515"/>
                  </a:cubicBezTo>
                  <a:lnTo>
                    <a:pt x="47528" y="13688"/>
                  </a:lnTo>
                  <a:cubicBezTo>
                    <a:pt x="47528" y="13688"/>
                    <a:pt x="47701" y="13826"/>
                    <a:pt x="47701" y="13965"/>
                  </a:cubicBezTo>
                  <a:cubicBezTo>
                    <a:pt x="47701" y="14241"/>
                    <a:pt x="47390" y="14552"/>
                    <a:pt x="47113" y="14552"/>
                  </a:cubicBezTo>
                  <a:cubicBezTo>
                    <a:pt x="46525" y="14552"/>
                    <a:pt x="45972" y="14691"/>
                    <a:pt x="45385" y="14691"/>
                  </a:cubicBezTo>
                  <a:cubicBezTo>
                    <a:pt x="45108" y="14691"/>
                    <a:pt x="44797" y="14829"/>
                    <a:pt x="44521" y="14829"/>
                  </a:cubicBezTo>
                  <a:cubicBezTo>
                    <a:pt x="44071" y="14967"/>
                    <a:pt x="43657" y="14967"/>
                    <a:pt x="43069" y="15105"/>
                  </a:cubicBezTo>
                  <a:cubicBezTo>
                    <a:pt x="42792" y="15244"/>
                    <a:pt x="42516" y="15244"/>
                    <a:pt x="42205" y="15244"/>
                  </a:cubicBezTo>
                  <a:cubicBezTo>
                    <a:pt x="42205" y="15416"/>
                    <a:pt x="42067" y="15416"/>
                    <a:pt x="42067" y="15416"/>
                  </a:cubicBezTo>
                  <a:cubicBezTo>
                    <a:pt x="41790" y="15416"/>
                    <a:pt x="41479" y="15555"/>
                    <a:pt x="41202" y="15555"/>
                  </a:cubicBezTo>
                  <a:cubicBezTo>
                    <a:pt x="40788" y="15693"/>
                    <a:pt x="40338" y="15831"/>
                    <a:pt x="39923" y="15831"/>
                  </a:cubicBezTo>
                  <a:cubicBezTo>
                    <a:pt x="38887" y="16108"/>
                    <a:pt x="37884" y="16419"/>
                    <a:pt x="36882" y="16557"/>
                  </a:cubicBezTo>
                  <a:cubicBezTo>
                    <a:pt x="36156" y="16695"/>
                    <a:pt x="35430" y="16834"/>
                    <a:pt x="34739" y="16972"/>
                  </a:cubicBezTo>
                  <a:cubicBezTo>
                    <a:pt x="33287" y="17283"/>
                    <a:pt x="31835" y="17421"/>
                    <a:pt x="30245" y="17698"/>
                  </a:cubicBezTo>
                  <a:cubicBezTo>
                    <a:pt x="29554" y="17836"/>
                    <a:pt x="28828" y="18009"/>
                    <a:pt x="28102" y="18147"/>
                  </a:cubicBezTo>
                  <a:cubicBezTo>
                    <a:pt x="26374" y="18424"/>
                    <a:pt x="24507" y="18562"/>
                    <a:pt x="22779" y="18873"/>
                  </a:cubicBezTo>
                  <a:lnTo>
                    <a:pt x="22192" y="19011"/>
                  </a:lnTo>
                  <a:lnTo>
                    <a:pt x="21777" y="19011"/>
                  </a:lnTo>
                  <a:lnTo>
                    <a:pt x="21327" y="19149"/>
                  </a:lnTo>
                  <a:lnTo>
                    <a:pt x="20913" y="19149"/>
                  </a:lnTo>
                  <a:cubicBezTo>
                    <a:pt x="18147" y="19564"/>
                    <a:pt x="15002" y="20014"/>
                    <a:pt x="11822" y="20428"/>
                  </a:cubicBezTo>
                  <a:cubicBezTo>
                    <a:pt x="9817" y="20878"/>
                    <a:pt x="7640" y="21154"/>
                    <a:pt x="5635" y="21604"/>
                  </a:cubicBezTo>
                  <a:lnTo>
                    <a:pt x="5186" y="21604"/>
                  </a:lnTo>
                  <a:cubicBezTo>
                    <a:pt x="5047" y="21465"/>
                    <a:pt x="4909" y="21292"/>
                    <a:pt x="4909" y="21154"/>
                  </a:cubicBezTo>
                  <a:lnTo>
                    <a:pt x="4909" y="21016"/>
                  </a:lnTo>
                  <a:lnTo>
                    <a:pt x="4909" y="20878"/>
                  </a:lnTo>
                  <a:cubicBezTo>
                    <a:pt x="4909" y="20739"/>
                    <a:pt x="5047" y="20739"/>
                    <a:pt x="5047" y="20739"/>
                  </a:cubicBezTo>
                  <a:cubicBezTo>
                    <a:pt x="5047" y="20601"/>
                    <a:pt x="5186" y="20601"/>
                    <a:pt x="5186" y="20601"/>
                  </a:cubicBezTo>
                  <a:cubicBezTo>
                    <a:pt x="5186" y="20428"/>
                    <a:pt x="5358" y="20428"/>
                    <a:pt x="5358" y="20428"/>
                  </a:cubicBezTo>
                  <a:cubicBezTo>
                    <a:pt x="9679" y="19564"/>
                    <a:pt x="14138" y="19011"/>
                    <a:pt x="18147" y="18424"/>
                  </a:cubicBezTo>
                  <a:cubicBezTo>
                    <a:pt x="18873" y="18285"/>
                    <a:pt x="19599" y="18147"/>
                    <a:pt x="20325" y="18147"/>
                  </a:cubicBezTo>
                  <a:lnTo>
                    <a:pt x="20463" y="18009"/>
                  </a:lnTo>
                  <a:lnTo>
                    <a:pt x="21604" y="17836"/>
                  </a:lnTo>
                  <a:lnTo>
                    <a:pt x="22330" y="17836"/>
                  </a:lnTo>
                  <a:lnTo>
                    <a:pt x="23332" y="17698"/>
                  </a:lnTo>
                  <a:lnTo>
                    <a:pt x="25060" y="17421"/>
                  </a:lnTo>
                  <a:cubicBezTo>
                    <a:pt x="28379" y="16834"/>
                    <a:pt x="32285" y="16281"/>
                    <a:pt x="36294" y="15555"/>
                  </a:cubicBezTo>
                  <a:cubicBezTo>
                    <a:pt x="36605" y="15416"/>
                    <a:pt x="36743" y="15416"/>
                    <a:pt x="37020" y="15416"/>
                  </a:cubicBezTo>
                  <a:cubicBezTo>
                    <a:pt x="37746" y="15244"/>
                    <a:pt x="38333" y="15105"/>
                    <a:pt x="39059" y="14967"/>
                  </a:cubicBezTo>
                  <a:cubicBezTo>
                    <a:pt x="39059" y="14967"/>
                    <a:pt x="39059" y="14829"/>
                    <a:pt x="39198" y="14829"/>
                  </a:cubicBezTo>
                  <a:cubicBezTo>
                    <a:pt x="39751" y="14691"/>
                    <a:pt x="40338" y="14552"/>
                    <a:pt x="41064" y="14379"/>
                  </a:cubicBezTo>
                  <a:lnTo>
                    <a:pt x="41652" y="14241"/>
                  </a:lnTo>
                  <a:cubicBezTo>
                    <a:pt x="42931" y="13965"/>
                    <a:pt x="44382" y="13688"/>
                    <a:pt x="45800" y="13515"/>
                  </a:cubicBezTo>
                  <a:cubicBezTo>
                    <a:pt x="46249" y="13515"/>
                    <a:pt x="46664" y="13377"/>
                    <a:pt x="47113" y="13377"/>
                  </a:cubicBezTo>
                  <a:close/>
                  <a:moveTo>
                    <a:pt x="51157" y="19011"/>
                  </a:moveTo>
                  <a:cubicBezTo>
                    <a:pt x="51434" y="19011"/>
                    <a:pt x="51572" y="19149"/>
                    <a:pt x="51572" y="19288"/>
                  </a:cubicBezTo>
                  <a:cubicBezTo>
                    <a:pt x="51710" y="19288"/>
                    <a:pt x="51710" y="19426"/>
                    <a:pt x="51710" y="19426"/>
                  </a:cubicBezTo>
                  <a:lnTo>
                    <a:pt x="51710" y="19875"/>
                  </a:lnTo>
                  <a:lnTo>
                    <a:pt x="51572" y="20014"/>
                  </a:lnTo>
                  <a:cubicBezTo>
                    <a:pt x="51572" y="20014"/>
                    <a:pt x="51434" y="20014"/>
                    <a:pt x="51434" y="20152"/>
                  </a:cubicBezTo>
                  <a:lnTo>
                    <a:pt x="51295" y="20152"/>
                  </a:lnTo>
                  <a:cubicBezTo>
                    <a:pt x="48841" y="20601"/>
                    <a:pt x="46249" y="21154"/>
                    <a:pt x="43207" y="21465"/>
                  </a:cubicBezTo>
                  <a:cubicBezTo>
                    <a:pt x="39474" y="22018"/>
                    <a:pt x="35741" y="22468"/>
                    <a:pt x="32146" y="22744"/>
                  </a:cubicBezTo>
                  <a:lnTo>
                    <a:pt x="31835" y="22744"/>
                  </a:lnTo>
                  <a:lnTo>
                    <a:pt x="31559" y="22882"/>
                  </a:lnTo>
                  <a:cubicBezTo>
                    <a:pt x="28828" y="23021"/>
                    <a:pt x="25510" y="23470"/>
                    <a:pt x="22192" y="23885"/>
                  </a:cubicBezTo>
                  <a:cubicBezTo>
                    <a:pt x="21777" y="23885"/>
                    <a:pt x="21327" y="23885"/>
                    <a:pt x="20913" y="24058"/>
                  </a:cubicBezTo>
                  <a:cubicBezTo>
                    <a:pt x="20602" y="24058"/>
                    <a:pt x="20325" y="24196"/>
                    <a:pt x="20187" y="24196"/>
                  </a:cubicBezTo>
                  <a:cubicBezTo>
                    <a:pt x="19599" y="24196"/>
                    <a:pt x="19184" y="24334"/>
                    <a:pt x="18735" y="24334"/>
                  </a:cubicBezTo>
                  <a:cubicBezTo>
                    <a:pt x="18597" y="24334"/>
                    <a:pt x="18459" y="24472"/>
                    <a:pt x="18320" y="24472"/>
                  </a:cubicBezTo>
                  <a:cubicBezTo>
                    <a:pt x="16592" y="24611"/>
                    <a:pt x="15002" y="24922"/>
                    <a:pt x="13412" y="25198"/>
                  </a:cubicBezTo>
                  <a:cubicBezTo>
                    <a:pt x="12099" y="25475"/>
                    <a:pt x="10820" y="25786"/>
                    <a:pt x="9506" y="26062"/>
                  </a:cubicBezTo>
                  <a:lnTo>
                    <a:pt x="9368" y="26201"/>
                  </a:lnTo>
                  <a:lnTo>
                    <a:pt x="9230" y="26201"/>
                  </a:lnTo>
                  <a:cubicBezTo>
                    <a:pt x="9091" y="26201"/>
                    <a:pt x="8815" y="26062"/>
                    <a:pt x="8815" y="25924"/>
                  </a:cubicBezTo>
                  <a:cubicBezTo>
                    <a:pt x="8642" y="25924"/>
                    <a:pt x="8642" y="25786"/>
                    <a:pt x="8642" y="25786"/>
                  </a:cubicBezTo>
                  <a:lnTo>
                    <a:pt x="8642" y="25613"/>
                  </a:lnTo>
                  <a:lnTo>
                    <a:pt x="8642" y="25337"/>
                  </a:lnTo>
                  <a:lnTo>
                    <a:pt x="8815" y="25337"/>
                  </a:lnTo>
                  <a:lnTo>
                    <a:pt x="8815" y="25198"/>
                  </a:lnTo>
                  <a:lnTo>
                    <a:pt x="8953" y="25060"/>
                  </a:lnTo>
                  <a:lnTo>
                    <a:pt x="9091" y="25060"/>
                  </a:lnTo>
                  <a:cubicBezTo>
                    <a:pt x="9679" y="24922"/>
                    <a:pt x="10232" y="24749"/>
                    <a:pt x="10820" y="24611"/>
                  </a:cubicBezTo>
                  <a:cubicBezTo>
                    <a:pt x="11234" y="24472"/>
                    <a:pt x="11684" y="24472"/>
                    <a:pt x="12099" y="24334"/>
                  </a:cubicBezTo>
                  <a:cubicBezTo>
                    <a:pt x="13135" y="24196"/>
                    <a:pt x="14000" y="23885"/>
                    <a:pt x="15002" y="23747"/>
                  </a:cubicBezTo>
                  <a:cubicBezTo>
                    <a:pt x="16592" y="23470"/>
                    <a:pt x="18459" y="23194"/>
                    <a:pt x="20325" y="22882"/>
                  </a:cubicBezTo>
                  <a:cubicBezTo>
                    <a:pt x="21189" y="22882"/>
                    <a:pt x="22053" y="22744"/>
                    <a:pt x="22779" y="22606"/>
                  </a:cubicBezTo>
                  <a:cubicBezTo>
                    <a:pt x="25372" y="22329"/>
                    <a:pt x="27826" y="22018"/>
                    <a:pt x="30245" y="21742"/>
                  </a:cubicBezTo>
                  <a:lnTo>
                    <a:pt x="31559" y="21742"/>
                  </a:lnTo>
                  <a:lnTo>
                    <a:pt x="31697" y="21604"/>
                  </a:lnTo>
                  <a:lnTo>
                    <a:pt x="32285" y="21604"/>
                  </a:lnTo>
                  <a:cubicBezTo>
                    <a:pt x="32838" y="21604"/>
                    <a:pt x="33425" y="21465"/>
                    <a:pt x="34151" y="21465"/>
                  </a:cubicBezTo>
                  <a:cubicBezTo>
                    <a:pt x="36605" y="21154"/>
                    <a:pt x="39612" y="20878"/>
                    <a:pt x="42343" y="20428"/>
                  </a:cubicBezTo>
                  <a:lnTo>
                    <a:pt x="42792" y="20428"/>
                  </a:lnTo>
                  <a:cubicBezTo>
                    <a:pt x="45108" y="20152"/>
                    <a:pt x="47113" y="19737"/>
                    <a:pt x="48980" y="19426"/>
                  </a:cubicBezTo>
                  <a:cubicBezTo>
                    <a:pt x="49705" y="19288"/>
                    <a:pt x="50431" y="19149"/>
                    <a:pt x="50984" y="19011"/>
                  </a:cubicBezTo>
                  <a:close/>
                  <a:moveTo>
                    <a:pt x="50431" y="24058"/>
                  </a:moveTo>
                  <a:cubicBezTo>
                    <a:pt x="50570" y="24196"/>
                    <a:pt x="50708" y="24334"/>
                    <a:pt x="50708" y="24472"/>
                  </a:cubicBezTo>
                  <a:cubicBezTo>
                    <a:pt x="50846" y="24611"/>
                    <a:pt x="50846" y="24749"/>
                    <a:pt x="50708" y="24922"/>
                  </a:cubicBezTo>
                  <a:cubicBezTo>
                    <a:pt x="50708" y="25060"/>
                    <a:pt x="50570" y="25060"/>
                    <a:pt x="50431" y="25060"/>
                  </a:cubicBezTo>
                  <a:lnTo>
                    <a:pt x="50431" y="25198"/>
                  </a:lnTo>
                  <a:cubicBezTo>
                    <a:pt x="46525" y="25924"/>
                    <a:pt x="42654" y="26477"/>
                    <a:pt x="39059" y="27065"/>
                  </a:cubicBezTo>
                  <a:cubicBezTo>
                    <a:pt x="38022" y="27203"/>
                    <a:pt x="37020" y="27514"/>
                    <a:pt x="36018" y="27652"/>
                  </a:cubicBezTo>
                  <a:lnTo>
                    <a:pt x="34289" y="27791"/>
                  </a:lnTo>
                  <a:cubicBezTo>
                    <a:pt x="33425" y="27929"/>
                    <a:pt x="32423" y="28067"/>
                    <a:pt x="31420" y="28205"/>
                  </a:cubicBezTo>
                  <a:cubicBezTo>
                    <a:pt x="31282" y="28378"/>
                    <a:pt x="30971" y="28378"/>
                    <a:pt x="30833" y="28378"/>
                  </a:cubicBezTo>
                  <a:cubicBezTo>
                    <a:pt x="28102" y="28793"/>
                    <a:pt x="25233" y="29381"/>
                    <a:pt x="22330" y="29795"/>
                  </a:cubicBezTo>
                  <a:cubicBezTo>
                    <a:pt x="21604" y="30107"/>
                    <a:pt x="20913" y="30245"/>
                    <a:pt x="20325" y="30383"/>
                  </a:cubicBezTo>
                  <a:cubicBezTo>
                    <a:pt x="17456" y="30971"/>
                    <a:pt x="14864" y="31524"/>
                    <a:pt x="12410" y="32250"/>
                  </a:cubicBezTo>
                  <a:lnTo>
                    <a:pt x="12271" y="32250"/>
                  </a:lnTo>
                  <a:cubicBezTo>
                    <a:pt x="11960" y="32250"/>
                    <a:pt x="11822" y="32250"/>
                    <a:pt x="11684" y="32111"/>
                  </a:cubicBezTo>
                  <a:lnTo>
                    <a:pt x="11684" y="31973"/>
                  </a:lnTo>
                  <a:lnTo>
                    <a:pt x="11684" y="31835"/>
                  </a:lnTo>
                  <a:cubicBezTo>
                    <a:pt x="11684" y="31662"/>
                    <a:pt x="11684" y="31524"/>
                    <a:pt x="11822" y="31385"/>
                  </a:cubicBezTo>
                  <a:lnTo>
                    <a:pt x="11822" y="31247"/>
                  </a:lnTo>
                  <a:lnTo>
                    <a:pt x="11960" y="31247"/>
                  </a:lnTo>
                  <a:cubicBezTo>
                    <a:pt x="12548" y="30971"/>
                    <a:pt x="13135" y="30798"/>
                    <a:pt x="13827" y="30660"/>
                  </a:cubicBezTo>
                  <a:cubicBezTo>
                    <a:pt x="15555" y="30245"/>
                    <a:pt x="17594" y="29657"/>
                    <a:pt x="19599" y="29242"/>
                  </a:cubicBezTo>
                  <a:cubicBezTo>
                    <a:pt x="22053" y="28793"/>
                    <a:pt x="24784" y="28205"/>
                    <a:pt x="27964" y="27652"/>
                  </a:cubicBezTo>
                  <a:cubicBezTo>
                    <a:pt x="28517" y="27652"/>
                    <a:pt x="29243" y="27514"/>
                    <a:pt x="29969" y="27341"/>
                  </a:cubicBezTo>
                  <a:cubicBezTo>
                    <a:pt x="30556" y="27203"/>
                    <a:pt x="31109" y="27203"/>
                    <a:pt x="31697" y="27065"/>
                  </a:cubicBezTo>
                  <a:cubicBezTo>
                    <a:pt x="32699" y="26927"/>
                    <a:pt x="33702" y="26788"/>
                    <a:pt x="34739" y="26650"/>
                  </a:cubicBezTo>
                  <a:lnTo>
                    <a:pt x="35015" y="26650"/>
                  </a:lnTo>
                  <a:lnTo>
                    <a:pt x="35741" y="26477"/>
                  </a:lnTo>
                  <a:lnTo>
                    <a:pt x="35879" y="26477"/>
                  </a:lnTo>
                  <a:cubicBezTo>
                    <a:pt x="40477" y="25786"/>
                    <a:pt x="45385" y="25060"/>
                    <a:pt x="50120" y="24058"/>
                  </a:cubicBezTo>
                  <a:close/>
                  <a:moveTo>
                    <a:pt x="55478" y="29381"/>
                  </a:moveTo>
                  <a:cubicBezTo>
                    <a:pt x="55616" y="29519"/>
                    <a:pt x="55754" y="29657"/>
                    <a:pt x="55754" y="29795"/>
                  </a:cubicBezTo>
                  <a:lnTo>
                    <a:pt x="55754" y="29934"/>
                  </a:lnTo>
                  <a:lnTo>
                    <a:pt x="55754" y="30107"/>
                  </a:lnTo>
                  <a:lnTo>
                    <a:pt x="55754" y="30245"/>
                  </a:lnTo>
                  <a:cubicBezTo>
                    <a:pt x="55616" y="30245"/>
                    <a:pt x="55616" y="30383"/>
                    <a:pt x="55478" y="30383"/>
                  </a:cubicBezTo>
                  <a:lnTo>
                    <a:pt x="55305" y="30383"/>
                  </a:lnTo>
                  <a:cubicBezTo>
                    <a:pt x="49844" y="31385"/>
                    <a:pt x="44244" y="32250"/>
                    <a:pt x="38610" y="33114"/>
                  </a:cubicBezTo>
                  <a:cubicBezTo>
                    <a:pt x="29692" y="34565"/>
                    <a:pt x="22330" y="35706"/>
                    <a:pt x="15417" y="36708"/>
                  </a:cubicBezTo>
                  <a:lnTo>
                    <a:pt x="15002" y="36708"/>
                  </a:lnTo>
                  <a:lnTo>
                    <a:pt x="14864" y="36570"/>
                  </a:lnTo>
                  <a:cubicBezTo>
                    <a:pt x="14864" y="36432"/>
                    <a:pt x="14864" y="36432"/>
                    <a:pt x="14691" y="36432"/>
                  </a:cubicBezTo>
                  <a:lnTo>
                    <a:pt x="14691" y="36294"/>
                  </a:lnTo>
                  <a:cubicBezTo>
                    <a:pt x="14691" y="36155"/>
                    <a:pt x="14691" y="36155"/>
                    <a:pt x="14864" y="35983"/>
                  </a:cubicBezTo>
                  <a:lnTo>
                    <a:pt x="14864" y="35844"/>
                  </a:lnTo>
                  <a:cubicBezTo>
                    <a:pt x="14864" y="35844"/>
                    <a:pt x="15002" y="35706"/>
                    <a:pt x="15140" y="35706"/>
                  </a:cubicBezTo>
                  <a:cubicBezTo>
                    <a:pt x="20740" y="34842"/>
                    <a:pt x="26374" y="33978"/>
                    <a:pt x="31835" y="33114"/>
                  </a:cubicBezTo>
                  <a:cubicBezTo>
                    <a:pt x="39612" y="31835"/>
                    <a:pt x="47251" y="30521"/>
                    <a:pt x="55028" y="29381"/>
                  </a:cubicBezTo>
                  <a:close/>
                  <a:moveTo>
                    <a:pt x="54303" y="35844"/>
                  </a:moveTo>
                  <a:cubicBezTo>
                    <a:pt x="54614" y="35844"/>
                    <a:pt x="54890" y="36155"/>
                    <a:pt x="54890" y="36432"/>
                  </a:cubicBezTo>
                  <a:cubicBezTo>
                    <a:pt x="54890" y="36708"/>
                    <a:pt x="54614" y="37020"/>
                    <a:pt x="54303" y="37020"/>
                  </a:cubicBezTo>
                  <a:cubicBezTo>
                    <a:pt x="53162" y="37158"/>
                    <a:pt x="52021" y="37158"/>
                    <a:pt x="50846" y="37296"/>
                  </a:cubicBezTo>
                  <a:cubicBezTo>
                    <a:pt x="48115" y="37434"/>
                    <a:pt x="45385" y="37711"/>
                    <a:pt x="42792" y="38022"/>
                  </a:cubicBezTo>
                  <a:cubicBezTo>
                    <a:pt x="41479" y="38160"/>
                    <a:pt x="40338" y="38298"/>
                    <a:pt x="39059" y="38437"/>
                  </a:cubicBezTo>
                  <a:cubicBezTo>
                    <a:pt x="37746" y="38575"/>
                    <a:pt x="36467" y="38748"/>
                    <a:pt x="35153" y="39024"/>
                  </a:cubicBezTo>
                  <a:cubicBezTo>
                    <a:pt x="29969" y="39888"/>
                    <a:pt x="24922" y="40891"/>
                    <a:pt x="19876" y="42031"/>
                  </a:cubicBezTo>
                  <a:cubicBezTo>
                    <a:pt x="19599" y="42204"/>
                    <a:pt x="19184" y="42204"/>
                    <a:pt x="18735" y="42343"/>
                  </a:cubicBezTo>
                  <a:cubicBezTo>
                    <a:pt x="18147" y="42481"/>
                    <a:pt x="17594" y="42619"/>
                    <a:pt x="16869" y="42896"/>
                  </a:cubicBezTo>
                  <a:lnTo>
                    <a:pt x="16730" y="42896"/>
                  </a:lnTo>
                  <a:cubicBezTo>
                    <a:pt x="16592" y="42896"/>
                    <a:pt x="16419" y="42757"/>
                    <a:pt x="16419" y="42619"/>
                  </a:cubicBezTo>
                  <a:cubicBezTo>
                    <a:pt x="16281" y="42619"/>
                    <a:pt x="16281" y="42481"/>
                    <a:pt x="16281" y="42481"/>
                  </a:cubicBezTo>
                  <a:cubicBezTo>
                    <a:pt x="16143" y="42343"/>
                    <a:pt x="16143" y="42204"/>
                    <a:pt x="16281" y="42031"/>
                  </a:cubicBezTo>
                  <a:cubicBezTo>
                    <a:pt x="16281" y="41893"/>
                    <a:pt x="16419" y="41893"/>
                    <a:pt x="16419" y="41755"/>
                  </a:cubicBezTo>
                  <a:lnTo>
                    <a:pt x="16592" y="41755"/>
                  </a:lnTo>
                  <a:cubicBezTo>
                    <a:pt x="17456" y="41478"/>
                    <a:pt x="18147" y="41340"/>
                    <a:pt x="19012" y="41167"/>
                  </a:cubicBezTo>
                  <a:cubicBezTo>
                    <a:pt x="21051" y="40614"/>
                    <a:pt x="23056" y="40165"/>
                    <a:pt x="25060" y="39750"/>
                  </a:cubicBezTo>
                  <a:cubicBezTo>
                    <a:pt x="27376" y="39163"/>
                    <a:pt x="29692" y="38748"/>
                    <a:pt x="31973" y="38298"/>
                  </a:cubicBezTo>
                  <a:cubicBezTo>
                    <a:pt x="39474" y="37020"/>
                    <a:pt x="46975" y="36294"/>
                    <a:pt x="54303" y="35844"/>
                  </a:cubicBezTo>
                  <a:close/>
                  <a:moveTo>
                    <a:pt x="55616" y="42896"/>
                  </a:moveTo>
                  <a:cubicBezTo>
                    <a:pt x="55893" y="42896"/>
                    <a:pt x="56169" y="43207"/>
                    <a:pt x="56169" y="43483"/>
                  </a:cubicBezTo>
                  <a:cubicBezTo>
                    <a:pt x="56169" y="43760"/>
                    <a:pt x="55893" y="44071"/>
                    <a:pt x="55616" y="44071"/>
                  </a:cubicBezTo>
                  <a:lnTo>
                    <a:pt x="53888" y="44071"/>
                  </a:lnTo>
                  <a:cubicBezTo>
                    <a:pt x="48703" y="44071"/>
                    <a:pt x="43380" y="44347"/>
                    <a:pt x="37884" y="45073"/>
                  </a:cubicBezTo>
                  <a:cubicBezTo>
                    <a:pt x="36467" y="45350"/>
                    <a:pt x="34877" y="45488"/>
                    <a:pt x="33425" y="45799"/>
                  </a:cubicBezTo>
                  <a:cubicBezTo>
                    <a:pt x="30245" y="46352"/>
                    <a:pt x="26962" y="46940"/>
                    <a:pt x="23782" y="47804"/>
                  </a:cubicBezTo>
                  <a:cubicBezTo>
                    <a:pt x="23643" y="47804"/>
                    <a:pt x="23332" y="47942"/>
                    <a:pt x="23056" y="47942"/>
                  </a:cubicBezTo>
                  <a:cubicBezTo>
                    <a:pt x="22779" y="48080"/>
                    <a:pt x="22468" y="48080"/>
                    <a:pt x="22192" y="48253"/>
                  </a:cubicBezTo>
                  <a:lnTo>
                    <a:pt x="22053" y="48253"/>
                  </a:lnTo>
                  <a:cubicBezTo>
                    <a:pt x="21915" y="48253"/>
                    <a:pt x="21777" y="48080"/>
                    <a:pt x="21777" y="48080"/>
                  </a:cubicBezTo>
                  <a:cubicBezTo>
                    <a:pt x="21604" y="47942"/>
                    <a:pt x="21604" y="47942"/>
                    <a:pt x="21466" y="47804"/>
                  </a:cubicBezTo>
                  <a:lnTo>
                    <a:pt x="21466" y="47666"/>
                  </a:lnTo>
                  <a:cubicBezTo>
                    <a:pt x="21466" y="47527"/>
                    <a:pt x="21466" y="47527"/>
                    <a:pt x="21604" y="47389"/>
                  </a:cubicBezTo>
                  <a:lnTo>
                    <a:pt x="21604" y="47216"/>
                  </a:lnTo>
                  <a:lnTo>
                    <a:pt x="21777" y="47216"/>
                  </a:lnTo>
                  <a:cubicBezTo>
                    <a:pt x="21777" y="47078"/>
                    <a:pt x="21915" y="47078"/>
                    <a:pt x="21915" y="47078"/>
                  </a:cubicBezTo>
                  <a:cubicBezTo>
                    <a:pt x="24369" y="46525"/>
                    <a:pt x="26962" y="45937"/>
                    <a:pt x="29381" y="45350"/>
                  </a:cubicBezTo>
                  <a:cubicBezTo>
                    <a:pt x="30107" y="45211"/>
                    <a:pt x="30971" y="45073"/>
                    <a:pt x="31697" y="44935"/>
                  </a:cubicBezTo>
                  <a:cubicBezTo>
                    <a:pt x="32146" y="44797"/>
                    <a:pt x="32561" y="44797"/>
                    <a:pt x="33010" y="44624"/>
                  </a:cubicBezTo>
                  <a:cubicBezTo>
                    <a:pt x="40062" y="43483"/>
                    <a:pt x="47113" y="42896"/>
                    <a:pt x="53888" y="42896"/>
                  </a:cubicBezTo>
                  <a:close/>
                  <a:moveTo>
                    <a:pt x="61803" y="47804"/>
                  </a:moveTo>
                  <a:cubicBezTo>
                    <a:pt x="61941" y="47804"/>
                    <a:pt x="62080" y="47804"/>
                    <a:pt x="62218" y="47942"/>
                  </a:cubicBezTo>
                  <a:cubicBezTo>
                    <a:pt x="62218" y="48080"/>
                    <a:pt x="62391" y="48253"/>
                    <a:pt x="62391" y="48391"/>
                  </a:cubicBezTo>
                  <a:cubicBezTo>
                    <a:pt x="62391" y="48530"/>
                    <a:pt x="62218" y="48668"/>
                    <a:pt x="62218" y="48668"/>
                  </a:cubicBezTo>
                  <a:cubicBezTo>
                    <a:pt x="62218" y="48806"/>
                    <a:pt x="62080" y="48806"/>
                    <a:pt x="62080" y="48806"/>
                  </a:cubicBezTo>
                  <a:lnTo>
                    <a:pt x="61941" y="48944"/>
                  </a:lnTo>
                  <a:lnTo>
                    <a:pt x="61803" y="48944"/>
                  </a:lnTo>
                  <a:cubicBezTo>
                    <a:pt x="60075" y="49117"/>
                    <a:pt x="58347" y="49256"/>
                    <a:pt x="56895" y="49394"/>
                  </a:cubicBezTo>
                  <a:lnTo>
                    <a:pt x="56618" y="49394"/>
                  </a:lnTo>
                  <a:lnTo>
                    <a:pt x="55305" y="49532"/>
                  </a:lnTo>
                  <a:cubicBezTo>
                    <a:pt x="54441" y="49670"/>
                    <a:pt x="53750" y="49670"/>
                    <a:pt x="52885" y="49809"/>
                  </a:cubicBezTo>
                  <a:cubicBezTo>
                    <a:pt x="52436" y="49809"/>
                    <a:pt x="52021" y="49809"/>
                    <a:pt x="51572" y="49981"/>
                  </a:cubicBezTo>
                  <a:lnTo>
                    <a:pt x="51295" y="49981"/>
                  </a:lnTo>
                  <a:cubicBezTo>
                    <a:pt x="50293" y="49981"/>
                    <a:pt x="49429" y="50120"/>
                    <a:pt x="48392" y="50258"/>
                  </a:cubicBezTo>
                  <a:cubicBezTo>
                    <a:pt x="47839" y="50258"/>
                    <a:pt x="47251" y="50258"/>
                    <a:pt x="46664" y="50396"/>
                  </a:cubicBezTo>
                  <a:cubicBezTo>
                    <a:pt x="45800" y="50534"/>
                    <a:pt x="45108" y="50534"/>
                    <a:pt x="44244" y="50673"/>
                  </a:cubicBezTo>
                  <a:lnTo>
                    <a:pt x="44071" y="50673"/>
                  </a:lnTo>
                  <a:cubicBezTo>
                    <a:pt x="43933" y="50846"/>
                    <a:pt x="43795" y="50846"/>
                    <a:pt x="43657" y="50846"/>
                  </a:cubicBezTo>
                  <a:cubicBezTo>
                    <a:pt x="43380" y="50846"/>
                    <a:pt x="43069" y="50846"/>
                    <a:pt x="42792" y="50984"/>
                  </a:cubicBezTo>
                  <a:lnTo>
                    <a:pt x="42205" y="50984"/>
                  </a:lnTo>
                  <a:cubicBezTo>
                    <a:pt x="41790" y="51122"/>
                    <a:pt x="41202" y="51122"/>
                    <a:pt x="40788" y="51260"/>
                  </a:cubicBezTo>
                  <a:lnTo>
                    <a:pt x="40477" y="51260"/>
                  </a:lnTo>
                  <a:cubicBezTo>
                    <a:pt x="39612" y="51399"/>
                    <a:pt x="38748" y="51537"/>
                    <a:pt x="38022" y="51710"/>
                  </a:cubicBezTo>
                  <a:cubicBezTo>
                    <a:pt x="36605" y="51848"/>
                    <a:pt x="35153" y="52124"/>
                    <a:pt x="33702" y="52263"/>
                  </a:cubicBezTo>
                  <a:lnTo>
                    <a:pt x="32285" y="52574"/>
                  </a:lnTo>
                  <a:lnTo>
                    <a:pt x="32146" y="52574"/>
                  </a:lnTo>
                  <a:lnTo>
                    <a:pt x="31973" y="52712"/>
                  </a:lnTo>
                  <a:lnTo>
                    <a:pt x="31109" y="52712"/>
                  </a:lnTo>
                  <a:lnTo>
                    <a:pt x="30556" y="52850"/>
                  </a:lnTo>
                  <a:cubicBezTo>
                    <a:pt x="29830" y="52989"/>
                    <a:pt x="29105" y="53127"/>
                    <a:pt x="28379" y="53265"/>
                  </a:cubicBezTo>
                  <a:cubicBezTo>
                    <a:pt x="27515" y="53438"/>
                    <a:pt x="26650" y="53438"/>
                    <a:pt x="25925" y="53576"/>
                  </a:cubicBezTo>
                  <a:lnTo>
                    <a:pt x="25372" y="53576"/>
                  </a:lnTo>
                  <a:lnTo>
                    <a:pt x="25060" y="53714"/>
                  </a:lnTo>
                  <a:lnTo>
                    <a:pt x="24507" y="53714"/>
                  </a:lnTo>
                  <a:cubicBezTo>
                    <a:pt x="24369" y="53714"/>
                    <a:pt x="24058" y="53714"/>
                    <a:pt x="23782" y="53853"/>
                  </a:cubicBezTo>
                  <a:lnTo>
                    <a:pt x="23332" y="53853"/>
                  </a:lnTo>
                  <a:cubicBezTo>
                    <a:pt x="22917" y="53991"/>
                    <a:pt x="22468" y="53991"/>
                    <a:pt x="22192" y="54129"/>
                  </a:cubicBezTo>
                  <a:cubicBezTo>
                    <a:pt x="21604" y="54129"/>
                    <a:pt x="21189" y="54302"/>
                    <a:pt x="20740" y="54440"/>
                  </a:cubicBezTo>
                  <a:lnTo>
                    <a:pt x="20740" y="54579"/>
                  </a:lnTo>
                  <a:cubicBezTo>
                    <a:pt x="20602" y="54579"/>
                    <a:pt x="20463" y="54579"/>
                    <a:pt x="20463" y="54440"/>
                  </a:cubicBezTo>
                  <a:lnTo>
                    <a:pt x="20325" y="54440"/>
                  </a:lnTo>
                  <a:cubicBezTo>
                    <a:pt x="20325" y="54440"/>
                    <a:pt x="20187" y="54302"/>
                    <a:pt x="20187" y="54129"/>
                  </a:cubicBezTo>
                  <a:cubicBezTo>
                    <a:pt x="20049" y="53991"/>
                    <a:pt x="20187" y="53991"/>
                    <a:pt x="20187" y="53991"/>
                  </a:cubicBezTo>
                  <a:lnTo>
                    <a:pt x="20187" y="53853"/>
                  </a:lnTo>
                  <a:lnTo>
                    <a:pt x="20187" y="53714"/>
                  </a:lnTo>
                  <a:lnTo>
                    <a:pt x="20463" y="53438"/>
                  </a:lnTo>
                  <a:cubicBezTo>
                    <a:pt x="21327" y="52989"/>
                    <a:pt x="22330" y="52850"/>
                    <a:pt x="23194" y="52712"/>
                  </a:cubicBezTo>
                  <a:cubicBezTo>
                    <a:pt x="23920" y="52574"/>
                    <a:pt x="24646" y="52574"/>
                    <a:pt x="25372" y="52401"/>
                  </a:cubicBezTo>
                  <a:lnTo>
                    <a:pt x="25648" y="52401"/>
                  </a:lnTo>
                  <a:cubicBezTo>
                    <a:pt x="26097" y="52401"/>
                    <a:pt x="26512" y="52401"/>
                    <a:pt x="26962" y="52263"/>
                  </a:cubicBezTo>
                  <a:cubicBezTo>
                    <a:pt x="27653" y="52263"/>
                    <a:pt x="28379" y="52124"/>
                    <a:pt x="28966" y="51986"/>
                  </a:cubicBezTo>
                  <a:lnTo>
                    <a:pt x="29105" y="51986"/>
                  </a:lnTo>
                  <a:lnTo>
                    <a:pt x="29830" y="51848"/>
                  </a:lnTo>
                  <a:cubicBezTo>
                    <a:pt x="30833" y="51710"/>
                    <a:pt x="31835" y="51537"/>
                    <a:pt x="32838" y="51260"/>
                  </a:cubicBezTo>
                  <a:cubicBezTo>
                    <a:pt x="34739" y="50984"/>
                    <a:pt x="36743" y="50673"/>
                    <a:pt x="38748" y="50396"/>
                  </a:cubicBezTo>
                  <a:cubicBezTo>
                    <a:pt x="43380" y="49670"/>
                    <a:pt x="46837" y="49117"/>
                    <a:pt x="50293" y="48806"/>
                  </a:cubicBezTo>
                  <a:lnTo>
                    <a:pt x="51848" y="48806"/>
                  </a:lnTo>
                  <a:lnTo>
                    <a:pt x="52021" y="48668"/>
                  </a:lnTo>
                  <a:lnTo>
                    <a:pt x="53162" y="48668"/>
                  </a:lnTo>
                  <a:cubicBezTo>
                    <a:pt x="54026" y="48530"/>
                    <a:pt x="55028" y="48391"/>
                    <a:pt x="56031" y="48391"/>
                  </a:cubicBezTo>
                  <a:lnTo>
                    <a:pt x="56480" y="48253"/>
                  </a:lnTo>
                  <a:lnTo>
                    <a:pt x="56618" y="48253"/>
                  </a:lnTo>
                  <a:cubicBezTo>
                    <a:pt x="57759" y="48080"/>
                    <a:pt x="59073" y="47942"/>
                    <a:pt x="60490" y="47942"/>
                  </a:cubicBezTo>
                  <a:cubicBezTo>
                    <a:pt x="60939" y="47804"/>
                    <a:pt x="61354" y="47804"/>
                    <a:pt x="61803" y="47804"/>
                  </a:cubicBezTo>
                  <a:close/>
                  <a:moveTo>
                    <a:pt x="30418" y="0"/>
                  </a:moveTo>
                  <a:cubicBezTo>
                    <a:pt x="28517" y="139"/>
                    <a:pt x="26650" y="277"/>
                    <a:pt x="24507" y="415"/>
                  </a:cubicBezTo>
                  <a:cubicBezTo>
                    <a:pt x="23643" y="415"/>
                    <a:pt x="22641" y="553"/>
                    <a:pt x="21604" y="726"/>
                  </a:cubicBezTo>
                  <a:cubicBezTo>
                    <a:pt x="20740" y="726"/>
                    <a:pt x="19737" y="865"/>
                    <a:pt x="18735" y="1003"/>
                  </a:cubicBezTo>
                  <a:cubicBezTo>
                    <a:pt x="18147" y="1003"/>
                    <a:pt x="17594" y="1141"/>
                    <a:pt x="16869" y="1141"/>
                  </a:cubicBezTo>
                  <a:lnTo>
                    <a:pt x="16419" y="1279"/>
                  </a:lnTo>
                  <a:lnTo>
                    <a:pt x="16004" y="1279"/>
                  </a:lnTo>
                  <a:lnTo>
                    <a:pt x="15728" y="1418"/>
                  </a:lnTo>
                  <a:lnTo>
                    <a:pt x="15417" y="1418"/>
                  </a:lnTo>
                  <a:cubicBezTo>
                    <a:pt x="14691" y="1418"/>
                    <a:pt x="13827" y="1590"/>
                    <a:pt x="13135" y="1729"/>
                  </a:cubicBezTo>
                  <a:cubicBezTo>
                    <a:pt x="11960" y="1867"/>
                    <a:pt x="11096" y="1867"/>
                    <a:pt x="10232" y="2005"/>
                  </a:cubicBezTo>
                  <a:lnTo>
                    <a:pt x="8815" y="2005"/>
                  </a:lnTo>
                  <a:cubicBezTo>
                    <a:pt x="8642" y="2005"/>
                    <a:pt x="8504" y="2005"/>
                    <a:pt x="8366" y="2143"/>
                  </a:cubicBezTo>
                  <a:lnTo>
                    <a:pt x="8089" y="2143"/>
                  </a:lnTo>
                  <a:cubicBezTo>
                    <a:pt x="8227" y="2454"/>
                    <a:pt x="8227" y="2731"/>
                    <a:pt x="8366" y="3146"/>
                  </a:cubicBezTo>
                  <a:cubicBezTo>
                    <a:pt x="8504" y="3457"/>
                    <a:pt x="8504" y="3595"/>
                    <a:pt x="8642" y="3872"/>
                  </a:cubicBezTo>
                  <a:cubicBezTo>
                    <a:pt x="8642" y="4010"/>
                    <a:pt x="8815" y="4321"/>
                    <a:pt x="8815" y="4459"/>
                  </a:cubicBezTo>
                  <a:cubicBezTo>
                    <a:pt x="8953" y="4736"/>
                    <a:pt x="8953" y="4874"/>
                    <a:pt x="9091" y="5185"/>
                  </a:cubicBezTo>
                  <a:cubicBezTo>
                    <a:pt x="9091" y="5323"/>
                    <a:pt x="9230" y="5462"/>
                    <a:pt x="9230" y="5738"/>
                  </a:cubicBezTo>
                  <a:cubicBezTo>
                    <a:pt x="9506" y="6326"/>
                    <a:pt x="9679" y="6913"/>
                    <a:pt x="9956" y="7466"/>
                  </a:cubicBezTo>
                  <a:lnTo>
                    <a:pt x="9956" y="7639"/>
                  </a:lnTo>
                  <a:cubicBezTo>
                    <a:pt x="10543" y="9056"/>
                    <a:pt x="11096" y="10646"/>
                    <a:pt x="11684" y="12236"/>
                  </a:cubicBezTo>
                  <a:lnTo>
                    <a:pt x="11684" y="12513"/>
                  </a:lnTo>
                  <a:lnTo>
                    <a:pt x="11545" y="12651"/>
                  </a:lnTo>
                  <a:cubicBezTo>
                    <a:pt x="11545" y="12824"/>
                    <a:pt x="11407" y="12824"/>
                    <a:pt x="11407" y="12824"/>
                  </a:cubicBezTo>
                  <a:lnTo>
                    <a:pt x="5773" y="12824"/>
                  </a:lnTo>
                  <a:cubicBezTo>
                    <a:pt x="5635" y="12824"/>
                    <a:pt x="5358" y="12824"/>
                    <a:pt x="5047" y="12962"/>
                  </a:cubicBezTo>
                  <a:cubicBezTo>
                    <a:pt x="4045" y="13101"/>
                    <a:pt x="3181" y="13101"/>
                    <a:pt x="2317" y="13101"/>
                  </a:cubicBezTo>
                  <a:cubicBezTo>
                    <a:pt x="1452" y="13101"/>
                    <a:pt x="727" y="13101"/>
                    <a:pt x="1" y="12962"/>
                  </a:cubicBezTo>
                  <a:lnTo>
                    <a:pt x="1" y="12962"/>
                  </a:lnTo>
                  <a:cubicBezTo>
                    <a:pt x="1" y="13101"/>
                    <a:pt x="174" y="13377"/>
                    <a:pt x="174" y="13515"/>
                  </a:cubicBezTo>
                  <a:cubicBezTo>
                    <a:pt x="588" y="14829"/>
                    <a:pt x="1038" y="16108"/>
                    <a:pt x="1452" y="17559"/>
                  </a:cubicBezTo>
                  <a:cubicBezTo>
                    <a:pt x="1902" y="18700"/>
                    <a:pt x="2455" y="20014"/>
                    <a:pt x="2904" y="21465"/>
                  </a:cubicBezTo>
                  <a:cubicBezTo>
                    <a:pt x="3768" y="23747"/>
                    <a:pt x="4632" y="26062"/>
                    <a:pt x="5635" y="28793"/>
                  </a:cubicBezTo>
                  <a:cubicBezTo>
                    <a:pt x="7087" y="32699"/>
                    <a:pt x="8366" y="36155"/>
                    <a:pt x="9679" y="39612"/>
                  </a:cubicBezTo>
                  <a:cubicBezTo>
                    <a:pt x="11234" y="43483"/>
                    <a:pt x="12548" y="46801"/>
                    <a:pt x="14000" y="49809"/>
                  </a:cubicBezTo>
                  <a:cubicBezTo>
                    <a:pt x="14276" y="50534"/>
                    <a:pt x="14553" y="51122"/>
                    <a:pt x="14864" y="51710"/>
                  </a:cubicBezTo>
                  <a:cubicBezTo>
                    <a:pt x="15002" y="51986"/>
                    <a:pt x="15140" y="52263"/>
                    <a:pt x="15279" y="52574"/>
                  </a:cubicBezTo>
                  <a:cubicBezTo>
                    <a:pt x="15555" y="53127"/>
                    <a:pt x="15866" y="53714"/>
                    <a:pt x="16004" y="54302"/>
                  </a:cubicBezTo>
                  <a:cubicBezTo>
                    <a:pt x="16419" y="54993"/>
                    <a:pt x="16869" y="55857"/>
                    <a:pt x="17283" y="56583"/>
                  </a:cubicBezTo>
                  <a:cubicBezTo>
                    <a:pt x="17283" y="56722"/>
                    <a:pt x="17283" y="56894"/>
                    <a:pt x="17456" y="57033"/>
                  </a:cubicBezTo>
                  <a:lnTo>
                    <a:pt x="17594" y="57171"/>
                  </a:lnTo>
                  <a:lnTo>
                    <a:pt x="17594" y="57309"/>
                  </a:lnTo>
                  <a:cubicBezTo>
                    <a:pt x="17733" y="57586"/>
                    <a:pt x="18009" y="57897"/>
                    <a:pt x="18147" y="58173"/>
                  </a:cubicBezTo>
                  <a:cubicBezTo>
                    <a:pt x="18147" y="58312"/>
                    <a:pt x="18320" y="58312"/>
                    <a:pt x="18320" y="58312"/>
                  </a:cubicBezTo>
                  <a:lnTo>
                    <a:pt x="18459" y="58312"/>
                  </a:lnTo>
                  <a:lnTo>
                    <a:pt x="18459" y="58450"/>
                  </a:lnTo>
                  <a:lnTo>
                    <a:pt x="19184" y="58450"/>
                  </a:lnTo>
                  <a:lnTo>
                    <a:pt x="19461" y="58623"/>
                  </a:lnTo>
                  <a:lnTo>
                    <a:pt x="22468" y="58623"/>
                  </a:lnTo>
                  <a:cubicBezTo>
                    <a:pt x="24196" y="58761"/>
                    <a:pt x="26097" y="58761"/>
                    <a:pt x="27826" y="58761"/>
                  </a:cubicBezTo>
                  <a:lnTo>
                    <a:pt x="31109" y="58761"/>
                  </a:lnTo>
                  <a:cubicBezTo>
                    <a:pt x="31282" y="58761"/>
                    <a:pt x="31559" y="58761"/>
                    <a:pt x="31835" y="58623"/>
                  </a:cubicBezTo>
                  <a:lnTo>
                    <a:pt x="32561" y="58623"/>
                  </a:lnTo>
                  <a:cubicBezTo>
                    <a:pt x="34428" y="58623"/>
                    <a:pt x="36467" y="58450"/>
                    <a:pt x="38472" y="58173"/>
                  </a:cubicBezTo>
                  <a:cubicBezTo>
                    <a:pt x="39059" y="58173"/>
                    <a:pt x="39612" y="58035"/>
                    <a:pt x="40062" y="58035"/>
                  </a:cubicBezTo>
                  <a:cubicBezTo>
                    <a:pt x="40788" y="57897"/>
                    <a:pt x="41479" y="57897"/>
                    <a:pt x="42343" y="57759"/>
                  </a:cubicBezTo>
                  <a:cubicBezTo>
                    <a:pt x="43207" y="57586"/>
                    <a:pt x="43933" y="57447"/>
                    <a:pt x="44797" y="57309"/>
                  </a:cubicBezTo>
                  <a:lnTo>
                    <a:pt x="44935" y="57309"/>
                  </a:lnTo>
                  <a:cubicBezTo>
                    <a:pt x="45247" y="57309"/>
                    <a:pt x="45523" y="57309"/>
                    <a:pt x="45972" y="57171"/>
                  </a:cubicBezTo>
                  <a:cubicBezTo>
                    <a:pt x="46387" y="57171"/>
                    <a:pt x="46975" y="57033"/>
                    <a:pt x="47390" y="57033"/>
                  </a:cubicBezTo>
                  <a:lnTo>
                    <a:pt x="47390" y="56894"/>
                  </a:lnTo>
                  <a:cubicBezTo>
                    <a:pt x="47839" y="56894"/>
                    <a:pt x="48115" y="56894"/>
                    <a:pt x="48565" y="56722"/>
                  </a:cubicBezTo>
                  <a:cubicBezTo>
                    <a:pt x="48980" y="56722"/>
                    <a:pt x="49429" y="56583"/>
                    <a:pt x="49844" y="56445"/>
                  </a:cubicBezTo>
                  <a:lnTo>
                    <a:pt x="50120" y="56445"/>
                  </a:lnTo>
                  <a:cubicBezTo>
                    <a:pt x="50431" y="56445"/>
                    <a:pt x="50708" y="56307"/>
                    <a:pt x="50984" y="56307"/>
                  </a:cubicBezTo>
                  <a:cubicBezTo>
                    <a:pt x="51572" y="56169"/>
                    <a:pt x="52298" y="56030"/>
                    <a:pt x="52885" y="55857"/>
                  </a:cubicBezTo>
                  <a:cubicBezTo>
                    <a:pt x="52885" y="55857"/>
                    <a:pt x="53024" y="55857"/>
                    <a:pt x="53024" y="55719"/>
                  </a:cubicBezTo>
                  <a:lnTo>
                    <a:pt x="53577" y="55719"/>
                  </a:lnTo>
                  <a:cubicBezTo>
                    <a:pt x="53577" y="55581"/>
                    <a:pt x="53577" y="55581"/>
                    <a:pt x="53750" y="55581"/>
                  </a:cubicBezTo>
                  <a:cubicBezTo>
                    <a:pt x="54164" y="55443"/>
                    <a:pt x="54614" y="55443"/>
                    <a:pt x="55028" y="55304"/>
                  </a:cubicBezTo>
                  <a:lnTo>
                    <a:pt x="55167" y="55304"/>
                  </a:lnTo>
                  <a:cubicBezTo>
                    <a:pt x="55167" y="55304"/>
                    <a:pt x="55305" y="55304"/>
                    <a:pt x="55305" y="55166"/>
                  </a:cubicBezTo>
                  <a:lnTo>
                    <a:pt x="55478" y="55166"/>
                  </a:lnTo>
                  <a:cubicBezTo>
                    <a:pt x="55754" y="55166"/>
                    <a:pt x="56031" y="55166"/>
                    <a:pt x="56342" y="54993"/>
                  </a:cubicBezTo>
                  <a:lnTo>
                    <a:pt x="56618" y="54993"/>
                  </a:lnTo>
                  <a:lnTo>
                    <a:pt x="56618" y="54855"/>
                  </a:lnTo>
                  <a:lnTo>
                    <a:pt x="56757" y="54855"/>
                  </a:lnTo>
                  <a:lnTo>
                    <a:pt x="56895" y="54993"/>
                  </a:lnTo>
                  <a:lnTo>
                    <a:pt x="57483" y="54855"/>
                  </a:lnTo>
                  <a:lnTo>
                    <a:pt x="57621" y="54855"/>
                  </a:lnTo>
                  <a:cubicBezTo>
                    <a:pt x="58070" y="54717"/>
                    <a:pt x="58623" y="54717"/>
                    <a:pt x="59073" y="54579"/>
                  </a:cubicBezTo>
                  <a:cubicBezTo>
                    <a:pt x="59487" y="54579"/>
                    <a:pt x="60075" y="54440"/>
                    <a:pt x="60663" y="54302"/>
                  </a:cubicBezTo>
                  <a:lnTo>
                    <a:pt x="60939" y="54302"/>
                  </a:lnTo>
                  <a:cubicBezTo>
                    <a:pt x="61354" y="54129"/>
                    <a:pt x="61803" y="53991"/>
                    <a:pt x="62218" y="53991"/>
                  </a:cubicBezTo>
                  <a:cubicBezTo>
                    <a:pt x="62667" y="53853"/>
                    <a:pt x="62944" y="53853"/>
                    <a:pt x="63393" y="53714"/>
                  </a:cubicBezTo>
                  <a:cubicBezTo>
                    <a:pt x="63531" y="53576"/>
                    <a:pt x="63808" y="53576"/>
                    <a:pt x="64119" y="53438"/>
                  </a:cubicBezTo>
                  <a:lnTo>
                    <a:pt x="64396" y="53438"/>
                  </a:lnTo>
                  <a:cubicBezTo>
                    <a:pt x="64534" y="53265"/>
                    <a:pt x="64672" y="53265"/>
                    <a:pt x="64810" y="53127"/>
                  </a:cubicBezTo>
                  <a:cubicBezTo>
                    <a:pt x="64983" y="53127"/>
                    <a:pt x="65121" y="52989"/>
                    <a:pt x="65260" y="52989"/>
                  </a:cubicBezTo>
                  <a:cubicBezTo>
                    <a:pt x="65398" y="52989"/>
                    <a:pt x="65398" y="52850"/>
                    <a:pt x="65536" y="52850"/>
                  </a:cubicBezTo>
                  <a:cubicBezTo>
                    <a:pt x="65536" y="52850"/>
                    <a:pt x="65536" y="52712"/>
                    <a:pt x="65675" y="52712"/>
                  </a:cubicBezTo>
                  <a:lnTo>
                    <a:pt x="65675" y="52401"/>
                  </a:lnTo>
                  <a:lnTo>
                    <a:pt x="65675" y="52263"/>
                  </a:lnTo>
                  <a:cubicBezTo>
                    <a:pt x="64983" y="49809"/>
                    <a:pt x="64119" y="47078"/>
                    <a:pt x="63082" y="44209"/>
                  </a:cubicBezTo>
                  <a:cubicBezTo>
                    <a:pt x="62529" y="42619"/>
                    <a:pt x="62080" y="41167"/>
                    <a:pt x="61665" y="39750"/>
                  </a:cubicBezTo>
                  <a:lnTo>
                    <a:pt x="61216" y="38575"/>
                  </a:lnTo>
                  <a:lnTo>
                    <a:pt x="60801" y="37296"/>
                  </a:lnTo>
                  <a:lnTo>
                    <a:pt x="60490" y="36432"/>
                  </a:lnTo>
                  <a:lnTo>
                    <a:pt x="59487" y="33114"/>
                  </a:lnTo>
                  <a:cubicBezTo>
                    <a:pt x="59211" y="32111"/>
                    <a:pt x="58934" y="31247"/>
                    <a:pt x="58623" y="30245"/>
                  </a:cubicBezTo>
                  <a:lnTo>
                    <a:pt x="58208" y="29381"/>
                  </a:lnTo>
                  <a:cubicBezTo>
                    <a:pt x="58070" y="28793"/>
                    <a:pt x="57897" y="28205"/>
                    <a:pt x="57621" y="27514"/>
                  </a:cubicBezTo>
                  <a:cubicBezTo>
                    <a:pt x="57206" y="25924"/>
                    <a:pt x="56480" y="24196"/>
                    <a:pt x="55893" y="22329"/>
                  </a:cubicBezTo>
                  <a:cubicBezTo>
                    <a:pt x="55478" y="21292"/>
                    <a:pt x="55028" y="20152"/>
                    <a:pt x="54614" y="19149"/>
                  </a:cubicBezTo>
                  <a:cubicBezTo>
                    <a:pt x="54441" y="18873"/>
                    <a:pt x="54303" y="18424"/>
                    <a:pt x="54164" y="18147"/>
                  </a:cubicBezTo>
                  <a:cubicBezTo>
                    <a:pt x="53750" y="17145"/>
                    <a:pt x="53438" y="15969"/>
                    <a:pt x="53024" y="14967"/>
                  </a:cubicBezTo>
                  <a:lnTo>
                    <a:pt x="52885" y="14829"/>
                  </a:lnTo>
                  <a:lnTo>
                    <a:pt x="52885" y="14691"/>
                  </a:lnTo>
                  <a:lnTo>
                    <a:pt x="52885" y="14552"/>
                  </a:lnTo>
                  <a:cubicBezTo>
                    <a:pt x="52298" y="13239"/>
                    <a:pt x="51710" y="11787"/>
                    <a:pt x="51157" y="10508"/>
                  </a:cubicBezTo>
                  <a:lnTo>
                    <a:pt x="51157" y="10232"/>
                  </a:lnTo>
                  <a:cubicBezTo>
                    <a:pt x="49982" y="7328"/>
                    <a:pt x="48980" y="4459"/>
                    <a:pt x="47977" y="1590"/>
                  </a:cubicBezTo>
                  <a:cubicBezTo>
                    <a:pt x="47528" y="1418"/>
                    <a:pt x="46975" y="1279"/>
                    <a:pt x="46387" y="1141"/>
                  </a:cubicBezTo>
                  <a:cubicBezTo>
                    <a:pt x="44797" y="865"/>
                    <a:pt x="43069" y="553"/>
                    <a:pt x="41064" y="415"/>
                  </a:cubicBezTo>
                  <a:cubicBezTo>
                    <a:pt x="38472" y="139"/>
                    <a:pt x="36018" y="0"/>
                    <a:pt x="33425" y="0"/>
                  </a:cubicBez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4001478" y="3571752"/>
              <a:ext cx="928730" cy="920648"/>
            </a:xfrm>
            <a:custGeom>
              <a:avLst/>
              <a:gdLst/>
              <a:ahLst/>
              <a:cxnLst/>
              <a:rect l="l" t="t" r="r" b="b"/>
              <a:pathLst>
                <a:path w="51711" h="51261" extrusionOk="0">
                  <a:moveTo>
                    <a:pt x="46249" y="39474"/>
                  </a:moveTo>
                  <a:lnTo>
                    <a:pt x="45748" y="39612"/>
                  </a:lnTo>
                  <a:lnTo>
                    <a:pt x="46111" y="39612"/>
                  </a:lnTo>
                  <a:lnTo>
                    <a:pt x="46249" y="39474"/>
                  </a:lnTo>
                  <a:close/>
                  <a:moveTo>
                    <a:pt x="6499" y="1"/>
                  </a:moveTo>
                  <a:cubicBezTo>
                    <a:pt x="6050" y="139"/>
                    <a:pt x="5635" y="277"/>
                    <a:pt x="5185" y="450"/>
                  </a:cubicBezTo>
                  <a:cubicBezTo>
                    <a:pt x="4632" y="588"/>
                    <a:pt x="3907" y="865"/>
                    <a:pt x="3319" y="1003"/>
                  </a:cubicBezTo>
                  <a:cubicBezTo>
                    <a:pt x="3042" y="1003"/>
                    <a:pt x="2731" y="1141"/>
                    <a:pt x="2455" y="1141"/>
                  </a:cubicBezTo>
                  <a:cubicBezTo>
                    <a:pt x="1729" y="1314"/>
                    <a:pt x="865" y="1452"/>
                    <a:pt x="1" y="1591"/>
                  </a:cubicBezTo>
                  <a:lnTo>
                    <a:pt x="1" y="1867"/>
                  </a:lnTo>
                  <a:cubicBezTo>
                    <a:pt x="139" y="2178"/>
                    <a:pt x="312" y="2593"/>
                    <a:pt x="450" y="3042"/>
                  </a:cubicBezTo>
                  <a:cubicBezTo>
                    <a:pt x="450" y="3181"/>
                    <a:pt x="588" y="3319"/>
                    <a:pt x="588" y="3457"/>
                  </a:cubicBezTo>
                  <a:cubicBezTo>
                    <a:pt x="727" y="3907"/>
                    <a:pt x="865" y="4321"/>
                    <a:pt x="1003" y="4771"/>
                  </a:cubicBezTo>
                  <a:cubicBezTo>
                    <a:pt x="1003" y="4909"/>
                    <a:pt x="1176" y="5047"/>
                    <a:pt x="1176" y="5185"/>
                  </a:cubicBezTo>
                  <a:cubicBezTo>
                    <a:pt x="1452" y="6188"/>
                    <a:pt x="1867" y="7363"/>
                    <a:pt x="2178" y="8365"/>
                  </a:cubicBezTo>
                  <a:cubicBezTo>
                    <a:pt x="2317" y="8918"/>
                    <a:pt x="2455" y="9506"/>
                    <a:pt x="2593" y="9955"/>
                  </a:cubicBezTo>
                  <a:cubicBezTo>
                    <a:pt x="3042" y="11234"/>
                    <a:pt x="3319" y="12375"/>
                    <a:pt x="3768" y="13550"/>
                  </a:cubicBezTo>
                  <a:cubicBezTo>
                    <a:pt x="4045" y="14103"/>
                    <a:pt x="4183" y="14691"/>
                    <a:pt x="4321" y="15278"/>
                  </a:cubicBezTo>
                  <a:lnTo>
                    <a:pt x="4460" y="15417"/>
                  </a:lnTo>
                  <a:lnTo>
                    <a:pt x="4460" y="15555"/>
                  </a:lnTo>
                  <a:lnTo>
                    <a:pt x="4460" y="15693"/>
                  </a:lnTo>
                  <a:cubicBezTo>
                    <a:pt x="4460" y="15831"/>
                    <a:pt x="4321" y="15831"/>
                    <a:pt x="4183" y="16004"/>
                  </a:cubicBezTo>
                  <a:lnTo>
                    <a:pt x="4183" y="16281"/>
                  </a:lnTo>
                  <a:lnTo>
                    <a:pt x="4771" y="17871"/>
                  </a:lnTo>
                  <a:lnTo>
                    <a:pt x="4771" y="17733"/>
                  </a:lnTo>
                  <a:lnTo>
                    <a:pt x="5185" y="17733"/>
                  </a:lnTo>
                  <a:cubicBezTo>
                    <a:pt x="5185" y="17733"/>
                    <a:pt x="5324" y="17871"/>
                    <a:pt x="5497" y="17871"/>
                  </a:cubicBezTo>
                  <a:cubicBezTo>
                    <a:pt x="6914" y="21742"/>
                    <a:pt x="8089" y="25648"/>
                    <a:pt x="9230" y="29519"/>
                  </a:cubicBezTo>
                  <a:lnTo>
                    <a:pt x="9368" y="29830"/>
                  </a:lnTo>
                  <a:cubicBezTo>
                    <a:pt x="9506" y="30245"/>
                    <a:pt x="9644" y="30694"/>
                    <a:pt x="9817" y="31109"/>
                  </a:cubicBezTo>
                  <a:cubicBezTo>
                    <a:pt x="10094" y="32112"/>
                    <a:pt x="10370" y="32976"/>
                    <a:pt x="10681" y="33978"/>
                  </a:cubicBezTo>
                  <a:cubicBezTo>
                    <a:pt x="10820" y="34427"/>
                    <a:pt x="10958" y="34842"/>
                    <a:pt x="11096" y="35153"/>
                  </a:cubicBezTo>
                  <a:cubicBezTo>
                    <a:pt x="11545" y="36743"/>
                    <a:pt x="12237" y="38472"/>
                    <a:pt x="12963" y="40615"/>
                  </a:cubicBezTo>
                  <a:cubicBezTo>
                    <a:pt x="13412" y="41928"/>
                    <a:pt x="13827" y="43069"/>
                    <a:pt x="14276" y="44348"/>
                  </a:cubicBezTo>
                  <a:lnTo>
                    <a:pt x="14414" y="44659"/>
                  </a:lnTo>
                  <a:cubicBezTo>
                    <a:pt x="14829" y="45661"/>
                    <a:pt x="15279" y="46802"/>
                    <a:pt x="15693" y="47977"/>
                  </a:cubicBezTo>
                  <a:cubicBezTo>
                    <a:pt x="16004" y="49118"/>
                    <a:pt x="16419" y="50120"/>
                    <a:pt x="16868" y="51261"/>
                  </a:cubicBezTo>
                  <a:lnTo>
                    <a:pt x="17733" y="51261"/>
                  </a:lnTo>
                  <a:cubicBezTo>
                    <a:pt x="17733" y="51261"/>
                    <a:pt x="17871" y="51261"/>
                    <a:pt x="17871" y="51122"/>
                  </a:cubicBezTo>
                  <a:lnTo>
                    <a:pt x="18597" y="51122"/>
                  </a:lnTo>
                  <a:cubicBezTo>
                    <a:pt x="19012" y="50984"/>
                    <a:pt x="19461" y="50984"/>
                    <a:pt x="19876" y="50846"/>
                  </a:cubicBezTo>
                  <a:lnTo>
                    <a:pt x="20187" y="50846"/>
                  </a:lnTo>
                  <a:cubicBezTo>
                    <a:pt x="21189" y="50708"/>
                    <a:pt x="22192" y="50708"/>
                    <a:pt x="23194" y="50569"/>
                  </a:cubicBezTo>
                  <a:cubicBezTo>
                    <a:pt x="25199" y="50258"/>
                    <a:pt x="27238" y="50120"/>
                    <a:pt x="29519" y="49982"/>
                  </a:cubicBezTo>
                  <a:cubicBezTo>
                    <a:pt x="30556" y="49843"/>
                    <a:pt x="31697" y="49843"/>
                    <a:pt x="32838" y="49705"/>
                  </a:cubicBezTo>
                  <a:lnTo>
                    <a:pt x="33840" y="49705"/>
                  </a:lnTo>
                  <a:lnTo>
                    <a:pt x="34428" y="49532"/>
                  </a:lnTo>
                  <a:lnTo>
                    <a:pt x="35153" y="49532"/>
                  </a:lnTo>
                  <a:lnTo>
                    <a:pt x="37608" y="49394"/>
                  </a:lnTo>
                  <a:cubicBezTo>
                    <a:pt x="38748" y="49256"/>
                    <a:pt x="39889" y="49256"/>
                    <a:pt x="40926" y="49118"/>
                  </a:cubicBezTo>
                  <a:cubicBezTo>
                    <a:pt x="41617" y="49118"/>
                    <a:pt x="42343" y="48979"/>
                    <a:pt x="43069" y="48979"/>
                  </a:cubicBezTo>
                  <a:cubicBezTo>
                    <a:pt x="44935" y="48841"/>
                    <a:pt x="46975" y="48668"/>
                    <a:pt x="48980" y="48668"/>
                  </a:cubicBezTo>
                  <a:cubicBezTo>
                    <a:pt x="49844" y="48530"/>
                    <a:pt x="50846" y="48530"/>
                    <a:pt x="51710" y="48530"/>
                  </a:cubicBezTo>
                  <a:lnTo>
                    <a:pt x="51710" y="48392"/>
                  </a:lnTo>
                  <a:lnTo>
                    <a:pt x="51710" y="48115"/>
                  </a:lnTo>
                  <a:lnTo>
                    <a:pt x="51572" y="48115"/>
                  </a:lnTo>
                  <a:lnTo>
                    <a:pt x="51572" y="47804"/>
                  </a:lnTo>
                  <a:lnTo>
                    <a:pt x="51572" y="47666"/>
                  </a:lnTo>
                  <a:lnTo>
                    <a:pt x="51572" y="46802"/>
                  </a:lnTo>
                  <a:lnTo>
                    <a:pt x="51572" y="46525"/>
                  </a:lnTo>
                  <a:lnTo>
                    <a:pt x="51572" y="46387"/>
                  </a:lnTo>
                  <a:lnTo>
                    <a:pt x="51572" y="46249"/>
                  </a:lnTo>
                  <a:lnTo>
                    <a:pt x="51572" y="46076"/>
                  </a:lnTo>
                  <a:cubicBezTo>
                    <a:pt x="51572" y="45799"/>
                    <a:pt x="51710" y="45523"/>
                    <a:pt x="51710" y="45212"/>
                  </a:cubicBezTo>
                  <a:lnTo>
                    <a:pt x="51710" y="44797"/>
                  </a:lnTo>
                  <a:cubicBezTo>
                    <a:pt x="51572" y="43207"/>
                    <a:pt x="51434" y="41340"/>
                    <a:pt x="51434" y="39612"/>
                  </a:cubicBezTo>
                  <a:cubicBezTo>
                    <a:pt x="50708" y="39750"/>
                    <a:pt x="49982" y="39889"/>
                    <a:pt x="49256" y="40027"/>
                  </a:cubicBezTo>
                  <a:cubicBezTo>
                    <a:pt x="48980" y="40200"/>
                    <a:pt x="48530" y="40200"/>
                    <a:pt x="48115" y="40338"/>
                  </a:cubicBezTo>
                  <a:lnTo>
                    <a:pt x="47839" y="40338"/>
                  </a:lnTo>
                  <a:cubicBezTo>
                    <a:pt x="46975" y="40615"/>
                    <a:pt x="45938" y="40753"/>
                    <a:pt x="45074" y="40891"/>
                  </a:cubicBezTo>
                  <a:lnTo>
                    <a:pt x="44797" y="41064"/>
                  </a:lnTo>
                  <a:cubicBezTo>
                    <a:pt x="43795" y="41202"/>
                    <a:pt x="42792" y="41479"/>
                    <a:pt x="41790" y="41617"/>
                  </a:cubicBezTo>
                  <a:cubicBezTo>
                    <a:pt x="38748" y="42343"/>
                    <a:pt x="35568" y="43069"/>
                    <a:pt x="32423" y="43483"/>
                  </a:cubicBezTo>
                  <a:cubicBezTo>
                    <a:pt x="28240" y="44209"/>
                    <a:pt x="24196" y="44659"/>
                    <a:pt x="19876" y="44659"/>
                  </a:cubicBezTo>
                  <a:lnTo>
                    <a:pt x="19461" y="44659"/>
                  </a:lnTo>
                  <a:cubicBezTo>
                    <a:pt x="19150" y="44659"/>
                    <a:pt x="18873" y="44348"/>
                    <a:pt x="18873" y="44071"/>
                  </a:cubicBezTo>
                  <a:cubicBezTo>
                    <a:pt x="18873" y="43795"/>
                    <a:pt x="19150" y="43483"/>
                    <a:pt x="19461" y="43483"/>
                  </a:cubicBezTo>
                  <a:lnTo>
                    <a:pt x="19876" y="43483"/>
                  </a:lnTo>
                  <a:cubicBezTo>
                    <a:pt x="22779" y="43483"/>
                    <a:pt x="25786" y="43345"/>
                    <a:pt x="29105" y="42930"/>
                  </a:cubicBezTo>
                  <a:lnTo>
                    <a:pt x="29243" y="42792"/>
                  </a:lnTo>
                  <a:cubicBezTo>
                    <a:pt x="29830" y="42792"/>
                    <a:pt x="30556" y="42619"/>
                    <a:pt x="31109" y="42619"/>
                  </a:cubicBezTo>
                  <a:cubicBezTo>
                    <a:pt x="33840" y="42205"/>
                    <a:pt x="36605" y="41617"/>
                    <a:pt x="39198" y="41064"/>
                  </a:cubicBezTo>
                  <a:cubicBezTo>
                    <a:pt x="40926" y="40615"/>
                    <a:pt x="42792" y="40338"/>
                    <a:pt x="44521" y="39889"/>
                  </a:cubicBezTo>
                  <a:lnTo>
                    <a:pt x="45246" y="39750"/>
                  </a:lnTo>
                  <a:lnTo>
                    <a:pt x="45748" y="39612"/>
                  </a:lnTo>
                  <a:lnTo>
                    <a:pt x="45074" y="39612"/>
                  </a:lnTo>
                  <a:cubicBezTo>
                    <a:pt x="44521" y="39750"/>
                    <a:pt x="44071" y="39750"/>
                    <a:pt x="43518" y="39750"/>
                  </a:cubicBezTo>
                  <a:lnTo>
                    <a:pt x="43345" y="39750"/>
                  </a:lnTo>
                  <a:cubicBezTo>
                    <a:pt x="43069" y="39889"/>
                    <a:pt x="42792" y="39889"/>
                    <a:pt x="42343" y="39889"/>
                  </a:cubicBezTo>
                  <a:lnTo>
                    <a:pt x="42066" y="39889"/>
                  </a:lnTo>
                  <a:cubicBezTo>
                    <a:pt x="41928" y="39889"/>
                    <a:pt x="41617" y="40027"/>
                    <a:pt x="41479" y="40027"/>
                  </a:cubicBezTo>
                  <a:lnTo>
                    <a:pt x="40926" y="40027"/>
                  </a:lnTo>
                  <a:cubicBezTo>
                    <a:pt x="39025" y="40200"/>
                    <a:pt x="37158" y="40200"/>
                    <a:pt x="35153" y="40338"/>
                  </a:cubicBezTo>
                  <a:lnTo>
                    <a:pt x="33149" y="40338"/>
                  </a:lnTo>
                  <a:cubicBezTo>
                    <a:pt x="29969" y="40338"/>
                    <a:pt x="26789" y="40200"/>
                    <a:pt x="24058" y="40027"/>
                  </a:cubicBezTo>
                  <a:cubicBezTo>
                    <a:pt x="22192" y="40338"/>
                    <a:pt x="20602" y="40476"/>
                    <a:pt x="19150" y="40476"/>
                  </a:cubicBezTo>
                  <a:lnTo>
                    <a:pt x="17594" y="40476"/>
                  </a:lnTo>
                  <a:cubicBezTo>
                    <a:pt x="17283" y="40338"/>
                    <a:pt x="17007" y="40200"/>
                    <a:pt x="17007" y="39889"/>
                  </a:cubicBezTo>
                  <a:cubicBezTo>
                    <a:pt x="17007" y="39474"/>
                    <a:pt x="17283" y="39336"/>
                    <a:pt x="17594" y="39336"/>
                  </a:cubicBezTo>
                  <a:lnTo>
                    <a:pt x="19150" y="39336"/>
                  </a:lnTo>
                  <a:cubicBezTo>
                    <a:pt x="20187" y="39336"/>
                    <a:pt x="21327" y="39163"/>
                    <a:pt x="22606" y="39025"/>
                  </a:cubicBezTo>
                  <a:lnTo>
                    <a:pt x="22468" y="39025"/>
                  </a:lnTo>
                  <a:cubicBezTo>
                    <a:pt x="22468" y="38886"/>
                    <a:pt x="22330" y="38748"/>
                    <a:pt x="22192" y="38472"/>
                  </a:cubicBezTo>
                  <a:lnTo>
                    <a:pt x="22192" y="38299"/>
                  </a:lnTo>
                  <a:lnTo>
                    <a:pt x="22053" y="38160"/>
                  </a:lnTo>
                  <a:lnTo>
                    <a:pt x="22053" y="38022"/>
                  </a:lnTo>
                  <a:cubicBezTo>
                    <a:pt x="21915" y="37884"/>
                    <a:pt x="21915" y="37884"/>
                    <a:pt x="21915" y="37746"/>
                  </a:cubicBezTo>
                  <a:cubicBezTo>
                    <a:pt x="21466" y="37158"/>
                    <a:pt x="21189" y="36432"/>
                    <a:pt x="20878" y="35879"/>
                  </a:cubicBezTo>
                  <a:cubicBezTo>
                    <a:pt x="20602" y="35430"/>
                    <a:pt x="20463" y="35015"/>
                    <a:pt x="20187" y="34566"/>
                  </a:cubicBezTo>
                  <a:lnTo>
                    <a:pt x="19737" y="34566"/>
                  </a:lnTo>
                  <a:cubicBezTo>
                    <a:pt x="18286" y="34842"/>
                    <a:pt x="16868" y="35015"/>
                    <a:pt x="15279" y="35153"/>
                  </a:cubicBezTo>
                  <a:cubicBezTo>
                    <a:pt x="14829" y="35153"/>
                    <a:pt x="14691" y="34842"/>
                    <a:pt x="14691" y="34566"/>
                  </a:cubicBezTo>
                  <a:cubicBezTo>
                    <a:pt x="14691" y="34151"/>
                    <a:pt x="14829" y="33978"/>
                    <a:pt x="15279" y="33978"/>
                  </a:cubicBezTo>
                  <a:cubicBezTo>
                    <a:pt x="16281" y="33840"/>
                    <a:pt x="17594" y="33702"/>
                    <a:pt x="18873" y="33563"/>
                  </a:cubicBezTo>
                  <a:cubicBezTo>
                    <a:pt x="19150" y="33563"/>
                    <a:pt x="19461" y="33563"/>
                    <a:pt x="19737" y="33425"/>
                  </a:cubicBezTo>
                  <a:cubicBezTo>
                    <a:pt x="19599" y="33425"/>
                    <a:pt x="19599" y="33287"/>
                    <a:pt x="19599" y="33114"/>
                  </a:cubicBezTo>
                  <a:cubicBezTo>
                    <a:pt x="19461" y="32837"/>
                    <a:pt x="19323" y="32699"/>
                    <a:pt x="19150" y="32423"/>
                  </a:cubicBezTo>
                  <a:cubicBezTo>
                    <a:pt x="19012" y="32112"/>
                    <a:pt x="18873" y="31835"/>
                    <a:pt x="18873" y="31559"/>
                  </a:cubicBezTo>
                  <a:cubicBezTo>
                    <a:pt x="18735" y="31559"/>
                    <a:pt x="18735" y="31386"/>
                    <a:pt x="18735" y="31247"/>
                  </a:cubicBezTo>
                  <a:cubicBezTo>
                    <a:pt x="18458" y="30694"/>
                    <a:pt x="18147" y="29969"/>
                    <a:pt x="17871" y="29381"/>
                  </a:cubicBezTo>
                  <a:cubicBezTo>
                    <a:pt x="16419" y="29657"/>
                    <a:pt x="15002" y="29830"/>
                    <a:pt x="13550" y="30107"/>
                  </a:cubicBezTo>
                  <a:lnTo>
                    <a:pt x="13274" y="30107"/>
                  </a:lnTo>
                  <a:cubicBezTo>
                    <a:pt x="13101" y="30107"/>
                    <a:pt x="13101" y="30107"/>
                    <a:pt x="13101" y="29969"/>
                  </a:cubicBezTo>
                  <a:cubicBezTo>
                    <a:pt x="12963" y="29969"/>
                    <a:pt x="12963" y="29830"/>
                    <a:pt x="12824" y="29657"/>
                  </a:cubicBezTo>
                  <a:cubicBezTo>
                    <a:pt x="12824" y="29519"/>
                    <a:pt x="12824" y="29381"/>
                    <a:pt x="12963" y="29243"/>
                  </a:cubicBezTo>
                  <a:cubicBezTo>
                    <a:pt x="12963" y="29243"/>
                    <a:pt x="12963" y="29104"/>
                    <a:pt x="13101" y="29104"/>
                  </a:cubicBezTo>
                  <a:cubicBezTo>
                    <a:pt x="13101" y="28966"/>
                    <a:pt x="13274" y="28966"/>
                    <a:pt x="13274" y="28966"/>
                  </a:cubicBezTo>
                  <a:cubicBezTo>
                    <a:pt x="14553" y="28793"/>
                    <a:pt x="16004" y="28517"/>
                    <a:pt x="17283" y="28240"/>
                  </a:cubicBezTo>
                  <a:lnTo>
                    <a:pt x="17283" y="27929"/>
                  </a:lnTo>
                  <a:cubicBezTo>
                    <a:pt x="16868" y="27238"/>
                    <a:pt x="16557" y="26512"/>
                    <a:pt x="16281" y="25786"/>
                  </a:cubicBezTo>
                  <a:lnTo>
                    <a:pt x="16143" y="25199"/>
                  </a:lnTo>
                  <a:cubicBezTo>
                    <a:pt x="15866" y="25337"/>
                    <a:pt x="15555" y="25337"/>
                    <a:pt x="15417" y="25337"/>
                  </a:cubicBezTo>
                  <a:cubicBezTo>
                    <a:pt x="14414" y="25510"/>
                    <a:pt x="13412" y="25510"/>
                    <a:pt x="12548" y="25648"/>
                  </a:cubicBezTo>
                  <a:lnTo>
                    <a:pt x="11373" y="25648"/>
                  </a:lnTo>
                  <a:cubicBezTo>
                    <a:pt x="10958" y="25648"/>
                    <a:pt x="10820" y="25337"/>
                    <a:pt x="10820" y="25060"/>
                  </a:cubicBezTo>
                  <a:cubicBezTo>
                    <a:pt x="10820" y="24784"/>
                    <a:pt x="10958" y="24473"/>
                    <a:pt x="11373" y="24473"/>
                  </a:cubicBezTo>
                  <a:cubicBezTo>
                    <a:pt x="12686" y="24473"/>
                    <a:pt x="14138" y="24334"/>
                    <a:pt x="15555" y="24196"/>
                  </a:cubicBezTo>
                  <a:lnTo>
                    <a:pt x="15555" y="24058"/>
                  </a:lnTo>
                  <a:lnTo>
                    <a:pt x="15555" y="23920"/>
                  </a:lnTo>
                  <a:cubicBezTo>
                    <a:pt x="15140" y="23056"/>
                    <a:pt x="14829" y="22191"/>
                    <a:pt x="14553" y="21327"/>
                  </a:cubicBezTo>
                  <a:lnTo>
                    <a:pt x="14414" y="21016"/>
                  </a:lnTo>
                  <a:lnTo>
                    <a:pt x="14414" y="20878"/>
                  </a:lnTo>
                  <a:cubicBezTo>
                    <a:pt x="14276" y="20878"/>
                    <a:pt x="14138" y="21016"/>
                    <a:pt x="13965" y="21016"/>
                  </a:cubicBezTo>
                  <a:cubicBezTo>
                    <a:pt x="12824" y="21189"/>
                    <a:pt x="11684" y="21189"/>
                    <a:pt x="10681" y="21327"/>
                  </a:cubicBezTo>
                  <a:lnTo>
                    <a:pt x="9644" y="21327"/>
                  </a:lnTo>
                  <a:cubicBezTo>
                    <a:pt x="9368" y="21327"/>
                    <a:pt x="9091" y="21016"/>
                    <a:pt x="9091" y="20740"/>
                  </a:cubicBezTo>
                  <a:cubicBezTo>
                    <a:pt x="9091" y="20463"/>
                    <a:pt x="9368" y="20152"/>
                    <a:pt x="9644" y="20152"/>
                  </a:cubicBezTo>
                  <a:cubicBezTo>
                    <a:pt x="10958" y="20152"/>
                    <a:pt x="12237" y="20014"/>
                    <a:pt x="13827" y="19876"/>
                  </a:cubicBezTo>
                  <a:cubicBezTo>
                    <a:pt x="13689" y="19288"/>
                    <a:pt x="13412" y="18735"/>
                    <a:pt x="13274" y="18147"/>
                  </a:cubicBezTo>
                  <a:cubicBezTo>
                    <a:pt x="13101" y="17871"/>
                    <a:pt x="12824" y="17421"/>
                    <a:pt x="12686" y="17007"/>
                  </a:cubicBezTo>
                  <a:lnTo>
                    <a:pt x="12237" y="15555"/>
                  </a:lnTo>
                  <a:cubicBezTo>
                    <a:pt x="11822" y="15693"/>
                    <a:pt x="11373" y="15831"/>
                    <a:pt x="10958" y="15831"/>
                  </a:cubicBezTo>
                  <a:cubicBezTo>
                    <a:pt x="9955" y="16143"/>
                    <a:pt x="8780" y="16419"/>
                    <a:pt x="7640" y="16696"/>
                  </a:cubicBezTo>
                  <a:lnTo>
                    <a:pt x="7501" y="16696"/>
                  </a:lnTo>
                  <a:cubicBezTo>
                    <a:pt x="7363" y="16696"/>
                    <a:pt x="7052" y="16696"/>
                    <a:pt x="7052" y="16557"/>
                  </a:cubicBezTo>
                  <a:cubicBezTo>
                    <a:pt x="6914" y="16419"/>
                    <a:pt x="6914" y="16419"/>
                    <a:pt x="6914" y="16281"/>
                  </a:cubicBezTo>
                  <a:lnTo>
                    <a:pt x="6914" y="15831"/>
                  </a:lnTo>
                  <a:cubicBezTo>
                    <a:pt x="7052" y="15831"/>
                    <a:pt x="7052" y="15831"/>
                    <a:pt x="7052" y="15693"/>
                  </a:cubicBezTo>
                  <a:cubicBezTo>
                    <a:pt x="7225" y="15693"/>
                    <a:pt x="7225" y="15693"/>
                    <a:pt x="7363" y="15555"/>
                  </a:cubicBezTo>
                  <a:cubicBezTo>
                    <a:pt x="8780" y="15278"/>
                    <a:pt x="10232" y="14829"/>
                    <a:pt x="11822" y="14553"/>
                  </a:cubicBezTo>
                  <a:lnTo>
                    <a:pt x="11545" y="13827"/>
                  </a:lnTo>
                  <a:lnTo>
                    <a:pt x="11373" y="13550"/>
                  </a:lnTo>
                  <a:cubicBezTo>
                    <a:pt x="11096" y="12686"/>
                    <a:pt x="10681" y="11822"/>
                    <a:pt x="10370" y="10958"/>
                  </a:cubicBezTo>
                  <a:cubicBezTo>
                    <a:pt x="9091" y="11234"/>
                    <a:pt x="7916" y="11511"/>
                    <a:pt x="6914" y="11822"/>
                  </a:cubicBezTo>
                  <a:cubicBezTo>
                    <a:pt x="6637" y="11960"/>
                    <a:pt x="6361" y="12098"/>
                    <a:pt x="5911" y="12098"/>
                  </a:cubicBezTo>
                  <a:cubicBezTo>
                    <a:pt x="5911" y="12237"/>
                    <a:pt x="5773" y="12237"/>
                    <a:pt x="5773" y="12237"/>
                  </a:cubicBezTo>
                  <a:cubicBezTo>
                    <a:pt x="5635" y="12237"/>
                    <a:pt x="5497" y="12098"/>
                    <a:pt x="5324" y="11960"/>
                  </a:cubicBezTo>
                  <a:cubicBezTo>
                    <a:pt x="5324" y="11822"/>
                    <a:pt x="5324" y="11822"/>
                    <a:pt x="5185" y="11822"/>
                  </a:cubicBezTo>
                  <a:cubicBezTo>
                    <a:pt x="5185" y="11511"/>
                    <a:pt x="5324" y="11096"/>
                    <a:pt x="5635" y="11096"/>
                  </a:cubicBezTo>
                  <a:cubicBezTo>
                    <a:pt x="6188" y="10820"/>
                    <a:pt x="6637" y="10647"/>
                    <a:pt x="7225" y="10508"/>
                  </a:cubicBezTo>
                  <a:cubicBezTo>
                    <a:pt x="8089" y="10232"/>
                    <a:pt x="8953" y="10094"/>
                    <a:pt x="9955" y="9783"/>
                  </a:cubicBezTo>
                  <a:cubicBezTo>
                    <a:pt x="9955" y="9644"/>
                    <a:pt x="9817" y="9368"/>
                    <a:pt x="9644" y="9091"/>
                  </a:cubicBezTo>
                  <a:cubicBezTo>
                    <a:pt x="9368" y="8365"/>
                    <a:pt x="9230" y="7501"/>
                    <a:pt x="8953" y="6775"/>
                  </a:cubicBezTo>
                  <a:cubicBezTo>
                    <a:pt x="7501" y="7052"/>
                    <a:pt x="5911" y="7190"/>
                    <a:pt x="4321" y="7501"/>
                  </a:cubicBezTo>
                  <a:cubicBezTo>
                    <a:pt x="4183" y="7501"/>
                    <a:pt x="4045" y="7363"/>
                    <a:pt x="4045" y="7190"/>
                  </a:cubicBezTo>
                  <a:cubicBezTo>
                    <a:pt x="3907" y="7190"/>
                    <a:pt x="3768" y="7052"/>
                    <a:pt x="3768" y="6914"/>
                  </a:cubicBezTo>
                  <a:cubicBezTo>
                    <a:pt x="3768" y="6637"/>
                    <a:pt x="3907" y="6499"/>
                    <a:pt x="4045" y="6499"/>
                  </a:cubicBezTo>
                  <a:cubicBezTo>
                    <a:pt x="4045" y="6326"/>
                    <a:pt x="4183" y="6326"/>
                    <a:pt x="4321" y="6326"/>
                  </a:cubicBezTo>
                  <a:cubicBezTo>
                    <a:pt x="5047" y="6188"/>
                    <a:pt x="5635" y="6188"/>
                    <a:pt x="6188" y="6050"/>
                  </a:cubicBezTo>
                  <a:lnTo>
                    <a:pt x="6361" y="6050"/>
                  </a:lnTo>
                  <a:cubicBezTo>
                    <a:pt x="7052" y="5911"/>
                    <a:pt x="7778" y="5773"/>
                    <a:pt x="8504" y="5773"/>
                  </a:cubicBezTo>
                  <a:lnTo>
                    <a:pt x="8504" y="5462"/>
                  </a:lnTo>
                  <a:cubicBezTo>
                    <a:pt x="8227" y="4771"/>
                    <a:pt x="7916" y="3907"/>
                    <a:pt x="7640" y="3181"/>
                  </a:cubicBezTo>
                  <a:cubicBezTo>
                    <a:pt x="7640" y="3042"/>
                    <a:pt x="7640" y="2870"/>
                    <a:pt x="7501" y="2870"/>
                  </a:cubicBezTo>
                  <a:cubicBezTo>
                    <a:pt x="7225" y="1867"/>
                    <a:pt x="6914" y="865"/>
                    <a:pt x="6499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4332983" y="3300466"/>
              <a:ext cx="550654" cy="74516"/>
            </a:xfrm>
            <a:custGeom>
              <a:avLst/>
              <a:gdLst/>
              <a:ahLst/>
              <a:cxnLst/>
              <a:rect l="l" t="t" r="r" b="b"/>
              <a:pathLst>
                <a:path w="30660" h="4149" extrusionOk="0">
                  <a:moveTo>
                    <a:pt x="30072" y="1"/>
                  </a:moveTo>
                  <a:cubicBezTo>
                    <a:pt x="29519" y="1"/>
                    <a:pt x="28793" y="1"/>
                    <a:pt x="28067" y="139"/>
                  </a:cubicBezTo>
                  <a:cubicBezTo>
                    <a:pt x="27653" y="139"/>
                    <a:pt x="27203" y="277"/>
                    <a:pt x="26788" y="277"/>
                  </a:cubicBezTo>
                  <a:cubicBezTo>
                    <a:pt x="25924" y="416"/>
                    <a:pt x="24887" y="554"/>
                    <a:pt x="23747" y="692"/>
                  </a:cubicBezTo>
                  <a:lnTo>
                    <a:pt x="23608" y="692"/>
                  </a:lnTo>
                  <a:cubicBezTo>
                    <a:pt x="22295" y="865"/>
                    <a:pt x="20878" y="1003"/>
                    <a:pt x="19564" y="1280"/>
                  </a:cubicBezTo>
                  <a:lnTo>
                    <a:pt x="18838" y="1280"/>
                  </a:lnTo>
                  <a:cubicBezTo>
                    <a:pt x="17974" y="1418"/>
                    <a:pt x="16972" y="1556"/>
                    <a:pt x="16108" y="1729"/>
                  </a:cubicBezTo>
                  <a:lnTo>
                    <a:pt x="15693" y="1729"/>
                  </a:lnTo>
                  <a:lnTo>
                    <a:pt x="15382" y="1867"/>
                  </a:lnTo>
                  <a:lnTo>
                    <a:pt x="15244" y="1867"/>
                  </a:lnTo>
                  <a:cubicBezTo>
                    <a:pt x="14967" y="1867"/>
                    <a:pt x="14829" y="1867"/>
                    <a:pt x="14691" y="2006"/>
                  </a:cubicBezTo>
                  <a:cubicBezTo>
                    <a:pt x="14103" y="2006"/>
                    <a:pt x="13654" y="2006"/>
                    <a:pt x="13101" y="2144"/>
                  </a:cubicBezTo>
                  <a:cubicBezTo>
                    <a:pt x="12237" y="2282"/>
                    <a:pt x="11234" y="2282"/>
                    <a:pt x="10370" y="2420"/>
                  </a:cubicBezTo>
                  <a:cubicBezTo>
                    <a:pt x="6602" y="2870"/>
                    <a:pt x="3595" y="3008"/>
                    <a:pt x="554" y="3008"/>
                  </a:cubicBezTo>
                  <a:cubicBezTo>
                    <a:pt x="277" y="3008"/>
                    <a:pt x="0" y="3284"/>
                    <a:pt x="0" y="3596"/>
                  </a:cubicBezTo>
                  <a:cubicBezTo>
                    <a:pt x="0" y="3872"/>
                    <a:pt x="277" y="4149"/>
                    <a:pt x="692" y="4149"/>
                  </a:cubicBezTo>
                  <a:cubicBezTo>
                    <a:pt x="4598" y="4149"/>
                    <a:pt x="8469" y="3872"/>
                    <a:pt x="12375" y="3457"/>
                  </a:cubicBezTo>
                  <a:cubicBezTo>
                    <a:pt x="14829" y="3008"/>
                    <a:pt x="17110" y="2731"/>
                    <a:pt x="19564" y="2420"/>
                  </a:cubicBezTo>
                  <a:lnTo>
                    <a:pt x="19703" y="2420"/>
                  </a:lnTo>
                  <a:lnTo>
                    <a:pt x="19875" y="2282"/>
                  </a:lnTo>
                  <a:cubicBezTo>
                    <a:pt x="20878" y="2144"/>
                    <a:pt x="22018" y="2006"/>
                    <a:pt x="23159" y="1867"/>
                  </a:cubicBezTo>
                  <a:lnTo>
                    <a:pt x="23747" y="1867"/>
                  </a:lnTo>
                  <a:cubicBezTo>
                    <a:pt x="23885" y="1867"/>
                    <a:pt x="23885" y="1867"/>
                    <a:pt x="24023" y="1729"/>
                  </a:cubicBezTo>
                  <a:lnTo>
                    <a:pt x="25198" y="1556"/>
                  </a:lnTo>
                  <a:cubicBezTo>
                    <a:pt x="26927" y="1418"/>
                    <a:pt x="28655" y="1280"/>
                    <a:pt x="30072" y="1003"/>
                  </a:cubicBezTo>
                  <a:cubicBezTo>
                    <a:pt x="30245" y="1003"/>
                    <a:pt x="30383" y="1003"/>
                    <a:pt x="30522" y="865"/>
                  </a:cubicBezTo>
                  <a:cubicBezTo>
                    <a:pt x="30660" y="865"/>
                    <a:pt x="30660" y="692"/>
                    <a:pt x="30660" y="554"/>
                  </a:cubicBezTo>
                  <a:cubicBezTo>
                    <a:pt x="30660" y="277"/>
                    <a:pt x="30660" y="139"/>
                    <a:pt x="30522" y="139"/>
                  </a:cubicBezTo>
                  <a:cubicBezTo>
                    <a:pt x="30522" y="1"/>
                    <a:pt x="30383" y="1"/>
                    <a:pt x="30072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4182748" y="3388003"/>
              <a:ext cx="731942" cy="139693"/>
            </a:xfrm>
            <a:custGeom>
              <a:avLst/>
              <a:gdLst/>
              <a:ahLst/>
              <a:cxnLst/>
              <a:rect l="l" t="t" r="r" b="b"/>
              <a:pathLst>
                <a:path w="40754" h="7778" extrusionOk="0">
                  <a:moveTo>
                    <a:pt x="40165" y="0"/>
                  </a:moveTo>
                  <a:cubicBezTo>
                    <a:pt x="38610" y="139"/>
                    <a:pt x="37158" y="312"/>
                    <a:pt x="35707" y="588"/>
                  </a:cubicBezTo>
                  <a:cubicBezTo>
                    <a:pt x="34981" y="726"/>
                    <a:pt x="34289" y="865"/>
                    <a:pt x="33425" y="865"/>
                  </a:cubicBezTo>
                  <a:lnTo>
                    <a:pt x="30383" y="1314"/>
                  </a:lnTo>
                  <a:lnTo>
                    <a:pt x="27376" y="1729"/>
                  </a:lnTo>
                  <a:lnTo>
                    <a:pt x="27203" y="1729"/>
                  </a:lnTo>
                  <a:cubicBezTo>
                    <a:pt x="26201" y="1867"/>
                    <a:pt x="25337" y="2040"/>
                    <a:pt x="24473" y="2178"/>
                  </a:cubicBezTo>
                  <a:cubicBezTo>
                    <a:pt x="23609" y="2316"/>
                    <a:pt x="22745" y="2316"/>
                    <a:pt x="22019" y="2455"/>
                  </a:cubicBezTo>
                  <a:cubicBezTo>
                    <a:pt x="21327" y="2593"/>
                    <a:pt x="20602" y="2731"/>
                    <a:pt x="20014" y="2731"/>
                  </a:cubicBezTo>
                  <a:cubicBezTo>
                    <a:pt x="19288" y="2904"/>
                    <a:pt x="18562" y="3042"/>
                    <a:pt x="17871" y="3180"/>
                  </a:cubicBezTo>
                  <a:cubicBezTo>
                    <a:pt x="17283" y="3180"/>
                    <a:pt x="16834" y="3319"/>
                    <a:pt x="16281" y="3457"/>
                  </a:cubicBezTo>
                  <a:lnTo>
                    <a:pt x="15970" y="3457"/>
                  </a:lnTo>
                  <a:cubicBezTo>
                    <a:pt x="14967" y="3595"/>
                    <a:pt x="14103" y="3906"/>
                    <a:pt x="13239" y="4045"/>
                  </a:cubicBezTo>
                  <a:cubicBezTo>
                    <a:pt x="12375" y="4183"/>
                    <a:pt x="11649" y="4459"/>
                    <a:pt x="10785" y="4632"/>
                  </a:cubicBezTo>
                  <a:lnTo>
                    <a:pt x="10232" y="4770"/>
                  </a:lnTo>
                  <a:lnTo>
                    <a:pt x="10094" y="4770"/>
                  </a:lnTo>
                  <a:lnTo>
                    <a:pt x="9506" y="4909"/>
                  </a:lnTo>
                  <a:cubicBezTo>
                    <a:pt x="9057" y="5047"/>
                    <a:pt x="8504" y="5185"/>
                    <a:pt x="8054" y="5323"/>
                  </a:cubicBezTo>
                  <a:cubicBezTo>
                    <a:pt x="6188" y="5773"/>
                    <a:pt x="4460" y="6049"/>
                    <a:pt x="2731" y="6360"/>
                  </a:cubicBezTo>
                  <a:lnTo>
                    <a:pt x="2455" y="6360"/>
                  </a:lnTo>
                  <a:cubicBezTo>
                    <a:pt x="2317" y="6360"/>
                    <a:pt x="2006" y="6499"/>
                    <a:pt x="1729" y="6499"/>
                  </a:cubicBezTo>
                  <a:lnTo>
                    <a:pt x="1280" y="6499"/>
                  </a:lnTo>
                  <a:cubicBezTo>
                    <a:pt x="1003" y="6499"/>
                    <a:pt x="865" y="6499"/>
                    <a:pt x="588" y="6637"/>
                  </a:cubicBezTo>
                  <a:cubicBezTo>
                    <a:pt x="416" y="6637"/>
                    <a:pt x="277" y="6637"/>
                    <a:pt x="139" y="6775"/>
                  </a:cubicBezTo>
                  <a:lnTo>
                    <a:pt x="139" y="6913"/>
                  </a:lnTo>
                  <a:cubicBezTo>
                    <a:pt x="1" y="7052"/>
                    <a:pt x="1" y="7052"/>
                    <a:pt x="1" y="7225"/>
                  </a:cubicBezTo>
                  <a:cubicBezTo>
                    <a:pt x="1" y="7501"/>
                    <a:pt x="277" y="7778"/>
                    <a:pt x="588" y="7778"/>
                  </a:cubicBezTo>
                  <a:cubicBezTo>
                    <a:pt x="2144" y="7639"/>
                    <a:pt x="3596" y="7363"/>
                    <a:pt x="5047" y="7052"/>
                  </a:cubicBezTo>
                  <a:cubicBezTo>
                    <a:pt x="6914" y="6775"/>
                    <a:pt x="8780" y="6360"/>
                    <a:pt x="10370" y="5911"/>
                  </a:cubicBezTo>
                  <a:lnTo>
                    <a:pt x="10647" y="5911"/>
                  </a:lnTo>
                  <a:lnTo>
                    <a:pt x="11511" y="5635"/>
                  </a:lnTo>
                  <a:cubicBezTo>
                    <a:pt x="12099" y="5496"/>
                    <a:pt x="12686" y="5323"/>
                    <a:pt x="13101" y="5185"/>
                  </a:cubicBezTo>
                  <a:cubicBezTo>
                    <a:pt x="13377" y="5185"/>
                    <a:pt x="13689" y="5185"/>
                    <a:pt x="13965" y="5047"/>
                  </a:cubicBezTo>
                  <a:cubicBezTo>
                    <a:pt x="14553" y="4909"/>
                    <a:pt x="14967" y="4909"/>
                    <a:pt x="15417" y="4770"/>
                  </a:cubicBezTo>
                  <a:lnTo>
                    <a:pt x="15693" y="4770"/>
                  </a:lnTo>
                  <a:cubicBezTo>
                    <a:pt x="16143" y="4632"/>
                    <a:pt x="16557" y="4632"/>
                    <a:pt x="17007" y="4459"/>
                  </a:cubicBezTo>
                  <a:cubicBezTo>
                    <a:pt x="18562" y="4183"/>
                    <a:pt x="20463" y="3906"/>
                    <a:pt x="22606" y="3595"/>
                  </a:cubicBezTo>
                  <a:cubicBezTo>
                    <a:pt x="24196" y="3319"/>
                    <a:pt x="25648" y="3180"/>
                    <a:pt x="27203" y="2904"/>
                  </a:cubicBezTo>
                  <a:lnTo>
                    <a:pt x="27653" y="2904"/>
                  </a:lnTo>
                  <a:lnTo>
                    <a:pt x="27929" y="2731"/>
                  </a:lnTo>
                  <a:lnTo>
                    <a:pt x="28655" y="2731"/>
                  </a:lnTo>
                  <a:lnTo>
                    <a:pt x="28932" y="2593"/>
                  </a:lnTo>
                  <a:lnTo>
                    <a:pt x="29105" y="2593"/>
                  </a:lnTo>
                  <a:lnTo>
                    <a:pt x="30660" y="2455"/>
                  </a:lnTo>
                  <a:cubicBezTo>
                    <a:pt x="31835" y="2316"/>
                    <a:pt x="32838" y="2178"/>
                    <a:pt x="33840" y="2040"/>
                  </a:cubicBezTo>
                  <a:cubicBezTo>
                    <a:pt x="34566" y="1867"/>
                    <a:pt x="35292" y="1729"/>
                    <a:pt x="36156" y="1729"/>
                  </a:cubicBezTo>
                  <a:lnTo>
                    <a:pt x="36294" y="1590"/>
                  </a:lnTo>
                  <a:cubicBezTo>
                    <a:pt x="37020" y="1452"/>
                    <a:pt x="37746" y="1452"/>
                    <a:pt x="38437" y="1314"/>
                  </a:cubicBezTo>
                  <a:cubicBezTo>
                    <a:pt x="39025" y="1176"/>
                    <a:pt x="39612" y="1176"/>
                    <a:pt x="40165" y="1176"/>
                  </a:cubicBezTo>
                  <a:cubicBezTo>
                    <a:pt x="40165" y="1176"/>
                    <a:pt x="40338" y="1176"/>
                    <a:pt x="40338" y="1003"/>
                  </a:cubicBezTo>
                  <a:lnTo>
                    <a:pt x="40615" y="1003"/>
                  </a:lnTo>
                  <a:cubicBezTo>
                    <a:pt x="40615" y="865"/>
                    <a:pt x="40753" y="726"/>
                    <a:pt x="40753" y="588"/>
                  </a:cubicBezTo>
                  <a:cubicBezTo>
                    <a:pt x="40753" y="312"/>
                    <a:pt x="40477" y="0"/>
                    <a:pt x="4016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4185227" y="3465608"/>
              <a:ext cx="768562" cy="147757"/>
            </a:xfrm>
            <a:custGeom>
              <a:avLst/>
              <a:gdLst/>
              <a:ahLst/>
              <a:cxnLst/>
              <a:rect l="l" t="t" r="r" b="b"/>
              <a:pathLst>
                <a:path w="42793" h="8227" extrusionOk="0">
                  <a:moveTo>
                    <a:pt x="42205" y="0"/>
                  </a:moveTo>
                  <a:cubicBezTo>
                    <a:pt x="41756" y="0"/>
                    <a:pt x="41341" y="138"/>
                    <a:pt x="40892" y="138"/>
                  </a:cubicBezTo>
                  <a:cubicBezTo>
                    <a:pt x="39474" y="311"/>
                    <a:pt x="38023" y="588"/>
                    <a:pt x="36744" y="864"/>
                  </a:cubicBezTo>
                  <a:lnTo>
                    <a:pt x="36156" y="1002"/>
                  </a:lnTo>
                  <a:cubicBezTo>
                    <a:pt x="35430" y="1175"/>
                    <a:pt x="34843" y="1314"/>
                    <a:pt x="34290" y="1452"/>
                  </a:cubicBezTo>
                  <a:cubicBezTo>
                    <a:pt x="34151" y="1452"/>
                    <a:pt x="34151" y="1590"/>
                    <a:pt x="34151" y="1590"/>
                  </a:cubicBezTo>
                  <a:cubicBezTo>
                    <a:pt x="33425" y="1728"/>
                    <a:pt x="32838" y="1867"/>
                    <a:pt x="32112" y="2039"/>
                  </a:cubicBezTo>
                  <a:cubicBezTo>
                    <a:pt x="31835" y="2039"/>
                    <a:pt x="31697" y="2039"/>
                    <a:pt x="31386" y="2178"/>
                  </a:cubicBezTo>
                  <a:cubicBezTo>
                    <a:pt x="27377" y="2904"/>
                    <a:pt x="23471" y="3457"/>
                    <a:pt x="20152" y="4044"/>
                  </a:cubicBezTo>
                  <a:lnTo>
                    <a:pt x="18424" y="4321"/>
                  </a:lnTo>
                  <a:lnTo>
                    <a:pt x="17422" y="4459"/>
                  </a:lnTo>
                  <a:lnTo>
                    <a:pt x="16696" y="4459"/>
                  </a:lnTo>
                  <a:lnTo>
                    <a:pt x="15555" y="4632"/>
                  </a:lnTo>
                  <a:lnTo>
                    <a:pt x="15417" y="4770"/>
                  </a:lnTo>
                  <a:cubicBezTo>
                    <a:pt x="14691" y="4770"/>
                    <a:pt x="13965" y="4908"/>
                    <a:pt x="13239" y="5047"/>
                  </a:cubicBezTo>
                  <a:cubicBezTo>
                    <a:pt x="9230" y="5634"/>
                    <a:pt x="4771" y="6187"/>
                    <a:pt x="450" y="7051"/>
                  </a:cubicBezTo>
                  <a:cubicBezTo>
                    <a:pt x="450" y="7051"/>
                    <a:pt x="278" y="7051"/>
                    <a:pt x="278" y="7224"/>
                  </a:cubicBezTo>
                  <a:cubicBezTo>
                    <a:pt x="278" y="7224"/>
                    <a:pt x="139" y="7224"/>
                    <a:pt x="139" y="7362"/>
                  </a:cubicBezTo>
                  <a:cubicBezTo>
                    <a:pt x="139" y="7362"/>
                    <a:pt x="1" y="7362"/>
                    <a:pt x="1" y="7501"/>
                  </a:cubicBezTo>
                  <a:lnTo>
                    <a:pt x="1" y="7639"/>
                  </a:lnTo>
                  <a:lnTo>
                    <a:pt x="1" y="7777"/>
                  </a:lnTo>
                  <a:cubicBezTo>
                    <a:pt x="1" y="7915"/>
                    <a:pt x="139" y="8088"/>
                    <a:pt x="278" y="8227"/>
                  </a:cubicBezTo>
                  <a:lnTo>
                    <a:pt x="727" y="8227"/>
                  </a:lnTo>
                  <a:cubicBezTo>
                    <a:pt x="2732" y="7777"/>
                    <a:pt x="4909" y="7501"/>
                    <a:pt x="6914" y="7051"/>
                  </a:cubicBezTo>
                  <a:cubicBezTo>
                    <a:pt x="10094" y="6637"/>
                    <a:pt x="13239" y="6187"/>
                    <a:pt x="16005" y="5772"/>
                  </a:cubicBezTo>
                  <a:lnTo>
                    <a:pt x="16419" y="5772"/>
                  </a:lnTo>
                  <a:lnTo>
                    <a:pt x="16869" y="5634"/>
                  </a:lnTo>
                  <a:lnTo>
                    <a:pt x="17284" y="5634"/>
                  </a:lnTo>
                  <a:lnTo>
                    <a:pt x="17871" y="5496"/>
                  </a:lnTo>
                  <a:cubicBezTo>
                    <a:pt x="19599" y="5185"/>
                    <a:pt x="21466" y="5047"/>
                    <a:pt x="23194" y="4770"/>
                  </a:cubicBezTo>
                  <a:cubicBezTo>
                    <a:pt x="23920" y="4632"/>
                    <a:pt x="24646" y="4459"/>
                    <a:pt x="25337" y="4321"/>
                  </a:cubicBezTo>
                  <a:cubicBezTo>
                    <a:pt x="26927" y="4044"/>
                    <a:pt x="28379" y="3906"/>
                    <a:pt x="29831" y="3595"/>
                  </a:cubicBezTo>
                  <a:cubicBezTo>
                    <a:pt x="30522" y="3457"/>
                    <a:pt x="31248" y="3318"/>
                    <a:pt x="31974" y="3180"/>
                  </a:cubicBezTo>
                  <a:cubicBezTo>
                    <a:pt x="32976" y="3042"/>
                    <a:pt x="33979" y="2731"/>
                    <a:pt x="35015" y="2454"/>
                  </a:cubicBezTo>
                  <a:cubicBezTo>
                    <a:pt x="35430" y="2454"/>
                    <a:pt x="35880" y="2316"/>
                    <a:pt x="36294" y="2178"/>
                  </a:cubicBezTo>
                  <a:cubicBezTo>
                    <a:pt x="36571" y="2178"/>
                    <a:pt x="36882" y="2039"/>
                    <a:pt x="37159" y="2039"/>
                  </a:cubicBezTo>
                  <a:cubicBezTo>
                    <a:pt x="37159" y="2039"/>
                    <a:pt x="37297" y="2039"/>
                    <a:pt x="37297" y="1867"/>
                  </a:cubicBezTo>
                  <a:cubicBezTo>
                    <a:pt x="37608" y="1867"/>
                    <a:pt x="37884" y="1867"/>
                    <a:pt x="38161" y="1728"/>
                  </a:cubicBezTo>
                  <a:cubicBezTo>
                    <a:pt x="38749" y="1590"/>
                    <a:pt x="39163" y="1590"/>
                    <a:pt x="39613" y="1452"/>
                  </a:cubicBezTo>
                  <a:cubicBezTo>
                    <a:pt x="39889" y="1452"/>
                    <a:pt x="40200" y="1314"/>
                    <a:pt x="40477" y="1314"/>
                  </a:cubicBezTo>
                  <a:cubicBezTo>
                    <a:pt x="41064" y="1314"/>
                    <a:pt x="41617" y="1175"/>
                    <a:pt x="42205" y="1175"/>
                  </a:cubicBezTo>
                  <a:cubicBezTo>
                    <a:pt x="42482" y="1175"/>
                    <a:pt x="42793" y="864"/>
                    <a:pt x="42793" y="588"/>
                  </a:cubicBezTo>
                  <a:cubicBezTo>
                    <a:pt x="42793" y="449"/>
                    <a:pt x="42620" y="311"/>
                    <a:pt x="42620" y="311"/>
                  </a:cubicBezTo>
                  <a:lnTo>
                    <a:pt x="42482" y="138"/>
                  </a:lnTo>
                  <a:cubicBezTo>
                    <a:pt x="42482" y="138"/>
                    <a:pt x="42343" y="0"/>
                    <a:pt x="4220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4252289" y="3566795"/>
              <a:ext cx="773519" cy="129132"/>
            </a:xfrm>
            <a:custGeom>
              <a:avLst/>
              <a:gdLst/>
              <a:ahLst/>
              <a:cxnLst/>
              <a:rect l="l" t="t" r="r" b="b"/>
              <a:pathLst>
                <a:path w="43069" h="7190" extrusionOk="0">
                  <a:moveTo>
                    <a:pt x="42342" y="0"/>
                  </a:moveTo>
                  <a:cubicBezTo>
                    <a:pt x="41789" y="138"/>
                    <a:pt x="41063" y="277"/>
                    <a:pt x="40338" y="415"/>
                  </a:cubicBezTo>
                  <a:cubicBezTo>
                    <a:pt x="38471" y="726"/>
                    <a:pt x="36466" y="1141"/>
                    <a:pt x="34150" y="1417"/>
                  </a:cubicBezTo>
                  <a:lnTo>
                    <a:pt x="33701" y="1417"/>
                  </a:lnTo>
                  <a:cubicBezTo>
                    <a:pt x="30970" y="1867"/>
                    <a:pt x="27963" y="2143"/>
                    <a:pt x="25509" y="2454"/>
                  </a:cubicBezTo>
                  <a:cubicBezTo>
                    <a:pt x="24783" y="2454"/>
                    <a:pt x="24196" y="2593"/>
                    <a:pt x="23643" y="2593"/>
                  </a:cubicBezTo>
                  <a:lnTo>
                    <a:pt x="23055" y="2593"/>
                  </a:lnTo>
                  <a:lnTo>
                    <a:pt x="22917" y="2731"/>
                  </a:lnTo>
                  <a:lnTo>
                    <a:pt x="21603" y="2731"/>
                  </a:lnTo>
                  <a:cubicBezTo>
                    <a:pt x="19184" y="3007"/>
                    <a:pt x="16730" y="3318"/>
                    <a:pt x="14137" y="3595"/>
                  </a:cubicBezTo>
                  <a:cubicBezTo>
                    <a:pt x="13411" y="3733"/>
                    <a:pt x="12547" y="3871"/>
                    <a:pt x="11683" y="3871"/>
                  </a:cubicBezTo>
                  <a:cubicBezTo>
                    <a:pt x="9817" y="4183"/>
                    <a:pt x="7950" y="4459"/>
                    <a:pt x="6360" y="4736"/>
                  </a:cubicBezTo>
                  <a:cubicBezTo>
                    <a:pt x="5358" y="4874"/>
                    <a:pt x="4493" y="5185"/>
                    <a:pt x="3457" y="5323"/>
                  </a:cubicBezTo>
                  <a:cubicBezTo>
                    <a:pt x="3042" y="5461"/>
                    <a:pt x="2592" y="5461"/>
                    <a:pt x="2178" y="5600"/>
                  </a:cubicBezTo>
                  <a:cubicBezTo>
                    <a:pt x="1590" y="5738"/>
                    <a:pt x="1037" y="5911"/>
                    <a:pt x="449" y="6049"/>
                  </a:cubicBezTo>
                  <a:lnTo>
                    <a:pt x="311" y="6049"/>
                  </a:lnTo>
                  <a:lnTo>
                    <a:pt x="173" y="6187"/>
                  </a:lnTo>
                  <a:lnTo>
                    <a:pt x="173" y="6326"/>
                  </a:lnTo>
                  <a:lnTo>
                    <a:pt x="0" y="6326"/>
                  </a:lnTo>
                  <a:lnTo>
                    <a:pt x="0" y="6602"/>
                  </a:lnTo>
                  <a:lnTo>
                    <a:pt x="0" y="6775"/>
                  </a:lnTo>
                  <a:cubicBezTo>
                    <a:pt x="0" y="6775"/>
                    <a:pt x="0" y="6913"/>
                    <a:pt x="173" y="6913"/>
                  </a:cubicBezTo>
                  <a:cubicBezTo>
                    <a:pt x="173" y="7051"/>
                    <a:pt x="449" y="7190"/>
                    <a:pt x="588" y="7190"/>
                  </a:cubicBezTo>
                  <a:lnTo>
                    <a:pt x="726" y="7190"/>
                  </a:lnTo>
                  <a:lnTo>
                    <a:pt x="864" y="7051"/>
                  </a:lnTo>
                  <a:cubicBezTo>
                    <a:pt x="2178" y="6775"/>
                    <a:pt x="3457" y="6464"/>
                    <a:pt x="4770" y="6187"/>
                  </a:cubicBezTo>
                  <a:cubicBezTo>
                    <a:pt x="6360" y="5911"/>
                    <a:pt x="7950" y="5600"/>
                    <a:pt x="9678" y="5461"/>
                  </a:cubicBezTo>
                  <a:cubicBezTo>
                    <a:pt x="9817" y="5323"/>
                    <a:pt x="9955" y="5323"/>
                    <a:pt x="10093" y="5323"/>
                  </a:cubicBezTo>
                  <a:cubicBezTo>
                    <a:pt x="10542" y="5323"/>
                    <a:pt x="10957" y="5185"/>
                    <a:pt x="11545" y="5185"/>
                  </a:cubicBezTo>
                  <a:cubicBezTo>
                    <a:pt x="11683" y="5185"/>
                    <a:pt x="11960" y="5047"/>
                    <a:pt x="12271" y="5047"/>
                  </a:cubicBezTo>
                  <a:cubicBezTo>
                    <a:pt x="12685" y="4874"/>
                    <a:pt x="13135" y="4874"/>
                    <a:pt x="13550" y="4874"/>
                  </a:cubicBezTo>
                  <a:cubicBezTo>
                    <a:pt x="16868" y="4459"/>
                    <a:pt x="20186" y="4010"/>
                    <a:pt x="22917" y="3871"/>
                  </a:cubicBezTo>
                  <a:lnTo>
                    <a:pt x="23193" y="3733"/>
                  </a:lnTo>
                  <a:lnTo>
                    <a:pt x="23504" y="3733"/>
                  </a:lnTo>
                  <a:cubicBezTo>
                    <a:pt x="27099" y="3457"/>
                    <a:pt x="30832" y="3007"/>
                    <a:pt x="34565" y="2454"/>
                  </a:cubicBezTo>
                  <a:cubicBezTo>
                    <a:pt x="37607" y="2143"/>
                    <a:pt x="40199" y="1590"/>
                    <a:pt x="42653" y="1141"/>
                  </a:cubicBezTo>
                  <a:lnTo>
                    <a:pt x="42792" y="1141"/>
                  </a:lnTo>
                  <a:cubicBezTo>
                    <a:pt x="42792" y="1003"/>
                    <a:pt x="42930" y="1003"/>
                    <a:pt x="42930" y="1003"/>
                  </a:cubicBezTo>
                  <a:lnTo>
                    <a:pt x="43068" y="864"/>
                  </a:lnTo>
                  <a:lnTo>
                    <a:pt x="43068" y="415"/>
                  </a:lnTo>
                  <a:cubicBezTo>
                    <a:pt x="43068" y="415"/>
                    <a:pt x="43068" y="277"/>
                    <a:pt x="42930" y="277"/>
                  </a:cubicBezTo>
                  <a:cubicBezTo>
                    <a:pt x="42930" y="138"/>
                    <a:pt x="42792" y="0"/>
                    <a:pt x="42515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4306906" y="3657421"/>
              <a:ext cx="703385" cy="147146"/>
            </a:xfrm>
            <a:custGeom>
              <a:avLst/>
              <a:gdLst/>
              <a:ahLst/>
              <a:cxnLst/>
              <a:rect l="l" t="t" r="r" b="b"/>
              <a:pathLst>
                <a:path w="39164" h="8193" extrusionOk="0">
                  <a:moveTo>
                    <a:pt x="38437" y="1"/>
                  </a:moveTo>
                  <a:cubicBezTo>
                    <a:pt x="33702" y="1003"/>
                    <a:pt x="28794" y="1729"/>
                    <a:pt x="24196" y="2420"/>
                  </a:cubicBezTo>
                  <a:lnTo>
                    <a:pt x="24058" y="2420"/>
                  </a:lnTo>
                  <a:lnTo>
                    <a:pt x="23332" y="2593"/>
                  </a:lnTo>
                  <a:lnTo>
                    <a:pt x="23056" y="2593"/>
                  </a:lnTo>
                  <a:cubicBezTo>
                    <a:pt x="22019" y="2731"/>
                    <a:pt x="21016" y="2870"/>
                    <a:pt x="20014" y="3008"/>
                  </a:cubicBezTo>
                  <a:cubicBezTo>
                    <a:pt x="19426" y="3146"/>
                    <a:pt x="18873" y="3146"/>
                    <a:pt x="18286" y="3284"/>
                  </a:cubicBezTo>
                  <a:cubicBezTo>
                    <a:pt x="17560" y="3457"/>
                    <a:pt x="16834" y="3595"/>
                    <a:pt x="16281" y="3595"/>
                  </a:cubicBezTo>
                  <a:cubicBezTo>
                    <a:pt x="13101" y="4148"/>
                    <a:pt x="10370" y="4736"/>
                    <a:pt x="7916" y="5185"/>
                  </a:cubicBezTo>
                  <a:cubicBezTo>
                    <a:pt x="5911" y="5600"/>
                    <a:pt x="3872" y="6188"/>
                    <a:pt x="2144" y="6603"/>
                  </a:cubicBezTo>
                  <a:cubicBezTo>
                    <a:pt x="1452" y="6741"/>
                    <a:pt x="865" y="6914"/>
                    <a:pt x="277" y="7190"/>
                  </a:cubicBezTo>
                  <a:lnTo>
                    <a:pt x="139" y="7190"/>
                  </a:lnTo>
                  <a:lnTo>
                    <a:pt x="139" y="7328"/>
                  </a:lnTo>
                  <a:cubicBezTo>
                    <a:pt x="1" y="7467"/>
                    <a:pt x="1" y="7605"/>
                    <a:pt x="1" y="7778"/>
                  </a:cubicBezTo>
                  <a:lnTo>
                    <a:pt x="1" y="7916"/>
                  </a:lnTo>
                  <a:lnTo>
                    <a:pt x="1" y="8054"/>
                  </a:lnTo>
                  <a:cubicBezTo>
                    <a:pt x="139" y="8193"/>
                    <a:pt x="277" y="8193"/>
                    <a:pt x="588" y="8193"/>
                  </a:cubicBezTo>
                  <a:lnTo>
                    <a:pt x="727" y="8193"/>
                  </a:lnTo>
                  <a:cubicBezTo>
                    <a:pt x="3181" y="7467"/>
                    <a:pt x="5773" y="6914"/>
                    <a:pt x="8642" y="6326"/>
                  </a:cubicBezTo>
                  <a:cubicBezTo>
                    <a:pt x="9230" y="6188"/>
                    <a:pt x="9921" y="5877"/>
                    <a:pt x="10647" y="5738"/>
                  </a:cubicBezTo>
                  <a:cubicBezTo>
                    <a:pt x="13550" y="5324"/>
                    <a:pt x="16419" y="4736"/>
                    <a:pt x="19150" y="4321"/>
                  </a:cubicBezTo>
                  <a:cubicBezTo>
                    <a:pt x="19288" y="4321"/>
                    <a:pt x="19599" y="4321"/>
                    <a:pt x="19737" y="4148"/>
                  </a:cubicBezTo>
                  <a:cubicBezTo>
                    <a:pt x="20740" y="4010"/>
                    <a:pt x="21742" y="3872"/>
                    <a:pt x="22606" y="3734"/>
                  </a:cubicBezTo>
                  <a:lnTo>
                    <a:pt x="24335" y="3595"/>
                  </a:lnTo>
                  <a:cubicBezTo>
                    <a:pt x="25337" y="3457"/>
                    <a:pt x="26339" y="3146"/>
                    <a:pt x="27376" y="3008"/>
                  </a:cubicBezTo>
                  <a:cubicBezTo>
                    <a:pt x="30971" y="2420"/>
                    <a:pt x="34842" y="1867"/>
                    <a:pt x="38748" y="1141"/>
                  </a:cubicBezTo>
                  <a:lnTo>
                    <a:pt x="38748" y="1003"/>
                  </a:lnTo>
                  <a:cubicBezTo>
                    <a:pt x="38887" y="1003"/>
                    <a:pt x="39025" y="1003"/>
                    <a:pt x="39025" y="865"/>
                  </a:cubicBezTo>
                  <a:cubicBezTo>
                    <a:pt x="39163" y="692"/>
                    <a:pt x="39163" y="554"/>
                    <a:pt x="39025" y="415"/>
                  </a:cubicBezTo>
                  <a:cubicBezTo>
                    <a:pt x="39025" y="277"/>
                    <a:pt x="38887" y="139"/>
                    <a:pt x="3874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4360911" y="3753022"/>
              <a:ext cx="737527" cy="131629"/>
            </a:xfrm>
            <a:custGeom>
              <a:avLst/>
              <a:gdLst/>
              <a:ahLst/>
              <a:cxnLst/>
              <a:rect l="l" t="t" r="r" b="b"/>
              <a:pathLst>
                <a:path w="41065" h="7329" extrusionOk="0">
                  <a:moveTo>
                    <a:pt x="40338" y="1"/>
                  </a:moveTo>
                  <a:cubicBezTo>
                    <a:pt x="32561" y="1141"/>
                    <a:pt x="24922" y="2455"/>
                    <a:pt x="17145" y="3734"/>
                  </a:cubicBezTo>
                  <a:cubicBezTo>
                    <a:pt x="11684" y="4598"/>
                    <a:pt x="6050" y="5462"/>
                    <a:pt x="450" y="6326"/>
                  </a:cubicBezTo>
                  <a:cubicBezTo>
                    <a:pt x="312" y="6326"/>
                    <a:pt x="174" y="6464"/>
                    <a:pt x="174" y="6464"/>
                  </a:cubicBezTo>
                  <a:lnTo>
                    <a:pt x="174" y="6603"/>
                  </a:lnTo>
                  <a:cubicBezTo>
                    <a:pt x="1" y="6775"/>
                    <a:pt x="1" y="6775"/>
                    <a:pt x="1" y="6914"/>
                  </a:cubicBezTo>
                  <a:lnTo>
                    <a:pt x="1" y="7052"/>
                  </a:lnTo>
                  <a:cubicBezTo>
                    <a:pt x="174" y="7052"/>
                    <a:pt x="174" y="7052"/>
                    <a:pt x="174" y="7190"/>
                  </a:cubicBezTo>
                  <a:lnTo>
                    <a:pt x="312" y="7328"/>
                  </a:lnTo>
                  <a:lnTo>
                    <a:pt x="727" y="7328"/>
                  </a:lnTo>
                  <a:cubicBezTo>
                    <a:pt x="7640" y="6326"/>
                    <a:pt x="15002" y="5185"/>
                    <a:pt x="23920" y="3734"/>
                  </a:cubicBezTo>
                  <a:cubicBezTo>
                    <a:pt x="29554" y="2870"/>
                    <a:pt x="35154" y="2005"/>
                    <a:pt x="40615" y="1003"/>
                  </a:cubicBezTo>
                  <a:lnTo>
                    <a:pt x="40788" y="1003"/>
                  </a:lnTo>
                  <a:cubicBezTo>
                    <a:pt x="40926" y="1003"/>
                    <a:pt x="40926" y="865"/>
                    <a:pt x="41064" y="865"/>
                  </a:cubicBezTo>
                  <a:lnTo>
                    <a:pt x="41064" y="727"/>
                  </a:lnTo>
                  <a:lnTo>
                    <a:pt x="41064" y="554"/>
                  </a:lnTo>
                  <a:lnTo>
                    <a:pt x="41064" y="415"/>
                  </a:lnTo>
                  <a:cubicBezTo>
                    <a:pt x="41064" y="277"/>
                    <a:pt x="40926" y="139"/>
                    <a:pt x="40788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4386989" y="3869115"/>
              <a:ext cx="695932" cy="126654"/>
            </a:xfrm>
            <a:custGeom>
              <a:avLst/>
              <a:gdLst/>
              <a:ahLst/>
              <a:cxnLst/>
              <a:rect l="l" t="t" r="r" b="b"/>
              <a:pathLst>
                <a:path w="38749" h="7052" extrusionOk="0">
                  <a:moveTo>
                    <a:pt x="38161" y="0"/>
                  </a:moveTo>
                  <a:cubicBezTo>
                    <a:pt x="30833" y="450"/>
                    <a:pt x="23332" y="1176"/>
                    <a:pt x="15831" y="2454"/>
                  </a:cubicBezTo>
                  <a:cubicBezTo>
                    <a:pt x="13550" y="2904"/>
                    <a:pt x="11234" y="3319"/>
                    <a:pt x="8918" y="3906"/>
                  </a:cubicBezTo>
                  <a:cubicBezTo>
                    <a:pt x="6914" y="4321"/>
                    <a:pt x="4909" y="4770"/>
                    <a:pt x="2870" y="5323"/>
                  </a:cubicBezTo>
                  <a:cubicBezTo>
                    <a:pt x="2005" y="5496"/>
                    <a:pt x="1314" y="5634"/>
                    <a:pt x="450" y="5911"/>
                  </a:cubicBezTo>
                  <a:lnTo>
                    <a:pt x="277" y="5911"/>
                  </a:lnTo>
                  <a:cubicBezTo>
                    <a:pt x="277" y="6049"/>
                    <a:pt x="139" y="6049"/>
                    <a:pt x="139" y="6187"/>
                  </a:cubicBezTo>
                  <a:cubicBezTo>
                    <a:pt x="1" y="6360"/>
                    <a:pt x="1" y="6499"/>
                    <a:pt x="139" y="6637"/>
                  </a:cubicBezTo>
                  <a:cubicBezTo>
                    <a:pt x="139" y="6637"/>
                    <a:pt x="139" y="6775"/>
                    <a:pt x="277" y="6775"/>
                  </a:cubicBezTo>
                  <a:cubicBezTo>
                    <a:pt x="277" y="6913"/>
                    <a:pt x="450" y="7052"/>
                    <a:pt x="588" y="7052"/>
                  </a:cubicBezTo>
                  <a:lnTo>
                    <a:pt x="727" y="7052"/>
                  </a:lnTo>
                  <a:cubicBezTo>
                    <a:pt x="1452" y="6775"/>
                    <a:pt x="2005" y="6637"/>
                    <a:pt x="2593" y="6499"/>
                  </a:cubicBezTo>
                  <a:cubicBezTo>
                    <a:pt x="3042" y="6360"/>
                    <a:pt x="3457" y="6360"/>
                    <a:pt x="3734" y="6187"/>
                  </a:cubicBezTo>
                  <a:cubicBezTo>
                    <a:pt x="8780" y="5047"/>
                    <a:pt x="13827" y="4044"/>
                    <a:pt x="19011" y="3180"/>
                  </a:cubicBezTo>
                  <a:cubicBezTo>
                    <a:pt x="20325" y="2904"/>
                    <a:pt x="21604" y="2731"/>
                    <a:pt x="22917" y="2593"/>
                  </a:cubicBezTo>
                  <a:cubicBezTo>
                    <a:pt x="24196" y="2454"/>
                    <a:pt x="25337" y="2316"/>
                    <a:pt x="26650" y="2178"/>
                  </a:cubicBezTo>
                  <a:cubicBezTo>
                    <a:pt x="29243" y="1867"/>
                    <a:pt x="31973" y="1590"/>
                    <a:pt x="34704" y="1452"/>
                  </a:cubicBezTo>
                  <a:cubicBezTo>
                    <a:pt x="35879" y="1314"/>
                    <a:pt x="37020" y="1314"/>
                    <a:pt x="38161" y="1176"/>
                  </a:cubicBezTo>
                  <a:cubicBezTo>
                    <a:pt x="38472" y="1176"/>
                    <a:pt x="38748" y="1003"/>
                    <a:pt x="38748" y="588"/>
                  </a:cubicBezTo>
                  <a:cubicBezTo>
                    <a:pt x="38748" y="311"/>
                    <a:pt x="38472" y="0"/>
                    <a:pt x="38161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4482590" y="3995751"/>
              <a:ext cx="623302" cy="96248"/>
            </a:xfrm>
            <a:custGeom>
              <a:avLst/>
              <a:gdLst/>
              <a:ahLst/>
              <a:cxnLst/>
              <a:rect l="l" t="t" r="r" b="b"/>
              <a:pathLst>
                <a:path w="34705" h="5359" extrusionOk="0">
                  <a:moveTo>
                    <a:pt x="32423" y="1"/>
                  </a:moveTo>
                  <a:cubicBezTo>
                    <a:pt x="25648" y="1"/>
                    <a:pt x="18597" y="588"/>
                    <a:pt x="11545" y="1729"/>
                  </a:cubicBezTo>
                  <a:cubicBezTo>
                    <a:pt x="11096" y="1902"/>
                    <a:pt x="10681" y="1902"/>
                    <a:pt x="10232" y="2040"/>
                  </a:cubicBezTo>
                  <a:cubicBezTo>
                    <a:pt x="9506" y="2178"/>
                    <a:pt x="8642" y="2316"/>
                    <a:pt x="7916" y="2455"/>
                  </a:cubicBezTo>
                  <a:cubicBezTo>
                    <a:pt x="5497" y="3042"/>
                    <a:pt x="2904" y="3630"/>
                    <a:pt x="450" y="4183"/>
                  </a:cubicBezTo>
                  <a:cubicBezTo>
                    <a:pt x="450" y="4183"/>
                    <a:pt x="312" y="4183"/>
                    <a:pt x="312" y="4321"/>
                  </a:cubicBezTo>
                  <a:lnTo>
                    <a:pt x="139" y="4321"/>
                  </a:lnTo>
                  <a:lnTo>
                    <a:pt x="139" y="4494"/>
                  </a:lnTo>
                  <a:cubicBezTo>
                    <a:pt x="1" y="4632"/>
                    <a:pt x="1" y="4632"/>
                    <a:pt x="1" y="4771"/>
                  </a:cubicBezTo>
                  <a:lnTo>
                    <a:pt x="1" y="4909"/>
                  </a:lnTo>
                  <a:cubicBezTo>
                    <a:pt x="139" y="5047"/>
                    <a:pt x="139" y="5047"/>
                    <a:pt x="312" y="5185"/>
                  </a:cubicBezTo>
                  <a:cubicBezTo>
                    <a:pt x="312" y="5185"/>
                    <a:pt x="450" y="5358"/>
                    <a:pt x="588" y="5358"/>
                  </a:cubicBezTo>
                  <a:lnTo>
                    <a:pt x="727" y="5358"/>
                  </a:lnTo>
                  <a:cubicBezTo>
                    <a:pt x="1003" y="5185"/>
                    <a:pt x="1314" y="5185"/>
                    <a:pt x="1591" y="5047"/>
                  </a:cubicBezTo>
                  <a:cubicBezTo>
                    <a:pt x="1867" y="5047"/>
                    <a:pt x="2178" y="4909"/>
                    <a:pt x="2317" y="4909"/>
                  </a:cubicBezTo>
                  <a:cubicBezTo>
                    <a:pt x="5497" y="4045"/>
                    <a:pt x="8780" y="3457"/>
                    <a:pt x="11960" y="2904"/>
                  </a:cubicBezTo>
                  <a:cubicBezTo>
                    <a:pt x="13412" y="2593"/>
                    <a:pt x="15002" y="2455"/>
                    <a:pt x="16419" y="2178"/>
                  </a:cubicBezTo>
                  <a:cubicBezTo>
                    <a:pt x="21915" y="1452"/>
                    <a:pt x="27238" y="1176"/>
                    <a:pt x="32423" y="1176"/>
                  </a:cubicBezTo>
                  <a:lnTo>
                    <a:pt x="34151" y="1176"/>
                  </a:lnTo>
                  <a:cubicBezTo>
                    <a:pt x="34428" y="1176"/>
                    <a:pt x="34704" y="865"/>
                    <a:pt x="34704" y="588"/>
                  </a:cubicBezTo>
                  <a:cubicBezTo>
                    <a:pt x="34704" y="312"/>
                    <a:pt x="34428" y="1"/>
                    <a:pt x="34151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4457141" y="4083899"/>
              <a:ext cx="760480" cy="121697"/>
            </a:xfrm>
            <a:custGeom>
              <a:avLst/>
              <a:gdLst/>
              <a:ahLst/>
              <a:cxnLst/>
              <a:rect l="l" t="t" r="r" b="b"/>
              <a:pathLst>
                <a:path w="42343" h="6776" extrusionOk="0">
                  <a:moveTo>
                    <a:pt x="41755" y="1"/>
                  </a:moveTo>
                  <a:cubicBezTo>
                    <a:pt x="41306" y="1"/>
                    <a:pt x="40891" y="1"/>
                    <a:pt x="40442" y="139"/>
                  </a:cubicBezTo>
                  <a:cubicBezTo>
                    <a:pt x="39025" y="139"/>
                    <a:pt x="37711" y="277"/>
                    <a:pt x="36570" y="450"/>
                  </a:cubicBezTo>
                  <a:lnTo>
                    <a:pt x="36432" y="450"/>
                  </a:lnTo>
                  <a:lnTo>
                    <a:pt x="35983" y="588"/>
                  </a:lnTo>
                  <a:cubicBezTo>
                    <a:pt x="34980" y="588"/>
                    <a:pt x="33978" y="727"/>
                    <a:pt x="33114" y="865"/>
                  </a:cubicBezTo>
                  <a:lnTo>
                    <a:pt x="31973" y="865"/>
                  </a:lnTo>
                  <a:lnTo>
                    <a:pt x="31800" y="1003"/>
                  </a:lnTo>
                  <a:lnTo>
                    <a:pt x="30245" y="1003"/>
                  </a:lnTo>
                  <a:cubicBezTo>
                    <a:pt x="26789" y="1314"/>
                    <a:pt x="23332" y="1867"/>
                    <a:pt x="18700" y="2593"/>
                  </a:cubicBezTo>
                  <a:cubicBezTo>
                    <a:pt x="16695" y="2870"/>
                    <a:pt x="14691" y="3181"/>
                    <a:pt x="12790" y="3457"/>
                  </a:cubicBezTo>
                  <a:cubicBezTo>
                    <a:pt x="11787" y="3734"/>
                    <a:pt x="10785" y="3907"/>
                    <a:pt x="9782" y="4045"/>
                  </a:cubicBezTo>
                  <a:lnTo>
                    <a:pt x="9057" y="4183"/>
                  </a:lnTo>
                  <a:lnTo>
                    <a:pt x="8918" y="4183"/>
                  </a:lnTo>
                  <a:cubicBezTo>
                    <a:pt x="8331" y="4321"/>
                    <a:pt x="7605" y="4460"/>
                    <a:pt x="6914" y="4460"/>
                  </a:cubicBezTo>
                  <a:cubicBezTo>
                    <a:pt x="6464" y="4598"/>
                    <a:pt x="6049" y="4598"/>
                    <a:pt x="5600" y="4598"/>
                  </a:cubicBezTo>
                  <a:lnTo>
                    <a:pt x="5324" y="4598"/>
                  </a:lnTo>
                  <a:cubicBezTo>
                    <a:pt x="4598" y="4771"/>
                    <a:pt x="3872" y="4771"/>
                    <a:pt x="3146" y="4909"/>
                  </a:cubicBezTo>
                  <a:cubicBezTo>
                    <a:pt x="2282" y="5047"/>
                    <a:pt x="1279" y="5186"/>
                    <a:pt x="415" y="5635"/>
                  </a:cubicBezTo>
                  <a:lnTo>
                    <a:pt x="139" y="5911"/>
                  </a:lnTo>
                  <a:lnTo>
                    <a:pt x="139" y="6050"/>
                  </a:lnTo>
                  <a:lnTo>
                    <a:pt x="139" y="6188"/>
                  </a:lnTo>
                  <a:cubicBezTo>
                    <a:pt x="139" y="6188"/>
                    <a:pt x="1" y="6188"/>
                    <a:pt x="139" y="6326"/>
                  </a:cubicBezTo>
                  <a:cubicBezTo>
                    <a:pt x="139" y="6499"/>
                    <a:pt x="277" y="6637"/>
                    <a:pt x="277" y="6637"/>
                  </a:cubicBezTo>
                  <a:lnTo>
                    <a:pt x="415" y="6637"/>
                  </a:lnTo>
                  <a:cubicBezTo>
                    <a:pt x="415" y="6776"/>
                    <a:pt x="554" y="6776"/>
                    <a:pt x="692" y="6776"/>
                  </a:cubicBezTo>
                  <a:lnTo>
                    <a:pt x="692" y="6637"/>
                  </a:lnTo>
                  <a:cubicBezTo>
                    <a:pt x="1141" y="6499"/>
                    <a:pt x="1556" y="6326"/>
                    <a:pt x="2144" y="6326"/>
                  </a:cubicBezTo>
                  <a:cubicBezTo>
                    <a:pt x="2420" y="6188"/>
                    <a:pt x="2869" y="6188"/>
                    <a:pt x="3284" y="6050"/>
                  </a:cubicBezTo>
                  <a:lnTo>
                    <a:pt x="3734" y="6050"/>
                  </a:lnTo>
                  <a:cubicBezTo>
                    <a:pt x="4010" y="5911"/>
                    <a:pt x="4321" y="5911"/>
                    <a:pt x="4459" y="5911"/>
                  </a:cubicBezTo>
                  <a:lnTo>
                    <a:pt x="5012" y="5911"/>
                  </a:lnTo>
                  <a:lnTo>
                    <a:pt x="5324" y="5773"/>
                  </a:lnTo>
                  <a:lnTo>
                    <a:pt x="5877" y="5773"/>
                  </a:lnTo>
                  <a:cubicBezTo>
                    <a:pt x="6602" y="5635"/>
                    <a:pt x="7467" y="5635"/>
                    <a:pt x="8469" y="5462"/>
                  </a:cubicBezTo>
                  <a:cubicBezTo>
                    <a:pt x="9057" y="5324"/>
                    <a:pt x="9782" y="5186"/>
                    <a:pt x="10508" y="5047"/>
                  </a:cubicBezTo>
                  <a:lnTo>
                    <a:pt x="11061" y="4909"/>
                  </a:lnTo>
                  <a:lnTo>
                    <a:pt x="11925" y="4909"/>
                  </a:lnTo>
                  <a:lnTo>
                    <a:pt x="12098" y="4771"/>
                  </a:lnTo>
                  <a:lnTo>
                    <a:pt x="12237" y="4771"/>
                  </a:lnTo>
                  <a:lnTo>
                    <a:pt x="13654" y="4460"/>
                  </a:lnTo>
                  <a:cubicBezTo>
                    <a:pt x="15105" y="4321"/>
                    <a:pt x="16557" y="4045"/>
                    <a:pt x="17974" y="3907"/>
                  </a:cubicBezTo>
                  <a:cubicBezTo>
                    <a:pt x="18700" y="3734"/>
                    <a:pt x="19564" y="3596"/>
                    <a:pt x="20429" y="3457"/>
                  </a:cubicBezTo>
                  <a:lnTo>
                    <a:pt x="20740" y="3457"/>
                  </a:lnTo>
                  <a:cubicBezTo>
                    <a:pt x="21154" y="3319"/>
                    <a:pt x="21742" y="3319"/>
                    <a:pt x="22157" y="3181"/>
                  </a:cubicBezTo>
                  <a:lnTo>
                    <a:pt x="22744" y="3181"/>
                  </a:lnTo>
                  <a:cubicBezTo>
                    <a:pt x="23021" y="3043"/>
                    <a:pt x="23332" y="3043"/>
                    <a:pt x="23609" y="3043"/>
                  </a:cubicBezTo>
                  <a:cubicBezTo>
                    <a:pt x="23747" y="3043"/>
                    <a:pt x="23885" y="3043"/>
                    <a:pt x="24023" y="2870"/>
                  </a:cubicBezTo>
                  <a:lnTo>
                    <a:pt x="24196" y="2870"/>
                  </a:lnTo>
                  <a:cubicBezTo>
                    <a:pt x="25060" y="2731"/>
                    <a:pt x="25752" y="2731"/>
                    <a:pt x="26616" y="2593"/>
                  </a:cubicBezTo>
                  <a:cubicBezTo>
                    <a:pt x="27203" y="2455"/>
                    <a:pt x="27791" y="2455"/>
                    <a:pt x="28344" y="2455"/>
                  </a:cubicBezTo>
                  <a:cubicBezTo>
                    <a:pt x="29381" y="2317"/>
                    <a:pt x="30245" y="2178"/>
                    <a:pt x="31247" y="2178"/>
                  </a:cubicBezTo>
                  <a:lnTo>
                    <a:pt x="31524" y="2178"/>
                  </a:lnTo>
                  <a:cubicBezTo>
                    <a:pt x="31973" y="2006"/>
                    <a:pt x="32388" y="2006"/>
                    <a:pt x="32837" y="2006"/>
                  </a:cubicBezTo>
                  <a:cubicBezTo>
                    <a:pt x="33702" y="1867"/>
                    <a:pt x="34393" y="1867"/>
                    <a:pt x="35257" y="1729"/>
                  </a:cubicBezTo>
                  <a:lnTo>
                    <a:pt x="36570" y="1591"/>
                  </a:lnTo>
                  <a:lnTo>
                    <a:pt x="36847" y="1591"/>
                  </a:lnTo>
                  <a:cubicBezTo>
                    <a:pt x="38299" y="1453"/>
                    <a:pt x="40027" y="1314"/>
                    <a:pt x="41755" y="1141"/>
                  </a:cubicBezTo>
                  <a:lnTo>
                    <a:pt x="41893" y="1141"/>
                  </a:lnTo>
                  <a:lnTo>
                    <a:pt x="42032" y="1003"/>
                  </a:lnTo>
                  <a:cubicBezTo>
                    <a:pt x="42032" y="1003"/>
                    <a:pt x="42170" y="1003"/>
                    <a:pt x="42170" y="865"/>
                  </a:cubicBezTo>
                  <a:cubicBezTo>
                    <a:pt x="42170" y="865"/>
                    <a:pt x="42343" y="727"/>
                    <a:pt x="42343" y="588"/>
                  </a:cubicBezTo>
                  <a:cubicBezTo>
                    <a:pt x="42343" y="450"/>
                    <a:pt x="42170" y="277"/>
                    <a:pt x="42170" y="139"/>
                  </a:cubicBezTo>
                  <a:cubicBezTo>
                    <a:pt x="42032" y="1"/>
                    <a:pt x="41893" y="1"/>
                    <a:pt x="41755" y="1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4267807" y="3388003"/>
              <a:ext cx="21121" cy="52156"/>
            </a:xfrm>
            <a:custGeom>
              <a:avLst/>
              <a:gdLst/>
              <a:ahLst/>
              <a:cxnLst/>
              <a:rect l="l" t="t" r="r" b="b"/>
              <a:pathLst>
                <a:path w="1176" h="2904" extrusionOk="0">
                  <a:moveTo>
                    <a:pt x="173" y="0"/>
                  </a:moveTo>
                  <a:lnTo>
                    <a:pt x="0" y="726"/>
                  </a:lnTo>
                  <a:lnTo>
                    <a:pt x="0" y="865"/>
                  </a:lnTo>
                  <a:lnTo>
                    <a:pt x="0" y="2904"/>
                  </a:lnTo>
                  <a:lnTo>
                    <a:pt x="1175" y="2904"/>
                  </a:lnTo>
                  <a:cubicBezTo>
                    <a:pt x="1037" y="2455"/>
                    <a:pt x="864" y="2178"/>
                    <a:pt x="726" y="1729"/>
                  </a:cubicBezTo>
                  <a:cubicBezTo>
                    <a:pt x="726" y="1590"/>
                    <a:pt x="588" y="1452"/>
                    <a:pt x="588" y="1314"/>
                  </a:cubicBezTo>
                  <a:cubicBezTo>
                    <a:pt x="450" y="1003"/>
                    <a:pt x="450" y="726"/>
                    <a:pt x="311" y="450"/>
                  </a:cubicBezTo>
                  <a:cubicBezTo>
                    <a:pt x="173" y="312"/>
                    <a:pt x="173" y="139"/>
                    <a:pt x="17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4097079" y="3416559"/>
              <a:ext cx="15535" cy="23599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865" y="0"/>
                  </a:moveTo>
                  <a:cubicBezTo>
                    <a:pt x="727" y="277"/>
                    <a:pt x="588" y="450"/>
                    <a:pt x="450" y="726"/>
                  </a:cubicBezTo>
                  <a:lnTo>
                    <a:pt x="312" y="865"/>
                  </a:lnTo>
                  <a:lnTo>
                    <a:pt x="1" y="1314"/>
                  </a:lnTo>
                  <a:lnTo>
                    <a:pt x="865" y="1314"/>
                  </a:lnTo>
                  <a:lnTo>
                    <a:pt x="865" y="1003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4125635" y="3383028"/>
              <a:ext cx="10578" cy="57131"/>
            </a:xfrm>
            <a:custGeom>
              <a:avLst/>
              <a:gdLst/>
              <a:ahLst/>
              <a:cxnLst/>
              <a:rect l="l" t="t" r="r" b="b"/>
              <a:pathLst>
                <a:path w="589" h="3181" extrusionOk="0">
                  <a:moveTo>
                    <a:pt x="450" y="1"/>
                  </a:moveTo>
                  <a:lnTo>
                    <a:pt x="312" y="139"/>
                  </a:lnTo>
                  <a:lnTo>
                    <a:pt x="139" y="416"/>
                  </a:lnTo>
                  <a:lnTo>
                    <a:pt x="1" y="589"/>
                  </a:lnTo>
                  <a:lnTo>
                    <a:pt x="1" y="727"/>
                  </a:lnTo>
                  <a:cubicBezTo>
                    <a:pt x="139" y="727"/>
                    <a:pt x="139" y="865"/>
                    <a:pt x="139" y="1003"/>
                  </a:cubicBezTo>
                  <a:lnTo>
                    <a:pt x="139" y="3181"/>
                  </a:lnTo>
                  <a:lnTo>
                    <a:pt x="588" y="3181"/>
                  </a:lnTo>
                  <a:cubicBezTo>
                    <a:pt x="588" y="2870"/>
                    <a:pt x="450" y="2593"/>
                    <a:pt x="450" y="2455"/>
                  </a:cubicBezTo>
                  <a:lnTo>
                    <a:pt x="450" y="2006"/>
                  </a:lnTo>
                  <a:lnTo>
                    <a:pt x="450" y="1867"/>
                  </a:lnTo>
                  <a:lnTo>
                    <a:pt x="450" y="1003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4149235" y="3333997"/>
              <a:ext cx="20492" cy="106162"/>
            </a:xfrm>
            <a:custGeom>
              <a:avLst/>
              <a:gdLst/>
              <a:ahLst/>
              <a:cxnLst/>
              <a:rect l="l" t="t" r="r" b="b"/>
              <a:pathLst>
                <a:path w="1141" h="5911" extrusionOk="0">
                  <a:moveTo>
                    <a:pt x="1003" y="0"/>
                  </a:moveTo>
                  <a:lnTo>
                    <a:pt x="864" y="139"/>
                  </a:lnTo>
                  <a:cubicBezTo>
                    <a:pt x="864" y="277"/>
                    <a:pt x="726" y="277"/>
                    <a:pt x="726" y="415"/>
                  </a:cubicBezTo>
                  <a:cubicBezTo>
                    <a:pt x="415" y="726"/>
                    <a:pt x="277" y="1003"/>
                    <a:pt x="138" y="1279"/>
                  </a:cubicBezTo>
                  <a:cubicBezTo>
                    <a:pt x="138" y="1417"/>
                    <a:pt x="138" y="1590"/>
                    <a:pt x="0" y="1729"/>
                  </a:cubicBezTo>
                  <a:lnTo>
                    <a:pt x="0" y="3733"/>
                  </a:lnTo>
                  <a:cubicBezTo>
                    <a:pt x="0" y="4459"/>
                    <a:pt x="0" y="5185"/>
                    <a:pt x="138" y="5911"/>
                  </a:cubicBezTo>
                  <a:lnTo>
                    <a:pt x="1141" y="5911"/>
                  </a:lnTo>
                  <a:lnTo>
                    <a:pt x="1141" y="5738"/>
                  </a:lnTo>
                  <a:cubicBezTo>
                    <a:pt x="1141" y="5323"/>
                    <a:pt x="1141" y="4874"/>
                    <a:pt x="1003" y="4459"/>
                  </a:cubicBezTo>
                  <a:cubicBezTo>
                    <a:pt x="1003" y="3007"/>
                    <a:pt x="864" y="1417"/>
                    <a:pt x="1003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4180270" y="3300466"/>
              <a:ext cx="18014" cy="139693"/>
            </a:xfrm>
            <a:custGeom>
              <a:avLst/>
              <a:gdLst/>
              <a:ahLst/>
              <a:cxnLst/>
              <a:rect l="l" t="t" r="r" b="b"/>
              <a:pathLst>
                <a:path w="1003" h="7778" extrusionOk="0">
                  <a:moveTo>
                    <a:pt x="726" y="1"/>
                  </a:moveTo>
                  <a:cubicBezTo>
                    <a:pt x="554" y="277"/>
                    <a:pt x="277" y="554"/>
                    <a:pt x="0" y="865"/>
                  </a:cubicBezTo>
                  <a:cubicBezTo>
                    <a:pt x="139" y="1003"/>
                    <a:pt x="277" y="1141"/>
                    <a:pt x="139" y="1141"/>
                  </a:cubicBezTo>
                  <a:lnTo>
                    <a:pt x="139" y="3596"/>
                  </a:lnTo>
                  <a:lnTo>
                    <a:pt x="139" y="6326"/>
                  </a:lnTo>
                  <a:lnTo>
                    <a:pt x="139" y="6464"/>
                  </a:lnTo>
                  <a:cubicBezTo>
                    <a:pt x="277" y="6914"/>
                    <a:pt x="277" y="7329"/>
                    <a:pt x="277" y="7778"/>
                  </a:cubicBezTo>
                  <a:lnTo>
                    <a:pt x="1003" y="7778"/>
                  </a:lnTo>
                  <a:lnTo>
                    <a:pt x="1003" y="7605"/>
                  </a:lnTo>
                  <a:cubicBezTo>
                    <a:pt x="865" y="7329"/>
                    <a:pt x="865" y="7052"/>
                    <a:pt x="865" y="6741"/>
                  </a:cubicBezTo>
                  <a:lnTo>
                    <a:pt x="865" y="6603"/>
                  </a:lnTo>
                  <a:lnTo>
                    <a:pt x="865" y="5600"/>
                  </a:lnTo>
                  <a:lnTo>
                    <a:pt x="865" y="5462"/>
                  </a:lnTo>
                  <a:cubicBezTo>
                    <a:pt x="726" y="5186"/>
                    <a:pt x="726" y="4874"/>
                    <a:pt x="726" y="4598"/>
                  </a:cubicBezTo>
                  <a:lnTo>
                    <a:pt x="726" y="4460"/>
                  </a:lnTo>
                  <a:lnTo>
                    <a:pt x="726" y="3734"/>
                  </a:lnTo>
                  <a:lnTo>
                    <a:pt x="726" y="3457"/>
                  </a:lnTo>
                  <a:lnTo>
                    <a:pt x="726" y="2870"/>
                  </a:lnTo>
                  <a:lnTo>
                    <a:pt x="726" y="2593"/>
                  </a:lnTo>
                  <a:lnTo>
                    <a:pt x="726" y="2006"/>
                  </a:lnTo>
                  <a:lnTo>
                    <a:pt x="726" y="1729"/>
                  </a:lnTo>
                  <a:lnTo>
                    <a:pt x="726" y="1280"/>
                  </a:lnTo>
                  <a:lnTo>
                    <a:pt x="72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4205719" y="3266324"/>
              <a:ext cx="21121" cy="173835"/>
            </a:xfrm>
            <a:custGeom>
              <a:avLst/>
              <a:gdLst/>
              <a:ahLst/>
              <a:cxnLst/>
              <a:rect l="l" t="t" r="r" b="b"/>
              <a:pathLst>
                <a:path w="1176" h="9679" extrusionOk="0">
                  <a:moveTo>
                    <a:pt x="1176" y="1"/>
                  </a:moveTo>
                  <a:cubicBezTo>
                    <a:pt x="1038" y="173"/>
                    <a:pt x="865" y="312"/>
                    <a:pt x="727" y="312"/>
                  </a:cubicBezTo>
                  <a:cubicBezTo>
                    <a:pt x="727" y="450"/>
                    <a:pt x="588" y="588"/>
                    <a:pt x="450" y="727"/>
                  </a:cubicBezTo>
                  <a:cubicBezTo>
                    <a:pt x="312" y="727"/>
                    <a:pt x="312" y="865"/>
                    <a:pt x="173" y="1038"/>
                  </a:cubicBezTo>
                  <a:cubicBezTo>
                    <a:pt x="173" y="1038"/>
                    <a:pt x="312" y="1176"/>
                    <a:pt x="312" y="1314"/>
                  </a:cubicBezTo>
                  <a:cubicBezTo>
                    <a:pt x="1" y="3630"/>
                    <a:pt x="173" y="6222"/>
                    <a:pt x="450" y="9679"/>
                  </a:cubicBezTo>
                  <a:lnTo>
                    <a:pt x="727" y="9679"/>
                  </a:lnTo>
                  <a:cubicBezTo>
                    <a:pt x="727" y="6637"/>
                    <a:pt x="727" y="3319"/>
                    <a:pt x="1176" y="173"/>
                  </a:cubicBezTo>
                  <a:lnTo>
                    <a:pt x="1176" y="1"/>
                  </a:ln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4234275" y="3305441"/>
              <a:ext cx="21121" cy="134718"/>
            </a:xfrm>
            <a:custGeom>
              <a:avLst/>
              <a:gdLst/>
              <a:ahLst/>
              <a:cxnLst/>
              <a:rect l="l" t="t" r="r" b="b"/>
              <a:pathLst>
                <a:path w="1176" h="7501" extrusionOk="0">
                  <a:moveTo>
                    <a:pt x="139" y="0"/>
                  </a:moveTo>
                  <a:cubicBezTo>
                    <a:pt x="1" y="2316"/>
                    <a:pt x="1" y="4597"/>
                    <a:pt x="1" y="7501"/>
                  </a:cubicBezTo>
                  <a:lnTo>
                    <a:pt x="1003" y="7501"/>
                  </a:lnTo>
                  <a:lnTo>
                    <a:pt x="1003" y="5323"/>
                  </a:lnTo>
                  <a:lnTo>
                    <a:pt x="1003" y="5185"/>
                  </a:lnTo>
                  <a:cubicBezTo>
                    <a:pt x="1176" y="4321"/>
                    <a:pt x="1176" y="3457"/>
                    <a:pt x="1176" y="2593"/>
                  </a:cubicBezTo>
                  <a:lnTo>
                    <a:pt x="1176" y="2454"/>
                  </a:lnTo>
                  <a:lnTo>
                    <a:pt x="1176" y="2316"/>
                  </a:lnTo>
                  <a:cubicBezTo>
                    <a:pt x="865" y="1590"/>
                    <a:pt x="588" y="864"/>
                    <a:pt x="312" y="0"/>
                  </a:cubicBezTo>
                  <a:close/>
                </a:path>
              </a:pathLst>
            </a:custGeom>
            <a:solidFill>
              <a:srgbClr val="E7DC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" name="Google Shape;1120;p8"/>
          <p:cNvGrpSpPr/>
          <p:nvPr/>
        </p:nvGrpSpPr>
        <p:grpSpPr>
          <a:xfrm>
            <a:off x="4962235" y="3203317"/>
            <a:ext cx="1096430" cy="1330225"/>
            <a:chOff x="5788869" y="3127462"/>
            <a:chExt cx="1209253" cy="1467268"/>
          </a:xfrm>
        </p:grpSpPr>
        <p:sp>
          <p:nvSpPr>
            <p:cNvPr id="1121" name="Google Shape;1121;p8"/>
            <p:cNvSpPr/>
            <p:nvPr/>
          </p:nvSpPr>
          <p:spPr>
            <a:xfrm>
              <a:off x="6186779" y="3898009"/>
              <a:ext cx="289682" cy="397932"/>
            </a:xfrm>
            <a:custGeom>
              <a:avLst/>
              <a:gdLst/>
              <a:ahLst/>
              <a:cxnLst/>
              <a:rect l="l" t="t" r="r" b="b"/>
              <a:pathLst>
                <a:path w="14242" h="19564" extrusionOk="0">
                  <a:moveTo>
                    <a:pt x="277" y="0"/>
                  </a:moveTo>
                  <a:cubicBezTo>
                    <a:pt x="277" y="726"/>
                    <a:pt x="139" y="1417"/>
                    <a:pt x="0" y="2143"/>
                  </a:cubicBezTo>
                  <a:cubicBezTo>
                    <a:pt x="1729" y="5323"/>
                    <a:pt x="3733" y="8192"/>
                    <a:pt x="5911" y="11095"/>
                  </a:cubicBezTo>
                  <a:cubicBezTo>
                    <a:pt x="7916" y="13515"/>
                    <a:pt x="9921" y="15969"/>
                    <a:pt x="11822" y="18423"/>
                  </a:cubicBezTo>
                  <a:cubicBezTo>
                    <a:pt x="12686" y="18873"/>
                    <a:pt x="13377" y="19149"/>
                    <a:pt x="14241" y="19564"/>
                  </a:cubicBezTo>
                  <a:cubicBezTo>
                    <a:pt x="13965" y="19011"/>
                    <a:pt x="13550" y="18423"/>
                    <a:pt x="13101" y="17836"/>
                  </a:cubicBezTo>
                  <a:cubicBezTo>
                    <a:pt x="12962" y="17559"/>
                    <a:pt x="12686" y="17283"/>
                    <a:pt x="12375" y="16833"/>
                  </a:cubicBezTo>
                  <a:cubicBezTo>
                    <a:pt x="10785" y="14690"/>
                    <a:pt x="9056" y="12374"/>
                    <a:pt x="7501" y="10058"/>
                  </a:cubicBezTo>
                  <a:cubicBezTo>
                    <a:pt x="7052" y="9505"/>
                    <a:pt x="6637" y="8918"/>
                    <a:pt x="6326" y="8330"/>
                  </a:cubicBezTo>
                  <a:cubicBezTo>
                    <a:pt x="6187" y="8192"/>
                    <a:pt x="6187" y="8192"/>
                    <a:pt x="6049" y="8054"/>
                  </a:cubicBezTo>
                  <a:cubicBezTo>
                    <a:pt x="4183" y="5323"/>
                    <a:pt x="2316" y="2592"/>
                    <a:pt x="277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6001871" y="4199605"/>
              <a:ext cx="847202" cy="395125"/>
            </a:xfrm>
            <a:custGeom>
              <a:avLst/>
              <a:gdLst/>
              <a:ahLst/>
              <a:cxnLst/>
              <a:rect l="l" t="t" r="r" b="b"/>
              <a:pathLst>
                <a:path w="41652" h="19426" extrusionOk="0">
                  <a:moveTo>
                    <a:pt x="1" y="0"/>
                  </a:moveTo>
                  <a:cubicBezTo>
                    <a:pt x="312" y="415"/>
                    <a:pt x="450" y="865"/>
                    <a:pt x="727" y="1279"/>
                  </a:cubicBezTo>
                  <a:cubicBezTo>
                    <a:pt x="1729" y="3008"/>
                    <a:pt x="3181" y="4459"/>
                    <a:pt x="4909" y="5462"/>
                  </a:cubicBezTo>
                  <a:cubicBezTo>
                    <a:pt x="5911" y="6188"/>
                    <a:pt x="7087" y="6775"/>
                    <a:pt x="8089" y="7328"/>
                  </a:cubicBezTo>
                  <a:cubicBezTo>
                    <a:pt x="9368" y="8054"/>
                    <a:pt x="10681" y="8642"/>
                    <a:pt x="12098" y="9368"/>
                  </a:cubicBezTo>
                  <a:cubicBezTo>
                    <a:pt x="14553" y="10508"/>
                    <a:pt x="17145" y="11649"/>
                    <a:pt x="19737" y="12824"/>
                  </a:cubicBezTo>
                  <a:cubicBezTo>
                    <a:pt x="23056" y="14241"/>
                    <a:pt x="26236" y="15416"/>
                    <a:pt x="29554" y="16557"/>
                  </a:cubicBezTo>
                  <a:cubicBezTo>
                    <a:pt x="31282" y="17145"/>
                    <a:pt x="32838" y="17698"/>
                    <a:pt x="34566" y="18147"/>
                  </a:cubicBezTo>
                  <a:cubicBezTo>
                    <a:pt x="36156" y="18735"/>
                    <a:pt x="37884" y="19149"/>
                    <a:pt x="39612" y="19426"/>
                  </a:cubicBezTo>
                  <a:cubicBezTo>
                    <a:pt x="40615" y="19426"/>
                    <a:pt x="41479" y="18562"/>
                    <a:pt x="41652" y="17559"/>
                  </a:cubicBezTo>
                  <a:cubicBezTo>
                    <a:pt x="41652" y="17145"/>
                    <a:pt x="41479" y="16557"/>
                    <a:pt x="41064" y="16281"/>
                  </a:cubicBezTo>
                  <a:cubicBezTo>
                    <a:pt x="40788" y="15831"/>
                    <a:pt x="40338" y="15693"/>
                    <a:pt x="39751" y="15555"/>
                  </a:cubicBezTo>
                  <a:lnTo>
                    <a:pt x="39612" y="15555"/>
                  </a:lnTo>
                  <a:cubicBezTo>
                    <a:pt x="40062" y="16142"/>
                    <a:pt x="40338" y="16695"/>
                    <a:pt x="40788" y="17421"/>
                  </a:cubicBezTo>
                  <a:cubicBezTo>
                    <a:pt x="40926" y="17559"/>
                    <a:pt x="40788" y="17871"/>
                    <a:pt x="40615" y="18009"/>
                  </a:cubicBezTo>
                  <a:lnTo>
                    <a:pt x="40476" y="18009"/>
                  </a:lnTo>
                  <a:cubicBezTo>
                    <a:pt x="40476" y="18107"/>
                    <a:pt x="40338" y="18204"/>
                    <a:pt x="40208" y="18204"/>
                  </a:cubicBezTo>
                  <a:cubicBezTo>
                    <a:pt x="40155" y="18204"/>
                    <a:pt x="40102" y="18188"/>
                    <a:pt x="40062" y="18147"/>
                  </a:cubicBezTo>
                  <a:cubicBezTo>
                    <a:pt x="38333" y="17559"/>
                    <a:pt x="36605" y="17006"/>
                    <a:pt x="34877" y="16281"/>
                  </a:cubicBezTo>
                  <a:cubicBezTo>
                    <a:pt x="32146" y="15278"/>
                    <a:pt x="29381" y="14414"/>
                    <a:pt x="26789" y="13377"/>
                  </a:cubicBezTo>
                  <a:cubicBezTo>
                    <a:pt x="25372" y="12962"/>
                    <a:pt x="24058" y="12375"/>
                    <a:pt x="22779" y="11649"/>
                  </a:cubicBezTo>
                  <a:cubicBezTo>
                    <a:pt x="21466" y="11096"/>
                    <a:pt x="20187" y="10508"/>
                    <a:pt x="18873" y="9782"/>
                  </a:cubicBezTo>
                  <a:cubicBezTo>
                    <a:pt x="15555" y="8365"/>
                    <a:pt x="12098" y="6775"/>
                    <a:pt x="8815" y="5185"/>
                  </a:cubicBezTo>
                  <a:cubicBezTo>
                    <a:pt x="5773" y="3733"/>
                    <a:pt x="2766" y="2143"/>
                    <a:pt x="174" y="139"/>
                  </a:cubicBezTo>
                  <a:lnTo>
                    <a:pt x="174" y="0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5981491" y="3625214"/>
              <a:ext cx="155398" cy="568788"/>
            </a:xfrm>
            <a:custGeom>
              <a:avLst/>
              <a:gdLst/>
              <a:ahLst/>
              <a:cxnLst/>
              <a:rect l="l" t="t" r="r" b="b"/>
              <a:pathLst>
                <a:path w="7640" h="27964" extrusionOk="0">
                  <a:moveTo>
                    <a:pt x="7052" y="1"/>
                  </a:moveTo>
                  <a:cubicBezTo>
                    <a:pt x="6187" y="1"/>
                    <a:pt x="5323" y="450"/>
                    <a:pt x="5185" y="1314"/>
                  </a:cubicBezTo>
                  <a:cubicBezTo>
                    <a:pt x="4044" y="5047"/>
                    <a:pt x="2731" y="8642"/>
                    <a:pt x="1729" y="12237"/>
                  </a:cubicBezTo>
                  <a:cubicBezTo>
                    <a:pt x="1176" y="14276"/>
                    <a:pt x="588" y="16419"/>
                    <a:pt x="311" y="18459"/>
                  </a:cubicBezTo>
                  <a:cubicBezTo>
                    <a:pt x="0" y="20463"/>
                    <a:pt x="0" y="22468"/>
                    <a:pt x="139" y="24507"/>
                  </a:cubicBezTo>
                  <a:cubicBezTo>
                    <a:pt x="311" y="25648"/>
                    <a:pt x="450" y="26789"/>
                    <a:pt x="864" y="27964"/>
                  </a:cubicBezTo>
                  <a:cubicBezTo>
                    <a:pt x="1176" y="25199"/>
                    <a:pt x="1590" y="22606"/>
                    <a:pt x="2040" y="20014"/>
                  </a:cubicBezTo>
                  <a:cubicBezTo>
                    <a:pt x="2593" y="16281"/>
                    <a:pt x="3457" y="12548"/>
                    <a:pt x="4183" y="8953"/>
                  </a:cubicBezTo>
                  <a:cubicBezTo>
                    <a:pt x="4459" y="8089"/>
                    <a:pt x="4632" y="7225"/>
                    <a:pt x="4770" y="6361"/>
                  </a:cubicBezTo>
                  <a:cubicBezTo>
                    <a:pt x="4909" y="5635"/>
                    <a:pt x="5047" y="4909"/>
                    <a:pt x="5185" y="4321"/>
                  </a:cubicBezTo>
                  <a:cubicBezTo>
                    <a:pt x="5323" y="3596"/>
                    <a:pt x="5634" y="2904"/>
                    <a:pt x="5773" y="2178"/>
                  </a:cubicBezTo>
                  <a:cubicBezTo>
                    <a:pt x="5911" y="1867"/>
                    <a:pt x="6049" y="1453"/>
                    <a:pt x="6187" y="1176"/>
                  </a:cubicBezTo>
                  <a:cubicBezTo>
                    <a:pt x="6360" y="865"/>
                    <a:pt x="6637" y="588"/>
                    <a:pt x="6775" y="312"/>
                  </a:cubicBezTo>
                  <a:cubicBezTo>
                    <a:pt x="6775" y="312"/>
                    <a:pt x="6913" y="139"/>
                    <a:pt x="7052" y="139"/>
                  </a:cubicBezTo>
                  <a:cubicBezTo>
                    <a:pt x="7224" y="139"/>
                    <a:pt x="7363" y="312"/>
                    <a:pt x="7363" y="312"/>
                  </a:cubicBezTo>
                  <a:lnTo>
                    <a:pt x="7501" y="312"/>
                  </a:lnTo>
                  <a:cubicBezTo>
                    <a:pt x="7501" y="450"/>
                    <a:pt x="7639" y="450"/>
                    <a:pt x="7639" y="450"/>
                  </a:cubicBezTo>
                  <a:cubicBezTo>
                    <a:pt x="7363" y="139"/>
                    <a:pt x="7052" y="1"/>
                    <a:pt x="7052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6787165" y="4539175"/>
              <a:ext cx="2848" cy="2827"/>
            </a:xfrm>
            <a:custGeom>
              <a:avLst/>
              <a:gdLst/>
              <a:ahLst/>
              <a:cxnLst/>
              <a:rect l="l" t="t" r="r" b="b"/>
              <a:pathLst>
                <a:path w="140" h="139" extrusionOk="0">
                  <a:moveTo>
                    <a:pt x="1" y="0"/>
                  </a:moveTo>
                  <a:cubicBezTo>
                    <a:pt x="1" y="139"/>
                    <a:pt x="139" y="139"/>
                    <a:pt x="139" y="139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6136865" y="3751055"/>
              <a:ext cx="52742" cy="52762"/>
            </a:xfrm>
            <a:custGeom>
              <a:avLst/>
              <a:gdLst/>
              <a:ahLst/>
              <a:cxnLst/>
              <a:rect l="l" t="t" r="r" b="b"/>
              <a:pathLst>
                <a:path w="2593" h="2594" extrusionOk="0">
                  <a:moveTo>
                    <a:pt x="1590" y="1"/>
                  </a:moveTo>
                  <a:cubicBezTo>
                    <a:pt x="1452" y="1"/>
                    <a:pt x="1452" y="174"/>
                    <a:pt x="1314" y="174"/>
                  </a:cubicBezTo>
                  <a:cubicBezTo>
                    <a:pt x="1141" y="174"/>
                    <a:pt x="1003" y="174"/>
                    <a:pt x="864" y="312"/>
                  </a:cubicBezTo>
                  <a:cubicBezTo>
                    <a:pt x="726" y="312"/>
                    <a:pt x="588" y="450"/>
                    <a:pt x="450" y="589"/>
                  </a:cubicBezTo>
                  <a:lnTo>
                    <a:pt x="138" y="865"/>
                  </a:lnTo>
                  <a:cubicBezTo>
                    <a:pt x="138" y="1038"/>
                    <a:pt x="138" y="1038"/>
                    <a:pt x="0" y="1176"/>
                  </a:cubicBezTo>
                  <a:lnTo>
                    <a:pt x="0" y="1453"/>
                  </a:lnTo>
                  <a:lnTo>
                    <a:pt x="0" y="1729"/>
                  </a:lnTo>
                  <a:lnTo>
                    <a:pt x="138" y="1902"/>
                  </a:lnTo>
                  <a:cubicBezTo>
                    <a:pt x="138" y="2040"/>
                    <a:pt x="277" y="2040"/>
                    <a:pt x="277" y="2179"/>
                  </a:cubicBezTo>
                  <a:lnTo>
                    <a:pt x="588" y="2455"/>
                  </a:lnTo>
                  <a:lnTo>
                    <a:pt x="864" y="2455"/>
                  </a:lnTo>
                  <a:cubicBezTo>
                    <a:pt x="864" y="2593"/>
                    <a:pt x="1003" y="2593"/>
                    <a:pt x="1141" y="2593"/>
                  </a:cubicBezTo>
                  <a:cubicBezTo>
                    <a:pt x="1141" y="2593"/>
                    <a:pt x="1314" y="2593"/>
                    <a:pt x="1452" y="2455"/>
                  </a:cubicBezTo>
                  <a:lnTo>
                    <a:pt x="1728" y="2455"/>
                  </a:lnTo>
                  <a:cubicBezTo>
                    <a:pt x="1867" y="2317"/>
                    <a:pt x="1867" y="2317"/>
                    <a:pt x="2005" y="2179"/>
                  </a:cubicBezTo>
                  <a:cubicBezTo>
                    <a:pt x="2178" y="2040"/>
                    <a:pt x="2178" y="2040"/>
                    <a:pt x="2316" y="1902"/>
                  </a:cubicBezTo>
                  <a:cubicBezTo>
                    <a:pt x="2454" y="1729"/>
                    <a:pt x="2454" y="1591"/>
                    <a:pt x="2454" y="1453"/>
                  </a:cubicBezTo>
                  <a:cubicBezTo>
                    <a:pt x="2593" y="1314"/>
                    <a:pt x="2593" y="1176"/>
                    <a:pt x="2593" y="1038"/>
                  </a:cubicBezTo>
                  <a:lnTo>
                    <a:pt x="2593" y="865"/>
                  </a:lnTo>
                  <a:cubicBezTo>
                    <a:pt x="2593" y="727"/>
                    <a:pt x="2454" y="727"/>
                    <a:pt x="2454" y="727"/>
                  </a:cubicBezTo>
                  <a:lnTo>
                    <a:pt x="2454" y="589"/>
                  </a:lnTo>
                  <a:lnTo>
                    <a:pt x="2316" y="450"/>
                  </a:lnTo>
                  <a:cubicBezTo>
                    <a:pt x="2316" y="312"/>
                    <a:pt x="2178" y="312"/>
                    <a:pt x="2178" y="174"/>
                  </a:cubicBezTo>
                  <a:lnTo>
                    <a:pt x="1867" y="174"/>
                  </a:lnTo>
                  <a:cubicBezTo>
                    <a:pt x="1728" y="174"/>
                    <a:pt x="1728" y="1"/>
                    <a:pt x="1590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6209966" y="3698335"/>
              <a:ext cx="29554" cy="32361"/>
            </a:xfrm>
            <a:custGeom>
              <a:avLst/>
              <a:gdLst/>
              <a:ahLst/>
              <a:cxnLst/>
              <a:rect l="l" t="t" r="r" b="b"/>
              <a:pathLst>
                <a:path w="1453" h="1591" extrusionOk="0">
                  <a:moveTo>
                    <a:pt x="1" y="1"/>
                  </a:moveTo>
                  <a:cubicBezTo>
                    <a:pt x="589" y="450"/>
                    <a:pt x="1003" y="1038"/>
                    <a:pt x="1453" y="1591"/>
                  </a:cubicBezTo>
                  <a:cubicBezTo>
                    <a:pt x="1314" y="1176"/>
                    <a:pt x="1176" y="726"/>
                    <a:pt x="865" y="450"/>
                  </a:cubicBezTo>
                  <a:cubicBezTo>
                    <a:pt x="727" y="312"/>
                    <a:pt x="450" y="1"/>
                    <a:pt x="1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6470802" y="3311658"/>
              <a:ext cx="331156" cy="305161"/>
            </a:xfrm>
            <a:custGeom>
              <a:avLst/>
              <a:gdLst/>
              <a:ahLst/>
              <a:cxnLst/>
              <a:rect l="l" t="t" r="r" b="b"/>
              <a:pathLst>
                <a:path w="16281" h="15003" extrusionOk="0">
                  <a:moveTo>
                    <a:pt x="4183" y="1"/>
                  </a:moveTo>
                  <a:cubicBezTo>
                    <a:pt x="3457" y="1"/>
                    <a:pt x="2870" y="174"/>
                    <a:pt x="2178" y="312"/>
                  </a:cubicBezTo>
                  <a:cubicBezTo>
                    <a:pt x="1729" y="450"/>
                    <a:pt x="1314" y="588"/>
                    <a:pt x="865" y="865"/>
                  </a:cubicBezTo>
                  <a:cubicBezTo>
                    <a:pt x="588" y="1038"/>
                    <a:pt x="277" y="1176"/>
                    <a:pt x="1" y="1453"/>
                  </a:cubicBezTo>
                  <a:cubicBezTo>
                    <a:pt x="588" y="1902"/>
                    <a:pt x="1141" y="2455"/>
                    <a:pt x="1729" y="2904"/>
                  </a:cubicBezTo>
                  <a:cubicBezTo>
                    <a:pt x="2455" y="2766"/>
                    <a:pt x="3319" y="2593"/>
                    <a:pt x="4045" y="2455"/>
                  </a:cubicBezTo>
                  <a:cubicBezTo>
                    <a:pt x="5047" y="2455"/>
                    <a:pt x="5911" y="2455"/>
                    <a:pt x="6914" y="2593"/>
                  </a:cubicBezTo>
                  <a:cubicBezTo>
                    <a:pt x="7778" y="2904"/>
                    <a:pt x="8642" y="3043"/>
                    <a:pt x="9368" y="3457"/>
                  </a:cubicBezTo>
                  <a:cubicBezTo>
                    <a:pt x="10094" y="3907"/>
                    <a:pt x="10820" y="4321"/>
                    <a:pt x="11511" y="4771"/>
                  </a:cubicBezTo>
                  <a:cubicBezTo>
                    <a:pt x="12098" y="5358"/>
                    <a:pt x="12686" y="5911"/>
                    <a:pt x="13101" y="6637"/>
                  </a:cubicBezTo>
                  <a:cubicBezTo>
                    <a:pt x="13550" y="7363"/>
                    <a:pt x="13827" y="8089"/>
                    <a:pt x="14103" y="8815"/>
                  </a:cubicBezTo>
                  <a:cubicBezTo>
                    <a:pt x="14414" y="9506"/>
                    <a:pt x="14691" y="10370"/>
                    <a:pt x="14691" y="11234"/>
                  </a:cubicBezTo>
                  <a:cubicBezTo>
                    <a:pt x="14691" y="12271"/>
                    <a:pt x="14691" y="13274"/>
                    <a:pt x="14553" y="14276"/>
                  </a:cubicBezTo>
                  <a:cubicBezTo>
                    <a:pt x="14553" y="14276"/>
                    <a:pt x="14553" y="14414"/>
                    <a:pt x="14414" y="14414"/>
                  </a:cubicBezTo>
                  <a:lnTo>
                    <a:pt x="14414" y="14553"/>
                  </a:lnTo>
                  <a:cubicBezTo>
                    <a:pt x="14691" y="14691"/>
                    <a:pt x="14829" y="14864"/>
                    <a:pt x="14967" y="15002"/>
                  </a:cubicBezTo>
                  <a:cubicBezTo>
                    <a:pt x="15140" y="14691"/>
                    <a:pt x="15278" y="14414"/>
                    <a:pt x="15417" y="14276"/>
                  </a:cubicBezTo>
                  <a:cubicBezTo>
                    <a:pt x="15693" y="13689"/>
                    <a:pt x="15831" y="13274"/>
                    <a:pt x="16004" y="12824"/>
                  </a:cubicBezTo>
                  <a:cubicBezTo>
                    <a:pt x="16143" y="12099"/>
                    <a:pt x="16281" y="11546"/>
                    <a:pt x="16281" y="10820"/>
                  </a:cubicBezTo>
                  <a:cubicBezTo>
                    <a:pt x="16281" y="9956"/>
                    <a:pt x="16143" y="9091"/>
                    <a:pt x="15831" y="8227"/>
                  </a:cubicBezTo>
                  <a:cubicBezTo>
                    <a:pt x="15693" y="7501"/>
                    <a:pt x="15417" y="6776"/>
                    <a:pt x="15140" y="6050"/>
                  </a:cubicBezTo>
                  <a:cubicBezTo>
                    <a:pt x="14691" y="5358"/>
                    <a:pt x="14103" y="4771"/>
                    <a:pt x="13550" y="4183"/>
                  </a:cubicBezTo>
                  <a:cubicBezTo>
                    <a:pt x="12548" y="3181"/>
                    <a:pt x="11373" y="2317"/>
                    <a:pt x="10232" y="1591"/>
                  </a:cubicBezTo>
                  <a:cubicBezTo>
                    <a:pt x="9230" y="1176"/>
                    <a:pt x="8227" y="727"/>
                    <a:pt x="7190" y="450"/>
                  </a:cubicBezTo>
                  <a:cubicBezTo>
                    <a:pt x="6188" y="174"/>
                    <a:pt x="5185" y="1"/>
                    <a:pt x="4183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6113658" y="3256131"/>
              <a:ext cx="884465" cy="678909"/>
            </a:xfrm>
            <a:custGeom>
              <a:avLst/>
              <a:gdLst/>
              <a:ahLst/>
              <a:cxnLst/>
              <a:rect l="l" t="t" r="r" b="b"/>
              <a:pathLst>
                <a:path w="43484" h="33378" extrusionOk="0">
                  <a:moveTo>
                    <a:pt x="1" y="0"/>
                  </a:moveTo>
                  <a:cubicBezTo>
                    <a:pt x="1" y="311"/>
                    <a:pt x="1" y="726"/>
                    <a:pt x="139" y="1003"/>
                  </a:cubicBezTo>
                  <a:cubicBezTo>
                    <a:pt x="2455" y="5323"/>
                    <a:pt x="5738" y="8953"/>
                    <a:pt x="9506" y="12236"/>
                  </a:cubicBezTo>
                  <a:cubicBezTo>
                    <a:pt x="13101" y="15416"/>
                    <a:pt x="16972" y="18285"/>
                    <a:pt x="20601" y="21465"/>
                  </a:cubicBezTo>
                  <a:cubicBezTo>
                    <a:pt x="21742" y="22329"/>
                    <a:pt x="22744" y="23332"/>
                    <a:pt x="23747" y="24507"/>
                  </a:cubicBezTo>
                  <a:cubicBezTo>
                    <a:pt x="24922" y="25786"/>
                    <a:pt x="26063" y="27099"/>
                    <a:pt x="27203" y="28240"/>
                  </a:cubicBezTo>
                  <a:cubicBezTo>
                    <a:pt x="28379" y="29519"/>
                    <a:pt x="29657" y="30556"/>
                    <a:pt x="30971" y="31558"/>
                  </a:cubicBezTo>
                  <a:cubicBezTo>
                    <a:pt x="31835" y="32284"/>
                    <a:pt x="32976" y="32837"/>
                    <a:pt x="34116" y="33148"/>
                  </a:cubicBezTo>
                  <a:cubicBezTo>
                    <a:pt x="34886" y="33310"/>
                    <a:pt x="35643" y="33377"/>
                    <a:pt x="36403" y="33377"/>
                  </a:cubicBezTo>
                  <a:cubicBezTo>
                    <a:pt x="36940" y="33377"/>
                    <a:pt x="37478" y="33344"/>
                    <a:pt x="38022" y="33286"/>
                  </a:cubicBezTo>
                  <a:cubicBezTo>
                    <a:pt x="38575" y="33286"/>
                    <a:pt x="39163" y="33148"/>
                    <a:pt x="39750" y="32975"/>
                  </a:cubicBezTo>
                  <a:cubicBezTo>
                    <a:pt x="40165" y="32837"/>
                    <a:pt x="40476" y="32699"/>
                    <a:pt x="40753" y="32560"/>
                  </a:cubicBezTo>
                  <a:cubicBezTo>
                    <a:pt x="41168" y="32422"/>
                    <a:pt x="41479" y="32284"/>
                    <a:pt x="41755" y="31973"/>
                  </a:cubicBezTo>
                  <a:cubicBezTo>
                    <a:pt x="42205" y="31696"/>
                    <a:pt x="42619" y="31247"/>
                    <a:pt x="42758" y="30694"/>
                  </a:cubicBezTo>
                  <a:cubicBezTo>
                    <a:pt x="42896" y="30383"/>
                    <a:pt x="43069" y="30106"/>
                    <a:pt x="43207" y="29830"/>
                  </a:cubicBezTo>
                  <a:cubicBezTo>
                    <a:pt x="43345" y="29380"/>
                    <a:pt x="43345" y="28966"/>
                    <a:pt x="43345" y="28516"/>
                  </a:cubicBezTo>
                  <a:cubicBezTo>
                    <a:pt x="43483" y="28240"/>
                    <a:pt x="43345" y="27963"/>
                    <a:pt x="43345" y="27652"/>
                  </a:cubicBezTo>
                  <a:cubicBezTo>
                    <a:pt x="43345" y="27237"/>
                    <a:pt x="43069" y="26788"/>
                    <a:pt x="42758" y="26512"/>
                  </a:cubicBezTo>
                  <a:cubicBezTo>
                    <a:pt x="42619" y="26235"/>
                    <a:pt x="42205" y="25924"/>
                    <a:pt x="42032" y="25786"/>
                  </a:cubicBezTo>
                  <a:cubicBezTo>
                    <a:pt x="41617" y="25509"/>
                    <a:pt x="41029" y="25371"/>
                    <a:pt x="40615" y="25060"/>
                  </a:cubicBezTo>
                  <a:lnTo>
                    <a:pt x="40165" y="25060"/>
                  </a:lnTo>
                  <a:cubicBezTo>
                    <a:pt x="40303" y="25060"/>
                    <a:pt x="40303" y="25060"/>
                    <a:pt x="40303" y="25198"/>
                  </a:cubicBezTo>
                  <a:cubicBezTo>
                    <a:pt x="41029" y="25647"/>
                    <a:pt x="41755" y="26235"/>
                    <a:pt x="42205" y="26926"/>
                  </a:cubicBezTo>
                  <a:cubicBezTo>
                    <a:pt x="42343" y="27099"/>
                    <a:pt x="42343" y="27237"/>
                    <a:pt x="42343" y="27376"/>
                  </a:cubicBezTo>
                  <a:lnTo>
                    <a:pt x="42343" y="27514"/>
                  </a:lnTo>
                  <a:cubicBezTo>
                    <a:pt x="42205" y="27514"/>
                    <a:pt x="42205" y="27652"/>
                    <a:pt x="42032" y="27790"/>
                  </a:cubicBezTo>
                  <a:cubicBezTo>
                    <a:pt x="41029" y="28827"/>
                    <a:pt x="39889" y="29519"/>
                    <a:pt x="38575" y="30383"/>
                  </a:cubicBezTo>
                  <a:cubicBezTo>
                    <a:pt x="37711" y="30970"/>
                    <a:pt x="36709" y="31420"/>
                    <a:pt x="35706" y="31973"/>
                  </a:cubicBezTo>
                  <a:lnTo>
                    <a:pt x="35568" y="31973"/>
                  </a:lnTo>
                  <a:cubicBezTo>
                    <a:pt x="35292" y="32111"/>
                    <a:pt x="34980" y="32284"/>
                    <a:pt x="34842" y="32422"/>
                  </a:cubicBezTo>
                  <a:cubicBezTo>
                    <a:pt x="34773" y="32491"/>
                    <a:pt x="34669" y="32526"/>
                    <a:pt x="34561" y="32526"/>
                  </a:cubicBezTo>
                  <a:cubicBezTo>
                    <a:pt x="34453" y="32526"/>
                    <a:pt x="34341" y="32491"/>
                    <a:pt x="34255" y="32422"/>
                  </a:cubicBezTo>
                  <a:cubicBezTo>
                    <a:pt x="33252" y="31696"/>
                    <a:pt x="32388" y="30832"/>
                    <a:pt x="31524" y="29968"/>
                  </a:cubicBezTo>
                  <a:cubicBezTo>
                    <a:pt x="30660" y="29104"/>
                    <a:pt x="29657" y="28378"/>
                    <a:pt x="28793" y="27514"/>
                  </a:cubicBezTo>
                  <a:cubicBezTo>
                    <a:pt x="26927" y="25924"/>
                    <a:pt x="25199" y="24196"/>
                    <a:pt x="23332" y="22606"/>
                  </a:cubicBezTo>
                  <a:cubicBezTo>
                    <a:pt x="22019" y="21327"/>
                    <a:pt x="20601" y="20186"/>
                    <a:pt x="19150" y="19011"/>
                  </a:cubicBezTo>
                  <a:cubicBezTo>
                    <a:pt x="18424" y="18596"/>
                    <a:pt x="17836" y="18009"/>
                    <a:pt x="17145" y="17421"/>
                  </a:cubicBezTo>
                  <a:cubicBezTo>
                    <a:pt x="16557" y="16868"/>
                    <a:pt x="15970" y="16280"/>
                    <a:pt x="15417" y="15554"/>
                  </a:cubicBezTo>
                  <a:cubicBezTo>
                    <a:pt x="14241" y="14414"/>
                    <a:pt x="13101" y="13100"/>
                    <a:pt x="11960" y="11821"/>
                  </a:cubicBezTo>
                  <a:cubicBezTo>
                    <a:pt x="10785" y="10508"/>
                    <a:pt x="9368" y="9229"/>
                    <a:pt x="8054" y="7916"/>
                  </a:cubicBezTo>
                  <a:cubicBezTo>
                    <a:pt x="8054" y="7777"/>
                    <a:pt x="8054" y="7777"/>
                    <a:pt x="7916" y="7777"/>
                  </a:cubicBezTo>
                  <a:cubicBezTo>
                    <a:pt x="7778" y="7639"/>
                    <a:pt x="7639" y="7363"/>
                    <a:pt x="7328" y="7224"/>
                  </a:cubicBezTo>
                  <a:cubicBezTo>
                    <a:pt x="6602" y="6498"/>
                    <a:pt x="5911" y="5911"/>
                    <a:pt x="5185" y="5185"/>
                  </a:cubicBezTo>
                  <a:cubicBezTo>
                    <a:pt x="3872" y="4044"/>
                    <a:pt x="2455" y="2593"/>
                    <a:pt x="1141" y="1175"/>
                  </a:cubicBezTo>
                  <a:cubicBezTo>
                    <a:pt x="865" y="726"/>
                    <a:pt x="415" y="450"/>
                    <a:pt x="1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6950980" y="3807315"/>
              <a:ext cx="3539" cy="5634"/>
            </a:xfrm>
            <a:custGeom>
              <a:avLst/>
              <a:gdLst/>
              <a:ahLst/>
              <a:cxnLst/>
              <a:rect l="l" t="t" r="r" b="b"/>
              <a:pathLst>
                <a:path w="174" h="277" extrusionOk="0">
                  <a:moveTo>
                    <a:pt x="1" y="0"/>
                  </a:moveTo>
                  <a:lnTo>
                    <a:pt x="1" y="138"/>
                  </a:lnTo>
                  <a:lnTo>
                    <a:pt x="1" y="277"/>
                  </a:lnTo>
                  <a:lnTo>
                    <a:pt x="173" y="138"/>
                  </a:lnTo>
                  <a:cubicBezTo>
                    <a:pt x="173" y="138"/>
                    <a:pt x="173" y="0"/>
                    <a:pt x="1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6151632" y="3672320"/>
              <a:ext cx="32361" cy="35168"/>
            </a:xfrm>
            <a:custGeom>
              <a:avLst/>
              <a:gdLst/>
              <a:ahLst/>
              <a:cxnLst/>
              <a:rect l="l" t="t" r="r" b="b"/>
              <a:pathLst>
                <a:path w="1591" h="1729" extrusionOk="0">
                  <a:moveTo>
                    <a:pt x="415" y="1"/>
                  </a:moveTo>
                  <a:lnTo>
                    <a:pt x="415" y="139"/>
                  </a:lnTo>
                  <a:cubicBezTo>
                    <a:pt x="277" y="727"/>
                    <a:pt x="138" y="1280"/>
                    <a:pt x="0" y="1729"/>
                  </a:cubicBezTo>
                  <a:cubicBezTo>
                    <a:pt x="277" y="1280"/>
                    <a:pt x="864" y="1141"/>
                    <a:pt x="1452" y="1141"/>
                  </a:cubicBezTo>
                  <a:lnTo>
                    <a:pt x="1590" y="1141"/>
                  </a:lnTo>
                  <a:cubicBezTo>
                    <a:pt x="1279" y="727"/>
                    <a:pt x="864" y="415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6058110" y="3754574"/>
              <a:ext cx="726280" cy="758621"/>
            </a:xfrm>
            <a:custGeom>
              <a:avLst/>
              <a:gdLst/>
              <a:ahLst/>
              <a:cxnLst/>
              <a:rect l="l" t="t" r="r" b="b"/>
              <a:pathLst>
                <a:path w="35707" h="37297" extrusionOk="0">
                  <a:moveTo>
                    <a:pt x="7190" y="4736"/>
                  </a:moveTo>
                  <a:cubicBezTo>
                    <a:pt x="7916" y="4736"/>
                    <a:pt x="8642" y="5013"/>
                    <a:pt x="8919" y="5739"/>
                  </a:cubicBezTo>
                  <a:cubicBezTo>
                    <a:pt x="9921" y="7916"/>
                    <a:pt x="11062" y="9921"/>
                    <a:pt x="12375" y="11787"/>
                  </a:cubicBezTo>
                  <a:cubicBezTo>
                    <a:pt x="15832" y="16834"/>
                    <a:pt x="20014" y="21293"/>
                    <a:pt x="23471" y="26339"/>
                  </a:cubicBezTo>
                  <a:cubicBezTo>
                    <a:pt x="23747" y="26789"/>
                    <a:pt x="23747" y="27480"/>
                    <a:pt x="23609" y="27929"/>
                  </a:cubicBezTo>
                  <a:cubicBezTo>
                    <a:pt x="23471" y="28344"/>
                    <a:pt x="23021" y="28793"/>
                    <a:pt x="22607" y="28932"/>
                  </a:cubicBezTo>
                  <a:cubicBezTo>
                    <a:pt x="22343" y="29094"/>
                    <a:pt x="22044" y="29161"/>
                    <a:pt x="21752" y="29161"/>
                  </a:cubicBezTo>
                  <a:cubicBezTo>
                    <a:pt x="21545" y="29161"/>
                    <a:pt x="21341" y="29127"/>
                    <a:pt x="21155" y="29070"/>
                  </a:cubicBezTo>
                  <a:cubicBezTo>
                    <a:pt x="20567" y="28932"/>
                    <a:pt x="20291" y="28655"/>
                    <a:pt x="20014" y="28206"/>
                  </a:cubicBezTo>
                  <a:lnTo>
                    <a:pt x="20014" y="27929"/>
                  </a:lnTo>
                  <a:cubicBezTo>
                    <a:pt x="19703" y="27653"/>
                    <a:pt x="19427" y="27342"/>
                    <a:pt x="19150" y="26927"/>
                  </a:cubicBezTo>
                  <a:cubicBezTo>
                    <a:pt x="18424" y="26616"/>
                    <a:pt x="17837" y="26339"/>
                    <a:pt x="17111" y="25925"/>
                  </a:cubicBezTo>
                  <a:cubicBezTo>
                    <a:pt x="15555" y="25199"/>
                    <a:pt x="14103" y="24473"/>
                    <a:pt x="12652" y="23747"/>
                  </a:cubicBezTo>
                  <a:cubicBezTo>
                    <a:pt x="9645" y="22157"/>
                    <a:pt x="6603" y="20740"/>
                    <a:pt x="3734" y="19150"/>
                  </a:cubicBezTo>
                  <a:cubicBezTo>
                    <a:pt x="3734" y="19150"/>
                    <a:pt x="3734" y="19012"/>
                    <a:pt x="3596" y="19012"/>
                  </a:cubicBezTo>
                  <a:cubicBezTo>
                    <a:pt x="3596" y="18839"/>
                    <a:pt x="3457" y="18700"/>
                    <a:pt x="3457" y="18562"/>
                  </a:cubicBezTo>
                  <a:cubicBezTo>
                    <a:pt x="3596" y="17975"/>
                    <a:pt x="3734" y="17560"/>
                    <a:pt x="3734" y="17110"/>
                  </a:cubicBezTo>
                  <a:cubicBezTo>
                    <a:pt x="3872" y="16696"/>
                    <a:pt x="4010" y="16246"/>
                    <a:pt x="4010" y="15832"/>
                  </a:cubicBezTo>
                  <a:cubicBezTo>
                    <a:pt x="4322" y="14967"/>
                    <a:pt x="4460" y="13965"/>
                    <a:pt x="4736" y="13101"/>
                  </a:cubicBezTo>
                  <a:cubicBezTo>
                    <a:pt x="5013" y="11373"/>
                    <a:pt x="5462" y="9644"/>
                    <a:pt x="5600" y="7778"/>
                  </a:cubicBezTo>
                  <a:lnTo>
                    <a:pt x="5600" y="7467"/>
                  </a:lnTo>
                  <a:cubicBezTo>
                    <a:pt x="5186" y="6603"/>
                    <a:pt x="5462" y="5462"/>
                    <a:pt x="6326" y="4874"/>
                  </a:cubicBezTo>
                  <a:cubicBezTo>
                    <a:pt x="6603" y="4736"/>
                    <a:pt x="6914" y="4736"/>
                    <a:pt x="7190" y="4736"/>
                  </a:cubicBezTo>
                  <a:close/>
                  <a:moveTo>
                    <a:pt x="8642" y="1"/>
                  </a:moveTo>
                  <a:lnTo>
                    <a:pt x="8193" y="416"/>
                  </a:lnTo>
                  <a:cubicBezTo>
                    <a:pt x="7916" y="692"/>
                    <a:pt x="7605" y="865"/>
                    <a:pt x="7329" y="1141"/>
                  </a:cubicBezTo>
                  <a:cubicBezTo>
                    <a:pt x="7329" y="1280"/>
                    <a:pt x="7190" y="1418"/>
                    <a:pt x="7190" y="1556"/>
                  </a:cubicBezTo>
                  <a:cubicBezTo>
                    <a:pt x="7190" y="1729"/>
                    <a:pt x="7052" y="1867"/>
                    <a:pt x="7052" y="2006"/>
                  </a:cubicBezTo>
                  <a:cubicBezTo>
                    <a:pt x="6914" y="2282"/>
                    <a:pt x="6741" y="2420"/>
                    <a:pt x="6465" y="2731"/>
                  </a:cubicBezTo>
                  <a:cubicBezTo>
                    <a:pt x="6326" y="2870"/>
                    <a:pt x="6050" y="3008"/>
                    <a:pt x="5739" y="3146"/>
                  </a:cubicBezTo>
                  <a:cubicBezTo>
                    <a:pt x="5462" y="3146"/>
                    <a:pt x="5186" y="3284"/>
                    <a:pt x="4875" y="3284"/>
                  </a:cubicBezTo>
                  <a:cubicBezTo>
                    <a:pt x="4598" y="3284"/>
                    <a:pt x="4460" y="3146"/>
                    <a:pt x="4149" y="3008"/>
                  </a:cubicBezTo>
                  <a:cubicBezTo>
                    <a:pt x="3872" y="2870"/>
                    <a:pt x="3596" y="2731"/>
                    <a:pt x="3457" y="2420"/>
                  </a:cubicBezTo>
                  <a:cubicBezTo>
                    <a:pt x="3285" y="2282"/>
                    <a:pt x="3146" y="2144"/>
                    <a:pt x="3146" y="2006"/>
                  </a:cubicBezTo>
                  <a:cubicBezTo>
                    <a:pt x="3008" y="2420"/>
                    <a:pt x="2870" y="2870"/>
                    <a:pt x="2732" y="3457"/>
                  </a:cubicBezTo>
                  <a:cubicBezTo>
                    <a:pt x="1867" y="6050"/>
                    <a:pt x="1142" y="8642"/>
                    <a:pt x="554" y="11234"/>
                  </a:cubicBezTo>
                  <a:cubicBezTo>
                    <a:pt x="139" y="13239"/>
                    <a:pt x="1" y="15106"/>
                    <a:pt x="139" y="17110"/>
                  </a:cubicBezTo>
                  <a:cubicBezTo>
                    <a:pt x="139" y="17560"/>
                    <a:pt x="139" y="17975"/>
                    <a:pt x="277" y="18424"/>
                  </a:cubicBezTo>
                  <a:lnTo>
                    <a:pt x="416" y="18424"/>
                  </a:lnTo>
                  <a:cubicBezTo>
                    <a:pt x="554" y="18562"/>
                    <a:pt x="554" y="18839"/>
                    <a:pt x="416" y="19012"/>
                  </a:cubicBezTo>
                  <a:lnTo>
                    <a:pt x="416" y="19150"/>
                  </a:lnTo>
                  <a:cubicBezTo>
                    <a:pt x="416" y="19426"/>
                    <a:pt x="554" y="19703"/>
                    <a:pt x="692" y="20014"/>
                  </a:cubicBezTo>
                  <a:cubicBezTo>
                    <a:pt x="865" y="20429"/>
                    <a:pt x="1003" y="20878"/>
                    <a:pt x="1280" y="21293"/>
                  </a:cubicBezTo>
                  <a:cubicBezTo>
                    <a:pt x="1418" y="21431"/>
                    <a:pt x="1418" y="21742"/>
                    <a:pt x="1556" y="21880"/>
                  </a:cubicBezTo>
                  <a:lnTo>
                    <a:pt x="1729" y="22019"/>
                  </a:lnTo>
                  <a:cubicBezTo>
                    <a:pt x="1867" y="21880"/>
                    <a:pt x="2006" y="21880"/>
                    <a:pt x="2144" y="21880"/>
                  </a:cubicBezTo>
                  <a:lnTo>
                    <a:pt x="2282" y="21880"/>
                  </a:lnTo>
                  <a:cubicBezTo>
                    <a:pt x="2593" y="21880"/>
                    <a:pt x="2732" y="22157"/>
                    <a:pt x="2593" y="22468"/>
                  </a:cubicBezTo>
                  <a:cubicBezTo>
                    <a:pt x="2420" y="22606"/>
                    <a:pt x="2420" y="22745"/>
                    <a:pt x="2420" y="22745"/>
                  </a:cubicBezTo>
                  <a:cubicBezTo>
                    <a:pt x="2593" y="23021"/>
                    <a:pt x="2732" y="23159"/>
                    <a:pt x="2870" y="23332"/>
                  </a:cubicBezTo>
                  <a:cubicBezTo>
                    <a:pt x="3008" y="23159"/>
                    <a:pt x="3008" y="23021"/>
                    <a:pt x="3146" y="22883"/>
                  </a:cubicBezTo>
                  <a:cubicBezTo>
                    <a:pt x="3146" y="22745"/>
                    <a:pt x="3285" y="22745"/>
                    <a:pt x="3457" y="22745"/>
                  </a:cubicBezTo>
                  <a:lnTo>
                    <a:pt x="3734" y="22745"/>
                  </a:lnTo>
                  <a:cubicBezTo>
                    <a:pt x="3872" y="22883"/>
                    <a:pt x="4010" y="23021"/>
                    <a:pt x="3872" y="23332"/>
                  </a:cubicBezTo>
                  <a:cubicBezTo>
                    <a:pt x="3872" y="23470"/>
                    <a:pt x="3734" y="23747"/>
                    <a:pt x="3734" y="23885"/>
                  </a:cubicBezTo>
                  <a:cubicBezTo>
                    <a:pt x="3872" y="23747"/>
                    <a:pt x="3872" y="23609"/>
                    <a:pt x="4010" y="23332"/>
                  </a:cubicBezTo>
                  <a:cubicBezTo>
                    <a:pt x="4010" y="23159"/>
                    <a:pt x="4322" y="23159"/>
                    <a:pt x="4460" y="23159"/>
                  </a:cubicBezTo>
                  <a:lnTo>
                    <a:pt x="4598" y="23159"/>
                  </a:lnTo>
                  <a:cubicBezTo>
                    <a:pt x="4875" y="23332"/>
                    <a:pt x="4875" y="23470"/>
                    <a:pt x="4736" y="23747"/>
                  </a:cubicBezTo>
                  <a:cubicBezTo>
                    <a:pt x="4736" y="24023"/>
                    <a:pt x="4598" y="24196"/>
                    <a:pt x="4598" y="24473"/>
                  </a:cubicBezTo>
                  <a:cubicBezTo>
                    <a:pt x="5013" y="24749"/>
                    <a:pt x="5600" y="25060"/>
                    <a:pt x="6050" y="25337"/>
                  </a:cubicBezTo>
                  <a:cubicBezTo>
                    <a:pt x="6465" y="24196"/>
                    <a:pt x="6741" y="23159"/>
                    <a:pt x="7329" y="22157"/>
                  </a:cubicBezTo>
                  <a:cubicBezTo>
                    <a:pt x="7467" y="22157"/>
                    <a:pt x="7467" y="22019"/>
                    <a:pt x="7605" y="22019"/>
                  </a:cubicBezTo>
                  <a:lnTo>
                    <a:pt x="7778" y="21880"/>
                  </a:lnTo>
                  <a:lnTo>
                    <a:pt x="7916" y="22019"/>
                  </a:lnTo>
                  <a:cubicBezTo>
                    <a:pt x="8055" y="22019"/>
                    <a:pt x="8193" y="22157"/>
                    <a:pt x="8193" y="22157"/>
                  </a:cubicBezTo>
                  <a:lnTo>
                    <a:pt x="8193" y="22606"/>
                  </a:lnTo>
                  <a:cubicBezTo>
                    <a:pt x="7605" y="23609"/>
                    <a:pt x="7190" y="24611"/>
                    <a:pt x="6914" y="25613"/>
                  </a:cubicBezTo>
                  <a:cubicBezTo>
                    <a:pt x="7052" y="25752"/>
                    <a:pt x="7329" y="25925"/>
                    <a:pt x="7467" y="26063"/>
                  </a:cubicBezTo>
                  <a:cubicBezTo>
                    <a:pt x="7467" y="25752"/>
                    <a:pt x="7605" y="25613"/>
                    <a:pt x="7605" y="25475"/>
                  </a:cubicBezTo>
                  <a:cubicBezTo>
                    <a:pt x="7778" y="25199"/>
                    <a:pt x="7916" y="25199"/>
                    <a:pt x="8055" y="25199"/>
                  </a:cubicBezTo>
                  <a:lnTo>
                    <a:pt x="8193" y="25199"/>
                  </a:lnTo>
                  <a:cubicBezTo>
                    <a:pt x="8331" y="25199"/>
                    <a:pt x="8469" y="25337"/>
                    <a:pt x="8469" y="25475"/>
                  </a:cubicBezTo>
                  <a:lnTo>
                    <a:pt x="8469" y="25752"/>
                  </a:lnTo>
                  <a:cubicBezTo>
                    <a:pt x="8331" y="26063"/>
                    <a:pt x="8331" y="26201"/>
                    <a:pt x="8193" y="26478"/>
                  </a:cubicBezTo>
                  <a:cubicBezTo>
                    <a:pt x="8469" y="26478"/>
                    <a:pt x="8642" y="26616"/>
                    <a:pt x="8780" y="26616"/>
                  </a:cubicBezTo>
                  <a:cubicBezTo>
                    <a:pt x="8919" y="26478"/>
                    <a:pt x="8919" y="26339"/>
                    <a:pt x="8919" y="26201"/>
                  </a:cubicBezTo>
                  <a:cubicBezTo>
                    <a:pt x="9057" y="26063"/>
                    <a:pt x="9057" y="26063"/>
                    <a:pt x="9195" y="25925"/>
                  </a:cubicBezTo>
                  <a:lnTo>
                    <a:pt x="9506" y="25925"/>
                  </a:lnTo>
                  <a:cubicBezTo>
                    <a:pt x="9645" y="26063"/>
                    <a:pt x="9783" y="26063"/>
                    <a:pt x="9783" y="26201"/>
                  </a:cubicBezTo>
                  <a:lnTo>
                    <a:pt x="9783" y="26616"/>
                  </a:lnTo>
                  <a:cubicBezTo>
                    <a:pt x="9783" y="26789"/>
                    <a:pt x="9645" y="26927"/>
                    <a:pt x="9645" y="27065"/>
                  </a:cubicBezTo>
                  <a:cubicBezTo>
                    <a:pt x="9783" y="27203"/>
                    <a:pt x="9921" y="27342"/>
                    <a:pt x="10198" y="27342"/>
                  </a:cubicBezTo>
                  <a:cubicBezTo>
                    <a:pt x="10198" y="27203"/>
                    <a:pt x="10370" y="27203"/>
                    <a:pt x="10370" y="27065"/>
                  </a:cubicBezTo>
                  <a:cubicBezTo>
                    <a:pt x="10509" y="26789"/>
                    <a:pt x="10647" y="26789"/>
                    <a:pt x="10785" y="26789"/>
                  </a:cubicBezTo>
                  <a:lnTo>
                    <a:pt x="10923" y="26789"/>
                  </a:lnTo>
                  <a:cubicBezTo>
                    <a:pt x="11235" y="26927"/>
                    <a:pt x="11235" y="27203"/>
                    <a:pt x="11235" y="27342"/>
                  </a:cubicBezTo>
                  <a:cubicBezTo>
                    <a:pt x="11062" y="27480"/>
                    <a:pt x="11062" y="27653"/>
                    <a:pt x="10923" y="27791"/>
                  </a:cubicBezTo>
                  <a:cubicBezTo>
                    <a:pt x="11062" y="27791"/>
                    <a:pt x="11235" y="27929"/>
                    <a:pt x="11235" y="27929"/>
                  </a:cubicBezTo>
                  <a:cubicBezTo>
                    <a:pt x="11373" y="27791"/>
                    <a:pt x="11373" y="27653"/>
                    <a:pt x="11511" y="27480"/>
                  </a:cubicBezTo>
                  <a:cubicBezTo>
                    <a:pt x="11511" y="27342"/>
                    <a:pt x="11649" y="27203"/>
                    <a:pt x="11788" y="27203"/>
                  </a:cubicBezTo>
                  <a:lnTo>
                    <a:pt x="12099" y="27203"/>
                  </a:lnTo>
                  <a:cubicBezTo>
                    <a:pt x="12237" y="27203"/>
                    <a:pt x="12237" y="27342"/>
                    <a:pt x="12375" y="27480"/>
                  </a:cubicBezTo>
                  <a:cubicBezTo>
                    <a:pt x="12375" y="27480"/>
                    <a:pt x="12375" y="27653"/>
                    <a:pt x="12237" y="27791"/>
                  </a:cubicBezTo>
                  <a:cubicBezTo>
                    <a:pt x="12237" y="27929"/>
                    <a:pt x="12099" y="28068"/>
                    <a:pt x="12099" y="28344"/>
                  </a:cubicBezTo>
                  <a:cubicBezTo>
                    <a:pt x="12513" y="28517"/>
                    <a:pt x="12963" y="28793"/>
                    <a:pt x="13378" y="28932"/>
                  </a:cubicBezTo>
                  <a:cubicBezTo>
                    <a:pt x="13827" y="28068"/>
                    <a:pt x="14242" y="27065"/>
                    <a:pt x="14691" y="26201"/>
                  </a:cubicBezTo>
                  <a:cubicBezTo>
                    <a:pt x="14829" y="26063"/>
                    <a:pt x="14829" y="26063"/>
                    <a:pt x="14968" y="25925"/>
                  </a:cubicBezTo>
                  <a:lnTo>
                    <a:pt x="15106" y="25925"/>
                  </a:lnTo>
                  <a:cubicBezTo>
                    <a:pt x="15106" y="25925"/>
                    <a:pt x="15244" y="25925"/>
                    <a:pt x="15244" y="26063"/>
                  </a:cubicBezTo>
                  <a:cubicBezTo>
                    <a:pt x="15382" y="26063"/>
                    <a:pt x="15555" y="26063"/>
                    <a:pt x="15555" y="26201"/>
                  </a:cubicBezTo>
                  <a:lnTo>
                    <a:pt x="15555" y="26616"/>
                  </a:lnTo>
                  <a:cubicBezTo>
                    <a:pt x="14968" y="27480"/>
                    <a:pt x="14691" y="28344"/>
                    <a:pt x="14242" y="29381"/>
                  </a:cubicBezTo>
                  <a:cubicBezTo>
                    <a:pt x="14380" y="29381"/>
                    <a:pt x="14518" y="29519"/>
                    <a:pt x="14691" y="29519"/>
                  </a:cubicBezTo>
                  <a:cubicBezTo>
                    <a:pt x="14829" y="29381"/>
                    <a:pt x="14829" y="29070"/>
                    <a:pt x="14968" y="28932"/>
                  </a:cubicBezTo>
                  <a:cubicBezTo>
                    <a:pt x="14968" y="28793"/>
                    <a:pt x="15244" y="28655"/>
                    <a:pt x="15382" y="28655"/>
                  </a:cubicBezTo>
                  <a:lnTo>
                    <a:pt x="15555" y="28655"/>
                  </a:lnTo>
                  <a:cubicBezTo>
                    <a:pt x="15693" y="28793"/>
                    <a:pt x="15832" y="29070"/>
                    <a:pt x="15693" y="29208"/>
                  </a:cubicBezTo>
                  <a:cubicBezTo>
                    <a:pt x="15693" y="29519"/>
                    <a:pt x="15555" y="29658"/>
                    <a:pt x="15555" y="29934"/>
                  </a:cubicBezTo>
                  <a:cubicBezTo>
                    <a:pt x="15693" y="29934"/>
                    <a:pt x="15693" y="29934"/>
                    <a:pt x="15832" y="30072"/>
                  </a:cubicBezTo>
                  <a:cubicBezTo>
                    <a:pt x="15970" y="29934"/>
                    <a:pt x="15970" y="29796"/>
                    <a:pt x="16108" y="29658"/>
                  </a:cubicBezTo>
                  <a:cubicBezTo>
                    <a:pt x="16108" y="29381"/>
                    <a:pt x="16247" y="29381"/>
                    <a:pt x="16558" y="29381"/>
                  </a:cubicBezTo>
                  <a:lnTo>
                    <a:pt x="16696" y="29381"/>
                  </a:lnTo>
                  <a:cubicBezTo>
                    <a:pt x="16834" y="29519"/>
                    <a:pt x="16972" y="29796"/>
                    <a:pt x="16834" y="29934"/>
                  </a:cubicBezTo>
                  <a:cubicBezTo>
                    <a:pt x="16834" y="30072"/>
                    <a:pt x="16696" y="30245"/>
                    <a:pt x="16696" y="30383"/>
                  </a:cubicBezTo>
                  <a:cubicBezTo>
                    <a:pt x="16834" y="30522"/>
                    <a:pt x="16972" y="30522"/>
                    <a:pt x="17111" y="30660"/>
                  </a:cubicBezTo>
                  <a:cubicBezTo>
                    <a:pt x="17283" y="30522"/>
                    <a:pt x="17283" y="30383"/>
                    <a:pt x="17422" y="30245"/>
                  </a:cubicBezTo>
                  <a:cubicBezTo>
                    <a:pt x="17422" y="30072"/>
                    <a:pt x="17560" y="29934"/>
                    <a:pt x="17698" y="29934"/>
                  </a:cubicBezTo>
                  <a:lnTo>
                    <a:pt x="17975" y="29934"/>
                  </a:lnTo>
                  <a:cubicBezTo>
                    <a:pt x="18148" y="30072"/>
                    <a:pt x="18286" y="30383"/>
                    <a:pt x="18148" y="30660"/>
                  </a:cubicBezTo>
                  <a:cubicBezTo>
                    <a:pt x="18148" y="30660"/>
                    <a:pt x="17975" y="30798"/>
                    <a:pt x="17975" y="30936"/>
                  </a:cubicBezTo>
                  <a:cubicBezTo>
                    <a:pt x="18148" y="31109"/>
                    <a:pt x="18286" y="31109"/>
                    <a:pt x="18562" y="31248"/>
                  </a:cubicBezTo>
                  <a:cubicBezTo>
                    <a:pt x="18562" y="31109"/>
                    <a:pt x="18562" y="30936"/>
                    <a:pt x="18701" y="30798"/>
                  </a:cubicBezTo>
                  <a:cubicBezTo>
                    <a:pt x="18701" y="30660"/>
                    <a:pt x="18839" y="30660"/>
                    <a:pt x="19012" y="30660"/>
                  </a:cubicBezTo>
                  <a:cubicBezTo>
                    <a:pt x="19012" y="30522"/>
                    <a:pt x="19012" y="30522"/>
                    <a:pt x="19150" y="30522"/>
                  </a:cubicBezTo>
                  <a:cubicBezTo>
                    <a:pt x="19150" y="30522"/>
                    <a:pt x="19288" y="30522"/>
                    <a:pt x="19288" y="30660"/>
                  </a:cubicBezTo>
                  <a:cubicBezTo>
                    <a:pt x="19427" y="30660"/>
                    <a:pt x="19565" y="30936"/>
                    <a:pt x="19565" y="31248"/>
                  </a:cubicBezTo>
                  <a:cubicBezTo>
                    <a:pt x="19427" y="31248"/>
                    <a:pt x="19427" y="31386"/>
                    <a:pt x="19288" y="31524"/>
                  </a:cubicBezTo>
                  <a:cubicBezTo>
                    <a:pt x="19703" y="31662"/>
                    <a:pt x="20152" y="31801"/>
                    <a:pt x="20567" y="32112"/>
                  </a:cubicBezTo>
                  <a:cubicBezTo>
                    <a:pt x="20878" y="31386"/>
                    <a:pt x="21155" y="30522"/>
                    <a:pt x="21604" y="29796"/>
                  </a:cubicBezTo>
                  <a:cubicBezTo>
                    <a:pt x="21604" y="29796"/>
                    <a:pt x="21742" y="29658"/>
                    <a:pt x="21881" y="29658"/>
                  </a:cubicBezTo>
                  <a:lnTo>
                    <a:pt x="22157" y="29658"/>
                  </a:lnTo>
                  <a:cubicBezTo>
                    <a:pt x="22295" y="29796"/>
                    <a:pt x="22468" y="30072"/>
                    <a:pt x="22468" y="30245"/>
                  </a:cubicBezTo>
                  <a:cubicBezTo>
                    <a:pt x="22019" y="30936"/>
                    <a:pt x="21742" y="31662"/>
                    <a:pt x="21293" y="32388"/>
                  </a:cubicBezTo>
                  <a:cubicBezTo>
                    <a:pt x="21604" y="32526"/>
                    <a:pt x="21881" y="32526"/>
                    <a:pt x="22157" y="32665"/>
                  </a:cubicBezTo>
                  <a:cubicBezTo>
                    <a:pt x="22157" y="32665"/>
                    <a:pt x="22295" y="32526"/>
                    <a:pt x="22295" y="32388"/>
                  </a:cubicBezTo>
                  <a:cubicBezTo>
                    <a:pt x="22295" y="32250"/>
                    <a:pt x="22607" y="32250"/>
                    <a:pt x="22745" y="32250"/>
                  </a:cubicBezTo>
                  <a:lnTo>
                    <a:pt x="22883" y="32250"/>
                  </a:lnTo>
                  <a:cubicBezTo>
                    <a:pt x="23021" y="32250"/>
                    <a:pt x="23160" y="32526"/>
                    <a:pt x="23021" y="32838"/>
                  </a:cubicBezTo>
                  <a:lnTo>
                    <a:pt x="23021" y="32976"/>
                  </a:lnTo>
                  <a:cubicBezTo>
                    <a:pt x="23160" y="33114"/>
                    <a:pt x="23332" y="33114"/>
                    <a:pt x="23609" y="33252"/>
                  </a:cubicBezTo>
                  <a:cubicBezTo>
                    <a:pt x="23609" y="33114"/>
                    <a:pt x="23609" y="33114"/>
                    <a:pt x="23747" y="32976"/>
                  </a:cubicBezTo>
                  <a:cubicBezTo>
                    <a:pt x="23747" y="32838"/>
                    <a:pt x="23885" y="32838"/>
                    <a:pt x="23885" y="32838"/>
                  </a:cubicBezTo>
                  <a:lnTo>
                    <a:pt x="24024" y="32665"/>
                  </a:lnTo>
                  <a:cubicBezTo>
                    <a:pt x="24196" y="32665"/>
                    <a:pt x="24196" y="32665"/>
                    <a:pt x="24335" y="32838"/>
                  </a:cubicBezTo>
                  <a:lnTo>
                    <a:pt x="24473" y="32976"/>
                  </a:lnTo>
                  <a:cubicBezTo>
                    <a:pt x="24611" y="33114"/>
                    <a:pt x="24611" y="33252"/>
                    <a:pt x="24473" y="33391"/>
                  </a:cubicBezTo>
                  <a:cubicBezTo>
                    <a:pt x="24473" y="33391"/>
                    <a:pt x="24473" y="33529"/>
                    <a:pt x="24335" y="33529"/>
                  </a:cubicBezTo>
                  <a:cubicBezTo>
                    <a:pt x="24611" y="33702"/>
                    <a:pt x="24750" y="33702"/>
                    <a:pt x="24888" y="33840"/>
                  </a:cubicBezTo>
                  <a:cubicBezTo>
                    <a:pt x="25061" y="33702"/>
                    <a:pt x="25061" y="33702"/>
                    <a:pt x="25061" y="33529"/>
                  </a:cubicBezTo>
                  <a:cubicBezTo>
                    <a:pt x="25199" y="33391"/>
                    <a:pt x="25337" y="33252"/>
                    <a:pt x="25475" y="33252"/>
                  </a:cubicBezTo>
                  <a:cubicBezTo>
                    <a:pt x="25475" y="33252"/>
                    <a:pt x="25614" y="33252"/>
                    <a:pt x="25614" y="33391"/>
                  </a:cubicBezTo>
                  <a:cubicBezTo>
                    <a:pt x="25925" y="33391"/>
                    <a:pt x="25925" y="33702"/>
                    <a:pt x="25925" y="33978"/>
                  </a:cubicBezTo>
                  <a:cubicBezTo>
                    <a:pt x="25925" y="33978"/>
                    <a:pt x="25752" y="33978"/>
                    <a:pt x="25752" y="34116"/>
                  </a:cubicBezTo>
                  <a:cubicBezTo>
                    <a:pt x="25925" y="34116"/>
                    <a:pt x="26063" y="34116"/>
                    <a:pt x="26201" y="34255"/>
                  </a:cubicBezTo>
                  <a:cubicBezTo>
                    <a:pt x="26340" y="34255"/>
                    <a:pt x="26340" y="34116"/>
                    <a:pt x="26340" y="34116"/>
                  </a:cubicBezTo>
                  <a:cubicBezTo>
                    <a:pt x="26340" y="33978"/>
                    <a:pt x="26478" y="33840"/>
                    <a:pt x="26789" y="33840"/>
                  </a:cubicBezTo>
                  <a:cubicBezTo>
                    <a:pt x="26789" y="33840"/>
                    <a:pt x="26789" y="33978"/>
                    <a:pt x="26927" y="33978"/>
                  </a:cubicBezTo>
                  <a:cubicBezTo>
                    <a:pt x="27065" y="33978"/>
                    <a:pt x="27204" y="34255"/>
                    <a:pt x="27065" y="34566"/>
                  </a:cubicBezTo>
                  <a:cubicBezTo>
                    <a:pt x="27480" y="34704"/>
                    <a:pt x="27930" y="34842"/>
                    <a:pt x="28344" y="34981"/>
                  </a:cubicBezTo>
                  <a:lnTo>
                    <a:pt x="28344" y="34842"/>
                  </a:lnTo>
                  <a:cubicBezTo>
                    <a:pt x="28517" y="34393"/>
                    <a:pt x="28794" y="33978"/>
                    <a:pt x="28932" y="33529"/>
                  </a:cubicBezTo>
                  <a:cubicBezTo>
                    <a:pt x="29070" y="33391"/>
                    <a:pt x="29208" y="33252"/>
                    <a:pt x="29381" y="33252"/>
                  </a:cubicBezTo>
                  <a:lnTo>
                    <a:pt x="29520" y="33252"/>
                  </a:lnTo>
                  <a:cubicBezTo>
                    <a:pt x="29796" y="33391"/>
                    <a:pt x="29934" y="33702"/>
                    <a:pt x="29796" y="33840"/>
                  </a:cubicBezTo>
                  <a:cubicBezTo>
                    <a:pt x="29520" y="34255"/>
                    <a:pt x="29381" y="34704"/>
                    <a:pt x="29070" y="35257"/>
                  </a:cubicBezTo>
                  <a:cubicBezTo>
                    <a:pt x="29520" y="35430"/>
                    <a:pt x="29796" y="35430"/>
                    <a:pt x="30245" y="35568"/>
                  </a:cubicBezTo>
                  <a:cubicBezTo>
                    <a:pt x="30245" y="35568"/>
                    <a:pt x="30245" y="35430"/>
                    <a:pt x="30384" y="35430"/>
                  </a:cubicBezTo>
                  <a:cubicBezTo>
                    <a:pt x="30384" y="35257"/>
                    <a:pt x="30522" y="35119"/>
                    <a:pt x="30660" y="35119"/>
                  </a:cubicBezTo>
                  <a:lnTo>
                    <a:pt x="30937" y="35119"/>
                  </a:lnTo>
                  <a:cubicBezTo>
                    <a:pt x="31110" y="35257"/>
                    <a:pt x="31248" y="35568"/>
                    <a:pt x="31110" y="35706"/>
                  </a:cubicBezTo>
                  <a:lnTo>
                    <a:pt x="31110" y="35845"/>
                  </a:lnTo>
                  <a:cubicBezTo>
                    <a:pt x="31386" y="35983"/>
                    <a:pt x="31524" y="35983"/>
                    <a:pt x="31801" y="36121"/>
                  </a:cubicBezTo>
                  <a:cubicBezTo>
                    <a:pt x="31974" y="35983"/>
                    <a:pt x="32112" y="35845"/>
                    <a:pt x="32250" y="35845"/>
                  </a:cubicBezTo>
                  <a:lnTo>
                    <a:pt x="32388" y="35845"/>
                  </a:lnTo>
                  <a:cubicBezTo>
                    <a:pt x="32527" y="35845"/>
                    <a:pt x="32665" y="36121"/>
                    <a:pt x="32665" y="36294"/>
                  </a:cubicBezTo>
                  <a:lnTo>
                    <a:pt x="32665" y="36432"/>
                  </a:lnTo>
                  <a:cubicBezTo>
                    <a:pt x="32838" y="36432"/>
                    <a:pt x="33114" y="36432"/>
                    <a:pt x="33253" y="36571"/>
                  </a:cubicBezTo>
                  <a:cubicBezTo>
                    <a:pt x="33391" y="36432"/>
                    <a:pt x="33529" y="36432"/>
                    <a:pt x="33529" y="36432"/>
                  </a:cubicBezTo>
                  <a:lnTo>
                    <a:pt x="33840" y="36432"/>
                  </a:lnTo>
                  <a:cubicBezTo>
                    <a:pt x="33978" y="36571"/>
                    <a:pt x="33978" y="36571"/>
                    <a:pt x="33978" y="36709"/>
                  </a:cubicBezTo>
                  <a:cubicBezTo>
                    <a:pt x="34566" y="36985"/>
                    <a:pt x="35119" y="37158"/>
                    <a:pt x="35707" y="37296"/>
                  </a:cubicBezTo>
                  <a:cubicBezTo>
                    <a:pt x="35430" y="36847"/>
                    <a:pt x="35257" y="36571"/>
                    <a:pt x="34981" y="36121"/>
                  </a:cubicBezTo>
                  <a:cubicBezTo>
                    <a:pt x="34255" y="34981"/>
                    <a:pt x="33391" y="33978"/>
                    <a:pt x="32527" y="32838"/>
                  </a:cubicBezTo>
                  <a:cubicBezTo>
                    <a:pt x="30937" y="30522"/>
                    <a:pt x="29208" y="28344"/>
                    <a:pt x="27480" y="26063"/>
                  </a:cubicBezTo>
                  <a:cubicBezTo>
                    <a:pt x="26478" y="24611"/>
                    <a:pt x="25337" y="23021"/>
                    <a:pt x="24196" y="21604"/>
                  </a:cubicBezTo>
                  <a:cubicBezTo>
                    <a:pt x="23021" y="20014"/>
                    <a:pt x="22019" y="18424"/>
                    <a:pt x="20878" y="16972"/>
                  </a:cubicBezTo>
                  <a:cubicBezTo>
                    <a:pt x="18839" y="13827"/>
                    <a:pt x="16558" y="10785"/>
                    <a:pt x="14242" y="7916"/>
                  </a:cubicBezTo>
                  <a:lnTo>
                    <a:pt x="14380" y="7916"/>
                  </a:lnTo>
                  <a:cubicBezTo>
                    <a:pt x="13654" y="7052"/>
                    <a:pt x="12963" y="6326"/>
                    <a:pt x="12375" y="5462"/>
                  </a:cubicBezTo>
                  <a:cubicBezTo>
                    <a:pt x="11788" y="4736"/>
                    <a:pt x="11373" y="4010"/>
                    <a:pt x="10785" y="3146"/>
                  </a:cubicBezTo>
                  <a:cubicBezTo>
                    <a:pt x="10059" y="2144"/>
                    <a:pt x="9333" y="1003"/>
                    <a:pt x="864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6315427" y="4067438"/>
              <a:ext cx="137824" cy="193352"/>
            </a:xfrm>
            <a:custGeom>
              <a:avLst/>
              <a:gdLst/>
              <a:ahLst/>
              <a:cxnLst/>
              <a:rect l="l" t="t" r="r" b="b"/>
              <a:pathLst>
                <a:path w="6776" h="9506" extrusionOk="0">
                  <a:moveTo>
                    <a:pt x="1" y="0"/>
                  </a:moveTo>
                  <a:cubicBezTo>
                    <a:pt x="288" y="543"/>
                    <a:pt x="664" y="1085"/>
                    <a:pt x="1073" y="1601"/>
                  </a:cubicBezTo>
                  <a:lnTo>
                    <a:pt x="1073" y="1601"/>
                  </a:lnTo>
                  <a:cubicBezTo>
                    <a:pt x="720" y="1068"/>
                    <a:pt x="370" y="534"/>
                    <a:pt x="1" y="0"/>
                  </a:cubicBezTo>
                  <a:close/>
                  <a:moveTo>
                    <a:pt x="1073" y="1601"/>
                  </a:moveTo>
                  <a:lnTo>
                    <a:pt x="1073" y="1601"/>
                  </a:lnTo>
                  <a:cubicBezTo>
                    <a:pt x="1498" y="2240"/>
                    <a:pt x="1928" y="2876"/>
                    <a:pt x="2401" y="3507"/>
                  </a:cubicBezTo>
                  <a:lnTo>
                    <a:pt x="2401" y="3507"/>
                  </a:lnTo>
                  <a:cubicBezTo>
                    <a:pt x="1985" y="2916"/>
                    <a:pt x="1575" y="2322"/>
                    <a:pt x="1176" y="1728"/>
                  </a:cubicBezTo>
                  <a:cubicBezTo>
                    <a:pt x="1142" y="1686"/>
                    <a:pt x="1107" y="1643"/>
                    <a:pt x="1073" y="1601"/>
                  </a:cubicBezTo>
                  <a:close/>
                  <a:moveTo>
                    <a:pt x="2401" y="3507"/>
                  </a:moveTo>
                  <a:cubicBezTo>
                    <a:pt x="3609" y="5221"/>
                    <a:pt x="4867" y="6910"/>
                    <a:pt x="6050" y="8503"/>
                  </a:cubicBezTo>
                  <a:cubicBezTo>
                    <a:pt x="6361" y="8953"/>
                    <a:pt x="6637" y="9229"/>
                    <a:pt x="6776" y="9506"/>
                  </a:cubicBezTo>
                  <a:cubicBezTo>
                    <a:pt x="6637" y="9229"/>
                    <a:pt x="6499" y="8953"/>
                    <a:pt x="6188" y="8641"/>
                  </a:cubicBezTo>
                  <a:cubicBezTo>
                    <a:pt x="5186" y="7224"/>
                    <a:pt x="4045" y="5773"/>
                    <a:pt x="3042" y="4321"/>
                  </a:cubicBezTo>
                  <a:cubicBezTo>
                    <a:pt x="2819" y="4051"/>
                    <a:pt x="2606" y="3779"/>
                    <a:pt x="2401" y="3507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6163571" y="3850902"/>
              <a:ext cx="377571" cy="496804"/>
            </a:xfrm>
            <a:custGeom>
              <a:avLst/>
              <a:gdLst/>
              <a:ahLst/>
              <a:cxnLst/>
              <a:rect l="l" t="t" r="r" b="b"/>
              <a:pathLst>
                <a:path w="18563" h="24425" extrusionOk="0">
                  <a:moveTo>
                    <a:pt x="2005" y="0"/>
                  </a:moveTo>
                  <a:cubicBezTo>
                    <a:pt x="1729" y="0"/>
                    <a:pt x="1418" y="0"/>
                    <a:pt x="1141" y="138"/>
                  </a:cubicBezTo>
                  <a:cubicBezTo>
                    <a:pt x="277" y="726"/>
                    <a:pt x="1" y="1867"/>
                    <a:pt x="415" y="2731"/>
                  </a:cubicBezTo>
                  <a:lnTo>
                    <a:pt x="415" y="3042"/>
                  </a:lnTo>
                  <a:lnTo>
                    <a:pt x="554" y="3042"/>
                  </a:lnTo>
                  <a:cubicBezTo>
                    <a:pt x="554" y="2454"/>
                    <a:pt x="554" y="1867"/>
                    <a:pt x="692" y="1452"/>
                  </a:cubicBezTo>
                  <a:lnTo>
                    <a:pt x="692" y="1141"/>
                  </a:lnTo>
                  <a:lnTo>
                    <a:pt x="692" y="1003"/>
                  </a:lnTo>
                  <a:cubicBezTo>
                    <a:pt x="865" y="1003"/>
                    <a:pt x="865" y="864"/>
                    <a:pt x="1003" y="864"/>
                  </a:cubicBezTo>
                  <a:cubicBezTo>
                    <a:pt x="1003" y="726"/>
                    <a:pt x="1141" y="726"/>
                    <a:pt x="1141" y="726"/>
                  </a:cubicBezTo>
                  <a:lnTo>
                    <a:pt x="1280" y="726"/>
                  </a:lnTo>
                  <a:cubicBezTo>
                    <a:pt x="1418" y="726"/>
                    <a:pt x="1418" y="864"/>
                    <a:pt x="1556" y="1003"/>
                  </a:cubicBezTo>
                  <a:cubicBezTo>
                    <a:pt x="2282" y="2005"/>
                    <a:pt x="3146" y="3042"/>
                    <a:pt x="3872" y="4044"/>
                  </a:cubicBezTo>
                  <a:cubicBezTo>
                    <a:pt x="6050" y="7051"/>
                    <a:pt x="8054" y="10093"/>
                    <a:pt x="10197" y="13100"/>
                  </a:cubicBezTo>
                  <a:cubicBezTo>
                    <a:pt x="10785" y="13964"/>
                    <a:pt x="11373" y="14690"/>
                    <a:pt x="11787" y="15416"/>
                  </a:cubicBezTo>
                  <a:cubicBezTo>
                    <a:pt x="12375" y="16142"/>
                    <a:pt x="12963" y="16868"/>
                    <a:pt x="13516" y="17559"/>
                  </a:cubicBezTo>
                  <a:cubicBezTo>
                    <a:pt x="14518" y="18873"/>
                    <a:pt x="15382" y="20152"/>
                    <a:pt x="16246" y="21603"/>
                  </a:cubicBezTo>
                  <a:cubicBezTo>
                    <a:pt x="16419" y="21603"/>
                    <a:pt x="16419" y="21742"/>
                    <a:pt x="16419" y="21742"/>
                  </a:cubicBezTo>
                  <a:cubicBezTo>
                    <a:pt x="16557" y="22053"/>
                    <a:pt x="16696" y="22191"/>
                    <a:pt x="16834" y="22329"/>
                  </a:cubicBezTo>
                  <a:lnTo>
                    <a:pt x="16834" y="22606"/>
                  </a:lnTo>
                  <a:lnTo>
                    <a:pt x="16972" y="22606"/>
                  </a:lnTo>
                  <a:lnTo>
                    <a:pt x="16972" y="23055"/>
                  </a:lnTo>
                  <a:cubicBezTo>
                    <a:pt x="16972" y="23193"/>
                    <a:pt x="16834" y="23193"/>
                    <a:pt x="16834" y="23332"/>
                  </a:cubicBezTo>
                  <a:lnTo>
                    <a:pt x="16419" y="23332"/>
                  </a:lnTo>
                  <a:cubicBezTo>
                    <a:pt x="16419" y="23332"/>
                    <a:pt x="16246" y="23332"/>
                    <a:pt x="16246" y="23193"/>
                  </a:cubicBezTo>
                  <a:cubicBezTo>
                    <a:pt x="16108" y="23193"/>
                    <a:pt x="15970" y="23193"/>
                    <a:pt x="15832" y="23055"/>
                  </a:cubicBezTo>
                  <a:cubicBezTo>
                    <a:pt x="15693" y="23055"/>
                    <a:pt x="15555" y="22917"/>
                    <a:pt x="15244" y="22744"/>
                  </a:cubicBezTo>
                  <a:cubicBezTo>
                    <a:pt x="14967" y="22606"/>
                    <a:pt x="14518" y="22467"/>
                    <a:pt x="14103" y="22329"/>
                  </a:cubicBezTo>
                  <a:lnTo>
                    <a:pt x="13965" y="22191"/>
                  </a:lnTo>
                  <a:lnTo>
                    <a:pt x="13965" y="22191"/>
                  </a:lnTo>
                  <a:cubicBezTo>
                    <a:pt x="14242" y="22606"/>
                    <a:pt x="14518" y="22917"/>
                    <a:pt x="14829" y="23193"/>
                  </a:cubicBezTo>
                  <a:lnTo>
                    <a:pt x="14829" y="23470"/>
                  </a:lnTo>
                  <a:cubicBezTo>
                    <a:pt x="15106" y="23919"/>
                    <a:pt x="15382" y="24196"/>
                    <a:pt x="15970" y="24334"/>
                  </a:cubicBezTo>
                  <a:cubicBezTo>
                    <a:pt x="16156" y="24391"/>
                    <a:pt x="16360" y="24425"/>
                    <a:pt x="16567" y="24425"/>
                  </a:cubicBezTo>
                  <a:cubicBezTo>
                    <a:pt x="16859" y="24425"/>
                    <a:pt x="17158" y="24358"/>
                    <a:pt x="17422" y="24196"/>
                  </a:cubicBezTo>
                  <a:cubicBezTo>
                    <a:pt x="17836" y="24057"/>
                    <a:pt x="18286" y="23608"/>
                    <a:pt x="18424" y="23193"/>
                  </a:cubicBezTo>
                  <a:cubicBezTo>
                    <a:pt x="18562" y="22744"/>
                    <a:pt x="18562" y="22053"/>
                    <a:pt x="18286" y="21603"/>
                  </a:cubicBezTo>
                  <a:cubicBezTo>
                    <a:pt x="14829" y="16557"/>
                    <a:pt x="10647" y="12098"/>
                    <a:pt x="7190" y="7051"/>
                  </a:cubicBezTo>
                  <a:cubicBezTo>
                    <a:pt x="5877" y="5185"/>
                    <a:pt x="4736" y="3180"/>
                    <a:pt x="3734" y="1003"/>
                  </a:cubicBezTo>
                  <a:cubicBezTo>
                    <a:pt x="3457" y="277"/>
                    <a:pt x="2731" y="0"/>
                    <a:pt x="2005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6643750" y="4471688"/>
              <a:ext cx="29554" cy="23920"/>
            </a:xfrm>
            <a:custGeom>
              <a:avLst/>
              <a:gdLst/>
              <a:ahLst/>
              <a:cxnLst/>
              <a:rect l="l" t="t" r="r" b="b"/>
              <a:pathLst>
                <a:path w="1453" h="1176" extrusionOk="0">
                  <a:moveTo>
                    <a:pt x="277" y="0"/>
                  </a:moveTo>
                  <a:cubicBezTo>
                    <a:pt x="277" y="173"/>
                    <a:pt x="139" y="449"/>
                    <a:pt x="139" y="588"/>
                  </a:cubicBezTo>
                  <a:cubicBezTo>
                    <a:pt x="139" y="726"/>
                    <a:pt x="139" y="726"/>
                    <a:pt x="1" y="864"/>
                  </a:cubicBezTo>
                  <a:cubicBezTo>
                    <a:pt x="415" y="1037"/>
                    <a:pt x="727" y="1037"/>
                    <a:pt x="1141" y="1175"/>
                  </a:cubicBezTo>
                  <a:cubicBezTo>
                    <a:pt x="1141" y="864"/>
                    <a:pt x="1280" y="588"/>
                    <a:pt x="1452" y="311"/>
                  </a:cubicBezTo>
                  <a:cubicBezTo>
                    <a:pt x="1003" y="173"/>
                    <a:pt x="727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6098891" y="4217179"/>
              <a:ext cx="17594" cy="32361"/>
            </a:xfrm>
            <a:custGeom>
              <a:avLst/>
              <a:gdLst/>
              <a:ahLst/>
              <a:cxnLst/>
              <a:rect l="l" t="t" r="r" b="b"/>
              <a:pathLst>
                <a:path w="865" h="1591" extrusionOk="0">
                  <a:moveTo>
                    <a:pt x="415" y="1"/>
                  </a:moveTo>
                  <a:cubicBezTo>
                    <a:pt x="277" y="277"/>
                    <a:pt x="277" y="415"/>
                    <a:pt x="139" y="726"/>
                  </a:cubicBezTo>
                  <a:cubicBezTo>
                    <a:pt x="139" y="865"/>
                    <a:pt x="1" y="1003"/>
                    <a:pt x="1" y="1279"/>
                  </a:cubicBezTo>
                  <a:cubicBezTo>
                    <a:pt x="139" y="1279"/>
                    <a:pt x="415" y="1452"/>
                    <a:pt x="588" y="1591"/>
                  </a:cubicBezTo>
                  <a:cubicBezTo>
                    <a:pt x="727" y="1279"/>
                    <a:pt x="865" y="865"/>
                    <a:pt x="865" y="588"/>
                  </a:cubicBezTo>
                  <a:cubicBezTo>
                    <a:pt x="727" y="415"/>
                    <a:pt x="588" y="277"/>
                    <a:pt x="415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6019445" y="3649133"/>
              <a:ext cx="214465" cy="544868"/>
            </a:xfrm>
            <a:custGeom>
              <a:avLst/>
              <a:gdLst/>
              <a:ahLst/>
              <a:cxnLst/>
              <a:rect l="l" t="t" r="r" b="b"/>
              <a:pathLst>
                <a:path w="10544" h="26788" extrusionOk="0">
                  <a:moveTo>
                    <a:pt x="5358" y="0"/>
                  </a:moveTo>
                  <a:cubicBezTo>
                    <a:pt x="5186" y="415"/>
                    <a:pt x="5047" y="691"/>
                    <a:pt x="4909" y="1002"/>
                  </a:cubicBezTo>
                  <a:cubicBezTo>
                    <a:pt x="4494" y="2005"/>
                    <a:pt x="4321" y="2869"/>
                    <a:pt x="4045" y="3871"/>
                  </a:cubicBezTo>
                  <a:cubicBezTo>
                    <a:pt x="3907" y="4459"/>
                    <a:pt x="3907" y="5185"/>
                    <a:pt x="3630" y="5876"/>
                  </a:cubicBezTo>
                  <a:cubicBezTo>
                    <a:pt x="3457" y="6740"/>
                    <a:pt x="3319" y="7604"/>
                    <a:pt x="3043" y="8641"/>
                  </a:cubicBezTo>
                  <a:cubicBezTo>
                    <a:pt x="2593" y="10508"/>
                    <a:pt x="2317" y="12374"/>
                    <a:pt x="1902" y="14103"/>
                  </a:cubicBezTo>
                  <a:cubicBezTo>
                    <a:pt x="1176" y="17836"/>
                    <a:pt x="588" y="21603"/>
                    <a:pt x="174" y="25336"/>
                  </a:cubicBezTo>
                  <a:cubicBezTo>
                    <a:pt x="1" y="25751"/>
                    <a:pt x="1" y="26062"/>
                    <a:pt x="1" y="26477"/>
                  </a:cubicBezTo>
                  <a:cubicBezTo>
                    <a:pt x="1" y="26615"/>
                    <a:pt x="174" y="26788"/>
                    <a:pt x="312" y="26788"/>
                  </a:cubicBezTo>
                  <a:cubicBezTo>
                    <a:pt x="450" y="26339"/>
                    <a:pt x="588" y="25924"/>
                    <a:pt x="727" y="25474"/>
                  </a:cubicBezTo>
                  <a:cubicBezTo>
                    <a:pt x="1038" y="24749"/>
                    <a:pt x="1314" y="24196"/>
                    <a:pt x="1591" y="23746"/>
                  </a:cubicBezTo>
                  <a:cubicBezTo>
                    <a:pt x="1729" y="23608"/>
                    <a:pt x="1902" y="23470"/>
                    <a:pt x="2040" y="23470"/>
                  </a:cubicBezTo>
                  <a:lnTo>
                    <a:pt x="2178" y="23608"/>
                  </a:lnTo>
                  <a:cubicBezTo>
                    <a:pt x="2040" y="23159"/>
                    <a:pt x="2040" y="22744"/>
                    <a:pt x="2040" y="22294"/>
                  </a:cubicBezTo>
                  <a:cubicBezTo>
                    <a:pt x="1902" y="20290"/>
                    <a:pt x="2040" y="18423"/>
                    <a:pt x="2455" y="16418"/>
                  </a:cubicBezTo>
                  <a:cubicBezTo>
                    <a:pt x="3043" y="13826"/>
                    <a:pt x="3768" y="11234"/>
                    <a:pt x="4633" y="8641"/>
                  </a:cubicBezTo>
                  <a:cubicBezTo>
                    <a:pt x="4771" y="8054"/>
                    <a:pt x="4909" y="7604"/>
                    <a:pt x="5047" y="7190"/>
                  </a:cubicBezTo>
                  <a:cubicBezTo>
                    <a:pt x="5047" y="7051"/>
                    <a:pt x="5047" y="7051"/>
                    <a:pt x="4909" y="6913"/>
                  </a:cubicBezTo>
                  <a:cubicBezTo>
                    <a:pt x="4771" y="5876"/>
                    <a:pt x="5358" y="5012"/>
                    <a:pt x="6223" y="4597"/>
                  </a:cubicBezTo>
                  <a:cubicBezTo>
                    <a:pt x="6499" y="4321"/>
                    <a:pt x="6914" y="4148"/>
                    <a:pt x="7363" y="4148"/>
                  </a:cubicBezTo>
                  <a:lnTo>
                    <a:pt x="7640" y="4148"/>
                  </a:lnTo>
                  <a:cubicBezTo>
                    <a:pt x="7951" y="4321"/>
                    <a:pt x="8089" y="4321"/>
                    <a:pt x="8366" y="4459"/>
                  </a:cubicBezTo>
                  <a:cubicBezTo>
                    <a:pt x="8642" y="4597"/>
                    <a:pt x="8815" y="4874"/>
                    <a:pt x="8953" y="5012"/>
                  </a:cubicBezTo>
                  <a:lnTo>
                    <a:pt x="8953" y="5185"/>
                  </a:lnTo>
                  <a:cubicBezTo>
                    <a:pt x="9230" y="5461"/>
                    <a:pt x="9230" y="5876"/>
                    <a:pt x="9230" y="6187"/>
                  </a:cubicBezTo>
                  <a:lnTo>
                    <a:pt x="9230" y="6325"/>
                  </a:lnTo>
                  <a:cubicBezTo>
                    <a:pt x="9506" y="6049"/>
                    <a:pt x="9817" y="5876"/>
                    <a:pt x="10094" y="5600"/>
                  </a:cubicBezTo>
                  <a:lnTo>
                    <a:pt x="10543" y="5185"/>
                  </a:lnTo>
                  <a:cubicBezTo>
                    <a:pt x="10232" y="4735"/>
                    <a:pt x="9817" y="4321"/>
                    <a:pt x="9506" y="3871"/>
                  </a:cubicBezTo>
                  <a:cubicBezTo>
                    <a:pt x="9091" y="3284"/>
                    <a:pt x="8642" y="2731"/>
                    <a:pt x="8089" y="2281"/>
                  </a:cubicBezTo>
                  <a:lnTo>
                    <a:pt x="7951" y="2281"/>
                  </a:lnTo>
                  <a:cubicBezTo>
                    <a:pt x="7363" y="2281"/>
                    <a:pt x="6776" y="2420"/>
                    <a:pt x="6499" y="2869"/>
                  </a:cubicBezTo>
                  <a:cubicBezTo>
                    <a:pt x="6637" y="2420"/>
                    <a:pt x="6776" y="1867"/>
                    <a:pt x="6914" y="1279"/>
                  </a:cubicBezTo>
                  <a:lnTo>
                    <a:pt x="6914" y="1141"/>
                  </a:lnTo>
                  <a:cubicBezTo>
                    <a:pt x="6776" y="1002"/>
                    <a:pt x="6637" y="864"/>
                    <a:pt x="6361" y="691"/>
                  </a:cubicBezTo>
                  <a:cubicBezTo>
                    <a:pt x="6050" y="415"/>
                    <a:pt x="5773" y="277"/>
                    <a:pt x="535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6743577" y="4501201"/>
              <a:ext cx="64010" cy="47128"/>
            </a:xfrm>
            <a:custGeom>
              <a:avLst/>
              <a:gdLst/>
              <a:ahLst/>
              <a:cxnLst/>
              <a:rect l="l" t="t" r="r" b="b"/>
              <a:pathLst>
                <a:path w="3147" h="2317" extrusionOk="0">
                  <a:moveTo>
                    <a:pt x="277" y="1"/>
                  </a:moveTo>
                  <a:lnTo>
                    <a:pt x="277" y="277"/>
                  </a:lnTo>
                  <a:cubicBezTo>
                    <a:pt x="139" y="588"/>
                    <a:pt x="1" y="865"/>
                    <a:pt x="1" y="1141"/>
                  </a:cubicBezTo>
                  <a:cubicBezTo>
                    <a:pt x="139" y="1314"/>
                    <a:pt x="416" y="1314"/>
                    <a:pt x="554" y="1453"/>
                  </a:cubicBezTo>
                  <a:lnTo>
                    <a:pt x="554" y="1141"/>
                  </a:lnTo>
                  <a:cubicBezTo>
                    <a:pt x="692" y="1003"/>
                    <a:pt x="692" y="727"/>
                    <a:pt x="865" y="588"/>
                  </a:cubicBezTo>
                  <a:cubicBezTo>
                    <a:pt x="865" y="450"/>
                    <a:pt x="1003" y="450"/>
                    <a:pt x="1142" y="450"/>
                  </a:cubicBezTo>
                  <a:lnTo>
                    <a:pt x="1418" y="450"/>
                  </a:lnTo>
                  <a:cubicBezTo>
                    <a:pt x="1556" y="450"/>
                    <a:pt x="1729" y="727"/>
                    <a:pt x="1556" y="1003"/>
                  </a:cubicBezTo>
                  <a:cubicBezTo>
                    <a:pt x="1556" y="1141"/>
                    <a:pt x="1418" y="1314"/>
                    <a:pt x="1418" y="1453"/>
                  </a:cubicBezTo>
                  <a:lnTo>
                    <a:pt x="1280" y="1591"/>
                  </a:lnTo>
                  <a:cubicBezTo>
                    <a:pt x="1556" y="1729"/>
                    <a:pt x="1867" y="1867"/>
                    <a:pt x="2144" y="1867"/>
                  </a:cubicBezTo>
                  <a:lnTo>
                    <a:pt x="2282" y="1867"/>
                  </a:lnTo>
                  <a:lnTo>
                    <a:pt x="2282" y="2006"/>
                  </a:lnTo>
                  <a:cubicBezTo>
                    <a:pt x="2593" y="2178"/>
                    <a:pt x="2870" y="2178"/>
                    <a:pt x="3146" y="2317"/>
                  </a:cubicBezTo>
                  <a:cubicBezTo>
                    <a:pt x="2732" y="1729"/>
                    <a:pt x="2420" y="1141"/>
                    <a:pt x="2006" y="588"/>
                  </a:cubicBezTo>
                  <a:cubicBezTo>
                    <a:pt x="1418" y="450"/>
                    <a:pt x="865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6070773" y="4187645"/>
              <a:ext cx="21113" cy="44321"/>
            </a:xfrm>
            <a:custGeom>
              <a:avLst/>
              <a:gdLst/>
              <a:ahLst/>
              <a:cxnLst/>
              <a:rect l="l" t="t" r="r" b="b"/>
              <a:pathLst>
                <a:path w="1038" h="2179" extrusionOk="0">
                  <a:moveTo>
                    <a:pt x="588" y="1"/>
                  </a:moveTo>
                  <a:lnTo>
                    <a:pt x="588" y="312"/>
                  </a:lnTo>
                  <a:cubicBezTo>
                    <a:pt x="311" y="865"/>
                    <a:pt x="173" y="1314"/>
                    <a:pt x="0" y="1867"/>
                  </a:cubicBezTo>
                  <a:cubicBezTo>
                    <a:pt x="173" y="2040"/>
                    <a:pt x="311" y="2178"/>
                    <a:pt x="588" y="2178"/>
                  </a:cubicBezTo>
                  <a:cubicBezTo>
                    <a:pt x="726" y="1729"/>
                    <a:pt x="864" y="1314"/>
                    <a:pt x="1037" y="727"/>
                  </a:cubicBezTo>
                  <a:lnTo>
                    <a:pt x="864" y="588"/>
                  </a:lnTo>
                  <a:cubicBezTo>
                    <a:pt x="726" y="450"/>
                    <a:pt x="726" y="139"/>
                    <a:pt x="588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6546730" y="4436521"/>
              <a:ext cx="17594" cy="21113"/>
            </a:xfrm>
            <a:custGeom>
              <a:avLst/>
              <a:gdLst/>
              <a:ahLst/>
              <a:cxnLst/>
              <a:rect l="l" t="t" r="r" b="b"/>
              <a:pathLst>
                <a:path w="865" h="1038" extrusionOk="0">
                  <a:moveTo>
                    <a:pt x="312" y="1"/>
                  </a:moveTo>
                  <a:cubicBezTo>
                    <a:pt x="173" y="312"/>
                    <a:pt x="173" y="588"/>
                    <a:pt x="1" y="865"/>
                  </a:cubicBezTo>
                  <a:cubicBezTo>
                    <a:pt x="173" y="865"/>
                    <a:pt x="450" y="1038"/>
                    <a:pt x="588" y="1038"/>
                  </a:cubicBezTo>
                  <a:cubicBezTo>
                    <a:pt x="727" y="727"/>
                    <a:pt x="865" y="450"/>
                    <a:pt x="865" y="312"/>
                  </a:cubicBezTo>
                  <a:cubicBezTo>
                    <a:pt x="727" y="174"/>
                    <a:pt x="588" y="174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6485568" y="4413334"/>
              <a:ext cx="23228" cy="23208"/>
            </a:xfrm>
            <a:custGeom>
              <a:avLst/>
              <a:gdLst/>
              <a:ahLst/>
              <a:cxnLst/>
              <a:rect l="l" t="t" r="r" b="b"/>
              <a:pathLst>
                <a:path w="1142" h="1141" extrusionOk="0">
                  <a:moveTo>
                    <a:pt x="277" y="0"/>
                  </a:moveTo>
                  <a:cubicBezTo>
                    <a:pt x="277" y="277"/>
                    <a:pt x="139" y="450"/>
                    <a:pt x="1" y="726"/>
                  </a:cubicBezTo>
                  <a:cubicBezTo>
                    <a:pt x="277" y="864"/>
                    <a:pt x="588" y="1003"/>
                    <a:pt x="865" y="1141"/>
                  </a:cubicBezTo>
                  <a:cubicBezTo>
                    <a:pt x="1003" y="864"/>
                    <a:pt x="1003" y="588"/>
                    <a:pt x="1141" y="277"/>
                  </a:cubicBezTo>
                  <a:cubicBezTo>
                    <a:pt x="865" y="138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6444787" y="4395761"/>
              <a:ext cx="31669" cy="23208"/>
            </a:xfrm>
            <a:custGeom>
              <a:avLst/>
              <a:gdLst/>
              <a:ahLst/>
              <a:cxnLst/>
              <a:rect l="l" t="t" r="r" b="b"/>
              <a:pathLst>
                <a:path w="1557" h="1141" extrusionOk="0">
                  <a:moveTo>
                    <a:pt x="277" y="0"/>
                  </a:moveTo>
                  <a:cubicBezTo>
                    <a:pt x="277" y="138"/>
                    <a:pt x="139" y="449"/>
                    <a:pt x="1" y="588"/>
                  </a:cubicBezTo>
                  <a:cubicBezTo>
                    <a:pt x="416" y="864"/>
                    <a:pt x="865" y="1002"/>
                    <a:pt x="1141" y="1141"/>
                  </a:cubicBezTo>
                  <a:cubicBezTo>
                    <a:pt x="1280" y="1002"/>
                    <a:pt x="1418" y="726"/>
                    <a:pt x="1556" y="588"/>
                  </a:cubicBezTo>
                  <a:cubicBezTo>
                    <a:pt x="1141" y="277"/>
                    <a:pt x="692" y="138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6418081" y="4383801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312"/>
                    <a:pt x="139" y="450"/>
                    <a:pt x="0" y="588"/>
                  </a:cubicBezTo>
                  <a:cubicBezTo>
                    <a:pt x="139" y="726"/>
                    <a:pt x="450" y="726"/>
                    <a:pt x="588" y="865"/>
                  </a:cubicBezTo>
                  <a:cubicBezTo>
                    <a:pt x="588" y="588"/>
                    <a:pt x="726" y="450"/>
                    <a:pt x="864" y="312"/>
                  </a:cubicBezTo>
                  <a:cubicBezTo>
                    <a:pt x="588" y="173"/>
                    <a:pt x="450" y="173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6520715" y="4425273"/>
              <a:ext cx="17594" cy="20421"/>
            </a:xfrm>
            <a:custGeom>
              <a:avLst/>
              <a:gdLst/>
              <a:ahLst/>
              <a:cxnLst/>
              <a:rect l="l" t="t" r="r" b="b"/>
              <a:pathLst>
                <a:path w="865" h="1004" extrusionOk="0">
                  <a:moveTo>
                    <a:pt x="277" y="1"/>
                  </a:moveTo>
                  <a:cubicBezTo>
                    <a:pt x="139" y="277"/>
                    <a:pt x="1" y="416"/>
                    <a:pt x="1" y="727"/>
                  </a:cubicBezTo>
                  <a:lnTo>
                    <a:pt x="1" y="865"/>
                  </a:lnTo>
                  <a:cubicBezTo>
                    <a:pt x="139" y="865"/>
                    <a:pt x="277" y="1003"/>
                    <a:pt x="416" y="1003"/>
                  </a:cubicBezTo>
                  <a:cubicBezTo>
                    <a:pt x="416" y="865"/>
                    <a:pt x="588" y="865"/>
                    <a:pt x="588" y="727"/>
                  </a:cubicBezTo>
                  <a:cubicBezTo>
                    <a:pt x="727" y="554"/>
                    <a:pt x="727" y="416"/>
                    <a:pt x="865" y="277"/>
                  </a:cubicBezTo>
                  <a:cubicBezTo>
                    <a:pt x="588" y="139"/>
                    <a:pt x="416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6392067" y="4372553"/>
              <a:ext cx="14075" cy="17594"/>
            </a:xfrm>
            <a:custGeom>
              <a:avLst/>
              <a:gdLst/>
              <a:ahLst/>
              <a:cxnLst/>
              <a:rect l="l" t="t" r="r" b="b"/>
              <a:pathLst>
                <a:path w="692" h="865" extrusionOk="0">
                  <a:moveTo>
                    <a:pt x="277" y="0"/>
                  </a:moveTo>
                  <a:cubicBezTo>
                    <a:pt x="139" y="139"/>
                    <a:pt x="139" y="415"/>
                    <a:pt x="0" y="553"/>
                  </a:cubicBezTo>
                  <a:cubicBezTo>
                    <a:pt x="139" y="553"/>
                    <a:pt x="415" y="726"/>
                    <a:pt x="553" y="865"/>
                  </a:cubicBezTo>
                  <a:cubicBezTo>
                    <a:pt x="553" y="553"/>
                    <a:pt x="692" y="415"/>
                    <a:pt x="692" y="277"/>
                  </a:cubicBezTo>
                  <a:cubicBezTo>
                    <a:pt x="553" y="139"/>
                    <a:pt x="415" y="139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6716871" y="4495588"/>
              <a:ext cx="17594" cy="23208"/>
            </a:xfrm>
            <a:custGeom>
              <a:avLst/>
              <a:gdLst/>
              <a:ahLst/>
              <a:cxnLst/>
              <a:rect l="l" t="t" r="r" b="b"/>
              <a:pathLst>
                <a:path w="865" h="1141" extrusionOk="0">
                  <a:moveTo>
                    <a:pt x="277" y="0"/>
                  </a:moveTo>
                  <a:cubicBezTo>
                    <a:pt x="139" y="277"/>
                    <a:pt x="139" y="553"/>
                    <a:pt x="0" y="1003"/>
                  </a:cubicBezTo>
                  <a:lnTo>
                    <a:pt x="139" y="1003"/>
                  </a:lnTo>
                  <a:cubicBezTo>
                    <a:pt x="277" y="1003"/>
                    <a:pt x="450" y="1141"/>
                    <a:pt x="450" y="1141"/>
                  </a:cubicBezTo>
                  <a:lnTo>
                    <a:pt x="450" y="1003"/>
                  </a:lnTo>
                  <a:cubicBezTo>
                    <a:pt x="588" y="726"/>
                    <a:pt x="726" y="553"/>
                    <a:pt x="865" y="277"/>
                  </a:cubicBezTo>
                  <a:lnTo>
                    <a:pt x="865" y="139"/>
                  </a:lnTo>
                  <a:cubicBezTo>
                    <a:pt x="726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6368168" y="4363421"/>
              <a:ext cx="11960" cy="11960"/>
            </a:xfrm>
            <a:custGeom>
              <a:avLst/>
              <a:gdLst/>
              <a:ahLst/>
              <a:cxnLst/>
              <a:rect l="l" t="t" r="r" b="b"/>
              <a:pathLst>
                <a:path w="588" h="588" extrusionOk="0">
                  <a:moveTo>
                    <a:pt x="311" y="0"/>
                  </a:moveTo>
                  <a:cubicBezTo>
                    <a:pt x="138" y="138"/>
                    <a:pt x="138" y="311"/>
                    <a:pt x="0" y="449"/>
                  </a:cubicBezTo>
                  <a:cubicBezTo>
                    <a:pt x="138" y="588"/>
                    <a:pt x="311" y="588"/>
                    <a:pt x="449" y="588"/>
                  </a:cubicBezTo>
                  <a:cubicBezTo>
                    <a:pt x="449" y="449"/>
                    <a:pt x="588" y="311"/>
                    <a:pt x="588" y="138"/>
                  </a:cubicBezTo>
                  <a:cubicBezTo>
                    <a:pt x="449" y="0"/>
                    <a:pt x="449" y="0"/>
                    <a:pt x="311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6576263" y="4448481"/>
              <a:ext cx="14787" cy="20401"/>
            </a:xfrm>
            <a:custGeom>
              <a:avLst/>
              <a:gdLst/>
              <a:ahLst/>
              <a:cxnLst/>
              <a:rect l="l" t="t" r="r" b="b"/>
              <a:pathLst>
                <a:path w="727" h="1003" extrusionOk="0">
                  <a:moveTo>
                    <a:pt x="277" y="0"/>
                  </a:moveTo>
                  <a:cubicBezTo>
                    <a:pt x="139" y="139"/>
                    <a:pt x="0" y="450"/>
                    <a:pt x="0" y="726"/>
                  </a:cubicBezTo>
                  <a:cubicBezTo>
                    <a:pt x="139" y="865"/>
                    <a:pt x="277" y="865"/>
                    <a:pt x="450" y="1003"/>
                  </a:cubicBezTo>
                  <a:cubicBezTo>
                    <a:pt x="588" y="726"/>
                    <a:pt x="726" y="450"/>
                    <a:pt x="726" y="139"/>
                  </a:cubicBezTo>
                  <a:cubicBezTo>
                    <a:pt x="588" y="0"/>
                    <a:pt x="450" y="0"/>
                    <a:pt x="277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6684531" y="4483628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312" y="1"/>
                  </a:moveTo>
                  <a:cubicBezTo>
                    <a:pt x="139" y="277"/>
                    <a:pt x="0" y="588"/>
                    <a:pt x="0" y="865"/>
                  </a:cubicBezTo>
                  <a:cubicBezTo>
                    <a:pt x="139" y="1003"/>
                    <a:pt x="450" y="1141"/>
                    <a:pt x="726" y="1141"/>
                  </a:cubicBezTo>
                  <a:cubicBezTo>
                    <a:pt x="865" y="1003"/>
                    <a:pt x="865" y="727"/>
                    <a:pt x="1003" y="588"/>
                  </a:cubicBezTo>
                  <a:lnTo>
                    <a:pt x="1003" y="277"/>
                  </a:lnTo>
                  <a:cubicBezTo>
                    <a:pt x="726" y="139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6602969" y="4457613"/>
              <a:ext cx="31669" cy="26035"/>
            </a:xfrm>
            <a:custGeom>
              <a:avLst/>
              <a:gdLst/>
              <a:ahLst/>
              <a:cxnLst/>
              <a:rect l="l" t="t" r="r" b="b"/>
              <a:pathLst>
                <a:path w="1557" h="1280" extrusionOk="0">
                  <a:moveTo>
                    <a:pt x="277" y="1"/>
                  </a:moveTo>
                  <a:cubicBezTo>
                    <a:pt x="139" y="277"/>
                    <a:pt x="139" y="554"/>
                    <a:pt x="1" y="865"/>
                  </a:cubicBezTo>
                  <a:cubicBezTo>
                    <a:pt x="416" y="1003"/>
                    <a:pt x="865" y="1141"/>
                    <a:pt x="1280" y="1280"/>
                  </a:cubicBezTo>
                  <a:cubicBezTo>
                    <a:pt x="1280" y="1003"/>
                    <a:pt x="1418" y="692"/>
                    <a:pt x="1556" y="416"/>
                  </a:cubicBezTo>
                  <a:cubicBezTo>
                    <a:pt x="1142" y="277"/>
                    <a:pt x="692" y="139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6148805" y="3663188"/>
              <a:ext cx="2848" cy="20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6145998" y="4252325"/>
              <a:ext cx="35168" cy="32361"/>
            </a:xfrm>
            <a:custGeom>
              <a:avLst/>
              <a:gdLst/>
              <a:ahLst/>
              <a:cxnLst/>
              <a:rect l="l" t="t" r="r" b="b"/>
              <a:pathLst>
                <a:path w="1729" h="1591" extrusionOk="0">
                  <a:moveTo>
                    <a:pt x="277" y="1"/>
                  </a:moveTo>
                  <a:lnTo>
                    <a:pt x="139" y="139"/>
                  </a:lnTo>
                  <a:lnTo>
                    <a:pt x="139" y="588"/>
                  </a:lnTo>
                  <a:lnTo>
                    <a:pt x="1" y="727"/>
                  </a:lnTo>
                  <a:cubicBezTo>
                    <a:pt x="415" y="1003"/>
                    <a:pt x="1003" y="1280"/>
                    <a:pt x="1556" y="1591"/>
                  </a:cubicBezTo>
                  <a:cubicBezTo>
                    <a:pt x="1556" y="1280"/>
                    <a:pt x="1729" y="1003"/>
                    <a:pt x="1729" y="865"/>
                  </a:cubicBezTo>
                  <a:cubicBezTo>
                    <a:pt x="1279" y="588"/>
                    <a:pt x="692" y="277"/>
                    <a:pt x="277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6192393" y="4275533"/>
              <a:ext cx="17594" cy="20401"/>
            </a:xfrm>
            <a:custGeom>
              <a:avLst/>
              <a:gdLst/>
              <a:ahLst/>
              <a:cxnLst/>
              <a:rect l="l" t="t" r="r" b="b"/>
              <a:pathLst>
                <a:path w="865" h="1003" extrusionOk="0">
                  <a:moveTo>
                    <a:pt x="312" y="0"/>
                  </a:moveTo>
                  <a:cubicBezTo>
                    <a:pt x="139" y="312"/>
                    <a:pt x="139" y="588"/>
                    <a:pt x="1" y="726"/>
                  </a:cubicBezTo>
                  <a:cubicBezTo>
                    <a:pt x="312" y="865"/>
                    <a:pt x="450" y="1003"/>
                    <a:pt x="727" y="1003"/>
                  </a:cubicBezTo>
                  <a:cubicBezTo>
                    <a:pt x="727" y="865"/>
                    <a:pt x="865" y="588"/>
                    <a:pt x="865" y="450"/>
                  </a:cubicBezTo>
                  <a:cubicBezTo>
                    <a:pt x="727" y="312"/>
                    <a:pt x="450" y="139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6124906" y="4240386"/>
              <a:ext cx="9153" cy="20401"/>
            </a:xfrm>
            <a:custGeom>
              <a:avLst/>
              <a:gdLst/>
              <a:ahLst/>
              <a:cxnLst/>
              <a:rect l="l" t="t" r="r" b="b"/>
              <a:pathLst>
                <a:path w="450" h="1003" extrusionOk="0">
                  <a:moveTo>
                    <a:pt x="450" y="0"/>
                  </a:moveTo>
                  <a:cubicBezTo>
                    <a:pt x="312" y="311"/>
                    <a:pt x="173" y="588"/>
                    <a:pt x="1" y="864"/>
                  </a:cubicBezTo>
                  <a:cubicBezTo>
                    <a:pt x="173" y="864"/>
                    <a:pt x="173" y="864"/>
                    <a:pt x="312" y="1003"/>
                  </a:cubicBezTo>
                  <a:cubicBezTo>
                    <a:pt x="312" y="588"/>
                    <a:pt x="450" y="311"/>
                    <a:pt x="450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6344960" y="4352173"/>
              <a:ext cx="11980" cy="14075"/>
            </a:xfrm>
            <a:custGeom>
              <a:avLst/>
              <a:gdLst/>
              <a:ahLst/>
              <a:cxnLst/>
              <a:rect l="l" t="t" r="r" b="b"/>
              <a:pathLst>
                <a:path w="589" h="692" extrusionOk="0">
                  <a:moveTo>
                    <a:pt x="139" y="0"/>
                  </a:moveTo>
                  <a:cubicBezTo>
                    <a:pt x="139" y="138"/>
                    <a:pt x="0" y="277"/>
                    <a:pt x="0" y="415"/>
                  </a:cubicBezTo>
                  <a:cubicBezTo>
                    <a:pt x="139" y="553"/>
                    <a:pt x="277" y="553"/>
                    <a:pt x="415" y="691"/>
                  </a:cubicBezTo>
                  <a:cubicBezTo>
                    <a:pt x="415" y="415"/>
                    <a:pt x="588" y="277"/>
                    <a:pt x="588" y="138"/>
                  </a:cubicBezTo>
                  <a:cubicBezTo>
                    <a:pt x="415" y="138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6039124" y="4144058"/>
              <a:ext cx="43609" cy="73143"/>
            </a:xfrm>
            <a:custGeom>
              <a:avLst/>
              <a:gdLst/>
              <a:ahLst/>
              <a:cxnLst/>
              <a:rect l="l" t="t" r="r" b="b"/>
              <a:pathLst>
                <a:path w="2144" h="3596" extrusionOk="0">
                  <a:moveTo>
                    <a:pt x="1280" y="1"/>
                  </a:moveTo>
                  <a:lnTo>
                    <a:pt x="1141" y="139"/>
                  </a:lnTo>
                  <a:cubicBezTo>
                    <a:pt x="554" y="1003"/>
                    <a:pt x="277" y="2006"/>
                    <a:pt x="1" y="3008"/>
                  </a:cubicBezTo>
                  <a:cubicBezTo>
                    <a:pt x="277" y="3146"/>
                    <a:pt x="554" y="3319"/>
                    <a:pt x="692" y="3596"/>
                  </a:cubicBezTo>
                  <a:cubicBezTo>
                    <a:pt x="1003" y="3008"/>
                    <a:pt x="1141" y="2593"/>
                    <a:pt x="1280" y="2144"/>
                  </a:cubicBezTo>
                  <a:cubicBezTo>
                    <a:pt x="1418" y="2006"/>
                    <a:pt x="1556" y="1867"/>
                    <a:pt x="1729" y="1867"/>
                  </a:cubicBezTo>
                  <a:lnTo>
                    <a:pt x="1867" y="1867"/>
                  </a:lnTo>
                  <a:cubicBezTo>
                    <a:pt x="2006" y="2006"/>
                    <a:pt x="2006" y="2006"/>
                    <a:pt x="2144" y="2144"/>
                  </a:cubicBezTo>
                  <a:cubicBezTo>
                    <a:pt x="1867" y="1729"/>
                    <a:pt x="1729" y="1280"/>
                    <a:pt x="1556" y="865"/>
                  </a:cubicBezTo>
                  <a:cubicBezTo>
                    <a:pt x="1418" y="554"/>
                    <a:pt x="1280" y="277"/>
                    <a:pt x="1280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6277473" y="4319833"/>
              <a:ext cx="9153" cy="14767"/>
            </a:xfrm>
            <a:custGeom>
              <a:avLst/>
              <a:gdLst/>
              <a:ahLst/>
              <a:cxnLst/>
              <a:rect l="l" t="t" r="r" b="b"/>
              <a:pathLst>
                <a:path w="450" h="726" extrusionOk="0">
                  <a:moveTo>
                    <a:pt x="138" y="0"/>
                  </a:moveTo>
                  <a:cubicBezTo>
                    <a:pt x="138" y="138"/>
                    <a:pt x="0" y="277"/>
                    <a:pt x="0" y="553"/>
                  </a:cubicBezTo>
                  <a:cubicBezTo>
                    <a:pt x="0" y="553"/>
                    <a:pt x="138" y="553"/>
                    <a:pt x="277" y="726"/>
                  </a:cubicBezTo>
                  <a:cubicBezTo>
                    <a:pt x="277" y="415"/>
                    <a:pt x="450" y="277"/>
                    <a:pt x="450" y="138"/>
                  </a:cubicBezTo>
                  <a:cubicBezTo>
                    <a:pt x="450" y="138"/>
                    <a:pt x="277" y="0"/>
                    <a:pt x="138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6297854" y="4331081"/>
              <a:ext cx="32361" cy="23920"/>
            </a:xfrm>
            <a:custGeom>
              <a:avLst/>
              <a:gdLst/>
              <a:ahLst/>
              <a:cxnLst/>
              <a:rect l="l" t="t" r="r" b="b"/>
              <a:pathLst>
                <a:path w="1591" h="1176" extrusionOk="0">
                  <a:moveTo>
                    <a:pt x="312" y="0"/>
                  </a:moveTo>
                  <a:cubicBezTo>
                    <a:pt x="139" y="173"/>
                    <a:pt x="139" y="311"/>
                    <a:pt x="1" y="449"/>
                  </a:cubicBezTo>
                  <a:cubicBezTo>
                    <a:pt x="450" y="726"/>
                    <a:pt x="865" y="864"/>
                    <a:pt x="1452" y="1037"/>
                  </a:cubicBezTo>
                  <a:lnTo>
                    <a:pt x="1452" y="1175"/>
                  </a:lnTo>
                  <a:cubicBezTo>
                    <a:pt x="1591" y="1037"/>
                    <a:pt x="1591" y="726"/>
                    <a:pt x="1591" y="588"/>
                  </a:cubicBezTo>
                  <a:cubicBezTo>
                    <a:pt x="1176" y="449"/>
                    <a:pt x="726" y="173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6221926" y="4293106"/>
              <a:ext cx="14787" cy="17594"/>
            </a:xfrm>
            <a:custGeom>
              <a:avLst/>
              <a:gdLst/>
              <a:ahLst/>
              <a:cxnLst/>
              <a:rect l="l" t="t" r="r" b="b"/>
              <a:pathLst>
                <a:path w="727" h="865" extrusionOk="0">
                  <a:moveTo>
                    <a:pt x="139" y="1"/>
                  </a:moveTo>
                  <a:lnTo>
                    <a:pt x="139" y="312"/>
                  </a:lnTo>
                  <a:cubicBezTo>
                    <a:pt x="139" y="312"/>
                    <a:pt x="1" y="450"/>
                    <a:pt x="1" y="588"/>
                  </a:cubicBezTo>
                  <a:cubicBezTo>
                    <a:pt x="139" y="726"/>
                    <a:pt x="415" y="726"/>
                    <a:pt x="588" y="865"/>
                  </a:cubicBezTo>
                  <a:cubicBezTo>
                    <a:pt x="588" y="588"/>
                    <a:pt x="726" y="450"/>
                    <a:pt x="726" y="139"/>
                  </a:cubicBezTo>
                  <a:cubicBezTo>
                    <a:pt x="588" y="139"/>
                    <a:pt x="415" y="1"/>
                    <a:pt x="139" y="1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6247940" y="4305066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312" y="0"/>
                  </a:moveTo>
                  <a:cubicBezTo>
                    <a:pt x="173" y="277"/>
                    <a:pt x="173" y="415"/>
                    <a:pt x="0" y="588"/>
                  </a:cubicBezTo>
                  <a:cubicBezTo>
                    <a:pt x="173" y="726"/>
                    <a:pt x="450" y="726"/>
                    <a:pt x="588" y="864"/>
                  </a:cubicBezTo>
                  <a:cubicBezTo>
                    <a:pt x="726" y="726"/>
                    <a:pt x="726" y="588"/>
                    <a:pt x="865" y="277"/>
                  </a:cubicBezTo>
                  <a:cubicBezTo>
                    <a:pt x="588" y="277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6134038" y="3924003"/>
              <a:ext cx="307256" cy="369130"/>
            </a:xfrm>
            <a:custGeom>
              <a:avLst/>
              <a:gdLst/>
              <a:ahLst/>
              <a:cxnLst/>
              <a:rect l="l" t="t" r="r" b="b"/>
              <a:pathLst>
                <a:path w="15106" h="18148" extrusionOk="0">
                  <a:moveTo>
                    <a:pt x="2144" y="1"/>
                  </a:moveTo>
                  <a:cubicBezTo>
                    <a:pt x="1453" y="3457"/>
                    <a:pt x="727" y="6914"/>
                    <a:pt x="1" y="10370"/>
                  </a:cubicBezTo>
                  <a:cubicBezTo>
                    <a:pt x="3319" y="12237"/>
                    <a:pt x="6776" y="14276"/>
                    <a:pt x="10370" y="16005"/>
                  </a:cubicBezTo>
                  <a:cubicBezTo>
                    <a:pt x="11960" y="16869"/>
                    <a:pt x="13550" y="17595"/>
                    <a:pt x="15106" y="18148"/>
                  </a:cubicBezTo>
                  <a:cubicBezTo>
                    <a:pt x="14829" y="17871"/>
                    <a:pt x="14691" y="17422"/>
                    <a:pt x="14415" y="17145"/>
                  </a:cubicBezTo>
                  <a:cubicBezTo>
                    <a:pt x="12686" y="16281"/>
                    <a:pt x="10958" y="15417"/>
                    <a:pt x="9368" y="14553"/>
                  </a:cubicBezTo>
                  <a:cubicBezTo>
                    <a:pt x="6465" y="13101"/>
                    <a:pt x="3457" y="11684"/>
                    <a:pt x="727" y="10094"/>
                  </a:cubicBezTo>
                  <a:cubicBezTo>
                    <a:pt x="727" y="9645"/>
                    <a:pt x="865" y="9230"/>
                    <a:pt x="865" y="8953"/>
                  </a:cubicBezTo>
                  <a:cubicBezTo>
                    <a:pt x="1003" y="8366"/>
                    <a:pt x="1142" y="7778"/>
                    <a:pt x="1280" y="7225"/>
                  </a:cubicBezTo>
                  <a:cubicBezTo>
                    <a:pt x="1591" y="6188"/>
                    <a:pt x="1729" y="5186"/>
                    <a:pt x="2006" y="4045"/>
                  </a:cubicBezTo>
                  <a:cubicBezTo>
                    <a:pt x="2317" y="3043"/>
                    <a:pt x="2455" y="1867"/>
                    <a:pt x="2593" y="865"/>
                  </a:cubicBezTo>
                  <a:cubicBezTo>
                    <a:pt x="2455" y="589"/>
                    <a:pt x="2317" y="312"/>
                    <a:pt x="214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6427214" y="4260766"/>
              <a:ext cx="70336" cy="59088"/>
            </a:xfrm>
            <a:custGeom>
              <a:avLst/>
              <a:gdLst/>
              <a:ahLst/>
              <a:cxnLst/>
              <a:rect l="l" t="t" r="r" b="b"/>
              <a:pathLst>
                <a:path w="3458" h="2905" extrusionOk="0">
                  <a:moveTo>
                    <a:pt x="1280" y="1"/>
                  </a:moveTo>
                  <a:cubicBezTo>
                    <a:pt x="1428" y="220"/>
                    <a:pt x="1586" y="430"/>
                    <a:pt x="1748" y="635"/>
                  </a:cubicBezTo>
                  <a:lnTo>
                    <a:pt x="1748" y="635"/>
                  </a:lnTo>
                  <a:cubicBezTo>
                    <a:pt x="1599" y="425"/>
                    <a:pt x="1442" y="213"/>
                    <a:pt x="1280" y="1"/>
                  </a:cubicBezTo>
                  <a:close/>
                  <a:moveTo>
                    <a:pt x="1" y="588"/>
                  </a:moveTo>
                  <a:lnTo>
                    <a:pt x="1" y="588"/>
                  </a:lnTo>
                  <a:cubicBezTo>
                    <a:pt x="277" y="865"/>
                    <a:pt x="415" y="1314"/>
                    <a:pt x="692" y="1591"/>
                  </a:cubicBezTo>
                  <a:cubicBezTo>
                    <a:pt x="1003" y="1729"/>
                    <a:pt x="1141" y="1902"/>
                    <a:pt x="1418" y="1902"/>
                  </a:cubicBezTo>
                  <a:cubicBezTo>
                    <a:pt x="2282" y="2316"/>
                    <a:pt x="2870" y="2593"/>
                    <a:pt x="3457" y="2904"/>
                  </a:cubicBezTo>
                  <a:lnTo>
                    <a:pt x="3146" y="2455"/>
                  </a:lnTo>
                  <a:cubicBezTo>
                    <a:pt x="2733" y="1810"/>
                    <a:pt x="2224" y="1241"/>
                    <a:pt x="1748" y="635"/>
                  </a:cubicBezTo>
                  <a:lnTo>
                    <a:pt x="1748" y="635"/>
                  </a:lnTo>
                  <a:cubicBezTo>
                    <a:pt x="2010" y="1008"/>
                    <a:pt x="2243" y="1375"/>
                    <a:pt x="2420" y="1729"/>
                  </a:cubicBezTo>
                  <a:cubicBezTo>
                    <a:pt x="1556" y="1314"/>
                    <a:pt x="865" y="1038"/>
                    <a:pt x="1" y="588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6177626" y="3877608"/>
              <a:ext cx="137824" cy="189854"/>
            </a:xfrm>
            <a:custGeom>
              <a:avLst/>
              <a:gdLst/>
              <a:ahLst/>
              <a:cxnLst/>
              <a:rect l="l" t="t" r="r" b="b"/>
              <a:pathLst>
                <a:path w="6776" h="9334" extrusionOk="0">
                  <a:moveTo>
                    <a:pt x="589" y="1"/>
                  </a:moveTo>
                  <a:cubicBezTo>
                    <a:pt x="450" y="692"/>
                    <a:pt x="312" y="1556"/>
                    <a:pt x="1" y="2282"/>
                  </a:cubicBezTo>
                  <a:cubicBezTo>
                    <a:pt x="174" y="2593"/>
                    <a:pt x="312" y="2870"/>
                    <a:pt x="450" y="3146"/>
                  </a:cubicBezTo>
                  <a:cubicBezTo>
                    <a:pt x="589" y="2420"/>
                    <a:pt x="727" y="1729"/>
                    <a:pt x="727" y="1003"/>
                  </a:cubicBezTo>
                  <a:cubicBezTo>
                    <a:pt x="2766" y="3595"/>
                    <a:pt x="4633" y="6326"/>
                    <a:pt x="6499" y="9057"/>
                  </a:cubicBezTo>
                  <a:cubicBezTo>
                    <a:pt x="6637" y="9195"/>
                    <a:pt x="6637" y="9195"/>
                    <a:pt x="6776" y="9333"/>
                  </a:cubicBezTo>
                  <a:cubicBezTo>
                    <a:pt x="5773" y="7778"/>
                    <a:pt x="4771" y="6188"/>
                    <a:pt x="3769" y="4598"/>
                  </a:cubicBezTo>
                  <a:lnTo>
                    <a:pt x="3457" y="4148"/>
                  </a:lnTo>
                  <a:cubicBezTo>
                    <a:pt x="3043" y="3457"/>
                    <a:pt x="2455" y="2731"/>
                    <a:pt x="2040" y="2005"/>
                  </a:cubicBezTo>
                  <a:cubicBezTo>
                    <a:pt x="1453" y="1280"/>
                    <a:pt x="1038" y="692"/>
                    <a:pt x="58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6128424" y="3912755"/>
              <a:ext cx="319196" cy="389511"/>
            </a:xfrm>
            <a:custGeom>
              <a:avLst/>
              <a:gdLst/>
              <a:ahLst/>
              <a:cxnLst/>
              <a:rect l="l" t="t" r="r" b="b"/>
              <a:pathLst>
                <a:path w="15693" h="19150" extrusionOk="0">
                  <a:moveTo>
                    <a:pt x="2143" y="1"/>
                  </a:moveTo>
                  <a:cubicBezTo>
                    <a:pt x="2005" y="1867"/>
                    <a:pt x="1556" y="3596"/>
                    <a:pt x="1279" y="5324"/>
                  </a:cubicBezTo>
                  <a:cubicBezTo>
                    <a:pt x="1003" y="6188"/>
                    <a:pt x="865" y="7190"/>
                    <a:pt x="553" y="8055"/>
                  </a:cubicBezTo>
                  <a:cubicBezTo>
                    <a:pt x="553" y="8469"/>
                    <a:pt x="415" y="8919"/>
                    <a:pt x="277" y="9333"/>
                  </a:cubicBezTo>
                  <a:cubicBezTo>
                    <a:pt x="277" y="9783"/>
                    <a:pt x="139" y="10198"/>
                    <a:pt x="0" y="10785"/>
                  </a:cubicBezTo>
                  <a:cubicBezTo>
                    <a:pt x="0" y="10923"/>
                    <a:pt x="139" y="11062"/>
                    <a:pt x="139" y="11235"/>
                  </a:cubicBezTo>
                  <a:cubicBezTo>
                    <a:pt x="277" y="11235"/>
                    <a:pt x="277" y="11373"/>
                    <a:pt x="277" y="11373"/>
                  </a:cubicBezTo>
                  <a:cubicBezTo>
                    <a:pt x="3146" y="12963"/>
                    <a:pt x="6188" y="14380"/>
                    <a:pt x="9195" y="15970"/>
                  </a:cubicBezTo>
                  <a:cubicBezTo>
                    <a:pt x="10646" y="16696"/>
                    <a:pt x="12098" y="17422"/>
                    <a:pt x="13654" y="18148"/>
                  </a:cubicBezTo>
                  <a:cubicBezTo>
                    <a:pt x="14380" y="18562"/>
                    <a:pt x="14967" y="18839"/>
                    <a:pt x="15693" y="19150"/>
                  </a:cubicBezTo>
                  <a:cubicBezTo>
                    <a:pt x="15693" y="19012"/>
                    <a:pt x="15555" y="18839"/>
                    <a:pt x="15382" y="18701"/>
                  </a:cubicBezTo>
                  <a:cubicBezTo>
                    <a:pt x="13826" y="18148"/>
                    <a:pt x="12236" y="17422"/>
                    <a:pt x="10646" y="16558"/>
                  </a:cubicBezTo>
                  <a:cubicBezTo>
                    <a:pt x="7052" y="14829"/>
                    <a:pt x="3595" y="12790"/>
                    <a:pt x="277" y="10923"/>
                  </a:cubicBezTo>
                  <a:cubicBezTo>
                    <a:pt x="1003" y="7467"/>
                    <a:pt x="1729" y="4010"/>
                    <a:pt x="2420" y="554"/>
                  </a:cubicBezTo>
                  <a:cubicBezTo>
                    <a:pt x="2420" y="416"/>
                    <a:pt x="2282" y="139"/>
                    <a:pt x="214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6172012" y="3865669"/>
              <a:ext cx="336790" cy="459806"/>
            </a:xfrm>
            <a:custGeom>
              <a:avLst/>
              <a:gdLst/>
              <a:ahLst/>
              <a:cxnLst/>
              <a:rect l="l" t="t" r="r" b="b"/>
              <a:pathLst>
                <a:path w="16558" h="22606" extrusionOk="0">
                  <a:moveTo>
                    <a:pt x="726" y="0"/>
                  </a:moveTo>
                  <a:cubicBezTo>
                    <a:pt x="726" y="0"/>
                    <a:pt x="588" y="0"/>
                    <a:pt x="588" y="138"/>
                  </a:cubicBezTo>
                  <a:cubicBezTo>
                    <a:pt x="450" y="138"/>
                    <a:pt x="450" y="277"/>
                    <a:pt x="277" y="277"/>
                  </a:cubicBezTo>
                  <a:lnTo>
                    <a:pt x="277" y="415"/>
                  </a:lnTo>
                  <a:lnTo>
                    <a:pt x="277" y="726"/>
                  </a:lnTo>
                  <a:cubicBezTo>
                    <a:pt x="139" y="1141"/>
                    <a:pt x="139" y="1728"/>
                    <a:pt x="139" y="2316"/>
                  </a:cubicBezTo>
                  <a:lnTo>
                    <a:pt x="0" y="2316"/>
                  </a:lnTo>
                  <a:cubicBezTo>
                    <a:pt x="139" y="2454"/>
                    <a:pt x="277" y="2731"/>
                    <a:pt x="277" y="2869"/>
                  </a:cubicBezTo>
                  <a:cubicBezTo>
                    <a:pt x="588" y="2143"/>
                    <a:pt x="726" y="1279"/>
                    <a:pt x="865" y="588"/>
                  </a:cubicBezTo>
                  <a:cubicBezTo>
                    <a:pt x="1314" y="1279"/>
                    <a:pt x="1729" y="1867"/>
                    <a:pt x="2316" y="2592"/>
                  </a:cubicBezTo>
                  <a:cubicBezTo>
                    <a:pt x="2731" y="3318"/>
                    <a:pt x="3319" y="4044"/>
                    <a:pt x="3733" y="4735"/>
                  </a:cubicBezTo>
                  <a:lnTo>
                    <a:pt x="4045" y="5185"/>
                  </a:lnTo>
                  <a:cubicBezTo>
                    <a:pt x="5047" y="6775"/>
                    <a:pt x="6049" y="8365"/>
                    <a:pt x="7052" y="9920"/>
                  </a:cubicBezTo>
                  <a:cubicBezTo>
                    <a:pt x="8054" y="11372"/>
                    <a:pt x="8918" y="12824"/>
                    <a:pt x="10093" y="14241"/>
                  </a:cubicBezTo>
                  <a:cubicBezTo>
                    <a:pt x="11096" y="15693"/>
                    <a:pt x="12237" y="17144"/>
                    <a:pt x="13239" y="18561"/>
                  </a:cubicBezTo>
                  <a:cubicBezTo>
                    <a:pt x="13550" y="18873"/>
                    <a:pt x="13688" y="19149"/>
                    <a:pt x="13827" y="19426"/>
                  </a:cubicBezTo>
                  <a:cubicBezTo>
                    <a:pt x="14414" y="20290"/>
                    <a:pt x="15140" y="21016"/>
                    <a:pt x="15693" y="21880"/>
                  </a:cubicBezTo>
                  <a:lnTo>
                    <a:pt x="16004" y="22329"/>
                  </a:lnTo>
                  <a:cubicBezTo>
                    <a:pt x="15417" y="22018"/>
                    <a:pt x="14829" y="21741"/>
                    <a:pt x="13965" y="21327"/>
                  </a:cubicBezTo>
                  <a:cubicBezTo>
                    <a:pt x="13688" y="21327"/>
                    <a:pt x="13550" y="21154"/>
                    <a:pt x="13239" y="21016"/>
                  </a:cubicBezTo>
                  <a:lnTo>
                    <a:pt x="13239" y="21016"/>
                  </a:lnTo>
                  <a:cubicBezTo>
                    <a:pt x="13412" y="21154"/>
                    <a:pt x="13550" y="21327"/>
                    <a:pt x="13550" y="21465"/>
                  </a:cubicBezTo>
                  <a:lnTo>
                    <a:pt x="13688" y="21603"/>
                  </a:lnTo>
                  <a:cubicBezTo>
                    <a:pt x="14103" y="21741"/>
                    <a:pt x="14552" y="21880"/>
                    <a:pt x="14829" y="22018"/>
                  </a:cubicBezTo>
                  <a:cubicBezTo>
                    <a:pt x="15140" y="22191"/>
                    <a:pt x="15278" y="22329"/>
                    <a:pt x="15417" y="22329"/>
                  </a:cubicBezTo>
                  <a:cubicBezTo>
                    <a:pt x="15555" y="22467"/>
                    <a:pt x="15693" y="22467"/>
                    <a:pt x="15831" y="22467"/>
                  </a:cubicBezTo>
                  <a:cubicBezTo>
                    <a:pt x="15831" y="22606"/>
                    <a:pt x="16004" y="22606"/>
                    <a:pt x="16004" y="22606"/>
                  </a:cubicBezTo>
                  <a:lnTo>
                    <a:pt x="16419" y="22606"/>
                  </a:lnTo>
                  <a:cubicBezTo>
                    <a:pt x="16419" y="22467"/>
                    <a:pt x="16557" y="22467"/>
                    <a:pt x="16557" y="22329"/>
                  </a:cubicBezTo>
                  <a:lnTo>
                    <a:pt x="16557" y="21880"/>
                  </a:lnTo>
                  <a:lnTo>
                    <a:pt x="16419" y="21880"/>
                  </a:lnTo>
                  <a:lnTo>
                    <a:pt x="16419" y="21603"/>
                  </a:lnTo>
                  <a:cubicBezTo>
                    <a:pt x="16281" y="21465"/>
                    <a:pt x="16142" y="21327"/>
                    <a:pt x="16004" y="21016"/>
                  </a:cubicBezTo>
                  <a:cubicBezTo>
                    <a:pt x="16004" y="21016"/>
                    <a:pt x="16004" y="20877"/>
                    <a:pt x="15831" y="20877"/>
                  </a:cubicBezTo>
                  <a:cubicBezTo>
                    <a:pt x="14967" y="19426"/>
                    <a:pt x="14103" y="18147"/>
                    <a:pt x="13101" y="16833"/>
                  </a:cubicBezTo>
                  <a:cubicBezTo>
                    <a:pt x="12548" y="16142"/>
                    <a:pt x="11960" y="15416"/>
                    <a:pt x="11372" y="14690"/>
                  </a:cubicBezTo>
                  <a:cubicBezTo>
                    <a:pt x="10958" y="13964"/>
                    <a:pt x="10370" y="13238"/>
                    <a:pt x="9782" y="12374"/>
                  </a:cubicBezTo>
                  <a:cubicBezTo>
                    <a:pt x="7639" y="9367"/>
                    <a:pt x="5635" y="6325"/>
                    <a:pt x="3457" y="3318"/>
                  </a:cubicBezTo>
                  <a:cubicBezTo>
                    <a:pt x="2731" y="2316"/>
                    <a:pt x="1867" y="1279"/>
                    <a:pt x="1141" y="277"/>
                  </a:cubicBezTo>
                  <a:cubicBezTo>
                    <a:pt x="1003" y="138"/>
                    <a:pt x="1003" y="0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6148805" y="366318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6236692" y="3730675"/>
              <a:ext cx="570903" cy="785327"/>
            </a:xfrm>
            <a:custGeom>
              <a:avLst/>
              <a:gdLst/>
              <a:ahLst/>
              <a:cxnLst/>
              <a:rect l="l" t="t" r="r" b="b"/>
              <a:pathLst>
                <a:path w="28068" h="38610" extrusionOk="0">
                  <a:moveTo>
                    <a:pt x="139" y="1"/>
                  </a:moveTo>
                  <a:cubicBezTo>
                    <a:pt x="139" y="139"/>
                    <a:pt x="139" y="450"/>
                    <a:pt x="0" y="588"/>
                  </a:cubicBezTo>
                  <a:cubicBezTo>
                    <a:pt x="415" y="1176"/>
                    <a:pt x="726" y="1729"/>
                    <a:pt x="1003" y="2178"/>
                  </a:cubicBezTo>
                  <a:lnTo>
                    <a:pt x="1141" y="2455"/>
                  </a:lnTo>
                  <a:cubicBezTo>
                    <a:pt x="1590" y="2904"/>
                    <a:pt x="1867" y="3457"/>
                    <a:pt x="2143" y="4045"/>
                  </a:cubicBezTo>
                  <a:cubicBezTo>
                    <a:pt x="2593" y="4632"/>
                    <a:pt x="3008" y="5324"/>
                    <a:pt x="3457" y="5911"/>
                  </a:cubicBezTo>
                  <a:cubicBezTo>
                    <a:pt x="4459" y="7225"/>
                    <a:pt x="5462" y="8642"/>
                    <a:pt x="6602" y="10094"/>
                  </a:cubicBezTo>
                  <a:cubicBezTo>
                    <a:pt x="7916" y="11822"/>
                    <a:pt x="9195" y="13550"/>
                    <a:pt x="10508" y="15140"/>
                  </a:cubicBezTo>
                  <a:cubicBezTo>
                    <a:pt x="12513" y="17871"/>
                    <a:pt x="14691" y="20601"/>
                    <a:pt x="16834" y="23470"/>
                  </a:cubicBezTo>
                  <a:cubicBezTo>
                    <a:pt x="17560" y="24645"/>
                    <a:pt x="18424" y="25786"/>
                    <a:pt x="19288" y="26927"/>
                  </a:cubicBezTo>
                  <a:cubicBezTo>
                    <a:pt x="21465" y="30107"/>
                    <a:pt x="23885" y="33425"/>
                    <a:pt x="26339" y="36605"/>
                  </a:cubicBezTo>
                  <a:cubicBezTo>
                    <a:pt x="26477" y="36743"/>
                    <a:pt x="26650" y="36881"/>
                    <a:pt x="26650" y="37158"/>
                  </a:cubicBezTo>
                  <a:cubicBezTo>
                    <a:pt x="26927" y="37469"/>
                    <a:pt x="27203" y="37746"/>
                    <a:pt x="27514" y="38022"/>
                  </a:cubicBezTo>
                  <a:cubicBezTo>
                    <a:pt x="27514" y="38160"/>
                    <a:pt x="27653" y="38333"/>
                    <a:pt x="27653" y="38471"/>
                  </a:cubicBezTo>
                  <a:lnTo>
                    <a:pt x="27653" y="38610"/>
                  </a:lnTo>
                  <a:lnTo>
                    <a:pt x="28067" y="38610"/>
                  </a:lnTo>
                  <a:cubicBezTo>
                    <a:pt x="27514" y="37607"/>
                    <a:pt x="26788" y="36605"/>
                    <a:pt x="26201" y="35741"/>
                  </a:cubicBezTo>
                  <a:cubicBezTo>
                    <a:pt x="25060" y="34151"/>
                    <a:pt x="23885" y="32699"/>
                    <a:pt x="22744" y="31109"/>
                  </a:cubicBezTo>
                  <a:cubicBezTo>
                    <a:pt x="20601" y="28102"/>
                    <a:pt x="18285" y="25198"/>
                    <a:pt x="15970" y="22053"/>
                  </a:cubicBezTo>
                  <a:cubicBezTo>
                    <a:pt x="14241" y="19599"/>
                    <a:pt x="12375" y="17007"/>
                    <a:pt x="10647" y="14414"/>
                  </a:cubicBezTo>
                  <a:cubicBezTo>
                    <a:pt x="9644" y="13101"/>
                    <a:pt x="8780" y="11822"/>
                    <a:pt x="7778" y="10681"/>
                  </a:cubicBezTo>
                  <a:cubicBezTo>
                    <a:pt x="7328" y="9955"/>
                    <a:pt x="6913" y="9368"/>
                    <a:pt x="6326" y="8780"/>
                  </a:cubicBezTo>
                  <a:cubicBezTo>
                    <a:pt x="5911" y="8227"/>
                    <a:pt x="5462" y="7639"/>
                    <a:pt x="5047" y="7052"/>
                  </a:cubicBezTo>
                  <a:cubicBezTo>
                    <a:pt x="3457" y="5047"/>
                    <a:pt x="2005" y="2731"/>
                    <a:pt x="553" y="588"/>
                  </a:cubicBezTo>
                  <a:cubicBezTo>
                    <a:pt x="415" y="450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6136865" y="3634367"/>
              <a:ext cx="73122" cy="63990"/>
            </a:xfrm>
            <a:custGeom>
              <a:avLst/>
              <a:gdLst/>
              <a:ahLst/>
              <a:cxnLst/>
              <a:rect l="l" t="t" r="r" b="b"/>
              <a:pathLst>
                <a:path w="3595" h="3146" extrusionOk="0">
                  <a:moveTo>
                    <a:pt x="0" y="0"/>
                  </a:moveTo>
                  <a:cubicBezTo>
                    <a:pt x="138" y="138"/>
                    <a:pt x="277" y="277"/>
                    <a:pt x="450" y="415"/>
                  </a:cubicBezTo>
                  <a:lnTo>
                    <a:pt x="588" y="553"/>
                  </a:lnTo>
                  <a:cubicBezTo>
                    <a:pt x="1314" y="1003"/>
                    <a:pt x="1867" y="1417"/>
                    <a:pt x="2316" y="1867"/>
                  </a:cubicBezTo>
                  <a:cubicBezTo>
                    <a:pt x="2593" y="2281"/>
                    <a:pt x="3042" y="2593"/>
                    <a:pt x="3318" y="3007"/>
                  </a:cubicBezTo>
                  <a:cubicBezTo>
                    <a:pt x="3382" y="3007"/>
                    <a:pt x="3446" y="3007"/>
                    <a:pt x="3496" y="3021"/>
                  </a:cubicBezTo>
                  <a:lnTo>
                    <a:pt x="3496" y="3021"/>
                  </a:lnTo>
                  <a:cubicBezTo>
                    <a:pt x="2518" y="1801"/>
                    <a:pt x="1404" y="836"/>
                    <a:pt x="0" y="0"/>
                  </a:cubicBezTo>
                  <a:close/>
                  <a:moveTo>
                    <a:pt x="3496" y="3021"/>
                  </a:moveTo>
                  <a:cubicBezTo>
                    <a:pt x="3529" y="3062"/>
                    <a:pt x="3562" y="3104"/>
                    <a:pt x="3595" y="3146"/>
                  </a:cubicBezTo>
                  <a:cubicBezTo>
                    <a:pt x="3595" y="3071"/>
                    <a:pt x="3555" y="3037"/>
                    <a:pt x="3496" y="302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5997652" y="4193971"/>
              <a:ext cx="2827" cy="5655"/>
            </a:xfrm>
            <a:custGeom>
              <a:avLst/>
              <a:gdLst/>
              <a:ahLst/>
              <a:cxnLst/>
              <a:rect l="l" t="t" r="r" b="b"/>
              <a:pathLst>
                <a:path w="139" h="278" extrusionOk="0">
                  <a:moveTo>
                    <a:pt x="0" y="1"/>
                  </a:moveTo>
                  <a:cubicBezTo>
                    <a:pt x="0" y="139"/>
                    <a:pt x="139" y="139"/>
                    <a:pt x="139" y="277"/>
                  </a:cubicBezTo>
                  <a:cubicBezTo>
                    <a:pt x="139" y="139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6204352" y="3695528"/>
              <a:ext cx="35168" cy="47128"/>
            </a:xfrm>
            <a:custGeom>
              <a:avLst/>
              <a:gdLst/>
              <a:ahLst/>
              <a:cxnLst/>
              <a:rect l="l" t="t" r="r" b="b"/>
              <a:pathLst>
                <a:path w="1729" h="2317" extrusionOk="0">
                  <a:moveTo>
                    <a:pt x="0" y="0"/>
                  </a:moveTo>
                  <a:cubicBezTo>
                    <a:pt x="139" y="139"/>
                    <a:pt x="277" y="311"/>
                    <a:pt x="277" y="450"/>
                  </a:cubicBezTo>
                  <a:cubicBezTo>
                    <a:pt x="865" y="1003"/>
                    <a:pt x="1279" y="1729"/>
                    <a:pt x="1590" y="2316"/>
                  </a:cubicBezTo>
                  <a:cubicBezTo>
                    <a:pt x="1729" y="2178"/>
                    <a:pt x="1729" y="1867"/>
                    <a:pt x="1729" y="1729"/>
                  </a:cubicBezTo>
                  <a:cubicBezTo>
                    <a:pt x="1279" y="1176"/>
                    <a:pt x="865" y="588"/>
                    <a:pt x="277" y="139"/>
                  </a:cubicBez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5999064" y="3628041"/>
              <a:ext cx="835242" cy="941864"/>
            </a:xfrm>
            <a:custGeom>
              <a:avLst/>
              <a:gdLst/>
              <a:ahLst/>
              <a:cxnLst/>
              <a:rect l="l" t="t" r="r" b="b"/>
              <a:pathLst>
                <a:path w="41064" h="46306" extrusionOk="0">
                  <a:moveTo>
                    <a:pt x="6188" y="0"/>
                  </a:moveTo>
                  <a:cubicBezTo>
                    <a:pt x="6049" y="0"/>
                    <a:pt x="5911" y="173"/>
                    <a:pt x="5911" y="173"/>
                  </a:cubicBezTo>
                  <a:cubicBezTo>
                    <a:pt x="5773" y="449"/>
                    <a:pt x="5496" y="726"/>
                    <a:pt x="5323" y="1037"/>
                  </a:cubicBezTo>
                  <a:cubicBezTo>
                    <a:pt x="5185" y="1314"/>
                    <a:pt x="5047" y="1728"/>
                    <a:pt x="4909" y="2039"/>
                  </a:cubicBezTo>
                  <a:cubicBezTo>
                    <a:pt x="4770" y="2765"/>
                    <a:pt x="4459" y="3457"/>
                    <a:pt x="4321" y="4182"/>
                  </a:cubicBezTo>
                  <a:cubicBezTo>
                    <a:pt x="4183" y="4770"/>
                    <a:pt x="4045" y="5496"/>
                    <a:pt x="3906" y="6222"/>
                  </a:cubicBezTo>
                  <a:cubicBezTo>
                    <a:pt x="3768" y="7086"/>
                    <a:pt x="3595" y="7950"/>
                    <a:pt x="3319" y="8814"/>
                  </a:cubicBezTo>
                  <a:cubicBezTo>
                    <a:pt x="2593" y="12409"/>
                    <a:pt x="1729" y="16142"/>
                    <a:pt x="1176" y="19875"/>
                  </a:cubicBezTo>
                  <a:cubicBezTo>
                    <a:pt x="726" y="22467"/>
                    <a:pt x="312" y="25060"/>
                    <a:pt x="0" y="27825"/>
                  </a:cubicBezTo>
                  <a:cubicBezTo>
                    <a:pt x="139" y="27825"/>
                    <a:pt x="139" y="27963"/>
                    <a:pt x="139" y="28101"/>
                  </a:cubicBezTo>
                  <a:lnTo>
                    <a:pt x="312" y="28101"/>
                  </a:lnTo>
                  <a:lnTo>
                    <a:pt x="312" y="28240"/>
                  </a:lnTo>
                  <a:cubicBezTo>
                    <a:pt x="2904" y="30244"/>
                    <a:pt x="5911" y="31834"/>
                    <a:pt x="8953" y="33286"/>
                  </a:cubicBezTo>
                  <a:cubicBezTo>
                    <a:pt x="12236" y="34876"/>
                    <a:pt x="15693" y="36466"/>
                    <a:pt x="19011" y="37883"/>
                  </a:cubicBezTo>
                  <a:cubicBezTo>
                    <a:pt x="20325" y="38609"/>
                    <a:pt x="21604" y="39197"/>
                    <a:pt x="22917" y="39750"/>
                  </a:cubicBezTo>
                  <a:cubicBezTo>
                    <a:pt x="24196" y="40476"/>
                    <a:pt x="25510" y="41063"/>
                    <a:pt x="26927" y="41478"/>
                  </a:cubicBezTo>
                  <a:cubicBezTo>
                    <a:pt x="29519" y="42515"/>
                    <a:pt x="32284" y="43379"/>
                    <a:pt x="35015" y="44382"/>
                  </a:cubicBezTo>
                  <a:cubicBezTo>
                    <a:pt x="36743" y="45107"/>
                    <a:pt x="38471" y="45660"/>
                    <a:pt x="40200" y="46248"/>
                  </a:cubicBezTo>
                  <a:cubicBezTo>
                    <a:pt x="40240" y="46289"/>
                    <a:pt x="40293" y="46305"/>
                    <a:pt x="40346" y="46305"/>
                  </a:cubicBezTo>
                  <a:cubicBezTo>
                    <a:pt x="40476" y="46305"/>
                    <a:pt x="40614" y="46208"/>
                    <a:pt x="40614" y="46110"/>
                  </a:cubicBezTo>
                  <a:lnTo>
                    <a:pt x="40753" y="46110"/>
                  </a:lnTo>
                  <a:cubicBezTo>
                    <a:pt x="40926" y="45972"/>
                    <a:pt x="41064" y="45660"/>
                    <a:pt x="40926" y="45522"/>
                  </a:cubicBezTo>
                  <a:cubicBezTo>
                    <a:pt x="40476" y="44796"/>
                    <a:pt x="40200" y="44243"/>
                    <a:pt x="39750" y="43656"/>
                  </a:cubicBezTo>
                  <a:lnTo>
                    <a:pt x="39336" y="43656"/>
                  </a:lnTo>
                  <a:cubicBezTo>
                    <a:pt x="39336" y="43656"/>
                    <a:pt x="39474" y="43794"/>
                    <a:pt x="39474" y="43932"/>
                  </a:cubicBezTo>
                  <a:cubicBezTo>
                    <a:pt x="39612" y="44243"/>
                    <a:pt x="39889" y="44382"/>
                    <a:pt x="40200" y="44520"/>
                  </a:cubicBezTo>
                  <a:cubicBezTo>
                    <a:pt x="40338" y="44658"/>
                    <a:pt x="40338" y="45107"/>
                    <a:pt x="40200" y="45246"/>
                  </a:cubicBezTo>
                  <a:cubicBezTo>
                    <a:pt x="40061" y="45246"/>
                    <a:pt x="40061" y="45384"/>
                    <a:pt x="39889" y="45384"/>
                  </a:cubicBezTo>
                  <a:cubicBezTo>
                    <a:pt x="39750" y="45384"/>
                    <a:pt x="39750" y="45246"/>
                    <a:pt x="39612" y="45246"/>
                  </a:cubicBezTo>
                  <a:lnTo>
                    <a:pt x="39336" y="45246"/>
                  </a:lnTo>
                  <a:cubicBezTo>
                    <a:pt x="39197" y="45107"/>
                    <a:pt x="39024" y="45107"/>
                    <a:pt x="38886" y="44935"/>
                  </a:cubicBezTo>
                  <a:cubicBezTo>
                    <a:pt x="38886" y="44935"/>
                    <a:pt x="38748" y="44935"/>
                    <a:pt x="38748" y="44796"/>
                  </a:cubicBezTo>
                  <a:cubicBezTo>
                    <a:pt x="38610" y="44935"/>
                    <a:pt x="38610" y="44935"/>
                    <a:pt x="38471" y="44935"/>
                  </a:cubicBezTo>
                  <a:cubicBezTo>
                    <a:pt x="38471" y="44935"/>
                    <a:pt x="38333" y="44935"/>
                    <a:pt x="38333" y="44796"/>
                  </a:cubicBezTo>
                  <a:cubicBezTo>
                    <a:pt x="37296" y="44520"/>
                    <a:pt x="36294" y="44243"/>
                    <a:pt x="35291" y="43932"/>
                  </a:cubicBezTo>
                  <a:lnTo>
                    <a:pt x="34427" y="43656"/>
                  </a:lnTo>
                  <a:cubicBezTo>
                    <a:pt x="33287" y="43379"/>
                    <a:pt x="31973" y="42930"/>
                    <a:pt x="30694" y="42342"/>
                  </a:cubicBezTo>
                  <a:cubicBezTo>
                    <a:pt x="24784" y="40199"/>
                    <a:pt x="19737" y="38194"/>
                    <a:pt x="15140" y="35879"/>
                  </a:cubicBezTo>
                  <a:cubicBezTo>
                    <a:pt x="13688" y="35291"/>
                    <a:pt x="12548" y="34738"/>
                    <a:pt x="11372" y="34150"/>
                  </a:cubicBezTo>
                  <a:cubicBezTo>
                    <a:pt x="10093" y="33424"/>
                    <a:pt x="8953" y="32837"/>
                    <a:pt x="7916" y="32146"/>
                  </a:cubicBezTo>
                  <a:lnTo>
                    <a:pt x="7225" y="31696"/>
                  </a:lnTo>
                  <a:cubicBezTo>
                    <a:pt x="5185" y="30556"/>
                    <a:pt x="3042" y="29242"/>
                    <a:pt x="865" y="28378"/>
                  </a:cubicBezTo>
                  <a:cubicBezTo>
                    <a:pt x="588" y="28240"/>
                    <a:pt x="450" y="27963"/>
                    <a:pt x="450" y="27825"/>
                  </a:cubicBezTo>
                  <a:cubicBezTo>
                    <a:pt x="312" y="27652"/>
                    <a:pt x="312" y="27514"/>
                    <a:pt x="450" y="27376"/>
                  </a:cubicBezTo>
                  <a:lnTo>
                    <a:pt x="450" y="26961"/>
                  </a:lnTo>
                  <a:cubicBezTo>
                    <a:pt x="588" y="26235"/>
                    <a:pt x="726" y="25371"/>
                    <a:pt x="865" y="24507"/>
                  </a:cubicBezTo>
                  <a:lnTo>
                    <a:pt x="1003" y="23781"/>
                  </a:lnTo>
                  <a:cubicBezTo>
                    <a:pt x="1314" y="22640"/>
                    <a:pt x="1452" y="21603"/>
                    <a:pt x="1729" y="20463"/>
                  </a:cubicBezTo>
                  <a:cubicBezTo>
                    <a:pt x="2178" y="18458"/>
                    <a:pt x="2593" y="16280"/>
                    <a:pt x="3042" y="14137"/>
                  </a:cubicBezTo>
                  <a:lnTo>
                    <a:pt x="3319" y="12824"/>
                  </a:lnTo>
                  <a:cubicBezTo>
                    <a:pt x="4045" y="9091"/>
                    <a:pt x="4909" y="5185"/>
                    <a:pt x="5635" y="1314"/>
                  </a:cubicBezTo>
                  <a:cubicBezTo>
                    <a:pt x="5773" y="864"/>
                    <a:pt x="6049" y="588"/>
                    <a:pt x="6499" y="588"/>
                  </a:cubicBezTo>
                  <a:lnTo>
                    <a:pt x="6775" y="588"/>
                  </a:lnTo>
                  <a:cubicBezTo>
                    <a:pt x="6775" y="726"/>
                    <a:pt x="6913" y="726"/>
                    <a:pt x="7052" y="726"/>
                  </a:cubicBezTo>
                  <a:lnTo>
                    <a:pt x="7225" y="726"/>
                  </a:lnTo>
                  <a:cubicBezTo>
                    <a:pt x="7052" y="588"/>
                    <a:pt x="6913" y="449"/>
                    <a:pt x="6775" y="311"/>
                  </a:cubicBezTo>
                  <a:cubicBezTo>
                    <a:pt x="6775" y="311"/>
                    <a:pt x="6637" y="311"/>
                    <a:pt x="6637" y="173"/>
                  </a:cubicBezTo>
                  <a:lnTo>
                    <a:pt x="6499" y="173"/>
                  </a:lnTo>
                  <a:cubicBezTo>
                    <a:pt x="6499" y="173"/>
                    <a:pt x="6360" y="0"/>
                    <a:pt x="618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6435655" y="437536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588" y="1"/>
                  </a:moveTo>
                  <a:cubicBezTo>
                    <a:pt x="450" y="1"/>
                    <a:pt x="450" y="1"/>
                    <a:pt x="450" y="139"/>
                  </a:cubicBezTo>
                  <a:cubicBezTo>
                    <a:pt x="277" y="139"/>
                    <a:pt x="139" y="139"/>
                    <a:pt x="139" y="277"/>
                  </a:cubicBezTo>
                  <a:cubicBezTo>
                    <a:pt x="0" y="415"/>
                    <a:pt x="0" y="588"/>
                    <a:pt x="0" y="727"/>
                  </a:cubicBezTo>
                  <a:cubicBezTo>
                    <a:pt x="139" y="865"/>
                    <a:pt x="450" y="865"/>
                    <a:pt x="726" y="1003"/>
                  </a:cubicBezTo>
                  <a:cubicBezTo>
                    <a:pt x="865" y="865"/>
                    <a:pt x="865" y="727"/>
                    <a:pt x="1003" y="727"/>
                  </a:cubicBezTo>
                  <a:cubicBezTo>
                    <a:pt x="1003" y="415"/>
                    <a:pt x="865" y="139"/>
                    <a:pt x="726" y="139"/>
                  </a:cubicBezTo>
                  <a:cubicBezTo>
                    <a:pt x="726" y="1"/>
                    <a:pt x="588" y="1"/>
                    <a:pt x="58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8"/>
            <p:cNvSpPr/>
            <p:nvPr/>
          </p:nvSpPr>
          <p:spPr>
            <a:xfrm>
              <a:off x="6406122" y="4363421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cubicBezTo>
                    <a:pt x="450" y="0"/>
                    <a:pt x="312" y="138"/>
                    <a:pt x="312" y="311"/>
                  </a:cubicBezTo>
                  <a:cubicBezTo>
                    <a:pt x="173" y="449"/>
                    <a:pt x="173" y="588"/>
                    <a:pt x="1" y="726"/>
                  </a:cubicBezTo>
                  <a:cubicBezTo>
                    <a:pt x="312" y="864"/>
                    <a:pt x="588" y="864"/>
                    <a:pt x="865" y="1002"/>
                  </a:cubicBezTo>
                  <a:cubicBezTo>
                    <a:pt x="865" y="864"/>
                    <a:pt x="1038" y="726"/>
                    <a:pt x="1038" y="726"/>
                  </a:cubicBezTo>
                  <a:cubicBezTo>
                    <a:pt x="1176" y="449"/>
                    <a:pt x="1038" y="138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8"/>
            <p:cNvSpPr/>
            <p:nvPr/>
          </p:nvSpPr>
          <p:spPr>
            <a:xfrm>
              <a:off x="6476436" y="4357786"/>
              <a:ext cx="38687" cy="55569"/>
            </a:xfrm>
            <a:custGeom>
              <a:avLst/>
              <a:gdLst/>
              <a:ahLst/>
              <a:cxnLst/>
              <a:rect l="l" t="t" r="r" b="b"/>
              <a:pathLst>
                <a:path w="1902" h="2732" extrusionOk="0">
                  <a:moveTo>
                    <a:pt x="1314" y="1"/>
                  </a:moveTo>
                  <a:cubicBezTo>
                    <a:pt x="1175" y="1"/>
                    <a:pt x="1037" y="139"/>
                    <a:pt x="1037" y="139"/>
                  </a:cubicBezTo>
                  <a:cubicBezTo>
                    <a:pt x="588" y="865"/>
                    <a:pt x="311" y="1729"/>
                    <a:pt x="0" y="2455"/>
                  </a:cubicBezTo>
                  <a:cubicBezTo>
                    <a:pt x="173" y="2455"/>
                    <a:pt x="450" y="2593"/>
                    <a:pt x="726" y="2731"/>
                  </a:cubicBezTo>
                  <a:cubicBezTo>
                    <a:pt x="1175" y="2005"/>
                    <a:pt x="1452" y="1279"/>
                    <a:pt x="1901" y="588"/>
                  </a:cubicBezTo>
                  <a:cubicBezTo>
                    <a:pt x="1901" y="415"/>
                    <a:pt x="1728" y="139"/>
                    <a:pt x="159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6508776" y="441050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450" y="1"/>
                    <a:pt x="138" y="1"/>
                    <a:pt x="138" y="139"/>
                  </a:cubicBezTo>
                  <a:cubicBezTo>
                    <a:pt x="138" y="277"/>
                    <a:pt x="0" y="416"/>
                    <a:pt x="0" y="416"/>
                  </a:cubicBezTo>
                  <a:cubicBezTo>
                    <a:pt x="311" y="589"/>
                    <a:pt x="588" y="727"/>
                    <a:pt x="864" y="727"/>
                  </a:cubicBezTo>
                  <a:lnTo>
                    <a:pt x="864" y="589"/>
                  </a:lnTo>
                  <a:cubicBezTo>
                    <a:pt x="1003" y="277"/>
                    <a:pt x="864" y="1"/>
                    <a:pt x="7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6330194" y="4281859"/>
              <a:ext cx="44321" cy="70336"/>
            </a:xfrm>
            <a:custGeom>
              <a:avLst/>
              <a:gdLst/>
              <a:ahLst/>
              <a:cxnLst/>
              <a:rect l="l" t="t" r="r" b="b"/>
              <a:pathLst>
                <a:path w="2179" h="3458" extrusionOk="0">
                  <a:moveTo>
                    <a:pt x="1591" y="1"/>
                  </a:moveTo>
                  <a:cubicBezTo>
                    <a:pt x="1452" y="139"/>
                    <a:pt x="1452" y="139"/>
                    <a:pt x="1314" y="277"/>
                  </a:cubicBezTo>
                  <a:cubicBezTo>
                    <a:pt x="865" y="1141"/>
                    <a:pt x="450" y="2144"/>
                    <a:pt x="1" y="3008"/>
                  </a:cubicBezTo>
                  <a:cubicBezTo>
                    <a:pt x="277" y="3146"/>
                    <a:pt x="588" y="3284"/>
                    <a:pt x="865" y="3457"/>
                  </a:cubicBezTo>
                  <a:cubicBezTo>
                    <a:pt x="1314" y="2420"/>
                    <a:pt x="1591" y="1556"/>
                    <a:pt x="2178" y="692"/>
                  </a:cubicBezTo>
                  <a:lnTo>
                    <a:pt x="2178" y="277"/>
                  </a:lnTo>
                  <a:cubicBezTo>
                    <a:pt x="2178" y="139"/>
                    <a:pt x="2005" y="139"/>
                    <a:pt x="1867" y="139"/>
                  </a:cubicBezTo>
                  <a:cubicBezTo>
                    <a:pt x="1867" y="1"/>
                    <a:pt x="1729" y="1"/>
                    <a:pt x="172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6286606" y="4307873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54" y="0"/>
                  </a:moveTo>
                  <a:cubicBezTo>
                    <a:pt x="415" y="0"/>
                    <a:pt x="277" y="139"/>
                    <a:pt x="277" y="277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865"/>
                    <a:pt x="554" y="1003"/>
                    <a:pt x="865" y="1141"/>
                  </a:cubicBezTo>
                  <a:cubicBezTo>
                    <a:pt x="865" y="865"/>
                    <a:pt x="1003" y="726"/>
                    <a:pt x="1003" y="588"/>
                  </a:cubicBezTo>
                  <a:cubicBezTo>
                    <a:pt x="1141" y="450"/>
                    <a:pt x="1141" y="277"/>
                    <a:pt x="1141" y="277"/>
                  </a:cubicBezTo>
                  <a:cubicBezTo>
                    <a:pt x="1003" y="139"/>
                    <a:pt x="1003" y="0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6356920" y="4337406"/>
              <a:ext cx="23208" cy="26035"/>
            </a:xfrm>
            <a:custGeom>
              <a:avLst/>
              <a:gdLst/>
              <a:ahLst/>
              <a:cxnLst/>
              <a:rect l="l" t="t" r="r" b="b"/>
              <a:pathLst>
                <a:path w="1141" h="1280" extrusionOk="0">
                  <a:moveTo>
                    <a:pt x="691" y="0"/>
                  </a:moveTo>
                  <a:cubicBezTo>
                    <a:pt x="553" y="0"/>
                    <a:pt x="277" y="138"/>
                    <a:pt x="277" y="277"/>
                  </a:cubicBezTo>
                  <a:cubicBezTo>
                    <a:pt x="138" y="415"/>
                    <a:pt x="138" y="726"/>
                    <a:pt x="0" y="864"/>
                  </a:cubicBezTo>
                  <a:cubicBezTo>
                    <a:pt x="277" y="1003"/>
                    <a:pt x="553" y="1141"/>
                    <a:pt x="864" y="1279"/>
                  </a:cubicBezTo>
                  <a:cubicBezTo>
                    <a:pt x="864" y="1003"/>
                    <a:pt x="1002" y="864"/>
                    <a:pt x="1002" y="553"/>
                  </a:cubicBezTo>
                  <a:cubicBezTo>
                    <a:pt x="1141" y="415"/>
                    <a:pt x="1002" y="138"/>
                    <a:pt x="86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6380107" y="4352173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0"/>
                  </a:moveTo>
                  <a:cubicBezTo>
                    <a:pt x="416" y="0"/>
                    <a:pt x="277" y="0"/>
                    <a:pt x="277" y="277"/>
                  </a:cubicBezTo>
                  <a:cubicBezTo>
                    <a:pt x="139" y="415"/>
                    <a:pt x="139" y="553"/>
                    <a:pt x="1" y="691"/>
                  </a:cubicBezTo>
                  <a:cubicBezTo>
                    <a:pt x="277" y="864"/>
                    <a:pt x="588" y="1002"/>
                    <a:pt x="865" y="1002"/>
                  </a:cubicBezTo>
                  <a:cubicBezTo>
                    <a:pt x="865" y="864"/>
                    <a:pt x="1003" y="691"/>
                    <a:pt x="1003" y="553"/>
                  </a:cubicBezTo>
                  <a:cubicBezTo>
                    <a:pt x="1141" y="415"/>
                    <a:pt x="1003" y="138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6634617" y="4430907"/>
              <a:ext cx="32361" cy="40802"/>
            </a:xfrm>
            <a:custGeom>
              <a:avLst/>
              <a:gdLst/>
              <a:ahLst/>
              <a:cxnLst/>
              <a:rect l="l" t="t" r="r" b="b"/>
              <a:pathLst>
                <a:path w="1591" h="2006" extrusionOk="0">
                  <a:moveTo>
                    <a:pt x="1037" y="0"/>
                  </a:moveTo>
                  <a:cubicBezTo>
                    <a:pt x="864" y="0"/>
                    <a:pt x="726" y="139"/>
                    <a:pt x="588" y="277"/>
                  </a:cubicBezTo>
                  <a:cubicBezTo>
                    <a:pt x="450" y="726"/>
                    <a:pt x="173" y="1141"/>
                    <a:pt x="0" y="1590"/>
                  </a:cubicBezTo>
                  <a:lnTo>
                    <a:pt x="0" y="1729"/>
                  </a:lnTo>
                  <a:cubicBezTo>
                    <a:pt x="311" y="1729"/>
                    <a:pt x="450" y="1867"/>
                    <a:pt x="726" y="2005"/>
                  </a:cubicBezTo>
                  <a:cubicBezTo>
                    <a:pt x="1037" y="1452"/>
                    <a:pt x="1176" y="1003"/>
                    <a:pt x="1452" y="588"/>
                  </a:cubicBezTo>
                  <a:cubicBezTo>
                    <a:pt x="1590" y="450"/>
                    <a:pt x="1452" y="139"/>
                    <a:pt x="117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6734444" y="4495588"/>
              <a:ext cx="14787" cy="5634"/>
            </a:xfrm>
            <a:custGeom>
              <a:avLst/>
              <a:gdLst/>
              <a:ahLst/>
              <a:cxnLst/>
              <a:rect l="l" t="t" r="r" b="b"/>
              <a:pathLst>
                <a:path w="727" h="277" extrusionOk="0">
                  <a:moveTo>
                    <a:pt x="277" y="0"/>
                  </a:moveTo>
                  <a:cubicBezTo>
                    <a:pt x="277" y="0"/>
                    <a:pt x="139" y="0"/>
                    <a:pt x="1" y="139"/>
                  </a:cubicBezTo>
                  <a:cubicBezTo>
                    <a:pt x="277" y="139"/>
                    <a:pt x="588" y="277"/>
                    <a:pt x="726" y="277"/>
                  </a:cubicBezTo>
                  <a:cubicBezTo>
                    <a:pt x="726" y="139"/>
                    <a:pt x="726" y="139"/>
                    <a:pt x="58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6564303" y="4430907"/>
              <a:ext cx="21113" cy="17594"/>
            </a:xfrm>
            <a:custGeom>
              <a:avLst/>
              <a:gdLst/>
              <a:ahLst/>
              <a:cxnLst/>
              <a:rect l="l" t="t" r="r" b="b"/>
              <a:pathLst>
                <a:path w="1038" h="865" extrusionOk="0">
                  <a:moveTo>
                    <a:pt x="588" y="0"/>
                  </a:moveTo>
                  <a:cubicBezTo>
                    <a:pt x="450" y="0"/>
                    <a:pt x="312" y="139"/>
                    <a:pt x="174" y="277"/>
                  </a:cubicBezTo>
                  <a:cubicBezTo>
                    <a:pt x="174" y="450"/>
                    <a:pt x="174" y="450"/>
                    <a:pt x="1" y="588"/>
                  </a:cubicBezTo>
                  <a:cubicBezTo>
                    <a:pt x="312" y="588"/>
                    <a:pt x="588" y="726"/>
                    <a:pt x="865" y="864"/>
                  </a:cubicBezTo>
                  <a:cubicBezTo>
                    <a:pt x="865" y="726"/>
                    <a:pt x="1038" y="726"/>
                    <a:pt x="1038" y="726"/>
                  </a:cubicBezTo>
                  <a:cubicBezTo>
                    <a:pt x="1038" y="450"/>
                    <a:pt x="1038" y="139"/>
                    <a:pt x="727" y="139"/>
                  </a:cubicBezTo>
                  <a:cubicBezTo>
                    <a:pt x="727" y="0"/>
                    <a:pt x="588" y="0"/>
                    <a:pt x="58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6704911" y="4483628"/>
              <a:ext cx="17594" cy="11980"/>
            </a:xfrm>
            <a:custGeom>
              <a:avLst/>
              <a:gdLst/>
              <a:ahLst/>
              <a:cxnLst/>
              <a:rect l="l" t="t" r="r" b="b"/>
              <a:pathLst>
                <a:path w="865" h="589" extrusionOk="0">
                  <a:moveTo>
                    <a:pt x="450" y="1"/>
                  </a:moveTo>
                  <a:cubicBezTo>
                    <a:pt x="312" y="1"/>
                    <a:pt x="174" y="139"/>
                    <a:pt x="1" y="277"/>
                  </a:cubicBezTo>
                  <a:cubicBezTo>
                    <a:pt x="312" y="277"/>
                    <a:pt x="588" y="450"/>
                    <a:pt x="865" y="588"/>
                  </a:cubicBezTo>
                  <a:lnTo>
                    <a:pt x="865" y="450"/>
                  </a:lnTo>
                  <a:cubicBezTo>
                    <a:pt x="865" y="277"/>
                    <a:pt x="727" y="1"/>
                    <a:pt x="58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6233886" y="3742635"/>
              <a:ext cx="565269" cy="773367"/>
            </a:xfrm>
            <a:custGeom>
              <a:avLst/>
              <a:gdLst/>
              <a:ahLst/>
              <a:cxnLst/>
              <a:rect l="l" t="t" r="r" b="b"/>
              <a:pathLst>
                <a:path w="27791" h="38022" extrusionOk="0">
                  <a:moveTo>
                    <a:pt x="138" y="0"/>
                  </a:moveTo>
                  <a:cubicBezTo>
                    <a:pt x="138" y="138"/>
                    <a:pt x="138" y="415"/>
                    <a:pt x="0" y="588"/>
                  </a:cubicBezTo>
                  <a:cubicBezTo>
                    <a:pt x="691" y="1590"/>
                    <a:pt x="1417" y="2731"/>
                    <a:pt x="2143" y="3733"/>
                  </a:cubicBezTo>
                  <a:cubicBezTo>
                    <a:pt x="2731" y="4597"/>
                    <a:pt x="3146" y="5323"/>
                    <a:pt x="3733" y="6049"/>
                  </a:cubicBezTo>
                  <a:cubicBezTo>
                    <a:pt x="4321" y="6913"/>
                    <a:pt x="5012" y="7639"/>
                    <a:pt x="5738" y="8503"/>
                  </a:cubicBezTo>
                  <a:lnTo>
                    <a:pt x="5600" y="8503"/>
                  </a:lnTo>
                  <a:cubicBezTo>
                    <a:pt x="7916" y="11372"/>
                    <a:pt x="10197" y="14414"/>
                    <a:pt x="12236" y="17559"/>
                  </a:cubicBezTo>
                  <a:cubicBezTo>
                    <a:pt x="13377" y="19011"/>
                    <a:pt x="14379" y="20601"/>
                    <a:pt x="15554" y="22191"/>
                  </a:cubicBezTo>
                  <a:cubicBezTo>
                    <a:pt x="16695" y="23608"/>
                    <a:pt x="17836" y="25198"/>
                    <a:pt x="18838" y="26650"/>
                  </a:cubicBezTo>
                  <a:cubicBezTo>
                    <a:pt x="20566" y="28931"/>
                    <a:pt x="22295" y="31109"/>
                    <a:pt x="23885" y="33425"/>
                  </a:cubicBezTo>
                  <a:cubicBezTo>
                    <a:pt x="24749" y="34565"/>
                    <a:pt x="25613" y="35568"/>
                    <a:pt x="26339" y="36708"/>
                  </a:cubicBezTo>
                  <a:cubicBezTo>
                    <a:pt x="26615" y="37158"/>
                    <a:pt x="26788" y="37434"/>
                    <a:pt x="27065" y="37883"/>
                  </a:cubicBezTo>
                  <a:lnTo>
                    <a:pt x="27479" y="37883"/>
                  </a:lnTo>
                  <a:cubicBezTo>
                    <a:pt x="27479" y="37883"/>
                    <a:pt x="27652" y="37883"/>
                    <a:pt x="27791" y="38022"/>
                  </a:cubicBezTo>
                  <a:lnTo>
                    <a:pt x="27791" y="37883"/>
                  </a:lnTo>
                  <a:cubicBezTo>
                    <a:pt x="27791" y="37745"/>
                    <a:pt x="27652" y="37572"/>
                    <a:pt x="27652" y="37434"/>
                  </a:cubicBezTo>
                  <a:cubicBezTo>
                    <a:pt x="27341" y="37158"/>
                    <a:pt x="27065" y="36881"/>
                    <a:pt x="26788" y="36570"/>
                  </a:cubicBezTo>
                  <a:cubicBezTo>
                    <a:pt x="26788" y="36293"/>
                    <a:pt x="26615" y="36155"/>
                    <a:pt x="26477" y="36017"/>
                  </a:cubicBezTo>
                  <a:cubicBezTo>
                    <a:pt x="24023" y="32837"/>
                    <a:pt x="21603" y="29519"/>
                    <a:pt x="19426" y="26339"/>
                  </a:cubicBezTo>
                  <a:cubicBezTo>
                    <a:pt x="18562" y="25198"/>
                    <a:pt x="17698" y="24057"/>
                    <a:pt x="16972" y="22882"/>
                  </a:cubicBezTo>
                  <a:cubicBezTo>
                    <a:pt x="14829" y="20013"/>
                    <a:pt x="12651" y="17283"/>
                    <a:pt x="10646" y="14552"/>
                  </a:cubicBezTo>
                  <a:cubicBezTo>
                    <a:pt x="9333" y="12962"/>
                    <a:pt x="8054" y="11234"/>
                    <a:pt x="6740" y="9506"/>
                  </a:cubicBezTo>
                  <a:cubicBezTo>
                    <a:pt x="5600" y="8054"/>
                    <a:pt x="4597" y="6637"/>
                    <a:pt x="3595" y="5323"/>
                  </a:cubicBezTo>
                  <a:cubicBezTo>
                    <a:pt x="3146" y="4736"/>
                    <a:pt x="2731" y="4044"/>
                    <a:pt x="2281" y="3457"/>
                  </a:cubicBezTo>
                  <a:cubicBezTo>
                    <a:pt x="2005" y="2869"/>
                    <a:pt x="1728" y="2316"/>
                    <a:pt x="1279" y="1867"/>
                  </a:cubicBezTo>
                  <a:lnTo>
                    <a:pt x="1141" y="1590"/>
                  </a:lnTo>
                  <a:cubicBezTo>
                    <a:pt x="864" y="1141"/>
                    <a:pt x="553" y="588"/>
                    <a:pt x="13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6145998" y="3642787"/>
              <a:ext cx="58376" cy="52762"/>
            </a:xfrm>
            <a:custGeom>
              <a:avLst/>
              <a:gdLst/>
              <a:ahLst/>
              <a:cxnLst/>
              <a:rect l="l" t="t" r="r" b="b"/>
              <a:pathLst>
                <a:path w="2870" h="2594" extrusionOk="0">
                  <a:moveTo>
                    <a:pt x="1" y="1"/>
                  </a:moveTo>
                  <a:lnTo>
                    <a:pt x="1" y="1"/>
                  </a:lnTo>
                  <a:cubicBezTo>
                    <a:pt x="415" y="589"/>
                    <a:pt x="692" y="1003"/>
                    <a:pt x="692" y="1453"/>
                  </a:cubicBezTo>
                  <a:cubicBezTo>
                    <a:pt x="1141" y="1867"/>
                    <a:pt x="1556" y="2179"/>
                    <a:pt x="1867" y="2593"/>
                  </a:cubicBezTo>
                  <a:lnTo>
                    <a:pt x="2869" y="2593"/>
                  </a:lnTo>
                  <a:cubicBezTo>
                    <a:pt x="2593" y="2179"/>
                    <a:pt x="2144" y="1867"/>
                    <a:pt x="1867" y="1453"/>
                  </a:cubicBezTo>
                  <a:cubicBezTo>
                    <a:pt x="1418" y="1003"/>
                    <a:pt x="865" y="589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6591029" y="4442847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588" y="1"/>
                  </a:moveTo>
                  <a:cubicBezTo>
                    <a:pt x="277" y="1"/>
                    <a:pt x="139" y="139"/>
                    <a:pt x="139" y="277"/>
                  </a:cubicBezTo>
                  <a:cubicBezTo>
                    <a:pt x="139" y="277"/>
                    <a:pt x="139" y="416"/>
                    <a:pt x="0" y="416"/>
                  </a:cubicBezTo>
                  <a:cubicBezTo>
                    <a:pt x="277" y="554"/>
                    <a:pt x="588" y="554"/>
                    <a:pt x="864" y="727"/>
                  </a:cubicBezTo>
                  <a:cubicBezTo>
                    <a:pt x="1003" y="416"/>
                    <a:pt x="864" y="139"/>
                    <a:pt x="726" y="139"/>
                  </a:cubicBezTo>
                  <a:cubicBezTo>
                    <a:pt x="588" y="139"/>
                    <a:pt x="588" y="1"/>
                    <a:pt x="58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6673283" y="4468861"/>
              <a:ext cx="20401" cy="14787"/>
            </a:xfrm>
            <a:custGeom>
              <a:avLst/>
              <a:gdLst/>
              <a:ahLst/>
              <a:cxnLst/>
              <a:rect l="l" t="t" r="r" b="b"/>
              <a:pathLst>
                <a:path w="1003" h="727" extrusionOk="0">
                  <a:moveTo>
                    <a:pt x="415" y="1"/>
                  </a:moveTo>
                  <a:cubicBezTo>
                    <a:pt x="277" y="1"/>
                    <a:pt x="139" y="139"/>
                    <a:pt x="139" y="312"/>
                  </a:cubicBezTo>
                  <a:cubicBezTo>
                    <a:pt x="0" y="312"/>
                    <a:pt x="0" y="450"/>
                    <a:pt x="0" y="450"/>
                  </a:cubicBezTo>
                  <a:cubicBezTo>
                    <a:pt x="277" y="588"/>
                    <a:pt x="553" y="727"/>
                    <a:pt x="865" y="727"/>
                  </a:cubicBezTo>
                  <a:lnTo>
                    <a:pt x="865" y="588"/>
                  </a:lnTo>
                  <a:cubicBezTo>
                    <a:pt x="1003" y="450"/>
                    <a:pt x="865" y="139"/>
                    <a:pt x="6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6265514" y="4299432"/>
              <a:ext cx="21113" cy="20421"/>
            </a:xfrm>
            <a:custGeom>
              <a:avLst/>
              <a:gdLst/>
              <a:ahLst/>
              <a:cxnLst/>
              <a:rect l="l" t="t" r="r" b="b"/>
              <a:pathLst>
                <a:path w="1038" h="1004" extrusionOk="0">
                  <a:moveTo>
                    <a:pt x="588" y="1"/>
                  </a:moveTo>
                  <a:cubicBezTo>
                    <a:pt x="450" y="1"/>
                    <a:pt x="312" y="1"/>
                    <a:pt x="173" y="277"/>
                  </a:cubicBezTo>
                  <a:cubicBezTo>
                    <a:pt x="173" y="415"/>
                    <a:pt x="1" y="415"/>
                    <a:pt x="1" y="554"/>
                  </a:cubicBezTo>
                  <a:cubicBezTo>
                    <a:pt x="173" y="692"/>
                    <a:pt x="312" y="865"/>
                    <a:pt x="450" y="865"/>
                  </a:cubicBezTo>
                  <a:cubicBezTo>
                    <a:pt x="588" y="865"/>
                    <a:pt x="726" y="1003"/>
                    <a:pt x="726" y="1003"/>
                  </a:cubicBezTo>
                  <a:cubicBezTo>
                    <a:pt x="865" y="865"/>
                    <a:pt x="865" y="692"/>
                    <a:pt x="1038" y="554"/>
                  </a:cubicBezTo>
                  <a:cubicBezTo>
                    <a:pt x="1038" y="415"/>
                    <a:pt x="1038" y="139"/>
                    <a:pt x="7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6538289" y="4418948"/>
              <a:ext cx="20421" cy="17594"/>
            </a:xfrm>
            <a:custGeom>
              <a:avLst/>
              <a:gdLst/>
              <a:ahLst/>
              <a:cxnLst/>
              <a:rect l="l" t="t" r="r" b="b"/>
              <a:pathLst>
                <a:path w="1004" h="865" extrusionOk="0">
                  <a:moveTo>
                    <a:pt x="416" y="1"/>
                  </a:moveTo>
                  <a:lnTo>
                    <a:pt x="277" y="174"/>
                  </a:lnTo>
                  <a:cubicBezTo>
                    <a:pt x="277" y="174"/>
                    <a:pt x="139" y="174"/>
                    <a:pt x="139" y="312"/>
                  </a:cubicBezTo>
                  <a:cubicBezTo>
                    <a:pt x="1" y="450"/>
                    <a:pt x="1" y="450"/>
                    <a:pt x="1" y="588"/>
                  </a:cubicBezTo>
                  <a:cubicBezTo>
                    <a:pt x="277" y="727"/>
                    <a:pt x="588" y="727"/>
                    <a:pt x="727" y="865"/>
                  </a:cubicBezTo>
                  <a:cubicBezTo>
                    <a:pt x="865" y="865"/>
                    <a:pt x="865" y="727"/>
                    <a:pt x="865" y="727"/>
                  </a:cubicBezTo>
                  <a:cubicBezTo>
                    <a:pt x="1003" y="588"/>
                    <a:pt x="1003" y="450"/>
                    <a:pt x="865" y="312"/>
                  </a:cubicBezTo>
                  <a:lnTo>
                    <a:pt x="727" y="174"/>
                  </a:lnTo>
                  <a:cubicBezTo>
                    <a:pt x="588" y="1"/>
                    <a:pt x="588" y="1"/>
                    <a:pt x="41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6236692" y="4281859"/>
              <a:ext cx="20401" cy="23228"/>
            </a:xfrm>
            <a:custGeom>
              <a:avLst/>
              <a:gdLst/>
              <a:ahLst/>
              <a:cxnLst/>
              <a:rect l="l" t="t" r="r" b="b"/>
              <a:pathLst>
                <a:path w="1003" h="1142" extrusionOk="0">
                  <a:moveTo>
                    <a:pt x="415" y="1"/>
                  </a:moveTo>
                  <a:cubicBezTo>
                    <a:pt x="277" y="139"/>
                    <a:pt x="277" y="139"/>
                    <a:pt x="139" y="277"/>
                  </a:cubicBezTo>
                  <a:cubicBezTo>
                    <a:pt x="139" y="415"/>
                    <a:pt x="139" y="554"/>
                    <a:pt x="0" y="692"/>
                  </a:cubicBezTo>
                  <a:cubicBezTo>
                    <a:pt x="277" y="865"/>
                    <a:pt x="553" y="1003"/>
                    <a:pt x="865" y="1141"/>
                  </a:cubicBezTo>
                  <a:cubicBezTo>
                    <a:pt x="865" y="1003"/>
                    <a:pt x="1003" y="865"/>
                    <a:pt x="1003" y="692"/>
                  </a:cubicBezTo>
                  <a:lnTo>
                    <a:pt x="1003" y="277"/>
                  </a:lnTo>
                  <a:cubicBezTo>
                    <a:pt x="1003" y="139"/>
                    <a:pt x="865" y="139"/>
                    <a:pt x="7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6116465" y="4217179"/>
              <a:ext cx="23228" cy="23228"/>
            </a:xfrm>
            <a:custGeom>
              <a:avLst/>
              <a:gdLst/>
              <a:ahLst/>
              <a:cxnLst/>
              <a:rect l="l" t="t" r="r" b="b"/>
              <a:pathLst>
                <a:path w="1142" h="1142" extrusionOk="0">
                  <a:moveTo>
                    <a:pt x="588" y="1"/>
                  </a:moveTo>
                  <a:cubicBezTo>
                    <a:pt x="416" y="1"/>
                    <a:pt x="277" y="1"/>
                    <a:pt x="277" y="139"/>
                  </a:cubicBezTo>
                  <a:cubicBezTo>
                    <a:pt x="139" y="277"/>
                    <a:pt x="139" y="415"/>
                    <a:pt x="1" y="588"/>
                  </a:cubicBezTo>
                  <a:cubicBezTo>
                    <a:pt x="277" y="726"/>
                    <a:pt x="588" y="1003"/>
                    <a:pt x="865" y="1141"/>
                  </a:cubicBezTo>
                  <a:cubicBezTo>
                    <a:pt x="865" y="1003"/>
                    <a:pt x="1003" y="726"/>
                    <a:pt x="1003" y="588"/>
                  </a:cubicBezTo>
                  <a:cubicBezTo>
                    <a:pt x="1141" y="277"/>
                    <a:pt x="1003" y="139"/>
                    <a:pt x="8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6091865" y="4199605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415" y="0"/>
                  </a:moveTo>
                  <a:cubicBezTo>
                    <a:pt x="277" y="0"/>
                    <a:pt x="138" y="0"/>
                    <a:pt x="0" y="139"/>
                  </a:cubicBezTo>
                  <a:cubicBezTo>
                    <a:pt x="277" y="415"/>
                    <a:pt x="415" y="726"/>
                    <a:pt x="691" y="865"/>
                  </a:cubicBezTo>
                  <a:cubicBezTo>
                    <a:pt x="691" y="865"/>
                    <a:pt x="691" y="726"/>
                    <a:pt x="864" y="588"/>
                  </a:cubicBezTo>
                  <a:cubicBezTo>
                    <a:pt x="1003" y="277"/>
                    <a:pt x="864" y="0"/>
                    <a:pt x="5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5788869" y="4129291"/>
              <a:ext cx="5634" cy="14787"/>
            </a:xfrm>
            <a:custGeom>
              <a:avLst/>
              <a:gdLst/>
              <a:ahLst/>
              <a:cxnLst/>
              <a:rect l="l" t="t" r="r" b="b"/>
              <a:pathLst>
                <a:path w="277" h="727" extrusionOk="0">
                  <a:moveTo>
                    <a:pt x="0" y="1"/>
                  </a:moveTo>
                  <a:cubicBezTo>
                    <a:pt x="0" y="139"/>
                    <a:pt x="139" y="416"/>
                    <a:pt x="139" y="727"/>
                  </a:cubicBezTo>
                  <a:lnTo>
                    <a:pt x="139" y="589"/>
                  </a:lnTo>
                  <a:cubicBezTo>
                    <a:pt x="277" y="416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6134038" y="4225620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727" y="0"/>
                  </a:moveTo>
                  <a:cubicBezTo>
                    <a:pt x="589" y="0"/>
                    <a:pt x="277" y="0"/>
                    <a:pt x="277" y="173"/>
                  </a:cubicBezTo>
                  <a:cubicBezTo>
                    <a:pt x="139" y="450"/>
                    <a:pt x="139" y="588"/>
                    <a:pt x="1" y="726"/>
                  </a:cubicBezTo>
                  <a:cubicBezTo>
                    <a:pt x="277" y="1037"/>
                    <a:pt x="589" y="1176"/>
                    <a:pt x="865" y="1314"/>
                  </a:cubicBezTo>
                  <a:cubicBezTo>
                    <a:pt x="865" y="1037"/>
                    <a:pt x="1003" y="864"/>
                    <a:pt x="1003" y="588"/>
                  </a:cubicBezTo>
                  <a:cubicBezTo>
                    <a:pt x="1142" y="311"/>
                    <a:pt x="1142" y="173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6209966" y="4267092"/>
              <a:ext cx="20421" cy="26035"/>
            </a:xfrm>
            <a:custGeom>
              <a:avLst/>
              <a:gdLst/>
              <a:ahLst/>
              <a:cxnLst/>
              <a:rect l="l" t="t" r="r" b="b"/>
              <a:pathLst>
                <a:path w="1004" h="1280" extrusionOk="0">
                  <a:moveTo>
                    <a:pt x="589" y="1"/>
                  </a:moveTo>
                  <a:cubicBezTo>
                    <a:pt x="450" y="1"/>
                    <a:pt x="312" y="1"/>
                    <a:pt x="139" y="277"/>
                  </a:cubicBezTo>
                  <a:cubicBezTo>
                    <a:pt x="139" y="415"/>
                    <a:pt x="1" y="554"/>
                    <a:pt x="1" y="865"/>
                  </a:cubicBezTo>
                  <a:cubicBezTo>
                    <a:pt x="312" y="1003"/>
                    <a:pt x="589" y="1141"/>
                    <a:pt x="727" y="1280"/>
                  </a:cubicBezTo>
                  <a:cubicBezTo>
                    <a:pt x="865" y="1003"/>
                    <a:pt x="865" y="865"/>
                    <a:pt x="1003" y="554"/>
                  </a:cubicBezTo>
                  <a:lnTo>
                    <a:pt x="1003" y="277"/>
                  </a:lnTo>
                  <a:cubicBezTo>
                    <a:pt x="1003" y="139"/>
                    <a:pt x="865" y="1"/>
                    <a:pt x="72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6181145" y="4199605"/>
              <a:ext cx="43609" cy="75950"/>
            </a:xfrm>
            <a:custGeom>
              <a:avLst/>
              <a:gdLst/>
              <a:ahLst/>
              <a:cxnLst/>
              <a:rect l="l" t="t" r="r" b="b"/>
              <a:pathLst>
                <a:path w="2144" h="3734" extrusionOk="0">
                  <a:moveTo>
                    <a:pt x="1729" y="0"/>
                  </a:moveTo>
                  <a:lnTo>
                    <a:pt x="1556" y="139"/>
                  </a:lnTo>
                  <a:cubicBezTo>
                    <a:pt x="1418" y="139"/>
                    <a:pt x="1418" y="277"/>
                    <a:pt x="1280" y="277"/>
                  </a:cubicBezTo>
                  <a:cubicBezTo>
                    <a:pt x="692" y="1279"/>
                    <a:pt x="416" y="2316"/>
                    <a:pt x="1" y="3457"/>
                  </a:cubicBezTo>
                  <a:lnTo>
                    <a:pt x="277" y="3457"/>
                  </a:lnTo>
                  <a:cubicBezTo>
                    <a:pt x="416" y="3595"/>
                    <a:pt x="692" y="3733"/>
                    <a:pt x="865" y="3733"/>
                  </a:cubicBezTo>
                  <a:cubicBezTo>
                    <a:pt x="1141" y="2731"/>
                    <a:pt x="1556" y="1729"/>
                    <a:pt x="2144" y="726"/>
                  </a:cubicBezTo>
                  <a:lnTo>
                    <a:pt x="2144" y="277"/>
                  </a:lnTo>
                  <a:cubicBezTo>
                    <a:pt x="2144" y="277"/>
                    <a:pt x="2006" y="139"/>
                    <a:pt x="1867" y="139"/>
                  </a:cubicBezTo>
                  <a:lnTo>
                    <a:pt x="1729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6005390" y="3639980"/>
              <a:ext cx="781809" cy="902038"/>
            </a:xfrm>
            <a:custGeom>
              <a:avLst/>
              <a:gdLst/>
              <a:ahLst/>
              <a:cxnLst/>
              <a:rect l="l" t="t" r="r" b="b"/>
              <a:pathLst>
                <a:path w="38437" h="44348" extrusionOk="0">
                  <a:moveTo>
                    <a:pt x="6326" y="29519"/>
                  </a:moveTo>
                  <a:cubicBezTo>
                    <a:pt x="6326" y="29830"/>
                    <a:pt x="6188" y="30107"/>
                    <a:pt x="6188" y="30522"/>
                  </a:cubicBezTo>
                  <a:cubicBezTo>
                    <a:pt x="6049" y="30383"/>
                    <a:pt x="6049" y="30383"/>
                    <a:pt x="5877" y="30383"/>
                  </a:cubicBezTo>
                  <a:cubicBezTo>
                    <a:pt x="6049" y="30107"/>
                    <a:pt x="6188" y="29830"/>
                    <a:pt x="6326" y="29519"/>
                  </a:cubicBezTo>
                  <a:close/>
                  <a:moveTo>
                    <a:pt x="6188" y="1"/>
                  </a:moveTo>
                  <a:cubicBezTo>
                    <a:pt x="5738" y="1"/>
                    <a:pt x="5462" y="277"/>
                    <a:pt x="5324" y="727"/>
                  </a:cubicBezTo>
                  <a:cubicBezTo>
                    <a:pt x="4598" y="4598"/>
                    <a:pt x="3734" y="8504"/>
                    <a:pt x="3008" y="12237"/>
                  </a:cubicBezTo>
                  <a:lnTo>
                    <a:pt x="2731" y="13550"/>
                  </a:lnTo>
                  <a:cubicBezTo>
                    <a:pt x="2282" y="15693"/>
                    <a:pt x="1867" y="17871"/>
                    <a:pt x="1418" y="19876"/>
                  </a:cubicBezTo>
                  <a:cubicBezTo>
                    <a:pt x="1141" y="21016"/>
                    <a:pt x="1003" y="22053"/>
                    <a:pt x="692" y="23194"/>
                  </a:cubicBezTo>
                  <a:lnTo>
                    <a:pt x="554" y="23920"/>
                  </a:lnTo>
                  <a:cubicBezTo>
                    <a:pt x="415" y="24784"/>
                    <a:pt x="277" y="25648"/>
                    <a:pt x="139" y="26374"/>
                  </a:cubicBezTo>
                  <a:lnTo>
                    <a:pt x="139" y="26789"/>
                  </a:lnTo>
                  <a:cubicBezTo>
                    <a:pt x="1" y="26927"/>
                    <a:pt x="1" y="27065"/>
                    <a:pt x="139" y="27238"/>
                  </a:cubicBezTo>
                  <a:cubicBezTo>
                    <a:pt x="139" y="27376"/>
                    <a:pt x="277" y="27653"/>
                    <a:pt x="554" y="27791"/>
                  </a:cubicBezTo>
                  <a:cubicBezTo>
                    <a:pt x="2731" y="28655"/>
                    <a:pt x="4874" y="29969"/>
                    <a:pt x="6914" y="31109"/>
                  </a:cubicBezTo>
                  <a:lnTo>
                    <a:pt x="7605" y="31559"/>
                  </a:lnTo>
                  <a:cubicBezTo>
                    <a:pt x="8642" y="32250"/>
                    <a:pt x="9782" y="32837"/>
                    <a:pt x="11061" y="33563"/>
                  </a:cubicBezTo>
                  <a:cubicBezTo>
                    <a:pt x="12237" y="34151"/>
                    <a:pt x="13377" y="34704"/>
                    <a:pt x="14829" y="35292"/>
                  </a:cubicBezTo>
                  <a:cubicBezTo>
                    <a:pt x="19426" y="37607"/>
                    <a:pt x="24473" y="39612"/>
                    <a:pt x="30383" y="41755"/>
                  </a:cubicBezTo>
                  <a:cubicBezTo>
                    <a:pt x="31662" y="42343"/>
                    <a:pt x="32976" y="42792"/>
                    <a:pt x="34116" y="43069"/>
                  </a:cubicBezTo>
                  <a:lnTo>
                    <a:pt x="34980" y="43345"/>
                  </a:lnTo>
                  <a:cubicBezTo>
                    <a:pt x="35983" y="43656"/>
                    <a:pt x="36985" y="43933"/>
                    <a:pt x="38022" y="44209"/>
                  </a:cubicBezTo>
                  <a:cubicBezTo>
                    <a:pt x="38022" y="44348"/>
                    <a:pt x="38160" y="44348"/>
                    <a:pt x="38160" y="44348"/>
                  </a:cubicBezTo>
                  <a:cubicBezTo>
                    <a:pt x="38299" y="44348"/>
                    <a:pt x="38299" y="44348"/>
                    <a:pt x="38437" y="44209"/>
                  </a:cubicBezTo>
                  <a:cubicBezTo>
                    <a:pt x="38160" y="44209"/>
                    <a:pt x="37849" y="44071"/>
                    <a:pt x="37573" y="43933"/>
                  </a:cubicBezTo>
                  <a:lnTo>
                    <a:pt x="37711" y="43795"/>
                  </a:lnTo>
                  <a:cubicBezTo>
                    <a:pt x="37711" y="43656"/>
                    <a:pt x="37849" y="43483"/>
                    <a:pt x="37849" y="43345"/>
                  </a:cubicBezTo>
                  <a:cubicBezTo>
                    <a:pt x="38022" y="43069"/>
                    <a:pt x="37849" y="42792"/>
                    <a:pt x="37711" y="42792"/>
                  </a:cubicBezTo>
                  <a:lnTo>
                    <a:pt x="37435" y="42792"/>
                  </a:lnTo>
                  <a:cubicBezTo>
                    <a:pt x="37296" y="42792"/>
                    <a:pt x="37158" y="42792"/>
                    <a:pt x="37158" y="42930"/>
                  </a:cubicBezTo>
                  <a:cubicBezTo>
                    <a:pt x="36985" y="43069"/>
                    <a:pt x="36985" y="43345"/>
                    <a:pt x="36847" y="43483"/>
                  </a:cubicBezTo>
                  <a:lnTo>
                    <a:pt x="36847" y="43795"/>
                  </a:lnTo>
                  <a:cubicBezTo>
                    <a:pt x="36709" y="43656"/>
                    <a:pt x="36432" y="43656"/>
                    <a:pt x="36294" y="43483"/>
                  </a:cubicBezTo>
                  <a:cubicBezTo>
                    <a:pt x="36294" y="43207"/>
                    <a:pt x="36432" y="42930"/>
                    <a:pt x="36570" y="42619"/>
                  </a:cubicBezTo>
                  <a:lnTo>
                    <a:pt x="36570" y="42343"/>
                  </a:lnTo>
                  <a:cubicBezTo>
                    <a:pt x="36432" y="42343"/>
                    <a:pt x="36121" y="42205"/>
                    <a:pt x="35845" y="42205"/>
                  </a:cubicBezTo>
                  <a:lnTo>
                    <a:pt x="35845" y="42343"/>
                  </a:lnTo>
                  <a:cubicBezTo>
                    <a:pt x="35706" y="42619"/>
                    <a:pt x="35568" y="42792"/>
                    <a:pt x="35430" y="43069"/>
                  </a:cubicBezTo>
                  <a:lnTo>
                    <a:pt x="35430" y="43207"/>
                  </a:lnTo>
                  <a:cubicBezTo>
                    <a:pt x="35430" y="43207"/>
                    <a:pt x="35257" y="43069"/>
                    <a:pt x="35119" y="43069"/>
                  </a:cubicBezTo>
                  <a:lnTo>
                    <a:pt x="34980" y="43069"/>
                  </a:lnTo>
                  <a:cubicBezTo>
                    <a:pt x="35119" y="42619"/>
                    <a:pt x="35119" y="42343"/>
                    <a:pt x="35257" y="42066"/>
                  </a:cubicBezTo>
                  <a:cubicBezTo>
                    <a:pt x="34980" y="41928"/>
                    <a:pt x="34704" y="41755"/>
                    <a:pt x="34393" y="41755"/>
                  </a:cubicBezTo>
                  <a:lnTo>
                    <a:pt x="34393" y="42066"/>
                  </a:lnTo>
                  <a:cubicBezTo>
                    <a:pt x="34255" y="42205"/>
                    <a:pt x="34255" y="42481"/>
                    <a:pt x="34116" y="42619"/>
                  </a:cubicBezTo>
                  <a:cubicBezTo>
                    <a:pt x="33840" y="42619"/>
                    <a:pt x="33529" y="42481"/>
                    <a:pt x="33390" y="42343"/>
                  </a:cubicBezTo>
                  <a:cubicBezTo>
                    <a:pt x="33390" y="42066"/>
                    <a:pt x="33529" y="41755"/>
                    <a:pt x="33702" y="41479"/>
                  </a:cubicBezTo>
                  <a:cubicBezTo>
                    <a:pt x="33390" y="41479"/>
                    <a:pt x="33114" y="41340"/>
                    <a:pt x="32837" y="41202"/>
                  </a:cubicBezTo>
                  <a:cubicBezTo>
                    <a:pt x="32665" y="41479"/>
                    <a:pt x="32526" y="41755"/>
                    <a:pt x="32526" y="42066"/>
                  </a:cubicBezTo>
                  <a:cubicBezTo>
                    <a:pt x="32112" y="41928"/>
                    <a:pt x="31800" y="41928"/>
                    <a:pt x="31386" y="41755"/>
                  </a:cubicBezTo>
                  <a:cubicBezTo>
                    <a:pt x="31524" y="41617"/>
                    <a:pt x="31524" y="41617"/>
                    <a:pt x="31524" y="41479"/>
                  </a:cubicBezTo>
                  <a:cubicBezTo>
                    <a:pt x="31524" y="41340"/>
                    <a:pt x="31662" y="41064"/>
                    <a:pt x="31662" y="40891"/>
                  </a:cubicBezTo>
                  <a:cubicBezTo>
                    <a:pt x="31386" y="40753"/>
                    <a:pt x="31247" y="40615"/>
                    <a:pt x="30936" y="40615"/>
                  </a:cubicBezTo>
                  <a:cubicBezTo>
                    <a:pt x="30798" y="40891"/>
                    <a:pt x="30660" y="41202"/>
                    <a:pt x="30660" y="41479"/>
                  </a:cubicBezTo>
                  <a:cubicBezTo>
                    <a:pt x="30245" y="41340"/>
                    <a:pt x="29796" y="41202"/>
                    <a:pt x="29381" y="41064"/>
                  </a:cubicBezTo>
                  <a:cubicBezTo>
                    <a:pt x="29519" y="40753"/>
                    <a:pt x="29519" y="40476"/>
                    <a:pt x="29657" y="40200"/>
                  </a:cubicBezTo>
                  <a:cubicBezTo>
                    <a:pt x="29381" y="40027"/>
                    <a:pt x="29070" y="40027"/>
                    <a:pt x="28793" y="39889"/>
                  </a:cubicBezTo>
                  <a:cubicBezTo>
                    <a:pt x="28793" y="40200"/>
                    <a:pt x="28655" y="40476"/>
                    <a:pt x="28517" y="40753"/>
                  </a:cubicBezTo>
                  <a:cubicBezTo>
                    <a:pt x="28344" y="40615"/>
                    <a:pt x="28206" y="40615"/>
                    <a:pt x="28067" y="40476"/>
                  </a:cubicBezTo>
                  <a:cubicBezTo>
                    <a:pt x="28067" y="40200"/>
                    <a:pt x="28206" y="39889"/>
                    <a:pt x="28344" y="39750"/>
                  </a:cubicBezTo>
                  <a:cubicBezTo>
                    <a:pt x="28067" y="39612"/>
                    <a:pt x="27791" y="39474"/>
                    <a:pt x="27480" y="39474"/>
                  </a:cubicBezTo>
                  <a:cubicBezTo>
                    <a:pt x="27480" y="39612"/>
                    <a:pt x="27342" y="39889"/>
                    <a:pt x="27203" y="40200"/>
                  </a:cubicBezTo>
                  <a:cubicBezTo>
                    <a:pt x="27065" y="40200"/>
                    <a:pt x="26788" y="40027"/>
                    <a:pt x="26616" y="40027"/>
                  </a:cubicBezTo>
                  <a:cubicBezTo>
                    <a:pt x="26788" y="39750"/>
                    <a:pt x="26788" y="39474"/>
                    <a:pt x="26927" y="39163"/>
                  </a:cubicBezTo>
                  <a:cubicBezTo>
                    <a:pt x="26788" y="39025"/>
                    <a:pt x="26477" y="39025"/>
                    <a:pt x="26201" y="38886"/>
                  </a:cubicBezTo>
                  <a:cubicBezTo>
                    <a:pt x="26063" y="39025"/>
                    <a:pt x="26063" y="39163"/>
                    <a:pt x="25924" y="39336"/>
                  </a:cubicBezTo>
                  <a:cubicBezTo>
                    <a:pt x="25924" y="39474"/>
                    <a:pt x="25752" y="39474"/>
                    <a:pt x="25752" y="39612"/>
                  </a:cubicBezTo>
                  <a:cubicBezTo>
                    <a:pt x="25613" y="39612"/>
                    <a:pt x="25475" y="39474"/>
                    <a:pt x="25337" y="39474"/>
                  </a:cubicBezTo>
                  <a:lnTo>
                    <a:pt x="25337" y="39336"/>
                  </a:lnTo>
                  <a:cubicBezTo>
                    <a:pt x="25337" y="39025"/>
                    <a:pt x="25475" y="38886"/>
                    <a:pt x="25613" y="38610"/>
                  </a:cubicBezTo>
                  <a:cubicBezTo>
                    <a:pt x="25337" y="38610"/>
                    <a:pt x="25060" y="38472"/>
                    <a:pt x="24749" y="38299"/>
                  </a:cubicBezTo>
                  <a:cubicBezTo>
                    <a:pt x="24611" y="38610"/>
                    <a:pt x="24611" y="38886"/>
                    <a:pt x="24473" y="39163"/>
                  </a:cubicBezTo>
                  <a:cubicBezTo>
                    <a:pt x="24196" y="39025"/>
                    <a:pt x="23885" y="38886"/>
                    <a:pt x="23609" y="38748"/>
                  </a:cubicBezTo>
                  <a:cubicBezTo>
                    <a:pt x="23747" y="38472"/>
                    <a:pt x="23885" y="38299"/>
                    <a:pt x="23885" y="38022"/>
                  </a:cubicBezTo>
                  <a:cubicBezTo>
                    <a:pt x="23609" y="37884"/>
                    <a:pt x="23332" y="37746"/>
                    <a:pt x="23159" y="37746"/>
                  </a:cubicBezTo>
                  <a:cubicBezTo>
                    <a:pt x="23021" y="37884"/>
                    <a:pt x="22883" y="38160"/>
                    <a:pt x="22744" y="38299"/>
                  </a:cubicBezTo>
                  <a:cubicBezTo>
                    <a:pt x="22468" y="38160"/>
                    <a:pt x="22019" y="38022"/>
                    <a:pt x="21604" y="37746"/>
                  </a:cubicBezTo>
                  <a:cubicBezTo>
                    <a:pt x="21742" y="37607"/>
                    <a:pt x="21880" y="37296"/>
                    <a:pt x="21880" y="37158"/>
                  </a:cubicBezTo>
                  <a:cubicBezTo>
                    <a:pt x="21604" y="37020"/>
                    <a:pt x="21293" y="37020"/>
                    <a:pt x="21154" y="36882"/>
                  </a:cubicBezTo>
                  <a:cubicBezTo>
                    <a:pt x="21016" y="37020"/>
                    <a:pt x="20878" y="37158"/>
                    <a:pt x="20878" y="37435"/>
                  </a:cubicBezTo>
                  <a:cubicBezTo>
                    <a:pt x="20740" y="37296"/>
                    <a:pt x="20429" y="37296"/>
                    <a:pt x="20290" y="37158"/>
                  </a:cubicBezTo>
                  <a:cubicBezTo>
                    <a:pt x="20429" y="37020"/>
                    <a:pt x="20429" y="36882"/>
                    <a:pt x="20567" y="36570"/>
                  </a:cubicBezTo>
                  <a:cubicBezTo>
                    <a:pt x="20290" y="36432"/>
                    <a:pt x="20014" y="36432"/>
                    <a:pt x="19703" y="36294"/>
                  </a:cubicBezTo>
                  <a:cubicBezTo>
                    <a:pt x="19703" y="36432"/>
                    <a:pt x="19564" y="36570"/>
                    <a:pt x="19564" y="36882"/>
                  </a:cubicBezTo>
                  <a:cubicBezTo>
                    <a:pt x="19426" y="36743"/>
                    <a:pt x="19150" y="36570"/>
                    <a:pt x="19011" y="36570"/>
                  </a:cubicBezTo>
                  <a:cubicBezTo>
                    <a:pt x="19150" y="36432"/>
                    <a:pt x="19150" y="36156"/>
                    <a:pt x="19288" y="36017"/>
                  </a:cubicBezTo>
                  <a:cubicBezTo>
                    <a:pt x="19011" y="36017"/>
                    <a:pt x="18700" y="35879"/>
                    <a:pt x="18424" y="35706"/>
                  </a:cubicBezTo>
                  <a:cubicBezTo>
                    <a:pt x="18424" y="35879"/>
                    <a:pt x="18285" y="36017"/>
                    <a:pt x="18285" y="36156"/>
                  </a:cubicBezTo>
                  <a:cubicBezTo>
                    <a:pt x="18147" y="36156"/>
                    <a:pt x="17974" y="36156"/>
                    <a:pt x="17836" y="36017"/>
                  </a:cubicBezTo>
                  <a:cubicBezTo>
                    <a:pt x="17974" y="35879"/>
                    <a:pt x="17974" y="35706"/>
                    <a:pt x="18147" y="35568"/>
                  </a:cubicBezTo>
                  <a:cubicBezTo>
                    <a:pt x="17836" y="35430"/>
                    <a:pt x="17560" y="35292"/>
                    <a:pt x="17283" y="35153"/>
                  </a:cubicBezTo>
                  <a:cubicBezTo>
                    <a:pt x="17283" y="35292"/>
                    <a:pt x="17110" y="35430"/>
                    <a:pt x="17110" y="35706"/>
                  </a:cubicBezTo>
                  <a:cubicBezTo>
                    <a:pt x="16972" y="35568"/>
                    <a:pt x="16834" y="35568"/>
                    <a:pt x="16695" y="35430"/>
                  </a:cubicBezTo>
                  <a:cubicBezTo>
                    <a:pt x="16695" y="35292"/>
                    <a:pt x="16834" y="35153"/>
                    <a:pt x="16834" y="35015"/>
                  </a:cubicBezTo>
                  <a:cubicBezTo>
                    <a:pt x="16557" y="34842"/>
                    <a:pt x="16246" y="34704"/>
                    <a:pt x="15970" y="34566"/>
                  </a:cubicBezTo>
                  <a:cubicBezTo>
                    <a:pt x="15970" y="34704"/>
                    <a:pt x="15970" y="35015"/>
                    <a:pt x="15831" y="35153"/>
                  </a:cubicBezTo>
                  <a:lnTo>
                    <a:pt x="15831" y="35015"/>
                  </a:lnTo>
                  <a:cubicBezTo>
                    <a:pt x="15244" y="34842"/>
                    <a:pt x="14829" y="34704"/>
                    <a:pt x="14380" y="34427"/>
                  </a:cubicBezTo>
                  <a:cubicBezTo>
                    <a:pt x="14518" y="34289"/>
                    <a:pt x="14518" y="34151"/>
                    <a:pt x="14691" y="33978"/>
                  </a:cubicBezTo>
                  <a:cubicBezTo>
                    <a:pt x="14380" y="33840"/>
                    <a:pt x="14103" y="33702"/>
                    <a:pt x="13827" y="33563"/>
                  </a:cubicBezTo>
                  <a:cubicBezTo>
                    <a:pt x="13827" y="33702"/>
                    <a:pt x="13654" y="33840"/>
                    <a:pt x="13654" y="34151"/>
                  </a:cubicBezTo>
                  <a:cubicBezTo>
                    <a:pt x="13515" y="33978"/>
                    <a:pt x="13377" y="33978"/>
                    <a:pt x="13377" y="33978"/>
                  </a:cubicBezTo>
                  <a:cubicBezTo>
                    <a:pt x="13377" y="33702"/>
                    <a:pt x="13515" y="33563"/>
                    <a:pt x="13515" y="33425"/>
                  </a:cubicBezTo>
                  <a:cubicBezTo>
                    <a:pt x="13515" y="33425"/>
                    <a:pt x="13377" y="33287"/>
                    <a:pt x="13239" y="33287"/>
                  </a:cubicBezTo>
                  <a:cubicBezTo>
                    <a:pt x="13101" y="33287"/>
                    <a:pt x="12962" y="33114"/>
                    <a:pt x="12790" y="32976"/>
                  </a:cubicBezTo>
                  <a:cubicBezTo>
                    <a:pt x="12651" y="33287"/>
                    <a:pt x="12651" y="33425"/>
                    <a:pt x="12513" y="33563"/>
                  </a:cubicBezTo>
                  <a:cubicBezTo>
                    <a:pt x="12375" y="33425"/>
                    <a:pt x="12098" y="33425"/>
                    <a:pt x="11925" y="33287"/>
                  </a:cubicBezTo>
                  <a:cubicBezTo>
                    <a:pt x="12098" y="33114"/>
                    <a:pt x="12098" y="32976"/>
                    <a:pt x="12237" y="32699"/>
                  </a:cubicBezTo>
                  <a:cubicBezTo>
                    <a:pt x="11925" y="32561"/>
                    <a:pt x="11649" y="32423"/>
                    <a:pt x="11372" y="32250"/>
                  </a:cubicBezTo>
                  <a:cubicBezTo>
                    <a:pt x="11372" y="32561"/>
                    <a:pt x="11234" y="32699"/>
                    <a:pt x="11234" y="32976"/>
                  </a:cubicBezTo>
                  <a:cubicBezTo>
                    <a:pt x="11061" y="32837"/>
                    <a:pt x="10785" y="32837"/>
                    <a:pt x="10647" y="32699"/>
                  </a:cubicBezTo>
                  <a:cubicBezTo>
                    <a:pt x="10647" y="32561"/>
                    <a:pt x="10785" y="32423"/>
                    <a:pt x="10785" y="32423"/>
                  </a:cubicBezTo>
                  <a:lnTo>
                    <a:pt x="10785" y="32112"/>
                  </a:lnTo>
                  <a:cubicBezTo>
                    <a:pt x="10647" y="31973"/>
                    <a:pt x="10370" y="31835"/>
                    <a:pt x="10059" y="31697"/>
                  </a:cubicBezTo>
                  <a:cubicBezTo>
                    <a:pt x="10059" y="31835"/>
                    <a:pt x="9921" y="32112"/>
                    <a:pt x="9921" y="32250"/>
                  </a:cubicBezTo>
                  <a:cubicBezTo>
                    <a:pt x="9644" y="32250"/>
                    <a:pt x="9506" y="32112"/>
                    <a:pt x="9195" y="31973"/>
                  </a:cubicBezTo>
                  <a:cubicBezTo>
                    <a:pt x="9333" y="31835"/>
                    <a:pt x="9333" y="31559"/>
                    <a:pt x="9506" y="31247"/>
                  </a:cubicBezTo>
                  <a:cubicBezTo>
                    <a:pt x="9333" y="31247"/>
                    <a:pt x="9057" y="31109"/>
                    <a:pt x="8918" y="30971"/>
                  </a:cubicBezTo>
                  <a:lnTo>
                    <a:pt x="8642" y="30971"/>
                  </a:lnTo>
                  <a:cubicBezTo>
                    <a:pt x="8642" y="31109"/>
                    <a:pt x="8469" y="31386"/>
                    <a:pt x="8469" y="31697"/>
                  </a:cubicBezTo>
                  <a:cubicBezTo>
                    <a:pt x="7916" y="31386"/>
                    <a:pt x="7328" y="31109"/>
                    <a:pt x="6914" y="30833"/>
                  </a:cubicBezTo>
                  <a:lnTo>
                    <a:pt x="7052" y="30694"/>
                  </a:lnTo>
                  <a:lnTo>
                    <a:pt x="7052" y="30245"/>
                  </a:lnTo>
                  <a:lnTo>
                    <a:pt x="7190" y="30107"/>
                  </a:lnTo>
                  <a:cubicBezTo>
                    <a:pt x="6914" y="29969"/>
                    <a:pt x="6602" y="29830"/>
                    <a:pt x="6326" y="29519"/>
                  </a:cubicBezTo>
                  <a:cubicBezTo>
                    <a:pt x="6049" y="29381"/>
                    <a:pt x="5738" y="29104"/>
                    <a:pt x="5462" y="28966"/>
                  </a:cubicBezTo>
                  <a:cubicBezTo>
                    <a:pt x="5462" y="29243"/>
                    <a:pt x="5324" y="29657"/>
                    <a:pt x="5185" y="29969"/>
                  </a:cubicBezTo>
                  <a:cubicBezTo>
                    <a:pt x="5012" y="29830"/>
                    <a:pt x="4736" y="29657"/>
                    <a:pt x="4598" y="29657"/>
                  </a:cubicBezTo>
                  <a:cubicBezTo>
                    <a:pt x="4598" y="29381"/>
                    <a:pt x="4736" y="29243"/>
                    <a:pt x="4736" y="29104"/>
                  </a:cubicBezTo>
                  <a:cubicBezTo>
                    <a:pt x="4874" y="28793"/>
                    <a:pt x="4874" y="28655"/>
                    <a:pt x="5012" y="28379"/>
                  </a:cubicBezTo>
                  <a:cubicBezTo>
                    <a:pt x="4736" y="28240"/>
                    <a:pt x="4598" y="27929"/>
                    <a:pt x="4321" y="27653"/>
                  </a:cubicBezTo>
                  <a:cubicBezTo>
                    <a:pt x="4148" y="28240"/>
                    <a:pt x="4010" y="28655"/>
                    <a:pt x="3872" y="29104"/>
                  </a:cubicBezTo>
                  <a:cubicBezTo>
                    <a:pt x="3595" y="29104"/>
                    <a:pt x="3457" y="28966"/>
                    <a:pt x="3284" y="28793"/>
                  </a:cubicBezTo>
                  <a:cubicBezTo>
                    <a:pt x="3457" y="28240"/>
                    <a:pt x="3595" y="27791"/>
                    <a:pt x="3872" y="27238"/>
                  </a:cubicBezTo>
                  <a:lnTo>
                    <a:pt x="3872" y="26927"/>
                  </a:lnTo>
                  <a:cubicBezTo>
                    <a:pt x="3734" y="26789"/>
                    <a:pt x="3734" y="26789"/>
                    <a:pt x="3595" y="26650"/>
                  </a:cubicBezTo>
                  <a:lnTo>
                    <a:pt x="3457" y="26650"/>
                  </a:lnTo>
                  <a:cubicBezTo>
                    <a:pt x="3284" y="26650"/>
                    <a:pt x="3146" y="26789"/>
                    <a:pt x="3008" y="26927"/>
                  </a:cubicBezTo>
                  <a:cubicBezTo>
                    <a:pt x="2869" y="27376"/>
                    <a:pt x="2731" y="27791"/>
                    <a:pt x="2420" y="28379"/>
                  </a:cubicBezTo>
                  <a:cubicBezTo>
                    <a:pt x="2282" y="28102"/>
                    <a:pt x="2005" y="27929"/>
                    <a:pt x="1729" y="27791"/>
                  </a:cubicBezTo>
                  <a:cubicBezTo>
                    <a:pt x="2005" y="26789"/>
                    <a:pt x="2282" y="25786"/>
                    <a:pt x="2869" y="24922"/>
                  </a:cubicBezTo>
                  <a:lnTo>
                    <a:pt x="3008" y="24784"/>
                  </a:lnTo>
                  <a:cubicBezTo>
                    <a:pt x="3008" y="24473"/>
                    <a:pt x="2869" y="24196"/>
                    <a:pt x="2869" y="24058"/>
                  </a:cubicBezTo>
                  <a:lnTo>
                    <a:pt x="2731" y="23920"/>
                  </a:lnTo>
                  <a:cubicBezTo>
                    <a:pt x="2593" y="23920"/>
                    <a:pt x="2420" y="24058"/>
                    <a:pt x="2282" y="24196"/>
                  </a:cubicBezTo>
                  <a:cubicBezTo>
                    <a:pt x="2005" y="24646"/>
                    <a:pt x="1729" y="25199"/>
                    <a:pt x="1418" y="25924"/>
                  </a:cubicBezTo>
                  <a:cubicBezTo>
                    <a:pt x="1279" y="26374"/>
                    <a:pt x="1141" y="26789"/>
                    <a:pt x="1003" y="27238"/>
                  </a:cubicBezTo>
                  <a:cubicBezTo>
                    <a:pt x="865" y="27238"/>
                    <a:pt x="692" y="27065"/>
                    <a:pt x="692" y="26927"/>
                  </a:cubicBezTo>
                  <a:cubicBezTo>
                    <a:pt x="692" y="26512"/>
                    <a:pt x="692" y="26201"/>
                    <a:pt x="865" y="25786"/>
                  </a:cubicBezTo>
                  <a:cubicBezTo>
                    <a:pt x="1279" y="22053"/>
                    <a:pt x="1867" y="18286"/>
                    <a:pt x="2593" y="14553"/>
                  </a:cubicBezTo>
                  <a:cubicBezTo>
                    <a:pt x="3008" y="12824"/>
                    <a:pt x="3284" y="10958"/>
                    <a:pt x="3734" y="9091"/>
                  </a:cubicBezTo>
                  <a:cubicBezTo>
                    <a:pt x="4010" y="8054"/>
                    <a:pt x="4148" y="7190"/>
                    <a:pt x="4321" y="6326"/>
                  </a:cubicBezTo>
                  <a:cubicBezTo>
                    <a:pt x="4598" y="5635"/>
                    <a:pt x="4598" y="4909"/>
                    <a:pt x="4736" y="4321"/>
                  </a:cubicBezTo>
                  <a:cubicBezTo>
                    <a:pt x="5012" y="3319"/>
                    <a:pt x="5185" y="2455"/>
                    <a:pt x="5600" y="1452"/>
                  </a:cubicBezTo>
                  <a:cubicBezTo>
                    <a:pt x="5738" y="1141"/>
                    <a:pt x="5877" y="865"/>
                    <a:pt x="6049" y="450"/>
                  </a:cubicBezTo>
                  <a:cubicBezTo>
                    <a:pt x="6464" y="727"/>
                    <a:pt x="6741" y="865"/>
                    <a:pt x="7052" y="1141"/>
                  </a:cubicBezTo>
                  <a:cubicBezTo>
                    <a:pt x="7328" y="1314"/>
                    <a:pt x="7467" y="1452"/>
                    <a:pt x="7605" y="1591"/>
                  </a:cubicBezTo>
                  <a:cubicBezTo>
                    <a:pt x="7605" y="1141"/>
                    <a:pt x="7328" y="727"/>
                    <a:pt x="6914" y="139"/>
                  </a:cubicBezTo>
                  <a:lnTo>
                    <a:pt x="6741" y="139"/>
                  </a:lnTo>
                  <a:cubicBezTo>
                    <a:pt x="6602" y="139"/>
                    <a:pt x="6464" y="139"/>
                    <a:pt x="646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6784358" y="4513161"/>
              <a:ext cx="35168" cy="37975"/>
            </a:xfrm>
            <a:custGeom>
              <a:avLst/>
              <a:gdLst/>
              <a:ahLst/>
              <a:cxnLst/>
              <a:rect l="l" t="t" r="r" b="b"/>
              <a:pathLst>
                <a:path w="1729" h="1867" extrusionOk="0">
                  <a:moveTo>
                    <a:pt x="1" y="0"/>
                  </a:moveTo>
                  <a:cubicBezTo>
                    <a:pt x="415" y="553"/>
                    <a:pt x="727" y="1141"/>
                    <a:pt x="1141" y="1729"/>
                  </a:cubicBezTo>
                  <a:cubicBezTo>
                    <a:pt x="865" y="1590"/>
                    <a:pt x="588" y="1590"/>
                    <a:pt x="277" y="1418"/>
                  </a:cubicBezTo>
                  <a:lnTo>
                    <a:pt x="277" y="1418"/>
                  </a:lnTo>
                  <a:cubicBezTo>
                    <a:pt x="415" y="1590"/>
                    <a:pt x="588" y="1590"/>
                    <a:pt x="727" y="1729"/>
                  </a:cubicBezTo>
                  <a:lnTo>
                    <a:pt x="1003" y="1729"/>
                  </a:lnTo>
                  <a:cubicBezTo>
                    <a:pt x="1141" y="1729"/>
                    <a:pt x="1141" y="1867"/>
                    <a:pt x="1280" y="1867"/>
                  </a:cubicBezTo>
                  <a:cubicBezTo>
                    <a:pt x="1452" y="1867"/>
                    <a:pt x="1452" y="1729"/>
                    <a:pt x="1591" y="1729"/>
                  </a:cubicBezTo>
                  <a:cubicBezTo>
                    <a:pt x="1729" y="1590"/>
                    <a:pt x="1729" y="1141"/>
                    <a:pt x="1591" y="1003"/>
                  </a:cubicBezTo>
                  <a:cubicBezTo>
                    <a:pt x="1280" y="865"/>
                    <a:pt x="1003" y="726"/>
                    <a:pt x="865" y="415"/>
                  </a:cubicBezTo>
                  <a:cubicBezTo>
                    <a:pt x="865" y="277"/>
                    <a:pt x="727" y="139"/>
                    <a:pt x="727" y="139"/>
                  </a:cubicBezTo>
                  <a:cubicBezTo>
                    <a:pt x="588" y="0"/>
                    <a:pt x="415" y="0"/>
                    <a:pt x="41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6183972" y="3695528"/>
              <a:ext cx="52742" cy="59067"/>
            </a:xfrm>
            <a:custGeom>
              <a:avLst/>
              <a:gdLst/>
              <a:ahLst/>
              <a:cxnLst/>
              <a:rect l="l" t="t" r="r" b="b"/>
              <a:pathLst>
                <a:path w="2593" h="2904" extrusionOk="0">
                  <a:moveTo>
                    <a:pt x="0" y="0"/>
                  </a:moveTo>
                  <a:cubicBezTo>
                    <a:pt x="553" y="450"/>
                    <a:pt x="1002" y="1003"/>
                    <a:pt x="1417" y="1590"/>
                  </a:cubicBezTo>
                  <a:cubicBezTo>
                    <a:pt x="1728" y="2040"/>
                    <a:pt x="2143" y="2454"/>
                    <a:pt x="2454" y="2904"/>
                  </a:cubicBezTo>
                  <a:cubicBezTo>
                    <a:pt x="2592" y="2731"/>
                    <a:pt x="2592" y="2454"/>
                    <a:pt x="2592" y="2316"/>
                  </a:cubicBezTo>
                  <a:cubicBezTo>
                    <a:pt x="2281" y="1729"/>
                    <a:pt x="1867" y="1003"/>
                    <a:pt x="1279" y="450"/>
                  </a:cubicBezTo>
                  <a:cubicBezTo>
                    <a:pt x="1279" y="311"/>
                    <a:pt x="1141" y="139"/>
                    <a:pt x="100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6139672" y="3792548"/>
              <a:ext cx="49935" cy="17594"/>
            </a:xfrm>
            <a:custGeom>
              <a:avLst/>
              <a:gdLst/>
              <a:ahLst/>
              <a:cxnLst/>
              <a:rect l="l" t="t" r="r" b="b"/>
              <a:pathLst>
                <a:path w="2455" h="865" extrusionOk="0">
                  <a:moveTo>
                    <a:pt x="2455" y="0"/>
                  </a:moveTo>
                  <a:cubicBezTo>
                    <a:pt x="2178" y="277"/>
                    <a:pt x="1867" y="553"/>
                    <a:pt x="1452" y="553"/>
                  </a:cubicBezTo>
                  <a:cubicBezTo>
                    <a:pt x="1276" y="605"/>
                    <a:pt x="1116" y="626"/>
                    <a:pt x="966" y="626"/>
                  </a:cubicBezTo>
                  <a:cubicBezTo>
                    <a:pt x="613" y="626"/>
                    <a:pt x="315" y="512"/>
                    <a:pt x="0" y="415"/>
                  </a:cubicBezTo>
                  <a:lnTo>
                    <a:pt x="0" y="415"/>
                  </a:lnTo>
                  <a:cubicBezTo>
                    <a:pt x="312" y="553"/>
                    <a:pt x="450" y="726"/>
                    <a:pt x="726" y="726"/>
                  </a:cubicBezTo>
                  <a:cubicBezTo>
                    <a:pt x="865" y="864"/>
                    <a:pt x="1003" y="864"/>
                    <a:pt x="1176" y="864"/>
                  </a:cubicBezTo>
                  <a:lnTo>
                    <a:pt x="1314" y="864"/>
                  </a:lnTo>
                  <a:cubicBezTo>
                    <a:pt x="1452" y="864"/>
                    <a:pt x="1590" y="864"/>
                    <a:pt x="1729" y="726"/>
                  </a:cubicBezTo>
                  <a:cubicBezTo>
                    <a:pt x="1867" y="726"/>
                    <a:pt x="2040" y="553"/>
                    <a:pt x="2040" y="553"/>
                  </a:cubicBezTo>
                  <a:cubicBezTo>
                    <a:pt x="2178" y="415"/>
                    <a:pt x="2178" y="415"/>
                    <a:pt x="2316" y="277"/>
                  </a:cubicBezTo>
                  <a:lnTo>
                    <a:pt x="2455" y="139"/>
                  </a:lnTo>
                  <a:lnTo>
                    <a:pt x="2455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6131231" y="3748248"/>
              <a:ext cx="64010" cy="57033"/>
            </a:xfrm>
            <a:custGeom>
              <a:avLst/>
              <a:gdLst/>
              <a:ahLst/>
              <a:cxnLst/>
              <a:rect l="l" t="t" r="r" b="b"/>
              <a:pathLst>
                <a:path w="3147" h="2804" extrusionOk="0">
                  <a:moveTo>
                    <a:pt x="475" y="950"/>
                  </a:moveTo>
                  <a:lnTo>
                    <a:pt x="415" y="1003"/>
                  </a:lnTo>
                  <a:cubicBezTo>
                    <a:pt x="415" y="1007"/>
                    <a:pt x="415" y="1011"/>
                    <a:pt x="415" y="1015"/>
                  </a:cubicBezTo>
                  <a:lnTo>
                    <a:pt x="415" y="1015"/>
                  </a:lnTo>
                  <a:lnTo>
                    <a:pt x="475" y="950"/>
                  </a:lnTo>
                  <a:close/>
                  <a:moveTo>
                    <a:pt x="2005" y="1"/>
                  </a:moveTo>
                  <a:cubicBezTo>
                    <a:pt x="1591" y="1"/>
                    <a:pt x="1280" y="139"/>
                    <a:pt x="865" y="450"/>
                  </a:cubicBezTo>
                  <a:cubicBezTo>
                    <a:pt x="727" y="588"/>
                    <a:pt x="727" y="727"/>
                    <a:pt x="554" y="865"/>
                  </a:cubicBezTo>
                  <a:lnTo>
                    <a:pt x="475" y="950"/>
                  </a:lnTo>
                  <a:lnTo>
                    <a:pt x="475" y="950"/>
                  </a:lnTo>
                  <a:lnTo>
                    <a:pt x="727" y="727"/>
                  </a:lnTo>
                  <a:cubicBezTo>
                    <a:pt x="865" y="588"/>
                    <a:pt x="1003" y="450"/>
                    <a:pt x="1141" y="450"/>
                  </a:cubicBezTo>
                  <a:cubicBezTo>
                    <a:pt x="1280" y="312"/>
                    <a:pt x="1418" y="312"/>
                    <a:pt x="1591" y="312"/>
                  </a:cubicBezTo>
                  <a:cubicBezTo>
                    <a:pt x="1729" y="312"/>
                    <a:pt x="1729" y="139"/>
                    <a:pt x="1867" y="139"/>
                  </a:cubicBezTo>
                  <a:cubicBezTo>
                    <a:pt x="2005" y="139"/>
                    <a:pt x="2005" y="312"/>
                    <a:pt x="2144" y="312"/>
                  </a:cubicBezTo>
                  <a:lnTo>
                    <a:pt x="2455" y="312"/>
                  </a:lnTo>
                  <a:cubicBezTo>
                    <a:pt x="2455" y="450"/>
                    <a:pt x="2593" y="450"/>
                    <a:pt x="2593" y="588"/>
                  </a:cubicBezTo>
                  <a:lnTo>
                    <a:pt x="2731" y="727"/>
                  </a:lnTo>
                  <a:lnTo>
                    <a:pt x="2731" y="865"/>
                  </a:lnTo>
                  <a:cubicBezTo>
                    <a:pt x="2731" y="865"/>
                    <a:pt x="2870" y="865"/>
                    <a:pt x="2870" y="1003"/>
                  </a:cubicBezTo>
                  <a:lnTo>
                    <a:pt x="2870" y="1176"/>
                  </a:lnTo>
                  <a:cubicBezTo>
                    <a:pt x="2870" y="1314"/>
                    <a:pt x="2870" y="1452"/>
                    <a:pt x="2731" y="1591"/>
                  </a:cubicBezTo>
                  <a:cubicBezTo>
                    <a:pt x="2731" y="1729"/>
                    <a:pt x="2731" y="1867"/>
                    <a:pt x="2593" y="2040"/>
                  </a:cubicBezTo>
                  <a:cubicBezTo>
                    <a:pt x="2455" y="2178"/>
                    <a:pt x="2455" y="2178"/>
                    <a:pt x="2282" y="2317"/>
                  </a:cubicBezTo>
                  <a:cubicBezTo>
                    <a:pt x="2144" y="2455"/>
                    <a:pt x="2144" y="2455"/>
                    <a:pt x="2005" y="2593"/>
                  </a:cubicBezTo>
                  <a:lnTo>
                    <a:pt x="1729" y="2593"/>
                  </a:lnTo>
                  <a:cubicBezTo>
                    <a:pt x="1591" y="2731"/>
                    <a:pt x="1418" y="2731"/>
                    <a:pt x="1418" y="2731"/>
                  </a:cubicBezTo>
                  <a:cubicBezTo>
                    <a:pt x="1280" y="2731"/>
                    <a:pt x="1141" y="2731"/>
                    <a:pt x="1141" y="2593"/>
                  </a:cubicBezTo>
                  <a:lnTo>
                    <a:pt x="865" y="2593"/>
                  </a:lnTo>
                  <a:lnTo>
                    <a:pt x="554" y="2317"/>
                  </a:lnTo>
                  <a:cubicBezTo>
                    <a:pt x="554" y="2178"/>
                    <a:pt x="415" y="2178"/>
                    <a:pt x="415" y="2040"/>
                  </a:cubicBezTo>
                  <a:lnTo>
                    <a:pt x="277" y="1867"/>
                  </a:lnTo>
                  <a:lnTo>
                    <a:pt x="277" y="1591"/>
                  </a:lnTo>
                  <a:lnTo>
                    <a:pt x="277" y="1314"/>
                  </a:lnTo>
                  <a:cubicBezTo>
                    <a:pt x="412" y="1179"/>
                    <a:pt x="415" y="1176"/>
                    <a:pt x="415" y="1015"/>
                  </a:cubicBezTo>
                  <a:lnTo>
                    <a:pt x="415" y="1015"/>
                  </a:lnTo>
                  <a:lnTo>
                    <a:pt x="139" y="1314"/>
                  </a:lnTo>
                  <a:cubicBezTo>
                    <a:pt x="139" y="1314"/>
                    <a:pt x="139" y="1452"/>
                    <a:pt x="1" y="1591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178"/>
                    <a:pt x="139" y="2317"/>
                    <a:pt x="277" y="2455"/>
                  </a:cubicBezTo>
                  <a:lnTo>
                    <a:pt x="415" y="2593"/>
                  </a:lnTo>
                  <a:cubicBezTo>
                    <a:pt x="730" y="2690"/>
                    <a:pt x="1028" y="2804"/>
                    <a:pt x="1381" y="2804"/>
                  </a:cubicBezTo>
                  <a:cubicBezTo>
                    <a:pt x="1531" y="2804"/>
                    <a:pt x="1691" y="2783"/>
                    <a:pt x="1867" y="2731"/>
                  </a:cubicBezTo>
                  <a:cubicBezTo>
                    <a:pt x="2282" y="2731"/>
                    <a:pt x="2593" y="2455"/>
                    <a:pt x="2870" y="2178"/>
                  </a:cubicBezTo>
                  <a:cubicBezTo>
                    <a:pt x="2870" y="2040"/>
                    <a:pt x="3008" y="2040"/>
                    <a:pt x="3008" y="1867"/>
                  </a:cubicBezTo>
                  <a:lnTo>
                    <a:pt x="3008" y="1591"/>
                  </a:lnTo>
                  <a:lnTo>
                    <a:pt x="3008" y="1452"/>
                  </a:lnTo>
                  <a:lnTo>
                    <a:pt x="3008" y="1314"/>
                  </a:lnTo>
                  <a:cubicBezTo>
                    <a:pt x="3146" y="1314"/>
                    <a:pt x="3146" y="1176"/>
                    <a:pt x="3146" y="1176"/>
                  </a:cubicBezTo>
                  <a:cubicBezTo>
                    <a:pt x="3146" y="1003"/>
                    <a:pt x="3146" y="865"/>
                    <a:pt x="3008" y="727"/>
                  </a:cubicBezTo>
                  <a:cubicBezTo>
                    <a:pt x="3008" y="588"/>
                    <a:pt x="3008" y="588"/>
                    <a:pt x="2870" y="450"/>
                  </a:cubicBezTo>
                  <a:cubicBezTo>
                    <a:pt x="2870" y="450"/>
                    <a:pt x="2870" y="312"/>
                    <a:pt x="2731" y="312"/>
                  </a:cubicBezTo>
                  <a:cubicBezTo>
                    <a:pt x="2593" y="139"/>
                    <a:pt x="2282" y="139"/>
                    <a:pt x="214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6122099" y="3777781"/>
              <a:ext cx="85082" cy="43609"/>
            </a:xfrm>
            <a:custGeom>
              <a:avLst/>
              <a:gdLst/>
              <a:ahLst/>
              <a:cxnLst/>
              <a:rect l="l" t="t" r="r" b="b"/>
              <a:pathLst>
                <a:path w="4183" h="2144" extrusionOk="0">
                  <a:moveTo>
                    <a:pt x="4183" y="0"/>
                  </a:moveTo>
                  <a:cubicBezTo>
                    <a:pt x="3906" y="139"/>
                    <a:pt x="3595" y="415"/>
                    <a:pt x="3457" y="588"/>
                  </a:cubicBezTo>
                  <a:lnTo>
                    <a:pt x="3319" y="726"/>
                  </a:lnTo>
                  <a:lnTo>
                    <a:pt x="3319" y="865"/>
                  </a:lnTo>
                  <a:lnTo>
                    <a:pt x="3180" y="1003"/>
                  </a:lnTo>
                  <a:cubicBezTo>
                    <a:pt x="3042" y="1141"/>
                    <a:pt x="3042" y="1141"/>
                    <a:pt x="2904" y="1279"/>
                  </a:cubicBezTo>
                  <a:cubicBezTo>
                    <a:pt x="2904" y="1279"/>
                    <a:pt x="2731" y="1452"/>
                    <a:pt x="2593" y="1452"/>
                  </a:cubicBezTo>
                  <a:cubicBezTo>
                    <a:pt x="2454" y="1590"/>
                    <a:pt x="2316" y="1590"/>
                    <a:pt x="2178" y="1590"/>
                  </a:cubicBezTo>
                  <a:lnTo>
                    <a:pt x="2040" y="1590"/>
                  </a:lnTo>
                  <a:cubicBezTo>
                    <a:pt x="1867" y="1590"/>
                    <a:pt x="1729" y="1590"/>
                    <a:pt x="1590" y="1452"/>
                  </a:cubicBezTo>
                  <a:cubicBezTo>
                    <a:pt x="1314" y="1452"/>
                    <a:pt x="1176" y="1279"/>
                    <a:pt x="864" y="1141"/>
                  </a:cubicBezTo>
                  <a:lnTo>
                    <a:pt x="726" y="1003"/>
                  </a:lnTo>
                  <a:cubicBezTo>
                    <a:pt x="450" y="865"/>
                    <a:pt x="311" y="588"/>
                    <a:pt x="139" y="277"/>
                  </a:cubicBezTo>
                  <a:cubicBezTo>
                    <a:pt x="139" y="588"/>
                    <a:pt x="0" y="726"/>
                    <a:pt x="0" y="865"/>
                  </a:cubicBezTo>
                  <a:cubicBezTo>
                    <a:pt x="0" y="1003"/>
                    <a:pt x="139" y="1141"/>
                    <a:pt x="311" y="1279"/>
                  </a:cubicBezTo>
                  <a:cubicBezTo>
                    <a:pt x="450" y="1590"/>
                    <a:pt x="726" y="1729"/>
                    <a:pt x="1003" y="1867"/>
                  </a:cubicBezTo>
                  <a:cubicBezTo>
                    <a:pt x="1314" y="2005"/>
                    <a:pt x="1452" y="2143"/>
                    <a:pt x="1729" y="2143"/>
                  </a:cubicBezTo>
                  <a:cubicBezTo>
                    <a:pt x="2040" y="2143"/>
                    <a:pt x="2316" y="2005"/>
                    <a:pt x="2593" y="2005"/>
                  </a:cubicBezTo>
                  <a:cubicBezTo>
                    <a:pt x="2904" y="1867"/>
                    <a:pt x="3180" y="1729"/>
                    <a:pt x="3319" y="1590"/>
                  </a:cubicBezTo>
                  <a:cubicBezTo>
                    <a:pt x="3595" y="1279"/>
                    <a:pt x="3768" y="1141"/>
                    <a:pt x="3906" y="865"/>
                  </a:cubicBezTo>
                  <a:cubicBezTo>
                    <a:pt x="3906" y="726"/>
                    <a:pt x="4044" y="588"/>
                    <a:pt x="4044" y="415"/>
                  </a:cubicBezTo>
                  <a:cubicBezTo>
                    <a:pt x="4044" y="277"/>
                    <a:pt x="4183" y="139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6116465" y="3733482"/>
              <a:ext cx="90716" cy="64702"/>
            </a:xfrm>
            <a:custGeom>
              <a:avLst/>
              <a:gdLst/>
              <a:ahLst/>
              <a:cxnLst/>
              <a:rect l="l" t="t" r="r" b="b"/>
              <a:pathLst>
                <a:path w="4460" h="3181" extrusionOk="0">
                  <a:moveTo>
                    <a:pt x="2593" y="1"/>
                  </a:moveTo>
                  <a:cubicBezTo>
                    <a:pt x="2144" y="1"/>
                    <a:pt x="1729" y="174"/>
                    <a:pt x="1453" y="450"/>
                  </a:cubicBezTo>
                  <a:cubicBezTo>
                    <a:pt x="588" y="865"/>
                    <a:pt x="1" y="1729"/>
                    <a:pt x="139" y="2766"/>
                  </a:cubicBezTo>
                  <a:cubicBezTo>
                    <a:pt x="277" y="2904"/>
                    <a:pt x="277" y="2904"/>
                    <a:pt x="277" y="3043"/>
                  </a:cubicBezTo>
                  <a:cubicBezTo>
                    <a:pt x="277" y="2904"/>
                    <a:pt x="416" y="2766"/>
                    <a:pt x="416" y="2455"/>
                  </a:cubicBezTo>
                  <a:cubicBezTo>
                    <a:pt x="588" y="2766"/>
                    <a:pt x="727" y="3043"/>
                    <a:pt x="1003" y="3181"/>
                  </a:cubicBezTo>
                  <a:cubicBezTo>
                    <a:pt x="865" y="3043"/>
                    <a:pt x="865" y="2904"/>
                    <a:pt x="727" y="2593"/>
                  </a:cubicBezTo>
                  <a:lnTo>
                    <a:pt x="727" y="2455"/>
                  </a:lnTo>
                  <a:lnTo>
                    <a:pt x="727" y="2317"/>
                  </a:lnTo>
                  <a:cubicBezTo>
                    <a:pt x="865" y="2178"/>
                    <a:pt x="865" y="2040"/>
                    <a:pt x="865" y="2040"/>
                  </a:cubicBezTo>
                  <a:lnTo>
                    <a:pt x="1280" y="1591"/>
                  </a:lnTo>
                  <a:cubicBezTo>
                    <a:pt x="1453" y="1453"/>
                    <a:pt x="1453" y="1314"/>
                    <a:pt x="1591" y="1176"/>
                  </a:cubicBezTo>
                  <a:cubicBezTo>
                    <a:pt x="2006" y="865"/>
                    <a:pt x="2317" y="727"/>
                    <a:pt x="2731" y="727"/>
                  </a:cubicBezTo>
                  <a:lnTo>
                    <a:pt x="2870" y="727"/>
                  </a:lnTo>
                  <a:cubicBezTo>
                    <a:pt x="3008" y="865"/>
                    <a:pt x="3319" y="865"/>
                    <a:pt x="3457" y="1038"/>
                  </a:cubicBezTo>
                  <a:cubicBezTo>
                    <a:pt x="3596" y="1038"/>
                    <a:pt x="3596" y="1176"/>
                    <a:pt x="3596" y="1176"/>
                  </a:cubicBezTo>
                  <a:cubicBezTo>
                    <a:pt x="3734" y="1314"/>
                    <a:pt x="3734" y="1314"/>
                    <a:pt x="3734" y="1453"/>
                  </a:cubicBezTo>
                  <a:cubicBezTo>
                    <a:pt x="3872" y="1591"/>
                    <a:pt x="3872" y="1729"/>
                    <a:pt x="3872" y="1902"/>
                  </a:cubicBezTo>
                  <a:cubicBezTo>
                    <a:pt x="3872" y="1902"/>
                    <a:pt x="3872" y="2040"/>
                    <a:pt x="3734" y="2040"/>
                  </a:cubicBezTo>
                  <a:lnTo>
                    <a:pt x="3734" y="2178"/>
                  </a:lnTo>
                  <a:lnTo>
                    <a:pt x="3734" y="2317"/>
                  </a:lnTo>
                  <a:lnTo>
                    <a:pt x="3734" y="2593"/>
                  </a:lnTo>
                  <a:cubicBezTo>
                    <a:pt x="3734" y="2766"/>
                    <a:pt x="3596" y="2766"/>
                    <a:pt x="3596" y="2904"/>
                  </a:cubicBezTo>
                  <a:lnTo>
                    <a:pt x="3734" y="2766"/>
                  </a:lnTo>
                  <a:cubicBezTo>
                    <a:pt x="3872" y="2593"/>
                    <a:pt x="4183" y="2317"/>
                    <a:pt x="4460" y="2178"/>
                  </a:cubicBezTo>
                  <a:lnTo>
                    <a:pt x="4460" y="2040"/>
                  </a:lnTo>
                  <a:cubicBezTo>
                    <a:pt x="4460" y="1729"/>
                    <a:pt x="4460" y="1314"/>
                    <a:pt x="4183" y="1038"/>
                  </a:cubicBezTo>
                  <a:lnTo>
                    <a:pt x="4183" y="865"/>
                  </a:lnTo>
                  <a:cubicBezTo>
                    <a:pt x="4045" y="727"/>
                    <a:pt x="3872" y="450"/>
                    <a:pt x="3596" y="312"/>
                  </a:cubicBezTo>
                  <a:cubicBezTo>
                    <a:pt x="3319" y="174"/>
                    <a:pt x="3181" y="174"/>
                    <a:pt x="287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6845519" y="3235730"/>
              <a:ext cx="56281" cy="55569"/>
            </a:xfrm>
            <a:custGeom>
              <a:avLst/>
              <a:gdLst/>
              <a:ahLst/>
              <a:cxnLst/>
              <a:rect l="l" t="t" r="r" b="b"/>
              <a:pathLst>
                <a:path w="2767" h="2732" extrusionOk="0">
                  <a:moveTo>
                    <a:pt x="1" y="1"/>
                  </a:moveTo>
                  <a:cubicBezTo>
                    <a:pt x="312" y="277"/>
                    <a:pt x="727" y="588"/>
                    <a:pt x="1038" y="1003"/>
                  </a:cubicBezTo>
                  <a:cubicBezTo>
                    <a:pt x="1591" y="1591"/>
                    <a:pt x="2178" y="2178"/>
                    <a:pt x="2766" y="2731"/>
                  </a:cubicBezTo>
                  <a:cubicBezTo>
                    <a:pt x="2040" y="1729"/>
                    <a:pt x="1176" y="865"/>
                    <a:pt x="31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6385741" y="320339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6919352" y="383332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6151632" y="3145036"/>
              <a:ext cx="808515" cy="711514"/>
            </a:xfrm>
            <a:custGeom>
              <a:avLst/>
              <a:gdLst/>
              <a:ahLst/>
              <a:cxnLst/>
              <a:rect l="l" t="t" r="r" b="b"/>
              <a:pathLst>
                <a:path w="39750" h="34981" extrusionOk="0">
                  <a:moveTo>
                    <a:pt x="38436" y="11373"/>
                  </a:moveTo>
                  <a:cubicBezTo>
                    <a:pt x="38347" y="11462"/>
                    <a:pt x="38258" y="11551"/>
                    <a:pt x="38169" y="11649"/>
                  </a:cubicBezTo>
                  <a:lnTo>
                    <a:pt x="38169" y="11649"/>
                  </a:lnTo>
                  <a:cubicBezTo>
                    <a:pt x="38298" y="11643"/>
                    <a:pt x="38301" y="11511"/>
                    <a:pt x="38436" y="11511"/>
                  </a:cubicBezTo>
                  <a:lnTo>
                    <a:pt x="38436" y="11373"/>
                  </a:lnTo>
                  <a:close/>
                  <a:moveTo>
                    <a:pt x="38169" y="11649"/>
                  </a:moveTo>
                  <a:cubicBezTo>
                    <a:pt x="38166" y="11649"/>
                    <a:pt x="38163" y="11649"/>
                    <a:pt x="38160" y="11649"/>
                  </a:cubicBezTo>
                  <a:cubicBezTo>
                    <a:pt x="38086" y="11741"/>
                    <a:pt x="38052" y="11784"/>
                    <a:pt x="38015" y="11826"/>
                  </a:cubicBezTo>
                  <a:lnTo>
                    <a:pt x="38015" y="11826"/>
                  </a:lnTo>
                  <a:cubicBezTo>
                    <a:pt x="38017" y="11824"/>
                    <a:pt x="38019" y="11823"/>
                    <a:pt x="38022" y="11822"/>
                  </a:cubicBezTo>
                  <a:cubicBezTo>
                    <a:pt x="38071" y="11761"/>
                    <a:pt x="38120" y="11703"/>
                    <a:pt x="38169" y="11649"/>
                  </a:cubicBezTo>
                  <a:close/>
                  <a:moveTo>
                    <a:pt x="20601" y="6776"/>
                  </a:moveTo>
                  <a:cubicBezTo>
                    <a:pt x="21603" y="6776"/>
                    <a:pt x="22744" y="6914"/>
                    <a:pt x="23746" y="7190"/>
                  </a:cubicBezTo>
                  <a:cubicBezTo>
                    <a:pt x="26062" y="7778"/>
                    <a:pt x="28240" y="8780"/>
                    <a:pt x="29968" y="10509"/>
                  </a:cubicBezTo>
                  <a:cubicBezTo>
                    <a:pt x="31696" y="12099"/>
                    <a:pt x="32975" y="14103"/>
                    <a:pt x="33701" y="16419"/>
                  </a:cubicBezTo>
                  <a:cubicBezTo>
                    <a:pt x="33978" y="17560"/>
                    <a:pt x="34289" y="18735"/>
                    <a:pt x="34289" y="20014"/>
                  </a:cubicBezTo>
                  <a:cubicBezTo>
                    <a:pt x="34289" y="21328"/>
                    <a:pt x="34116" y="22606"/>
                    <a:pt x="33839" y="23920"/>
                  </a:cubicBezTo>
                  <a:cubicBezTo>
                    <a:pt x="33701" y="24335"/>
                    <a:pt x="33252" y="24784"/>
                    <a:pt x="32837" y="25061"/>
                  </a:cubicBezTo>
                  <a:cubicBezTo>
                    <a:pt x="32612" y="25130"/>
                    <a:pt x="32362" y="25164"/>
                    <a:pt x="32111" y="25164"/>
                  </a:cubicBezTo>
                  <a:cubicBezTo>
                    <a:pt x="31860" y="25164"/>
                    <a:pt x="31610" y="25130"/>
                    <a:pt x="31385" y="25061"/>
                  </a:cubicBezTo>
                  <a:cubicBezTo>
                    <a:pt x="30832" y="24922"/>
                    <a:pt x="30521" y="24611"/>
                    <a:pt x="30245" y="24196"/>
                  </a:cubicBezTo>
                  <a:lnTo>
                    <a:pt x="30245" y="23920"/>
                  </a:lnTo>
                  <a:cubicBezTo>
                    <a:pt x="28931" y="22745"/>
                    <a:pt x="27652" y="21742"/>
                    <a:pt x="26339" y="20602"/>
                  </a:cubicBezTo>
                  <a:cubicBezTo>
                    <a:pt x="25060" y="19426"/>
                    <a:pt x="23746" y="18286"/>
                    <a:pt x="22467" y="17145"/>
                  </a:cubicBezTo>
                  <a:cubicBezTo>
                    <a:pt x="20463" y="15106"/>
                    <a:pt x="18423" y="13101"/>
                    <a:pt x="16280" y="11235"/>
                  </a:cubicBezTo>
                  <a:cubicBezTo>
                    <a:pt x="15969" y="11235"/>
                    <a:pt x="15693" y="11096"/>
                    <a:pt x="15554" y="10958"/>
                  </a:cubicBezTo>
                  <a:cubicBezTo>
                    <a:pt x="15105" y="10785"/>
                    <a:pt x="14829" y="10370"/>
                    <a:pt x="14690" y="10094"/>
                  </a:cubicBezTo>
                  <a:cubicBezTo>
                    <a:pt x="14552" y="9921"/>
                    <a:pt x="14552" y="9645"/>
                    <a:pt x="14690" y="9506"/>
                  </a:cubicBezTo>
                  <a:cubicBezTo>
                    <a:pt x="14690" y="9057"/>
                    <a:pt x="14690" y="8642"/>
                    <a:pt x="14967" y="8366"/>
                  </a:cubicBezTo>
                  <a:cubicBezTo>
                    <a:pt x="15278" y="7916"/>
                    <a:pt x="15693" y="7640"/>
                    <a:pt x="16142" y="7501"/>
                  </a:cubicBezTo>
                  <a:cubicBezTo>
                    <a:pt x="17559" y="7052"/>
                    <a:pt x="19011" y="6776"/>
                    <a:pt x="20601" y="6776"/>
                  </a:cubicBezTo>
                  <a:close/>
                  <a:moveTo>
                    <a:pt x="21016" y="1"/>
                  </a:moveTo>
                  <a:lnTo>
                    <a:pt x="21016" y="588"/>
                  </a:lnTo>
                  <a:cubicBezTo>
                    <a:pt x="21016" y="727"/>
                    <a:pt x="20877" y="1003"/>
                    <a:pt x="20601" y="1003"/>
                  </a:cubicBezTo>
                  <a:cubicBezTo>
                    <a:pt x="20290" y="1003"/>
                    <a:pt x="20152" y="727"/>
                    <a:pt x="20152" y="588"/>
                  </a:cubicBezTo>
                  <a:lnTo>
                    <a:pt x="20152" y="139"/>
                  </a:lnTo>
                  <a:lnTo>
                    <a:pt x="19598" y="139"/>
                  </a:lnTo>
                  <a:lnTo>
                    <a:pt x="19598" y="865"/>
                  </a:lnTo>
                  <a:cubicBezTo>
                    <a:pt x="19598" y="1142"/>
                    <a:pt x="19426" y="1280"/>
                    <a:pt x="19149" y="1280"/>
                  </a:cubicBezTo>
                  <a:cubicBezTo>
                    <a:pt x="18873" y="1280"/>
                    <a:pt x="18734" y="1142"/>
                    <a:pt x="18734" y="865"/>
                  </a:cubicBezTo>
                  <a:lnTo>
                    <a:pt x="18734" y="277"/>
                  </a:lnTo>
                  <a:lnTo>
                    <a:pt x="18423" y="277"/>
                  </a:lnTo>
                  <a:lnTo>
                    <a:pt x="18423" y="588"/>
                  </a:lnTo>
                  <a:lnTo>
                    <a:pt x="18423" y="1003"/>
                  </a:lnTo>
                  <a:cubicBezTo>
                    <a:pt x="18562" y="1003"/>
                    <a:pt x="18562" y="1142"/>
                    <a:pt x="18562" y="1280"/>
                  </a:cubicBezTo>
                  <a:lnTo>
                    <a:pt x="18562" y="1591"/>
                  </a:lnTo>
                  <a:cubicBezTo>
                    <a:pt x="18423" y="1729"/>
                    <a:pt x="18285" y="1729"/>
                    <a:pt x="18285" y="1867"/>
                  </a:cubicBezTo>
                  <a:cubicBezTo>
                    <a:pt x="18147" y="1867"/>
                    <a:pt x="18009" y="1867"/>
                    <a:pt x="17870" y="1729"/>
                  </a:cubicBezTo>
                  <a:cubicBezTo>
                    <a:pt x="17870" y="1729"/>
                    <a:pt x="17697" y="1591"/>
                    <a:pt x="17697" y="1453"/>
                  </a:cubicBezTo>
                  <a:cubicBezTo>
                    <a:pt x="17697" y="1142"/>
                    <a:pt x="17559" y="865"/>
                    <a:pt x="17559" y="588"/>
                  </a:cubicBezTo>
                  <a:lnTo>
                    <a:pt x="17559" y="416"/>
                  </a:lnTo>
                  <a:cubicBezTo>
                    <a:pt x="17421" y="416"/>
                    <a:pt x="17283" y="588"/>
                    <a:pt x="17283" y="588"/>
                  </a:cubicBezTo>
                  <a:cubicBezTo>
                    <a:pt x="17006" y="588"/>
                    <a:pt x="16833" y="588"/>
                    <a:pt x="16695" y="727"/>
                  </a:cubicBezTo>
                  <a:cubicBezTo>
                    <a:pt x="16695" y="1003"/>
                    <a:pt x="16695" y="1280"/>
                    <a:pt x="16833" y="1729"/>
                  </a:cubicBezTo>
                  <a:cubicBezTo>
                    <a:pt x="16833" y="2144"/>
                    <a:pt x="17006" y="2593"/>
                    <a:pt x="17006" y="3181"/>
                  </a:cubicBezTo>
                  <a:cubicBezTo>
                    <a:pt x="17144" y="3319"/>
                    <a:pt x="17006" y="3596"/>
                    <a:pt x="16695" y="3734"/>
                  </a:cubicBezTo>
                  <a:cubicBezTo>
                    <a:pt x="16557" y="3734"/>
                    <a:pt x="16280" y="3596"/>
                    <a:pt x="16280" y="3319"/>
                  </a:cubicBezTo>
                  <a:cubicBezTo>
                    <a:pt x="15969" y="2593"/>
                    <a:pt x="15969" y="1729"/>
                    <a:pt x="15831" y="865"/>
                  </a:cubicBezTo>
                  <a:cubicBezTo>
                    <a:pt x="15554" y="1003"/>
                    <a:pt x="15416" y="1003"/>
                    <a:pt x="15105" y="1142"/>
                  </a:cubicBezTo>
                  <a:cubicBezTo>
                    <a:pt x="15278" y="1280"/>
                    <a:pt x="15278" y="1591"/>
                    <a:pt x="15416" y="1729"/>
                  </a:cubicBezTo>
                  <a:lnTo>
                    <a:pt x="15416" y="2006"/>
                  </a:lnTo>
                  <a:cubicBezTo>
                    <a:pt x="15416" y="2144"/>
                    <a:pt x="15278" y="2317"/>
                    <a:pt x="15278" y="2317"/>
                  </a:cubicBezTo>
                  <a:cubicBezTo>
                    <a:pt x="15191" y="2386"/>
                    <a:pt x="15114" y="2420"/>
                    <a:pt x="15040" y="2420"/>
                  </a:cubicBezTo>
                  <a:cubicBezTo>
                    <a:pt x="14967" y="2420"/>
                    <a:pt x="14898" y="2386"/>
                    <a:pt x="14829" y="2317"/>
                  </a:cubicBezTo>
                  <a:cubicBezTo>
                    <a:pt x="14829" y="2317"/>
                    <a:pt x="14690" y="2317"/>
                    <a:pt x="14690" y="2144"/>
                  </a:cubicBezTo>
                  <a:cubicBezTo>
                    <a:pt x="14552" y="2006"/>
                    <a:pt x="14414" y="1729"/>
                    <a:pt x="14414" y="1591"/>
                  </a:cubicBezTo>
                  <a:cubicBezTo>
                    <a:pt x="14241" y="1591"/>
                    <a:pt x="14241" y="1453"/>
                    <a:pt x="14241" y="1453"/>
                  </a:cubicBezTo>
                  <a:cubicBezTo>
                    <a:pt x="14103" y="1591"/>
                    <a:pt x="13964" y="1591"/>
                    <a:pt x="13826" y="1729"/>
                  </a:cubicBezTo>
                  <a:cubicBezTo>
                    <a:pt x="13964" y="2006"/>
                    <a:pt x="14241" y="2317"/>
                    <a:pt x="14414" y="2732"/>
                  </a:cubicBezTo>
                  <a:cubicBezTo>
                    <a:pt x="14552" y="2870"/>
                    <a:pt x="14552" y="3181"/>
                    <a:pt x="14241" y="3319"/>
                  </a:cubicBezTo>
                  <a:lnTo>
                    <a:pt x="13964" y="3319"/>
                  </a:lnTo>
                  <a:cubicBezTo>
                    <a:pt x="13826" y="3319"/>
                    <a:pt x="13826" y="3181"/>
                    <a:pt x="13688" y="3181"/>
                  </a:cubicBezTo>
                  <a:cubicBezTo>
                    <a:pt x="13550" y="2732"/>
                    <a:pt x="13239" y="2455"/>
                    <a:pt x="12962" y="2144"/>
                  </a:cubicBezTo>
                  <a:lnTo>
                    <a:pt x="12962" y="2006"/>
                  </a:lnTo>
                  <a:cubicBezTo>
                    <a:pt x="12824" y="2144"/>
                    <a:pt x="12685" y="2144"/>
                    <a:pt x="12513" y="2317"/>
                  </a:cubicBezTo>
                  <a:cubicBezTo>
                    <a:pt x="12685" y="2593"/>
                    <a:pt x="12962" y="2732"/>
                    <a:pt x="12962" y="3008"/>
                  </a:cubicBezTo>
                  <a:cubicBezTo>
                    <a:pt x="13100" y="3181"/>
                    <a:pt x="13100" y="3319"/>
                    <a:pt x="13100" y="3319"/>
                  </a:cubicBezTo>
                  <a:cubicBezTo>
                    <a:pt x="12962" y="3457"/>
                    <a:pt x="12962" y="3596"/>
                    <a:pt x="12824" y="3596"/>
                  </a:cubicBezTo>
                  <a:cubicBezTo>
                    <a:pt x="12824" y="3734"/>
                    <a:pt x="12685" y="3734"/>
                    <a:pt x="12513" y="3734"/>
                  </a:cubicBezTo>
                  <a:cubicBezTo>
                    <a:pt x="12374" y="3596"/>
                    <a:pt x="12236" y="3596"/>
                    <a:pt x="12236" y="3457"/>
                  </a:cubicBezTo>
                  <a:cubicBezTo>
                    <a:pt x="12098" y="3319"/>
                    <a:pt x="11960" y="3008"/>
                    <a:pt x="11821" y="2870"/>
                  </a:cubicBezTo>
                  <a:lnTo>
                    <a:pt x="11821" y="2732"/>
                  </a:lnTo>
                  <a:lnTo>
                    <a:pt x="11649" y="2870"/>
                  </a:lnTo>
                  <a:cubicBezTo>
                    <a:pt x="11510" y="2870"/>
                    <a:pt x="11510" y="3008"/>
                    <a:pt x="11372" y="3008"/>
                  </a:cubicBezTo>
                  <a:cubicBezTo>
                    <a:pt x="11649" y="3596"/>
                    <a:pt x="11960" y="4183"/>
                    <a:pt x="12236" y="4736"/>
                  </a:cubicBezTo>
                  <a:cubicBezTo>
                    <a:pt x="12374" y="4909"/>
                    <a:pt x="12236" y="5186"/>
                    <a:pt x="12098" y="5324"/>
                  </a:cubicBezTo>
                  <a:cubicBezTo>
                    <a:pt x="12017" y="5364"/>
                    <a:pt x="11933" y="5381"/>
                    <a:pt x="11855" y="5381"/>
                  </a:cubicBezTo>
                  <a:cubicBezTo>
                    <a:pt x="11666" y="5381"/>
                    <a:pt x="11510" y="5283"/>
                    <a:pt x="11510" y="5186"/>
                  </a:cubicBezTo>
                  <a:cubicBezTo>
                    <a:pt x="11234" y="4598"/>
                    <a:pt x="10957" y="4183"/>
                    <a:pt x="10646" y="3596"/>
                  </a:cubicBezTo>
                  <a:cubicBezTo>
                    <a:pt x="10508" y="3872"/>
                    <a:pt x="10231" y="4045"/>
                    <a:pt x="10093" y="4322"/>
                  </a:cubicBezTo>
                  <a:cubicBezTo>
                    <a:pt x="10093" y="4322"/>
                    <a:pt x="9920" y="4322"/>
                    <a:pt x="9920" y="4460"/>
                  </a:cubicBezTo>
                  <a:lnTo>
                    <a:pt x="9782" y="4460"/>
                  </a:lnTo>
                  <a:cubicBezTo>
                    <a:pt x="9725" y="4517"/>
                    <a:pt x="9644" y="4551"/>
                    <a:pt x="9559" y="4551"/>
                  </a:cubicBezTo>
                  <a:cubicBezTo>
                    <a:pt x="9438" y="4551"/>
                    <a:pt x="9310" y="4484"/>
                    <a:pt x="9229" y="4322"/>
                  </a:cubicBezTo>
                  <a:cubicBezTo>
                    <a:pt x="9056" y="4183"/>
                    <a:pt x="8780" y="3872"/>
                    <a:pt x="8641" y="3734"/>
                  </a:cubicBezTo>
                  <a:cubicBezTo>
                    <a:pt x="7639" y="2732"/>
                    <a:pt x="6464" y="2006"/>
                    <a:pt x="5461" y="1142"/>
                  </a:cubicBezTo>
                  <a:lnTo>
                    <a:pt x="4908" y="1142"/>
                  </a:lnTo>
                  <a:cubicBezTo>
                    <a:pt x="3871" y="1453"/>
                    <a:pt x="3007" y="1867"/>
                    <a:pt x="2143" y="2455"/>
                  </a:cubicBezTo>
                  <a:cubicBezTo>
                    <a:pt x="1452" y="2870"/>
                    <a:pt x="726" y="3319"/>
                    <a:pt x="0" y="3734"/>
                  </a:cubicBezTo>
                  <a:cubicBezTo>
                    <a:pt x="588" y="3734"/>
                    <a:pt x="1141" y="4045"/>
                    <a:pt x="1590" y="4460"/>
                  </a:cubicBezTo>
                  <a:cubicBezTo>
                    <a:pt x="1728" y="4322"/>
                    <a:pt x="1867" y="4183"/>
                    <a:pt x="2005" y="4183"/>
                  </a:cubicBezTo>
                  <a:cubicBezTo>
                    <a:pt x="2005" y="4045"/>
                    <a:pt x="2143" y="4045"/>
                    <a:pt x="2316" y="4045"/>
                  </a:cubicBezTo>
                  <a:cubicBezTo>
                    <a:pt x="2454" y="4045"/>
                    <a:pt x="2592" y="4183"/>
                    <a:pt x="2592" y="4322"/>
                  </a:cubicBezTo>
                  <a:cubicBezTo>
                    <a:pt x="2731" y="4460"/>
                    <a:pt x="2731" y="4736"/>
                    <a:pt x="2454" y="4909"/>
                  </a:cubicBezTo>
                  <a:cubicBezTo>
                    <a:pt x="2316" y="5047"/>
                    <a:pt x="2143" y="5047"/>
                    <a:pt x="2005" y="5186"/>
                  </a:cubicBezTo>
                  <a:cubicBezTo>
                    <a:pt x="2454" y="6050"/>
                    <a:pt x="2869" y="6776"/>
                    <a:pt x="3318" y="7501"/>
                  </a:cubicBezTo>
                  <a:cubicBezTo>
                    <a:pt x="3457" y="7778"/>
                    <a:pt x="3733" y="7916"/>
                    <a:pt x="3871" y="8193"/>
                  </a:cubicBezTo>
                  <a:lnTo>
                    <a:pt x="4044" y="8193"/>
                  </a:lnTo>
                  <a:cubicBezTo>
                    <a:pt x="4044" y="8366"/>
                    <a:pt x="4182" y="8504"/>
                    <a:pt x="4182" y="8504"/>
                  </a:cubicBezTo>
                  <a:lnTo>
                    <a:pt x="4182" y="8642"/>
                  </a:lnTo>
                  <a:cubicBezTo>
                    <a:pt x="4321" y="8780"/>
                    <a:pt x="4459" y="8919"/>
                    <a:pt x="4459" y="9057"/>
                  </a:cubicBezTo>
                  <a:lnTo>
                    <a:pt x="4908" y="9057"/>
                  </a:lnTo>
                  <a:cubicBezTo>
                    <a:pt x="5047" y="9230"/>
                    <a:pt x="5047" y="9506"/>
                    <a:pt x="5047" y="9645"/>
                  </a:cubicBezTo>
                  <a:cubicBezTo>
                    <a:pt x="5185" y="9921"/>
                    <a:pt x="5323" y="10094"/>
                    <a:pt x="5600" y="10370"/>
                  </a:cubicBezTo>
                  <a:cubicBezTo>
                    <a:pt x="6049" y="9921"/>
                    <a:pt x="6637" y="9506"/>
                    <a:pt x="7051" y="9057"/>
                  </a:cubicBezTo>
                  <a:cubicBezTo>
                    <a:pt x="7190" y="8919"/>
                    <a:pt x="7328" y="8919"/>
                    <a:pt x="7328" y="8919"/>
                  </a:cubicBezTo>
                  <a:lnTo>
                    <a:pt x="7639" y="8919"/>
                  </a:lnTo>
                  <a:cubicBezTo>
                    <a:pt x="7915" y="9057"/>
                    <a:pt x="7915" y="9506"/>
                    <a:pt x="7777" y="9645"/>
                  </a:cubicBezTo>
                  <a:cubicBezTo>
                    <a:pt x="7190" y="10094"/>
                    <a:pt x="6775" y="10509"/>
                    <a:pt x="6187" y="10958"/>
                  </a:cubicBezTo>
                  <a:cubicBezTo>
                    <a:pt x="6325" y="11235"/>
                    <a:pt x="6464" y="11373"/>
                    <a:pt x="6775" y="11511"/>
                  </a:cubicBezTo>
                  <a:lnTo>
                    <a:pt x="7051" y="11511"/>
                  </a:lnTo>
                  <a:cubicBezTo>
                    <a:pt x="7190" y="11511"/>
                    <a:pt x="7190" y="11511"/>
                    <a:pt x="7328" y="11649"/>
                  </a:cubicBezTo>
                  <a:lnTo>
                    <a:pt x="7328" y="11960"/>
                  </a:lnTo>
                  <a:lnTo>
                    <a:pt x="7328" y="12099"/>
                  </a:lnTo>
                  <a:cubicBezTo>
                    <a:pt x="7328" y="12237"/>
                    <a:pt x="7328" y="12237"/>
                    <a:pt x="7501" y="12375"/>
                  </a:cubicBezTo>
                  <a:cubicBezTo>
                    <a:pt x="7501" y="12237"/>
                    <a:pt x="7639" y="12237"/>
                    <a:pt x="7777" y="12099"/>
                  </a:cubicBezTo>
                  <a:lnTo>
                    <a:pt x="8054" y="12099"/>
                  </a:lnTo>
                  <a:cubicBezTo>
                    <a:pt x="8192" y="12099"/>
                    <a:pt x="8192" y="12099"/>
                    <a:pt x="8365" y="12237"/>
                  </a:cubicBezTo>
                  <a:lnTo>
                    <a:pt x="8365" y="12513"/>
                  </a:lnTo>
                  <a:cubicBezTo>
                    <a:pt x="8365" y="12686"/>
                    <a:pt x="8365" y="12825"/>
                    <a:pt x="8192" y="12825"/>
                  </a:cubicBezTo>
                  <a:lnTo>
                    <a:pt x="8054" y="12963"/>
                  </a:lnTo>
                  <a:cubicBezTo>
                    <a:pt x="8192" y="13101"/>
                    <a:pt x="8503" y="13239"/>
                    <a:pt x="8641" y="13550"/>
                  </a:cubicBezTo>
                  <a:cubicBezTo>
                    <a:pt x="8780" y="13378"/>
                    <a:pt x="8780" y="13378"/>
                    <a:pt x="8918" y="13239"/>
                  </a:cubicBezTo>
                  <a:lnTo>
                    <a:pt x="9056" y="13239"/>
                  </a:lnTo>
                  <a:cubicBezTo>
                    <a:pt x="9229" y="13239"/>
                    <a:pt x="9367" y="13239"/>
                    <a:pt x="9505" y="13378"/>
                  </a:cubicBezTo>
                  <a:lnTo>
                    <a:pt x="9505" y="13827"/>
                  </a:lnTo>
                  <a:cubicBezTo>
                    <a:pt x="9505" y="13827"/>
                    <a:pt x="9505" y="13965"/>
                    <a:pt x="9367" y="14103"/>
                  </a:cubicBezTo>
                  <a:cubicBezTo>
                    <a:pt x="9367" y="14242"/>
                    <a:pt x="9505" y="14415"/>
                    <a:pt x="9644" y="14415"/>
                  </a:cubicBezTo>
                  <a:lnTo>
                    <a:pt x="9920" y="14415"/>
                  </a:lnTo>
                  <a:cubicBezTo>
                    <a:pt x="10093" y="14415"/>
                    <a:pt x="10231" y="14415"/>
                    <a:pt x="10231" y="14553"/>
                  </a:cubicBezTo>
                  <a:cubicBezTo>
                    <a:pt x="10370" y="14553"/>
                    <a:pt x="10370" y="14691"/>
                    <a:pt x="10370" y="14829"/>
                  </a:cubicBezTo>
                  <a:lnTo>
                    <a:pt x="10370" y="14968"/>
                  </a:lnTo>
                  <a:cubicBezTo>
                    <a:pt x="10508" y="15106"/>
                    <a:pt x="10508" y="15279"/>
                    <a:pt x="10646" y="15279"/>
                  </a:cubicBezTo>
                  <a:cubicBezTo>
                    <a:pt x="10784" y="15417"/>
                    <a:pt x="10784" y="15417"/>
                    <a:pt x="10784" y="15555"/>
                  </a:cubicBezTo>
                  <a:cubicBezTo>
                    <a:pt x="11372" y="15106"/>
                    <a:pt x="11821" y="14691"/>
                    <a:pt x="12236" y="14415"/>
                  </a:cubicBezTo>
                  <a:cubicBezTo>
                    <a:pt x="12374" y="14242"/>
                    <a:pt x="12374" y="14242"/>
                    <a:pt x="12513" y="14242"/>
                  </a:cubicBezTo>
                  <a:lnTo>
                    <a:pt x="12685" y="14242"/>
                  </a:lnTo>
                  <a:cubicBezTo>
                    <a:pt x="12685" y="14242"/>
                    <a:pt x="12824" y="14415"/>
                    <a:pt x="12824" y="14553"/>
                  </a:cubicBezTo>
                  <a:cubicBezTo>
                    <a:pt x="12962" y="14553"/>
                    <a:pt x="12962" y="14691"/>
                    <a:pt x="12962" y="14829"/>
                  </a:cubicBezTo>
                  <a:cubicBezTo>
                    <a:pt x="12962" y="14968"/>
                    <a:pt x="12824" y="14968"/>
                    <a:pt x="12685" y="15106"/>
                  </a:cubicBezTo>
                  <a:cubicBezTo>
                    <a:pt x="12374" y="15417"/>
                    <a:pt x="11960" y="15693"/>
                    <a:pt x="11510" y="15970"/>
                  </a:cubicBezTo>
                  <a:cubicBezTo>
                    <a:pt x="13100" y="17422"/>
                    <a:pt x="14829" y="18735"/>
                    <a:pt x="16419" y="20014"/>
                  </a:cubicBezTo>
                  <a:cubicBezTo>
                    <a:pt x="16833" y="19738"/>
                    <a:pt x="17283" y="19426"/>
                    <a:pt x="17559" y="19150"/>
                  </a:cubicBezTo>
                  <a:lnTo>
                    <a:pt x="18009" y="19150"/>
                  </a:lnTo>
                  <a:cubicBezTo>
                    <a:pt x="18147" y="19150"/>
                    <a:pt x="18147" y="19288"/>
                    <a:pt x="18285" y="19288"/>
                  </a:cubicBezTo>
                  <a:lnTo>
                    <a:pt x="18285" y="19738"/>
                  </a:lnTo>
                  <a:cubicBezTo>
                    <a:pt x="18285" y="19738"/>
                    <a:pt x="18147" y="19876"/>
                    <a:pt x="18147" y="20014"/>
                  </a:cubicBezTo>
                  <a:cubicBezTo>
                    <a:pt x="17870" y="20152"/>
                    <a:pt x="17421" y="20463"/>
                    <a:pt x="17144" y="20602"/>
                  </a:cubicBezTo>
                  <a:cubicBezTo>
                    <a:pt x="18562" y="21742"/>
                    <a:pt x="19875" y="22745"/>
                    <a:pt x="21154" y="23920"/>
                  </a:cubicBezTo>
                  <a:cubicBezTo>
                    <a:pt x="21603" y="24335"/>
                    <a:pt x="21880" y="24611"/>
                    <a:pt x="22329" y="24922"/>
                  </a:cubicBezTo>
                  <a:cubicBezTo>
                    <a:pt x="22329" y="24922"/>
                    <a:pt x="22329" y="24784"/>
                    <a:pt x="22467" y="24784"/>
                  </a:cubicBezTo>
                  <a:cubicBezTo>
                    <a:pt x="22606" y="24611"/>
                    <a:pt x="22744" y="24473"/>
                    <a:pt x="22882" y="24335"/>
                  </a:cubicBezTo>
                  <a:cubicBezTo>
                    <a:pt x="23055" y="24196"/>
                    <a:pt x="23193" y="24196"/>
                    <a:pt x="23193" y="24196"/>
                  </a:cubicBezTo>
                  <a:lnTo>
                    <a:pt x="23332" y="24196"/>
                  </a:lnTo>
                  <a:cubicBezTo>
                    <a:pt x="23332" y="24196"/>
                    <a:pt x="23470" y="24196"/>
                    <a:pt x="23608" y="24335"/>
                  </a:cubicBezTo>
                  <a:cubicBezTo>
                    <a:pt x="23608" y="24335"/>
                    <a:pt x="23746" y="24473"/>
                    <a:pt x="23746" y="24611"/>
                  </a:cubicBezTo>
                  <a:cubicBezTo>
                    <a:pt x="23746" y="24784"/>
                    <a:pt x="23608" y="24922"/>
                    <a:pt x="23608" y="24922"/>
                  </a:cubicBezTo>
                  <a:cubicBezTo>
                    <a:pt x="23332" y="25061"/>
                    <a:pt x="23193" y="25337"/>
                    <a:pt x="22882" y="25475"/>
                  </a:cubicBezTo>
                  <a:cubicBezTo>
                    <a:pt x="23193" y="25786"/>
                    <a:pt x="23470" y="25925"/>
                    <a:pt x="23608" y="26201"/>
                  </a:cubicBezTo>
                  <a:cubicBezTo>
                    <a:pt x="24472" y="27065"/>
                    <a:pt x="25198" y="27791"/>
                    <a:pt x="25924" y="28655"/>
                  </a:cubicBezTo>
                  <a:cubicBezTo>
                    <a:pt x="26339" y="29105"/>
                    <a:pt x="26788" y="29658"/>
                    <a:pt x="27376" y="30245"/>
                  </a:cubicBezTo>
                  <a:cubicBezTo>
                    <a:pt x="27652" y="29969"/>
                    <a:pt x="27929" y="29658"/>
                    <a:pt x="28240" y="29519"/>
                  </a:cubicBezTo>
                  <a:cubicBezTo>
                    <a:pt x="28516" y="29243"/>
                    <a:pt x="28793" y="29105"/>
                    <a:pt x="28931" y="28794"/>
                  </a:cubicBezTo>
                  <a:cubicBezTo>
                    <a:pt x="29104" y="28794"/>
                    <a:pt x="29242" y="28655"/>
                    <a:pt x="29242" y="28655"/>
                  </a:cubicBezTo>
                  <a:cubicBezTo>
                    <a:pt x="29380" y="28655"/>
                    <a:pt x="29519" y="28794"/>
                    <a:pt x="29519" y="28794"/>
                  </a:cubicBezTo>
                  <a:cubicBezTo>
                    <a:pt x="29795" y="28932"/>
                    <a:pt x="29795" y="29243"/>
                    <a:pt x="29657" y="29381"/>
                  </a:cubicBezTo>
                  <a:cubicBezTo>
                    <a:pt x="29104" y="29969"/>
                    <a:pt x="28516" y="30384"/>
                    <a:pt x="27929" y="30833"/>
                  </a:cubicBezTo>
                  <a:cubicBezTo>
                    <a:pt x="28378" y="31386"/>
                    <a:pt x="28931" y="31974"/>
                    <a:pt x="29519" y="32388"/>
                  </a:cubicBezTo>
                  <a:lnTo>
                    <a:pt x="29657" y="32388"/>
                  </a:lnTo>
                  <a:cubicBezTo>
                    <a:pt x="29795" y="32388"/>
                    <a:pt x="29968" y="32561"/>
                    <a:pt x="30106" y="32699"/>
                  </a:cubicBezTo>
                  <a:lnTo>
                    <a:pt x="30106" y="32976"/>
                  </a:lnTo>
                  <a:lnTo>
                    <a:pt x="30245" y="33114"/>
                  </a:lnTo>
                  <a:cubicBezTo>
                    <a:pt x="30383" y="33252"/>
                    <a:pt x="30659" y="33425"/>
                    <a:pt x="30832" y="33564"/>
                  </a:cubicBezTo>
                  <a:cubicBezTo>
                    <a:pt x="30832" y="33564"/>
                    <a:pt x="30970" y="33564"/>
                    <a:pt x="30970" y="33702"/>
                  </a:cubicBezTo>
                  <a:lnTo>
                    <a:pt x="31109" y="33702"/>
                  </a:lnTo>
                  <a:cubicBezTo>
                    <a:pt x="31385" y="34117"/>
                    <a:pt x="31835" y="34428"/>
                    <a:pt x="32388" y="34566"/>
                  </a:cubicBezTo>
                  <a:cubicBezTo>
                    <a:pt x="32560" y="34704"/>
                    <a:pt x="32837" y="34842"/>
                    <a:pt x="33113" y="34842"/>
                  </a:cubicBezTo>
                  <a:cubicBezTo>
                    <a:pt x="33425" y="34566"/>
                    <a:pt x="33839" y="34428"/>
                    <a:pt x="34289" y="34117"/>
                  </a:cubicBezTo>
                  <a:lnTo>
                    <a:pt x="34703" y="34117"/>
                  </a:lnTo>
                  <a:cubicBezTo>
                    <a:pt x="34703" y="34289"/>
                    <a:pt x="34842" y="34289"/>
                    <a:pt x="34842" y="34428"/>
                  </a:cubicBezTo>
                  <a:cubicBezTo>
                    <a:pt x="34980" y="34566"/>
                    <a:pt x="34842" y="34704"/>
                    <a:pt x="34842" y="34842"/>
                  </a:cubicBezTo>
                  <a:cubicBezTo>
                    <a:pt x="34842" y="34842"/>
                    <a:pt x="34703" y="34981"/>
                    <a:pt x="34565" y="34981"/>
                  </a:cubicBezTo>
                  <a:lnTo>
                    <a:pt x="35568" y="34981"/>
                  </a:lnTo>
                  <a:cubicBezTo>
                    <a:pt x="36017" y="34981"/>
                    <a:pt x="36293" y="34981"/>
                    <a:pt x="36570" y="34842"/>
                  </a:cubicBezTo>
                  <a:cubicBezTo>
                    <a:pt x="37019" y="34704"/>
                    <a:pt x="37296" y="34428"/>
                    <a:pt x="37572" y="34289"/>
                  </a:cubicBezTo>
                  <a:cubicBezTo>
                    <a:pt x="37572" y="34289"/>
                    <a:pt x="37572" y="34117"/>
                    <a:pt x="37434" y="34117"/>
                  </a:cubicBezTo>
                  <a:cubicBezTo>
                    <a:pt x="37158" y="34117"/>
                    <a:pt x="36881" y="33840"/>
                    <a:pt x="36708" y="33702"/>
                  </a:cubicBezTo>
                  <a:cubicBezTo>
                    <a:pt x="36570" y="33564"/>
                    <a:pt x="36570" y="33425"/>
                    <a:pt x="36432" y="33252"/>
                  </a:cubicBezTo>
                  <a:cubicBezTo>
                    <a:pt x="36155" y="32838"/>
                    <a:pt x="36155" y="32250"/>
                    <a:pt x="36293" y="31835"/>
                  </a:cubicBezTo>
                  <a:cubicBezTo>
                    <a:pt x="36432" y="31248"/>
                    <a:pt x="36881" y="30971"/>
                    <a:pt x="37158" y="30660"/>
                  </a:cubicBezTo>
                  <a:cubicBezTo>
                    <a:pt x="36708" y="30245"/>
                    <a:pt x="36293" y="29969"/>
                    <a:pt x="35844" y="29519"/>
                  </a:cubicBezTo>
                  <a:cubicBezTo>
                    <a:pt x="35706" y="29381"/>
                    <a:pt x="35706" y="29243"/>
                    <a:pt x="35706" y="29105"/>
                  </a:cubicBezTo>
                  <a:cubicBezTo>
                    <a:pt x="35706" y="29105"/>
                    <a:pt x="35844" y="28932"/>
                    <a:pt x="35844" y="28794"/>
                  </a:cubicBezTo>
                  <a:lnTo>
                    <a:pt x="36017" y="28794"/>
                  </a:lnTo>
                  <a:cubicBezTo>
                    <a:pt x="36017" y="28517"/>
                    <a:pt x="36155" y="28241"/>
                    <a:pt x="36293" y="28068"/>
                  </a:cubicBezTo>
                  <a:cubicBezTo>
                    <a:pt x="36432" y="27929"/>
                    <a:pt x="36570" y="27791"/>
                    <a:pt x="36708" y="27515"/>
                  </a:cubicBezTo>
                  <a:cubicBezTo>
                    <a:pt x="36017" y="26927"/>
                    <a:pt x="35153" y="26063"/>
                    <a:pt x="34703" y="25061"/>
                  </a:cubicBezTo>
                  <a:cubicBezTo>
                    <a:pt x="34565" y="24922"/>
                    <a:pt x="34565" y="24611"/>
                    <a:pt x="34842" y="24473"/>
                  </a:cubicBezTo>
                  <a:lnTo>
                    <a:pt x="34980" y="24473"/>
                  </a:lnTo>
                  <a:cubicBezTo>
                    <a:pt x="35153" y="24473"/>
                    <a:pt x="35291" y="24473"/>
                    <a:pt x="35429" y="24611"/>
                  </a:cubicBezTo>
                  <a:cubicBezTo>
                    <a:pt x="35568" y="24922"/>
                    <a:pt x="35706" y="25199"/>
                    <a:pt x="36017" y="25475"/>
                  </a:cubicBezTo>
                  <a:cubicBezTo>
                    <a:pt x="36293" y="25925"/>
                    <a:pt x="36881" y="26512"/>
                    <a:pt x="37296" y="26927"/>
                  </a:cubicBezTo>
                  <a:cubicBezTo>
                    <a:pt x="37434" y="26789"/>
                    <a:pt x="37572" y="26651"/>
                    <a:pt x="37572" y="26512"/>
                  </a:cubicBezTo>
                  <a:cubicBezTo>
                    <a:pt x="37434" y="26512"/>
                    <a:pt x="37296" y="26339"/>
                    <a:pt x="37296" y="26339"/>
                  </a:cubicBezTo>
                  <a:cubicBezTo>
                    <a:pt x="37019" y="26201"/>
                    <a:pt x="37019" y="25925"/>
                    <a:pt x="37158" y="25786"/>
                  </a:cubicBezTo>
                  <a:cubicBezTo>
                    <a:pt x="37158" y="25648"/>
                    <a:pt x="37296" y="25475"/>
                    <a:pt x="37434" y="25475"/>
                  </a:cubicBezTo>
                  <a:lnTo>
                    <a:pt x="37745" y="25475"/>
                  </a:lnTo>
                  <a:cubicBezTo>
                    <a:pt x="37883" y="25648"/>
                    <a:pt x="37883" y="25786"/>
                    <a:pt x="38022" y="25786"/>
                  </a:cubicBezTo>
                  <a:cubicBezTo>
                    <a:pt x="38160" y="25648"/>
                    <a:pt x="38160" y="25475"/>
                    <a:pt x="38298" y="25475"/>
                  </a:cubicBezTo>
                  <a:cubicBezTo>
                    <a:pt x="38160" y="25337"/>
                    <a:pt x="38022" y="25337"/>
                    <a:pt x="37883" y="25337"/>
                  </a:cubicBezTo>
                  <a:cubicBezTo>
                    <a:pt x="37745" y="25199"/>
                    <a:pt x="37572" y="25061"/>
                    <a:pt x="37572" y="24784"/>
                  </a:cubicBezTo>
                  <a:cubicBezTo>
                    <a:pt x="37572" y="24611"/>
                    <a:pt x="37883" y="24473"/>
                    <a:pt x="38022" y="24473"/>
                  </a:cubicBezTo>
                  <a:lnTo>
                    <a:pt x="38160" y="24473"/>
                  </a:lnTo>
                  <a:cubicBezTo>
                    <a:pt x="38298" y="24473"/>
                    <a:pt x="38436" y="24611"/>
                    <a:pt x="38748" y="24611"/>
                  </a:cubicBezTo>
                  <a:cubicBezTo>
                    <a:pt x="38748" y="24473"/>
                    <a:pt x="38886" y="24335"/>
                    <a:pt x="38886" y="24196"/>
                  </a:cubicBezTo>
                  <a:cubicBezTo>
                    <a:pt x="38748" y="24196"/>
                    <a:pt x="38436" y="24196"/>
                    <a:pt x="38298" y="24058"/>
                  </a:cubicBezTo>
                  <a:cubicBezTo>
                    <a:pt x="38022" y="24058"/>
                    <a:pt x="37883" y="23747"/>
                    <a:pt x="38022" y="23471"/>
                  </a:cubicBezTo>
                  <a:cubicBezTo>
                    <a:pt x="38022" y="23332"/>
                    <a:pt x="38160" y="23194"/>
                    <a:pt x="38436" y="23194"/>
                  </a:cubicBezTo>
                  <a:lnTo>
                    <a:pt x="38609" y="23194"/>
                  </a:lnTo>
                  <a:cubicBezTo>
                    <a:pt x="38748" y="23332"/>
                    <a:pt x="39024" y="23332"/>
                    <a:pt x="39162" y="23471"/>
                  </a:cubicBezTo>
                  <a:lnTo>
                    <a:pt x="39162" y="23332"/>
                  </a:lnTo>
                  <a:cubicBezTo>
                    <a:pt x="39301" y="23056"/>
                    <a:pt x="39301" y="22883"/>
                    <a:pt x="39473" y="22606"/>
                  </a:cubicBezTo>
                  <a:cubicBezTo>
                    <a:pt x="38886" y="22330"/>
                    <a:pt x="38436" y="22192"/>
                    <a:pt x="38022" y="21881"/>
                  </a:cubicBezTo>
                  <a:cubicBezTo>
                    <a:pt x="37434" y="21604"/>
                    <a:pt x="37019" y="21328"/>
                    <a:pt x="36570" y="21155"/>
                  </a:cubicBezTo>
                  <a:cubicBezTo>
                    <a:pt x="36293" y="21016"/>
                    <a:pt x="36293" y="20740"/>
                    <a:pt x="36432" y="20463"/>
                  </a:cubicBezTo>
                  <a:cubicBezTo>
                    <a:pt x="36432" y="20291"/>
                    <a:pt x="36570" y="20291"/>
                    <a:pt x="36708" y="20291"/>
                  </a:cubicBezTo>
                  <a:lnTo>
                    <a:pt x="37019" y="20291"/>
                  </a:lnTo>
                  <a:cubicBezTo>
                    <a:pt x="37883" y="20878"/>
                    <a:pt x="38748" y="21328"/>
                    <a:pt x="39612" y="21742"/>
                  </a:cubicBezTo>
                  <a:cubicBezTo>
                    <a:pt x="39612" y="21328"/>
                    <a:pt x="39612" y="20878"/>
                    <a:pt x="39750" y="20463"/>
                  </a:cubicBezTo>
                  <a:lnTo>
                    <a:pt x="39612" y="20463"/>
                  </a:lnTo>
                  <a:cubicBezTo>
                    <a:pt x="39473" y="20291"/>
                    <a:pt x="39473" y="20291"/>
                    <a:pt x="39301" y="20291"/>
                  </a:cubicBezTo>
                  <a:lnTo>
                    <a:pt x="39162" y="20291"/>
                  </a:lnTo>
                  <a:cubicBezTo>
                    <a:pt x="38886" y="20291"/>
                    <a:pt x="38609" y="20291"/>
                    <a:pt x="38609" y="20014"/>
                  </a:cubicBezTo>
                  <a:cubicBezTo>
                    <a:pt x="38436" y="19738"/>
                    <a:pt x="38609" y="19599"/>
                    <a:pt x="38886" y="19426"/>
                  </a:cubicBezTo>
                  <a:lnTo>
                    <a:pt x="39473" y="19426"/>
                  </a:lnTo>
                  <a:cubicBezTo>
                    <a:pt x="39612" y="19426"/>
                    <a:pt x="39612" y="19426"/>
                    <a:pt x="39750" y="19599"/>
                  </a:cubicBezTo>
                  <a:lnTo>
                    <a:pt x="39750" y="18735"/>
                  </a:lnTo>
                  <a:cubicBezTo>
                    <a:pt x="39612" y="18735"/>
                    <a:pt x="39473" y="18562"/>
                    <a:pt x="39473" y="18562"/>
                  </a:cubicBezTo>
                  <a:lnTo>
                    <a:pt x="39301" y="18562"/>
                  </a:lnTo>
                  <a:cubicBezTo>
                    <a:pt x="39162" y="18562"/>
                    <a:pt x="39024" y="18562"/>
                    <a:pt x="39024" y="18424"/>
                  </a:cubicBezTo>
                  <a:cubicBezTo>
                    <a:pt x="38886" y="18424"/>
                    <a:pt x="38886" y="18286"/>
                    <a:pt x="38886" y="18148"/>
                  </a:cubicBezTo>
                  <a:cubicBezTo>
                    <a:pt x="38886" y="18009"/>
                    <a:pt x="38886" y="17871"/>
                    <a:pt x="39024" y="17871"/>
                  </a:cubicBezTo>
                  <a:cubicBezTo>
                    <a:pt x="39024" y="17698"/>
                    <a:pt x="39162" y="17698"/>
                    <a:pt x="39301" y="17698"/>
                  </a:cubicBezTo>
                  <a:cubicBezTo>
                    <a:pt x="39473" y="17698"/>
                    <a:pt x="39612" y="17698"/>
                    <a:pt x="39750" y="17871"/>
                  </a:cubicBezTo>
                  <a:lnTo>
                    <a:pt x="39750" y="16834"/>
                  </a:lnTo>
                  <a:cubicBezTo>
                    <a:pt x="39612" y="17007"/>
                    <a:pt x="39301" y="17007"/>
                    <a:pt x="39162" y="17007"/>
                  </a:cubicBezTo>
                  <a:cubicBezTo>
                    <a:pt x="39024" y="17007"/>
                    <a:pt x="38748" y="16696"/>
                    <a:pt x="38748" y="16558"/>
                  </a:cubicBezTo>
                  <a:cubicBezTo>
                    <a:pt x="38748" y="16281"/>
                    <a:pt x="39024" y="16143"/>
                    <a:pt x="39162" y="16143"/>
                  </a:cubicBezTo>
                  <a:cubicBezTo>
                    <a:pt x="39301" y="16143"/>
                    <a:pt x="39473" y="15970"/>
                    <a:pt x="39612" y="15970"/>
                  </a:cubicBezTo>
                  <a:lnTo>
                    <a:pt x="39612" y="15417"/>
                  </a:lnTo>
                  <a:lnTo>
                    <a:pt x="39301" y="15417"/>
                  </a:lnTo>
                  <a:cubicBezTo>
                    <a:pt x="39162" y="15417"/>
                    <a:pt x="39024" y="15555"/>
                    <a:pt x="38748" y="15555"/>
                  </a:cubicBezTo>
                  <a:cubicBezTo>
                    <a:pt x="38609" y="15555"/>
                    <a:pt x="38298" y="15417"/>
                    <a:pt x="38298" y="15279"/>
                  </a:cubicBezTo>
                  <a:cubicBezTo>
                    <a:pt x="38160" y="14968"/>
                    <a:pt x="38298" y="14829"/>
                    <a:pt x="38609" y="14691"/>
                  </a:cubicBezTo>
                  <a:cubicBezTo>
                    <a:pt x="38886" y="14553"/>
                    <a:pt x="39162" y="14553"/>
                    <a:pt x="39473" y="14553"/>
                  </a:cubicBezTo>
                  <a:cubicBezTo>
                    <a:pt x="39473" y="14242"/>
                    <a:pt x="39301" y="13965"/>
                    <a:pt x="39301" y="13689"/>
                  </a:cubicBezTo>
                  <a:lnTo>
                    <a:pt x="39162" y="13689"/>
                  </a:lnTo>
                  <a:cubicBezTo>
                    <a:pt x="38609" y="13827"/>
                    <a:pt x="38022" y="13965"/>
                    <a:pt x="37434" y="14103"/>
                  </a:cubicBezTo>
                  <a:cubicBezTo>
                    <a:pt x="37158" y="14103"/>
                    <a:pt x="36881" y="13965"/>
                    <a:pt x="36881" y="13827"/>
                  </a:cubicBezTo>
                  <a:cubicBezTo>
                    <a:pt x="36881" y="13550"/>
                    <a:pt x="37019" y="13239"/>
                    <a:pt x="37158" y="13239"/>
                  </a:cubicBezTo>
                  <a:cubicBezTo>
                    <a:pt x="37745" y="13101"/>
                    <a:pt x="38436" y="12963"/>
                    <a:pt x="39024" y="12825"/>
                  </a:cubicBezTo>
                  <a:cubicBezTo>
                    <a:pt x="39024" y="12686"/>
                    <a:pt x="39024" y="12686"/>
                    <a:pt x="38886" y="12513"/>
                  </a:cubicBezTo>
                  <a:lnTo>
                    <a:pt x="38886" y="12237"/>
                  </a:lnTo>
                  <a:cubicBezTo>
                    <a:pt x="38748" y="12375"/>
                    <a:pt x="38609" y="12375"/>
                    <a:pt x="38609" y="12513"/>
                  </a:cubicBezTo>
                  <a:cubicBezTo>
                    <a:pt x="38516" y="12565"/>
                    <a:pt x="38426" y="12586"/>
                    <a:pt x="38346" y="12586"/>
                  </a:cubicBezTo>
                  <a:cubicBezTo>
                    <a:pt x="38158" y="12586"/>
                    <a:pt x="38022" y="12472"/>
                    <a:pt x="38022" y="12375"/>
                  </a:cubicBezTo>
                  <a:cubicBezTo>
                    <a:pt x="37883" y="12237"/>
                    <a:pt x="37883" y="12099"/>
                    <a:pt x="37883" y="11960"/>
                  </a:cubicBezTo>
                  <a:cubicBezTo>
                    <a:pt x="37948" y="11896"/>
                    <a:pt x="37982" y="11861"/>
                    <a:pt x="38015" y="11826"/>
                  </a:cubicBezTo>
                  <a:lnTo>
                    <a:pt x="38015" y="11826"/>
                  </a:lnTo>
                  <a:cubicBezTo>
                    <a:pt x="37938" y="11863"/>
                    <a:pt x="37859" y="11879"/>
                    <a:pt x="37781" y="11879"/>
                  </a:cubicBezTo>
                  <a:cubicBezTo>
                    <a:pt x="37582" y="11879"/>
                    <a:pt x="37395" y="11773"/>
                    <a:pt x="37296" y="11649"/>
                  </a:cubicBezTo>
                  <a:cubicBezTo>
                    <a:pt x="37158" y="11373"/>
                    <a:pt x="37296" y="11096"/>
                    <a:pt x="37434" y="10958"/>
                  </a:cubicBezTo>
                  <a:cubicBezTo>
                    <a:pt x="37745" y="10785"/>
                    <a:pt x="37883" y="10785"/>
                    <a:pt x="38022" y="10647"/>
                  </a:cubicBezTo>
                  <a:cubicBezTo>
                    <a:pt x="38022" y="10509"/>
                    <a:pt x="37883" y="10370"/>
                    <a:pt x="37883" y="10232"/>
                  </a:cubicBezTo>
                  <a:cubicBezTo>
                    <a:pt x="37745" y="10370"/>
                    <a:pt x="37434" y="10509"/>
                    <a:pt x="37296" y="10647"/>
                  </a:cubicBezTo>
                  <a:cubicBezTo>
                    <a:pt x="37255" y="10687"/>
                    <a:pt x="37203" y="10704"/>
                    <a:pt x="37145" y="10704"/>
                  </a:cubicBezTo>
                  <a:cubicBezTo>
                    <a:pt x="37005" y="10704"/>
                    <a:pt x="36830" y="10606"/>
                    <a:pt x="36708" y="10509"/>
                  </a:cubicBezTo>
                  <a:cubicBezTo>
                    <a:pt x="36570" y="10232"/>
                    <a:pt x="36708" y="9921"/>
                    <a:pt x="36881" y="9783"/>
                  </a:cubicBezTo>
                  <a:cubicBezTo>
                    <a:pt x="37019" y="9783"/>
                    <a:pt x="37296" y="9645"/>
                    <a:pt x="37434" y="9506"/>
                  </a:cubicBezTo>
                  <a:cubicBezTo>
                    <a:pt x="37296" y="9368"/>
                    <a:pt x="37296" y="9368"/>
                    <a:pt x="37158" y="9230"/>
                  </a:cubicBezTo>
                  <a:cubicBezTo>
                    <a:pt x="37019" y="9230"/>
                    <a:pt x="36881" y="9368"/>
                    <a:pt x="36708" y="9368"/>
                  </a:cubicBezTo>
                  <a:cubicBezTo>
                    <a:pt x="36570" y="9368"/>
                    <a:pt x="36570" y="9506"/>
                    <a:pt x="36570" y="9506"/>
                  </a:cubicBezTo>
                  <a:cubicBezTo>
                    <a:pt x="36293" y="9506"/>
                    <a:pt x="36017" y="9506"/>
                    <a:pt x="36017" y="9368"/>
                  </a:cubicBezTo>
                  <a:cubicBezTo>
                    <a:pt x="35844" y="9057"/>
                    <a:pt x="35844" y="8780"/>
                    <a:pt x="36155" y="8642"/>
                  </a:cubicBezTo>
                  <a:cubicBezTo>
                    <a:pt x="36293" y="8642"/>
                    <a:pt x="36432" y="8504"/>
                    <a:pt x="36708" y="8504"/>
                  </a:cubicBezTo>
                  <a:cubicBezTo>
                    <a:pt x="36570" y="8366"/>
                    <a:pt x="36432" y="8055"/>
                    <a:pt x="36293" y="7916"/>
                  </a:cubicBezTo>
                  <a:cubicBezTo>
                    <a:pt x="35568" y="8504"/>
                    <a:pt x="34980" y="9057"/>
                    <a:pt x="34427" y="9506"/>
                  </a:cubicBezTo>
                  <a:cubicBezTo>
                    <a:pt x="34289" y="9645"/>
                    <a:pt x="34116" y="9645"/>
                    <a:pt x="34116" y="9645"/>
                  </a:cubicBezTo>
                  <a:cubicBezTo>
                    <a:pt x="33978" y="9645"/>
                    <a:pt x="33839" y="9645"/>
                    <a:pt x="33701" y="9506"/>
                  </a:cubicBezTo>
                  <a:cubicBezTo>
                    <a:pt x="33563" y="9368"/>
                    <a:pt x="33563" y="9057"/>
                    <a:pt x="33701" y="8919"/>
                  </a:cubicBezTo>
                  <a:cubicBezTo>
                    <a:pt x="34427" y="8366"/>
                    <a:pt x="34980" y="7778"/>
                    <a:pt x="35706" y="7329"/>
                  </a:cubicBezTo>
                  <a:cubicBezTo>
                    <a:pt x="35568" y="7190"/>
                    <a:pt x="35429" y="6914"/>
                    <a:pt x="35291" y="6776"/>
                  </a:cubicBezTo>
                  <a:cubicBezTo>
                    <a:pt x="35153" y="6914"/>
                    <a:pt x="35153" y="7052"/>
                    <a:pt x="34980" y="7190"/>
                  </a:cubicBezTo>
                  <a:cubicBezTo>
                    <a:pt x="34901" y="7369"/>
                    <a:pt x="34776" y="7445"/>
                    <a:pt x="34658" y="7445"/>
                  </a:cubicBezTo>
                  <a:cubicBezTo>
                    <a:pt x="34570" y="7445"/>
                    <a:pt x="34486" y="7402"/>
                    <a:pt x="34427" y="7329"/>
                  </a:cubicBezTo>
                  <a:cubicBezTo>
                    <a:pt x="34116" y="7190"/>
                    <a:pt x="34116" y="6914"/>
                    <a:pt x="34289" y="6776"/>
                  </a:cubicBezTo>
                  <a:cubicBezTo>
                    <a:pt x="34289" y="6637"/>
                    <a:pt x="34427" y="6326"/>
                    <a:pt x="34565" y="6188"/>
                  </a:cubicBezTo>
                  <a:lnTo>
                    <a:pt x="34703" y="6188"/>
                  </a:lnTo>
                  <a:cubicBezTo>
                    <a:pt x="34565" y="6188"/>
                    <a:pt x="34565" y="6050"/>
                    <a:pt x="34565" y="6050"/>
                  </a:cubicBezTo>
                  <a:cubicBezTo>
                    <a:pt x="34427" y="6188"/>
                    <a:pt x="34289" y="6465"/>
                    <a:pt x="34116" y="6637"/>
                  </a:cubicBezTo>
                  <a:cubicBezTo>
                    <a:pt x="34116" y="6637"/>
                    <a:pt x="33978" y="6776"/>
                    <a:pt x="33839" y="6776"/>
                  </a:cubicBezTo>
                  <a:cubicBezTo>
                    <a:pt x="33701" y="6776"/>
                    <a:pt x="33701" y="6637"/>
                    <a:pt x="33563" y="6637"/>
                  </a:cubicBezTo>
                  <a:cubicBezTo>
                    <a:pt x="33425" y="6465"/>
                    <a:pt x="33425" y="6326"/>
                    <a:pt x="33425" y="6188"/>
                  </a:cubicBezTo>
                  <a:cubicBezTo>
                    <a:pt x="33425" y="6188"/>
                    <a:pt x="33563" y="6050"/>
                    <a:pt x="33563" y="5912"/>
                  </a:cubicBezTo>
                  <a:lnTo>
                    <a:pt x="33701" y="5912"/>
                  </a:lnTo>
                  <a:cubicBezTo>
                    <a:pt x="33701" y="5773"/>
                    <a:pt x="33839" y="5600"/>
                    <a:pt x="33839" y="5462"/>
                  </a:cubicBezTo>
                  <a:cubicBezTo>
                    <a:pt x="33839" y="5324"/>
                    <a:pt x="33701" y="5324"/>
                    <a:pt x="33563" y="5186"/>
                  </a:cubicBezTo>
                  <a:cubicBezTo>
                    <a:pt x="33425" y="5462"/>
                    <a:pt x="33113" y="5773"/>
                    <a:pt x="32837" y="6050"/>
                  </a:cubicBezTo>
                  <a:cubicBezTo>
                    <a:pt x="32768" y="6119"/>
                    <a:pt x="32655" y="6153"/>
                    <a:pt x="32543" y="6153"/>
                  </a:cubicBezTo>
                  <a:cubicBezTo>
                    <a:pt x="32431" y="6153"/>
                    <a:pt x="32318" y="6119"/>
                    <a:pt x="32249" y="6050"/>
                  </a:cubicBezTo>
                  <a:cubicBezTo>
                    <a:pt x="31973" y="5912"/>
                    <a:pt x="32111" y="5600"/>
                    <a:pt x="32249" y="5462"/>
                  </a:cubicBezTo>
                  <a:cubicBezTo>
                    <a:pt x="32388" y="5186"/>
                    <a:pt x="32699" y="4909"/>
                    <a:pt x="32975" y="4598"/>
                  </a:cubicBezTo>
                  <a:cubicBezTo>
                    <a:pt x="32837" y="4460"/>
                    <a:pt x="32699" y="4322"/>
                    <a:pt x="32388" y="4183"/>
                  </a:cubicBezTo>
                  <a:lnTo>
                    <a:pt x="32388" y="4322"/>
                  </a:lnTo>
                  <a:cubicBezTo>
                    <a:pt x="32249" y="4460"/>
                    <a:pt x="32111" y="4736"/>
                    <a:pt x="32111" y="4909"/>
                  </a:cubicBezTo>
                  <a:cubicBezTo>
                    <a:pt x="32013" y="5007"/>
                    <a:pt x="31846" y="5105"/>
                    <a:pt x="31696" y="5105"/>
                  </a:cubicBezTo>
                  <a:cubicBezTo>
                    <a:pt x="31634" y="5105"/>
                    <a:pt x="31574" y="5088"/>
                    <a:pt x="31523" y="5047"/>
                  </a:cubicBezTo>
                  <a:cubicBezTo>
                    <a:pt x="31247" y="4909"/>
                    <a:pt x="31247" y="4598"/>
                    <a:pt x="31247" y="4460"/>
                  </a:cubicBezTo>
                  <a:cubicBezTo>
                    <a:pt x="31385" y="4183"/>
                    <a:pt x="31523" y="4045"/>
                    <a:pt x="31696" y="3872"/>
                  </a:cubicBezTo>
                  <a:cubicBezTo>
                    <a:pt x="31696" y="3872"/>
                    <a:pt x="31696" y="3734"/>
                    <a:pt x="31835" y="3734"/>
                  </a:cubicBezTo>
                  <a:cubicBezTo>
                    <a:pt x="31385" y="3457"/>
                    <a:pt x="31109" y="3319"/>
                    <a:pt x="30659" y="3008"/>
                  </a:cubicBezTo>
                  <a:lnTo>
                    <a:pt x="30659" y="3008"/>
                  </a:lnTo>
                  <a:cubicBezTo>
                    <a:pt x="30832" y="3181"/>
                    <a:pt x="30659" y="3181"/>
                    <a:pt x="30659" y="3319"/>
                  </a:cubicBezTo>
                  <a:cubicBezTo>
                    <a:pt x="30245" y="4045"/>
                    <a:pt x="29657" y="4736"/>
                    <a:pt x="29242" y="5462"/>
                  </a:cubicBezTo>
                  <a:cubicBezTo>
                    <a:pt x="29163" y="5640"/>
                    <a:pt x="29027" y="5717"/>
                    <a:pt x="28899" y="5717"/>
                  </a:cubicBezTo>
                  <a:cubicBezTo>
                    <a:pt x="28804" y="5717"/>
                    <a:pt x="28714" y="5674"/>
                    <a:pt x="28655" y="5600"/>
                  </a:cubicBezTo>
                  <a:cubicBezTo>
                    <a:pt x="28378" y="5600"/>
                    <a:pt x="28378" y="5324"/>
                    <a:pt x="28378" y="5047"/>
                  </a:cubicBezTo>
                  <a:cubicBezTo>
                    <a:pt x="28931" y="4322"/>
                    <a:pt x="29380" y="3596"/>
                    <a:pt x="29968" y="2870"/>
                  </a:cubicBezTo>
                  <a:cubicBezTo>
                    <a:pt x="29968" y="2732"/>
                    <a:pt x="30106" y="2732"/>
                    <a:pt x="30106" y="2593"/>
                  </a:cubicBezTo>
                  <a:cubicBezTo>
                    <a:pt x="29795" y="2455"/>
                    <a:pt x="29519" y="2317"/>
                    <a:pt x="29242" y="2144"/>
                  </a:cubicBezTo>
                  <a:cubicBezTo>
                    <a:pt x="29104" y="2455"/>
                    <a:pt x="29104" y="2593"/>
                    <a:pt x="28931" y="2870"/>
                  </a:cubicBezTo>
                  <a:cubicBezTo>
                    <a:pt x="28931" y="3008"/>
                    <a:pt x="28655" y="3181"/>
                    <a:pt x="28378" y="3181"/>
                  </a:cubicBezTo>
                  <a:cubicBezTo>
                    <a:pt x="28240" y="3181"/>
                    <a:pt x="28067" y="2870"/>
                    <a:pt x="28067" y="2593"/>
                  </a:cubicBezTo>
                  <a:cubicBezTo>
                    <a:pt x="28067" y="2593"/>
                    <a:pt x="28067" y="2457"/>
                    <a:pt x="28237" y="2455"/>
                  </a:cubicBezTo>
                  <a:lnTo>
                    <a:pt x="28237" y="2455"/>
                  </a:lnTo>
                  <a:cubicBezTo>
                    <a:pt x="28067" y="2457"/>
                    <a:pt x="28066" y="2593"/>
                    <a:pt x="27929" y="2593"/>
                  </a:cubicBezTo>
                  <a:cubicBezTo>
                    <a:pt x="27929" y="2593"/>
                    <a:pt x="27790" y="2593"/>
                    <a:pt x="27652" y="2455"/>
                  </a:cubicBezTo>
                  <a:cubicBezTo>
                    <a:pt x="27514" y="2455"/>
                    <a:pt x="27514" y="2317"/>
                    <a:pt x="27514" y="2317"/>
                  </a:cubicBezTo>
                  <a:cubicBezTo>
                    <a:pt x="27376" y="2144"/>
                    <a:pt x="27514" y="2006"/>
                    <a:pt x="27514" y="1867"/>
                  </a:cubicBezTo>
                  <a:cubicBezTo>
                    <a:pt x="27514" y="1729"/>
                    <a:pt x="27652" y="1591"/>
                    <a:pt x="27652" y="1453"/>
                  </a:cubicBezTo>
                  <a:lnTo>
                    <a:pt x="27790" y="1453"/>
                  </a:lnTo>
                  <a:cubicBezTo>
                    <a:pt x="27652" y="1453"/>
                    <a:pt x="27514" y="1280"/>
                    <a:pt x="27514" y="1280"/>
                  </a:cubicBezTo>
                  <a:cubicBezTo>
                    <a:pt x="27376" y="1591"/>
                    <a:pt x="27203" y="1867"/>
                    <a:pt x="27065" y="2144"/>
                  </a:cubicBezTo>
                  <a:cubicBezTo>
                    <a:pt x="26982" y="2331"/>
                    <a:pt x="26849" y="2405"/>
                    <a:pt x="26726" y="2405"/>
                  </a:cubicBezTo>
                  <a:cubicBezTo>
                    <a:pt x="26644" y="2405"/>
                    <a:pt x="26567" y="2372"/>
                    <a:pt x="26512" y="2317"/>
                  </a:cubicBezTo>
                  <a:cubicBezTo>
                    <a:pt x="26200" y="2144"/>
                    <a:pt x="26200" y="2006"/>
                    <a:pt x="26339" y="1729"/>
                  </a:cubicBezTo>
                  <a:cubicBezTo>
                    <a:pt x="26339" y="1453"/>
                    <a:pt x="26512" y="1280"/>
                    <a:pt x="26650" y="1003"/>
                  </a:cubicBezTo>
                  <a:cubicBezTo>
                    <a:pt x="26512" y="1003"/>
                    <a:pt x="26339" y="865"/>
                    <a:pt x="26200" y="865"/>
                  </a:cubicBezTo>
                  <a:cubicBezTo>
                    <a:pt x="26062" y="1142"/>
                    <a:pt x="26062" y="1280"/>
                    <a:pt x="25924" y="1591"/>
                  </a:cubicBezTo>
                  <a:cubicBezTo>
                    <a:pt x="25924" y="1729"/>
                    <a:pt x="25647" y="1867"/>
                    <a:pt x="25475" y="1867"/>
                  </a:cubicBezTo>
                  <a:cubicBezTo>
                    <a:pt x="25198" y="1867"/>
                    <a:pt x="25060" y="1591"/>
                    <a:pt x="25198" y="1280"/>
                  </a:cubicBezTo>
                  <a:cubicBezTo>
                    <a:pt x="25198" y="1142"/>
                    <a:pt x="25336" y="865"/>
                    <a:pt x="25336" y="588"/>
                  </a:cubicBezTo>
                  <a:cubicBezTo>
                    <a:pt x="25060" y="588"/>
                    <a:pt x="24783" y="416"/>
                    <a:pt x="24472" y="416"/>
                  </a:cubicBezTo>
                  <a:cubicBezTo>
                    <a:pt x="24196" y="1280"/>
                    <a:pt x="24057" y="2006"/>
                    <a:pt x="23746" y="2870"/>
                  </a:cubicBezTo>
                  <a:cubicBezTo>
                    <a:pt x="23746" y="3099"/>
                    <a:pt x="23596" y="3234"/>
                    <a:pt x="23462" y="3234"/>
                  </a:cubicBezTo>
                  <a:cubicBezTo>
                    <a:pt x="23414" y="3234"/>
                    <a:pt x="23368" y="3217"/>
                    <a:pt x="23332" y="3181"/>
                  </a:cubicBezTo>
                  <a:cubicBezTo>
                    <a:pt x="23055" y="3181"/>
                    <a:pt x="22882" y="2870"/>
                    <a:pt x="23055" y="2732"/>
                  </a:cubicBezTo>
                  <a:cubicBezTo>
                    <a:pt x="23193" y="1867"/>
                    <a:pt x="23332" y="1003"/>
                    <a:pt x="23608" y="277"/>
                  </a:cubicBezTo>
                  <a:cubicBezTo>
                    <a:pt x="23193" y="139"/>
                    <a:pt x="22744" y="139"/>
                    <a:pt x="22191" y="139"/>
                  </a:cubicBezTo>
                  <a:lnTo>
                    <a:pt x="22191" y="727"/>
                  </a:lnTo>
                  <a:cubicBezTo>
                    <a:pt x="22191" y="1003"/>
                    <a:pt x="22018" y="1142"/>
                    <a:pt x="21742" y="1142"/>
                  </a:cubicBezTo>
                  <a:cubicBezTo>
                    <a:pt x="21465" y="1142"/>
                    <a:pt x="21327" y="1003"/>
                    <a:pt x="21327" y="727"/>
                  </a:cubicBezTo>
                  <a:lnTo>
                    <a:pt x="21327" y="13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6450421" y="3282837"/>
              <a:ext cx="398644" cy="374053"/>
            </a:xfrm>
            <a:custGeom>
              <a:avLst/>
              <a:gdLst/>
              <a:ahLst/>
              <a:cxnLst/>
              <a:rect l="l" t="t" r="r" b="b"/>
              <a:pathLst>
                <a:path w="19599" h="18390" extrusionOk="0">
                  <a:moveTo>
                    <a:pt x="1" y="2593"/>
                  </a:moveTo>
                  <a:lnTo>
                    <a:pt x="0" y="2593"/>
                  </a:lnTo>
                  <a:lnTo>
                    <a:pt x="0" y="2731"/>
                  </a:lnTo>
                  <a:cubicBezTo>
                    <a:pt x="0" y="2685"/>
                    <a:pt x="0" y="2638"/>
                    <a:pt x="1" y="2593"/>
                  </a:cubicBezTo>
                  <a:close/>
                  <a:moveTo>
                    <a:pt x="5911" y="1"/>
                  </a:moveTo>
                  <a:cubicBezTo>
                    <a:pt x="4321" y="1"/>
                    <a:pt x="2869" y="277"/>
                    <a:pt x="1452" y="726"/>
                  </a:cubicBezTo>
                  <a:cubicBezTo>
                    <a:pt x="1003" y="865"/>
                    <a:pt x="588" y="1141"/>
                    <a:pt x="277" y="1591"/>
                  </a:cubicBezTo>
                  <a:cubicBezTo>
                    <a:pt x="29" y="1838"/>
                    <a:pt x="3" y="2197"/>
                    <a:pt x="1" y="2593"/>
                  </a:cubicBezTo>
                  <a:lnTo>
                    <a:pt x="1" y="2593"/>
                  </a:lnTo>
                  <a:lnTo>
                    <a:pt x="139" y="2455"/>
                  </a:lnTo>
                  <a:lnTo>
                    <a:pt x="277" y="2282"/>
                  </a:lnTo>
                  <a:cubicBezTo>
                    <a:pt x="1590" y="1003"/>
                    <a:pt x="3457" y="554"/>
                    <a:pt x="5185" y="554"/>
                  </a:cubicBezTo>
                  <a:lnTo>
                    <a:pt x="5600" y="554"/>
                  </a:lnTo>
                  <a:cubicBezTo>
                    <a:pt x="6637" y="554"/>
                    <a:pt x="7501" y="865"/>
                    <a:pt x="8503" y="1003"/>
                  </a:cubicBezTo>
                  <a:cubicBezTo>
                    <a:pt x="9367" y="1280"/>
                    <a:pt x="10232" y="1591"/>
                    <a:pt x="11096" y="2005"/>
                  </a:cubicBezTo>
                  <a:cubicBezTo>
                    <a:pt x="11649" y="2282"/>
                    <a:pt x="12236" y="2731"/>
                    <a:pt x="12824" y="3146"/>
                  </a:cubicBezTo>
                  <a:cubicBezTo>
                    <a:pt x="13550" y="3457"/>
                    <a:pt x="14103" y="3872"/>
                    <a:pt x="14690" y="4460"/>
                  </a:cubicBezTo>
                  <a:cubicBezTo>
                    <a:pt x="15693" y="5462"/>
                    <a:pt x="16695" y="6603"/>
                    <a:pt x="17283" y="7916"/>
                  </a:cubicBezTo>
                  <a:cubicBezTo>
                    <a:pt x="17559" y="8780"/>
                    <a:pt x="17870" y="9506"/>
                    <a:pt x="18009" y="10232"/>
                  </a:cubicBezTo>
                  <a:cubicBezTo>
                    <a:pt x="18147" y="11096"/>
                    <a:pt x="18147" y="11787"/>
                    <a:pt x="18147" y="12651"/>
                  </a:cubicBezTo>
                  <a:cubicBezTo>
                    <a:pt x="18147" y="13377"/>
                    <a:pt x="18009" y="14241"/>
                    <a:pt x="17698" y="14967"/>
                  </a:cubicBezTo>
                  <a:cubicBezTo>
                    <a:pt x="17559" y="15417"/>
                    <a:pt x="17421" y="15693"/>
                    <a:pt x="17145" y="16108"/>
                  </a:cubicBezTo>
                  <a:cubicBezTo>
                    <a:pt x="17006" y="16419"/>
                    <a:pt x="16695" y="16834"/>
                    <a:pt x="16557" y="17145"/>
                  </a:cubicBezTo>
                  <a:cubicBezTo>
                    <a:pt x="16419" y="17283"/>
                    <a:pt x="16419" y="17283"/>
                    <a:pt x="16280" y="17283"/>
                  </a:cubicBezTo>
                  <a:cubicBezTo>
                    <a:pt x="16280" y="17421"/>
                    <a:pt x="16142" y="17421"/>
                    <a:pt x="15969" y="17421"/>
                  </a:cubicBezTo>
                  <a:lnTo>
                    <a:pt x="15693" y="17421"/>
                  </a:lnTo>
                  <a:cubicBezTo>
                    <a:pt x="15693" y="17283"/>
                    <a:pt x="15555" y="17283"/>
                    <a:pt x="15555" y="17145"/>
                  </a:cubicBezTo>
                  <a:lnTo>
                    <a:pt x="15555" y="17421"/>
                  </a:lnTo>
                  <a:cubicBezTo>
                    <a:pt x="15831" y="17836"/>
                    <a:pt x="16142" y="18147"/>
                    <a:pt x="16695" y="18286"/>
                  </a:cubicBezTo>
                  <a:cubicBezTo>
                    <a:pt x="16920" y="18355"/>
                    <a:pt x="17170" y="18389"/>
                    <a:pt x="17421" y="18389"/>
                  </a:cubicBezTo>
                  <a:cubicBezTo>
                    <a:pt x="17672" y="18389"/>
                    <a:pt x="17922" y="18355"/>
                    <a:pt x="18147" y="18286"/>
                  </a:cubicBezTo>
                  <a:cubicBezTo>
                    <a:pt x="18562" y="18009"/>
                    <a:pt x="19011" y="17560"/>
                    <a:pt x="19149" y="17145"/>
                  </a:cubicBezTo>
                  <a:cubicBezTo>
                    <a:pt x="19426" y="15831"/>
                    <a:pt x="19599" y="14553"/>
                    <a:pt x="19599" y="13239"/>
                  </a:cubicBezTo>
                  <a:cubicBezTo>
                    <a:pt x="19599" y="11960"/>
                    <a:pt x="19288" y="10785"/>
                    <a:pt x="19011" y="9644"/>
                  </a:cubicBezTo>
                  <a:cubicBezTo>
                    <a:pt x="18285" y="7328"/>
                    <a:pt x="17006" y="5324"/>
                    <a:pt x="15278" y="3734"/>
                  </a:cubicBezTo>
                  <a:cubicBezTo>
                    <a:pt x="13550" y="2005"/>
                    <a:pt x="11372" y="1003"/>
                    <a:pt x="9056" y="415"/>
                  </a:cubicBezTo>
                  <a:cubicBezTo>
                    <a:pt x="8054" y="139"/>
                    <a:pt x="6913" y="1"/>
                    <a:pt x="591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6450421" y="3350324"/>
              <a:ext cx="32361" cy="23228"/>
            </a:xfrm>
            <a:custGeom>
              <a:avLst/>
              <a:gdLst/>
              <a:ahLst/>
              <a:cxnLst/>
              <a:rect l="l" t="t" r="r" b="b"/>
              <a:pathLst>
                <a:path w="1591" h="1142" extrusionOk="0">
                  <a:moveTo>
                    <a:pt x="0" y="1"/>
                  </a:moveTo>
                  <a:cubicBezTo>
                    <a:pt x="139" y="277"/>
                    <a:pt x="415" y="692"/>
                    <a:pt x="864" y="865"/>
                  </a:cubicBezTo>
                  <a:cubicBezTo>
                    <a:pt x="1003" y="1003"/>
                    <a:pt x="1279" y="1142"/>
                    <a:pt x="1590" y="1142"/>
                  </a:cubicBezTo>
                  <a:cubicBezTo>
                    <a:pt x="1003" y="692"/>
                    <a:pt x="588" y="277"/>
                    <a:pt x="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6122099" y="3220964"/>
              <a:ext cx="61895" cy="41514"/>
            </a:xfrm>
            <a:custGeom>
              <a:avLst/>
              <a:gdLst/>
              <a:ahLst/>
              <a:cxnLst/>
              <a:rect l="l" t="t" r="r" b="b"/>
              <a:pathLst>
                <a:path w="3043" h="2041" extrusionOk="0">
                  <a:moveTo>
                    <a:pt x="1452" y="1"/>
                  </a:moveTo>
                  <a:cubicBezTo>
                    <a:pt x="1003" y="312"/>
                    <a:pt x="450" y="589"/>
                    <a:pt x="0" y="865"/>
                  </a:cubicBezTo>
                  <a:cubicBezTo>
                    <a:pt x="450" y="1314"/>
                    <a:pt x="726" y="1729"/>
                    <a:pt x="1176" y="2040"/>
                  </a:cubicBezTo>
                  <a:cubicBezTo>
                    <a:pt x="1867" y="1591"/>
                    <a:pt x="2454" y="1176"/>
                    <a:pt x="3042" y="727"/>
                  </a:cubicBezTo>
                  <a:cubicBezTo>
                    <a:pt x="2593" y="312"/>
                    <a:pt x="2040" y="1"/>
                    <a:pt x="145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6766784" y="3830502"/>
              <a:ext cx="58376" cy="47128"/>
            </a:xfrm>
            <a:custGeom>
              <a:avLst/>
              <a:gdLst/>
              <a:ahLst/>
              <a:cxnLst/>
              <a:rect l="l" t="t" r="r" b="b"/>
              <a:pathLst>
                <a:path w="2870" h="2317" extrusionOk="0">
                  <a:moveTo>
                    <a:pt x="865" y="1"/>
                  </a:moveTo>
                  <a:lnTo>
                    <a:pt x="865" y="277"/>
                  </a:lnTo>
                  <a:cubicBezTo>
                    <a:pt x="865" y="416"/>
                    <a:pt x="726" y="588"/>
                    <a:pt x="588" y="588"/>
                  </a:cubicBezTo>
                  <a:cubicBezTo>
                    <a:pt x="415" y="727"/>
                    <a:pt x="139" y="865"/>
                    <a:pt x="1" y="1003"/>
                  </a:cubicBezTo>
                  <a:cubicBezTo>
                    <a:pt x="139" y="1141"/>
                    <a:pt x="139" y="1280"/>
                    <a:pt x="277" y="1280"/>
                  </a:cubicBezTo>
                  <a:cubicBezTo>
                    <a:pt x="588" y="1141"/>
                    <a:pt x="865" y="1003"/>
                    <a:pt x="1141" y="727"/>
                  </a:cubicBezTo>
                  <a:lnTo>
                    <a:pt x="1279" y="727"/>
                  </a:lnTo>
                  <a:cubicBezTo>
                    <a:pt x="1452" y="727"/>
                    <a:pt x="1591" y="727"/>
                    <a:pt x="1729" y="865"/>
                  </a:cubicBezTo>
                  <a:cubicBezTo>
                    <a:pt x="1729" y="1003"/>
                    <a:pt x="1867" y="1141"/>
                    <a:pt x="1729" y="1141"/>
                  </a:cubicBezTo>
                  <a:cubicBezTo>
                    <a:pt x="1729" y="1280"/>
                    <a:pt x="1729" y="1453"/>
                    <a:pt x="1591" y="1453"/>
                  </a:cubicBezTo>
                  <a:cubicBezTo>
                    <a:pt x="1452" y="1591"/>
                    <a:pt x="1141" y="1867"/>
                    <a:pt x="865" y="2006"/>
                  </a:cubicBezTo>
                  <a:cubicBezTo>
                    <a:pt x="1003" y="2006"/>
                    <a:pt x="1141" y="2144"/>
                    <a:pt x="1279" y="2317"/>
                  </a:cubicBezTo>
                  <a:cubicBezTo>
                    <a:pt x="1729" y="1867"/>
                    <a:pt x="2144" y="1591"/>
                    <a:pt x="2593" y="1280"/>
                  </a:cubicBezTo>
                  <a:cubicBezTo>
                    <a:pt x="2593" y="1280"/>
                    <a:pt x="2731" y="1141"/>
                    <a:pt x="2869" y="1141"/>
                  </a:cubicBezTo>
                  <a:cubicBezTo>
                    <a:pt x="2593" y="1141"/>
                    <a:pt x="2316" y="1003"/>
                    <a:pt x="2144" y="865"/>
                  </a:cubicBezTo>
                  <a:cubicBezTo>
                    <a:pt x="1591" y="727"/>
                    <a:pt x="1141" y="416"/>
                    <a:pt x="86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6347767" y="3449459"/>
              <a:ext cx="23228" cy="20401"/>
            </a:xfrm>
            <a:custGeom>
              <a:avLst/>
              <a:gdLst/>
              <a:ahLst/>
              <a:cxnLst/>
              <a:rect l="l" t="t" r="r" b="b"/>
              <a:pathLst>
                <a:path w="1142" h="1003" extrusionOk="0">
                  <a:moveTo>
                    <a:pt x="727" y="1"/>
                  </a:moveTo>
                  <a:cubicBezTo>
                    <a:pt x="727" y="139"/>
                    <a:pt x="727" y="139"/>
                    <a:pt x="588" y="139"/>
                  </a:cubicBezTo>
                  <a:cubicBezTo>
                    <a:pt x="450" y="312"/>
                    <a:pt x="277" y="450"/>
                    <a:pt x="1" y="588"/>
                  </a:cubicBezTo>
                  <a:cubicBezTo>
                    <a:pt x="139" y="726"/>
                    <a:pt x="277" y="865"/>
                    <a:pt x="588" y="1003"/>
                  </a:cubicBezTo>
                  <a:cubicBezTo>
                    <a:pt x="727" y="865"/>
                    <a:pt x="1003" y="726"/>
                    <a:pt x="1141" y="588"/>
                  </a:cubicBezTo>
                  <a:cubicBezTo>
                    <a:pt x="1141" y="450"/>
                    <a:pt x="1141" y="450"/>
                    <a:pt x="1003" y="312"/>
                  </a:cubicBezTo>
                  <a:cubicBezTo>
                    <a:pt x="865" y="312"/>
                    <a:pt x="865" y="139"/>
                    <a:pt x="72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6136865" y="3280030"/>
              <a:ext cx="137804" cy="134305"/>
            </a:xfrm>
            <a:custGeom>
              <a:avLst/>
              <a:gdLst/>
              <a:ahLst/>
              <a:cxnLst/>
              <a:rect l="l" t="t" r="r" b="b"/>
              <a:pathLst>
                <a:path w="6775" h="6603" extrusionOk="0">
                  <a:moveTo>
                    <a:pt x="0" y="0"/>
                  </a:moveTo>
                  <a:cubicBezTo>
                    <a:pt x="1314" y="1418"/>
                    <a:pt x="2731" y="2869"/>
                    <a:pt x="4044" y="4010"/>
                  </a:cubicBezTo>
                  <a:cubicBezTo>
                    <a:pt x="4770" y="4736"/>
                    <a:pt x="5461" y="5323"/>
                    <a:pt x="6187" y="6049"/>
                  </a:cubicBezTo>
                  <a:cubicBezTo>
                    <a:pt x="6216" y="6062"/>
                    <a:pt x="6244" y="6076"/>
                    <a:pt x="6270" y="6091"/>
                  </a:cubicBezTo>
                  <a:lnTo>
                    <a:pt x="6270" y="6091"/>
                  </a:lnTo>
                  <a:cubicBezTo>
                    <a:pt x="5322" y="5123"/>
                    <a:pt x="4427" y="4166"/>
                    <a:pt x="3457" y="3284"/>
                  </a:cubicBezTo>
                  <a:cubicBezTo>
                    <a:pt x="3318" y="3284"/>
                    <a:pt x="3318" y="3146"/>
                    <a:pt x="3180" y="3146"/>
                  </a:cubicBezTo>
                  <a:cubicBezTo>
                    <a:pt x="3180" y="3146"/>
                    <a:pt x="3042" y="3008"/>
                    <a:pt x="3042" y="2869"/>
                  </a:cubicBezTo>
                  <a:cubicBezTo>
                    <a:pt x="2005" y="2005"/>
                    <a:pt x="1003" y="1003"/>
                    <a:pt x="0" y="0"/>
                  </a:cubicBezTo>
                  <a:close/>
                  <a:moveTo>
                    <a:pt x="6270" y="6091"/>
                  </a:moveTo>
                  <a:cubicBezTo>
                    <a:pt x="6436" y="6261"/>
                    <a:pt x="6604" y="6432"/>
                    <a:pt x="6775" y="6602"/>
                  </a:cubicBezTo>
                  <a:cubicBezTo>
                    <a:pt x="6650" y="6477"/>
                    <a:pt x="6524" y="6238"/>
                    <a:pt x="6270" y="609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6837098" y="3906430"/>
              <a:ext cx="2827" cy="20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6327387" y="3431886"/>
              <a:ext cx="20401" cy="17594"/>
            </a:xfrm>
            <a:custGeom>
              <a:avLst/>
              <a:gdLst/>
              <a:ahLst/>
              <a:cxnLst/>
              <a:rect l="l" t="t" r="r" b="b"/>
              <a:pathLst>
                <a:path w="1003" h="865" extrusionOk="0">
                  <a:moveTo>
                    <a:pt x="726" y="0"/>
                  </a:moveTo>
                  <a:cubicBezTo>
                    <a:pt x="415" y="139"/>
                    <a:pt x="277" y="312"/>
                    <a:pt x="0" y="450"/>
                  </a:cubicBezTo>
                  <a:cubicBezTo>
                    <a:pt x="139" y="588"/>
                    <a:pt x="277" y="726"/>
                    <a:pt x="415" y="865"/>
                  </a:cubicBezTo>
                  <a:lnTo>
                    <a:pt x="415" y="726"/>
                  </a:lnTo>
                  <a:cubicBezTo>
                    <a:pt x="588" y="726"/>
                    <a:pt x="864" y="588"/>
                    <a:pt x="1003" y="450"/>
                  </a:cubicBezTo>
                  <a:lnTo>
                    <a:pt x="1003" y="312"/>
                  </a:lnTo>
                  <a:cubicBezTo>
                    <a:pt x="864" y="312"/>
                    <a:pt x="726" y="139"/>
                    <a:pt x="7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6585395" y="3663188"/>
              <a:ext cx="123057" cy="111809"/>
            </a:xfrm>
            <a:custGeom>
              <a:avLst/>
              <a:gdLst/>
              <a:ahLst/>
              <a:cxnLst/>
              <a:rect l="l" t="t" r="r" b="b"/>
              <a:pathLst>
                <a:path w="6050" h="5497" extrusionOk="0">
                  <a:moveTo>
                    <a:pt x="1556" y="0"/>
                  </a:moveTo>
                  <a:cubicBezTo>
                    <a:pt x="1141" y="311"/>
                    <a:pt x="865" y="726"/>
                    <a:pt x="416" y="1037"/>
                  </a:cubicBezTo>
                  <a:cubicBezTo>
                    <a:pt x="277" y="1037"/>
                    <a:pt x="139" y="1176"/>
                    <a:pt x="1" y="1314"/>
                  </a:cubicBezTo>
                  <a:cubicBezTo>
                    <a:pt x="277" y="1590"/>
                    <a:pt x="554" y="1729"/>
                    <a:pt x="865" y="2040"/>
                  </a:cubicBezTo>
                  <a:cubicBezTo>
                    <a:pt x="1003" y="1729"/>
                    <a:pt x="1280" y="1590"/>
                    <a:pt x="1556" y="1452"/>
                  </a:cubicBezTo>
                  <a:cubicBezTo>
                    <a:pt x="1729" y="1314"/>
                    <a:pt x="1729" y="1314"/>
                    <a:pt x="1867" y="1314"/>
                  </a:cubicBezTo>
                  <a:cubicBezTo>
                    <a:pt x="2006" y="1314"/>
                    <a:pt x="2144" y="1452"/>
                    <a:pt x="2144" y="1590"/>
                  </a:cubicBezTo>
                  <a:cubicBezTo>
                    <a:pt x="2282" y="1729"/>
                    <a:pt x="2282" y="2040"/>
                    <a:pt x="2006" y="2178"/>
                  </a:cubicBezTo>
                  <a:cubicBezTo>
                    <a:pt x="1867" y="2316"/>
                    <a:pt x="1729" y="2454"/>
                    <a:pt x="1418" y="2593"/>
                  </a:cubicBezTo>
                  <a:cubicBezTo>
                    <a:pt x="1556" y="2593"/>
                    <a:pt x="1556" y="2766"/>
                    <a:pt x="1729" y="2766"/>
                  </a:cubicBezTo>
                  <a:cubicBezTo>
                    <a:pt x="2006" y="2593"/>
                    <a:pt x="2282" y="2316"/>
                    <a:pt x="2593" y="2178"/>
                  </a:cubicBezTo>
                  <a:lnTo>
                    <a:pt x="2731" y="2178"/>
                  </a:lnTo>
                  <a:cubicBezTo>
                    <a:pt x="2870" y="2178"/>
                    <a:pt x="3008" y="2178"/>
                    <a:pt x="3146" y="2316"/>
                  </a:cubicBezTo>
                  <a:cubicBezTo>
                    <a:pt x="3284" y="2593"/>
                    <a:pt x="3146" y="2766"/>
                    <a:pt x="3008" y="2904"/>
                  </a:cubicBezTo>
                  <a:cubicBezTo>
                    <a:pt x="2731" y="3042"/>
                    <a:pt x="2593" y="3180"/>
                    <a:pt x="2282" y="3457"/>
                  </a:cubicBezTo>
                  <a:lnTo>
                    <a:pt x="2420" y="3457"/>
                  </a:lnTo>
                  <a:cubicBezTo>
                    <a:pt x="2731" y="3319"/>
                    <a:pt x="3008" y="3042"/>
                    <a:pt x="3284" y="2904"/>
                  </a:cubicBezTo>
                  <a:lnTo>
                    <a:pt x="3457" y="2904"/>
                  </a:lnTo>
                  <a:cubicBezTo>
                    <a:pt x="3596" y="2904"/>
                    <a:pt x="3734" y="2904"/>
                    <a:pt x="3872" y="3042"/>
                  </a:cubicBezTo>
                  <a:cubicBezTo>
                    <a:pt x="4010" y="3319"/>
                    <a:pt x="3872" y="3457"/>
                    <a:pt x="3734" y="3630"/>
                  </a:cubicBezTo>
                  <a:cubicBezTo>
                    <a:pt x="3596" y="3768"/>
                    <a:pt x="3457" y="3906"/>
                    <a:pt x="3284" y="4044"/>
                  </a:cubicBezTo>
                  <a:lnTo>
                    <a:pt x="3146" y="4044"/>
                  </a:lnTo>
                  <a:cubicBezTo>
                    <a:pt x="3284" y="4183"/>
                    <a:pt x="3284" y="4321"/>
                    <a:pt x="3457" y="4321"/>
                  </a:cubicBezTo>
                  <a:cubicBezTo>
                    <a:pt x="3457" y="4494"/>
                    <a:pt x="3596" y="4494"/>
                    <a:pt x="3596" y="4494"/>
                  </a:cubicBezTo>
                  <a:lnTo>
                    <a:pt x="3734" y="4494"/>
                  </a:lnTo>
                  <a:cubicBezTo>
                    <a:pt x="3872" y="4321"/>
                    <a:pt x="4010" y="4183"/>
                    <a:pt x="4149" y="4044"/>
                  </a:cubicBezTo>
                  <a:cubicBezTo>
                    <a:pt x="4321" y="4044"/>
                    <a:pt x="4321" y="4044"/>
                    <a:pt x="4460" y="3906"/>
                  </a:cubicBezTo>
                  <a:cubicBezTo>
                    <a:pt x="4460" y="3906"/>
                    <a:pt x="4598" y="3768"/>
                    <a:pt x="4736" y="3768"/>
                  </a:cubicBezTo>
                  <a:cubicBezTo>
                    <a:pt x="4874" y="3768"/>
                    <a:pt x="4874" y="3768"/>
                    <a:pt x="5013" y="3906"/>
                  </a:cubicBezTo>
                  <a:cubicBezTo>
                    <a:pt x="5186" y="4044"/>
                    <a:pt x="5186" y="4321"/>
                    <a:pt x="5013" y="4494"/>
                  </a:cubicBezTo>
                  <a:lnTo>
                    <a:pt x="4321" y="5185"/>
                  </a:lnTo>
                  <a:cubicBezTo>
                    <a:pt x="4460" y="5185"/>
                    <a:pt x="4598" y="5358"/>
                    <a:pt x="4736" y="5496"/>
                  </a:cubicBezTo>
                  <a:cubicBezTo>
                    <a:pt x="5186" y="5358"/>
                    <a:pt x="5600" y="5047"/>
                    <a:pt x="6050" y="4770"/>
                  </a:cubicBezTo>
                  <a:cubicBezTo>
                    <a:pt x="5462" y="4183"/>
                    <a:pt x="5013" y="3630"/>
                    <a:pt x="4598" y="3180"/>
                  </a:cubicBezTo>
                  <a:cubicBezTo>
                    <a:pt x="3872" y="2316"/>
                    <a:pt x="3146" y="1590"/>
                    <a:pt x="2282" y="726"/>
                  </a:cubicBezTo>
                  <a:cubicBezTo>
                    <a:pt x="2144" y="450"/>
                    <a:pt x="1867" y="311"/>
                    <a:pt x="155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6693663" y="3772147"/>
              <a:ext cx="58376" cy="46436"/>
            </a:xfrm>
            <a:custGeom>
              <a:avLst/>
              <a:gdLst/>
              <a:ahLst/>
              <a:cxnLst/>
              <a:rect l="l" t="t" r="r" b="b"/>
              <a:pathLst>
                <a:path w="2870" h="2283" extrusionOk="0">
                  <a:moveTo>
                    <a:pt x="1280" y="1"/>
                  </a:moveTo>
                  <a:cubicBezTo>
                    <a:pt x="865" y="277"/>
                    <a:pt x="416" y="554"/>
                    <a:pt x="1" y="865"/>
                  </a:cubicBezTo>
                  <a:cubicBezTo>
                    <a:pt x="416" y="1142"/>
                    <a:pt x="727" y="1418"/>
                    <a:pt x="1003" y="1729"/>
                  </a:cubicBezTo>
                  <a:cubicBezTo>
                    <a:pt x="1141" y="1729"/>
                    <a:pt x="1141" y="1556"/>
                    <a:pt x="1141" y="1556"/>
                  </a:cubicBezTo>
                  <a:cubicBezTo>
                    <a:pt x="1418" y="1418"/>
                    <a:pt x="1591" y="1280"/>
                    <a:pt x="1729" y="1142"/>
                  </a:cubicBezTo>
                  <a:lnTo>
                    <a:pt x="2144" y="1142"/>
                  </a:lnTo>
                  <a:cubicBezTo>
                    <a:pt x="2144" y="1142"/>
                    <a:pt x="2282" y="1142"/>
                    <a:pt x="2455" y="1280"/>
                  </a:cubicBezTo>
                  <a:lnTo>
                    <a:pt x="2455" y="1556"/>
                  </a:lnTo>
                  <a:cubicBezTo>
                    <a:pt x="2455" y="1729"/>
                    <a:pt x="2282" y="1867"/>
                    <a:pt x="2282" y="1867"/>
                  </a:cubicBezTo>
                  <a:cubicBezTo>
                    <a:pt x="2006" y="2006"/>
                    <a:pt x="1867" y="2144"/>
                    <a:pt x="1729" y="2282"/>
                  </a:cubicBezTo>
                  <a:lnTo>
                    <a:pt x="1867" y="2282"/>
                  </a:lnTo>
                  <a:cubicBezTo>
                    <a:pt x="2144" y="2144"/>
                    <a:pt x="2455" y="1867"/>
                    <a:pt x="2731" y="1729"/>
                  </a:cubicBezTo>
                  <a:cubicBezTo>
                    <a:pt x="2870" y="1729"/>
                    <a:pt x="2870" y="1729"/>
                    <a:pt x="2870" y="1556"/>
                  </a:cubicBezTo>
                  <a:cubicBezTo>
                    <a:pt x="2282" y="1142"/>
                    <a:pt x="1729" y="554"/>
                    <a:pt x="128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6467995" y="3564053"/>
              <a:ext cx="137824" cy="113924"/>
            </a:xfrm>
            <a:custGeom>
              <a:avLst/>
              <a:gdLst/>
              <a:ahLst/>
              <a:cxnLst/>
              <a:rect l="l" t="t" r="r" b="b"/>
              <a:pathLst>
                <a:path w="6776" h="5601" extrusionOk="0">
                  <a:moveTo>
                    <a:pt x="1590" y="1"/>
                  </a:moveTo>
                  <a:cubicBezTo>
                    <a:pt x="1279" y="277"/>
                    <a:pt x="1003" y="415"/>
                    <a:pt x="865" y="727"/>
                  </a:cubicBezTo>
                  <a:cubicBezTo>
                    <a:pt x="588" y="865"/>
                    <a:pt x="277" y="1141"/>
                    <a:pt x="0" y="1418"/>
                  </a:cubicBezTo>
                  <a:cubicBezTo>
                    <a:pt x="415" y="1591"/>
                    <a:pt x="726" y="1867"/>
                    <a:pt x="1003" y="2144"/>
                  </a:cubicBezTo>
                  <a:cubicBezTo>
                    <a:pt x="1141" y="2005"/>
                    <a:pt x="1279" y="1867"/>
                    <a:pt x="1452" y="1729"/>
                  </a:cubicBezTo>
                  <a:cubicBezTo>
                    <a:pt x="1590" y="1591"/>
                    <a:pt x="1590" y="1591"/>
                    <a:pt x="1729" y="1591"/>
                  </a:cubicBezTo>
                  <a:cubicBezTo>
                    <a:pt x="1867" y="1591"/>
                    <a:pt x="2005" y="1591"/>
                    <a:pt x="2005" y="1729"/>
                  </a:cubicBezTo>
                  <a:cubicBezTo>
                    <a:pt x="2316" y="1867"/>
                    <a:pt x="2316" y="2144"/>
                    <a:pt x="2143" y="2282"/>
                  </a:cubicBezTo>
                  <a:cubicBezTo>
                    <a:pt x="2005" y="2455"/>
                    <a:pt x="1867" y="2593"/>
                    <a:pt x="1590" y="2731"/>
                  </a:cubicBezTo>
                  <a:cubicBezTo>
                    <a:pt x="1729" y="2870"/>
                    <a:pt x="1867" y="3008"/>
                    <a:pt x="2005" y="3008"/>
                  </a:cubicBezTo>
                  <a:cubicBezTo>
                    <a:pt x="2143" y="2870"/>
                    <a:pt x="2316" y="2731"/>
                    <a:pt x="2455" y="2593"/>
                  </a:cubicBezTo>
                  <a:cubicBezTo>
                    <a:pt x="2593" y="2593"/>
                    <a:pt x="2731" y="2455"/>
                    <a:pt x="2869" y="2455"/>
                  </a:cubicBezTo>
                  <a:cubicBezTo>
                    <a:pt x="2869" y="2455"/>
                    <a:pt x="3008" y="2593"/>
                    <a:pt x="3180" y="2593"/>
                  </a:cubicBezTo>
                  <a:cubicBezTo>
                    <a:pt x="3319" y="2731"/>
                    <a:pt x="3319" y="3008"/>
                    <a:pt x="3180" y="3146"/>
                  </a:cubicBezTo>
                  <a:cubicBezTo>
                    <a:pt x="3008" y="3319"/>
                    <a:pt x="2869" y="3457"/>
                    <a:pt x="2731" y="3595"/>
                  </a:cubicBezTo>
                  <a:cubicBezTo>
                    <a:pt x="2731" y="3734"/>
                    <a:pt x="2869" y="3734"/>
                    <a:pt x="2869" y="3734"/>
                  </a:cubicBezTo>
                  <a:cubicBezTo>
                    <a:pt x="3180" y="3595"/>
                    <a:pt x="3319" y="3457"/>
                    <a:pt x="3595" y="3319"/>
                  </a:cubicBezTo>
                  <a:lnTo>
                    <a:pt x="3733" y="3146"/>
                  </a:lnTo>
                  <a:cubicBezTo>
                    <a:pt x="3872" y="3146"/>
                    <a:pt x="4044" y="3319"/>
                    <a:pt x="4183" y="3457"/>
                  </a:cubicBezTo>
                  <a:cubicBezTo>
                    <a:pt x="4321" y="3595"/>
                    <a:pt x="4183" y="3872"/>
                    <a:pt x="4044" y="4010"/>
                  </a:cubicBezTo>
                  <a:cubicBezTo>
                    <a:pt x="3872" y="4183"/>
                    <a:pt x="3733" y="4183"/>
                    <a:pt x="3595" y="4321"/>
                  </a:cubicBezTo>
                  <a:cubicBezTo>
                    <a:pt x="3733" y="4460"/>
                    <a:pt x="3733" y="4460"/>
                    <a:pt x="3872" y="4598"/>
                  </a:cubicBezTo>
                  <a:cubicBezTo>
                    <a:pt x="4183" y="4321"/>
                    <a:pt x="4321" y="4183"/>
                    <a:pt x="4598" y="3872"/>
                  </a:cubicBezTo>
                  <a:cubicBezTo>
                    <a:pt x="4736" y="3872"/>
                    <a:pt x="4736" y="3734"/>
                    <a:pt x="4909" y="3734"/>
                  </a:cubicBezTo>
                  <a:cubicBezTo>
                    <a:pt x="5047" y="3734"/>
                    <a:pt x="5185" y="3872"/>
                    <a:pt x="5185" y="3872"/>
                  </a:cubicBezTo>
                  <a:cubicBezTo>
                    <a:pt x="5323" y="4010"/>
                    <a:pt x="5462" y="4321"/>
                    <a:pt x="5185" y="4460"/>
                  </a:cubicBezTo>
                  <a:cubicBezTo>
                    <a:pt x="5047" y="4736"/>
                    <a:pt x="4736" y="4874"/>
                    <a:pt x="4598" y="5185"/>
                  </a:cubicBezTo>
                  <a:cubicBezTo>
                    <a:pt x="4736" y="5324"/>
                    <a:pt x="4909" y="5462"/>
                    <a:pt x="5185" y="5600"/>
                  </a:cubicBezTo>
                  <a:cubicBezTo>
                    <a:pt x="5600" y="5185"/>
                    <a:pt x="6188" y="4736"/>
                    <a:pt x="6775" y="4321"/>
                  </a:cubicBezTo>
                  <a:cubicBezTo>
                    <a:pt x="6326" y="4010"/>
                    <a:pt x="6049" y="3734"/>
                    <a:pt x="5600" y="3319"/>
                  </a:cubicBezTo>
                  <a:cubicBezTo>
                    <a:pt x="4321" y="2144"/>
                    <a:pt x="3008" y="1141"/>
                    <a:pt x="159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6804758" y="3853709"/>
              <a:ext cx="90696" cy="44321"/>
            </a:xfrm>
            <a:custGeom>
              <a:avLst/>
              <a:gdLst/>
              <a:ahLst/>
              <a:cxnLst/>
              <a:rect l="l" t="t" r="r" b="b"/>
              <a:pathLst>
                <a:path w="4459" h="2179" extrusionOk="0">
                  <a:moveTo>
                    <a:pt x="4459" y="0"/>
                  </a:moveTo>
                  <a:cubicBezTo>
                    <a:pt x="4182" y="139"/>
                    <a:pt x="3906" y="139"/>
                    <a:pt x="3457" y="139"/>
                  </a:cubicBezTo>
                  <a:lnTo>
                    <a:pt x="2454" y="139"/>
                  </a:lnTo>
                  <a:cubicBezTo>
                    <a:pt x="1590" y="588"/>
                    <a:pt x="864" y="1176"/>
                    <a:pt x="0" y="1729"/>
                  </a:cubicBezTo>
                  <a:cubicBezTo>
                    <a:pt x="138" y="1867"/>
                    <a:pt x="449" y="2040"/>
                    <a:pt x="588" y="2178"/>
                  </a:cubicBezTo>
                  <a:cubicBezTo>
                    <a:pt x="1452" y="1729"/>
                    <a:pt x="2316" y="1314"/>
                    <a:pt x="3042" y="865"/>
                  </a:cubicBezTo>
                  <a:cubicBezTo>
                    <a:pt x="3595" y="588"/>
                    <a:pt x="4044" y="312"/>
                    <a:pt x="445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6289413" y="3391105"/>
              <a:ext cx="14787" cy="1478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554" y="1"/>
                  </a:moveTo>
                  <a:lnTo>
                    <a:pt x="416" y="139"/>
                  </a:lnTo>
                  <a:lnTo>
                    <a:pt x="277" y="277"/>
                  </a:lnTo>
                  <a:cubicBezTo>
                    <a:pt x="139" y="415"/>
                    <a:pt x="1" y="415"/>
                    <a:pt x="1" y="588"/>
                  </a:cubicBezTo>
                  <a:cubicBezTo>
                    <a:pt x="1" y="588"/>
                    <a:pt x="139" y="588"/>
                    <a:pt x="139" y="727"/>
                  </a:cubicBezTo>
                  <a:cubicBezTo>
                    <a:pt x="277" y="588"/>
                    <a:pt x="416" y="415"/>
                    <a:pt x="727" y="277"/>
                  </a:cubicBezTo>
                  <a:cubicBezTo>
                    <a:pt x="554" y="139"/>
                    <a:pt x="554" y="139"/>
                    <a:pt x="55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6242306" y="3341191"/>
              <a:ext cx="23228" cy="26727"/>
            </a:xfrm>
            <a:custGeom>
              <a:avLst/>
              <a:gdLst/>
              <a:ahLst/>
              <a:cxnLst/>
              <a:rect l="l" t="t" r="r" b="b"/>
              <a:pathLst>
                <a:path w="1142" h="1314" extrusionOk="0">
                  <a:moveTo>
                    <a:pt x="589" y="1"/>
                  </a:moveTo>
                  <a:cubicBezTo>
                    <a:pt x="589" y="1"/>
                    <a:pt x="589" y="139"/>
                    <a:pt x="450" y="139"/>
                  </a:cubicBezTo>
                  <a:cubicBezTo>
                    <a:pt x="277" y="277"/>
                    <a:pt x="139" y="450"/>
                    <a:pt x="1" y="726"/>
                  </a:cubicBezTo>
                  <a:cubicBezTo>
                    <a:pt x="139" y="865"/>
                    <a:pt x="277" y="1003"/>
                    <a:pt x="450" y="1314"/>
                  </a:cubicBezTo>
                  <a:cubicBezTo>
                    <a:pt x="727" y="1003"/>
                    <a:pt x="865" y="865"/>
                    <a:pt x="1142" y="726"/>
                  </a:cubicBezTo>
                  <a:cubicBezTo>
                    <a:pt x="865" y="450"/>
                    <a:pt x="727" y="277"/>
                    <a:pt x="58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6370975" y="3469839"/>
              <a:ext cx="114616" cy="109002"/>
            </a:xfrm>
            <a:custGeom>
              <a:avLst/>
              <a:gdLst/>
              <a:ahLst/>
              <a:cxnLst/>
              <a:rect l="l" t="t" r="r" b="b"/>
              <a:pathLst>
                <a:path w="5635" h="5359" extrusionOk="0">
                  <a:moveTo>
                    <a:pt x="726" y="1"/>
                  </a:moveTo>
                  <a:lnTo>
                    <a:pt x="0" y="727"/>
                  </a:lnTo>
                  <a:cubicBezTo>
                    <a:pt x="173" y="1038"/>
                    <a:pt x="450" y="1176"/>
                    <a:pt x="726" y="1453"/>
                  </a:cubicBezTo>
                  <a:cubicBezTo>
                    <a:pt x="726" y="1314"/>
                    <a:pt x="865" y="1176"/>
                    <a:pt x="1037" y="1176"/>
                  </a:cubicBezTo>
                  <a:cubicBezTo>
                    <a:pt x="1176" y="1038"/>
                    <a:pt x="1314" y="1038"/>
                    <a:pt x="1452" y="1038"/>
                  </a:cubicBezTo>
                  <a:lnTo>
                    <a:pt x="1729" y="1038"/>
                  </a:lnTo>
                  <a:cubicBezTo>
                    <a:pt x="1729" y="1176"/>
                    <a:pt x="1901" y="1314"/>
                    <a:pt x="1901" y="1314"/>
                  </a:cubicBezTo>
                  <a:cubicBezTo>
                    <a:pt x="1901" y="1453"/>
                    <a:pt x="1729" y="1591"/>
                    <a:pt x="1729" y="1729"/>
                  </a:cubicBezTo>
                  <a:cubicBezTo>
                    <a:pt x="1590" y="1902"/>
                    <a:pt x="1452" y="2040"/>
                    <a:pt x="1314" y="2179"/>
                  </a:cubicBezTo>
                  <a:cubicBezTo>
                    <a:pt x="1314" y="2317"/>
                    <a:pt x="1452" y="2317"/>
                    <a:pt x="1452" y="2455"/>
                  </a:cubicBezTo>
                  <a:lnTo>
                    <a:pt x="1590" y="2317"/>
                  </a:lnTo>
                  <a:cubicBezTo>
                    <a:pt x="1729" y="2179"/>
                    <a:pt x="1901" y="2040"/>
                    <a:pt x="2040" y="1902"/>
                  </a:cubicBezTo>
                  <a:cubicBezTo>
                    <a:pt x="2178" y="1902"/>
                    <a:pt x="2178" y="1729"/>
                    <a:pt x="2316" y="1729"/>
                  </a:cubicBezTo>
                  <a:cubicBezTo>
                    <a:pt x="2455" y="1729"/>
                    <a:pt x="2593" y="1902"/>
                    <a:pt x="2593" y="1902"/>
                  </a:cubicBezTo>
                  <a:cubicBezTo>
                    <a:pt x="2904" y="2040"/>
                    <a:pt x="2904" y="2317"/>
                    <a:pt x="2766" y="2593"/>
                  </a:cubicBezTo>
                  <a:cubicBezTo>
                    <a:pt x="2455" y="2766"/>
                    <a:pt x="2316" y="2904"/>
                    <a:pt x="2040" y="3043"/>
                  </a:cubicBezTo>
                  <a:cubicBezTo>
                    <a:pt x="2178" y="3181"/>
                    <a:pt x="2316" y="3319"/>
                    <a:pt x="2316" y="3457"/>
                  </a:cubicBezTo>
                  <a:cubicBezTo>
                    <a:pt x="2593" y="3181"/>
                    <a:pt x="3042" y="2904"/>
                    <a:pt x="3319" y="2593"/>
                  </a:cubicBezTo>
                  <a:lnTo>
                    <a:pt x="3457" y="2593"/>
                  </a:lnTo>
                  <a:cubicBezTo>
                    <a:pt x="3630" y="2593"/>
                    <a:pt x="3768" y="2593"/>
                    <a:pt x="3906" y="2766"/>
                  </a:cubicBezTo>
                  <a:cubicBezTo>
                    <a:pt x="3906" y="2904"/>
                    <a:pt x="4045" y="3043"/>
                    <a:pt x="3906" y="3181"/>
                  </a:cubicBezTo>
                  <a:cubicBezTo>
                    <a:pt x="3906" y="3181"/>
                    <a:pt x="3906" y="3319"/>
                    <a:pt x="3768" y="3319"/>
                  </a:cubicBezTo>
                  <a:cubicBezTo>
                    <a:pt x="3630" y="3457"/>
                    <a:pt x="3630" y="3457"/>
                    <a:pt x="3457" y="3630"/>
                  </a:cubicBezTo>
                  <a:cubicBezTo>
                    <a:pt x="3319" y="3769"/>
                    <a:pt x="3180" y="3907"/>
                    <a:pt x="3042" y="4045"/>
                  </a:cubicBezTo>
                  <a:cubicBezTo>
                    <a:pt x="3042" y="4045"/>
                    <a:pt x="3042" y="4183"/>
                    <a:pt x="3180" y="4183"/>
                  </a:cubicBezTo>
                  <a:cubicBezTo>
                    <a:pt x="3457" y="3907"/>
                    <a:pt x="3768" y="3769"/>
                    <a:pt x="4045" y="3457"/>
                  </a:cubicBezTo>
                  <a:cubicBezTo>
                    <a:pt x="4045" y="3319"/>
                    <a:pt x="4183" y="3319"/>
                    <a:pt x="4321" y="3319"/>
                  </a:cubicBezTo>
                  <a:cubicBezTo>
                    <a:pt x="4494" y="3319"/>
                    <a:pt x="4632" y="3319"/>
                    <a:pt x="4632" y="3457"/>
                  </a:cubicBezTo>
                  <a:cubicBezTo>
                    <a:pt x="4770" y="3457"/>
                    <a:pt x="4770" y="3630"/>
                    <a:pt x="4770" y="3769"/>
                  </a:cubicBezTo>
                  <a:cubicBezTo>
                    <a:pt x="4770" y="3907"/>
                    <a:pt x="4770" y="4045"/>
                    <a:pt x="4632" y="4045"/>
                  </a:cubicBezTo>
                  <a:cubicBezTo>
                    <a:pt x="4321" y="4322"/>
                    <a:pt x="4045" y="4633"/>
                    <a:pt x="3768" y="4909"/>
                  </a:cubicBezTo>
                  <a:cubicBezTo>
                    <a:pt x="3906" y="5047"/>
                    <a:pt x="4045" y="5186"/>
                    <a:pt x="4183" y="5359"/>
                  </a:cubicBezTo>
                  <a:cubicBezTo>
                    <a:pt x="4632" y="4909"/>
                    <a:pt x="5185" y="4494"/>
                    <a:pt x="5635" y="4045"/>
                  </a:cubicBezTo>
                  <a:cubicBezTo>
                    <a:pt x="4045" y="2766"/>
                    <a:pt x="2316" y="1453"/>
                    <a:pt x="72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6265514" y="3367918"/>
              <a:ext cx="23920" cy="20401"/>
            </a:xfrm>
            <a:custGeom>
              <a:avLst/>
              <a:gdLst/>
              <a:ahLst/>
              <a:cxnLst/>
              <a:rect l="l" t="t" r="r" b="b"/>
              <a:pathLst>
                <a:path w="1176" h="1003" extrusionOk="0">
                  <a:moveTo>
                    <a:pt x="588" y="0"/>
                  </a:moveTo>
                  <a:lnTo>
                    <a:pt x="1" y="553"/>
                  </a:lnTo>
                  <a:cubicBezTo>
                    <a:pt x="173" y="691"/>
                    <a:pt x="312" y="864"/>
                    <a:pt x="450" y="1002"/>
                  </a:cubicBezTo>
                  <a:cubicBezTo>
                    <a:pt x="726" y="864"/>
                    <a:pt x="865" y="691"/>
                    <a:pt x="1038" y="553"/>
                  </a:cubicBezTo>
                  <a:lnTo>
                    <a:pt x="1176" y="553"/>
                  </a:lnTo>
                  <a:cubicBezTo>
                    <a:pt x="865" y="415"/>
                    <a:pt x="726" y="277"/>
                    <a:pt x="588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6221926" y="3320811"/>
              <a:ext cx="20401" cy="23208"/>
            </a:xfrm>
            <a:custGeom>
              <a:avLst/>
              <a:gdLst/>
              <a:ahLst/>
              <a:cxnLst/>
              <a:rect l="l" t="t" r="r" b="b"/>
              <a:pathLst>
                <a:path w="1003" h="1141" extrusionOk="0">
                  <a:moveTo>
                    <a:pt x="726" y="0"/>
                  </a:moveTo>
                  <a:cubicBezTo>
                    <a:pt x="726" y="0"/>
                    <a:pt x="726" y="138"/>
                    <a:pt x="588" y="277"/>
                  </a:cubicBezTo>
                  <a:cubicBezTo>
                    <a:pt x="415" y="415"/>
                    <a:pt x="139" y="588"/>
                    <a:pt x="1" y="726"/>
                  </a:cubicBezTo>
                  <a:cubicBezTo>
                    <a:pt x="139" y="864"/>
                    <a:pt x="139" y="1003"/>
                    <a:pt x="277" y="1141"/>
                  </a:cubicBezTo>
                  <a:cubicBezTo>
                    <a:pt x="415" y="864"/>
                    <a:pt x="726" y="726"/>
                    <a:pt x="865" y="588"/>
                  </a:cubicBezTo>
                  <a:cubicBezTo>
                    <a:pt x="865" y="415"/>
                    <a:pt x="1003" y="415"/>
                    <a:pt x="1003" y="415"/>
                  </a:cubicBezTo>
                  <a:cubicBezTo>
                    <a:pt x="1003" y="277"/>
                    <a:pt x="865" y="138"/>
                    <a:pt x="72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6304179" y="3408678"/>
              <a:ext cx="23228" cy="20421"/>
            </a:xfrm>
            <a:custGeom>
              <a:avLst/>
              <a:gdLst/>
              <a:ahLst/>
              <a:cxnLst/>
              <a:rect l="l" t="t" r="r" b="b"/>
              <a:pathLst>
                <a:path w="1142" h="1004" extrusionOk="0">
                  <a:moveTo>
                    <a:pt x="554" y="1"/>
                  </a:moveTo>
                  <a:cubicBezTo>
                    <a:pt x="415" y="139"/>
                    <a:pt x="277" y="277"/>
                    <a:pt x="1" y="416"/>
                  </a:cubicBezTo>
                  <a:cubicBezTo>
                    <a:pt x="139" y="588"/>
                    <a:pt x="415" y="727"/>
                    <a:pt x="554" y="1003"/>
                  </a:cubicBezTo>
                  <a:cubicBezTo>
                    <a:pt x="692" y="865"/>
                    <a:pt x="1003" y="727"/>
                    <a:pt x="1141" y="588"/>
                  </a:cubicBezTo>
                  <a:cubicBezTo>
                    <a:pt x="1003" y="277"/>
                    <a:pt x="692" y="139"/>
                    <a:pt x="55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6743577" y="3815735"/>
              <a:ext cx="35188" cy="23228"/>
            </a:xfrm>
            <a:custGeom>
              <a:avLst/>
              <a:gdLst/>
              <a:ahLst/>
              <a:cxnLst/>
              <a:rect l="l" t="t" r="r" b="b"/>
              <a:pathLst>
                <a:path w="1730" h="1142" extrusionOk="0">
                  <a:moveTo>
                    <a:pt x="1003" y="1"/>
                  </a:moveTo>
                  <a:cubicBezTo>
                    <a:pt x="1003" y="139"/>
                    <a:pt x="865" y="277"/>
                    <a:pt x="865" y="277"/>
                  </a:cubicBezTo>
                  <a:cubicBezTo>
                    <a:pt x="554" y="450"/>
                    <a:pt x="277" y="589"/>
                    <a:pt x="1" y="865"/>
                  </a:cubicBezTo>
                  <a:cubicBezTo>
                    <a:pt x="139" y="865"/>
                    <a:pt x="277" y="1003"/>
                    <a:pt x="416" y="1142"/>
                  </a:cubicBezTo>
                  <a:cubicBezTo>
                    <a:pt x="692" y="1003"/>
                    <a:pt x="1003" y="865"/>
                    <a:pt x="1280" y="589"/>
                  </a:cubicBezTo>
                  <a:lnTo>
                    <a:pt x="1729" y="589"/>
                  </a:lnTo>
                  <a:cubicBezTo>
                    <a:pt x="1556" y="450"/>
                    <a:pt x="1280" y="277"/>
                    <a:pt x="1142" y="139"/>
                  </a:cubicBezTo>
                  <a:lnTo>
                    <a:pt x="1003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6887012" y="3768649"/>
              <a:ext cx="63990" cy="73834"/>
            </a:xfrm>
            <a:custGeom>
              <a:avLst/>
              <a:gdLst/>
              <a:ahLst/>
              <a:cxnLst/>
              <a:rect l="l" t="t" r="r" b="b"/>
              <a:pathLst>
                <a:path w="3146" h="3630" extrusionOk="0">
                  <a:moveTo>
                    <a:pt x="1003" y="0"/>
                  </a:moveTo>
                  <a:cubicBezTo>
                    <a:pt x="726" y="311"/>
                    <a:pt x="277" y="588"/>
                    <a:pt x="138" y="1175"/>
                  </a:cubicBezTo>
                  <a:cubicBezTo>
                    <a:pt x="0" y="1590"/>
                    <a:pt x="0" y="2178"/>
                    <a:pt x="277" y="2592"/>
                  </a:cubicBezTo>
                  <a:cubicBezTo>
                    <a:pt x="415" y="2765"/>
                    <a:pt x="415" y="2904"/>
                    <a:pt x="553" y="3042"/>
                  </a:cubicBezTo>
                  <a:cubicBezTo>
                    <a:pt x="726" y="3180"/>
                    <a:pt x="1003" y="3457"/>
                    <a:pt x="1279" y="3457"/>
                  </a:cubicBezTo>
                  <a:cubicBezTo>
                    <a:pt x="1417" y="3457"/>
                    <a:pt x="1417" y="3629"/>
                    <a:pt x="1417" y="3629"/>
                  </a:cubicBezTo>
                  <a:cubicBezTo>
                    <a:pt x="1417" y="3457"/>
                    <a:pt x="1417" y="3457"/>
                    <a:pt x="1590" y="3457"/>
                  </a:cubicBezTo>
                  <a:cubicBezTo>
                    <a:pt x="2143" y="3042"/>
                    <a:pt x="2731" y="2592"/>
                    <a:pt x="3146" y="2178"/>
                  </a:cubicBezTo>
                  <a:lnTo>
                    <a:pt x="3146" y="2039"/>
                  </a:lnTo>
                  <a:lnTo>
                    <a:pt x="3146" y="1901"/>
                  </a:lnTo>
                  <a:cubicBezTo>
                    <a:pt x="3146" y="1728"/>
                    <a:pt x="3007" y="1728"/>
                    <a:pt x="3007" y="1590"/>
                  </a:cubicBezTo>
                  <a:cubicBezTo>
                    <a:pt x="2454" y="1175"/>
                    <a:pt x="1867" y="726"/>
                    <a:pt x="1279" y="311"/>
                  </a:cubicBezTo>
                  <a:cubicBezTo>
                    <a:pt x="1279" y="173"/>
                    <a:pt x="1141" y="173"/>
                    <a:pt x="1003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6160053" y="3250497"/>
              <a:ext cx="70336" cy="73143"/>
            </a:xfrm>
            <a:custGeom>
              <a:avLst/>
              <a:gdLst/>
              <a:ahLst/>
              <a:cxnLst/>
              <a:rect l="l" t="t" r="r" b="b"/>
              <a:pathLst>
                <a:path w="3458" h="3596" extrusionOk="0">
                  <a:moveTo>
                    <a:pt x="1591" y="1"/>
                  </a:moveTo>
                  <a:cubicBezTo>
                    <a:pt x="1038" y="415"/>
                    <a:pt x="450" y="865"/>
                    <a:pt x="1" y="1280"/>
                  </a:cubicBezTo>
                  <a:cubicBezTo>
                    <a:pt x="174" y="1591"/>
                    <a:pt x="450" y="1729"/>
                    <a:pt x="727" y="2005"/>
                  </a:cubicBezTo>
                  <a:cubicBezTo>
                    <a:pt x="1038" y="1867"/>
                    <a:pt x="1176" y="1591"/>
                    <a:pt x="1314" y="1452"/>
                  </a:cubicBezTo>
                  <a:cubicBezTo>
                    <a:pt x="1453" y="1452"/>
                    <a:pt x="1591" y="1280"/>
                    <a:pt x="1591" y="1280"/>
                  </a:cubicBezTo>
                  <a:lnTo>
                    <a:pt x="1729" y="1280"/>
                  </a:lnTo>
                  <a:cubicBezTo>
                    <a:pt x="1729" y="1280"/>
                    <a:pt x="1902" y="1280"/>
                    <a:pt x="2040" y="1452"/>
                  </a:cubicBezTo>
                  <a:cubicBezTo>
                    <a:pt x="2178" y="1591"/>
                    <a:pt x="2178" y="1867"/>
                    <a:pt x="2040" y="2005"/>
                  </a:cubicBezTo>
                  <a:cubicBezTo>
                    <a:pt x="1729" y="2316"/>
                    <a:pt x="1591" y="2455"/>
                    <a:pt x="1453" y="2731"/>
                  </a:cubicBezTo>
                  <a:cubicBezTo>
                    <a:pt x="1453" y="2731"/>
                    <a:pt x="1591" y="2870"/>
                    <a:pt x="1729" y="2870"/>
                  </a:cubicBezTo>
                  <a:lnTo>
                    <a:pt x="2178" y="2455"/>
                  </a:lnTo>
                  <a:cubicBezTo>
                    <a:pt x="2317" y="2316"/>
                    <a:pt x="2455" y="2316"/>
                    <a:pt x="2455" y="2316"/>
                  </a:cubicBezTo>
                  <a:lnTo>
                    <a:pt x="2766" y="2316"/>
                  </a:lnTo>
                  <a:cubicBezTo>
                    <a:pt x="3043" y="2593"/>
                    <a:pt x="3043" y="2870"/>
                    <a:pt x="2904" y="3008"/>
                  </a:cubicBezTo>
                  <a:cubicBezTo>
                    <a:pt x="2593" y="3181"/>
                    <a:pt x="2455" y="3319"/>
                    <a:pt x="2317" y="3595"/>
                  </a:cubicBezTo>
                  <a:lnTo>
                    <a:pt x="2455" y="3595"/>
                  </a:lnTo>
                  <a:cubicBezTo>
                    <a:pt x="2593" y="3457"/>
                    <a:pt x="2766" y="3319"/>
                    <a:pt x="2904" y="3181"/>
                  </a:cubicBezTo>
                  <a:cubicBezTo>
                    <a:pt x="3043" y="3008"/>
                    <a:pt x="3181" y="3008"/>
                    <a:pt x="3319" y="3008"/>
                  </a:cubicBezTo>
                  <a:lnTo>
                    <a:pt x="3457" y="3008"/>
                  </a:lnTo>
                  <a:cubicBezTo>
                    <a:pt x="3319" y="2731"/>
                    <a:pt x="3043" y="2593"/>
                    <a:pt x="2904" y="2316"/>
                  </a:cubicBezTo>
                  <a:cubicBezTo>
                    <a:pt x="2455" y="1591"/>
                    <a:pt x="2040" y="865"/>
                    <a:pt x="159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6488375" y="3370724"/>
              <a:ext cx="275627" cy="257342"/>
            </a:xfrm>
            <a:custGeom>
              <a:avLst/>
              <a:gdLst/>
              <a:ahLst/>
              <a:cxnLst/>
              <a:rect l="l" t="t" r="r" b="b"/>
              <a:pathLst>
                <a:path w="13551" h="12652" extrusionOk="0">
                  <a:moveTo>
                    <a:pt x="865" y="0"/>
                  </a:moveTo>
                  <a:cubicBezTo>
                    <a:pt x="727" y="0"/>
                    <a:pt x="588" y="139"/>
                    <a:pt x="450" y="139"/>
                  </a:cubicBezTo>
                  <a:lnTo>
                    <a:pt x="1" y="139"/>
                  </a:lnTo>
                  <a:cubicBezTo>
                    <a:pt x="1" y="277"/>
                    <a:pt x="139" y="277"/>
                    <a:pt x="139" y="277"/>
                  </a:cubicBezTo>
                  <a:cubicBezTo>
                    <a:pt x="1453" y="1417"/>
                    <a:pt x="2731" y="2731"/>
                    <a:pt x="3907" y="3733"/>
                  </a:cubicBezTo>
                  <a:lnTo>
                    <a:pt x="4321" y="4183"/>
                  </a:lnTo>
                  <a:lnTo>
                    <a:pt x="6188" y="5911"/>
                  </a:lnTo>
                  <a:lnTo>
                    <a:pt x="7052" y="6602"/>
                  </a:lnTo>
                  <a:lnTo>
                    <a:pt x="8642" y="8054"/>
                  </a:lnTo>
                  <a:cubicBezTo>
                    <a:pt x="10232" y="9506"/>
                    <a:pt x="11822" y="10923"/>
                    <a:pt x="13550" y="12651"/>
                  </a:cubicBezTo>
                  <a:lnTo>
                    <a:pt x="13550" y="11649"/>
                  </a:lnTo>
                  <a:cubicBezTo>
                    <a:pt x="12548" y="10646"/>
                    <a:pt x="11373" y="9782"/>
                    <a:pt x="10370" y="8918"/>
                  </a:cubicBezTo>
                  <a:cubicBezTo>
                    <a:pt x="9091" y="7777"/>
                    <a:pt x="7778" y="6602"/>
                    <a:pt x="6499" y="5323"/>
                  </a:cubicBezTo>
                  <a:cubicBezTo>
                    <a:pt x="4598" y="3595"/>
                    <a:pt x="2731" y="1729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6453228" y="3306044"/>
              <a:ext cx="357170" cy="328349"/>
            </a:xfrm>
            <a:custGeom>
              <a:avLst/>
              <a:gdLst/>
              <a:ahLst/>
              <a:cxnLst/>
              <a:rect l="l" t="t" r="r" b="b"/>
              <a:pathLst>
                <a:path w="17560" h="16143" extrusionOk="0">
                  <a:moveTo>
                    <a:pt x="5185" y="0"/>
                  </a:moveTo>
                  <a:cubicBezTo>
                    <a:pt x="4183" y="0"/>
                    <a:pt x="3181" y="139"/>
                    <a:pt x="2316" y="450"/>
                  </a:cubicBezTo>
                  <a:cubicBezTo>
                    <a:pt x="1729" y="588"/>
                    <a:pt x="1314" y="726"/>
                    <a:pt x="726" y="1003"/>
                  </a:cubicBezTo>
                  <a:cubicBezTo>
                    <a:pt x="450" y="1141"/>
                    <a:pt x="139" y="1452"/>
                    <a:pt x="1" y="1590"/>
                  </a:cubicBezTo>
                  <a:cubicBezTo>
                    <a:pt x="588" y="2178"/>
                    <a:pt x="1141" y="2731"/>
                    <a:pt x="1729" y="3319"/>
                  </a:cubicBezTo>
                  <a:lnTo>
                    <a:pt x="2178" y="3319"/>
                  </a:lnTo>
                  <a:cubicBezTo>
                    <a:pt x="2316" y="3319"/>
                    <a:pt x="2455" y="3180"/>
                    <a:pt x="2593" y="3180"/>
                  </a:cubicBezTo>
                  <a:cubicBezTo>
                    <a:pt x="2005" y="2731"/>
                    <a:pt x="1452" y="2178"/>
                    <a:pt x="865" y="1729"/>
                  </a:cubicBezTo>
                  <a:cubicBezTo>
                    <a:pt x="1141" y="1452"/>
                    <a:pt x="1452" y="1314"/>
                    <a:pt x="1729" y="1141"/>
                  </a:cubicBezTo>
                  <a:cubicBezTo>
                    <a:pt x="2178" y="864"/>
                    <a:pt x="2593" y="726"/>
                    <a:pt x="3042" y="588"/>
                  </a:cubicBezTo>
                  <a:cubicBezTo>
                    <a:pt x="3734" y="450"/>
                    <a:pt x="4321" y="277"/>
                    <a:pt x="5047" y="277"/>
                  </a:cubicBezTo>
                  <a:cubicBezTo>
                    <a:pt x="6049" y="277"/>
                    <a:pt x="7052" y="450"/>
                    <a:pt x="8054" y="726"/>
                  </a:cubicBezTo>
                  <a:cubicBezTo>
                    <a:pt x="9091" y="1003"/>
                    <a:pt x="10094" y="1452"/>
                    <a:pt x="11096" y="1867"/>
                  </a:cubicBezTo>
                  <a:cubicBezTo>
                    <a:pt x="12237" y="2593"/>
                    <a:pt x="13412" y="3457"/>
                    <a:pt x="14414" y="4459"/>
                  </a:cubicBezTo>
                  <a:cubicBezTo>
                    <a:pt x="14967" y="5047"/>
                    <a:pt x="15555" y="5634"/>
                    <a:pt x="16004" y="6326"/>
                  </a:cubicBezTo>
                  <a:cubicBezTo>
                    <a:pt x="16281" y="7052"/>
                    <a:pt x="16557" y="7777"/>
                    <a:pt x="16695" y="8503"/>
                  </a:cubicBezTo>
                  <a:cubicBezTo>
                    <a:pt x="17007" y="9367"/>
                    <a:pt x="17145" y="10232"/>
                    <a:pt x="17145" y="11096"/>
                  </a:cubicBezTo>
                  <a:cubicBezTo>
                    <a:pt x="17145" y="11822"/>
                    <a:pt x="17007" y="12375"/>
                    <a:pt x="16868" y="13100"/>
                  </a:cubicBezTo>
                  <a:cubicBezTo>
                    <a:pt x="16695" y="13550"/>
                    <a:pt x="16557" y="13965"/>
                    <a:pt x="16281" y="14552"/>
                  </a:cubicBezTo>
                  <a:cubicBezTo>
                    <a:pt x="16142" y="14690"/>
                    <a:pt x="16004" y="14967"/>
                    <a:pt x="15831" y="15278"/>
                  </a:cubicBezTo>
                  <a:cubicBezTo>
                    <a:pt x="15693" y="15140"/>
                    <a:pt x="15555" y="14967"/>
                    <a:pt x="15278" y="14829"/>
                  </a:cubicBezTo>
                  <a:lnTo>
                    <a:pt x="15278" y="15831"/>
                  </a:lnTo>
                  <a:cubicBezTo>
                    <a:pt x="15417" y="15831"/>
                    <a:pt x="15417" y="16004"/>
                    <a:pt x="15555" y="16142"/>
                  </a:cubicBezTo>
                  <a:cubicBezTo>
                    <a:pt x="15693" y="16004"/>
                    <a:pt x="15831" y="15831"/>
                    <a:pt x="16004" y="15693"/>
                  </a:cubicBezTo>
                  <a:cubicBezTo>
                    <a:pt x="16281" y="15416"/>
                    <a:pt x="16557" y="14967"/>
                    <a:pt x="16695" y="14690"/>
                  </a:cubicBezTo>
                  <a:cubicBezTo>
                    <a:pt x="17007" y="14276"/>
                    <a:pt x="17145" y="13688"/>
                    <a:pt x="17283" y="13239"/>
                  </a:cubicBezTo>
                  <a:cubicBezTo>
                    <a:pt x="17421" y="12686"/>
                    <a:pt x="17560" y="11960"/>
                    <a:pt x="17560" y="11234"/>
                  </a:cubicBezTo>
                  <a:cubicBezTo>
                    <a:pt x="17560" y="10370"/>
                    <a:pt x="17421" y="9506"/>
                    <a:pt x="17283" y="8780"/>
                  </a:cubicBezTo>
                  <a:cubicBezTo>
                    <a:pt x="17007" y="7916"/>
                    <a:pt x="16695" y="7190"/>
                    <a:pt x="16281" y="6499"/>
                  </a:cubicBezTo>
                  <a:cubicBezTo>
                    <a:pt x="15693" y="5634"/>
                    <a:pt x="14967" y="4770"/>
                    <a:pt x="14103" y="3906"/>
                  </a:cubicBezTo>
                  <a:cubicBezTo>
                    <a:pt x="13239" y="3042"/>
                    <a:pt x="12237" y="2178"/>
                    <a:pt x="11096" y="1590"/>
                  </a:cubicBezTo>
                  <a:cubicBezTo>
                    <a:pt x="10094" y="1003"/>
                    <a:pt x="9229" y="726"/>
                    <a:pt x="8365" y="450"/>
                  </a:cubicBezTo>
                  <a:cubicBezTo>
                    <a:pt x="7363" y="139"/>
                    <a:pt x="6188" y="0"/>
                    <a:pt x="518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6447594" y="3338384"/>
              <a:ext cx="2848" cy="11960"/>
            </a:xfrm>
            <a:custGeom>
              <a:avLst/>
              <a:gdLst/>
              <a:ahLst/>
              <a:cxnLst/>
              <a:rect l="l" t="t" r="r" b="b"/>
              <a:pathLst>
                <a:path w="140" h="588" extrusionOk="0">
                  <a:moveTo>
                    <a:pt x="139" y="0"/>
                  </a:moveTo>
                  <a:cubicBezTo>
                    <a:pt x="1" y="139"/>
                    <a:pt x="1" y="415"/>
                    <a:pt x="139" y="588"/>
                  </a:cubicBezTo>
                  <a:lnTo>
                    <a:pt x="139" y="27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6482761" y="3373531"/>
              <a:ext cx="284048" cy="258033"/>
            </a:xfrm>
            <a:custGeom>
              <a:avLst/>
              <a:gdLst/>
              <a:ahLst/>
              <a:cxnLst/>
              <a:rect l="l" t="t" r="r" b="b"/>
              <a:pathLst>
                <a:path w="13965" h="12686" extrusionOk="0">
                  <a:moveTo>
                    <a:pt x="0" y="1"/>
                  </a:moveTo>
                  <a:cubicBezTo>
                    <a:pt x="2143" y="1867"/>
                    <a:pt x="4183" y="3872"/>
                    <a:pt x="6187" y="5911"/>
                  </a:cubicBezTo>
                  <a:cubicBezTo>
                    <a:pt x="7466" y="7052"/>
                    <a:pt x="8780" y="8192"/>
                    <a:pt x="10059" y="9368"/>
                  </a:cubicBezTo>
                  <a:cubicBezTo>
                    <a:pt x="11329" y="10470"/>
                    <a:pt x="12566" y="11444"/>
                    <a:pt x="13834" y="12570"/>
                  </a:cubicBezTo>
                  <a:lnTo>
                    <a:pt x="13834" y="12570"/>
                  </a:lnTo>
                  <a:cubicBezTo>
                    <a:pt x="13826" y="12538"/>
                    <a:pt x="13826" y="12513"/>
                    <a:pt x="13826" y="12513"/>
                  </a:cubicBezTo>
                  <a:cubicBezTo>
                    <a:pt x="12098" y="10785"/>
                    <a:pt x="10508" y="9368"/>
                    <a:pt x="8918" y="7916"/>
                  </a:cubicBezTo>
                  <a:lnTo>
                    <a:pt x="7328" y="6464"/>
                  </a:lnTo>
                  <a:lnTo>
                    <a:pt x="6464" y="5773"/>
                  </a:lnTo>
                  <a:lnTo>
                    <a:pt x="4597" y="4045"/>
                  </a:lnTo>
                  <a:lnTo>
                    <a:pt x="4183" y="3595"/>
                  </a:lnTo>
                  <a:cubicBezTo>
                    <a:pt x="3007" y="2593"/>
                    <a:pt x="1729" y="1279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  <a:moveTo>
                    <a:pt x="13834" y="12570"/>
                  </a:moveTo>
                  <a:cubicBezTo>
                    <a:pt x="13847" y="12620"/>
                    <a:pt x="13879" y="12686"/>
                    <a:pt x="13965" y="12686"/>
                  </a:cubicBezTo>
                  <a:cubicBezTo>
                    <a:pt x="13921" y="12647"/>
                    <a:pt x="13878" y="12608"/>
                    <a:pt x="13834" y="1257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6450421" y="3294085"/>
              <a:ext cx="369110" cy="343115"/>
            </a:xfrm>
            <a:custGeom>
              <a:avLst/>
              <a:gdLst/>
              <a:ahLst/>
              <a:cxnLst/>
              <a:rect l="l" t="t" r="r" b="b"/>
              <a:pathLst>
                <a:path w="18147" h="16869" extrusionOk="0">
                  <a:moveTo>
                    <a:pt x="5185" y="1"/>
                  </a:moveTo>
                  <a:cubicBezTo>
                    <a:pt x="3457" y="1"/>
                    <a:pt x="1590" y="450"/>
                    <a:pt x="277" y="1729"/>
                  </a:cubicBezTo>
                  <a:lnTo>
                    <a:pt x="139" y="1902"/>
                  </a:lnTo>
                  <a:lnTo>
                    <a:pt x="0" y="2040"/>
                  </a:lnTo>
                  <a:lnTo>
                    <a:pt x="0" y="2178"/>
                  </a:lnTo>
                  <a:lnTo>
                    <a:pt x="0" y="2455"/>
                  </a:lnTo>
                  <a:lnTo>
                    <a:pt x="0" y="2766"/>
                  </a:lnTo>
                  <a:cubicBezTo>
                    <a:pt x="588" y="3042"/>
                    <a:pt x="1003" y="3457"/>
                    <a:pt x="1590" y="3907"/>
                  </a:cubicBezTo>
                  <a:lnTo>
                    <a:pt x="1867" y="3907"/>
                  </a:lnTo>
                  <a:cubicBezTo>
                    <a:pt x="1279" y="3319"/>
                    <a:pt x="726" y="2766"/>
                    <a:pt x="139" y="2178"/>
                  </a:cubicBezTo>
                  <a:cubicBezTo>
                    <a:pt x="277" y="2040"/>
                    <a:pt x="588" y="1729"/>
                    <a:pt x="864" y="1591"/>
                  </a:cubicBezTo>
                  <a:cubicBezTo>
                    <a:pt x="1452" y="1314"/>
                    <a:pt x="1867" y="1176"/>
                    <a:pt x="2454" y="1038"/>
                  </a:cubicBezTo>
                  <a:cubicBezTo>
                    <a:pt x="3319" y="727"/>
                    <a:pt x="4321" y="588"/>
                    <a:pt x="5323" y="588"/>
                  </a:cubicBezTo>
                  <a:cubicBezTo>
                    <a:pt x="6326" y="588"/>
                    <a:pt x="7501" y="727"/>
                    <a:pt x="8503" y="1038"/>
                  </a:cubicBezTo>
                  <a:cubicBezTo>
                    <a:pt x="9367" y="1314"/>
                    <a:pt x="10232" y="1591"/>
                    <a:pt x="11234" y="2178"/>
                  </a:cubicBezTo>
                  <a:cubicBezTo>
                    <a:pt x="12375" y="2766"/>
                    <a:pt x="13377" y="3630"/>
                    <a:pt x="14241" y="4494"/>
                  </a:cubicBezTo>
                  <a:cubicBezTo>
                    <a:pt x="15105" y="5358"/>
                    <a:pt x="15831" y="6222"/>
                    <a:pt x="16419" y="7087"/>
                  </a:cubicBezTo>
                  <a:cubicBezTo>
                    <a:pt x="16833" y="7778"/>
                    <a:pt x="17145" y="8504"/>
                    <a:pt x="17421" y="9368"/>
                  </a:cubicBezTo>
                  <a:cubicBezTo>
                    <a:pt x="17559" y="10094"/>
                    <a:pt x="17698" y="10958"/>
                    <a:pt x="17698" y="11822"/>
                  </a:cubicBezTo>
                  <a:cubicBezTo>
                    <a:pt x="17698" y="12548"/>
                    <a:pt x="17559" y="13274"/>
                    <a:pt x="17421" y="13827"/>
                  </a:cubicBezTo>
                  <a:cubicBezTo>
                    <a:pt x="17283" y="14276"/>
                    <a:pt x="17145" y="14864"/>
                    <a:pt x="16833" y="15278"/>
                  </a:cubicBezTo>
                  <a:cubicBezTo>
                    <a:pt x="16695" y="15555"/>
                    <a:pt x="16419" y="16004"/>
                    <a:pt x="16142" y="16281"/>
                  </a:cubicBezTo>
                  <a:cubicBezTo>
                    <a:pt x="15969" y="16419"/>
                    <a:pt x="15831" y="16592"/>
                    <a:pt x="15693" y="16730"/>
                  </a:cubicBezTo>
                  <a:cubicBezTo>
                    <a:pt x="15555" y="16592"/>
                    <a:pt x="15555" y="16419"/>
                    <a:pt x="15416" y="16419"/>
                  </a:cubicBezTo>
                  <a:cubicBezTo>
                    <a:pt x="15416" y="16419"/>
                    <a:pt x="15416" y="16592"/>
                    <a:pt x="15555" y="16592"/>
                  </a:cubicBezTo>
                  <a:cubicBezTo>
                    <a:pt x="15555" y="16730"/>
                    <a:pt x="15693" y="16730"/>
                    <a:pt x="15693" y="16868"/>
                  </a:cubicBezTo>
                  <a:lnTo>
                    <a:pt x="15969" y="16868"/>
                  </a:lnTo>
                  <a:cubicBezTo>
                    <a:pt x="16142" y="16868"/>
                    <a:pt x="16280" y="16868"/>
                    <a:pt x="16280" y="16730"/>
                  </a:cubicBezTo>
                  <a:cubicBezTo>
                    <a:pt x="16419" y="16730"/>
                    <a:pt x="16419" y="16730"/>
                    <a:pt x="16557" y="16592"/>
                  </a:cubicBezTo>
                  <a:cubicBezTo>
                    <a:pt x="16695" y="16281"/>
                    <a:pt x="17006" y="15866"/>
                    <a:pt x="17145" y="15555"/>
                  </a:cubicBezTo>
                  <a:cubicBezTo>
                    <a:pt x="17421" y="15140"/>
                    <a:pt x="17559" y="14864"/>
                    <a:pt x="17698" y="14414"/>
                  </a:cubicBezTo>
                  <a:cubicBezTo>
                    <a:pt x="18009" y="13688"/>
                    <a:pt x="18147" y="12824"/>
                    <a:pt x="18147" y="12098"/>
                  </a:cubicBezTo>
                  <a:cubicBezTo>
                    <a:pt x="18147" y="11234"/>
                    <a:pt x="18147" y="10543"/>
                    <a:pt x="18009" y="9679"/>
                  </a:cubicBezTo>
                  <a:cubicBezTo>
                    <a:pt x="17870" y="8953"/>
                    <a:pt x="17559" y="8227"/>
                    <a:pt x="17283" y="7363"/>
                  </a:cubicBezTo>
                  <a:cubicBezTo>
                    <a:pt x="16695" y="6050"/>
                    <a:pt x="15693" y="4909"/>
                    <a:pt x="14690" y="3907"/>
                  </a:cubicBezTo>
                  <a:cubicBezTo>
                    <a:pt x="14103" y="3319"/>
                    <a:pt x="13550" y="2904"/>
                    <a:pt x="12824" y="2593"/>
                  </a:cubicBezTo>
                  <a:cubicBezTo>
                    <a:pt x="12236" y="2178"/>
                    <a:pt x="11649" y="1729"/>
                    <a:pt x="11096" y="1452"/>
                  </a:cubicBezTo>
                  <a:cubicBezTo>
                    <a:pt x="10232" y="1038"/>
                    <a:pt x="9367" y="727"/>
                    <a:pt x="8503" y="450"/>
                  </a:cubicBezTo>
                  <a:cubicBezTo>
                    <a:pt x="7501" y="312"/>
                    <a:pt x="6637" y="1"/>
                    <a:pt x="560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6388548" y="3203390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6295047" y="3396739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6098891" y="3127462"/>
              <a:ext cx="746661" cy="128691"/>
            </a:xfrm>
            <a:custGeom>
              <a:avLst/>
              <a:gdLst/>
              <a:ahLst/>
              <a:cxnLst/>
              <a:rect l="l" t="t" r="r" b="b"/>
              <a:pathLst>
                <a:path w="36709" h="6327" extrusionOk="0">
                  <a:moveTo>
                    <a:pt x="23920" y="1"/>
                  </a:moveTo>
                  <a:cubicBezTo>
                    <a:pt x="22745" y="1"/>
                    <a:pt x="21604" y="139"/>
                    <a:pt x="20602" y="277"/>
                  </a:cubicBezTo>
                  <a:cubicBezTo>
                    <a:pt x="19426" y="588"/>
                    <a:pt x="18424" y="865"/>
                    <a:pt x="17422" y="1141"/>
                  </a:cubicBezTo>
                  <a:cubicBezTo>
                    <a:pt x="16419" y="1591"/>
                    <a:pt x="15417" y="2006"/>
                    <a:pt x="14414" y="2593"/>
                  </a:cubicBezTo>
                  <a:cubicBezTo>
                    <a:pt x="13965" y="2870"/>
                    <a:pt x="13550" y="3181"/>
                    <a:pt x="13101" y="3457"/>
                  </a:cubicBezTo>
                  <a:cubicBezTo>
                    <a:pt x="12686" y="3734"/>
                    <a:pt x="12513" y="4045"/>
                    <a:pt x="12237" y="4321"/>
                  </a:cubicBezTo>
                  <a:cubicBezTo>
                    <a:pt x="11649" y="3734"/>
                    <a:pt x="11096" y="3319"/>
                    <a:pt x="10508" y="2870"/>
                  </a:cubicBezTo>
                  <a:cubicBezTo>
                    <a:pt x="9783" y="2144"/>
                    <a:pt x="9057" y="1729"/>
                    <a:pt x="8365" y="1003"/>
                  </a:cubicBezTo>
                  <a:lnTo>
                    <a:pt x="8054" y="1003"/>
                  </a:lnTo>
                  <a:cubicBezTo>
                    <a:pt x="7916" y="1003"/>
                    <a:pt x="7778" y="1003"/>
                    <a:pt x="7778" y="1141"/>
                  </a:cubicBezTo>
                  <a:cubicBezTo>
                    <a:pt x="6326" y="1280"/>
                    <a:pt x="5185" y="2006"/>
                    <a:pt x="4045" y="2731"/>
                  </a:cubicBezTo>
                  <a:cubicBezTo>
                    <a:pt x="2731" y="3457"/>
                    <a:pt x="1452" y="4321"/>
                    <a:pt x="139" y="5047"/>
                  </a:cubicBezTo>
                  <a:cubicBezTo>
                    <a:pt x="139" y="5047"/>
                    <a:pt x="1" y="5186"/>
                    <a:pt x="1" y="5324"/>
                  </a:cubicBezTo>
                  <a:cubicBezTo>
                    <a:pt x="1" y="5462"/>
                    <a:pt x="1" y="5600"/>
                    <a:pt x="139" y="5600"/>
                  </a:cubicBezTo>
                  <a:cubicBezTo>
                    <a:pt x="139" y="5773"/>
                    <a:pt x="139" y="5773"/>
                    <a:pt x="277" y="5773"/>
                  </a:cubicBezTo>
                  <a:lnTo>
                    <a:pt x="277" y="5911"/>
                  </a:lnTo>
                  <a:lnTo>
                    <a:pt x="727" y="6326"/>
                  </a:lnTo>
                  <a:lnTo>
                    <a:pt x="727" y="6050"/>
                  </a:lnTo>
                  <a:cubicBezTo>
                    <a:pt x="588" y="5773"/>
                    <a:pt x="588" y="5462"/>
                    <a:pt x="727" y="5186"/>
                  </a:cubicBezTo>
                  <a:cubicBezTo>
                    <a:pt x="727" y="5047"/>
                    <a:pt x="865" y="4909"/>
                    <a:pt x="1003" y="4736"/>
                  </a:cubicBezTo>
                  <a:cubicBezTo>
                    <a:pt x="2317" y="3872"/>
                    <a:pt x="3734" y="3181"/>
                    <a:pt x="5047" y="2593"/>
                  </a:cubicBezTo>
                  <a:lnTo>
                    <a:pt x="5185" y="2455"/>
                  </a:lnTo>
                  <a:cubicBezTo>
                    <a:pt x="5773" y="2144"/>
                    <a:pt x="6464" y="1867"/>
                    <a:pt x="7052" y="1591"/>
                  </a:cubicBezTo>
                  <a:cubicBezTo>
                    <a:pt x="7190" y="1452"/>
                    <a:pt x="7328" y="1452"/>
                    <a:pt x="7328" y="1452"/>
                  </a:cubicBezTo>
                  <a:lnTo>
                    <a:pt x="7916" y="1452"/>
                  </a:lnTo>
                  <a:cubicBezTo>
                    <a:pt x="8193" y="1452"/>
                    <a:pt x="8365" y="1452"/>
                    <a:pt x="8504" y="1591"/>
                  </a:cubicBezTo>
                  <a:cubicBezTo>
                    <a:pt x="9644" y="2593"/>
                    <a:pt x="10785" y="3596"/>
                    <a:pt x="12098" y="5047"/>
                  </a:cubicBezTo>
                  <a:cubicBezTo>
                    <a:pt x="13550" y="3734"/>
                    <a:pt x="15106" y="2731"/>
                    <a:pt x="16696" y="2006"/>
                  </a:cubicBezTo>
                  <a:cubicBezTo>
                    <a:pt x="18735" y="1141"/>
                    <a:pt x="20878" y="588"/>
                    <a:pt x="23056" y="416"/>
                  </a:cubicBezTo>
                  <a:lnTo>
                    <a:pt x="24196" y="416"/>
                  </a:lnTo>
                  <a:cubicBezTo>
                    <a:pt x="26063" y="416"/>
                    <a:pt x="27791" y="727"/>
                    <a:pt x="29519" y="1141"/>
                  </a:cubicBezTo>
                  <a:cubicBezTo>
                    <a:pt x="29658" y="1141"/>
                    <a:pt x="29969" y="1280"/>
                    <a:pt x="30245" y="1452"/>
                  </a:cubicBezTo>
                  <a:lnTo>
                    <a:pt x="30383" y="1452"/>
                  </a:lnTo>
                  <a:cubicBezTo>
                    <a:pt x="30383" y="1591"/>
                    <a:pt x="30383" y="1591"/>
                    <a:pt x="30522" y="1729"/>
                  </a:cubicBezTo>
                  <a:cubicBezTo>
                    <a:pt x="31248" y="2144"/>
                    <a:pt x="32112" y="2593"/>
                    <a:pt x="32976" y="3008"/>
                  </a:cubicBezTo>
                  <a:cubicBezTo>
                    <a:pt x="34116" y="3734"/>
                    <a:pt x="35430" y="4598"/>
                    <a:pt x="36709" y="5324"/>
                  </a:cubicBezTo>
                  <a:cubicBezTo>
                    <a:pt x="35845" y="4598"/>
                    <a:pt x="34981" y="3872"/>
                    <a:pt x="33978" y="3319"/>
                  </a:cubicBezTo>
                  <a:cubicBezTo>
                    <a:pt x="32699" y="2455"/>
                    <a:pt x="31248" y="1729"/>
                    <a:pt x="29658" y="1141"/>
                  </a:cubicBezTo>
                  <a:cubicBezTo>
                    <a:pt x="28068" y="416"/>
                    <a:pt x="26339" y="139"/>
                    <a:pt x="2461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6884185" y="3291278"/>
              <a:ext cx="96351" cy="474573"/>
            </a:xfrm>
            <a:custGeom>
              <a:avLst/>
              <a:gdLst/>
              <a:ahLst/>
              <a:cxnLst/>
              <a:rect l="l" t="t" r="r" b="b"/>
              <a:pathLst>
                <a:path w="4737" h="23332" extrusionOk="0">
                  <a:moveTo>
                    <a:pt x="865" y="0"/>
                  </a:moveTo>
                  <a:lnTo>
                    <a:pt x="865" y="0"/>
                  </a:lnTo>
                  <a:cubicBezTo>
                    <a:pt x="1003" y="311"/>
                    <a:pt x="1142" y="450"/>
                    <a:pt x="1280" y="726"/>
                  </a:cubicBezTo>
                  <a:cubicBezTo>
                    <a:pt x="2420" y="2455"/>
                    <a:pt x="3285" y="4459"/>
                    <a:pt x="3872" y="6637"/>
                  </a:cubicBezTo>
                  <a:cubicBezTo>
                    <a:pt x="4460" y="8642"/>
                    <a:pt x="4598" y="10819"/>
                    <a:pt x="4322" y="12824"/>
                  </a:cubicBezTo>
                  <a:cubicBezTo>
                    <a:pt x="4149" y="15002"/>
                    <a:pt x="3457" y="17145"/>
                    <a:pt x="2282" y="19011"/>
                  </a:cubicBezTo>
                  <a:cubicBezTo>
                    <a:pt x="1867" y="19737"/>
                    <a:pt x="1280" y="20601"/>
                    <a:pt x="554" y="21327"/>
                  </a:cubicBezTo>
                  <a:cubicBezTo>
                    <a:pt x="416" y="21465"/>
                    <a:pt x="277" y="21742"/>
                    <a:pt x="1" y="21915"/>
                  </a:cubicBezTo>
                  <a:cubicBezTo>
                    <a:pt x="554" y="22329"/>
                    <a:pt x="1142" y="22917"/>
                    <a:pt x="1556" y="23332"/>
                  </a:cubicBezTo>
                  <a:cubicBezTo>
                    <a:pt x="1764" y="23332"/>
                    <a:pt x="1956" y="23270"/>
                    <a:pt x="2102" y="23270"/>
                  </a:cubicBezTo>
                  <a:cubicBezTo>
                    <a:pt x="2175" y="23270"/>
                    <a:pt x="2236" y="23286"/>
                    <a:pt x="2282" y="23332"/>
                  </a:cubicBezTo>
                  <a:cubicBezTo>
                    <a:pt x="1867" y="22917"/>
                    <a:pt x="1280" y="22468"/>
                    <a:pt x="692" y="21915"/>
                  </a:cubicBezTo>
                  <a:cubicBezTo>
                    <a:pt x="692" y="21915"/>
                    <a:pt x="865" y="21915"/>
                    <a:pt x="865" y="21742"/>
                  </a:cubicBezTo>
                  <a:cubicBezTo>
                    <a:pt x="1003" y="21465"/>
                    <a:pt x="1142" y="21327"/>
                    <a:pt x="1280" y="21189"/>
                  </a:cubicBezTo>
                  <a:cubicBezTo>
                    <a:pt x="1418" y="20878"/>
                    <a:pt x="1729" y="20601"/>
                    <a:pt x="1867" y="20325"/>
                  </a:cubicBezTo>
                  <a:cubicBezTo>
                    <a:pt x="2144" y="20014"/>
                    <a:pt x="2420" y="19737"/>
                    <a:pt x="2593" y="19322"/>
                  </a:cubicBezTo>
                  <a:cubicBezTo>
                    <a:pt x="3146" y="18596"/>
                    <a:pt x="3457" y="17871"/>
                    <a:pt x="3872" y="17006"/>
                  </a:cubicBezTo>
                  <a:cubicBezTo>
                    <a:pt x="4010" y="16730"/>
                    <a:pt x="4010" y="16281"/>
                    <a:pt x="4149" y="15866"/>
                  </a:cubicBezTo>
                  <a:cubicBezTo>
                    <a:pt x="4322" y="15416"/>
                    <a:pt x="4322" y="15002"/>
                    <a:pt x="4460" y="14552"/>
                  </a:cubicBezTo>
                  <a:cubicBezTo>
                    <a:pt x="4598" y="13688"/>
                    <a:pt x="4598" y="12824"/>
                    <a:pt x="4598" y="11960"/>
                  </a:cubicBezTo>
                  <a:cubicBezTo>
                    <a:pt x="4736" y="10232"/>
                    <a:pt x="4598" y="8503"/>
                    <a:pt x="4322" y="6775"/>
                  </a:cubicBezTo>
                  <a:cubicBezTo>
                    <a:pt x="4149" y="6637"/>
                    <a:pt x="4149" y="6360"/>
                    <a:pt x="4010" y="6049"/>
                  </a:cubicBezTo>
                  <a:lnTo>
                    <a:pt x="4149" y="6049"/>
                  </a:lnTo>
                  <a:cubicBezTo>
                    <a:pt x="4149" y="5911"/>
                    <a:pt x="4010" y="5773"/>
                    <a:pt x="4010" y="5635"/>
                  </a:cubicBezTo>
                  <a:cubicBezTo>
                    <a:pt x="3596" y="4459"/>
                    <a:pt x="3008" y="3319"/>
                    <a:pt x="2282" y="2178"/>
                  </a:cubicBezTo>
                  <a:cubicBezTo>
                    <a:pt x="1867" y="1452"/>
                    <a:pt x="1418" y="726"/>
                    <a:pt x="86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6274646" y="3414312"/>
              <a:ext cx="562482" cy="503395"/>
            </a:xfrm>
            <a:custGeom>
              <a:avLst/>
              <a:gdLst/>
              <a:ahLst/>
              <a:cxnLst/>
              <a:rect l="l" t="t" r="r" b="b"/>
              <a:pathLst>
                <a:path w="27654" h="24749" extrusionOk="0">
                  <a:moveTo>
                    <a:pt x="1" y="0"/>
                  </a:moveTo>
                  <a:cubicBezTo>
                    <a:pt x="47" y="34"/>
                    <a:pt x="93" y="68"/>
                    <a:pt x="139" y="102"/>
                  </a:cubicBezTo>
                  <a:lnTo>
                    <a:pt x="139" y="102"/>
                  </a:lnTo>
                  <a:cubicBezTo>
                    <a:pt x="138" y="0"/>
                    <a:pt x="126" y="0"/>
                    <a:pt x="1" y="0"/>
                  </a:cubicBezTo>
                  <a:close/>
                  <a:moveTo>
                    <a:pt x="27653" y="24196"/>
                  </a:moveTo>
                  <a:lnTo>
                    <a:pt x="27653" y="24196"/>
                  </a:lnTo>
                  <a:cubicBezTo>
                    <a:pt x="27567" y="24239"/>
                    <a:pt x="27477" y="24285"/>
                    <a:pt x="27391" y="24333"/>
                  </a:cubicBezTo>
                  <a:lnTo>
                    <a:pt x="27391" y="24333"/>
                  </a:lnTo>
                  <a:cubicBezTo>
                    <a:pt x="27429" y="24329"/>
                    <a:pt x="27541" y="24308"/>
                    <a:pt x="27653" y="24196"/>
                  </a:cubicBezTo>
                  <a:close/>
                  <a:moveTo>
                    <a:pt x="139" y="102"/>
                  </a:moveTo>
                  <a:cubicBezTo>
                    <a:pt x="139" y="113"/>
                    <a:pt x="139" y="125"/>
                    <a:pt x="139" y="139"/>
                  </a:cubicBezTo>
                  <a:cubicBezTo>
                    <a:pt x="1453" y="1452"/>
                    <a:pt x="2870" y="2731"/>
                    <a:pt x="4045" y="4044"/>
                  </a:cubicBezTo>
                  <a:cubicBezTo>
                    <a:pt x="5186" y="5323"/>
                    <a:pt x="6326" y="6637"/>
                    <a:pt x="7502" y="7777"/>
                  </a:cubicBezTo>
                  <a:cubicBezTo>
                    <a:pt x="8055" y="8503"/>
                    <a:pt x="8642" y="9091"/>
                    <a:pt x="9230" y="9644"/>
                  </a:cubicBezTo>
                  <a:cubicBezTo>
                    <a:pt x="9921" y="10232"/>
                    <a:pt x="10509" y="10819"/>
                    <a:pt x="11235" y="11234"/>
                  </a:cubicBezTo>
                  <a:cubicBezTo>
                    <a:pt x="12686" y="12409"/>
                    <a:pt x="14104" y="13550"/>
                    <a:pt x="15417" y="14829"/>
                  </a:cubicBezTo>
                  <a:cubicBezTo>
                    <a:pt x="17284" y="16419"/>
                    <a:pt x="19012" y="18147"/>
                    <a:pt x="20878" y="19737"/>
                  </a:cubicBezTo>
                  <a:cubicBezTo>
                    <a:pt x="21742" y="20601"/>
                    <a:pt x="22745" y="21327"/>
                    <a:pt x="23609" y="22191"/>
                  </a:cubicBezTo>
                  <a:cubicBezTo>
                    <a:pt x="24473" y="23055"/>
                    <a:pt x="25337" y="23919"/>
                    <a:pt x="26340" y="24645"/>
                  </a:cubicBezTo>
                  <a:cubicBezTo>
                    <a:pt x="26426" y="24714"/>
                    <a:pt x="26538" y="24749"/>
                    <a:pt x="26646" y="24749"/>
                  </a:cubicBezTo>
                  <a:cubicBezTo>
                    <a:pt x="26754" y="24749"/>
                    <a:pt x="26858" y="24714"/>
                    <a:pt x="26927" y="24645"/>
                  </a:cubicBezTo>
                  <a:cubicBezTo>
                    <a:pt x="27022" y="24550"/>
                    <a:pt x="27199" y="24438"/>
                    <a:pt x="27391" y="24333"/>
                  </a:cubicBezTo>
                  <a:lnTo>
                    <a:pt x="27391" y="24333"/>
                  </a:lnTo>
                  <a:cubicBezTo>
                    <a:pt x="27382" y="24334"/>
                    <a:pt x="27377" y="24334"/>
                    <a:pt x="27377" y="24334"/>
                  </a:cubicBezTo>
                  <a:cubicBezTo>
                    <a:pt x="27204" y="24334"/>
                    <a:pt x="27204" y="24334"/>
                    <a:pt x="27065" y="24507"/>
                  </a:cubicBezTo>
                  <a:lnTo>
                    <a:pt x="26927" y="24507"/>
                  </a:lnTo>
                  <a:cubicBezTo>
                    <a:pt x="26789" y="24507"/>
                    <a:pt x="26512" y="24334"/>
                    <a:pt x="26340" y="24196"/>
                  </a:cubicBezTo>
                  <a:cubicBezTo>
                    <a:pt x="24611" y="22606"/>
                    <a:pt x="22883" y="21050"/>
                    <a:pt x="21017" y="19460"/>
                  </a:cubicBezTo>
                  <a:lnTo>
                    <a:pt x="21017" y="19322"/>
                  </a:lnTo>
                  <a:lnTo>
                    <a:pt x="20464" y="18873"/>
                  </a:lnTo>
                  <a:cubicBezTo>
                    <a:pt x="19427" y="18009"/>
                    <a:pt x="18424" y="17145"/>
                    <a:pt x="17422" y="16280"/>
                  </a:cubicBezTo>
                  <a:cubicBezTo>
                    <a:pt x="16558" y="15416"/>
                    <a:pt x="15555" y="14552"/>
                    <a:pt x="14691" y="13688"/>
                  </a:cubicBezTo>
                  <a:lnTo>
                    <a:pt x="14553" y="13688"/>
                  </a:lnTo>
                  <a:cubicBezTo>
                    <a:pt x="12963" y="11960"/>
                    <a:pt x="11235" y="10370"/>
                    <a:pt x="9506" y="8780"/>
                  </a:cubicBezTo>
                  <a:cubicBezTo>
                    <a:pt x="7502" y="6913"/>
                    <a:pt x="5324" y="5047"/>
                    <a:pt x="3319" y="3042"/>
                  </a:cubicBezTo>
                  <a:lnTo>
                    <a:pt x="3319" y="2904"/>
                  </a:lnTo>
                  <a:lnTo>
                    <a:pt x="2732" y="2454"/>
                  </a:lnTo>
                  <a:lnTo>
                    <a:pt x="2593" y="2316"/>
                  </a:lnTo>
                  <a:cubicBezTo>
                    <a:pt x="1901" y="1624"/>
                    <a:pt x="1083" y="806"/>
                    <a:pt x="139" y="102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6113658" y="3250497"/>
              <a:ext cx="23228" cy="29554"/>
            </a:xfrm>
            <a:custGeom>
              <a:avLst/>
              <a:gdLst/>
              <a:ahLst/>
              <a:cxnLst/>
              <a:rect l="l" t="t" r="r" b="b"/>
              <a:pathLst>
                <a:path w="1142" h="1453" extrusionOk="0">
                  <a:moveTo>
                    <a:pt x="1" y="1"/>
                  </a:moveTo>
                  <a:lnTo>
                    <a:pt x="1" y="277"/>
                  </a:lnTo>
                  <a:cubicBezTo>
                    <a:pt x="415" y="727"/>
                    <a:pt x="865" y="1003"/>
                    <a:pt x="1141" y="1452"/>
                  </a:cubicBezTo>
                  <a:cubicBezTo>
                    <a:pt x="865" y="1003"/>
                    <a:pt x="415" y="588"/>
                    <a:pt x="139" y="139"/>
                  </a:cubicBezTo>
                  <a:cubicBezTo>
                    <a:pt x="139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6839905" y="3764581"/>
              <a:ext cx="134997" cy="141871"/>
            </a:xfrm>
            <a:custGeom>
              <a:avLst/>
              <a:gdLst/>
              <a:ahLst/>
              <a:cxnLst/>
              <a:rect l="l" t="t" r="r" b="b"/>
              <a:pathLst>
                <a:path w="6637" h="6975" extrusionOk="0">
                  <a:moveTo>
                    <a:pt x="4279" y="0"/>
                  </a:moveTo>
                  <a:cubicBezTo>
                    <a:pt x="4133" y="0"/>
                    <a:pt x="3941" y="62"/>
                    <a:pt x="3733" y="62"/>
                  </a:cubicBezTo>
                  <a:cubicBezTo>
                    <a:pt x="4321" y="511"/>
                    <a:pt x="4909" y="1064"/>
                    <a:pt x="5323" y="1514"/>
                  </a:cubicBezTo>
                  <a:cubicBezTo>
                    <a:pt x="5462" y="1652"/>
                    <a:pt x="5462" y="1928"/>
                    <a:pt x="5462" y="2101"/>
                  </a:cubicBezTo>
                  <a:cubicBezTo>
                    <a:pt x="5634" y="2101"/>
                    <a:pt x="5634" y="2239"/>
                    <a:pt x="5634" y="2239"/>
                  </a:cubicBezTo>
                  <a:lnTo>
                    <a:pt x="5462" y="2378"/>
                  </a:lnTo>
                  <a:cubicBezTo>
                    <a:pt x="5634" y="2654"/>
                    <a:pt x="5634" y="3104"/>
                    <a:pt x="5323" y="3380"/>
                  </a:cubicBezTo>
                  <a:cubicBezTo>
                    <a:pt x="3457" y="4832"/>
                    <a:pt x="1729" y="5972"/>
                    <a:pt x="0" y="6975"/>
                  </a:cubicBezTo>
                  <a:cubicBezTo>
                    <a:pt x="1003" y="6422"/>
                    <a:pt x="2005" y="5972"/>
                    <a:pt x="2869" y="5385"/>
                  </a:cubicBezTo>
                  <a:cubicBezTo>
                    <a:pt x="4183" y="4521"/>
                    <a:pt x="5323" y="3829"/>
                    <a:pt x="6326" y="2792"/>
                  </a:cubicBezTo>
                  <a:cubicBezTo>
                    <a:pt x="6499" y="2654"/>
                    <a:pt x="6499" y="2516"/>
                    <a:pt x="6637" y="2516"/>
                  </a:cubicBezTo>
                  <a:lnTo>
                    <a:pt x="6637" y="2378"/>
                  </a:lnTo>
                  <a:cubicBezTo>
                    <a:pt x="6637" y="2239"/>
                    <a:pt x="6637" y="2101"/>
                    <a:pt x="6499" y="1928"/>
                  </a:cubicBezTo>
                  <a:cubicBezTo>
                    <a:pt x="6049" y="1237"/>
                    <a:pt x="5323" y="649"/>
                    <a:pt x="4597" y="200"/>
                  </a:cubicBezTo>
                  <a:cubicBezTo>
                    <a:pt x="4597" y="62"/>
                    <a:pt x="4597" y="62"/>
                    <a:pt x="4459" y="62"/>
                  </a:cubicBezTo>
                  <a:cubicBezTo>
                    <a:pt x="4413" y="16"/>
                    <a:pt x="4352" y="0"/>
                    <a:pt x="427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6242306" y="3329232"/>
              <a:ext cx="11980" cy="11980"/>
            </a:xfrm>
            <a:custGeom>
              <a:avLst/>
              <a:gdLst/>
              <a:ahLst/>
              <a:cxnLst/>
              <a:rect l="l" t="t" r="r" b="b"/>
              <a:pathLst>
                <a:path w="589" h="589" extrusionOk="0">
                  <a:moveTo>
                    <a:pt x="1" y="1"/>
                  </a:moveTo>
                  <a:cubicBezTo>
                    <a:pt x="277" y="174"/>
                    <a:pt x="450" y="450"/>
                    <a:pt x="589" y="589"/>
                  </a:cubicBezTo>
                  <a:cubicBezTo>
                    <a:pt x="589" y="450"/>
                    <a:pt x="589" y="174"/>
                    <a:pt x="45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6778744" y="3827695"/>
              <a:ext cx="5634" cy="2827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0" y="1"/>
                  </a:moveTo>
                  <a:cubicBezTo>
                    <a:pt x="0" y="1"/>
                    <a:pt x="57" y="57"/>
                    <a:pt x="134" y="98"/>
                  </a:cubicBezTo>
                  <a:lnTo>
                    <a:pt x="134" y="98"/>
                  </a:lnTo>
                  <a:cubicBezTo>
                    <a:pt x="110" y="1"/>
                    <a:pt x="0" y="1"/>
                    <a:pt x="0" y="1"/>
                  </a:cubicBezTo>
                  <a:close/>
                  <a:moveTo>
                    <a:pt x="134" y="98"/>
                  </a:moveTo>
                  <a:cubicBezTo>
                    <a:pt x="137" y="110"/>
                    <a:pt x="138" y="124"/>
                    <a:pt x="138" y="139"/>
                  </a:cubicBezTo>
                  <a:lnTo>
                    <a:pt x="277" y="139"/>
                  </a:lnTo>
                  <a:cubicBezTo>
                    <a:pt x="227" y="139"/>
                    <a:pt x="177" y="121"/>
                    <a:pt x="134" y="98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6752018" y="3803796"/>
              <a:ext cx="11980" cy="11960"/>
            </a:xfrm>
            <a:custGeom>
              <a:avLst/>
              <a:gdLst/>
              <a:ahLst/>
              <a:cxnLst/>
              <a:rect l="l" t="t" r="r" b="b"/>
              <a:pathLst>
                <a:path w="589" h="588" extrusionOk="0">
                  <a:moveTo>
                    <a:pt x="1" y="0"/>
                  </a:moveTo>
                  <a:cubicBezTo>
                    <a:pt x="139" y="311"/>
                    <a:pt x="450" y="450"/>
                    <a:pt x="588" y="588"/>
                  </a:cubicBezTo>
                  <a:lnTo>
                    <a:pt x="588" y="311"/>
                  </a:lnTo>
                  <a:cubicBezTo>
                    <a:pt x="450" y="173"/>
                    <a:pt x="277" y="0"/>
                    <a:pt x="13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6265514" y="3326425"/>
              <a:ext cx="47128" cy="41494"/>
            </a:xfrm>
            <a:custGeom>
              <a:avLst/>
              <a:gdLst/>
              <a:ahLst/>
              <a:cxnLst/>
              <a:rect l="l" t="t" r="r" b="b"/>
              <a:pathLst>
                <a:path w="2317" h="2040" extrusionOk="0">
                  <a:moveTo>
                    <a:pt x="1729" y="1"/>
                  </a:moveTo>
                  <a:cubicBezTo>
                    <a:pt x="1729" y="1"/>
                    <a:pt x="1591" y="1"/>
                    <a:pt x="1452" y="139"/>
                  </a:cubicBezTo>
                  <a:cubicBezTo>
                    <a:pt x="1038" y="588"/>
                    <a:pt x="450" y="1003"/>
                    <a:pt x="1" y="1452"/>
                  </a:cubicBezTo>
                  <a:lnTo>
                    <a:pt x="588" y="2040"/>
                  </a:lnTo>
                  <a:cubicBezTo>
                    <a:pt x="1176" y="1591"/>
                    <a:pt x="1591" y="1176"/>
                    <a:pt x="2178" y="727"/>
                  </a:cubicBezTo>
                  <a:cubicBezTo>
                    <a:pt x="2316" y="588"/>
                    <a:pt x="2316" y="139"/>
                    <a:pt x="20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6230367" y="3311658"/>
              <a:ext cx="6346" cy="9173"/>
            </a:xfrm>
            <a:custGeom>
              <a:avLst/>
              <a:gdLst/>
              <a:ahLst/>
              <a:cxnLst/>
              <a:rect l="l" t="t" r="r" b="b"/>
              <a:pathLst>
                <a:path w="312" h="451" extrusionOk="0">
                  <a:moveTo>
                    <a:pt x="0" y="1"/>
                  </a:moveTo>
                  <a:cubicBezTo>
                    <a:pt x="0" y="174"/>
                    <a:pt x="173" y="312"/>
                    <a:pt x="311" y="450"/>
                  </a:cubicBezTo>
                  <a:lnTo>
                    <a:pt x="311" y="312"/>
                  </a:lnTo>
                  <a:cubicBezTo>
                    <a:pt x="311" y="312"/>
                    <a:pt x="173" y="174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6895433" y="3842462"/>
              <a:ext cx="20421" cy="11268"/>
            </a:xfrm>
            <a:custGeom>
              <a:avLst/>
              <a:gdLst/>
              <a:ahLst/>
              <a:cxnLst/>
              <a:rect l="l" t="t" r="r" b="b"/>
              <a:pathLst>
                <a:path w="1004" h="554" extrusionOk="0">
                  <a:moveTo>
                    <a:pt x="1003" y="0"/>
                  </a:moveTo>
                  <a:cubicBezTo>
                    <a:pt x="802" y="101"/>
                    <a:pt x="601" y="274"/>
                    <a:pt x="334" y="415"/>
                  </a:cubicBezTo>
                  <a:lnTo>
                    <a:pt x="334" y="415"/>
                  </a:lnTo>
                  <a:cubicBezTo>
                    <a:pt x="596" y="408"/>
                    <a:pt x="731" y="277"/>
                    <a:pt x="865" y="277"/>
                  </a:cubicBezTo>
                  <a:cubicBezTo>
                    <a:pt x="865" y="277"/>
                    <a:pt x="865" y="139"/>
                    <a:pt x="1003" y="139"/>
                  </a:cubicBezTo>
                  <a:lnTo>
                    <a:pt x="1003" y="0"/>
                  </a:lnTo>
                  <a:close/>
                  <a:moveTo>
                    <a:pt x="334" y="415"/>
                  </a:moveTo>
                  <a:lnTo>
                    <a:pt x="334" y="415"/>
                  </a:lnTo>
                  <a:cubicBezTo>
                    <a:pt x="327" y="415"/>
                    <a:pt x="319" y="415"/>
                    <a:pt x="312" y="415"/>
                  </a:cubicBezTo>
                  <a:cubicBezTo>
                    <a:pt x="312" y="419"/>
                    <a:pt x="312" y="423"/>
                    <a:pt x="312" y="426"/>
                  </a:cubicBezTo>
                  <a:lnTo>
                    <a:pt x="312" y="426"/>
                  </a:lnTo>
                  <a:cubicBezTo>
                    <a:pt x="319" y="423"/>
                    <a:pt x="327" y="419"/>
                    <a:pt x="334" y="415"/>
                  </a:cubicBezTo>
                  <a:close/>
                  <a:moveTo>
                    <a:pt x="312" y="426"/>
                  </a:moveTo>
                  <a:cubicBezTo>
                    <a:pt x="217" y="475"/>
                    <a:pt x="115" y="518"/>
                    <a:pt x="1" y="553"/>
                  </a:cubicBezTo>
                  <a:cubicBezTo>
                    <a:pt x="135" y="553"/>
                    <a:pt x="302" y="553"/>
                    <a:pt x="312" y="426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6183972" y="3227289"/>
              <a:ext cx="23208" cy="23228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726" y="1"/>
                  </a:moveTo>
                  <a:cubicBezTo>
                    <a:pt x="553" y="1"/>
                    <a:pt x="415" y="1"/>
                    <a:pt x="415" y="139"/>
                  </a:cubicBezTo>
                  <a:cubicBezTo>
                    <a:pt x="277" y="139"/>
                    <a:pt x="138" y="278"/>
                    <a:pt x="0" y="416"/>
                  </a:cubicBezTo>
                  <a:cubicBezTo>
                    <a:pt x="0" y="554"/>
                    <a:pt x="138" y="554"/>
                    <a:pt x="138" y="692"/>
                  </a:cubicBezTo>
                  <a:cubicBezTo>
                    <a:pt x="277" y="865"/>
                    <a:pt x="277" y="1003"/>
                    <a:pt x="415" y="1142"/>
                  </a:cubicBezTo>
                  <a:cubicBezTo>
                    <a:pt x="553" y="1003"/>
                    <a:pt x="726" y="1003"/>
                    <a:pt x="864" y="865"/>
                  </a:cubicBezTo>
                  <a:cubicBezTo>
                    <a:pt x="1141" y="692"/>
                    <a:pt x="1141" y="416"/>
                    <a:pt x="1002" y="278"/>
                  </a:cubicBezTo>
                  <a:cubicBezTo>
                    <a:pt x="1002" y="139"/>
                    <a:pt x="864" y="1"/>
                    <a:pt x="7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6289413" y="3379165"/>
              <a:ext cx="11268" cy="119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1" y="0"/>
                  </a:moveTo>
                  <a:cubicBezTo>
                    <a:pt x="139" y="311"/>
                    <a:pt x="277" y="449"/>
                    <a:pt x="554" y="588"/>
                  </a:cubicBezTo>
                  <a:lnTo>
                    <a:pt x="554" y="449"/>
                  </a:lnTo>
                  <a:lnTo>
                    <a:pt x="554" y="138"/>
                  </a:lnTo>
                  <a:cubicBezTo>
                    <a:pt x="416" y="0"/>
                    <a:pt x="416" y="0"/>
                    <a:pt x="27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6605796" y="3637174"/>
              <a:ext cx="28842" cy="26035"/>
            </a:xfrm>
            <a:custGeom>
              <a:avLst/>
              <a:gdLst/>
              <a:ahLst/>
              <a:cxnLst/>
              <a:rect l="l" t="t" r="r" b="b"/>
              <a:pathLst>
                <a:path w="1418" h="1280" extrusionOk="0">
                  <a:moveTo>
                    <a:pt x="864" y="0"/>
                  </a:moveTo>
                  <a:cubicBezTo>
                    <a:pt x="864" y="0"/>
                    <a:pt x="726" y="0"/>
                    <a:pt x="553" y="139"/>
                  </a:cubicBezTo>
                  <a:cubicBezTo>
                    <a:pt x="415" y="277"/>
                    <a:pt x="277" y="415"/>
                    <a:pt x="138" y="588"/>
                  </a:cubicBezTo>
                  <a:cubicBezTo>
                    <a:pt x="0" y="588"/>
                    <a:pt x="0" y="726"/>
                    <a:pt x="0" y="726"/>
                  </a:cubicBezTo>
                  <a:lnTo>
                    <a:pt x="553" y="1279"/>
                  </a:lnTo>
                  <a:cubicBezTo>
                    <a:pt x="864" y="1141"/>
                    <a:pt x="1003" y="865"/>
                    <a:pt x="1279" y="726"/>
                  </a:cubicBezTo>
                  <a:cubicBezTo>
                    <a:pt x="1279" y="726"/>
                    <a:pt x="1417" y="588"/>
                    <a:pt x="1417" y="415"/>
                  </a:cubicBezTo>
                  <a:cubicBezTo>
                    <a:pt x="1417" y="277"/>
                    <a:pt x="1279" y="139"/>
                    <a:pt x="1279" y="139"/>
                  </a:cubicBezTo>
                  <a:cubicBezTo>
                    <a:pt x="1141" y="0"/>
                    <a:pt x="1003" y="0"/>
                    <a:pt x="100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6304179" y="3391105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1"/>
                  </a:moveTo>
                  <a:cubicBezTo>
                    <a:pt x="139" y="139"/>
                    <a:pt x="1" y="139"/>
                    <a:pt x="1" y="277"/>
                  </a:cubicBezTo>
                  <a:cubicBezTo>
                    <a:pt x="139" y="415"/>
                    <a:pt x="415" y="588"/>
                    <a:pt x="554" y="865"/>
                  </a:cubicBezTo>
                  <a:lnTo>
                    <a:pt x="692" y="727"/>
                  </a:lnTo>
                  <a:cubicBezTo>
                    <a:pt x="865" y="727"/>
                    <a:pt x="865" y="588"/>
                    <a:pt x="865" y="415"/>
                  </a:cubicBezTo>
                  <a:lnTo>
                    <a:pt x="865" y="139"/>
                  </a:lnTo>
                  <a:cubicBezTo>
                    <a:pt x="692" y="1"/>
                    <a:pt x="692" y="1"/>
                    <a:pt x="5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6708430" y="3727868"/>
              <a:ext cx="49243" cy="44301"/>
            </a:xfrm>
            <a:custGeom>
              <a:avLst/>
              <a:gdLst/>
              <a:ahLst/>
              <a:cxnLst/>
              <a:rect l="l" t="t" r="r" b="b"/>
              <a:pathLst>
                <a:path w="2421" h="2178" extrusionOk="0">
                  <a:moveTo>
                    <a:pt x="1867" y="0"/>
                  </a:moveTo>
                  <a:cubicBezTo>
                    <a:pt x="1867" y="0"/>
                    <a:pt x="1729" y="139"/>
                    <a:pt x="1556" y="139"/>
                  </a:cubicBezTo>
                  <a:cubicBezTo>
                    <a:pt x="1418" y="450"/>
                    <a:pt x="1141" y="588"/>
                    <a:pt x="865" y="864"/>
                  </a:cubicBezTo>
                  <a:cubicBezTo>
                    <a:pt x="554" y="1003"/>
                    <a:pt x="277" y="1314"/>
                    <a:pt x="1" y="1590"/>
                  </a:cubicBezTo>
                  <a:cubicBezTo>
                    <a:pt x="139" y="1729"/>
                    <a:pt x="277" y="2005"/>
                    <a:pt x="554" y="2178"/>
                  </a:cubicBezTo>
                  <a:cubicBezTo>
                    <a:pt x="1141" y="1729"/>
                    <a:pt x="1729" y="1314"/>
                    <a:pt x="2282" y="726"/>
                  </a:cubicBezTo>
                  <a:cubicBezTo>
                    <a:pt x="2420" y="588"/>
                    <a:pt x="2420" y="277"/>
                    <a:pt x="2144" y="139"/>
                  </a:cubicBezTo>
                  <a:cubicBezTo>
                    <a:pt x="2144" y="139"/>
                    <a:pt x="2005" y="0"/>
                    <a:pt x="186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6485568" y="3534519"/>
              <a:ext cx="37995" cy="29554"/>
            </a:xfrm>
            <a:custGeom>
              <a:avLst/>
              <a:gdLst/>
              <a:ahLst/>
              <a:cxnLst/>
              <a:rect l="l" t="t" r="r" b="b"/>
              <a:pathLst>
                <a:path w="1868" h="1453" extrusionOk="0">
                  <a:moveTo>
                    <a:pt x="1141" y="1"/>
                  </a:moveTo>
                  <a:cubicBezTo>
                    <a:pt x="865" y="277"/>
                    <a:pt x="415" y="589"/>
                    <a:pt x="1" y="865"/>
                  </a:cubicBezTo>
                  <a:cubicBezTo>
                    <a:pt x="277" y="1142"/>
                    <a:pt x="588" y="1314"/>
                    <a:pt x="726" y="1453"/>
                  </a:cubicBezTo>
                  <a:cubicBezTo>
                    <a:pt x="1003" y="1314"/>
                    <a:pt x="1452" y="1003"/>
                    <a:pt x="1729" y="865"/>
                  </a:cubicBezTo>
                  <a:cubicBezTo>
                    <a:pt x="1729" y="727"/>
                    <a:pt x="1867" y="589"/>
                    <a:pt x="1867" y="589"/>
                  </a:cubicBezTo>
                  <a:lnTo>
                    <a:pt x="1867" y="139"/>
                  </a:lnTo>
                  <a:cubicBezTo>
                    <a:pt x="1729" y="139"/>
                    <a:pt x="1729" y="1"/>
                    <a:pt x="15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6327387" y="3414312"/>
              <a:ext cx="17594" cy="17594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277" y="0"/>
                  </a:moveTo>
                  <a:cubicBezTo>
                    <a:pt x="139" y="139"/>
                    <a:pt x="139" y="139"/>
                    <a:pt x="0" y="311"/>
                  </a:cubicBezTo>
                  <a:cubicBezTo>
                    <a:pt x="139" y="450"/>
                    <a:pt x="415" y="588"/>
                    <a:pt x="726" y="864"/>
                  </a:cubicBezTo>
                  <a:cubicBezTo>
                    <a:pt x="864" y="726"/>
                    <a:pt x="864" y="588"/>
                    <a:pt x="864" y="588"/>
                  </a:cubicBezTo>
                  <a:lnTo>
                    <a:pt x="864" y="139"/>
                  </a:lnTo>
                  <a:cubicBezTo>
                    <a:pt x="726" y="0"/>
                    <a:pt x="588" y="0"/>
                    <a:pt x="41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6347767" y="3438211"/>
              <a:ext cx="14787" cy="11268"/>
            </a:xfrm>
            <a:custGeom>
              <a:avLst/>
              <a:gdLst/>
              <a:ahLst/>
              <a:cxnLst/>
              <a:rect l="l" t="t" r="r" b="b"/>
              <a:pathLst>
                <a:path w="727" h="554" extrusionOk="0">
                  <a:moveTo>
                    <a:pt x="1" y="1"/>
                  </a:moveTo>
                  <a:cubicBezTo>
                    <a:pt x="277" y="277"/>
                    <a:pt x="450" y="415"/>
                    <a:pt x="727" y="554"/>
                  </a:cubicBezTo>
                  <a:lnTo>
                    <a:pt x="727" y="415"/>
                  </a:lnTo>
                  <a:cubicBezTo>
                    <a:pt x="727" y="277"/>
                    <a:pt x="727" y="139"/>
                    <a:pt x="588" y="139"/>
                  </a:cubicBezTo>
                  <a:cubicBezTo>
                    <a:pt x="588" y="1"/>
                    <a:pt x="450" y="1"/>
                    <a:pt x="27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6370975" y="3434693"/>
              <a:ext cx="44301" cy="35168"/>
            </a:xfrm>
            <a:custGeom>
              <a:avLst/>
              <a:gdLst/>
              <a:ahLst/>
              <a:cxnLst/>
              <a:rect l="l" t="t" r="r" b="b"/>
              <a:pathLst>
                <a:path w="2178" h="1729" extrusionOk="0">
                  <a:moveTo>
                    <a:pt x="1729" y="1"/>
                  </a:moveTo>
                  <a:cubicBezTo>
                    <a:pt x="1590" y="1"/>
                    <a:pt x="1590" y="1"/>
                    <a:pt x="1452" y="174"/>
                  </a:cubicBezTo>
                  <a:cubicBezTo>
                    <a:pt x="1037" y="450"/>
                    <a:pt x="588" y="865"/>
                    <a:pt x="0" y="1314"/>
                  </a:cubicBezTo>
                  <a:cubicBezTo>
                    <a:pt x="311" y="1452"/>
                    <a:pt x="588" y="1591"/>
                    <a:pt x="726" y="1729"/>
                  </a:cubicBezTo>
                  <a:cubicBezTo>
                    <a:pt x="1176" y="1452"/>
                    <a:pt x="1590" y="1176"/>
                    <a:pt x="1901" y="865"/>
                  </a:cubicBezTo>
                  <a:cubicBezTo>
                    <a:pt x="2040" y="727"/>
                    <a:pt x="2178" y="727"/>
                    <a:pt x="2178" y="588"/>
                  </a:cubicBezTo>
                  <a:cubicBezTo>
                    <a:pt x="2178" y="450"/>
                    <a:pt x="2178" y="312"/>
                    <a:pt x="2040" y="312"/>
                  </a:cubicBezTo>
                  <a:cubicBezTo>
                    <a:pt x="2040" y="174"/>
                    <a:pt x="1901" y="1"/>
                    <a:pt x="190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6825139" y="3838943"/>
              <a:ext cx="37975" cy="17594"/>
            </a:xfrm>
            <a:custGeom>
              <a:avLst/>
              <a:gdLst/>
              <a:ahLst/>
              <a:cxnLst/>
              <a:rect l="l" t="t" r="r" b="b"/>
              <a:pathLst>
                <a:path w="1867" h="865" extrusionOk="0">
                  <a:moveTo>
                    <a:pt x="1176" y="1"/>
                  </a:moveTo>
                  <a:cubicBezTo>
                    <a:pt x="726" y="312"/>
                    <a:pt x="312" y="450"/>
                    <a:pt x="0" y="726"/>
                  </a:cubicBezTo>
                  <a:lnTo>
                    <a:pt x="139" y="726"/>
                  </a:lnTo>
                  <a:cubicBezTo>
                    <a:pt x="588" y="865"/>
                    <a:pt x="1003" y="865"/>
                    <a:pt x="1452" y="865"/>
                  </a:cubicBezTo>
                  <a:cubicBezTo>
                    <a:pt x="1590" y="865"/>
                    <a:pt x="1729" y="726"/>
                    <a:pt x="1729" y="726"/>
                  </a:cubicBezTo>
                  <a:cubicBezTo>
                    <a:pt x="1729" y="588"/>
                    <a:pt x="1867" y="450"/>
                    <a:pt x="1729" y="312"/>
                  </a:cubicBezTo>
                  <a:cubicBezTo>
                    <a:pt x="1729" y="173"/>
                    <a:pt x="1590" y="173"/>
                    <a:pt x="159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6110851" y="3135903"/>
              <a:ext cx="866891" cy="632777"/>
            </a:xfrm>
            <a:custGeom>
              <a:avLst/>
              <a:gdLst/>
              <a:ahLst/>
              <a:cxnLst/>
              <a:rect l="l" t="t" r="r" b="b"/>
              <a:pathLst>
                <a:path w="42620" h="31110" extrusionOk="0">
                  <a:moveTo>
                    <a:pt x="40441" y="11822"/>
                  </a:moveTo>
                  <a:lnTo>
                    <a:pt x="40441" y="11960"/>
                  </a:lnTo>
                  <a:cubicBezTo>
                    <a:pt x="40306" y="11960"/>
                    <a:pt x="40303" y="12092"/>
                    <a:pt x="40174" y="12098"/>
                  </a:cubicBezTo>
                  <a:lnTo>
                    <a:pt x="40174" y="12098"/>
                  </a:lnTo>
                  <a:cubicBezTo>
                    <a:pt x="40263" y="12000"/>
                    <a:pt x="40352" y="11911"/>
                    <a:pt x="40441" y="11822"/>
                  </a:cubicBezTo>
                  <a:close/>
                  <a:moveTo>
                    <a:pt x="22468" y="1"/>
                  </a:moveTo>
                  <a:cubicBezTo>
                    <a:pt x="20290" y="173"/>
                    <a:pt x="18147" y="726"/>
                    <a:pt x="16108" y="1591"/>
                  </a:cubicBezTo>
                  <a:cubicBezTo>
                    <a:pt x="14518" y="2316"/>
                    <a:pt x="12962" y="3319"/>
                    <a:pt x="11510" y="4632"/>
                  </a:cubicBezTo>
                  <a:cubicBezTo>
                    <a:pt x="10197" y="3181"/>
                    <a:pt x="9056" y="2178"/>
                    <a:pt x="7916" y="1176"/>
                  </a:cubicBezTo>
                  <a:cubicBezTo>
                    <a:pt x="7777" y="1037"/>
                    <a:pt x="7605" y="1037"/>
                    <a:pt x="7328" y="1037"/>
                  </a:cubicBezTo>
                  <a:lnTo>
                    <a:pt x="6740" y="1037"/>
                  </a:lnTo>
                  <a:cubicBezTo>
                    <a:pt x="6740" y="1037"/>
                    <a:pt x="6602" y="1037"/>
                    <a:pt x="6464" y="1176"/>
                  </a:cubicBezTo>
                  <a:cubicBezTo>
                    <a:pt x="5876" y="1452"/>
                    <a:pt x="5185" y="1729"/>
                    <a:pt x="4597" y="2040"/>
                  </a:cubicBezTo>
                  <a:lnTo>
                    <a:pt x="4459" y="2178"/>
                  </a:lnTo>
                  <a:cubicBezTo>
                    <a:pt x="3146" y="2766"/>
                    <a:pt x="1729" y="3457"/>
                    <a:pt x="415" y="4321"/>
                  </a:cubicBezTo>
                  <a:cubicBezTo>
                    <a:pt x="277" y="4494"/>
                    <a:pt x="139" y="4632"/>
                    <a:pt x="139" y="4771"/>
                  </a:cubicBezTo>
                  <a:cubicBezTo>
                    <a:pt x="0" y="5047"/>
                    <a:pt x="0" y="5358"/>
                    <a:pt x="139" y="5635"/>
                  </a:cubicBezTo>
                  <a:cubicBezTo>
                    <a:pt x="277" y="5047"/>
                    <a:pt x="692" y="4632"/>
                    <a:pt x="1141" y="4321"/>
                  </a:cubicBezTo>
                  <a:cubicBezTo>
                    <a:pt x="1417" y="4183"/>
                    <a:pt x="1729" y="4183"/>
                    <a:pt x="2005" y="4183"/>
                  </a:cubicBezTo>
                  <a:cubicBezTo>
                    <a:pt x="2731" y="3768"/>
                    <a:pt x="3457" y="3319"/>
                    <a:pt x="4148" y="2904"/>
                  </a:cubicBezTo>
                  <a:cubicBezTo>
                    <a:pt x="5012" y="2316"/>
                    <a:pt x="5876" y="1902"/>
                    <a:pt x="6913" y="1591"/>
                  </a:cubicBezTo>
                  <a:lnTo>
                    <a:pt x="7466" y="1591"/>
                  </a:lnTo>
                  <a:cubicBezTo>
                    <a:pt x="8469" y="2455"/>
                    <a:pt x="9644" y="3181"/>
                    <a:pt x="10646" y="4183"/>
                  </a:cubicBezTo>
                  <a:cubicBezTo>
                    <a:pt x="10785" y="4321"/>
                    <a:pt x="11061" y="4632"/>
                    <a:pt x="11234" y="4771"/>
                  </a:cubicBezTo>
                  <a:cubicBezTo>
                    <a:pt x="11315" y="4933"/>
                    <a:pt x="11443" y="5000"/>
                    <a:pt x="11564" y="5000"/>
                  </a:cubicBezTo>
                  <a:cubicBezTo>
                    <a:pt x="11649" y="5000"/>
                    <a:pt x="11730" y="4966"/>
                    <a:pt x="11787" y="4909"/>
                  </a:cubicBezTo>
                  <a:lnTo>
                    <a:pt x="11925" y="4909"/>
                  </a:lnTo>
                  <a:cubicBezTo>
                    <a:pt x="11925" y="4771"/>
                    <a:pt x="12098" y="4771"/>
                    <a:pt x="12098" y="4771"/>
                  </a:cubicBezTo>
                  <a:cubicBezTo>
                    <a:pt x="12236" y="4494"/>
                    <a:pt x="12513" y="4321"/>
                    <a:pt x="12651" y="4045"/>
                  </a:cubicBezTo>
                  <a:cubicBezTo>
                    <a:pt x="12962" y="4632"/>
                    <a:pt x="13239" y="5047"/>
                    <a:pt x="13515" y="5635"/>
                  </a:cubicBezTo>
                  <a:cubicBezTo>
                    <a:pt x="13515" y="5732"/>
                    <a:pt x="13671" y="5830"/>
                    <a:pt x="13860" y="5830"/>
                  </a:cubicBezTo>
                  <a:cubicBezTo>
                    <a:pt x="13938" y="5830"/>
                    <a:pt x="14022" y="5813"/>
                    <a:pt x="14103" y="5773"/>
                  </a:cubicBezTo>
                  <a:cubicBezTo>
                    <a:pt x="14241" y="5635"/>
                    <a:pt x="14379" y="5358"/>
                    <a:pt x="14241" y="5185"/>
                  </a:cubicBezTo>
                  <a:cubicBezTo>
                    <a:pt x="13965" y="4632"/>
                    <a:pt x="13654" y="4045"/>
                    <a:pt x="13377" y="3457"/>
                  </a:cubicBezTo>
                  <a:cubicBezTo>
                    <a:pt x="13515" y="3457"/>
                    <a:pt x="13515" y="3319"/>
                    <a:pt x="13654" y="3319"/>
                  </a:cubicBezTo>
                  <a:lnTo>
                    <a:pt x="13826" y="3181"/>
                  </a:lnTo>
                  <a:lnTo>
                    <a:pt x="13826" y="3319"/>
                  </a:lnTo>
                  <a:cubicBezTo>
                    <a:pt x="13965" y="3457"/>
                    <a:pt x="14103" y="3768"/>
                    <a:pt x="14241" y="3906"/>
                  </a:cubicBezTo>
                  <a:cubicBezTo>
                    <a:pt x="14241" y="4045"/>
                    <a:pt x="14379" y="4045"/>
                    <a:pt x="14518" y="4183"/>
                  </a:cubicBezTo>
                  <a:cubicBezTo>
                    <a:pt x="14690" y="4183"/>
                    <a:pt x="14829" y="4183"/>
                    <a:pt x="14829" y="4045"/>
                  </a:cubicBezTo>
                  <a:cubicBezTo>
                    <a:pt x="14967" y="4045"/>
                    <a:pt x="14967" y="3906"/>
                    <a:pt x="15105" y="3768"/>
                  </a:cubicBezTo>
                  <a:cubicBezTo>
                    <a:pt x="15105" y="3768"/>
                    <a:pt x="15105" y="3630"/>
                    <a:pt x="14967" y="3457"/>
                  </a:cubicBezTo>
                  <a:cubicBezTo>
                    <a:pt x="14967" y="3181"/>
                    <a:pt x="14690" y="3042"/>
                    <a:pt x="14518" y="2766"/>
                  </a:cubicBezTo>
                  <a:cubicBezTo>
                    <a:pt x="14690" y="2593"/>
                    <a:pt x="14829" y="2593"/>
                    <a:pt x="14967" y="2455"/>
                  </a:cubicBezTo>
                  <a:lnTo>
                    <a:pt x="14967" y="2593"/>
                  </a:lnTo>
                  <a:cubicBezTo>
                    <a:pt x="15244" y="2904"/>
                    <a:pt x="15555" y="3181"/>
                    <a:pt x="15693" y="3630"/>
                  </a:cubicBezTo>
                  <a:cubicBezTo>
                    <a:pt x="15831" y="3630"/>
                    <a:pt x="15831" y="3768"/>
                    <a:pt x="15969" y="3768"/>
                  </a:cubicBezTo>
                  <a:lnTo>
                    <a:pt x="16246" y="3768"/>
                  </a:lnTo>
                  <a:cubicBezTo>
                    <a:pt x="16557" y="3630"/>
                    <a:pt x="16557" y="3319"/>
                    <a:pt x="16419" y="3181"/>
                  </a:cubicBezTo>
                  <a:cubicBezTo>
                    <a:pt x="16246" y="2766"/>
                    <a:pt x="15969" y="2455"/>
                    <a:pt x="15831" y="2178"/>
                  </a:cubicBezTo>
                  <a:cubicBezTo>
                    <a:pt x="15969" y="2040"/>
                    <a:pt x="16108" y="2040"/>
                    <a:pt x="16246" y="1902"/>
                  </a:cubicBezTo>
                  <a:cubicBezTo>
                    <a:pt x="16246" y="1902"/>
                    <a:pt x="16246" y="2040"/>
                    <a:pt x="16419" y="2040"/>
                  </a:cubicBezTo>
                  <a:cubicBezTo>
                    <a:pt x="16419" y="2178"/>
                    <a:pt x="16557" y="2455"/>
                    <a:pt x="16695" y="2593"/>
                  </a:cubicBezTo>
                  <a:cubicBezTo>
                    <a:pt x="16695" y="2766"/>
                    <a:pt x="16834" y="2766"/>
                    <a:pt x="16834" y="2766"/>
                  </a:cubicBezTo>
                  <a:cubicBezTo>
                    <a:pt x="16903" y="2835"/>
                    <a:pt x="16972" y="2869"/>
                    <a:pt x="17045" y="2869"/>
                  </a:cubicBezTo>
                  <a:cubicBezTo>
                    <a:pt x="17119" y="2869"/>
                    <a:pt x="17196" y="2835"/>
                    <a:pt x="17283" y="2766"/>
                  </a:cubicBezTo>
                  <a:cubicBezTo>
                    <a:pt x="17283" y="2766"/>
                    <a:pt x="17421" y="2593"/>
                    <a:pt x="17421" y="2455"/>
                  </a:cubicBezTo>
                  <a:lnTo>
                    <a:pt x="17421" y="2178"/>
                  </a:lnTo>
                  <a:cubicBezTo>
                    <a:pt x="17283" y="2040"/>
                    <a:pt x="17283" y="1729"/>
                    <a:pt x="17110" y="1591"/>
                  </a:cubicBezTo>
                  <a:cubicBezTo>
                    <a:pt x="17421" y="1452"/>
                    <a:pt x="17559" y="1452"/>
                    <a:pt x="17836" y="1314"/>
                  </a:cubicBezTo>
                  <a:cubicBezTo>
                    <a:pt x="17974" y="2178"/>
                    <a:pt x="17974" y="3042"/>
                    <a:pt x="18285" y="3768"/>
                  </a:cubicBezTo>
                  <a:cubicBezTo>
                    <a:pt x="18285" y="4045"/>
                    <a:pt x="18562" y="4183"/>
                    <a:pt x="18700" y="4183"/>
                  </a:cubicBezTo>
                  <a:cubicBezTo>
                    <a:pt x="19011" y="4045"/>
                    <a:pt x="19149" y="3768"/>
                    <a:pt x="19011" y="3630"/>
                  </a:cubicBezTo>
                  <a:cubicBezTo>
                    <a:pt x="19011" y="3042"/>
                    <a:pt x="18838" y="2593"/>
                    <a:pt x="18838" y="2178"/>
                  </a:cubicBezTo>
                  <a:cubicBezTo>
                    <a:pt x="18700" y="1729"/>
                    <a:pt x="18700" y="1452"/>
                    <a:pt x="18700" y="1176"/>
                  </a:cubicBezTo>
                  <a:cubicBezTo>
                    <a:pt x="18838" y="1037"/>
                    <a:pt x="19011" y="1037"/>
                    <a:pt x="19288" y="1037"/>
                  </a:cubicBezTo>
                  <a:cubicBezTo>
                    <a:pt x="19288" y="1037"/>
                    <a:pt x="19426" y="865"/>
                    <a:pt x="19564" y="865"/>
                  </a:cubicBezTo>
                  <a:lnTo>
                    <a:pt x="19564" y="1037"/>
                  </a:lnTo>
                  <a:cubicBezTo>
                    <a:pt x="19564" y="1314"/>
                    <a:pt x="19702" y="1591"/>
                    <a:pt x="19702" y="1902"/>
                  </a:cubicBezTo>
                  <a:cubicBezTo>
                    <a:pt x="19702" y="2040"/>
                    <a:pt x="19875" y="2178"/>
                    <a:pt x="19875" y="2178"/>
                  </a:cubicBezTo>
                  <a:cubicBezTo>
                    <a:pt x="20014" y="2316"/>
                    <a:pt x="20152" y="2316"/>
                    <a:pt x="20290" y="2316"/>
                  </a:cubicBezTo>
                  <a:cubicBezTo>
                    <a:pt x="20290" y="2178"/>
                    <a:pt x="20428" y="2178"/>
                    <a:pt x="20567" y="2040"/>
                  </a:cubicBezTo>
                  <a:lnTo>
                    <a:pt x="20567" y="1729"/>
                  </a:lnTo>
                  <a:cubicBezTo>
                    <a:pt x="20567" y="1591"/>
                    <a:pt x="20567" y="1452"/>
                    <a:pt x="20428" y="1452"/>
                  </a:cubicBezTo>
                  <a:lnTo>
                    <a:pt x="20428" y="1037"/>
                  </a:lnTo>
                  <a:lnTo>
                    <a:pt x="20428" y="726"/>
                  </a:lnTo>
                  <a:lnTo>
                    <a:pt x="20739" y="726"/>
                  </a:lnTo>
                  <a:lnTo>
                    <a:pt x="20739" y="1314"/>
                  </a:lnTo>
                  <a:cubicBezTo>
                    <a:pt x="20739" y="1591"/>
                    <a:pt x="20878" y="1729"/>
                    <a:pt x="21154" y="1729"/>
                  </a:cubicBezTo>
                  <a:cubicBezTo>
                    <a:pt x="21431" y="1729"/>
                    <a:pt x="21603" y="1591"/>
                    <a:pt x="21603" y="1314"/>
                  </a:cubicBezTo>
                  <a:lnTo>
                    <a:pt x="21603" y="588"/>
                  </a:lnTo>
                  <a:lnTo>
                    <a:pt x="22157" y="588"/>
                  </a:lnTo>
                  <a:lnTo>
                    <a:pt x="22157" y="1037"/>
                  </a:lnTo>
                  <a:cubicBezTo>
                    <a:pt x="22157" y="1176"/>
                    <a:pt x="22295" y="1452"/>
                    <a:pt x="22606" y="1452"/>
                  </a:cubicBezTo>
                  <a:cubicBezTo>
                    <a:pt x="22882" y="1452"/>
                    <a:pt x="23021" y="1176"/>
                    <a:pt x="23021" y="1037"/>
                  </a:cubicBezTo>
                  <a:lnTo>
                    <a:pt x="23021" y="450"/>
                  </a:lnTo>
                  <a:lnTo>
                    <a:pt x="23332" y="450"/>
                  </a:lnTo>
                  <a:lnTo>
                    <a:pt x="23332" y="588"/>
                  </a:lnTo>
                  <a:lnTo>
                    <a:pt x="23332" y="1176"/>
                  </a:lnTo>
                  <a:cubicBezTo>
                    <a:pt x="23332" y="1452"/>
                    <a:pt x="23470" y="1591"/>
                    <a:pt x="23747" y="1591"/>
                  </a:cubicBezTo>
                  <a:cubicBezTo>
                    <a:pt x="24023" y="1591"/>
                    <a:pt x="24196" y="1452"/>
                    <a:pt x="24196" y="1176"/>
                  </a:cubicBezTo>
                  <a:lnTo>
                    <a:pt x="24196" y="588"/>
                  </a:lnTo>
                  <a:cubicBezTo>
                    <a:pt x="24749" y="588"/>
                    <a:pt x="25198" y="588"/>
                    <a:pt x="25613" y="726"/>
                  </a:cubicBezTo>
                  <a:cubicBezTo>
                    <a:pt x="25337" y="1452"/>
                    <a:pt x="25198" y="2316"/>
                    <a:pt x="25060" y="3181"/>
                  </a:cubicBezTo>
                  <a:cubicBezTo>
                    <a:pt x="24887" y="3319"/>
                    <a:pt x="25060" y="3630"/>
                    <a:pt x="25337" y="3630"/>
                  </a:cubicBezTo>
                  <a:cubicBezTo>
                    <a:pt x="25373" y="3666"/>
                    <a:pt x="25419" y="3683"/>
                    <a:pt x="25467" y="3683"/>
                  </a:cubicBezTo>
                  <a:cubicBezTo>
                    <a:pt x="25601" y="3683"/>
                    <a:pt x="25751" y="3548"/>
                    <a:pt x="25751" y="3319"/>
                  </a:cubicBezTo>
                  <a:cubicBezTo>
                    <a:pt x="26062" y="2455"/>
                    <a:pt x="26201" y="1729"/>
                    <a:pt x="26477" y="865"/>
                  </a:cubicBezTo>
                  <a:cubicBezTo>
                    <a:pt x="26788" y="865"/>
                    <a:pt x="27065" y="1037"/>
                    <a:pt x="27341" y="1037"/>
                  </a:cubicBezTo>
                  <a:cubicBezTo>
                    <a:pt x="27341" y="1314"/>
                    <a:pt x="27203" y="1591"/>
                    <a:pt x="27203" y="1729"/>
                  </a:cubicBezTo>
                  <a:cubicBezTo>
                    <a:pt x="27065" y="2040"/>
                    <a:pt x="27203" y="2316"/>
                    <a:pt x="27480" y="2316"/>
                  </a:cubicBezTo>
                  <a:cubicBezTo>
                    <a:pt x="27652" y="2316"/>
                    <a:pt x="27929" y="2178"/>
                    <a:pt x="27929" y="2040"/>
                  </a:cubicBezTo>
                  <a:cubicBezTo>
                    <a:pt x="28067" y="1729"/>
                    <a:pt x="28067" y="1591"/>
                    <a:pt x="28205" y="1314"/>
                  </a:cubicBezTo>
                  <a:cubicBezTo>
                    <a:pt x="28344" y="1314"/>
                    <a:pt x="28517" y="1452"/>
                    <a:pt x="28655" y="1452"/>
                  </a:cubicBezTo>
                  <a:cubicBezTo>
                    <a:pt x="28517" y="1729"/>
                    <a:pt x="28344" y="1902"/>
                    <a:pt x="28344" y="2178"/>
                  </a:cubicBezTo>
                  <a:cubicBezTo>
                    <a:pt x="28205" y="2455"/>
                    <a:pt x="28205" y="2593"/>
                    <a:pt x="28517" y="2766"/>
                  </a:cubicBezTo>
                  <a:cubicBezTo>
                    <a:pt x="28572" y="2821"/>
                    <a:pt x="28649" y="2854"/>
                    <a:pt x="28731" y="2854"/>
                  </a:cubicBezTo>
                  <a:cubicBezTo>
                    <a:pt x="28854" y="2854"/>
                    <a:pt x="28987" y="2780"/>
                    <a:pt x="29070" y="2593"/>
                  </a:cubicBezTo>
                  <a:cubicBezTo>
                    <a:pt x="29208" y="2316"/>
                    <a:pt x="29381" y="2040"/>
                    <a:pt x="29519" y="1729"/>
                  </a:cubicBezTo>
                  <a:cubicBezTo>
                    <a:pt x="29519" y="1729"/>
                    <a:pt x="29657" y="1902"/>
                    <a:pt x="29795" y="1902"/>
                  </a:cubicBezTo>
                  <a:lnTo>
                    <a:pt x="29657" y="1902"/>
                  </a:lnTo>
                  <a:cubicBezTo>
                    <a:pt x="29657" y="2040"/>
                    <a:pt x="29519" y="2178"/>
                    <a:pt x="29519" y="2316"/>
                  </a:cubicBezTo>
                  <a:cubicBezTo>
                    <a:pt x="29519" y="2455"/>
                    <a:pt x="29381" y="2593"/>
                    <a:pt x="29519" y="2766"/>
                  </a:cubicBezTo>
                  <a:cubicBezTo>
                    <a:pt x="29519" y="2766"/>
                    <a:pt x="29519" y="2904"/>
                    <a:pt x="29657" y="2904"/>
                  </a:cubicBezTo>
                  <a:cubicBezTo>
                    <a:pt x="29795" y="3042"/>
                    <a:pt x="29934" y="3042"/>
                    <a:pt x="29934" y="3042"/>
                  </a:cubicBezTo>
                  <a:cubicBezTo>
                    <a:pt x="30071" y="3042"/>
                    <a:pt x="30072" y="2906"/>
                    <a:pt x="30242" y="2904"/>
                  </a:cubicBezTo>
                  <a:lnTo>
                    <a:pt x="30242" y="2904"/>
                  </a:lnTo>
                  <a:cubicBezTo>
                    <a:pt x="30072" y="2906"/>
                    <a:pt x="30072" y="3042"/>
                    <a:pt x="30072" y="3042"/>
                  </a:cubicBezTo>
                  <a:cubicBezTo>
                    <a:pt x="30072" y="3319"/>
                    <a:pt x="30245" y="3630"/>
                    <a:pt x="30383" y="3630"/>
                  </a:cubicBezTo>
                  <a:cubicBezTo>
                    <a:pt x="30660" y="3630"/>
                    <a:pt x="30936" y="3457"/>
                    <a:pt x="30936" y="3319"/>
                  </a:cubicBezTo>
                  <a:cubicBezTo>
                    <a:pt x="31109" y="3042"/>
                    <a:pt x="31109" y="2904"/>
                    <a:pt x="31247" y="2593"/>
                  </a:cubicBezTo>
                  <a:cubicBezTo>
                    <a:pt x="31524" y="2766"/>
                    <a:pt x="31800" y="2904"/>
                    <a:pt x="32111" y="3042"/>
                  </a:cubicBezTo>
                  <a:cubicBezTo>
                    <a:pt x="32111" y="3181"/>
                    <a:pt x="31973" y="3181"/>
                    <a:pt x="31973" y="3319"/>
                  </a:cubicBezTo>
                  <a:cubicBezTo>
                    <a:pt x="31385" y="4045"/>
                    <a:pt x="30936" y="4771"/>
                    <a:pt x="30383" y="5496"/>
                  </a:cubicBezTo>
                  <a:cubicBezTo>
                    <a:pt x="30383" y="5773"/>
                    <a:pt x="30383" y="6049"/>
                    <a:pt x="30660" y="6049"/>
                  </a:cubicBezTo>
                  <a:cubicBezTo>
                    <a:pt x="30719" y="6123"/>
                    <a:pt x="30809" y="6166"/>
                    <a:pt x="30904" y="6166"/>
                  </a:cubicBezTo>
                  <a:cubicBezTo>
                    <a:pt x="31032" y="6166"/>
                    <a:pt x="31168" y="6089"/>
                    <a:pt x="31247" y="5911"/>
                  </a:cubicBezTo>
                  <a:cubicBezTo>
                    <a:pt x="31662" y="5185"/>
                    <a:pt x="32250" y="4494"/>
                    <a:pt x="32664" y="3768"/>
                  </a:cubicBezTo>
                  <a:cubicBezTo>
                    <a:pt x="32664" y="3630"/>
                    <a:pt x="32837" y="3630"/>
                    <a:pt x="32664" y="3457"/>
                  </a:cubicBezTo>
                  <a:lnTo>
                    <a:pt x="32664" y="3457"/>
                  </a:lnTo>
                  <a:cubicBezTo>
                    <a:pt x="33114" y="3768"/>
                    <a:pt x="33390" y="3906"/>
                    <a:pt x="33840" y="4183"/>
                  </a:cubicBezTo>
                  <a:cubicBezTo>
                    <a:pt x="33701" y="4183"/>
                    <a:pt x="33701" y="4321"/>
                    <a:pt x="33701" y="4321"/>
                  </a:cubicBezTo>
                  <a:cubicBezTo>
                    <a:pt x="33528" y="4494"/>
                    <a:pt x="33390" y="4632"/>
                    <a:pt x="33252" y="4909"/>
                  </a:cubicBezTo>
                  <a:cubicBezTo>
                    <a:pt x="33252" y="5047"/>
                    <a:pt x="33252" y="5358"/>
                    <a:pt x="33528" y="5496"/>
                  </a:cubicBezTo>
                  <a:cubicBezTo>
                    <a:pt x="33579" y="5537"/>
                    <a:pt x="33639" y="5554"/>
                    <a:pt x="33701" y="5554"/>
                  </a:cubicBezTo>
                  <a:cubicBezTo>
                    <a:pt x="33851" y="5554"/>
                    <a:pt x="34018" y="5456"/>
                    <a:pt x="34116" y="5358"/>
                  </a:cubicBezTo>
                  <a:cubicBezTo>
                    <a:pt x="34116" y="5185"/>
                    <a:pt x="34254" y="4909"/>
                    <a:pt x="34393" y="4771"/>
                  </a:cubicBezTo>
                  <a:lnTo>
                    <a:pt x="34393" y="4632"/>
                  </a:lnTo>
                  <a:cubicBezTo>
                    <a:pt x="34704" y="4771"/>
                    <a:pt x="34842" y="4909"/>
                    <a:pt x="34980" y="5047"/>
                  </a:cubicBezTo>
                  <a:cubicBezTo>
                    <a:pt x="34704" y="5358"/>
                    <a:pt x="34393" y="5635"/>
                    <a:pt x="34254" y="5911"/>
                  </a:cubicBezTo>
                  <a:cubicBezTo>
                    <a:pt x="34116" y="6049"/>
                    <a:pt x="33978" y="6361"/>
                    <a:pt x="34254" y="6499"/>
                  </a:cubicBezTo>
                  <a:cubicBezTo>
                    <a:pt x="34323" y="6568"/>
                    <a:pt x="34436" y="6602"/>
                    <a:pt x="34548" y="6602"/>
                  </a:cubicBezTo>
                  <a:cubicBezTo>
                    <a:pt x="34660" y="6602"/>
                    <a:pt x="34773" y="6568"/>
                    <a:pt x="34842" y="6499"/>
                  </a:cubicBezTo>
                  <a:cubicBezTo>
                    <a:pt x="35118" y="6222"/>
                    <a:pt x="35430" y="5911"/>
                    <a:pt x="35568" y="5635"/>
                  </a:cubicBezTo>
                  <a:cubicBezTo>
                    <a:pt x="35706" y="5773"/>
                    <a:pt x="35844" y="5773"/>
                    <a:pt x="35844" y="5911"/>
                  </a:cubicBezTo>
                  <a:cubicBezTo>
                    <a:pt x="35844" y="6049"/>
                    <a:pt x="35706" y="6222"/>
                    <a:pt x="35706" y="6361"/>
                  </a:cubicBezTo>
                  <a:lnTo>
                    <a:pt x="35568" y="6361"/>
                  </a:lnTo>
                  <a:cubicBezTo>
                    <a:pt x="35568" y="6499"/>
                    <a:pt x="35430" y="6637"/>
                    <a:pt x="35430" y="6637"/>
                  </a:cubicBezTo>
                  <a:cubicBezTo>
                    <a:pt x="35430" y="6775"/>
                    <a:pt x="35430" y="6914"/>
                    <a:pt x="35568" y="7086"/>
                  </a:cubicBezTo>
                  <a:cubicBezTo>
                    <a:pt x="35706" y="7086"/>
                    <a:pt x="35706" y="7225"/>
                    <a:pt x="35844" y="7225"/>
                  </a:cubicBezTo>
                  <a:cubicBezTo>
                    <a:pt x="35983" y="7225"/>
                    <a:pt x="36121" y="7086"/>
                    <a:pt x="36121" y="7086"/>
                  </a:cubicBezTo>
                  <a:cubicBezTo>
                    <a:pt x="36294" y="6914"/>
                    <a:pt x="36432" y="6637"/>
                    <a:pt x="36570" y="6499"/>
                  </a:cubicBezTo>
                  <a:cubicBezTo>
                    <a:pt x="36570" y="6499"/>
                    <a:pt x="36570" y="6637"/>
                    <a:pt x="36708" y="6637"/>
                  </a:cubicBezTo>
                  <a:lnTo>
                    <a:pt x="36570" y="6637"/>
                  </a:lnTo>
                  <a:cubicBezTo>
                    <a:pt x="36432" y="6775"/>
                    <a:pt x="36294" y="7086"/>
                    <a:pt x="36294" y="7225"/>
                  </a:cubicBezTo>
                  <a:cubicBezTo>
                    <a:pt x="36121" y="7363"/>
                    <a:pt x="36121" y="7639"/>
                    <a:pt x="36432" y="7778"/>
                  </a:cubicBezTo>
                  <a:cubicBezTo>
                    <a:pt x="36491" y="7851"/>
                    <a:pt x="36575" y="7894"/>
                    <a:pt x="36663" y="7894"/>
                  </a:cubicBezTo>
                  <a:cubicBezTo>
                    <a:pt x="36781" y="7894"/>
                    <a:pt x="36906" y="7818"/>
                    <a:pt x="36985" y="7639"/>
                  </a:cubicBezTo>
                  <a:cubicBezTo>
                    <a:pt x="37158" y="7501"/>
                    <a:pt x="37158" y="7363"/>
                    <a:pt x="37296" y="7225"/>
                  </a:cubicBezTo>
                  <a:cubicBezTo>
                    <a:pt x="37434" y="7363"/>
                    <a:pt x="37573" y="7639"/>
                    <a:pt x="37711" y="7778"/>
                  </a:cubicBezTo>
                  <a:cubicBezTo>
                    <a:pt x="36985" y="8227"/>
                    <a:pt x="36432" y="8815"/>
                    <a:pt x="35706" y="9368"/>
                  </a:cubicBezTo>
                  <a:cubicBezTo>
                    <a:pt x="35568" y="9506"/>
                    <a:pt x="35568" y="9817"/>
                    <a:pt x="35706" y="9955"/>
                  </a:cubicBezTo>
                  <a:cubicBezTo>
                    <a:pt x="35844" y="10094"/>
                    <a:pt x="35983" y="10094"/>
                    <a:pt x="36121" y="10094"/>
                  </a:cubicBezTo>
                  <a:cubicBezTo>
                    <a:pt x="36121" y="10094"/>
                    <a:pt x="36294" y="10094"/>
                    <a:pt x="36432" y="9955"/>
                  </a:cubicBezTo>
                  <a:cubicBezTo>
                    <a:pt x="36985" y="9506"/>
                    <a:pt x="37573" y="8953"/>
                    <a:pt x="38298" y="8365"/>
                  </a:cubicBezTo>
                  <a:cubicBezTo>
                    <a:pt x="38437" y="8504"/>
                    <a:pt x="38575" y="8815"/>
                    <a:pt x="38713" y="8953"/>
                  </a:cubicBezTo>
                  <a:cubicBezTo>
                    <a:pt x="38437" y="8953"/>
                    <a:pt x="38298" y="9091"/>
                    <a:pt x="38160" y="9091"/>
                  </a:cubicBezTo>
                  <a:cubicBezTo>
                    <a:pt x="37849" y="9229"/>
                    <a:pt x="37849" y="9506"/>
                    <a:pt x="38022" y="9817"/>
                  </a:cubicBezTo>
                  <a:cubicBezTo>
                    <a:pt x="38022" y="9955"/>
                    <a:pt x="38298" y="9955"/>
                    <a:pt x="38575" y="9955"/>
                  </a:cubicBezTo>
                  <a:cubicBezTo>
                    <a:pt x="38575" y="9955"/>
                    <a:pt x="38575" y="9817"/>
                    <a:pt x="38713" y="9817"/>
                  </a:cubicBezTo>
                  <a:cubicBezTo>
                    <a:pt x="38886" y="9817"/>
                    <a:pt x="39024" y="9679"/>
                    <a:pt x="39163" y="9679"/>
                  </a:cubicBezTo>
                  <a:cubicBezTo>
                    <a:pt x="39301" y="9817"/>
                    <a:pt x="39301" y="9817"/>
                    <a:pt x="39439" y="9955"/>
                  </a:cubicBezTo>
                  <a:cubicBezTo>
                    <a:pt x="39301" y="10094"/>
                    <a:pt x="39024" y="10232"/>
                    <a:pt x="38886" y="10232"/>
                  </a:cubicBezTo>
                  <a:cubicBezTo>
                    <a:pt x="38713" y="10370"/>
                    <a:pt x="38575" y="10681"/>
                    <a:pt x="38713" y="10958"/>
                  </a:cubicBezTo>
                  <a:cubicBezTo>
                    <a:pt x="38835" y="11055"/>
                    <a:pt x="39010" y="11153"/>
                    <a:pt x="39150" y="11153"/>
                  </a:cubicBezTo>
                  <a:cubicBezTo>
                    <a:pt x="39208" y="11153"/>
                    <a:pt x="39260" y="11136"/>
                    <a:pt x="39301" y="11096"/>
                  </a:cubicBezTo>
                  <a:cubicBezTo>
                    <a:pt x="39439" y="10958"/>
                    <a:pt x="39750" y="10819"/>
                    <a:pt x="39888" y="10681"/>
                  </a:cubicBezTo>
                  <a:cubicBezTo>
                    <a:pt x="39888" y="10819"/>
                    <a:pt x="40027" y="10958"/>
                    <a:pt x="40027" y="11096"/>
                  </a:cubicBezTo>
                  <a:cubicBezTo>
                    <a:pt x="39888" y="11234"/>
                    <a:pt x="39750" y="11234"/>
                    <a:pt x="39439" y="11407"/>
                  </a:cubicBezTo>
                  <a:cubicBezTo>
                    <a:pt x="39301" y="11545"/>
                    <a:pt x="39163" y="11822"/>
                    <a:pt x="39301" y="12098"/>
                  </a:cubicBezTo>
                  <a:cubicBezTo>
                    <a:pt x="39400" y="12222"/>
                    <a:pt x="39587" y="12328"/>
                    <a:pt x="39786" y="12328"/>
                  </a:cubicBezTo>
                  <a:cubicBezTo>
                    <a:pt x="39864" y="12328"/>
                    <a:pt x="39943" y="12312"/>
                    <a:pt x="40020" y="12275"/>
                  </a:cubicBezTo>
                  <a:lnTo>
                    <a:pt x="40020" y="12275"/>
                  </a:lnTo>
                  <a:cubicBezTo>
                    <a:pt x="39987" y="12310"/>
                    <a:pt x="39953" y="12345"/>
                    <a:pt x="39888" y="12409"/>
                  </a:cubicBezTo>
                  <a:cubicBezTo>
                    <a:pt x="39888" y="12548"/>
                    <a:pt x="39888" y="12686"/>
                    <a:pt x="40027" y="12824"/>
                  </a:cubicBezTo>
                  <a:cubicBezTo>
                    <a:pt x="40027" y="12921"/>
                    <a:pt x="40163" y="13035"/>
                    <a:pt x="40351" y="13035"/>
                  </a:cubicBezTo>
                  <a:cubicBezTo>
                    <a:pt x="40431" y="13035"/>
                    <a:pt x="40521" y="13014"/>
                    <a:pt x="40614" y="12962"/>
                  </a:cubicBezTo>
                  <a:cubicBezTo>
                    <a:pt x="40614" y="12824"/>
                    <a:pt x="40753" y="12824"/>
                    <a:pt x="40891" y="12686"/>
                  </a:cubicBezTo>
                  <a:lnTo>
                    <a:pt x="40891" y="12962"/>
                  </a:lnTo>
                  <a:cubicBezTo>
                    <a:pt x="41029" y="13135"/>
                    <a:pt x="41029" y="13135"/>
                    <a:pt x="41029" y="13274"/>
                  </a:cubicBezTo>
                  <a:cubicBezTo>
                    <a:pt x="40441" y="13412"/>
                    <a:pt x="39750" y="13550"/>
                    <a:pt x="39163" y="13688"/>
                  </a:cubicBezTo>
                  <a:cubicBezTo>
                    <a:pt x="39024" y="13688"/>
                    <a:pt x="38886" y="13999"/>
                    <a:pt x="38886" y="14276"/>
                  </a:cubicBezTo>
                  <a:cubicBezTo>
                    <a:pt x="38886" y="14414"/>
                    <a:pt x="39163" y="14552"/>
                    <a:pt x="39439" y="14552"/>
                  </a:cubicBezTo>
                  <a:cubicBezTo>
                    <a:pt x="40027" y="14414"/>
                    <a:pt x="40614" y="14276"/>
                    <a:pt x="41167" y="14138"/>
                  </a:cubicBezTo>
                  <a:lnTo>
                    <a:pt x="41306" y="14138"/>
                  </a:lnTo>
                  <a:cubicBezTo>
                    <a:pt x="41306" y="14414"/>
                    <a:pt x="41478" y="14691"/>
                    <a:pt x="41478" y="15002"/>
                  </a:cubicBezTo>
                  <a:cubicBezTo>
                    <a:pt x="41167" y="15002"/>
                    <a:pt x="40891" y="15002"/>
                    <a:pt x="40614" y="15140"/>
                  </a:cubicBezTo>
                  <a:cubicBezTo>
                    <a:pt x="40303" y="15278"/>
                    <a:pt x="40165" y="15417"/>
                    <a:pt x="40303" y="15728"/>
                  </a:cubicBezTo>
                  <a:cubicBezTo>
                    <a:pt x="40303" y="15866"/>
                    <a:pt x="40614" y="16004"/>
                    <a:pt x="40753" y="16004"/>
                  </a:cubicBezTo>
                  <a:cubicBezTo>
                    <a:pt x="41029" y="16004"/>
                    <a:pt x="41167" y="15866"/>
                    <a:pt x="41306" y="15866"/>
                  </a:cubicBezTo>
                  <a:lnTo>
                    <a:pt x="41617" y="15866"/>
                  </a:lnTo>
                  <a:lnTo>
                    <a:pt x="41617" y="16419"/>
                  </a:lnTo>
                  <a:cubicBezTo>
                    <a:pt x="41478" y="16419"/>
                    <a:pt x="41306" y="16592"/>
                    <a:pt x="41167" y="16592"/>
                  </a:cubicBezTo>
                  <a:cubicBezTo>
                    <a:pt x="41029" y="16592"/>
                    <a:pt x="40753" y="16730"/>
                    <a:pt x="40753" y="17007"/>
                  </a:cubicBezTo>
                  <a:cubicBezTo>
                    <a:pt x="40753" y="17145"/>
                    <a:pt x="41029" y="17456"/>
                    <a:pt x="41167" y="17456"/>
                  </a:cubicBezTo>
                  <a:cubicBezTo>
                    <a:pt x="41306" y="17456"/>
                    <a:pt x="41617" y="17456"/>
                    <a:pt x="41755" y="17283"/>
                  </a:cubicBezTo>
                  <a:lnTo>
                    <a:pt x="41755" y="18320"/>
                  </a:lnTo>
                  <a:cubicBezTo>
                    <a:pt x="41617" y="18147"/>
                    <a:pt x="41478" y="18147"/>
                    <a:pt x="41306" y="18147"/>
                  </a:cubicBezTo>
                  <a:cubicBezTo>
                    <a:pt x="41167" y="18147"/>
                    <a:pt x="41029" y="18147"/>
                    <a:pt x="41029" y="18320"/>
                  </a:cubicBezTo>
                  <a:cubicBezTo>
                    <a:pt x="40891" y="18320"/>
                    <a:pt x="40891" y="18458"/>
                    <a:pt x="40891" y="18597"/>
                  </a:cubicBezTo>
                  <a:cubicBezTo>
                    <a:pt x="40891" y="18735"/>
                    <a:pt x="40891" y="18873"/>
                    <a:pt x="41029" y="18873"/>
                  </a:cubicBezTo>
                  <a:cubicBezTo>
                    <a:pt x="41029" y="19011"/>
                    <a:pt x="41167" y="19011"/>
                    <a:pt x="41306" y="19011"/>
                  </a:cubicBezTo>
                  <a:lnTo>
                    <a:pt x="41478" y="19011"/>
                  </a:lnTo>
                  <a:cubicBezTo>
                    <a:pt x="41478" y="19011"/>
                    <a:pt x="41617" y="19184"/>
                    <a:pt x="41755" y="19184"/>
                  </a:cubicBezTo>
                  <a:lnTo>
                    <a:pt x="41755" y="20048"/>
                  </a:lnTo>
                  <a:cubicBezTo>
                    <a:pt x="41617" y="19875"/>
                    <a:pt x="41617" y="19875"/>
                    <a:pt x="41478" y="19875"/>
                  </a:cubicBezTo>
                  <a:lnTo>
                    <a:pt x="40891" y="19875"/>
                  </a:lnTo>
                  <a:cubicBezTo>
                    <a:pt x="40614" y="20048"/>
                    <a:pt x="40441" y="20187"/>
                    <a:pt x="40614" y="20463"/>
                  </a:cubicBezTo>
                  <a:cubicBezTo>
                    <a:pt x="40614" y="20740"/>
                    <a:pt x="40891" y="20740"/>
                    <a:pt x="41167" y="20740"/>
                  </a:cubicBezTo>
                  <a:lnTo>
                    <a:pt x="41306" y="20740"/>
                  </a:lnTo>
                  <a:cubicBezTo>
                    <a:pt x="41478" y="20740"/>
                    <a:pt x="41478" y="20740"/>
                    <a:pt x="41617" y="20912"/>
                  </a:cubicBezTo>
                  <a:lnTo>
                    <a:pt x="41755" y="20912"/>
                  </a:lnTo>
                  <a:cubicBezTo>
                    <a:pt x="41617" y="21327"/>
                    <a:pt x="41617" y="21777"/>
                    <a:pt x="41617" y="22191"/>
                  </a:cubicBezTo>
                  <a:cubicBezTo>
                    <a:pt x="40753" y="21777"/>
                    <a:pt x="39888" y="21327"/>
                    <a:pt x="39024" y="20740"/>
                  </a:cubicBezTo>
                  <a:lnTo>
                    <a:pt x="38713" y="20740"/>
                  </a:lnTo>
                  <a:cubicBezTo>
                    <a:pt x="38575" y="20740"/>
                    <a:pt x="38437" y="20740"/>
                    <a:pt x="38437" y="20912"/>
                  </a:cubicBezTo>
                  <a:cubicBezTo>
                    <a:pt x="38298" y="21189"/>
                    <a:pt x="38298" y="21465"/>
                    <a:pt x="38575" y="21604"/>
                  </a:cubicBezTo>
                  <a:cubicBezTo>
                    <a:pt x="39024" y="21777"/>
                    <a:pt x="39439" y="22053"/>
                    <a:pt x="40027" y="22330"/>
                  </a:cubicBezTo>
                  <a:cubicBezTo>
                    <a:pt x="40441" y="22641"/>
                    <a:pt x="40891" y="22779"/>
                    <a:pt x="41478" y="23055"/>
                  </a:cubicBezTo>
                  <a:cubicBezTo>
                    <a:pt x="41306" y="23332"/>
                    <a:pt x="41306" y="23505"/>
                    <a:pt x="41167" y="23781"/>
                  </a:cubicBezTo>
                  <a:lnTo>
                    <a:pt x="41167" y="23920"/>
                  </a:lnTo>
                  <a:cubicBezTo>
                    <a:pt x="41029" y="23781"/>
                    <a:pt x="40753" y="23781"/>
                    <a:pt x="40614" y="23643"/>
                  </a:cubicBezTo>
                  <a:lnTo>
                    <a:pt x="40441" y="23643"/>
                  </a:lnTo>
                  <a:cubicBezTo>
                    <a:pt x="40165" y="23643"/>
                    <a:pt x="40027" y="23781"/>
                    <a:pt x="40027" y="23920"/>
                  </a:cubicBezTo>
                  <a:cubicBezTo>
                    <a:pt x="39888" y="24196"/>
                    <a:pt x="40027" y="24507"/>
                    <a:pt x="40303" y="24507"/>
                  </a:cubicBezTo>
                  <a:cubicBezTo>
                    <a:pt x="40441" y="24645"/>
                    <a:pt x="40753" y="24645"/>
                    <a:pt x="40891" y="24645"/>
                  </a:cubicBezTo>
                  <a:cubicBezTo>
                    <a:pt x="40891" y="24784"/>
                    <a:pt x="40753" y="24922"/>
                    <a:pt x="40753" y="25060"/>
                  </a:cubicBezTo>
                  <a:cubicBezTo>
                    <a:pt x="40441" y="25060"/>
                    <a:pt x="40303" y="24922"/>
                    <a:pt x="40165" y="24922"/>
                  </a:cubicBezTo>
                  <a:lnTo>
                    <a:pt x="40027" y="24922"/>
                  </a:lnTo>
                  <a:cubicBezTo>
                    <a:pt x="39888" y="24922"/>
                    <a:pt x="39577" y="25060"/>
                    <a:pt x="39577" y="25233"/>
                  </a:cubicBezTo>
                  <a:cubicBezTo>
                    <a:pt x="39577" y="25510"/>
                    <a:pt x="39750" y="25648"/>
                    <a:pt x="39888" y="25786"/>
                  </a:cubicBezTo>
                  <a:cubicBezTo>
                    <a:pt x="40027" y="25786"/>
                    <a:pt x="40165" y="25786"/>
                    <a:pt x="40303" y="25924"/>
                  </a:cubicBezTo>
                  <a:cubicBezTo>
                    <a:pt x="40165" y="25924"/>
                    <a:pt x="40165" y="26097"/>
                    <a:pt x="40027" y="26235"/>
                  </a:cubicBezTo>
                  <a:cubicBezTo>
                    <a:pt x="39888" y="26235"/>
                    <a:pt x="39888" y="26097"/>
                    <a:pt x="39750" y="25924"/>
                  </a:cubicBezTo>
                  <a:lnTo>
                    <a:pt x="39439" y="25924"/>
                  </a:lnTo>
                  <a:cubicBezTo>
                    <a:pt x="39301" y="25924"/>
                    <a:pt x="39163" y="26097"/>
                    <a:pt x="39163" y="26235"/>
                  </a:cubicBezTo>
                  <a:cubicBezTo>
                    <a:pt x="39024" y="26374"/>
                    <a:pt x="39024" y="26650"/>
                    <a:pt x="39301" y="26788"/>
                  </a:cubicBezTo>
                  <a:cubicBezTo>
                    <a:pt x="39301" y="26788"/>
                    <a:pt x="39439" y="26961"/>
                    <a:pt x="39577" y="26961"/>
                  </a:cubicBezTo>
                  <a:cubicBezTo>
                    <a:pt x="39577" y="27100"/>
                    <a:pt x="39439" y="27238"/>
                    <a:pt x="39301" y="27376"/>
                  </a:cubicBezTo>
                  <a:cubicBezTo>
                    <a:pt x="38886" y="26961"/>
                    <a:pt x="38298" y="26374"/>
                    <a:pt x="38022" y="25924"/>
                  </a:cubicBezTo>
                  <a:cubicBezTo>
                    <a:pt x="37711" y="25648"/>
                    <a:pt x="37573" y="25371"/>
                    <a:pt x="37434" y="25060"/>
                  </a:cubicBezTo>
                  <a:cubicBezTo>
                    <a:pt x="37296" y="24922"/>
                    <a:pt x="37158" y="24922"/>
                    <a:pt x="36985" y="24922"/>
                  </a:cubicBezTo>
                  <a:lnTo>
                    <a:pt x="36847" y="24922"/>
                  </a:lnTo>
                  <a:cubicBezTo>
                    <a:pt x="36570" y="25060"/>
                    <a:pt x="36570" y="25371"/>
                    <a:pt x="36708" y="25510"/>
                  </a:cubicBezTo>
                  <a:cubicBezTo>
                    <a:pt x="37158" y="26512"/>
                    <a:pt x="38022" y="27376"/>
                    <a:pt x="38713" y="27964"/>
                  </a:cubicBezTo>
                  <a:cubicBezTo>
                    <a:pt x="38575" y="28240"/>
                    <a:pt x="38437" y="28378"/>
                    <a:pt x="38298" y="28517"/>
                  </a:cubicBezTo>
                  <a:cubicBezTo>
                    <a:pt x="38160" y="28690"/>
                    <a:pt x="38022" y="28966"/>
                    <a:pt x="38022" y="29243"/>
                  </a:cubicBezTo>
                  <a:lnTo>
                    <a:pt x="37849" y="29243"/>
                  </a:lnTo>
                  <a:cubicBezTo>
                    <a:pt x="37849" y="29381"/>
                    <a:pt x="37711" y="29554"/>
                    <a:pt x="37711" y="29554"/>
                  </a:cubicBezTo>
                  <a:cubicBezTo>
                    <a:pt x="37711" y="29692"/>
                    <a:pt x="37711" y="29830"/>
                    <a:pt x="37849" y="29968"/>
                  </a:cubicBezTo>
                  <a:cubicBezTo>
                    <a:pt x="38298" y="30418"/>
                    <a:pt x="38713" y="30694"/>
                    <a:pt x="39163" y="31109"/>
                  </a:cubicBezTo>
                  <a:lnTo>
                    <a:pt x="39301" y="31109"/>
                  </a:lnTo>
                  <a:cubicBezTo>
                    <a:pt x="39301" y="31109"/>
                    <a:pt x="39439" y="30971"/>
                    <a:pt x="39577" y="30971"/>
                  </a:cubicBezTo>
                  <a:cubicBezTo>
                    <a:pt x="39163" y="30556"/>
                    <a:pt x="38575" y="29968"/>
                    <a:pt x="38022" y="29554"/>
                  </a:cubicBezTo>
                  <a:cubicBezTo>
                    <a:pt x="38298" y="29381"/>
                    <a:pt x="38437" y="29104"/>
                    <a:pt x="38575" y="28966"/>
                  </a:cubicBezTo>
                  <a:cubicBezTo>
                    <a:pt x="39301" y="28240"/>
                    <a:pt x="39888" y="27376"/>
                    <a:pt x="40303" y="26650"/>
                  </a:cubicBezTo>
                  <a:cubicBezTo>
                    <a:pt x="41478" y="24784"/>
                    <a:pt x="42170" y="22641"/>
                    <a:pt x="42343" y="20463"/>
                  </a:cubicBezTo>
                  <a:cubicBezTo>
                    <a:pt x="42619" y="18458"/>
                    <a:pt x="42481" y="16281"/>
                    <a:pt x="41893" y="14276"/>
                  </a:cubicBezTo>
                  <a:cubicBezTo>
                    <a:pt x="41306" y="12098"/>
                    <a:pt x="40441" y="10094"/>
                    <a:pt x="39301" y="8365"/>
                  </a:cubicBezTo>
                  <a:cubicBezTo>
                    <a:pt x="39163" y="8089"/>
                    <a:pt x="39024" y="7950"/>
                    <a:pt x="38886" y="7639"/>
                  </a:cubicBezTo>
                  <a:cubicBezTo>
                    <a:pt x="38298" y="7086"/>
                    <a:pt x="37711" y="6499"/>
                    <a:pt x="37158" y="5911"/>
                  </a:cubicBezTo>
                  <a:cubicBezTo>
                    <a:pt x="36847" y="5496"/>
                    <a:pt x="36432" y="5185"/>
                    <a:pt x="36121" y="4909"/>
                  </a:cubicBezTo>
                  <a:cubicBezTo>
                    <a:pt x="34842" y="4183"/>
                    <a:pt x="33528" y="3319"/>
                    <a:pt x="32388" y="2593"/>
                  </a:cubicBezTo>
                  <a:cubicBezTo>
                    <a:pt x="31524" y="2178"/>
                    <a:pt x="30660" y="1729"/>
                    <a:pt x="29934" y="1314"/>
                  </a:cubicBezTo>
                  <a:cubicBezTo>
                    <a:pt x="29795" y="1176"/>
                    <a:pt x="29795" y="1176"/>
                    <a:pt x="29795" y="1037"/>
                  </a:cubicBezTo>
                  <a:lnTo>
                    <a:pt x="29657" y="1037"/>
                  </a:lnTo>
                  <a:cubicBezTo>
                    <a:pt x="29381" y="865"/>
                    <a:pt x="29070" y="726"/>
                    <a:pt x="28931" y="726"/>
                  </a:cubicBezTo>
                  <a:cubicBezTo>
                    <a:pt x="27203" y="312"/>
                    <a:pt x="25475" y="1"/>
                    <a:pt x="236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6907392" y="3765822"/>
              <a:ext cx="43609" cy="41514"/>
            </a:xfrm>
            <a:custGeom>
              <a:avLst/>
              <a:gdLst/>
              <a:ahLst/>
              <a:cxnLst/>
              <a:rect l="l" t="t" r="r" b="b"/>
              <a:pathLst>
                <a:path w="2144" h="2041" extrusionOk="0">
                  <a:moveTo>
                    <a:pt x="415" y="1"/>
                  </a:moveTo>
                  <a:cubicBezTo>
                    <a:pt x="277" y="1"/>
                    <a:pt x="139" y="139"/>
                    <a:pt x="139" y="139"/>
                  </a:cubicBezTo>
                  <a:lnTo>
                    <a:pt x="1" y="139"/>
                  </a:lnTo>
                  <a:cubicBezTo>
                    <a:pt x="139" y="312"/>
                    <a:pt x="277" y="312"/>
                    <a:pt x="277" y="450"/>
                  </a:cubicBezTo>
                  <a:cubicBezTo>
                    <a:pt x="865" y="865"/>
                    <a:pt x="1452" y="1314"/>
                    <a:pt x="2005" y="1729"/>
                  </a:cubicBezTo>
                  <a:cubicBezTo>
                    <a:pt x="2005" y="1867"/>
                    <a:pt x="2144" y="1867"/>
                    <a:pt x="2144" y="2040"/>
                  </a:cubicBezTo>
                  <a:cubicBezTo>
                    <a:pt x="2144" y="1867"/>
                    <a:pt x="2144" y="1591"/>
                    <a:pt x="2005" y="1453"/>
                  </a:cubicBezTo>
                  <a:cubicBezTo>
                    <a:pt x="1591" y="1003"/>
                    <a:pt x="1003" y="450"/>
                    <a:pt x="4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6113658" y="3220964"/>
              <a:ext cx="840876" cy="691824"/>
            </a:xfrm>
            <a:custGeom>
              <a:avLst/>
              <a:gdLst/>
              <a:ahLst/>
              <a:cxnLst/>
              <a:rect l="l" t="t" r="r" b="b"/>
              <a:pathLst>
                <a:path w="41341" h="34013" extrusionOk="0">
                  <a:moveTo>
                    <a:pt x="1867" y="1"/>
                  </a:moveTo>
                  <a:cubicBezTo>
                    <a:pt x="1591" y="1"/>
                    <a:pt x="1279" y="1"/>
                    <a:pt x="1003" y="139"/>
                  </a:cubicBezTo>
                  <a:cubicBezTo>
                    <a:pt x="554" y="450"/>
                    <a:pt x="139" y="865"/>
                    <a:pt x="1" y="1453"/>
                  </a:cubicBezTo>
                  <a:cubicBezTo>
                    <a:pt x="1" y="1453"/>
                    <a:pt x="139" y="1453"/>
                    <a:pt x="139" y="1591"/>
                  </a:cubicBezTo>
                  <a:cubicBezTo>
                    <a:pt x="415" y="2040"/>
                    <a:pt x="865" y="2455"/>
                    <a:pt x="1141" y="2904"/>
                  </a:cubicBezTo>
                  <a:cubicBezTo>
                    <a:pt x="2144" y="3907"/>
                    <a:pt x="3146" y="4909"/>
                    <a:pt x="4183" y="5773"/>
                  </a:cubicBezTo>
                  <a:cubicBezTo>
                    <a:pt x="4183" y="5912"/>
                    <a:pt x="4321" y="6050"/>
                    <a:pt x="4321" y="6050"/>
                  </a:cubicBezTo>
                  <a:cubicBezTo>
                    <a:pt x="4459" y="6050"/>
                    <a:pt x="4459" y="6188"/>
                    <a:pt x="4598" y="6188"/>
                  </a:cubicBezTo>
                  <a:cubicBezTo>
                    <a:pt x="5738" y="7225"/>
                    <a:pt x="6775" y="8366"/>
                    <a:pt x="7916" y="9506"/>
                  </a:cubicBezTo>
                  <a:cubicBezTo>
                    <a:pt x="8918" y="10232"/>
                    <a:pt x="9782" y="11096"/>
                    <a:pt x="10508" y="11822"/>
                  </a:cubicBezTo>
                  <a:lnTo>
                    <a:pt x="10647" y="11960"/>
                  </a:lnTo>
                  <a:lnTo>
                    <a:pt x="11234" y="12410"/>
                  </a:lnTo>
                  <a:lnTo>
                    <a:pt x="11234" y="12548"/>
                  </a:lnTo>
                  <a:cubicBezTo>
                    <a:pt x="13239" y="14553"/>
                    <a:pt x="15417" y="16419"/>
                    <a:pt x="17421" y="18286"/>
                  </a:cubicBezTo>
                  <a:cubicBezTo>
                    <a:pt x="17698" y="18009"/>
                    <a:pt x="18009" y="17733"/>
                    <a:pt x="18286" y="17595"/>
                  </a:cubicBezTo>
                  <a:cubicBezTo>
                    <a:pt x="18424" y="17283"/>
                    <a:pt x="18700" y="17145"/>
                    <a:pt x="19011" y="16869"/>
                  </a:cubicBezTo>
                  <a:cubicBezTo>
                    <a:pt x="18873" y="16730"/>
                    <a:pt x="18562" y="16558"/>
                    <a:pt x="18286" y="16281"/>
                  </a:cubicBezTo>
                  <a:cubicBezTo>
                    <a:pt x="17836" y="16730"/>
                    <a:pt x="17283" y="17145"/>
                    <a:pt x="16834" y="17595"/>
                  </a:cubicBezTo>
                  <a:cubicBezTo>
                    <a:pt x="16696" y="17422"/>
                    <a:pt x="16557" y="17283"/>
                    <a:pt x="16419" y="17145"/>
                  </a:cubicBezTo>
                  <a:cubicBezTo>
                    <a:pt x="16696" y="16869"/>
                    <a:pt x="16972" y="16558"/>
                    <a:pt x="17283" y="16281"/>
                  </a:cubicBezTo>
                  <a:cubicBezTo>
                    <a:pt x="17421" y="16281"/>
                    <a:pt x="17421" y="16143"/>
                    <a:pt x="17421" y="16005"/>
                  </a:cubicBezTo>
                  <a:cubicBezTo>
                    <a:pt x="17421" y="15866"/>
                    <a:pt x="17421" y="15693"/>
                    <a:pt x="17283" y="15693"/>
                  </a:cubicBezTo>
                  <a:cubicBezTo>
                    <a:pt x="17283" y="15555"/>
                    <a:pt x="17145" y="15555"/>
                    <a:pt x="16972" y="15555"/>
                  </a:cubicBezTo>
                  <a:cubicBezTo>
                    <a:pt x="16834" y="15555"/>
                    <a:pt x="16696" y="15555"/>
                    <a:pt x="16696" y="15693"/>
                  </a:cubicBezTo>
                  <a:cubicBezTo>
                    <a:pt x="16419" y="16005"/>
                    <a:pt x="16108" y="16143"/>
                    <a:pt x="15831" y="16419"/>
                  </a:cubicBezTo>
                  <a:cubicBezTo>
                    <a:pt x="15693" y="16419"/>
                    <a:pt x="15693" y="16281"/>
                    <a:pt x="15693" y="16281"/>
                  </a:cubicBezTo>
                  <a:cubicBezTo>
                    <a:pt x="15831" y="16143"/>
                    <a:pt x="15970" y="16005"/>
                    <a:pt x="16108" y="15866"/>
                  </a:cubicBezTo>
                  <a:cubicBezTo>
                    <a:pt x="16281" y="15693"/>
                    <a:pt x="16281" y="15693"/>
                    <a:pt x="16419" y="15555"/>
                  </a:cubicBezTo>
                  <a:cubicBezTo>
                    <a:pt x="16557" y="15555"/>
                    <a:pt x="16557" y="15417"/>
                    <a:pt x="16557" y="15417"/>
                  </a:cubicBezTo>
                  <a:cubicBezTo>
                    <a:pt x="16696" y="15279"/>
                    <a:pt x="16557" y="15140"/>
                    <a:pt x="16557" y="15002"/>
                  </a:cubicBezTo>
                  <a:cubicBezTo>
                    <a:pt x="16419" y="14829"/>
                    <a:pt x="16281" y="14829"/>
                    <a:pt x="16108" y="14829"/>
                  </a:cubicBezTo>
                  <a:lnTo>
                    <a:pt x="15970" y="14829"/>
                  </a:lnTo>
                  <a:cubicBezTo>
                    <a:pt x="15693" y="15140"/>
                    <a:pt x="15244" y="15417"/>
                    <a:pt x="14967" y="15693"/>
                  </a:cubicBezTo>
                  <a:cubicBezTo>
                    <a:pt x="14967" y="15555"/>
                    <a:pt x="14829" y="15417"/>
                    <a:pt x="14691" y="15279"/>
                  </a:cubicBezTo>
                  <a:cubicBezTo>
                    <a:pt x="14967" y="15140"/>
                    <a:pt x="15106" y="15002"/>
                    <a:pt x="15417" y="14829"/>
                  </a:cubicBezTo>
                  <a:cubicBezTo>
                    <a:pt x="15555" y="14553"/>
                    <a:pt x="15555" y="14276"/>
                    <a:pt x="15244" y="14138"/>
                  </a:cubicBezTo>
                  <a:cubicBezTo>
                    <a:pt x="15244" y="14138"/>
                    <a:pt x="15106" y="13965"/>
                    <a:pt x="14967" y="13965"/>
                  </a:cubicBezTo>
                  <a:cubicBezTo>
                    <a:pt x="14829" y="13965"/>
                    <a:pt x="14829" y="14138"/>
                    <a:pt x="14691" y="14138"/>
                  </a:cubicBezTo>
                  <a:cubicBezTo>
                    <a:pt x="14552" y="14276"/>
                    <a:pt x="14380" y="14415"/>
                    <a:pt x="14241" y="14553"/>
                  </a:cubicBezTo>
                  <a:lnTo>
                    <a:pt x="14103" y="14691"/>
                  </a:lnTo>
                  <a:cubicBezTo>
                    <a:pt x="14103" y="14553"/>
                    <a:pt x="13965" y="14553"/>
                    <a:pt x="13965" y="14415"/>
                  </a:cubicBezTo>
                  <a:cubicBezTo>
                    <a:pt x="14103" y="14276"/>
                    <a:pt x="14241" y="14138"/>
                    <a:pt x="14380" y="13965"/>
                  </a:cubicBezTo>
                  <a:cubicBezTo>
                    <a:pt x="14380" y="13827"/>
                    <a:pt x="14552" y="13689"/>
                    <a:pt x="14552" y="13550"/>
                  </a:cubicBezTo>
                  <a:cubicBezTo>
                    <a:pt x="14552" y="13550"/>
                    <a:pt x="14380" y="13412"/>
                    <a:pt x="14380" y="13274"/>
                  </a:cubicBezTo>
                  <a:lnTo>
                    <a:pt x="14103" y="13274"/>
                  </a:lnTo>
                  <a:cubicBezTo>
                    <a:pt x="13965" y="13274"/>
                    <a:pt x="13827" y="13274"/>
                    <a:pt x="13688" y="13412"/>
                  </a:cubicBezTo>
                  <a:cubicBezTo>
                    <a:pt x="13516" y="13412"/>
                    <a:pt x="13377" y="13550"/>
                    <a:pt x="13377" y="13689"/>
                  </a:cubicBezTo>
                  <a:cubicBezTo>
                    <a:pt x="13101" y="13412"/>
                    <a:pt x="12824" y="13274"/>
                    <a:pt x="12651" y="12963"/>
                  </a:cubicBezTo>
                  <a:lnTo>
                    <a:pt x="13377" y="12237"/>
                  </a:lnTo>
                  <a:cubicBezTo>
                    <a:pt x="13239" y="12099"/>
                    <a:pt x="12962" y="11960"/>
                    <a:pt x="12651" y="11822"/>
                  </a:cubicBezTo>
                  <a:cubicBezTo>
                    <a:pt x="12513" y="11960"/>
                    <a:pt x="12237" y="12099"/>
                    <a:pt x="12098" y="12237"/>
                  </a:cubicBezTo>
                  <a:cubicBezTo>
                    <a:pt x="11787" y="12099"/>
                    <a:pt x="11649" y="11960"/>
                    <a:pt x="11511" y="11822"/>
                  </a:cubicBezTo>
                  <a:cubicBezTo>
                    <a:pt x="11787" y="11684"/>
                    <a:pt x="11960" y="11546"/>
                    <a:pt x="12098" y="11373"/>
                  </a:cubicBezTo>
                  <a:cubicBezTo>
                    <a:pt x="12237" y="11373"/>
                    <a:pt x="12237" y="11373"/>
                    <a:pt x="12237" y="11235"/>
                  </a:cubicBezTo>
                  <a:cubicBezTo>
                    <a:pt x="11960" y="11096"/>
                    <a:pt x="11787" y="10958"/>
                    <a:pt x="11511" y="10682"/>
                  </a:cubicBezTo>
                  <a:lnTo>
                    <a:pt x="11511" y="10820"/>
                  </a:lnTo>
                  <a:cubicBezTo>
                    <a:pt x="11372" y="10958"/>
                    <a:pt x="11096" y="11096"/>
                    <a:pt x="10923" y="11096"/>
                  </a:cubicBezTo>
                  <a:lnTo>
                    <a:pt x="10923" y="11235"/>
                  </a:lnTo>
                  <a:cubicBezTo>
                    <a:pt x="10785" y="11096"/>
                    <a:pt x="10647" y="10958"/>
                    <a:pt x="10508" y="10820"/>
                  </a:cubicBezTo>
                  <a:cubicBezTo>
                    <a:pt x="10785" y="10682"/>
                    <a:pt x="10923" y="10509"/>
                    <a:pt x="11234" y="10370"/>
                  </a:cubicBezTo>
                  <a:cubicBezTo>
                    <a:pt x="10923" y="10094"/>
                    <a:pt x="10647" y="9956"/>
                    <a:pt x="10508" y="9817"/>
                  </a:cubicBezTo>
                  <a:cubicBezTo>
                    <a:pt x="10370" y="9956"/>
                    <a:pt x="10059" y="10094"/>
                    <a:pt x="9921" y="10232"/>
                  </a:cubicBezTo>
                  <a:cubicBezTo>
                    <a:pt x="9782" y="9956"/>
                    <a:pt x="9506" y="9817"/>
                    <a:pt x="9368" y="9645"/>
                  </a:cubicBezTo>
                  <a:cubicBezTo>
                    <a:pt x="9644" y="9506"/>
                    <a:pt x="9782" y="9368"/>
                    <a:pt x="9921" y="9230"/>
                  </a:cubicBezTo>
                  <a:cubicBezTo>
                    <a:pt x="9782" y="8953"/>
                    <a:pt x="9506" y="8780"/>
                    <a:pt x="9368" y="8642"/>
                  </a:cubicBezTo>
                  <a:cubicBezTo>
                    <a:pt x="9057" y="8780"/>
                    <a:pt x="8918" y="8953"/>
                    <a:pt x="8780" y="9092"/>
                  </a:cubicBezTo>
                  <a:cubicBezTo>
                    <a:pt x="8780" y="8953"/>
                    <a:pt x="8642" y="8953"/>
                    <a:pt x="8642" y="8953"/>
                  </a:cubicBezTo>
                  <a:cubicBezTo>
                    <a:pt x="8642" y="8780"/>
                    <a:pt x="8780" y="8780"/>
                    <a:pt x="8918" y="8642"/>
                  </a:cubicBezTo>
                  <a:lnTo>
                    <a:pt x="9057" y="8504"/>
                  </a:lnTo>
                  <a:lnTo>
                    <a:pt x="9195" y="8366"/>
                  </a:lnTo>
                  <a:cubicBezTo>
                    <a:pt x="8918" y="8227"/>
                    <a:pt x="8780" y="8089"/>
                    <a:pt x="8642" y="7778"/>
                  </a:cubicBezTo>
                  <a:lnTo>
                    <a:pt x="8504" y="7778"/>
                  </a:lnTo>
                  <a:cubicBezTo>
                    <a:pt x="8331" y="7916"/>
                    <a:pt x="8192" y="8089"/>
                    <a:pt x="7916" y="8227"/>
                  </a:cubicBezTo>
                  <a:cubicBezTo>
                    <a:pt x="7778" y="8089"/>
                    <a:pt x="7639" y="7916"/>
                    <a:pt x="7467" y="7778"/>
                  </a:cubicBezTo>
                  <a:lnTo>
                    <a:pt x="8054" y="7225"/>
                  </a:lnTo>
                  <a:lnTo>
                    <a:pt x="7467" y="6637"/>
                  </a:lnTo>
                  <a:cubicBezTo>
                    <a:pt x="7190" y="6776"/>
                    <a:pt x="7052" y="6914"/>
                    <a:pt x="6775" y="7225"/>
                  </a:cubicBezTo>
                  <a:cubicBezTo>
                    <a:pt x="6602" y="6914"/>
                    <a:pt x="6464" y="6776"/>
                    <a:pt x="6326" y="6637"/>
                  </a:cubicBezTo>
                  <a:cubicBezTo>
                    <a:pt x="6464" y="6361"/>
                    <a:pt x="6602" y="6188"/>
                    <a:pt x="6775" y="6050"/>
                  </a:cubicBezTo>
                  <a:cubicBezTo>
                    <a:pt x="6914" y="6050"/>
                    <a:pt x="6914" y="5912"/>
                    <a:pt x="6914" y="5912"/>
                  </a:cubicBezTo>
                  <a:cubicBezTo>
                    <a:pt x="6775" y="5773"/>
                    <a:pt x="6602" y="5497"/>
                    <a:pt x="6326" y="5324"/>
                  </a:cubicBezTo>
                  <a:cubicBezTo>
                    <a:pt x="6326" y="5324"/>
                    <a:pt x="6188" y="5324"/>
                    <a:pt x="6188" y="5497"/>
                  </a:cubicBezTo>
                  <a:cubicBezTo>
                    <a:pt x="6049" y="5635"/>
                    <a:pt x="5738" y="5773"/>
                    <a:pt x="5600" y="6050"/>
                  </a:cubicBezTo>
                  <a:cubicBezTo>
                    <a:pt x="5462" y="5912"/>
                    <a:pt x="5462" y="5773"/>
                    <a:pt x="5324" y="5635"/>
                  </a:cubicBezTo>
                  <a:cubicBezTo>
                    <a:pt x="5462" y="5497"/>
                    <a:pt x="5738" y="5324"/>
                    <a:pt x="5911" y="5186"/>
                  </a:cubicBezTo>
                  <a:cubicBezTo>
                    <a:pt x="6049" y="5047"/>
                    <a:pt x="6049" y="4909"/>
                    <a:pt x="6049" y="4909"/>
                  </a:cubicBezTo>
                  <a:cubicBezTo>
                    <a:pt x="5911" y="4771"/>
                    <a:pt x="5738" y="4633"/>
                    <a:pt x="5738" y="4460"/>
                  </a:cubicBezTo>
                  <a:lnTo>
                    <a:pt x="5600" y="4460"/>
                  </a:lnTo>
                  <a:cubicBezTo>
                    <a:pt x="5462" y="4460"/>
                    <a:pt x="5324" y="4460"/>
                    <a:pt x="5185" y="4633"/>
                  </a:cubicBezTo>
                  <a:cubicBezTo>
                    <a:pt x="5047" y="4771"/>
                    <a:pt x="4874" y="4909"/>
                    <a:pt x="4736" y="5047"/>
                  </a:cubicBezTo>
                  <a:lnTo>
                    <a:pt x="4598" y="5047"/>
                  </a:lnTo>
                  <a:cubicBezTo>
                    <a:pt x="4736" y="4771"/>
                    <a:pt x="4874" y="4633"/>
                    <a:pt x="5185" y="4460"/>
                  </a:cubicBezTo>
                  <a:cubicBezTo>
                    <a:pt x="5324" y="4322"/>
                    <a:pt x="5324" y="4045"/>
                    <a:pt x="5047" y="3768"/>
                  </a:cubicBezTo>
                  <a:lnTo>
                    <a:pt x="4736" y="3768"/>
                  </a:lnTo>
                  <a:cubicBezTo>
                    <a:pt x="4736" y="3768"/>
                    <a:pt x="4598" y="3768"/>
                    <a:pt x="4459" y="3907"/>
                  </a:cubicBezTo>
                  <a:lnTo>
                    <a:pt x="4010" y="4322"/>
                  </a:lnTo>
                  <a:cubicBezTo>
                    <a:pt x="3872" y="4322"/>
                    <a:pt x="3734" y="4183"/>
                    <a:pt x="3734" y="4183"/>
                  </a:cubicBezTo>
                  <a:cubicBezTo>
                    <a:pt x="3872" y="3907"/>
                    <a:pt x="4010" y="3768"/>
                    <a:pt x="4321" y="3457"/>
                  </a:cubicBezTo>
                  <a:cubicBezTo>
                    <a:pt x="4459" y="3319"/>
                    <a:pt x="4459" y="3043"/>
                    <a:pt x="4321" y="2904"/>
                  </a:cubicBezTo>
                  <a:cubicBezTo>
                    <a:pt x="4183" y="2732"/>
                    <a:pt x="4010" y="2732"/>
                    <a:pt x="4010" y="2732"/>
                  </a:cubicBezTo>
                  <a:lnTo>
                    <a:pt x="3872" y="2732"/>
                  </a:lnTo>
                  <a:cubicBezTo>
                    <a:pt x="3872" y="2732"/>
                    <a:pt x="3734" y="2904"/>
                    <a:pt x="3595" y="2904"/>
                  </a:cubicBezTo>
                  <a:cubicBezTo>
                    <a:pt x="3457" y="3043"/>
                    <a:pt x="3319" y="3319"/>
                    <a:pt x="3008" y="3457"/>
                  </a:cubicBezTo>
                  <a:cubicBezTo>
                    <a:pt x="2731" y="3181"/>
                    <a:pt x="2455" y="3043"/>
                    <a:pt x="2282" y="2732"/>
                  </a:cubicBezTo>
                  <a:cubicBezTo>
                    <a:pt x="2731" y="2317"/>
                    <a:pt x="3319" y="1867"/>
                    <a:pt x="3872" y="1453"/>
                  </a:cubicBezTo>
                  <a:cubicBezTo>
                    <a:pt x="3734" y="1314"/>
                    <a:pt x="3734" y="1176"/>
                    <a:pt x="3595" y="1003"/>
                  </a:cubicBezTo>
                  <a:cubicBezTo>
                    <a:pt x="3595" y="865"/>
                    <a:pt x="3457" y="865"/>
                    <a:pt x="3457" y="727"/>
                  </a:cubicBezTo>
                  <a:cubicBezTo>
                    <a:pt x="2869" y="1176"/>
                    <a:pt x="2282" y="1591"/>
                    <a:pt x="1591" y="2040"/>
                  </a:cubicBezTo>
                  <a:cubicBezTo>
                    <a:pt x="1141" y="1729"/>
                    <a:pt x="865" y="1314"/>
                    <a:pt x="415" y="865"/>
                  </a:cubicBezTo>
                  <a:cubicBezTo>
                    <a:pt x="865" y="589"/>
                    <a:pt x="1418" y="312"/>
                    <a:pt x="1867" y="1"/>
                  </a:cubicBezTo>
                  <a:close/>
                  <a:moveTo>
                    <a:pt x="17421" y="18286"/>
                  </a:moveTo>
                  <a:cubicBezTo>
                    <a:pt x="19150" y="19876"/>
                    <a:pt x="20878" y="21466"/>
                    <a:pt x="22468" y="23194"/>
                  </a:cubicBezTo>
                  <a:lnTo>
                    <a:pt x="22606" y="23194"/>
                  </a:lnTo>
                  <a:cubicBezTo>
                    <a:pt x="23470" y="24058"/>
                    <a:pt x="24473" y="24922"/>
                    <a:pt x="25337" y="25786"/>
                  </a:cubicBezTo>
                  <a:cubicBezTo>
                    <a:pt x="26339" y="26651"/>
                    <a:pt x="27342" y="27515"/>
                    <a:pt x="28379" y="28379"/>
                  </a:cubicBezTo>
                  <a:lnTo>
                    <a:pt x="28932" y="28828"/>
                  </a:lnTo>
                  <a:lnTo>
                    <a:pt x="28932" y="28966"/>
                  </a:lnTo>
                  <a:cubicBezTo>
                    <a:pt x="30798" y="30556"/>
                    <a:pt x="32526" y="32112"/>
                    <a:pt x="34255" y="33702"/>
                  </a:cubicBezTo>
                  <a:cubicBezTo>
                    <a:pt x="34427" y="33840"/>
                    <a:pt x="34704" y="34013"/>
                    <a:pt x="34842" y="34013"/>
                  </a:cubicBezTo>
                  <a:lnTo>
                    <a:pt x="34980" y="34013"/>
                  </a:lnTo>
                  <a:cubicBezTo>
                    <a:pt x="35119" y="33840"/>
                    <a:pt x="35119" y="33840"/>
                    <a:pt x="35292" y="33840"/>
                  </a:cubicBezTo>
                  <a:cubicBezTo>
                    <a:pt x="35292" y="33840"/>
                    <a:pt x="35430" y="33840"/>
                    <a:pt x="35568" y="33702"/>
                  </a:cubicBezTo>
                  <a:lnTo>
                    <a:pt x="35706" y="33702"/>
                  </a:lnTo>
                  <a:cubicBezTo>
                    <a:pt x="37435" y="32699"/>
                    <a:pt x="39163" y="31559"/>
                    <a:pt x="41029" y="30107"/>
                  </a:cubicBezTo>
                  <a:cubicBezTo>
                    <a:pt x="41340" y="29831"/>
                    <a:pt x="41340" y="29381"/>
                    <a:pt x="41168" y="29105"/>
                  </a:cubicBezTo>
                  <a:lnTo>
                    <a:pt x="41168" y="29105"/>
                  </a:lnTo>
                  <a:cubicBezTo>
                    <a:pt x="40753" y="29519"/>
                    <a:pt x="40165" y="29969"/>
                    <a:pt x="39612" y="30384"/>
                  </a:cubicBezTo>
                  <a:cubicBezTo>
                    <a:pt x="39439" y="30384"/>
                    <a:pt x="39439" y="30384"/>
                    <a:pt x="39439" y="30556"/>
                  </a:cubicBezTo>
                  <a:lnTo>
                    <a:pt x="39439" y="30695"/>
                  </a:lnTo>
                  <a:cubicBezTo>
                    <a:pt x="39301" y="30695"/>
                    <a:pt x="39301" y="30833"/>
                    <a:pt x="39301" y="30833"/>
                  </a:cubicBezTo>
                  <a:cubicBezTo>
                    <a:pt x="39163" y="30833"/>
                    <a:pt x="39025" y="30971"/>
                    <a:pt x="38748" y="30971"/>
                  </a:cubicBezTo>
                  <a:cubicBezTo>
                    <a:pt x="38748" y="31109"/>
                    <a:pt x="38575" y="31109"/>
                    <a:pt x="38437" y="31109"/>
                  </a:cubicBezTo>
                  <a:cubicBezTo>
                    <a:pt x="38022" y="31421"/>
                    <a:pt x="37573" y="31697"/>
                    <a:pt x="37020" y="31974"/>
                  </a:cubicBezTo>
                  <a:cubicBezTo>
                    <a:pt x="36294" y="32423"/>
                    <a:pt x="35430" y="32838"/>
                    <a:pt x="34566" y="33287"/>
                  </a:cubicBezTo>
                  <a:cubicBezTo>
                    <a:pt x="34427" y="33149"/>
                    <a:pt x="34116" y="32976"/>
                    <a:pt x="33978" y="32838"/>
                  </a:cubicBezTo>
                  <a:cubicBezTo>
                    <a:pt x="34842" y="32285"/>
                    <a:pt x="35568" y="31697"/>
                    <a:pt x="36432" y="31248"/>
                  </a:cubicBezTo>
                  <a:cubicBezTo>
                    <a:pt x="35983" y="31248"/>
                    <a:pt x="35568" y="31248"/>
                    <a:pt x="35119" y="31109"/>
                  </a:cubicBezTo>
                  <a:lnTo>
                    <a:pt x="34980" y="31109"/>
                  </a:lnTo>
                  <a:cubicBezTo>
                    <a:pt x="34842" y="31109"/>
                    <a:pt x="34704" y="31248"/>
                    <a:pt x="34704" y="31248"/>
                  </a:cubicBezTo>
                  <a:cubicBezTo>
                    <a:pt x="34255" y="31559"/>
                    <a:pt x="33840" y="31835"/>
                    <a:pt x="33390" y="32285"/>
                  </a:cubicBezTo>
                  <a:cubicBezTo>
                    <a:pt x="33252" y="32112"/>
                    <a:pt x="33114" y="31974"/>
                    <a:pt x="32976" y="31974"/>
                  </a:cubicBezTo>
                  <a:cubicBezTo>
                    <a:pt x="33252" y="31835"/>
                    <a:pt x="33563" y="31559"/>
                    <a:pt x="33702" y="31421"/>
                  </a:cubicBezTo>
                  <a:cubicBezTo>
                    <a:pt x="33840" y="31421"/>
                    <a:pt x="33840" y="31248"/>
                    <a:pt x="33840" y="31109"/>
                  </a:cubicBezTo>
                  <a:cubicBezTo>
                    <a:pt x="33978" y="31109"/>
                    <a:pt x="33840" y="30971"/>
                    <a:pt x="33840" y="30833"/>
                  </a:cubicBezTo>
                  <a:cubicBezTo>
                    <a:pt x="33702" y="30695"/>
                    <a:pt x="33563" y="30695"/>
                    <a:pt x="33390" y="30695"/>
                  </a:cubicBezTo>
                  <a:lnTo>
                    <a:pt x="33252" y="30695"/>
                  </a:lnTo>
                  <a:cubicBezTo>
                    <a:pt x="32976" y="30971"/>
                    <a:pt x="32699" y="31109"/>
                    <a:pt x="32388" y="31248"/>
                  </a:cubicBezTo>
                  <a:cubicBezTo>
                    <a:pt x="32250" y="31248"/>
                    <a:pt x="32250" y="31109"/>
                    <a:pt x="32112" y="30971"/>
                  </a:cubicBezTo>
                  <a:cubicBezTo>
                    <a:pt x="32250" y="30833"/>
                    <a:pt x="32526" y="30695"/>
                    <a:pt x="32699" y="30556"/>
                  </a:cubicBezTo>
                  <a:cubicBezTo>
                    <a:pt x="32837" y="30556"/>
                    <a:pt x="32976" y="30384"/>
                    <a:pt x="32976" y="30245"/>
                  </a:cubicBezTo>
                  <a:lnTo>
                    <a:pt x="32976" y="29969"/>
                  </a:lnTo>
                  <a:cubicBezTo>
                    <a:pt x="32837" y="29969"/>
                    <a:pt x="32699" y="29831"/>
                    <a:pt x="32699" y="29831"/>
                  </a:cubicBezTo>
                  <a:lnTo>
                    <a:pt x="32250" y="29831"/>
                  </a:lnTo>
                  <a:cubicBezTo>
                    <a:pt x="31973" y="30107"/>
                    <a:pt x="31662" y="30245"/>
                    <a:pt x="31386" y="30384"/>
                  </a:cubicBezTo>
                  <a:cubicBezTo>
                    <a:pt x="31247" y="30245"/>
                    <a:pt x="31109" y="30107"/>
                    <a:pt x="30971" y="30107"/>
                  </a:cubicBezTo>
                  <a:cubicBezTo>
                    <a:pt x="31247" y="29831"/>
                    <a:pt x="31524" y="29692"/>
                    <a:pt x="31835" y="29519"/>
                  </a:cubicBezTo>
                  <a:cubicBezTo>
                    <a:pt x="31835" y="29519"/>
                    <a:pt x="31973" y="29381"/>
                    <a:pt x="31973" y="29243"/>
                  </a:cubicBezTo>
                  <a:cubicBezTo>
                    <a:pt x="31835" y="29105"/>
                    <a:pt x="31524" y="28966"/>
                    <a:pt x="31386" y="28655"/>
                  </a:cubicBezTo>
                  <a:cubicBezTo>
                    <a:pt x="31386" y="28828"/>
                    <a:pt x="31386" y="28828"/>
                    <a:pt x="31247" y="28828"/>
                  </a:cubicBezTo>
                  <a:cubicBezTo>
                    <a:pt x="30971" y="28966"/>
                    <a:pt x="30660" y="29243"/>
                    <a:pt x="30383" y="29381"/>
                  </a:cubicBezTo>
                  <a:lnTo>
                    <a:pt x="30245" y="29381"/>
                  </a:lnTo>
                  <a:cubicBezTo>
                    <a:pt x="30383" y="29243"/>
                    <a:pt x="30522" y="29105"/>
                    <a:pt x="30798" y="28966"/>
                  </a:cubicBezTo>
                  <a:cubicBezTo>
                    <a:pt x="30798" y="28966"/>
                    <a:pt x="30971" y="28828"/>
                    <a:pt x="30971" y="28655"/>
                  </a:cubicBezTo>
                  <a:lnTo>
                    <a:pt x="30971" y="28379"/>
                  </a:lnTo>
                  <a:cubicBezTo>
                    <a:pt x="30798" y="28241"/>
                    <a:pt x="30660" y="28241"/>
                    <a:pt x="30660" y="28241"/>
                  </a:cubicBezTo>
                  <a:lnTo>
                    <a:pt x="30245" y="28241"/>
                  </a:lnTo>
                  <a:cubicBezTo>
                    <a:pt x="30107" y="28379"/>
                    <a:pt x="29934" y="28517"/>
                    <a:pt x="29657" y="28655"/>
                  </a:cubicBezTo>
                  <a:cubicBezTo>
                    <a:pt x="29657" y="28655"/>
                    <a:pt x="29657" y="28828"/>
                    <a:pt x="29519" y="28828"/>
                  </a:cubicBezTo>
                  <a:cubicBezTo>
                    <a:pt x="29243" y="28517"/>
                    <a:pt x="28932" y="28241"/>
                    <a:pt x="28517" y="27964"/>
                  </a:cubicBezTo>
                  <a:cubicBezTo>
                    <a:pt x="28932" y="27653"/>
                    <a:pt x="29381" y="27376"/>
                    <a:pt x="29796" y="27100"/>
                  </a:cubicBezTo>
                  <a:cubicBezTo>
                    <a:pt x="29519" y="26927"/>
                    <a:pt x="29381" y="26651"/>
                    <a:pt x="29243" y="26512"/>
                  </a:cubicBezTo>
                  <a:cubicBezTo>
                    <a:pt x="28793" y="26789"/>
                    <a:pt x="28379" y="27100"/>
                    <a:pt x="27929" y="27238"/>
                  </a:cubicBezTo>
                  <a:cubicBezTo>
                    <a:pt x="27791" y="27100"/>
                    <a:pt x="27653" y="26927"/>
                    <a:pt x="27514" y="26927"/>
                  </a:cubicBezTo>
                  <a:lnTo>
                    <a:pt x="28206" y="26236"/>
                  </a:lnTo>
                  <a:cubicBezTo>
                    <a:pt x="28379" y="26063"/>
                    <a:pt x="28379" y="25786"/>
                    <a:pt x="28206" y="25648"/>
                  </a:cubicBezTo>
                  <a:cubicBezTo>
                    <a:pt x="28067" y="25510"/>
                    <a:pt x="28067" y="25510"/>
                    <a:pt x="27929" y="25510"/>
                  </a:cubicBezTo>
                  <a:cubicBezTo>
                    <a:pt x="27791" y="25510"/>
                    <a:pt x="27653" y="25648"/>
                    <a:pt x="27653" y="25648"/>
                  </a:cubicBezTo>
                  <a:cubicBezTo>
                    <a:pt x="27514" y="25786"/>
                    <a:pt x="27514" y="25786"/>
                    <a:pt x="27342" y="25786"/>
                  </a:cubicBezTo>
                  <a:cubicBezTo>
                    <a:pt x="27203" y="25925"/>
                    <a:pt x="27065" y="26063"/>
                    <a:pt x="26927" y="26236"/>
                  </a:cubicBezTo>
                  <a:lnTo>
                    <a:pt x="26789" y="26236"/>
                  </a:lnTo>
                  <a:cubicBezTo>
                    <a:pt x="26789" y="26236"/>
                    <a:pt x="26650" y="26236"/>
                    <a:pt x="26650" y="26063"/>
                  </a:cubicBezTo>
                  <a:cubicBezTo>
                    <a:pt x="26477" y="26063"/>
                    <a:pt x="26477" y="25925"/>
                    <a:pt x="26339" y="25786"/>
                  </a:cubicBezTo>
                  <a:lnTo>
                    <a:pt x="26477" y="25786"/>
                  </a:lnTo>
                  <a:cubicBezTo>
                    <a:pt x="26650" y="25648"/>
                    <a:pt x="26789" y="25510"/>
                    <a:pt x="26927" y="25372"/>
                  </a:cubicBezTo>
                  <a:cubicBezTo>
                    <a:pt x="27065" y="25199"/>
                    <a:pt x="27203" y="25061"/>
                    <a:pt x="27065" y="24784"/>
                  </a:cubicBezTo>
                  <a:cubicBezTo>
                    <a:pt x="26927" y="24646"/>
                    <a:pt x="26789" y="24646"/>
                    <a:pt x="26650" y="24646"/>
                  </a:cubicBezTo>
                  <a:lnTo>
                    <a:pt x="26477" y="24646"/>
                  </a:lnTo>
                  <a:cubicBezTo>
                    <a:pt x="26201" y="24784"/>
                    <a:pt x="25924" y="25061"/>
                    <a:pt x="25613" y="25199"/>
                  </a:cubicBezTo>
                  <a:lnTo>
                    <a:pt x="25475" y="25199"/>
                  </a:lnTo>
                  <a:cubicBezTo>
                    <a:pt x="25786" y="24922"/>
                    <a:pt x="25924" y="24784"/>
                    <a:pt x="26201" y="24646"/>
                  </a:cubicBezTo>
                  <a:cubicBezTo>
                    <a:pt x="26339" y="24508"/>
                    <a:pt x="26477" y="24335"/>
                    <a:pt x="26339" y="24058"/>
                  </a:cubicBezTo>
                  <a:cubicBezTo>
                    <a:pt x="26201" y="23920"/>
                    <a:pt x="26063" y="23920"/>
                    <a:pt x="25924" y="23920"/>
                  </a:cubicBezTo>
                  <a:lnTo>
                    <a:pt x="25786" y="23920"/>
                  </a:lnTo>
                  <a:cubicBezTo>
                    <a:pt x="25475" y="24058"/>
                    <a:pt x="25199" y="24335"/>
                    <a:pt x="24922" y="24508"/>
                  </a:cubicBezTo>
                  <a:cubicBezTo>
                    <a:pt x="24749" y="24508"/>
                    <a:pt x="24749" y="24335"/>
                    <a:pt x="24611" y="24335"/>
                  </a:cubicBezTo>
                  <a:cubicBezTo>
                    <a:pt x="24922" y="24196"/>
                    <a:pt x="25060" y="24058"/>
                    <a:pt x="25199" y="23920"/>
                  </a:cubicBezTo>
                  <a:cubicBezTo>
                    <a:pt x="25475" y="23782"/>
                    <a:pt x="25475" y="23471"/>
                    <a:pt x="25337" y="23332"/>
                  </a:cubicBezTo>
                  <a:cubicBezTo>
                    <a:pt x="25337" y="23194"/>
                    <a:pt x="25199" y="23056"/>
                    <a:pt x="25060" y="23056"/>
                  </a:cubicBezTo>
                  <a:cubicBezTo>
                    <a:pt x="24922" y="23056"/>
                    <a:pt x="24922" y="23056"/>
                    <a:pt x="24749" y="23194"/>
                  </a:cubicBezTo>
                  <a:cubicBezTo>
                    <a:pt x="24473" y="23332"/>
                    <a:pt x="24196" y="23471"/>
                    <a:pt x="24058" y="23782"/>
                  </a:cubicBezTo>
                  <a:cubicBezTo>
                    <a:pt x="23747" y="23471"/>
                    <a:pt x="23470" y="23332"/>
                    <a:pt x="23194" y="23056"/>
                  </a:cubicBezTo>
                  <a:cubicBezTo>
                    <a:pt x="23332" y="22918"/>
                    <a:pt x="23470" y="22779"/>
                    <a:pt x="23609" y="22779"/>
                  </a:cubicBezTo>
                  <a:cubicBezTo>
                    <a:pt x="24058" y="22468"/>
                    <a:pt x="24334" y="22053"/>
                    <a:pt x="24749" y="21742"/>
                  </a:cubicBezTo>
                  <a:lnTo>
                    <a:pt x="24196" y="21189"/>
                  </a:lnTo>
                  <a:cubicBezTo>
                    <a:pt x="23609" y="21604"/>
                    <a:pt x="23021" y="22053"/>
                    <a:pt x="22606" y="22468"/>
                  </a:cubicBezTo>
                  <a:cubicBezTo>
                    <a:pt x="22330" y="22330"/>
                    <a:pt x="22157" y="22192"/>
                    <a:pt x="22019" y="22053"/>
                  </a:cubicBezTo>
                  <a:cubicBezTo>
                    <a:pt x="22157" y="21742"/>
                    <a:pt x="22468" y="21604"/>
                    <a:pt x="22606" y="21328"/>
                  </a:cubicBezTo>
                  <a:cubicBezTo>
                    <a:pt x="22883" y="21189"/>
                    <a:pt x="22744" y="20878"/>
                    <a:pt x="22606" y="20740"/>
                  </a:cubicBezTo>
                  <a:cubicBezTo>
                    <a:pt x="22606" y="20740"/>
                    <a:pt x="22468" y="20602"/>
                    <a:pt x="22330" y="20602"/>
                  </a:cubicBezTo>
                  <a:cubicBezTo>
                    <a:pt x="22157" y="20602"/>
                    <a:pt x="22157" y="20740"/>
                    <a:pt x="22019" y="20740"/>
                  </a:cubicBezTo>
                  <a:cubicBezTo>
                    <a:pt x="21742" y="21051"/>
                    <a:pt x="21604" y="21189"/>
                    <a:pt x="21293" y="21466"/>
                  </a:cubicBezTo>
                  <a:cubicBezTo>
                    <a:pt x="21154" y="21328"/>
                    <a:pt x="21154" y="21328"/>
                    <a:pt x="21016" y="21189"/>
                  </a:cubicBezTo>
                  <a:cubicBezTo>
                    <a:pt x="21154" y="21051"/>
                    <a:pt x="21293" y="21051"/>
                    <a:pt x="21465" y="20878"/>
                  </a:cubicBezTo>
                  <a:cubicBezTo>
                    <a:pt x="21604" y="20740"/>
                    <a:pt x="21742" y="20463"/>
                    <a:pt x="21604" y="20325"/>
                  </a:cubicBezTo>
                  <a:cubicBezTo>
                    <a:pt x="21465" y="20187"/>
                    <a:pt x="21293" y="20014"/>
                    <a:pt x="21154" y="20014"/>
                  </a:cubicBezTo>
                  <a:lnTo>
                    <a:pt x="21016" y="20187"/>
                  </a:lnTo>
                  <a:cubicBezTo>
                    <a:pt x="20740" y="20325"/>
                    <a:pt x="20601" y="20463"/>
                    <a:pt x="20290" y="20602"/>
                  </a:cubicBezTo>
                  <a:cubicBezTo>
                    <a:pt x="20290" y="20602"/>
                    <a:pt x="20152" y="20602"/>
                    <a:pt x="20152" y="20463"/>
                  </a:cubicBezTo>
                  <a:cubicBezTo>
                    <a:pt x="20290" y="20325"/>
                    <a:pt x="20429" y="20187"/>
                    <a:pt x="20601" y="20014"/>
                  </a:cubicBezTo>
                  <a:cubicBezTo>
                    <a:pt x="20740" y="19876"/>
                    <a:pt x="20740" y="19599"/>
                    <a:pt x="20601" y="19461"/>
                  </a:cubicBezTo>
                  <a:cubicBezTo>
                    <a:pt x="20429" y="19461"/>
                    <a:pt x="20290" y="19323"/>
                    <a:pt x="20290" y="19323"/>
                  </a:cubicBezTo>
                  <a:cubicBezTo>
                    <a:pt x="20152" y="19323"/>
                    <a:pt x="20014" y="19461"/>
                    <a:pt x="19876" y="19461"/>
                  </a:cubicBezTo>
                  <a:cubicBezTo>
                    <a:pt x="19737" y="19599"/>
                    <a:pt x="19564" y="19738"/>
                    <a:pt x="19426" y="19876"/>
                  </a:cubicBezTo>
                  <a:cubicBezTo>
                    <a:pt x="19288" y="19876"/>
                    <a:pt x="19150" y="19738"/>
                    <a:pt x="19011" y="19599"/>
                  </a:cubicBezTo>
                  <a:cubicBezTo>
                    <a:pt x="19288" y="19461"/>
                    <a:pt x="19426" y="19323"/>
                    <a:pt x="19564" y="19150"/>
                  </a:cubicBezTo>
                  <a:cubicBezTo>
                    <a:pt x="19737" y="19012"/>
                    <a:pt x="19737" y="18735"/>
                    <a:pt x="19426" y="18597"/>
                  </a:cubicBezTo>
                  <a:cubicBezTo>
                    <a:pt x="19426" y="18459"/>
                    <a:pt x="19288" y="18459"/>
                    <a:pt x="19150" y="18459"/>
                  </a:cubicBezTo>
                  <a:cubicBezTo>
                    <a:pt x="19011" y="18459"/>
                    <a:pt x="19011" y="18459"/>
                    <a:pt x="18873" y="18597"/>
                  </a:cubicBezTo>
                  <a:cubicBezTo>
                    <a:pt x="18700" y="18735"/>
                    <a:pt x="18562" y="18873"/>
                    <a:pt x="18424" y="19012"/>
                  </a:cubicBezTo>
                  <a:cubicBezTo>
                    <a:pt x="18147" y="18735"/>
                    <a:pt x="17836" y="18459"/>
                    <a:pt x="17421" y="18286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6948173" y="342344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8"/>
          <p:cNvGrpSpPr/>
          <p:nvPr/>
        </p:nvGrpSpPr>
        <p:grpSpPr>
          <a:xfrm>
            <a:off x="7079241" y="2570666"/>
            <a:ext cx="1002753" cy="1511381"/>
            <a:chOff x="6456089" y="2552414"/>
            <a:chExt cx="672943" cy="1014758"/>
          </a:xfrm>
        </p:grpSpPr>
        <p:sp>
          <p:nvSpPr>
            <p:cNvPr id="1265" name="Google Shape;1265;p8"/>
            <p:cNvSpPr/>
            <p:nvPr/>
          </p:nvSpPr>
          <p:spPr>
            <a:xfrm>
              <a:off x="6492709" y="2899437"/>
              <a:ext cx="25467" cy="36028"/>
            </a:xfrm>
            <a:custGeom>
              <a:avLst/>
              <a:gdLst/>
              <a:ahLst/>
              <a:cxnLst/>
              <a:rect l="l" t="t" r="r" b="b"/>
              <a:pathLst>
                <a:path w="1418" h="2006" extrusionOk="0">
                  <a:moveTo>
                    <a:pt x="554" y="1"/>
                  </a:moveTo>
                  <a:cubicBezTo>
                    <a:pt x="415" y="139"/>
                    <a:pt x="277" y="277"/>
                    <a:pt x="277" y="554"/>
                  </a:cubicBezTo>
                  <a:cubicBezTo>
                    <a:pt x="139" y="727"/>
                    <a:pt x="139" y="865"/>
                    <a:pt x="1" y="1141"/>
                  </a:cubicBezTo>
                  <a:cubicBezTo>
                    <a:pt x="139" y="1141"/>
                    <a:pt x="277" y="1280"/>
                    <a:pt x="277" y="1280"/>
                  </a:cubicBezTo>
                  <a:lnTo>
                    <a:pt x="415" y="1418"/>
                  </a:lnTo>
                  <a:cubicBezTo>
                    <a:pt x="726" y="1591"/>
                    <a:pt x="1003" y="1867"/>
                    <a:pt x="1418" y="2006"/>
                  </a:cubicBezTo>
                  <a:cubicBezTo>
                    <a:pt x="1003" y="1418"/>
                    <a:pt x="865" y="727"/>
                    <a:pt x="55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6510723" y="2886398"/>
              <a:ext cx="28556" cy="54042"/>
            </a:xfrm>
            <a:custGeom>
              <a:avLst/>
              <a:gdLst/>
              <a:ahLst/>
              <a:cxnLst/>
              <a:rect l="l" t="t" r="r" b="b"/>
              <a:pathLst>
                <a:path w="1590" h="3009" extrusionOk="0">
                  <a:moveTo>
                    <a:pt x="277" y="1"/>
                  </a:moveTo>
                  <a:cubicBezTo>
                    <a:pt x="138" y="1"/>
                    <a:pt x="138" y="139"/>
                    <a:pt x="0" y="277"/>
                  </a:cubicBezTo>
                  <a:cubicBezTo>
                    <a:pt x="0" y="277"/>
                    <a:pt x="0" y="416"/>
                    <a:pt x="138" y="416"/>
                  </a:cubicBezTo>
                  <a:cubicBezTo>
                    <a:pt x="277" y="1003"/>
                    <a:pt x="415" y="1453"/>
                    <a:pt x="588" y="1867"/>
                  </a:cubicBezTo>
                  <a:cubicBezTo>
                    <a:pt x="726" y="2317"/>
                    <a:pt x="1002" y="2732"/>
                    <a:pt x="1279" y="3008"/>
                  </a:cubicBezTo>
                  <a:cubicBezTo>
                    <a:pt x="1279" y="3008"/>
                    <a:pt x="1452" y="2870"/>
                    <a:pt x="1590" y="2732"/>
                  </a:cubicBezTo>
                  <a:cubicBezTo>
                    <a:pt x="1141" y="1867"/>
                    <a:pt x="726" y="865"/>
                    <a:pt x="27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6479670" y="3343929"/>
              <a:ext cx="7471" cy="21121"/>
            </a:xfrm>
            <a:custGeom>
              <a:avLst/>
              <a:gdLst/>
              <a:ahLst/>
              <a:cxnLst/>
              <a:rect l="l" t="t" r="r" b="b"/>
              <a:pathLst>
                <a:path w="416" h="1176" extrusionOk="0">
                  <a:moveTo>
                    <a:pt x="1" y="0"/>
                  </a:moveTo>
                  <a:lnTo>
                    <a:pt x="1" y="1176"/>
                  </a:lnTo>
                  <a:lnTo>
                    <a:pt x="139" y="1176"/>
                  </a:lnTo>
                  <a:cubicBezTo>
                    <a:pt x="139" y="864"/>
                    <a:pt x="277" y="726"/>
                    <a:pt x="416" y="726"/>
                  </a:cubicBezTo>
                  <a:cubicBezTo>
                    <a:pt x="277" y="450"/>
                    <a:pt x="139" y="311"/>
                    <a:pt x="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6492709" y="3427120"/>
              <a:ext cx="40985" cy="38506"/>
            </a:xfrm>
            <a:custGeom>
              <a:avLst/>
              <a:gdLst/>
              <a:ahLst/>
              <a:cxnLst/>
              <a:rect l="l" t="t" r="r" b="b"/>
              <a:pathLst>
                <a:path w="2282" h="2144" extrusionOk="0">
                  <a:moveTo>
                    <a:pt x="1" y="0"/>
                  </a:moveTo>
                  <a:lnTo>
                    <a:pt x="1" y="0"/>
                  </a:lnTo>
                  <a:cubicBezTo>
                    <a:pt x="277" y="277"/>
                    <a:pt x="416" y="553"/>
                    <a:pt x="865" y="1002"/>
                  </a:cubicBezTo>
                  <a:cubicBezTo>
                    <a:pt x="1141" y="1279"/>
                    <a:pt x="1729" y="1728"/>
                    <a:pt x="2282" y="2143"/>
                  </a:cubicBezTo>
                  <a:cubicBezTo>
                    <a:pt x="1418" y="1417"/>
                    <a:pt x="727" y="726"/>
                    <a:pt x="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6487124" y="3348545"/>
              <a:ext cx="57131" cy="50037"/>
            </a:xfrm>
            <a:custGeom>
              <a:avLst/>
              <a:gdLst/>
              <a:ahLst/>
              <a:cxnLst/>
              <a:rect l="l" t="t" r="r" b="b"/>
              <a:pathLst>
                <a:path w="3181" h="2786" extrusionOk="0">
                  <a:moveTo>
                    <a:pt x="1250" y="0"/>
                  </a:moveTo>
                  <a:cubicBezTo>
                    <a:pt x="1115" y="0"/>
                    <a:pt x="985" y="17"/>
                    <a:pt x="865" y="54"/>
                  </a:cubicBezTo>
                  <a:cubicBezTo>
                    <a:pt x="588" y="54"/>
                    <a:pt x="312" y="193"/>
                    <a:pt x="1" y="469"/>
                  </a:cubicBezTo>
                  <a:cubicBezTo>
                    <a:pt x="450" y="919"/>
                    <a:pt x="1037" y="1333"/>
                    <a:pt x="1452" y="1783"/>
                  </a:cubicBezTo>
                  <a:cubicBezTo>
                    <a:pt x="1902" y="2197"/>
                    <a:pt x="2455" y="2509"/>
                    <a:pt x="2904" y="2785"/>
                  </a:cubicBezTo>
                  <a:cubicBezTo>
                    <a:pt x="3181" y="2509"/>
                    <a:pt x="3181" y="1921"/>
                    <a:pt x="3181" y="1472"/>
                  </a:cubicBezTo>
                  <a:cubicBezTo>
                    <a:pt x="3042" y="1057"/>
                    <a:pt x="2766" y="607"/>
                    <a:pt x="2316" y="331"/>
                  </a:cubicBezTo>
                  <a:cubicBezTo>
                    <a:pt x="2013" y="128"/>
                    <a:pt x="1616" y="0"/>
                    <a:pt x="12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6521266" y="291992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3" name="Google Shape;1273;p8"/>
            <p:cNvGrpSpPr/>
            <p:nvPr/>
          </p:nvGrpSpPr>
          <p:grpSpPr>
            <a:xfrm>
              <a:off x="6456089" y="2552414"/>
              <a:ext cx="672943" cy="1014758"/>
              <a:chOff x="6456089" y="2552414"/>
              <a:chExt cx="672943" cy="1014758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6456089" y="3372486"/>
                <a:ext cx="527683" cy="194686"/>
              </a:xfrm>
              <a:custGeom>
                <a:avLst/>
                <a:gdLst/>
                <a:ahLst/>
                <a:cxnLst/>
                <a:rect l="l" t="t" r="r" b="b"/>
                <a:pathLst>
                  <a:path w="29381" h="10840" extrusionOk="0">
                    <a:moveTo>
                      <a:pt x="27099" y="0"/>
                    </a:moveTo>
                    <a:cubicBezTo>
                      <a:pt x="26961" y="0"/>
                      <a:pt x="26961" y="0"/>
                      <a:pt x="26961" y="139"/>
                    </a:cubicBezTo>
                    <a:lnTo>
                      <a:pt x="26961" y="3042"/>
                    </a:lnTo>
                    <a:cubicBezTo>
                      <a:pt x="26961" y="3042"/>
                      <a:pt x="26961" y="3180"/>
                      <a:pt x="26788" y="3180"/>
                    </a:cubicBezTo>
                    <a:lnTo>
                      <a:pt x="26788" y="3457"/>
                    </a:lnTo>
                    <a:cubicBezTo>
                      <a:pt x="25924" y="4770"/>
                      <a:pt x="24783" y="5911"/>
                      <a:pt x="23332" y="6913"/>
                    </a:cubicBezTo>
                    <a:cubicBezTo>
                      <a:pt x="22779" y="7363"/>
                      <a:pt x="22053" y="7639"/>
                      <a:pt x="21327" y="7916"/>
                    </a:cubicBezTo>
                    <a:cubicBezTo>
                      <a:pt x="20463" y="8227"/>
                      <a:pt x="19599" y="8503"/>
                      <a:pt x="18873" y="8642"/>
                    </a:cubicBezTo>
                    <a:cubicBezTo>
                      <a:pt x="17732" y="8780"/>
                      <a:pt x="16730" y="8953"/>
                      <a:pt x="15555" y="8953"/>
                    </a:cubicBezTo>
                    <a:cubicBezTo>
                      <a:pt x="14863" y="8953"/>
                      <a:pt x="14276" y="8953"/>
                      <a:pt x="13550" y="8780"/>
                    </a:cubicBezTo>
                    <a:cubicBezTo>
                      <a:pt x="11822" y="8642"/>
                      <a:pt x="10093" y="8227"/>
                      <a:pt x="8503" y="7639"/>
                    </a:cubicBezTo>
                    <a:cubicBezTo>
                      <a:pt x="7086" y="6913"/>
                      <a:pt x="5634" y="6187"/>
                      <a:pt x="4321" y="5185"/>
                    </a:cubicBezTo>
                    <a:cubicBezTo>
                      <a:pt x="3768" y="4770"/>
                      <a:pt x="3180" y="4321"/>
                      <a:pt x="2904" y="4044"/>
                    </a:cubicBezTo>
                    <a:cubicBezTo>
                      <a:pt x="2454" y="3595"/>
                      <a:pt x="2316" y="3319"/>
                      <a:pt x="2040" y="3042"/>
                    </a:cubicBezTo>
                    <a:cubicBezTo>
                      <a:pt x="1590" y="2593"/>
                      <a:pt x="1314" y="2178"/>
                      <a:pt x="864" y="1729"/>
                    </a:cubicBezTo>
                    <a:lnTo>
                      <a:pt x="864" y="1590"/>
                    </a:lnTo>
                    <a:cubicBezTo>
                      <a:pt x="726" y="1590"/>
                      <a:pt x="726" y="1452"/>
                      <a:pt x="726" y="1314"/>
                    </a:cubicBezTo>
                    <a:cubicBezTo>
                      <a:pt x="726" y="1176"/>
                      <a:pt x="588" y="864"/>
                      <a:pt x="588" y="726"/>
                    </a:cubicBezTo>
                    <a:cubicBezTo>
                      <a:pt x="173" y="1590"/>
                      <a:pt x="0" y="2593"/>
                      <a:pt x="311" y="3595"/>
                    </a:cubicBezTo>
                    <a:cubicBezTo>
                      <a:pt x="588" y="4909"/>
                      <a:pt x="1590" y="6049"/>
                      <a:pt x="2765" y="6775"/>
                    </a:cubicBezTo>
                    <a:cubicBezTo>
                      <a:pt x="3319" y="7224"/>
                      <a:pt x="4044" y="7501"/>
                      <a:pt x="4770" y="7777"/>
                    </a:cubicBezTo>
                    <a:cubicBezTo>
                      <a:pt x="5358" y="8227"/>
                      <a:pt x="6049" y="8503"/>
                      <a:pt x="6775" y="8642"/>
                    </a:cubicBezTo>
                    <a:cubicBezTo>
                      <a:pt x="8227" y="9229"/>
                      <a:pt x="9679" y="9506"/>
                      <a:pt x="11096" y="9817"/>
                    </a:cubicBezTo>
                    <a:cubicBezTo>
                      <a:pt x="13552" y="10314"/>
                      <a:pt x="16036" y="10840"/>
                      <a:pt x="18498" y="10840"/>
                    </a:cubicBezTo>
                    <a:cubicBezTo>
                      <a:pt x="18773" y="10840"/>
                      <a:pt x="19048" y="10833"/>
                      <a:pt x="19322" y="10819"/>
                    </a:cubicBezTo>
                    <a:cubicBezTo>
                      <a:pt x="21327" y="10681"/>
                      <a:pt x="23193" y="10232"/>
                      <a:pt x="24922" y="9091"/>
                    </a:cubicBezTo>
                    <a:cubicBezTo>
                      <a:pt x="25786" y="8503"/>
                      <a:pt x="26650" y="7916"/>
                      <a:pt x="27238" y="7052"/>
                    </a:cubicBezTo>
                    <a:cubicBezTo>
                      <a:pt x="27963" y="6360"/>
                      <a:pt x="28378" y="5496"/>
                      <a:pt x="28689" y="4459"/>
                    </a:cubicBezTo>
                    <a:cubicBezTo>
                      <a:pt x="29104" y="3768"/>
                      <a:pt x="29242" y="2904"/>
                      <a:pt x="29242" y="2040"/>
                    </a:cubicBezTo>
                    <a:cubicBezTo>
                      <a:pt x="29242" y="1729"/>
                      <a:pt x="29381" y="1452"/>
                      <a:pt x="29381" y="1314"/>
                    </a:cubicBezTo>
                    <a:cubicBezTo>
                      <a:pt x="29104" y="1176"/>
                      <a:pt x="28966" y="1176"/>
                      <a:pt x="28828" y="1176"/>
                    </a:cubicBezTo>
                    <a:cubicBezTo>
                      <a:pt x="28240" y="864"/>
                      <a:pt x="27825" y="726"/>
                      <a:pt x="27376" y="311"/>
                    </a:cubicBezTo>
                    <a:cubicBezTo>
                      <a:pt x="27238" y="139"/>
                      <a:pt x="27099" y="139"/>
                      <a:pt x="27099" y="0"/>
                    </a:cubicBezTo>
                    <a:close/>
                  </a:path>
                </a:pathLst>
              </a:custGeom>
              <a:solidFill>
                <a:srgbClr val="FFB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6942787" y="3343929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0" y="173"/>
                    </a:move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6546715" y="2883920"/>
                <a:ext cx="334002" cy="90662"/>
              </a:xfrm>
              <a:custGeom>
                <a:avLst/>
                <a:gdLst/>
                <a:ahLst/>
                <a:cxnLst/>
                <a:rect l="l" t="t" r="r" b="b"/>
                <a:pathLst>
                  <a:path w="18597" h="5048" extrusionOk="0">
                    <a:moveTo>
                      <a:pt x="10509" y="1"/>
                    </a:moveTo>
                    <a:cubicBezTo>
                      <a:pt x="10094" y="1"/>
                      <a:pt x="9506" y="1"/>
                      <a:pt x="9091" y="139"/>
                    </a:cubicBezTo>
                    <a:lnTo>
                      <a:pt x="8504" y="139"/>
                    </a:lnTo>
                    <a:cubicBezTo>
                      <a:pt x="8504" y="277"/>
                      <a:pt x="8366" y="415"/>
                      <a:pt x="8366" y="554"/>
                    </a:cubicBezTo>
                    <a:lnTo>
                      <a:pt x="8227" y="865"/>
                    </a:lnTo>
                    <a:cubicBezTo>
                      <a:pt x="8089" y="1141"/>
                      <a:pt x="7916" y="1418"/>
                      <a:pt x="7778" y="1729"/>
                    </a:cubicBezTo>
                    <a:cubicBezTo>
                      <a:pt x="7640" y="2005"/>
                      <a:pt x="7640" y="2455"/>
                      <a:pt x="7501" y="2731"/>
                    </a:cubicBezTo>
                    <a:lnTo>
                      <a:pt x="7501" y="3146"/>
                    </a:lnTo>
                    <a:cubicBezTo>
                      <a:pt x="7501" y="3457"/>
                      <a:pt x="7225" y="3595"/>
                      <a:pt x="7052" y="3595"/>
                    </a:cubicBezTo>
                    <a:cubicBezTo>
                      <a:pt x="6914" y="3595"/>
                      <a:pt x="6776" y="3595"/>
                      <a:pt x="6637" y="3457"/>
                    </a:cubicBezTo>
                    <a:cubicBezTo>
                      <a:pt x="6637" y="3319"/>
                      <a:pt x="6499" y="3319"/>
                      <a:pt x="6637" y="3146"/>
                    </a:cubicBezTo>
                    <a:cubicBezTo>
                      <a:pt x="6637" y="2731"/>
                      <a:pt x="6637" y="2282"/>
                      <a:pt x="6776" y="1867"/>
                    </a:cubicBezTo>
                    <a:cubicBezTo>
                      <a:pt x="6914" y="1591"/>
                      <a:pt x="7052" y="1280"/>
                      <a:pt x="7225" y="865"/>
                    </a:cubicBezTo>
                    <a:lnTo>
                      <a:pt x="7363" y="726"/>
                    </a:lnTo>
                    <a:lnTo>
                      <a:pt x="7501" y="277"/>
                    </a:lnTo>
                    <a:lnTo>
                      <a:pt x="7501" y="277"/>
                    </a:lnTo>
                    <a:cubicBezTo>
                      <a:pt x="6188" y="415"/>
                      <a:pt x="5047" y="726"/>
                      <a:pt x="4045" y="1141"/>
                    </a:cubicBezTo>
                    <a:cubicBezTo>
                      <a:pt x="3043" y="1418"/>
                      <a:pt x="2317" y="1867"/>
                      <a:pt x="1453" y="2455"/>
                    </a:cubicBezTo>
                    <a:cubicBezTo>
                      <a:pt x="865" y="2870"/>
                      <a:pt x="450" y="3319"/>
                      <a:pt x="1" y="3734"/>
                    </a:cubicBezTo>
                    <a:cubicBezTo>
                      <a:pt x="865" y="4010"/>
                      <a:pt x="1867" y="4183"/>
                      <a:pt x="3043" y="4460"/>
                    </a:cubicBezTo>
                    <a:cubicBezTo>
                      <a:pt x="4460" y="4736"/>
                      <a:pt x="5911" y="4874"/>
                      <a:pt x="7640" y="5047"/>
                    </a:cubicBezTo>
                    <a:lnTo>
                      <a:pt x="12099" y="5047"/>
                    </a:lnTo>
                    <a:cubicBezTo>
                      <a:pt x="14138" y="4874"/>
                      <a:pt x="16143" y="4321"/>
                      <a:pt x="18147" y="3595"/>
                    </a:cubicBezTo>
                    <a:cubicBezTo>
                      <a:pt x="18286" y="3595"/>
                      <a:pt x="18459" y="3457"/>
                      <a:pt x="18597" y="3457"/>
                    </a:cubicBezTo>
                    <a:lnTo>
                      <a:pt x="18597" y="3319"/>
                    </a:lnTo>
                    <a:lnTo>
                      <a:pt x="18597" y="3146"/>
                    </a:lnTo>
                    <a:lnTo>
                      <a:pt x="18597" y="3008"/>
                    </a:lnTo>
                    <a:cubicBezTo>
                      <a:pt x="18459" y="2870"/>
                      <a:pt x="18459" y="2731"/>
                      <a:pt x="18286" y="2593"/>
                    </a:cubicBezTo>
                    <a:cubicBezTo>
                      <a:pt x="18147" y="2282"/>
                      <a:pt x="17871" y="2144"/>
                      <a:pt x="17733" y="1867"/>
                    </a:cubicBezTo>
                    <a:cubicBezTo>
                      <a:pt x="17422" y="1591"/>
                      <a:pt x="17007" y="1418"/>
                      <a:pt x="16419" y="1141"/>
                    </a:cubicBezTo>
                    <a:cubicBezTo>
                      <a:pt x="15693" y="726"/>
                      <a:pt x="14829" y="554"/>
                      <a:pt x="13827" y="277"/>
                    </a:cubicBezTo>
                    <a:cubicBezTo>
                      <a:pt x="13101" y="139"/>
                      <a:pt x="12410" y="139"/>
                      <a:pt x="11684" y="1"/>
                    </a:cubicBezTo>
                    <a:lnTo>
                      <a:pt x="11684" y="1"/>
                    </a:lnTo>
                    <a:cubicBezTo>
                      <a:pt x="11822" y="726"/>
                      <a:pt x="11960" y="1141"/>
                      <a:pt x="12099" y="1729"/>
                    </a:cubicBezTo>
                    <a:lnTo>
                      <a:pt x="12099" y="1867"/>
                    </a:lnTo>
                    <a:cubicBezTo>
                      <a:pt x="12237" y="2005"/>
                      <a:pt x="12237" y="2144"/>
                      <a:pt x="12099" y="2282"/>
                    </a:cubicBezTo>
                    <a:cubicBezTo>
                      <a:pt x="12099" y="2282"/>
                      <a:pt x="12099" y="2455"/>
                      <a:pt x="11960" y="2455"/>
                    </a:cubicBezTo>
                    <a:cubicBezTo>
                      <a:pt x="11822" y="2593"/>
                      <a:pt x="11822" y="2593"/>
                      <a:pt x="11684" y="2593"/>
                    </a:cubicBezTo>
                    <a:cubicBezTo>
                      <a:pt x="11546" y="2593"/>
                      <a:pt x="11373" y="2455"/>
                      <a:pt x="11373" y="2282"/>
                    </a:cubicBezTo>
                    <a:cubicBezTo>
                      <a:pt x="11096" y="1867"/>
                      <a:pt x="11096" y="1418"/>
                      <a:pt x="10958" y="1141"/>
                    </a:cubicBezTo>
                    <a:cubicBezTo>
                      <a:pt x="10820" y="726"/>
                      <a:pt x="10820" y="415"/>
                      <a:pt x="10820" y="1"/>
                    </a:cubicBezTo>
                    <a:close/>
                  </a:path>
                </a:pathLst>
              </a:custGeom>
              <a:solidFill>
                <a:srgbClr val="7535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6792552" y="2844821"/>
                <a:ext cx="39135" cy="36638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040" extrusionOk="0">
                    <a:moveTo>
                      <a:pt x="1" y="0"/>
                    </a:moveTo>
                    <a:cubicBezTo>
                      <a:pt x="277" y="449"/>
                      <a:pt x="726" y="864"/>
                      <a:pt x="1003" y="1314"/>
                    </a:cubicBezTo>
                    <a:cubicBezTo>
                      <a:pt x="1141" y="1452"/>
                      <a:pt x="1314" y="1728"/>
                      <a:pt x="1452" y="1867"/>
                    </a:cubicBezTo>
                    <a:cubicBezTo>
                      <a:pt x="1729" y="1867"/>
                      <a:pt x="1867" y="2039"/>
                      <a:pt x="2178" y="2039"/>
                    </a:cubicBezTo>
                    <a:cubicBezTo>
                      <a:pt x="1729" y="1452"/>
                      <a:pt x="1314" y="726"/>
                      <a:pt x="1003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6727985" y="2839846"/>
                <a:ext cx="13057" cy="13057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1" y="1"/>
                    </a:moveTo>
                    <a:cubicBezTo>
                      <a:pt x="139" y="277"/>
                      <a:pt x="416" y="415"/>
                      <a:pt x="727" y="726"/>
                    </a:cubicBezTo>
                    <a:lnTo>
                      <a:pt x="727" y="1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6637359" y="2839846"/>
                <a:ext cx="39117" cy="36028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006" extrusionOk="0">
                    <a:moveTo>
                      <a:pt x="864" y="1"/>
                    </a:moveTo>
                    <a:cubicBezTo>
                      <a:pt x="588" y="1"/>
                      <a:pt x="277" y="1"/>
                      <a:pt x="0" y="139"/>
                    </a:cubicBezTo>
                    <a:cubicBezTo>
                      <a:pt x="450" y="588"/>
                      <a:pt x="864" y="1279"/>
                      <a:pt x="1314" y="1867"/>
                    </a:cubicBezTo>
                    <a:cubicBezTo>
                      <a:pt x="1314" y="1867"/>
                      <a:pt x="1314" y="2005"/>
                      <a:pt x="1452" y="2005"/>
                    </a:cubicBezTo>
                    <a:cubicBezTo>
                      <a:pt x="1729" y="2005"/>
                      <a:pt x="1867" y="1867"/>
                      <a:pt x="2178" y="1867"/>
                    </a:cubicBezTo>
                    <a:cubicBezTo>
                      <a:pt x="2005" y="1591"/>
                      <a:pt x="1867" y="1452"/>
                      <a:pt x="1729" y="1141"/>
                    </a:cubicBezTo>
                    <a:cubicBezTo>
                      <a:pt x="1452" y="865"/>
                      <a:pt x="1314" y="415"/>
                      <a:pt x="1003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6707511" y="286281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6707511" y="283736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cubicBezTo>
                      <a:pt x="0" y="277"/>
                      <a:pt x="138" y="415"/>
                      <a:pt x="138" y="726"/>
                    </a:cubicBezTo>
                    <a:cubicBezTo>
                      <a:pt x="0" y="864"/>
                      <a:pt x="0" y="1141"/>
                      <a:pt x="0" y="1279"/>
                    </a:cubicBezTo>
                    <a:lnTo>
                      <a:pt x="0" y="1417"/>
                    </a:lnTo>
                    <a:lnTo>
                      <a:pt x="138" y="1417"/>
                    </a:lnTo>
                    <a:lnTo>
                      <a:pt x="138" y="1590"/>
                    </a:lnTo>
                    <a:cubicBezTo>
                      <a:pt x="277" y="1590"/>
                      <a:pt x="277" y="1729"/>
                      <a:pt x="277" y="1729"/>
                    </a:cubicBezTo>
                    <a:lnTo>
                      <a:pt x="1867" y="1729"/>
                    </a:lnTo>
                    <a:lnTo>
                      <a:pt x="1141" y="1003"/>
                    </a:lnTo>
                    <a:cubicBezTo>
                      <a:pt x="864" y="726"/>
                      <a:pt x="553" y="415"/>
                      <a:pt x="415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6761517" y="2839846"/>
                <a:ext cx="41613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186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50" y="588"/>
                      <a:pt x="864" y="1141"/>
                      <a:pt x="1452" y="1729"/>
                    </a:cubicBezTo>
                    <a:cubicBezTo>
                      <a:pt x="1729" y="1867"/>
                      <a:pt x="2005" y="1867"/>
                      <a:pt x="2316" y="1867"/>
                    </a:cubicBezTo>
                    <a:cubicBezTo>
                      <a:pt x="1867" y="1452"/>
                      <a:pt x="1452" y="865"/>
                      <a:pt x="1003" y="277"/>
                    </a:cubicBezTo>
                    <a:lnTo>
                      <a:pt x="1003" y="139"/>
                    </a:lnTo>
                    <a:lnTo>
                      <a:pt x="864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6665916" y="2837367"/>
                <a:ext cx="26078" cy="33531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867" extrusionOk="0">
                    <a:moveTo>
                      <a:pt x="0" y="0"/>
                    </a:moveTo>
                    <a:cubicBezTo>
                      <a:pt x="277" y="553"/>
                      <a:pt x="588" y="1003"/>
                      <a:pt x="1003" y="1417"/>
                    </a:cubicBezTo>
                    <a:cubicBezTo>
                      <a:pt x="1003" y="1590"/>
                      <a:pt x="1141" y="1729"/>
                      <a:pt x="1279" y="1867"/>
                    </a:cubicBezTo>
                    <a:cubicBezTo>
                      <a:pt x="1279" y="1590"/>
                      <a:pt x="1452" y="1417"/>
                      <a:pt x="1452" y="1141"/>
                    </a:cubicBezTo>
                    <a:cubicBezTo>
                      <a:pt x="1452" y="1003"/>
                      <a:pt x="1452" y="1003"/>
                      <a:pt x="1279" y="1003"/>
                    </a:cubicBezTo>
                    <a:cubicBezTo>
                      <a:pt x="1141" y="726"/>
                      <a:pt x="1003" y="415"/>
                      <a:pt x="864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6756542" y="2852885"/>
                <a:ext cx="15535" cy="18014"/>
              </a:xfrm>
              <a:custGeom>
                <a:avLst/>
                <a:gdLst/>
                <a:ahLst/>
                <a:cxnLst/>
                <a:rect l="l" t="t" r="r" b="b"/>
                <a:pathLst>
                  <a:path w="865" h="1003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277" y="865"/>
                      <a:pt x="554" y="1003"/>
                      <a:pt x="865" y="1003"/>
                    </a:cubicBezTo>
                    <a:cubicBezTo>
                      <a:pt x="554" y="553"/>
                      <a:pt x="277" y="277"/>
                      <a:pt x="1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6614388" y="2842324"/>
                <a:ext cx="36028" cy="3913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179" extrusionOk="0">
                    <a:moveTo>
                      <a:pt x="692" y="1"/>
                    </a:moveTo>
                    <a:cubicBezTo>
                      <a:pt x="415" y="1"/>
                      <a:pt x="277" y="139"/>
                      <a:pt x="0" y="139"/>
                    </a:cubicBezTo>
                    <a:cubicBezTo>
                      <a:pt x="415" y="865"/>
                      <a:pt x="865" y="1453"/>
                      <a:pt x="1279" y="2178"/>
                    </a:cubicBezTo>
                    <a:cubicBezTo>
                      <a:pt x="1556" y="2178"/>
                      <a:pt x="1867" y="2006"/>
                      <a:pt x="2005" y="2006"/>
                    </a:cubicBezTo>
                    <a:cubicBezTo>
                      <a:pt x="1867" y="1729"/>
                      <a:pt x="1729" y="1453"/>
                      <a:pt x="1556" y="1314"/>
                    </a:cubicBezTo>
                    <a:cubicBezTo>
                      <a:pt x="1279" y="865"/>
                      <a:pt x="1003" y="450"/>
                      <a:pt x="692" y="139"/>
                    </a:cubicBezTo>
                    <a:lnTo>
                      <a:pt x="692" y="1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6567836" y="2852885"/>
                <a:ext cx="36010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2732" extrusionOk="0">
                    <a:moveTo>
                      <a:pt x="691" y="0"/>
                    </a:moveTo>
                    <a:cubicBezTo>
                      <a:pt x="553" y="139"/>
                      <a:pt x="277" y="139"/>
                      <a:pt x="0" y="277"/>
                    </a:cubicBezTo>
                    <a:cubicBezTo>
                      <a:pt x="277" y="1003"/>
                      <a:pt x="415" y="1729"/>
                      <a:pt x="691" y="2282"/>
                    </a:cubicBezTo>
                    <a:cubicBezTo>
                      <a:pt x="864" y="2454"/>
                      <a:pt x="864" y="2593"/>
                      <a:pt x="1002" y="2731"/>
                    </a:cubicBezTo>
                    <a:cubicBezTo>
                      <a:pt x="1141" y="2593"/>
                      <a:pt x="1417" y="2454"/>
                      <a:pt x="1728" y="2454"/>
                    </a:cubicBezTo>
                    <a:cubicBezTo>
                      <a:pt x="1728" y="2282"/>
                      <a:pt x="1867" y="2282"/>
                      <a:pt x="2005" y="2282"/>
                    </a:cubicBezTo>
                    <a:cubicBezTo>
                      <a:pt x="1555" y="1590"/>
                      <a:pt x="1141" y="726"/>
                      <a:pt x="691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6526241" y="2870881"/>
                <a:ext cx="28574" cy="57131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181" extrusionOk="0">
                    <a:moveTo>
                      <a:pt x="726" y="1"/>
                    </a:moveTo>
                    <a:cubicBezTo>
                      <a:pt x="415" y="139"/>
                      <a:pt x="138" y="277"/>
                      <a:pt x="0" y="416"/>
                    </a:cubicBezTo>
                    <a:cubicBezTo>
                      <a:pt x="138" y="865"/>
                      <a:pt x="277" y="1141"/>
                      <a:pt x="415" y="1591"/>
                    </a:cubicBezTo>
                    <a:cubicBezTo>
                      <a:pt x="588" y="2144"/>
                      <a:pt x="864" y="2593"/>
                      <a:pt x="1141" y="3181"/>
                    </a:cubicBezTo>
                    <a:cubicBezTo>
                      <a:pt x="1279" y="3008"/>
                      <a:pt x="1452" y="2870"/>
                      <a:pt x="1590" y="2731"/>
                    </a:cubicBezTo>
                    <a:cubicBezTo>
                      <a:pt x="1141" y="1867"/>
                      <a:pt x="864" y="1003"/>
                      <a:pt x="726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6546715" y="2860338"/>
                <a:ext cx="28574" cy="54634"/>
              </a:xfrm>
              <a:custGeom>
                <a:avLst/>
                <a:gdLst/>
                <a:ahLst/>
                <a:cxnLst/>
                <a:rect l="l" t="t" r="r" b="b"/>
                <a:pathLst>
                  <a:path w="1591" h="3042" extrusionOk="0">
                    <a:moveTo>
                      <a:pt x="727" y="0"/>
                    </a:moveTo>
                    <a:cubicBezTo>
                      <a:pt x="450" y="138"/>
                      <a:pt x="312" y="311"/>
                      <a:pt x="1" y="311"/>
                    </a:cubicBezTo>
                    <a:cubicBezTo>
                      <a:pt x="312" y="1175"/>
                      <a:pt x="450" y="1867"/>
                      <a:pt x="727" y="2593"/>
                    </a:cubicBezTo>
                    <a:cubicBezTo>
                      <a:pt x="865" y="2731"/>
                      <a:pt x="865" y="2904"/>
                      <a:pt x="1003" y="3042"/>
                    </a:cubicBezTo>
                    <a:cubicBezTo>
                      <a:pt x="1176" y="2904"/>
                      <a:pt x="1453" y="2731"/>
                      <a:pt x="1591" y="2593"/>
                    </a:cubicBezTo>
                    <a:cubicBezTo>
                      <a:pt x="1453" y="2178"/>
                      <a:pt x="1176" y="1728"/>
                      <a:pt x="1003" y="1175"/>
                    </a:cubicBezTo>
                    <a:cubicBezTo>
                      <a:pt x="865" y="864"/>
                      <a:pt x="865" y="450"/>
                      <a:pt x="727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6847186" y="2839846"/>
                <a:ext cx="90033" cy="1005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5601" extrusionOk="0">
                    <a:moveTo>
                      <a:pt x="1211" y="415"/>
                    </a:moveTo>
                    <a:cubicBezTo>
                      <a:pt x="1524" y="543"/>
                      <a:pt x="1824" y="672"/>
                      <a:pt x="2111" y="800"/>
                    </a:cubicBezTo>
                    <a:lnTo>
                      <a:pt x="2111" y="800"/>
                    </a:lnTo>
                    <a:cubicBezTo>
                      <a:pt x="1846" y="671"/>
                      <a:pt x="1568" y="545"/>
                      <a:pt x="1279" y="415"/>
                    </a:cubicBezTo>
                    <a:close/>
                    <a:moveTo>
                      <a:pt x="2111" y="800"/>
                    </a:moveTo>
                    <a:lnTo>
                      <a:pt x="2111" y="800"/>
                    </a:lnTo>
                    <a:cubicBezTo>
                      <a:pt x="2768" y="1118"/>
                      <a:pt x="3355" y="1449"/>
                      <a:pt x="3872" y="1867"/>
                    </a:cubicBezTo>
                    <a:cubicBezTo>
                      <a:pt x="4321" y="2144"/>
                      <a:pt x="4597" y="2455"/>
                      <a:pt x="5012" y="2731"/>
                    </a:cubicBezTo>
                    <a:cubicBezTo>
                      <a:pt x="4874" y="2593"/>
                      <a:pt x="4736" y="2455"/>
                      <a:pt x="4597" y="2316"/>
                    </a:cubicBezTo>
                    <a:cubicBezTo>
                      <a:pt x="4148" y="2005"/>
                      <a:pt x="3733" y="1729"/>
                      <a:pt x="3146" y="1279"/>
                    </a:cubicBezTo>
                    <a:cubicBezTo>
                      <a:pt x="2821" y="1123"/>
                      <a:pt x="2476" y="962"/>
                      <a:pt x="2111" y="800"/>
                    </a:cubicBezTo>
                    <a:close/>
                    <a:moveTo>
                      <a:pt x="0" y="1"/>
                    </a:moveTo>
                    <a:lnTo>
                      <a:pt x="0" y="277"/>
                    </a:lnTo>
                    <a:cubicBezTo>
                      <a:pt x="553" y="1279"/>
                      <a:pt x="1279" y="2316"/>
                      <a:pt x="1867" y="3457"/>
                    </a:cubicBezTo>
                    <a:lnTo>
                      <a:pt x="1867" y="3734"/>
                    </a:lnTo>
                    <a:lnTo>
                      <a:pt x="1729" y="3872"/>
                    </a:lnTo>
                    <a:cubicBezTo>
                      <a:pt x="1867" y="3872"/>
                      <a:pt x="1867" y="4045"/>
                      <a:pt x="2005" y="4045"/>
                    </a:cubicBezTo>
                    <a:cubicBezTo>
                      <a:pt x="2143" y="4321"/>
                      <a:pt x="2282" y="4598"/>
                      <a:pt x="2420" y="4736"/>
                    </a:cubicBezTo>
                    <a:cubicBezTo>
                      <a:pt x="2593" y="4909"/>
                      <a:pt x="2593" y="4909"/>
                      <a:pt x="2593" y="5047"/>
                    </a:cubicBezTo>
                    <a:lnTo>
                      <a:pt x="2593" y="5185"/>
                    </a:lnTo>
                    <a:cubicBezTo>
                      <a:pt x="2731" y="5185"/>
                      <a:pt x="2731" y="5185"/>
                      <a:pt x="2731" y="5324"/>
                    </a:cubicBezTo>
                    <a:lnTo>
                      <a:pt x="2731" y="5600"/>
                    </a:lnTo>
                    <a:cubicBezTo>
                      <a:pt x="2869" y="5462"/>
                      <a:pt x="3007" y="5462"/>
                      <a:pt x="3146" y="5324"/>
                    </a:cubicBezTo>
                    <a:cubicBezTo>
                      <a:pt x="2282" y="4183"/>
                      <a:pt x="1729" y="2869"/>
                      <a:pt x="1141" y="1591"/>
                    </a:cubicBezTo>
                    <a:cubicBezTo>
                      <a:pt x="1003" y="1591"/>
                      <a:pt x="1003" y="1452"/>
                      <a:pt x="1003" y="1452"/>
                    </a:cubicBezTo>
                    <a:lnTo>
                      <a:pt x="1003" y="1279"/>
                    </a:lnTo>
                    <a:cubicBezTo>
                      <a:pt x="692" y="1279"/>
                      <a:pt x="553" y="1003"/>
                      <a:pt x="692" y="726"/>
                    </a:cubicBezTo>
                    <a:cubicBezTo>
                      <a:pt x="692" y="588"/>
                      <a:pt x="864" y="415"/>
                      <a:pt x="1141" y="415"/>
                    </a:cubicBezTo>
                    <a:lnTo>
                      <a:pt x="1211" y="415"/>
                    </a:lnTo>
                    <a:cubicBezTo>
                      <a:pt x="868" y="275"/>
                      <a:pt x="511" y="136"/>
                      <a:pt x="139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6916709" y="2893852"/>
                <a:ext cx="20510" cy="28574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591" extrusionOk="0">
                    <a:moveTo>
                      <a:pt x="139" y="1"/>
                    </a:moveTo>
                    <a:lnTo>
                      <a:pt x="139" y="173"/>
                    </a:lnTo>
                    <a:lnTo>
                      <a:pt x="1" y="1"/>
                    </a:lnTo>
                    <a:lnTo>
                      <a:pt x="1" y="1"/>
                    </a:lnTo>
                    <a:cubicBezTo>
                      <a:pt x="277" y="588"/>
                      <a:pt x="588" y="1038"/>
                      <a:pt x="865" y="1591"/>
                    </a:cubicBezTo>
                    <a:cubicBezTo>
                      <a:pt x="1003" y="1591"/>
                      <a:pt x="1003" y="1452"/>
                      <a:pt x="1141" y="1452"/>
                    </a:cubicBezTo>
                    <a:cubicBezTo>
                      <a:pt x="1141" y="1314"/>
                      <a:pt x="1003" y="1176"/>
                      <a:pt x="1003" y="1038"/>
                    </a:cubicBezTo>
                    <a:cubicBezTo>
                      <a:pt x="726" y="727"/>
                      <a:pt x="450" y="450"/>
                      <a:pt x="139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6880699" y="2870881"/>
                <a:ext cx="41003" cy="59609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331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54" y="1141"/>
                      <a:pt x="1141" y="2317"/>
                      <a:pt x="1867" y="3319"/>
                    </a:cubicBezTo>
                    <a:cubicBezTo>
                      <a:pt x="2006" y="3319"/>
                      <a:pt x="2144" y="3181"/>
                      <a:pt x="2282" y="3181"/>
                    </a:cubicBezTo>
                    <a:cubicBezTo>
                      <a:pt x="2144" y="2731"/>
                      <a:pt x="1867" y="2317"/>
                      <a:pt x="1591" y="1867"/>
                    </a:cubicBezTo>
                    <a:cubicBezTo>
                      <a:pt x="1418" y="1452"/>
                      <a:pt x="1141" y="1003"/>
                      <a:pt x="1003" y="588"/>
                    </a:cubicBezTo>
                    <a:cubicBezTo>
                      <a:pt x="727" y="416"/>
                      <a:pt x="277" y="139"/>
                      <a:pt x="1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6823586" y="2847299"/>
                <a:ext cx="41613" cy="52156"/>
              </a:xfrm>
              <a:custGeom>
                <a:avLst/>
                <a:gdLst/>
                <a:ahLst/>
                <a:cxnLst/>
                <a:rect l="l" t="t" r="r" b="b"/>
                <a:pathLst>
                  <a:path w="2317" h="2904" extrusionOk="0">
                    <a:moveTo>
                      <a:pt x="1" y="0"/>
                    </a:moveTo>
                    <a:cubicBezTo>
                      <a:pt x="450" y="726"/>
                      <a:pt x="865" y="1452"/>
                      <a:pt x="1314" y="2316"/>
                    </a:cubicBezTo>
                    <a:cubicBezTo>
                      <a:pt x="1591" y="2454"/>
                      <a:pt x="1867" y="2454"/>
                      <a:pt x="2006" y="2765"/>
                    </a:cubicBezTo>
                    <a:cubicBezTo>
                      <a:pt x="2119" y="2765"/>
                      <a:pt x="2217" y="2765"/>
                      <a:pt x="2272" y="2804"/>
                    </a:cubicBezTo>
                    <a:lnTo>
                      <a:pt x="2272" y="2804"/>
                    </a:lnTo>
                    <a:cubicBezTo>
                      <a:pt x="1831" y="1844"/>
                      <a:pt x="1295" y="1009"/>
                      <a:pt x="727" y="173"/>
                    </a:cubicBezTo>
                    <a:cubicBezTo>
                      <a:pt x="588" y="0"/>
                      <a:pt x="450" y="0"/>
                      <a:pt x="277" y="0"/>
                    </a:cubicBezTo>
                    <a:close/>
                    <a:moveTo>
                      <a:pt x="2272" y="2804"/>
                    </a:moveTo>
                    <a:cubicBezTo>
                      <a:pt x="2287" y="2837"/>
                      <a:pt x="2302" y="2870"/>
                      <a:pt x="2317" y="2904"/>
                    </a:cubicBezTo>
                    <a:cubicBezTo>
                      <a:pt x="2317" y="2856"/>
                      <a:pt x="2300" y="2825"/>
                      <a:pt x="2272" y="2804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6590789" y="2847299"/>
                <a:ext cx="36028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317" extrusionOk="0">
                    <a:moveTo>
                      <a:pt x="727" y="0"/>
                    </a:moveTo>
                    <a:cubicBezTo>
                      <a:pt x="450" y="0"/>
                      <a:pt x="277" y="173"/>
                      <a:pt x="1" y="173"/>
                    </a:cubicBezTo>
                    <a:cubicBezTo>
                      <a:pt x="450" y="864"/>
                      <a:pt x="865" y="1590"/>
                      <a:pt x="1142" y="2316"/>
                    </a:cubicBezTo>
                    <a:cubicBezTo>
                      <a:pt x="1453" y="2316"/>
                      <a:pt x="1729" y="2178"/>
                      <a:pt x="2006" y="2040"/>
                    </a:cubicBezTo>
                    <a:cubicBezTo>
                      <a:pt x="1591" y="1452"/>
                      <a:pt x="1142" y="726"/>
                      <a:pt x="727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6968236" y="3010556"/>
                <a:ext cx="142800" cy="103701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5774" extrusionOk="0">
                    <a:moveTo>
                      <a:pt x="726" y="1"/>
                    </a:moveTo>
                    <a:cubicBezTo>
                      <a:pt x="588" y="1"/>
                      <a:pt x="450" y="1"/>
                      <a:pt x="450" y="139"/>
                    </a:cubicBezTo>
                    <a:cubicBezTo>
                      <a:pt x="312" y="277"/>
                      <a:pt x="173" y="277"/>
                      <a:pt x="1" y="416"/>
                    </a:cubicBezTo>
                    <a:cubicBezTo>
                      <a:pt x="450" y="865"/>
                      <a:pt x="865" y="1280"/>
                      <a:pt x="1452" y="1729"/>
                    </a:cubicBezTo>
                    <a:cubicBezTo>
                      <a:pt x="2455" y="2455"/>
                      <a:pt x="3768" y="3181"/>
                      <a:pt x="4909" y="3872"/>
                    </a:cubicBezTo>
                    <a:cubicBezTo>
                      <a:pt x="5911" y="4460"/>
                      <a:pt x="6914" y="5047"/>
                      <a:pt x="7950" y="5773"/>
                    </a:cubicBezTo>
                    <a:cubicBezTo>
                      <a:pt x="7950" y="5462"/>
                      <a:pt x="7950" y="5186"/>
                      <a:pt x="7778" y="4909"/>
                    </a:cubicBezTo>
                    <a:cubicBezTo>
                      <a:pt x="7639" y="4598"/>
                      <a:pt x="7501" y="4460"/>
                      <a:pt x="7225" y="4322"/>
                    </a:cubicBezTo>
                    <a:cubicBezTo>
                      <a:pt x="6222" y="3596"/>
                      <a:pt x="5047" y="2870"/>
                      <a:pt x="4045" y="2144"/>
                    </a:cubicBezTo>
                    <a:cubicBezTo>
                      <a:pt x="2904" y="1453"/>
                      <a:pt x="1729" y="865"/>
                      <a:pt x="726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73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6989339" y="3002492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7017896" y="2995038"/>
                <a:ext cx="74516" cy="49067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2732" extrusionOk="0">
                    <a:moveTo>
                      <a:pt x="1" y="1"/>
                    </a:moveTo>
                    <a:cubicBezTo>
                      <a:pt x="1418" y="727"/>
                      <a:pt x="2870" y="1729"/>
                      <a:pt x="4149" y="2731"/>
                    </a:cubicBezTo>
                    <a:cubicBezTo>
                      <a:pt x="3872" y="2317"/>
                      <a:pt x="3734" y="2006"/>
                      <a:pt x="3457" y="1729"/>
                    </a:cubicBezTo>
                    <a:cubicBezTo>
                      <a:pt x="3146" y="1280"/>
                      <a:pt x="2870" y="1003"/>
                      <a:pt x="2593" y="727"/>
                    </a:cubicBezTo>
                    <a:cubicBezTo>
                      <a:pt x="2282" y="416"/>
                      <a:pt x="2006" y="277"/>
                      <a:pt x="1556" y="139"/>
                    </a:cubicBezTo>
                    <a:cubicBezTo>
                      <a:pt x="1418" y="139"/>
                      <a:pt x="1141" y="1"/>
                      <a:pt x="865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6994314" y="3305441"/>
                <a:ext cx="72648" cy="67063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3734" extrusionOk="0">
                    <a:moveTo>
                      <a:pt x="1003" y="0"/>
                    </a:moveTo>
                    <a:cubicBezTo>
                      <a:pt x="864" y="0"/>
                      <a:pt x="864" y="139"/>
                      <a:pt x="726" y="139"/>
                    </a:cubicBezTo>
                    <a:cubicBezTo>
                      <a:pt x="588" y="139"/>
                      <a:pt x="450" y="277"/>
                      <a:pt x="277" y="277"/>
                    </a:cubicBezTo>
                    <a:lnTo>
                      <a:pt x="0" y="277"/>
                    </a:lnTo>
                    <a:cubicBezTo>
                      <a:pt x="1003" y="1452"/>
                      <a:pt x="2005" y="2731"/>
                      <a:pt x="3319" y="3733"/>
                    </a:cubicBezTo>
                    <a:lnTo>
                      <a:pt x="3595" y="3457"/>
                    </a:lnTo>
                    <a:cubicBezTo>
                      <a:pt x="3733" y="3457"/>
                      <a:pt x="3906" y="3319"/>
                      <a:pt x="4044" y="3180"/>
                    </a:cubicBezTo>
                    <a:cubicBezTo>
                      <a:pt x="3457" y="2593"/>
                      <a:pt x="2869" y="2005"/>
                      <a:pt x="2454" y="1590"/>
                    </a:cubicBezTo>
                    <a:cubicBezTo>
                      <a:pt x="1867" y="1003"/>
                      <a:pt x="1452" y="588"/>
                      <a:pt x="1003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7058880" y="3137210"/>
                <a:ext cx="54634" cy="70152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3906" extrusionOk="0">
                    <a:moveTo>
                      <a:pt x="0" y="0"/>
                    </a:moveTo>
                    <a:lnTo>
                      <a:pt x="0" y="1141"/>
                    </a:lnTo>
                    <a:cubicBezTo>
                      <a:pt x="1002" y="2178"/>
                      <a:pt x="2039" y="3042"/>
                      <a:pt x="2903" y="3906"/>
                    </a:cubicBezTo>
                    <a:cubicBezTo>
                      <a:pt x="2903" y="3457"/>
                      <a:pt x="3042" y="2869"/>
                      <a:pt x="3042" y="2454"/>
                    </a:cubicBezTo>
                    <a:lnTo>
                      <a:pt x="2903" y="2454"/>
                    </a:lnTo>
                    <a:cubicBezTo>
                      <a:pt x="2039" y="1590"/>
                      <a:pt x="1002" y="864"/>
                      <a:pt x="0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6989339" y="2997535"/>
                <a:ext cx="116111" cy="82580"/>
              </a:xfrm>
              <a:custGeom>
                <a:avLst/>
                <a:gdLst/>
                <a:ahLst/>
                <a:cxnLst/>
                <a:rect l="l" t="t" r="r" b="b"/>
                <a:pathLst>
                  <a:path w="6465" h="4598" extrusionOk="0">
                    <a:moveTo>
                      <a:pt x="865" y="0"/>
                    </a:moveTo>
                    <a:cubicBezTo>
                      <a:pt x="727" y="0"/>
                      <a:pt x="554" y="0"/>
                      <a:pt x="554" y="138"/>
                    </a:cubicBezTo>
                    <a:cubicBezTo>
                      <a:pt x="277" y="138"/>
                      <a:pt x="139" y="277"/>
                      <a:pt x="1" y="277"/>
                    </a:cubicBezTo>
                    <a:lnTo>
                      <a:pt x="1" y="449"/>
                    </a:lnTo>
                    <a:cubicBezTo>
                      <a:pt x="1141" y="1313"/>
                      <a:pt x="2455" y="2005"/>
                      <a:pt x="3596" y="2731"/>
                    </a:cubicBezTo>
                    <a:cubicBezTo>
                      <a:pt x="4598" y="3318"/>
                      <a:pt x="5600" y="3906"/>
                      <a:pt x="6464" y="4597"/>
                    </a:cubicBezTo>
                    <a:cubicBezTo>
                      <a:pt x="6464" y="4321"/>
                      <a:pt x="6326" y="3906"/>
                      <a:pt x="6188" y="3595"/>
                    </a:cubicBezTo>
                    <a:lnTo>
                      <a:pt x="6050" y="3595"/>
                    </a:lnTo>
                    <a:cubicBezTo>
                      <a:pt x="4460" y="2316"/>
                      <a:pt x="2731" y="1002"/>
                      <a:pt x="865" y="138"/>
                    </a:cubicBezTo>
                    <a:lnTo>
                      <a:pt x="865" y="0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6945265" y="3305441"/>
                <a:ext cx="67063" cy="7760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4321" extrusionOk="0">
                    <a:moveTo>
                      <a:pt x="1" y="0"/>
                    </a:moveTo>
                    <a:lnTo>
                      <a:pt x="1" y="415"/>
                    </a:lnTo>
                    <a:lnTo>
                      <a:pt x="1" y="864"/>
                    </a:lnTo>
                    <a:cubicBezTo>
                      <a:pt x="139" y="1003"/>
                      <a:pt x="139" y="1141"/>
                      <a:pt x="277" y="1279"/>
                    </a:cubicBezTo>
                    <a:cubicBezTo>
                      <a:pt x="588" y="1279"/>
                      <a:pt x="865" y="1452"/>
                      <a:pt x="1141" y="1590"/>
                    </a:cubicBezTo>
                    <a:cubicBezTo>
                      <a:pt x="1212" y="1634"/>
                      <a:pt x="1282" y="1682"/>
                      <a:pt x="1349" y="1733"/>
                    </a:cubicBezTo>
                    <a:lnTo>
                      <a:pt x="1349" y="1733"/>
                    </a:lnTo>
                    <a:cubicBezTo>
                      <a:pt x="916" y="1177"/>
                      <a:pt x="384" y="544"/>
                      <a:pt x="1" y="0"/>
                    </a:cubicBezTo>
                    <a:close/>
                    <a:moveTo>
                      <a:pt x="1349" y="1733"/>
                    </a:moveTo>
                    <a:cubicBezTo>
                      <a:pt x="1384" y="1778"/>
                      <a:pt x="1419" y="1823"/>
                      <a:pt x="1452" y="1867"/>
                    </a:cubicBezTo>
                    <a:cubicBezTo>
                      <a:pt x="1593" y="2043"/>
                      <a:pt x="1742" y="2214"/>
                      <a:pt x="1894" y="2381"/>
                    </a:cubicBezTo>
                    <a:lnTo>
                      <a:pt x="1894" y="2381"/>
                    </a:lnTo>
                    <a:cubicBezTo>
                      <a:pt x="1776" y="2127"/>
                      <a:pt x="1576" y="1907"/>
                      <a:pt x="1349" y="1733"/>
                    </a:cubicBezTo>
                    <a:close/>
                    <a:moveTo>
                      <a:pt x="1894" y="2381"/>
                    </a:moveTo>
                    <a:cubicBezTo>
                      <a:pt x="1964" y="2532"/>
                      <a:pt x="2005" y="2695"/>
                      <a:pt x="2005" y="2869"/>
                    </a:cubicBezTo>
                    <a:lnTo>
                      <a:pt x="2005" y="3595"/>
                    </a:lnTo>
                    <a:cubicBezTo>
                      <a:pt x="2144" y="3733"/>
                      <a:pt x="2144" y="3733"/>
                      <a:pt x="2316" y="3872"/>
                    </a:cubicBezTo>
                    <a:lnTo>
                      <a:pt x="2455" y="4044"/>
                    </a:lnTo>
                    <a:lnTo>
                      <a:pt x="2455" y="4183"/>
                    </a:lnTo>
                    <a:lnTo>
                      <a:pt x="2870" y="4183"/>
                    </a:lnTo>
                    <a:cubicBezTo>
                      <a:pt x="3181" y="4321"/>
                      <a:pt x="3457" y="4321"/>
                      <a:pt x="3595" y="4321"/>
                    </a:cubicBezTo>
                    <a:lnTo>
                      <a:pt x="3734" y="4321"/>
                    </a:lnTo>
                    <a:cubicBezTo>
                      <a:pt x="3156" y="3633"/>
                      <a:pt x="2490" y="3033"/>
                      <a:pt x="1894" y="238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6950240" y="3328412"/>
                <a:ext cx="31053" cy="41613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2317" extrusionOk="0">
                    <a:moveTo>
                      <a:pt x="0" y="0"/>
                    </a:moveTo>
                    <a:cubicBezTo>
                      <a:pt x="311" y="588"/>
                      <a:pt x="588" y="1037"/>
                      <a:pt x="1003" y="1590"/>
                    </a:cubicBezTo>
                    <a:cubicBezTo>
                      <a:pt x="1314" y="1901"/>
                      <a:pt x="1590" y="2178"/>
                      <a:pt x="1728" y="2316"/>
                    </a:cubicBezTo>
                    <a:lnTo>
                      <a:pt x="1728" y="1590"/>
                    </a:lnTo>
                    <a:cubicBezTo>
                      <a:pt x="1728" y="1037"/>
                      <a:pt x="1314" y="588"/>
                      <a:pt x="864" y="311"/>
                    </a:cubicBezTo>
                    <a:cubicBezTo>
                      <a:pt x="588" y="173"/>
                      <a:pt x="311" y="0"/>
                      <a:pt x="0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6947744" y="3274406"/>
                <a:ext cx="93141" cy="106162"/>
              </a:xfrm>
              <a:custGeom>
                <a:avLst/>
                <a:gdLst/>
                <a:ahLst/>
                <a:cxnLst/>
                <a:rect l="l" t="t" r="r" b="b"/>
                <a:pathLst>
                  <a:path w="5186" h="5911" extrusionOk="0">
                    <a:moveTo>
                      <a:pt x="1" y="0"/>
                    </a:moveTo>
                    <a:lnTo>
                      <a:pt x="1" y="864"/>
                    </a:lnTo>
                    <a:cubicBezTo>
                      <a:pt x="277" y="1141"/>
                      <a:pt x="450" y="1590"/>
                      <a:pt x="727" y="2005"/>
                    </a:cubicBezTo>
                    <a:cubicBezTo>
                      <a:pt x="1867" y="3318"/>
                      <a:pt x="3043" y="4459"/>
                      <a:pt x="4183" y="5600"/>
                    </a:cubicBezTo>
                    <a:cubicBezTo>
                      <a:pt x="4183" y="5772"/>
                      <a:pt x="4322" y="5911"/>
                      <a:pt x="4183" y="5911"/>
                    </a:cubicBezTo>
                    <a:lnTo>
                      <a:pt x="4322" y="5911"/>
                    </a:lnTo>
                    <a:cubicBezTo>
                      <a:pt x="4598" y="5911"/>
                      <a:pt x="4909" y="5772"/>
                      <a:pt x="5186" y="5772"/>
                    </a:cubicBezTo>
                    <a:cubicBezTo>
                      <a:pt x="3907" y="4459"/>
                      <a:pt x="2732" y="2869"/>
                      <a:pt x="1453" y="1590"/>
                    </a:cubicBezTo>
                    <a:lnTo>
                      <a:pt x="1003" y="1141"/>
                    </a:lnTo>
                    <a:cubicBezTo>
                      <a:pt x="588" y="864"/>
                      <a:pt x="277" y="415"/>
                      <a:pt x="1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7051427" y="3196801"/>
                <a:ext cx="56502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4045" extrusionOk="0">
                    <a:moveTo>
                      <a:pt x="139" y="0"/>
                    </a:moveTo>
                    <a:cubicBezTo>
                      <a:pt x="139" y="277"/>
                      <a:pt x="0" y="588"/>
                      <a:pt x="0" y="865"/>
                    </a:cubicBezTo>
                    <a:cubicBezTo>
                      <a:pt x="415" y="1590"/>
                      <a:pt x="1003" y="2143"/>
                      <a:pt x="1590" y="2731"/>
                    </a:cubicBezTo>
                    <a:cubicBezTo>
                      <a:pt x="2005" y="3180"/>
                      <a:pt x="2454" y="3595"/>
                      <a:pt x="3007" y="4044"/>
                    </a:cubicBezTo>
                    <a:cubicBezTo>
                      <a:pt x="3007" y="3733"/>
                      <a:pt x="3007" y="3457"/>
                      <a:pt x="3146" y="3008"/>
                    </a:cubicBezTo>
                    <a:lnTo>
                      <a:pt x="3146" y="2869"/>
                    </a:lnTo>
                    <a:cubicBezTo>
                      <a:pt x="3146" y="2731"/>
                      <a:pt x="3146" y="2731"/>
                      <a:pt x="3007" y="2731"/>
                    </a:cubicBezTo>
                    <a:cubicBezTo>
                      <a:pt x="2143" y="1729"/>
                      <a:pt x="1141" y="1003"/>
                      <a:pt x="139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6958304" y="3026091"/>
                <a:ext cx="152732" cy="113615"/>
              </a:xfrm>
              <a:custGeom>
                <a:avLst/>
                <a:gdLst/>
                <a:ahLst/>
                <a:cxnLst/>
                <a:rect l="l" t="t" r="r" b="b"/>
                <a:pathLst>
                  <a:path w="8504" h="6326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590"/>
                      <a:pt x="1279" y="1867"/>
                    </a:cubicBezTo>
                    <a:cubicBezTo>
                      <a:pt x="1590" y="2143"/>
                      <a:pt x="2005" y="2454"/>
                      <a:pt x="2282" y="2731"/>
                    </a:cubicBezTo>
                    <a:cubicBezTo>
                      <a:pt x="2455" y="2731"/>
                      <a:pt x="2455" y="2731"/>
                      <a:pt x="2455" y="2869"/>
                    </a:cubicBezTo>
                    <a:cubicBezTo>
                      <a:pt x="2593" y="2731"/>
                      <a:pt x="2731" y="2731"/>
                      <a:pt x="3008" y="2731"/>
                    </a:cubicBezTo>
                    <a:lnTo>
                      <a:pt x="3146" y="2731"/>
                    </a:lnTo>
                    <a:cubicBezTo>
                      <a:pt x="3457" y="2731"/>
                      <a:pt x="3734" y="2869"/>
                      <a:pt x="4010" y="3007"/>
                    </a:cubicBezTo>
                    <a:cubicBezTo>
                      <a:pt x="4321" y="3180"/>
                      <a:pt x="4459" y="3318"/>
                      <a:pt x="4598" y="3457"/>
                    </a:cubicBezTo>
                    <a:cubicBezTo>
                      <a:pt x="4736" y="3457"/>
                      <a:pt x="4874" y="3595"/>
                      <a:pt x="5047" y="3733"/>
                    </a:cubicBezTo>
                    <a:lnTo>
                      <a:pt x="5047" y="3871"/>
                    </a:lnTo>
                    <a:cubicBezTo>
                      <a:pt x="5185" y="4044"/>
                      <a:pt x="5462" y="4182"/>
                      <a:pt x="5600" y="4459"/>
                    </a:cubicBezTo>
                    <a:cubicBezTo>
                      <a:pt x="6188" y="4908"/>
                      <a:pt x="6775" y="5185"/>
                      <a:pt x="7328" y="5461"/>
                    </a:cubicBezTo>
                    <a:cubicBezTo>
                      <a:pt x="7778" y="5772"/>
                      <a:pt x="8192" y="6049"/>
                      <a:pt x="8503" y="6325"/>
                    </a:cubicBezTo>
                    <a:lnTo>
                      <a:pt x="8503" y="5772"/>
                    </a:lnTo>
                    <a:lnTo>
                      <a:pt x="8503" y="5600"/>
                    </a:lnTo>
                    <a:cubicBezTo>
                      <a:pt x="8331" y="5461"/>
                      <a:pt x="8192" y="5461"/>
                      <a:pt x="8054" y="5323"/>
                    </a:cubicBezTo>
                    <a:cubicBezTo>
                      <a:pt x="5600" y="3457"/>
                      <a:pt x="2282" y="2316"/>
                      <a:pt x="139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7020374" y="3281841"/>
                <a:ext cx="64584" cy="72648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4045" extrusionOk="0">
                    <a:moveTo>
                      <a:pt x="727" y="1"/>
                    </a:moveTo>
                    <a:cubicBezTo>
                      <a:pt x="727" y="174"/>
                      <a:pt x="554" y="312"/>
                      <a:pt x="554" y="450"/>
                    </a:cubicBezTo>
                    <a:cubicBezTo>
                      <a:pt x="416" y="588"/>
                      <a:pt x="278" y="865"/>
                      <a:pt x="1" y="1038"/>
                    </a:cubicBezTo>
                    <a:lnTo>
                      <a:pt x="139" y="1038"/>
                    </a:lnTo>
                    <a:cubicBezTo>
                      <a:pt x="554" y="1729"/>
                      <a:pt x="1142" y="2178"/>
                      <a:pt x="1729" y="2766"/>
                    </a:cubicBezTo>
                    <a:cubicBezTo>
                      <a:pt x="1868" y="3043"/>
                      <a:pt x="2144" y="3181"/>
                      <a:pt x="2455" y="3457"/>
                    </a:cubicBezTo>
                    <a:cubicBezTo>
                      <a:pt x="2593" y="3630"/>
                      <a:pt x="2732" y="3907"/>
                      <a:pt x="2870" y="4045"/>
                    </a:cubicBezTo>
                    <a:cubicBezTo>
                      <a:pt x="3146" y="3768"/>
                      <a:pt x="3319" y="3319"/>
                      <a:pt x="3596" y="3043"/>
                    </a:cubicBezTo>
                    <a:cubicBezTo>
                      <a:pt x="2593" y="2040"/>
                      <a:pt x="1729" y="865"/>
                      <a:pt x="727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7038388" y="3256392"/>
                <a:ext cx="57131" cy="69541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3872" extrusionOk="0">
                    <a:moveTo>
                      <a:pt x="277" y="1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003" y="1729"/>
                      <a:pt x="1867" y="2870"/>
                      <a:pt x="2869" y="3872"/>
                    </a:cubicBezTo>
                    <a:cubicBezTo>
                      <a:pt x="2869" y="3595"/>
                      <a:pt x="3008" y="3319"/>
                      <a:pt x="3180" y="3008"/>
                    </a:cubicBezTo>
                    <a:lnTo>
                      <a:pt x="3008" y="3008"/>
                    </a:lnTo>
                    <a:cubicBezTo>
                      <a:pt x="2143" y="2005"/>
                      <a:pt x="1141" y="1003"/>
                      <a:pt x="277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7056384" y="3173201"/>
                <a:ext cx="54652" cy="62106"/>
              </a:xfrm>
              <a:custGeom>
                <a:avLst/>
                <a:gdLst/>
                <a:ahLst/>
                <a:cxnLst/>
                <a:rect l="l" t="t" r="r" b="b"/>
                <a:pathLst>
                  <a:path w="3043" h="3458" extrusionOk="0">
                    <a:moveTo>
                      <a:pt x="139" y="1"/>
                    </a:moveTo>
                    <a:cubicBezTo>
                      <a:pt x="1" y="174"/>
                      <a:pt x="1" y="450"/>
                      <a:pt x="1" y="589"/>
                    </a:cubicBezTo>
                    <a:cubicBezTo>
                      <a:pt x="865" y="1591"/>
                      <a:pt x="2006" y="2455"/>
                      <a:pt x="3042" y="3457"/>
                    </a:cubicBezTo>
                    <a:lnTo>
                      <a:pt x="3042" y="2593"/>
                    </a:lnTo>
                    <a:cubicBezTo>
                      <a:pt x="2006" y="1729"/>
                      <a:pt x="1003" y="865"/>
                      <a:pt x="139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6942787" y="3338954"/>
                <a:ext cx="25467" cy="33549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868" extrusionOk="0">
                    <a:moveTo>
                      <a:pt x="139" y="1"/>
                    </a:moveTo>
                    <a:cubicBezTo>
                      <a:pt x="139" y="139"/>
                      <a:pt x="0" y="139"/>
                      <a:pt x="0" y="277"/>
                    </a:cubicBezTo>
                    <a:lnTo>
                      <a:pt x="0" y="450"/>
                    </a:lnTo>
                    <a:lnTo>
                      <a:pt x="139" y="450"/>
                    </a:lnTo>
                    <a:cubicBezTo>
                      <a:pt x="139" y="727"/>
                      <a:pt x="277" y="865"/>
                      <a:pt x="415" y="1003"/>
                    </a:cubicBezTo>
                    <a:cubicBezTo>
                      <a:pt x="553" y="1314"/>
                      <a:pt x="726" y="1453"/>
                      <a:pt x="1003" y="1591"/>
                    </a:cubicBezTo>
                    <a:cubicBezTo>
                      <a:pt x="1141" y="1729"/>
                      <a:pt x="1279" y="1729"/>
                      <a:pt x="1418" y="1867"/>
                    </a:cubicBezTo>
                    <a:cubicBezTo>
                      <a:pt x="1141" y="1591"/>
                      <a:pt x="864" y="1141"/>
                      <a:pt x="553" y="865"/>
                    </a:cubicBezTo>
                    <a:cubicBezTo>
                      <a:pt x="415" y="588"/>
                      <a:pt x="277" y="277"/>
                      <a:pt x="139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7056384" y="3116717"/>
                <a:ext cx="57131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2870" extrusionOk="0">
                    <a:moveTo>
                      <a:pt x="1" y="1"/>
                    </a:moveTo>
                    <a:lnTo>
                      <a:pt x="1" y="139"/>
                    </a:lnTo>
                    <a:cubicBezTo>
                      <a:pt x="1003" y="1141"/>
                      <a:pt x="2178" y="1867"/>
                      <a:pt x="3181" y="2869"/>
                    </a:cubicBezTo>
                    <a:lnTo>
                      <a:pt x="3181" y="2005"/>
                    </a:lnTo>
                    <a:cubicBezTo>
                      <a:pt x="3042" y="2005"/>
                      <a:pt x="3042" y="2005"/>
                      <a:pt x="3042" y="1867"/>
                    </a:cubicBezTo>
                    <a:cubicBezTo>
                      <a:pt x="2178" y="1141"/>
                      <a:pt x="1003" y="726"/>
                      <a:pt x="1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6955826" y="3083186"/>
                <a:ext cx="18014" cy="31071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1730" extrusionOk="0">
                    <a:moveTo>
                      <a:pt x="0" y="1"/>
                    </a:moveTo>
                    <a:lnTo>
                      <a:pt x="0" y="1729"/>
                    </a:lnTo>
                    <a:cubicBezTo>
                      <a:pt x="277" y="1280"/>
                      <a:pt x="553" y="1003"/>
                      <a:pt x="1003" y="554"/>
                    </a:cubicBezTo>
                    <a:cubicBezTo>
                      <a:pt x="692" y="416"/>
                      <a:pt x="415" y="139"/>
                      <a:pt x="0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6958304" y="3054647"/>
                <a:ext cx="33531" cy="31053"/>
              </a:xfrm>
              <a:custGeom>
                <a:avLst/>
                <a:gdLst/>
                <a:ahLst/>
                <a:cxnLst/>
                <a:rect l="l" t="t" r="r" b="b"/>
                <a:pathLst>
                  <a:path w="1867" h="1729" extrusionOk="0">
                    <a:moveTo>
                      <a:pt x="0" y="0"/>
                    </a:moveTo>
                    <a:lnTo>
                      <a:pt x="0" y="864"/>
                    </a:lnTo>
                    <a:cubicBezTo>
                      <a:pt x="415" y="1141"/>
                      <a:pt x="865" y="1417"/>
                      <a:pt x="1279" y="1728"/>
                    </a:cubicBezTo>
                    <a:lnTo>
                      <a:pt x="1418" y="1728"/>
                    </a:lnTo>
                    <a:cubicBezTo>
                      <a:pt x="1590" y="1590"/>
                      <a:pt x="1729" y="1417"/>
                      <a:pt x="1867" y="1417"/>
                    </a:cubicBezTo>
                    <a:cubicBezTo>
                      <a:pt x="1141" y="1002"/>
                      <a:pt x="554" y="415"/>
                      <a:pt x="0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7045841" y="3225357"/>
                <a:ext cx="57131" cy="75127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183" extrusionOk="0">
                    <a:moveTo>
                      <a:pt x="173" y="0"/>
                    </a:moveTo>
                    <a:lnTo>
                      <a:pt x="173" y="139"/>
                    </a:lnTo>
                    <a:lnTo>
                      <a:pt x="0" y="1003"/>
                    </a:lnTo>
                    <a:cubicBezTo>
                      <a:pt x="864" y="2005"/>
                      <a:pt x="1901" y="3146"/>
                      <a:pt x="2904" y="4183"/>
                    </a:cubicBezTo>
                    <a:cubicBezTo>
                      <a:pt x="3042" y="3872"/>
                      <a:pt x="3042" y="3457"/>
                      <a:pt x="3180" y="3146"/>
                    </a:cubicBezTo>
                    <a:cubicBezTo>
                      <a:pt x="2593" y="2593"/>
                      <a:pt x="1901" y="2005"/>
                      <a:pt x="1452" y="1418"/>
                    </a:cubicBezTo>
                    <a:cubicBezTo>
                      <a:pt x="1037" y="1003"/>
                      <a:pt x="588" y="553"/>
                      <a:pt x="173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6945265" y="3178805"/>
                <a:ext cx="4993" cy="56502"/>
              </a:xfrm>
              <a:custGeom>
                <a:avLst/>
                <a:gdLst/>
                <a:ahLst/>
                <a:cxnLst/>
                <a:rect l="l" t="t" r="r" b="b"/>
                <a:pathLst>
                  <a:path w="278" h="3146" extrusionOk="0">
                    <a:moveTo>
                      <a:pt x="277" y="1"/>
                    </a:moveTo>
                    <a:cubicBezTo>
                      <a:pt x="277" y="726"/>
                      <a:pt x="139" y="1417"/>
                      <a:pt x="139" y="2143"/>
                    </a:cubicBezTo>
                    <a:lnTo>
                      <a:pt x="139" y="2592"/>
                    </a:lnTo>
                    <a:lnTo>
                      <a:pt x="1" y="3007"/>
                    </a:lnTo>
                    <a:cubicBezTo>
                      <a:pt x="139" y="3007"/>
                      <a:pt x="139" y="3145"/>
                      <a:pt x="139" y="3145"/>
                    </a:cubicBezTo>
                    <a:cubicBezTo>
                      <a:pt x="277" y="2143"/>
                      <a:pt x="277" y="1141"/>
                      <a:pt x="277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6942787" y="3300466"/>
                <a:ext cx="2496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142" extrusionOk="0">
                    <a:moveTo>
                      <a:pt x="0" y="1"/>
                    </a:moveTo>
                    <a:lnTo>
                      <a:pt x="0" y="865"/>
                    </a:lnTo>
                    <a:cubicBezTo>
                      <a:pt x="0" y="1003"/>
                      <a:pt x="139" y="1141"/>
                      <a:pt x="139" y="1141"/>
                    </a:cubicBezTo>
                    <a:lnTo>
                      <a:pt x="139" y="692"/>
                    </a:lnTo>
                    <a:lnTo>
                      <a:pt x="139" y="277"/>
                    </a:lnTo>
                    <a:cubicBezTo>
                      <a:pt x="139" y="139"/>
                      <a:pt x="139" y="139"/>
                      <a:pt x="0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6477192" y="3018009"/>
                <a:ext cx="465613" cy="338977"/>
              </a:xfrm>
              <a:custGeom>
                <a:avLst/>
                <a:gdLst/>
                <a:ahLst/>
                <a:cxnLst/>
                <a:rect l="l" t="t" r="r" b="b"/>
                <a:pathLst>
                  <a:path w="25925" h="18874" extrusionOk="0">
                    <a:moveTo>
                      <a:pt x="25924" y="1"/>
                    </a:moveTo>
                    <a:lnTo>
                      <a:pt x="25924" y="1"/>
                    </a:lnTo>
                    <a:cubicBezTo>
                      <a:pt x="25786" y="173"/>
                      <a:pt x="25475" y="450"/>
                      <a:pt x="25198" y="588"/>
                    </a:cubicBezTo>
                    <a:cubicBezTo>
                      <a:pt x="24611" y="865"/>
                      <a:pt x="23885" y="1038"/>
                      <a:pt x="23332" y="1314"/>
                    </a:cubicBezTo>
                    <a:lnTo>
                      <a:pt x="22744" y="1591"/>
                    </a:lnTo>
                    <a:cubicBezTo>
                      <a:pt x="22157" y="1729"/>
                      <a:pt x="21604" y="2040"/>
                      <a:pt x="21016" y="2178"/>
                    </a:cubicBezTo>
                    <a:cubicBezTo>
                      <a:pt x="20014" y="2593"/>
                      <a:pt x="19150" y="2904"/>
                      <a:pt x="18285" y="3181"/>
                    </a:cubicBezTo>
                    <a:cubicBezTo>
                      <a:pt x="17283" y="3457"/>
                      <a:pt x="16419" y="3630"/>
                      <a:pt x="15555" y="3768"/>
                    </a:cubicBezTo>
                    <a:cubicBezTo>
                      <a:pt x="14691" y="3907"/>
                      <a:pt x="13827" y="4045"/>
                      <a:pt x="12962" y="4183"/>
                    </a:cubicBezTo>
                    <a:lnTo>
                      <a:pt x="11649" y="4183"/>
                    </a:lnTo>
                    <a:cubicBezTo>
                      <a:pt x="10232" y="4183"/>
                      <a:pt x="8780" y="4045"/>
                      <a:pt x="7467" y="3768"/>
                    </a:cubicBezTo>
                    <a:cubicBezTo>
                      <a:pt x="6775" y="3630"/>
                      <a:pt x="5911" y="3457"/>
                      <a:pt x="5047" y="3319"/>
                    </a:cubicBezTo>
                    <a:cubicBezTo>
                      <a:pt x="4321" y="3042"/>
                      <a:pt x="3595" y="2766"/>
                      <a:pt x="2869" y="2317"/>
                    </a:cubicBezTo>
                    <a:cubicBezTo>
                      <a:pt x="2005" y="1902"/>
                      <a:pt x="1003" y="1176"/>
                      <a:pt x="0" y="312"/>
                    </a:cubicBezTo>
                    <a:lnTo>
                      <a:pt x="0" y="7640"/>
                    </a:lnTo>
                    <a:lnTo>
                      <a:pt x="0" y="7778"/>
                    </a:lnTo>
                    <a:lnTo>
                      <a:pt x="0" y="9091"/>
                    </a:lnTo>
                    <a:lnTo>
                      <a:pt x="0" y="11684"/>
                    </a:lnTo>
                    <a:lnTo>
                      <a:pt x="0" y="12963"/>
                    </a:lnTo>
                    <a:cubicBezTo>
                      <a:pt x="0" y="12963"/>
                      <a:pt x="139" y="12963"/>
                      <a:pt x="139" y="13135"/>
                    </a:cubicBezTo>
                    <a:cubicBezTo>
                      <a:pt x="277" y="13412"/>
                      <a:pt x="415" y="13688"/>
                      <a:pt x="554" y="13827"/>
                    </a:cubicBezTo>
                    <a:cubicBezTo>
                      <a:pt x="1141" y="14553"/>
                      <a:pt x="1590" y="15140"/>
                      <a:pt x="2144" y="15728"/>
                    </a:cubicBezTo>
                    <a:cubicBezTo>
                      <a:pt x="2869" y="16281"/>
                      <a:pt x="3734" y="16868"/>
                      <a:pt x="4598" y="17283"/>
                    </a:cubicBezTo>
                    <a:cubicBezTo>
                      <a:pt x="5600" y="17733"/>
                      <a:pt x="6914" y="18147"/>
                      <a:pt x="8192" y="18458"/>
                    </a:cubicBezTo>
                    <a:cubicBezTo>
                      <a:pt x="9644" y="18735"/>
                      <a:pt x="11096" y="18873"/>
                      <a:pt x="12513" y="18873"/>
                    </a:cubicBezTo>
                    <a:lnTo>
                      <a:pt x="14103" y="18873"/>
                    </a:lnTo>
                    <a:cubicBezTo>
                      <a:pt x="15417" y="18735"/>
                      <a:pt x="16557" y="18597"/>
                      <a:pt x="17836" y="18320"/>
                    </a:cubicBezTo>
                    <a:cubicBezTo>
                      <a:pt x="18873" y="18147"/>
                      <a:pt x="20014" y="17871"/>
                      <a:pt x="21154" y="17456"/>
                    </a:cubicBezTo>
                    <a:cubicBezTo>
                      <a:pt x="22157" y="17145"/>
                      <a:pt x="23194" y="16730"/>
                      <a:pt x="24196" y="16143"/>
                    </a:cubicBezTo>
                    <a:cubicBezTo>
                      <a:pt x="24473" y="15866"/>
                      <a:pt x="24749" y="15728"/>
                      <a:pt x="24922" y="15555"/>
                    </a:cubicBezTo>
                    <a:cubicBezTo>
                      <a:pt x="24922" y="15417"/>
                      <a:pt x="25060" y="15417"/>
                      <a:pt x="25060" y="15417"/>
                    </a:cubicBezTo>
                    <a:cubicBezTo>
                      <a:pt x="25060" y="14414"/>
                      <a:pt x="25198" y="13274"/>
                      <a:pt x="25198" y="12271"/>
                    </a:cubicBezTo>
                    <a:cubicBezTo>
                      <a:pt x="25337" y="10820"/>
                      <a:pt x="25337" y="9368"/>
                      <a:pt x="25475" y="8089"/>
                    </a:cubicBezTo>
                    <a:lnTo>
                      <a:pt x="25613" y="6361"/>
                    </a:lnTo>
                    <a:cubicBezTo>
                      <a:pt x="25786" y="4494"/>
                      <a:pt x="25924" y="2317"/>
                      <a:pt x="25924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6484645" y="2935447"/>
                <a:ext cx="460638" cy="85687"/>
              </a:xfrm>
              <a:custGeom>
                <a:avLst/>
                <a:gdLst/>
                <a:ahLst/>
                <a:cxnLst/>
                <a:rect l="l" t="t" r="r" b="b"/>
                <a:pathLst>
                  <a:path w="25648" h="4771" extrusionOk="0">
                    <a:moveTo>
                      <a:pt x="139" y="1"/>
                    </a:moveTo>
                    <a:cubicBezTo>
                      <a:pt x="139" y="277"/>
                      <a:pt x="139" y="588"/>
                      <a:pt x="0" y="865"/>
                    </a:cubicBezTo>
                    <a:lnTo>
                      <a:pt x="0" y="1003"/>
                    </a:lnTo>
                    <a:lnTo>
                      <a:pt x="139" y="1003"/>
                    </a:lnTo>
                    <a:cubicBezTo>
                      <a:pt x="311" y="1314"/>
                      <a:pt x="588" y="1452"/>
                      <a:pt x="726" y="1729"/>
                    </a:cubicBezTo>
                    <a:lnTo>
                      <a:pt x="864" y="1729"/>
                    </a:lnTo>
                    <a:cubicBezTo>
                      <a:pt x="1452" y="2316"/>
                      <a:pt x="2178" y="2731"/>
                      <a:pt x="3042" y="3181"/>
                    </a:cubicBezTo>
                    <a:cubicBezTo>
                      <a:pt x="4044" y="3734"/>
                      <a:pt x="5047" y="4045"/>
                      <a:pt x="6360" y="4321"/>
                    </a:cubicBezTo>
                    <a:cubicBezTo>
                      <a:pt x="7639" y="4598"/>
                      <a:pt x="8953" y="4770"/>
                      <a:pt x="10370" y="4770"/>
                    </a:cubicBezTo>
                    <a:lnTo>
                      <a:pt x="12098" y="4770"/>
                    </a:lnTo>
                    <a:lnTo>
                      <a:pt x="11960" y="4598"/>
                    </a:lnTo>
                    <a:cubicBezTo>
                      <a:pt x="13550" y="4598"/>
                      <a:pt x="15278" y="4321"/>
                      <a:pt x="17006" y="3906"/>
                    </a:cubicBezTo>
                    <a:cubicBezTo>
                      <a:pt x="17870" y="3734"/>
                      <a:pt x="18735" y="3595"/>
                      <a:pt x="19599" y="3319"/>
                    </a:cubicBezTo>
                    <a:cubicBezTo>
                      <a:pt x="20601" y="3042"/>
                      <a:pt x="21603" y="2731"/>
                      <a:pt x="22329" y="2455"/>
                    </a:cubicBezTo>
                    <a:cubicBezTo>
                      <a:pt x="23781" y="2005"/>
                      <a:pt x="24645" y="1591"/>
                      <a:pt x="25509" y="1003"/>
                    </a:cubicBezTo>
                    <a:lnTo>
                      <a:pt x="25648" y="1003"/>
                    </a:lnTo>
                    <a:lnTo>
                      <a:pt x="25648" y="588"/>
                    </a:lnTo>
                    <a:cubicBezTo>
                      <a:pt x="25509" y="450"/>
                      <a:pt x="25509" y="139"/>
                      <a:pt x="25648" y="1"/>
                    </a:cubicBezTo>
                    <a:cubicBezTo>
                      <a:pt x="25509" y="1"/>
                      <a:pt x="25509" y="1"/>
                      <a:pt x="25371" y="139"/>
                    </a:cubicBezTo>
                    <a:cubicBezTo>
                      <a:pt x="25198" y="139"/>
                      <a:pt x="25060" y="277"/>
                      <a:pt x="24783" y="277"/>
                    </a:cubicBezTo>
                    <a:lnTo>
                      <a:pt x="24645" y="450"/>
                    </a:lnTo>
                    <a:cubicBezTo>
                      <a:pt x="24507" y="450"/>
                      <a:pt x="24196" y="588"/>
                      <a:pt x="24058" y="726"/>
                    </a:cubicBezTo>
                    <a:cubicBezTo>
                      <a:pt x="23781" y="865"/>
                      <a:pt x="23470" y="865"/>
                      <a:pt x="23332" y="1003"/>
                    </a:cubicBezTo>
                    <a:cubicBezTo>
                      <a:pt x="22329" y="1452"/>
                      <a:pt x="21327" y="1867"/>
                      <a:pt x="20325" y="2178"/>
                    </a:cubicBezTo>
                    <a:cubicBezTo>
                      <a:pt x="19149" y="2455"/>
                      <a:pt x="18147" y="2731"/>
                      <a:pt x="17145" y="2869"/>
                    </a:cubicBezTo>
                    <a:cubicBezTo>
                      <a:pt x="16004" y="3042"/>
                      <a:pt x="15002" y="3181"/>
                      <a:pt x="14137" y="3181"/>
                    </a:cubicBezTo>
                    <a:lnTo>
                      <a:pt x="13965" y="3181"/>
                    </a:lnTo>
                    <a:cubicBezTo>
                      <a:pt x="13550" y="3181"/>
                      <a:pt x="13100" y="3181"/>
                      <a:pt x="12547" y="3042"/>
                    </a:cubicBezTo>
                    <a:lnTo>
                      <a:pt x="10508" y="3042"/>
                    </a:lnTo>
                    <a:cubicBezTo>
                      <a:pt x="8953" y="2869"/>
                      <a:pt x="7639" y="2731"/>
                      <a:pt x="6499" y="2455"/>
                    </a:cubicBezTo>
                    <a:cubicBezTo>
                      <a:pt x="5634" y="2316"/>
                      <a:pt x="4044" y="2005"/>
                      <a:pt x="2731" y="1452"/>
                    </a:cubicBezTo>
                    <a:cubicBezTo>
                      <a:pt x="1590" y="1003"/>
                      <a:pt x="864" y="588"/>
                      <a:pt x="139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6528719" y="3390481"/>
                <a:ext cx="385529" cy="106844"/>
              </a:xfrm>
              <a:custGeom>
                <a:avLst/>
                <a:gdLst/>
                <a:ahLst/>
                <a:cxnLst/>
                <a:rect l="l" t="t" r="r" b="b"/>
                <a:pathLst>
                  <a:path w="21466" h="5949" extrusionOk="0">
                    <a:moveTo>
                      <a:pt x="21465" y="1"/>
                    </a:moveTo>
                    <a:cubicBezTo>
                      <a:pt x="21327" y="1"/>
                      <a:pt x="21327" y="174"/>
                      <a:pt x="21189" y="174"/>
                    </a:cubicBezTo>
                    <a:cubicBezTo>
                      <a:pt x="20739" y="450"/>
                      <a:pt x="20325" y="588"/>
                      <a:pt x="19737" y="865"/>
                    </a:cubicBezTo>
                    <a:cubicBezTo>
                      <a:pt x="18735" y="1314"/>
                      <a:pt x="17732" y="1729"/>
                      <a:pt x="16557" y="2040"/>
                    </a:cubicBezTo>
                    <a:cubicBezTo>
                      <a:pt x="14414" y="2593"/>
                      <a:pt x="12236" y="2904"/>
                      <a:pt x="10093" y="2904"/>
                    </a:cubicBezTo>
                    <a:lnTo>
                      <a:pt x="9782" y="2904"/>
                    </a:lnTo>
                    <a:cubicBezTo>
                      <a:pt x="8503" y="2904"/>
                      <a:pt x="7190" y="2766"/>
                      <a:pt x="6049" y="2593"/>
                    </a:cubicBezTo>
                    <a:cubicBezTo>
                      <a:pt x="4598" y="2317"/>
                      <a:pt x="3457" y="1902"/>
                      <a:pt x="2455" y="1452"/>
                    </a:cubicBezTo>
                    <a:cubicBezTo>
                      <a:pt x="1729" y="1176"/>
                      <a:pt x="1141" y="865"/>
                      <a:pt x="588" y="450"/>
                    </a:cubicBezTo>
                    <a:lnTo>
                      <a:pt x="588" y="588"/>
                    </a:lnTo>
                    <a:cubicBezTo>
                      <a:pt x="277" y="865"/>
                      <a:pt x="139" y="1038"/>
                      <a:pt x="0" y="1314"/>
                    </a:cubicBezTo>
                    <a:lnTo>
                      <a:pt x="0" y="1591"/>
                    </a:lnTo>
                    <a:lnTo>
                      <a:pt x="0" y="1729"/>
                    </a:lnTo>
                    <a:lnTo>
                      <a:pt x="0" y="1902"/>
                    </a:lnTo>
                    <a:lnTo>
                      <a:pt x="450" y="2317"/>
                    </a:lnTo>
                    <a:cubicBezTo>
                      <a:pt x="865" y="2593"/>
                      <a:pt x="1452" y="3042"/>
                      <a:pt x="2005" y="3319"/>
                    </a:cubicBezTo>
                    <a:cubicBezTo>
                      <a:pt x="4321" y="4321"/>
                      <a:pt x="6775" y="4909"/>
                      <a:pt x="9368" y="5497"/>
                    </a:cubicBezTo>
                    <a:cubicBezTo>
                      <a:pt x="10892" y="5722"/>
                      <a:pt x="12416" y="5948"/>
                      <a:pt x="14034" y="5948"/>
                    </a:cubicBezTo>
                    <a:cubicBezTo>
                      <a:pt x="14397" y="5948"/>
                      <a:pt x="14766" y="5937"/>
                      <a:pt x="15140" y="5911"/>
                    </a:cubicBezTo>
                    <a:cubicBezTo>
                      <a:pt x="16004" y="5911"/>
                      <a:pt x="16868" y="5773"/>
                      <a:pt x="17732" y="5497"/>
                    </a:cubicBezTo>
                    <a:cubicBezTo>
                      <a:pt x="18147" y="5185"/>
                      <a:pt x="18735" y="5047"/>
                      <a:pt x="19149" y="4771"/>
                    </a:cubicBezTo>
                    <a:cubicBezTo>
                      <a:pt x="19599" y="4494"/>
                      <a:pt x="19875" y="4183"/>
                      <a:pt x="20152" y="3768"/>
                    </a:cubicBezTo>
                    <a:cubicBezTo>
                      <a:pt x="20463" y="3457"/>
                      <a:pt x="20739" y="3181"/>
                      <a:pt x="20878" y="2766"/>
                    </a:cubicBezTo>
                    <a:cubicBezTo>
                      <a:pt x="21016" y="2317"/>
                      <a:pt x="21327" y="1729"/>
                      <a:pt x="21327" y="1314"/>
                    </a:cubicBezTo>
                    <a:cubicBezTo>
                      <a:pt x="21465" y="865"/>
                      <a:pt x="21465" y="450"/>
                      <a:pt x="21465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6479670" y="3356968"/>
                <a:ext cx="445121" cy="160796"/>
              </a:xfrm>
              <a:custGeom>
                <a:avLst/>
                <a:gdLst/>
                <a:ahLst/>
                <a:cxnLst/>
                <a:rect l="l" t="t" r="r" b="b"/>
                <a:pathLst>
                  <a:path w="24784" h="8953" extrusionOk="0">
                    <a:moveTo>
                      <a:pt x="416" y="0"/>
                    </a:moveTo>
                    <a:cubicBezTo>
                      <a:pt x="277" y="0"/>
                      <a:pt x="139" y="138"/>
                      <a:pt x="139" y="450"/>
                    </a:cubicBezTo>
                    <a:lnTo>
                      <a:pt x="1" y="450"/>
                    </a:lnTo>
                    <a:cubicBezTo>
                      <a:pt x="1" y="588"/>
                      <a:pt x="139" y="726"/>
                      <a:pt x="139" y="864"/>
                    </a:cubicBezTo>
                    <a:lnTo>
                      <a:pt x="139" y="1003"/>
                    </a:lnTo>
                    <a:cubicBezTo>
                      <a:pt x="139" y="1314"/>
                      <a:pt x="139" y="1590"/>
                      <a:pt x="277" y="1867"/>
                    </a:cubicBezTo>
                    <a:lnTo>
                      <a:pt x="277" y="2040"/>
                    </a:lnTo>
                    <a:cubicBezTo>
                      <a:pt x="1003" y="2904"/>
                      <a:pt x="1867" y="3906"/>
                      <a:pt x="2870" y="4770"/>
                    </a:cubicBezTo>
                    <a:cubicBezTo>
                      <a:pt x="3872" y="5634"/>
                      <a:pt x="5186" y="6498"/>
                      <a:pt x="6637" y="7224"/>
                    </a:cubicBezTo>
                    <a:cubicBezTo>
                      <a:pt x="8054" y="7916"/>
                      <a:pt x="9506" y="8365"/>
                      <a:pt x="11234" y="8641"/>
                    </a:cubicBezTo>
                    <a:cubicBezTo>
                      <a:pt x="12237" y="8780"/>
                      <a:pt x="13239" y="8953"/>
                      <a:pt x="14242" y="8953"/>
                    </a:cubicBezTo>
                    <a:cubicBezTo>
                      <a:pt x="14829" y="8953"/>
                      <a:pt x="15279" y="8953"/>
                      <a:pt x="15693" y="8780"/>
                    </a:cubicBezTo>
                    <a:cubicBezTo>
                      <a:pt x="17007" y="8780"/>
                      <a:pt x="18286" y="8503"/>
                      <a:pt x="19426" y="8088"/>
                    </a:cubicBezTo>
                    <a:cubicBezTo>
                      <a:pt x="20290" y="7777"/>
                      <a:pt x="21016" y="7363"/>
                      <a:pt x="21742" y="6775"/>
                    </a:cubicBezTo>
                    <a:cubicBezTo>
                      <a:pt x="22606" y="6360"/>
                      <a:pt x="23194" y="5773"/>
                      <a:pt x="23747" y="5047"/>
                    </a:cubicBezTo>
                    <a:cubicBezTo>
                      <a:pt x="24196" y="4632"/>
                      <a:pt x="24473" y="4183"/>
                      <a:pt x="24784" y="3768"/>
                    </a:cubicBezTo>
                    <a:lnTo>
                      <a:pt x="24784" y="1590"/>
                    </a:lnTo>
                    <a:cubicBezTo>
                      <a:pt x="24611" y="1590"/>
                      <a:pt x="24335" y="1728"/>
                      <a:pt x="24196" y="1867"/>
                    </a:cubicBezTo>
                    <a:cubicBezTo>
                      <a:pt x="24196" y="2316"/>
                      <a:pt x="24196" y="2731"/>
                      <a:pt x="24058" y="3180"/>
                    </a:cubicBezTo>
                    <a:cubicBezTo>
                      <a:pt x="24058" y="3595"/>
                      <a:pt x="23747" y="4183"/>
                      <a:pt x="23609" y="4632"/>
                    </a:cubicBezTo>
                    <a:cubicBezTo>
                      <a:pt x="23470" y="5047"/>
                      <a:pt x="23194" y="5323"/>
                      <a:pt x="22883" y="5634"/>
                    </a:cubicBezTo>
                    <a:cubicBezTo>
                      <a:pt x="22606" y="6049"/>
                      <a:pt x="22330" y="6360"/>
                      <a:pt x="21880" y="6637"/>
                    </a:cubicBezTo>
                    <a:cubicBezTo>
                      <a:pt x="21466" y="6913"/>
                      <a:pt x="20878" y="7051"/>
                      <a:pt x="20463" y="7363"/>
                    </a:cubicBezTo>
                    <a:cubicBezTo>
                      <a:pt x="19599" y="7639"/>
                      <a:pt x="18735" y="7777"/>
                      <a:pt x="17871" y="7777"/>
                    </a:cubicBezTo>
                    <a:cubicBezTo>
                      <a:pt x="17497" y="7803"/>
                      <a:pt x="17128" y="7814"/>
                      <a:pt x="16765" y="7814"/>
                    </a:cubicBezTo>
                    <a:cubicBezTo>
                      <a:pt x="15147" y="7814"/>
                      <a:pt x="13623" y="7588"/>
                      <a:pt x="12099" y="7363"/>
                    </a:cubicBezTo>
                    <a:cubicBezTo>
                      <a:pt x="9506" y="6775"/>
                      <a:pt x="7052" y="6187"/>
                      <a:pt x="4736" y="5185"/>
                    </a:cubicBezTo>
                    <a:cubicBezTo>
                      <a:pt x="4183" y="4908"/>
                      <a:pt x="3596" y="4459"/>
                      <a:pt x="3181" y="4183"/>
                    </a:cubicBezTo>
                    <a:lnTo>
                      <a:pt x="2731" y="3768"/>
                    </a:lnTo>
                    <a:lnTo>
                      <a:pt x="2731" y="3595"/>
                    </a:lnTo>
                    <a:lnTo>
                      <a:pt x="2731" y="3457"/>
                    </a:lnTo>
                    <a:lnTo>
                      <a:pt x="2731" y="3180"/>
                    </a:lnTo>
                    <a:cubicBezTo>
                      <a:pt x="2870" y="2904"/>
                      <a:pt x="3008" y="2731"/>
                      <a:pt x="3319" y="2454"/>
                    </a:cubicBezTo>
                    <a:lnTo>
                      <a:pt x="3319" y="2316"/>
                    </a:lnTo>
                    <a:cubicBezTo>
                      <a:pt x="2870" y="2040"/>
                      <a:pt x="2317" y="1728"/>
                      <a:pt x="1867" y="1314"/>
                    </a:cubicBezTo>
                    <a:cubicBezTo>
                      <a:pt x="1452" y="864"/>
                      <a:pt x="865" y="450"/>
                      <a:pt x="416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6940309" y="3372486"/>
                <a:ext cx="2496" cy="24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9"/>
                    </a:lnTo>
                    <a:cubicBezTo>
                      <a:pt x="0" y="0"/>
                      <a:pt x="0" y="0"/>
                      <a:pt x="138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6942787" y="3336476"/>
                <a:ext cx="2496" cy="747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416" extrusionOk="0">
                    <a:moveTo>
                      <a:pt x="0" y="1"/>
                    </a:moveTo>
                    <a:lnTo>
                      <a:pt x="0" y="415"/>
                    </a:lnTo>
                    <a:cubicBezTo>
                      <a:pt x="0" y="277"/>
                      <a:pt x="139" y="277"/>
                      <a:pt x="139" y="139"/>
                    </a:cubicBezTo>
                    <a:cubicBezTo>
                      <a:pt x="0" y="139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6942787" y="3269431"/>
                <a:ext cx="4975" cy="20510"/>
              </a:xfrm>
              <a:custGeom>
                <a:avLst/>
                <a:gdLst/>
                <a:ahLst/>
                <a:cxnLst/>
                <a:rect l="l" t="t" r="r" b="b"/>
                <a:pathLst>
                  <a:path w="277" h="1142" extrusionOk="0">
                    <a:moveTo>
                      <a:pt x="139" y="0"/>
                    </a:moveTo>
                    <a:cubicBezTo>
                      <a:pt x="139" y="277"/>
                      <a:pt x="139" y="554"/>
                      <a:pt x="0" y="865"/>
                    </a:cubicBezTo>
                    <a:cubicBezTo>
                      <a:pt x="139" y="865"/>
                      <a:pt x="139" y="1003"/>
                      <a:pt x="277" y="1141"/>
                    </a:cubicBezTo>
                    <a:lnTo>
                      <a:pt x="277" y="277"/>
                    </a:lnTo>
                    <a:cubicBezTo>
                      <a:pt x="277" y="139"/>
                      <a:pt x="139" y="0"/>
                      <a:pt x="139" y="0"/>
                    </a:cubicBezTo>
                    <a:close/>
                  </a:path>
                </a:pathLst>
              </a:custGeom>
              <a:solidFill>
                <a:srgbClr val="FE84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6714946" y="2552414"/>
                <a:ext cx="36028" cy="152732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8504" extrusionOk="0">
                    <a:moveTo>
                      <a:pt x="1003" y="1"/>
                    </a:moveTo>
                    <a:cubicBezTo>
                      <a:pt x="1003" y="1"/>
                      <a:pt x="1003" y="174"/>
                      <a:pt x="865" y="174"/>
                    </a:cubicBezTo>
                    <a:cubicBezTo>
                      <a:pt x="727" y="174"/>
                      <a:pt x="727" y="312"/>
                      <a:pt x="727" y="450"/>
                    </a:cubicBezTo>
                    <a:cubicBezTo>
                      <a:pt x="589" y="727"/>
                      <a:pt x="589" y="1038"/>
                      <a:pt x="589" y="1314"/>
                    </a:cubicBezTo>
                    <a:cubicBezTo>
                      <a:pt x="589" y="1591"/>
                      <a:pt x="727" y="1902"/>
                      <a:pt x="727" y="2179"/>
                    </a:cubicBezTo>
                    <a:cubicBezTo>
                      <a:pt x="865" y="2766"/>
                      <a:pt x="1142" y="3181"/>
                      <a:pt x="1142" y="3769"/>
                    </a:cubicBezTo>
                    <a:cubicBezTo>
                      <a:pt x="1142" y="4183"/>
                      <a:pt x="1142" y="4494"/>
                      <a:pt x="1003" y="4771"/>
                    </a:cubicBezTo>
                    <a:cubicBezTo>
                      <a:pt x="1003" y="5358"/>
                      <a:pt x="865" y="5912"/>
                      <a:pt x="727" y="6361"/>
                    </a:cubicBezTo>
                    <a:cubicBezTo>
                      <a:pt x="589" y="6914"/>
                      <a:pt x="450" y="7502"/>
                      <a:pt x="139" y="7951"/>
                    </a:cubicBezTo>
                    <a:cubicBezTo>
                      <a:pt x="1" y="8227"/>
                      <a:pt x="277" y="8366"/>
                      <a:pt x="450" y="8504"/>
                    </a:cubicBezTo>
                    <a:lnTo>
                      <a:pt x="727" y="8504"/>
                    </a:lnTo>
                    <a:cubicBezTo>
                      <a:pt x="865" y="8366"/>
                      <a:pt x="1003" y="8366"/>
                      <a:pt x="1003" y="8227"/>
                    </a:cubicBezTo>
                    <a:cubicBezTo>
                      <a:pt x="1142" y="7640"/>
                      <a:pt x="1453" y="7225"/>
                      <a:pt x="1591" y="6637"/>
                    </a:cubicBezTo>
                    <a:cubicBezTo>
                      <a:pt x="1729" y="5912"/>
                      <a:pt x="1867" y="5358"/>
                      <a:pt x="2006" y="4771"/>
                    </a:cubicBezTo>
                    <a:lnTo>
                      <a:pt x="2006" y="3907"/>
                    </a:lnTo>
                    <a:cubicBezTo>
                      <a:pt x="2006" y="3630"/>
                      <a:pt x="2006" y="3319"/>
                      <a:pt x="1867" y="3043"/>
                    </a:cubicBezTo>
                    <a:cubicBezTo>
                      <a:pt x="1867" y="2766"/>
                      <a:pt x="1729" y="2455"/>
                      <a:pt x="1591" y="2179"/>
                    </a:cubicBezTo>
                    <a:cubicBezTo>
                      <a:pt x="1591" y="1902"/>
                      <a:pt x="1453" y="1591"/>
                      <a:pt x="1453" y="1314"/>
                    </a:cubicBezTo>
                    <a:lnTo>
                      <a:pt x="1453" y="727"/>
                    </a:lnTo>
                    <a:lnTo>
                      <a:pt x="1453" y="589"/>
                    </a:lnTo>
                    <a:cubicBezTo>
                      <a:pt x="1591" y="589"/>
                      <a:pt x="1591" y="450"/>
                      <a:pt x="1453" y="312"/>
                    </a:cubicBezTo>
                    <a:cubicBezTo>
                      <a:pt x="1453" y="174"/>
                      <a:pt x="1314" y="174"/>
                      <a:pt x="1142" y="174"/>
                    </a:cubicBezTo>
                    <a:cubicBezTo>
                      <a:pt x="1142" y="1"/>
                      <a:pt x="1142" y="1"/>
                      <a:pt x="1003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6459196" y="2664161"/>
                <a:ext cx="669836" cy="778494"/>
              </a:xfrm>
              <a:custGeom>
                <a:avLst/>
                <a:gdLst/>
                <a:ahLst/>
                <a:cxnLst/>
                <a:rect l="l" t="t" r="r" b="b"/>
                <a:pathLst>
                  <a:path w="37296" h="43346" extrusionOk="0">
                    <a:moveTo>
                      <a:pt x="15693" y="9783"/>
                    </a:moveTo>
                    <a:lnTo>
                      <a:pt x="15693" y="10508"/>
                    </a:lnTo>
                    <a:cubicBezTo>
                      <a:pt x="15382" y="10197"/>
                      <a:pt x="15105" y="10059"/>
                      <a:pt x="14967" y="9783"/>
                    </a:cubicBezTo>
                    <a:close/>
                    <a:moveTo>
                      <a:pt x="14241" y="9644"/>
                    </a:moveTo>
                    <a:cubicBezTo>
                      <a:pt x="14379" y="10059"/>
                      <a:pt x="14690" y="10370"/>
                      <a:pt x="14967" y="10647"/>
                    </a:cubicBezTo>
                    <a:lnTo>
                      <a:pt x="15693" y="11373"/>
                    </a:lnTo>
                    <a:lnTo>
                      <a:pt x="14103" y="11373"/>
                    </a:lnTo>
                    <a:cubicBezTo>
                      <a:pt x="14103" y="11373"/>
                      <a:pt x="14103" y="11234"/>
                      <a:pt x="13964" y="11234"/>
                    </a:cubicBezTo>
                    <a:lnTo>
                      <a:pt x="13964" y="11061"/>
                    </a:lnTo>
                    <a:lnTo>
                      <a:pt x="13826" y="11061"/>
                    </a:lnTo>
                    <a:lnTo>
                      <a:pt x="13826" y="10923"/>
                    </a:lnTo>
                    <a:cubicBezTo>
                      <a:pt x="13826" y="10785"/>
                      <a:pt x="13826" y="10508"/>
                      <a:pt x="13964" y="10370"/>
                    </a:cubicBezTo>
                    <a:cubicBezTo>
                      <a:pt x="13964" y="10059"/>
                      <a:pt x="13826" y="9921"/>
                      <a:pt x="13826" y="9644"/>
                    </a:cubicBezTo>
                    <a:close/>
                    <a:moveTo>
                      <a:pt x="12374" y="9644"/>
                    </a:moveTo>
                    <a:cubicBezTo>
                      <a:pt x="12513" y="10059"/>
                      <a:pt x="12651" y="10370"/>
                      <a:pt x="12789" y="10647"/>
                    </a:cubicBezTo>
                    <a:cubicBezTo>
                      <a:pt x="12962" y="10647"/>
                      <a:pt x="12962" y="10647"/>
                      <a:pt x="12962" y="10785"/>
                    </a:cubicBezTo>
                    <a:cubicBezTo>
                      <a:pt x="12962" y="11061"/>
                      <a:pt x="12789" y="11234"/>
                      <a:pt x="12789" y="11511"/>
                    </a:cubicBezTo>
                    <a:cubicBezTo>
                      <a:pt x="12651" y="11373"/>
                      <a:pt x="12513" y="11234"/>
                      <a:pt x="12513" y="11061"/>
                    </a:cubicBezTo>
                    <a:cubicBezTo>
                      <a:pt x="12098" y="10647"/>
                      <a:pt x="11787" y="10197"/>
                      <a:pt x="11510" y="9644"/>
                    </a:cubicBezTo>
                    <a:close/>
                    <a:moveTo>
                      <a:pt x="16557" y="10508"/>
                    </a:moveTo>
                    <a:cubicBezTo>
                      <a:pt x="16833" y="10785"/>
                      <a:pt x="17110" y="11061"/>
                      <a:pt x="17421" y="11511"/>
                    </a:cubicBezTo>
                    <a:cubicBezTo>
                      <a:pt x="17110" y="11511"/>
                      <a:pt x="16833" y="11373"/>
                      <a:pt x="16557" y="11373"/>
                    </a:cubicBezTo>
                    <a:lnTo>
                      <a:pt x="16557" y="10508"/>
                    </a:lnTo>
                    <a:close/>
                    <a:moveTo>
                      <a:pt x="16833" y="9783"/>
                    </a:moveTo>
                    <a:lnTo>
                      <a:pt x="17697" y="9921"/>
                    </a:lnTo>
                    <a:lnTo>
                      <a:pt x="17836" y="9921"/>
                    </a:lnTo>
                    <a:lnTo>
                      <a:pt x="17836" y="10059"/>
                    </a:lnTo>
                    <a:cubicBezTo>
                      <a:pt x="18285" y="10647"/>
                      <a:pt x="18700" y="11234"/>
                      <a:pt x="19149" y="11649"/>
                    </a:cubicBezTo>
                    <a:cubicBezTo>
                      <a:pt x="18838" y="11649"/>
                      <a:pt x="18562" y="11649"/>
                      <a:pt x="18285" y="11511"/>
                    </a:cubicBezTo>
                    <a:cubicBezTo>
                      <a:pt x="17697" y="10923"/>
                      <a:pt x="17283" y="10370"/>
                      <a:pt x="16833" y="9783"/>
                    </a:cubicBezTo>
                    <a:close/>
                    <a:moveTo>
                      <a:pt x="10923" y="9783"/>
                    </a:moveTo>
                    <a:cubicBezTo>
                      <a:pt x="11234" y="10197"/>
                      <a:pt x="11372" y="10647"/>
                      <a:pt x="11649" y="10923"/>
                    </a:cubicBezTo>
                    <a:cubicBezTo>
                      <a:pt x="11787" y="11234"/>
                      <a:pt x="11925" y="11373"/>
                      <a:pt x="12098" y="11649"/>
                    </a:cubicBezTo>
                    <a:cubicBezTo>
                      <a:pt x="11787" y="11649"/>
                      <a:pt x="11649" y="11787"/>
                      <a:pt x="11372" y="11787"/>
                    </a:cubicBezTo>
                    <a:cubicBezTo>
                      <a:pt x="11234" y="11787"/>
                      <a:pt x="11234" y="11649"/>
                      <a:pt x="11234" y="11649"/>
                    </a:cubicBezTo>
                    <a:cubicBezTo>
                      <a:pt x="10784" y="11061"/>
                      <a:pt x="10370" y="10370"/>
                      <a:pt x="9920" y="9921"/>
                    </a:cubicBezTo>
                    <a:cubicBezTo>
                      <a:pt x="10197" y="9783"/>
                      <a:pt x="10508" y="9783"/>
                      <a:pt x="10784" y="9783"/>
                    </a:cubicBezTo>
                    <a:close/>
                    <a:moveTo>
                      <a:pt x="9333" y="9921"/>
                    </a:moveTo>
                    <a:lnTo>
                      <a:pt x="9333" y="10059"/>
                    </a:lnTo>
                    <a:cubicBezTo>
                      <a:pt x="9644" y="10370"/>
                      <a:pt x="9920" y="10785"/>
                      <a:pt x="10197" y="11234"/>
                    </a:cubicBezTo>
                    <a:cubicBezTo>
                      <a:pt x="10370" y="11373"/>
                      <a:pt x="10508" y="11649"/>
                      <a:pt x="10646" y="11926"/>
                    </a:cubicBezTo>
                    <a:cubicBezTo>
                      <a:pt x="10508" y="11926"/>
                      <a:pt x="10197" y="12098"/>
                      <a:pt x="9920" y="12098"/>
                    </a:cubicBezTo>
                    <a:cubicBezTo>
                      <a:pt x="9506" y="11373"/>
                      <a:pt x="9056" y="10785"/>
                      <a:pt x="8641" y="10059"/>
                    </a:cubicBezTo>
                    <a:cubicBezTo>
                      <a:pt x="8918" y="10059"/>
                      <a:pt x="9056" y="9921"/>
                      <a:pt x="9333" y="9921"/>
                    </a:cubicBezTo>
                    <a:close/>
                    <a:moveTo>
                      <a:pt x="19564" y="10059"/>
                    </a:moveTo>
                    <a:cubicBezTo>
                      <a:pt x="19875" y="10785"/>
                      <a:pt x="20290" y="11511"/>
                      <a:pt x="20739" y="12098"/>
                    </a:cubicBezTo>
                    <a:cubicBezTo>
                      <a:pt x="20428" y="12098"/>
                      <a:pt x="20290" y="11926"/>
                      <a:pt x="20013" y="11926"/>
                    </a:cubicBezTo>
                    <a:cubicBezTo>
                      <a:pt x="19875" y="11787"/>
                      <a:pt x="19702" y="11511"/>
                      <a:pt x="19564" y="11373"/>
                    </a:cubicBezTo>
                    <a:cubicBezTo>
                      <a:pt x="19287" y="10923"/>
                      <a:pt x="18838" y="10508"/>
                      <a:pt x="18562" y="10059"/>
                    </a:cubicBezTo>
                    <a:close/>
                    <a:moveTo>
                      <a:pt x="8054" y="10197"/>
                    </a:moveTo>
                    <a:cubicBezTo>
                      <a:pt x="8469" y="10923"/>
                      <a:pt x="8918" y="11649"/>
                      <a:pt x="9333" y="12237"/>
                    </a:cubicBezTo>
                    <a:cubicBezTo>
                      <a:pt x="9056" y="12375"/>
                      <a:pt x="8780" y="12513"/>
                      <a:pt x="8469" y="12513"/>
                    </a:cubicBezTo>
                    <a:cubicBezTo>
                      <a:pt x="8192" y="11787"/>
                      <a:pt x="7777" y="11061"/>
                      <a:pt x="7328" y="10370"/>
                    </a:cubicBezTo>
                    <a:cubicBezTo>
                      <a:pt x="7604" y="10370"/>
                      <a:pt x="7777" y="10197"/>
                      <a:pt x="8054" y="10197"/>
                    </a:cubicBezTo>
                    <a:close/>
                    <a:moveTo>
                      <a:pt x="20566" y="10197"/>
                    </a:moveTo>
                    <a:cubicBezTo>
                      <a:pt x="20739" y="10197"/>
                      <a:pt x="20877" y="10197"/>
                      <a:pt x="21016" y="10370"/>
                    </a:cubicBezTo>
                    <a:cubicBezTo>
                      <a:pt x="21584" y="11206"/>
                      <a:pt x="22120" y="12041"/>
                      <a:pt x="22561" y="13001"/>
                    </a:cubicBezTo>
                    <a:lnTo>
                      <a:pt x="22561" y="13001"/>
                    </a:lnTo>
                    <a:cubicBezTo>
                      <a:pt x="22506" y="12962"/>
                      <a:pt x="22408" y="12962"/>
                      <a:pt x="22295" y="12962"/>
                    </a:cubicBezTo>
                    <a:cubicBezTo>
                      <a:pt x="22156" y="12651"/>
                      <a:pt x="21880" y="12651"/>
                      <a:pt x="21603" y="12513"/>
                    </a:cubicBezTo>
                    <a:cubicBezTo>
                      <a:pt x="21154" y="11649"/>
                      <a:pt x="20739" y="10923"/>
                      <a:pt x="20290" y="10197"/>
                    </a:cubicBezTo>
                    <a:close/>
                    <a:moveTo>
                      <a:pt x="6740" y="10508"/>
                    </a:moveTo>
                    <a:cubicBezTo>
                      <a:pt x="7190" y="11234"/>
                      <a:pt x="7604" y="12098"/>
                      <a:pt x="8054" y="12790"/>
                    </a:cubicBezTo>
                    <a:cubicBezTo>
                      <a:pt x="7916" y="12790"/>
                      <a:pt x="7777" y="12790"/>
                      <a:pt x="7777" y="12962"/>
                    </a:cubicBezTo>
                    <a:cubicBezTo>
                      <a:pt x="7466" y="12962"/>
                      <a:pt x="7190" y="13101"/>
                      <a:pt x="7051" y="13239"/>
                    </a:cubicBezTo>
                    <a:cubicBezTo>
                      <a:pt x="6913" y="13101"/>
                      <a:pt x="6913" y="12962"/>
                      <a:pt x="6740" y="12790"/>
                    </a:cubicBezTo>
                    <a:cubicBezTo>
                      <a:pt x="6464" y="12237"/>
                      <a:pt x="6326" y="11511"/>
                      <a:pt x="6049" y="10785"/>
                    </a:cubicBezTo>
                    <a:cubicBezTo>
                      <a:pt x="6326" y="10647"/>
                      <a:pt x="6602" y="10647"/>
                      <a:pt x="6740" y="10508"/>
                    </a:cubicBezTo>
                    <a:close/>
                    <a:moveTo>
                      <a:pt x="5600" y="10923"/>
                    </a:moveTo>
                    <a:cubicBezTo>
                      <a:pt x="5738" y="11373"/>
                      <a:pt x="5738" y="11787"/>
                      <a:pt x="5876" y="12098"/>
                    </a:cubicBezTo>
                    <a:cubicBezTo>
                      <a:pt x="6049" y="12651"/>
                      <a:pt x="6326" y="13101"/>
                      <a:pt x="6464" y="13516"/>
                    </a:cubicBezTo>
                    <a:cubicBezTo>
                      <a:pt x="6326" y="13654"/>
                      <a:pt x="6049" y="13827"/>
                      <a:pt x="5876" y="13965"/>
                    </a:cubicBezTo>
                    <a:cubicBezTo>
                      <a:pt x="5738" y="13827"/>
                      <a:pt x="5738" y="13654"/>
                      <a:pt x="5600" y="13516"/>
                    </a:cubicBezTo>
                    <a:cubicBezTo>
                      <a:pt x="5323" y="12790"/>
                      <a:pt x="5185" y="12098"/>
                      <a:pt x="4874" y="11234"/>
                    </a:cubicBezTo>
                    <a:cubicBezTo>
                      <a:pt x="5185" y="11234"/>
                      <a:pt x="5323" y="11061"/>
                      <a:pt x="5600" y="10923"/>
                    </a:cubicBezTo>
                    <a:close/>
                    <a:moveTo>
                      <a:pt x="25613" y="12790"/>
                    </a:moveTo>
                    <a:cubicBezTo>
                      <a:pt x="25924" y="13239"/>
                      <a:pt x="26200" y="13516"/>
                      <a:pt x="26477" y="13827"/>
                    </a:cubicBezTo>
                    <a:cubicBezTo>
                      <a:pt x="26477" y="13965"/>
                      <a:pt x="26615" y="14103"/>
                      <a:pt x="26615" y="14241"/>
                    </a:cubicBezTo>
                    <a:cubicBezTo>
                      <a:pt x="26477" y="14241"/>
                      <a:pt x="26477" y="14380"/>
                      <a:pt x="26339" y="14380"/>
                    </a:cubicBezTo>
                    <a:cubicBezTo>
                      <a:pt x="26062" y="13827"/>
                      <a:pt x="25751" y="13377"/>
                      <a:pt x="25475" y="12790"/>
                    </a:cubicBezTo>
                    <a:lnTo>
                      <a:pt x="25475" y="12790"/>
                    </a:lnTo>
                    <a:lnTo>
                      <a:pt x="25613" y="12962"/>
                    </a:lnTo>
                    <a:lnTo>
                      <a:pt x="25613" y="12790"/>
                    </a:lnTo>
                    <a:close/>
                    <a:moveTo>
                      <a:pt x="4459" y="11511"/>
                    </a:moveTo>
                    <a:cubicBezTo>
                      <a:pt x="4597" y="12513"/>
                      <a:pt x="4874" y="13377"/>
                      <a:pt x="5323" y="14241"/>
                    </a:cubicBezTo>
                    <a:cubicBezTo>
                      <a:pt x="5185" y="14380"/>
                      <a:pt x="5012" y="14518"/>
                      <a:pt x="4874" y="14691"/>
                    </a:cubicBezTo>
                    <a:cubicBezTo>
                      <a:pt x="4597" y="14103"/>
                      <a:pt x="4321" y="13654"/>
                      <a:pt x="4148" y="13101"/>
                    </a:cubicBezTo>
                    <a:cubicBezTo>
                      <a:pt x="4010" y="12651"/>
                      <a:pt x="3871" y="12375"/>
                      <a:pt x="3733" y="11926"/>
                    </a:cubicBezTo>
                    <a:cubicBezTo>
                      <a:pt x="3871" y="11787"/>
                      <a:pt x="4148" y="11649"/>
                      <a:pt x="4459" y="11511"/>
                    </a:cubicBezTo>
                    <a:close/>
                    <a:moveTo>
                      <a:pt x="23470" y="11511"/>
                    </a:moveTo>
                    <a:cubicBezTo>
                      <a:pt x="23746" y="11649"/>
                      <a:pt x="24196" y="11926"/>
                      <a:pt x="24472" y="12098"/>
                    </a:cubicBezTo>
                    <a:cubicBezTo>
                      <a:pt x="24610" y="12513"/>
                      <a:pt x="24887" y="12962"/>
                      <a:pt x="25060" y="13377"/>
                    </a:cubicBezTo>
                    <a:cubicBezTo>
                      <a:pt x="25336" y="13827"/>
                      <a:pt x="25613" y="14241"/>
                      <a:pt x="25751" y="14691"/>
                    </a:cubicBezTo>
                    <a:cubicBezTo>
                      <a:pt x="25613" y="14691"/>
                      <a:pt x="25475" y="14829"/>
                      <a:pt x="25336" y="14829"/>
                    </a:cubicBezTo>
                    <a:cubicBezTo>
                      <a:pt x="24610" y="13827"/>
                      <a:pt x="24023" y="12651"/>
                      <a:pt x="23470" y="11511"/>
                    </a:cubicBezTo>
                    <a:close/>
                    <a:moveTo>
                      <a:pt x="2420" y="13101"/>
                    </a:moveTo>
                    <a:cubicBezTo>
                      <a:pt x="2731" y="13827"/>
                      <a:pt x="2869" y="14518"/>
                      <a:pt x="3284" y="15106"/>
                    </a:cubicBezTo>
                    <a:cubicBezTo>
                      <a:pt x="2869" y="14967"/>
                      <a:pt x="2592" y="14691"/>
                      <a:pt x="2281" y="14518"/>
                    </a:cubicBezTo>
                    <a:lnTo>
                      <a:pt x="2143" y="14380"/>
                    </a:lnTo>
                    <a:cubicBezTo>
                      <a:pt x="2143" y="14380"/>
                      <a:pt x="2005" y="14241"/>
                      <a:pt x="1867" y="14241"/>
                    </a:cubicBezTo>
                    <a:cubicBezTo>
                      <a:pt x="2005" y="13965"/>
                      <a:pt x="2005" y="13827"/>
                      <a:pt x="2143" y="13654"/>
                    </a:cubicBezTo>
                    <a:cubicBezTo>
                      <a:pt x="2143" y="13377"/>
                      <a:pt x="2281" y="13239"/>
                      <a:pt x="2420" y="13101"/>
                    </a:cubicBezTo>
                    <a:close/>
                    <a:moveTo>
                      <a:pt x="3146" y="12375"/>
                    </a:moveTo>
                    <a:cubicBezTo>
                      <a:pt x="3595" y="13239"/>
                      <a:pt x="4010" y="14241"/>
                      <a:pt x="4459" y="15106"/>
                    </a:cubicBezTo>
                    <a:cubicBezTo>
                      <a:pt x="4321" y="15244"/>
                      <a:pt x="4148" y="15382"/>
                      <a:pt x="4148" y="15382"/>
                    </a:cubicBezTo>
                    <a:cubicBezTo>
                      <a:pt x="3871" y="15106"/>
                      <a:pt x="3595" y="14691"/>
                      <a:pt x="3457" y="14241"/>
                    </a:cubicBezTo>
                    <a:cubicBezTo>
                      <a:pt x="3284" y="13827"/>
                      <a:pt x="3146" y="13377"/>
                      <a:pt x="3007" y="12790"/>
                    </a:cubicBezTo>
                    <a:cubicBezTo>
                      <a:pt x="2869" y="12790"/>
                      <a:pt x="2869" y="12651"/>
                      <a:pt x="2869" y="12651"/>
                    </a:cubicBezTo>
                    <a:cubicBezTo>
                      <a:pt x="3007" y="12513"/>
                      <a:pt x="3007" y="12375"/>
                      <a:pt x="3146" y="12375"/>
                    </a:cubicBezTo>
                    <a:close/>
                    <a:moveTo>
                      <a:pt x="15693" y="12237"/>
                    </a:moveTo>
                    <a:cubicBezTo>
                      <a:pt x="15693" y="12651"/>
                      <a:pt x="15693" y="12962"/>
                      <a:pt x="15831" y="13377"/>
                    </a:cubicBezTo>
                    <a:cubicBezTo>
                      <a:pt x="15969" y="13654"/>
                      <a:pt x="15969" y="14103"/>
                      <a:pt x="16246" y="14518"/>
                    </a:cubicBezTo>
                    <a:cubicBezTo>
                      <a:pt x="16246" y="14691"/>
                      <a:pt x="16419" y="14829"/>
                      <a:pt x="16557" y="14829"/>
                    </a:cubicBezTo>
                    <a:cubicBezTo>
                      <a:pt x="16695" y="14829"/>
                      <a:pt x="16695" y="14829"/>
                      <a:pt x="16833" y="14691"/>
                    </a:cubicBezTo>
                    <a:cubicBezTo>
                      <a:pt x="16972" y="14691"/>
                      <a:pt x="16972" y="14518"/>
                      <a:pt x="16972" y="14518"/>
                    </a:cubicBezTo>
                    <a:cubicBezTo>
                      <a:pt x="17110" y="14380"/>
                      <a:pt x="17110" y="14241"/>
                      <a:pt x="16972" y="14103"/>
                    </a:cubicBezTo>
                    <a:lnTo>
                      <a:pt x="16972" y="13965"/>
                    </a:lnTo>
                    <a:cubicBezTo>
                      <a:pt x="16833" y="13377"/>
                      <a:pt x="16695" y="12962"/>
                      <a:pt x="16557" y="12237"/>
                    </a:cubicBezTo>
                    <a:lnTo>
                      <a:pt x="16557" y="12237"/>
                    </a:lnTo>
                    <a:cubicBezTo>
                      <a:pt x="17283" y="12375"/>
                      <a:pt x="17974" y="12375"/>
                      <a:pt x="18700" y="12513"/>
                    </a:cubicBezTo>
                    <a:cubicBezTo>
                      <a:pt x="19702" y="12790"/>
                      <a:pt x="20566" y="12962"/>
                      <a:pt x="21292" y="13377"/>
                    </a:cubicBezTo>
                    <a:cubicBezTo>
                      <a:pt x="21880" y="13654"/>
                      <a:pt x="22295" y="13827"/>
                      <a:pt x="22606" y="14103"/>
                    </a:cubicBezTo>
                    <a:cubicBezTo>
                      <a:pt x="22744" y="14380"/>
                      <a:pt x="23020" y="14518"/>
                      <a:pt x="23159" y="14829"/>
                    </a:cubicBezTo>
                    <a:cubicBezTo>
                      <a:pt x="23332" y="14967"/>
                      <a:pt x="23332" y="15106"/>
                      <a:pt x="23470" y="15244"/>
                    </a:cubicBezTo>
                    <a:lnTo>
                      <a:pt x="23470" y="15382"/>
                    </a:lnTo>
                    <a:lnTo>
                      <a:pt x="23470" y="15555"/>
                    </a:lnTo>
                    <a:lnTo>
                      <a:pt x="23470" y="15693"/>
                    </a:lnTo>
                    <a:cubicBezTo>
                      <a:pt x="23332" y="15693"/>
                      <a:pt x="23159" y="15831"/>
                      <a:pt x="23020" y="15831"/>
                    </a:cubicBezTo>
                    <a:cubicBezTo>
                      <a:pt x="21016" y="16557"/>
                      <a:pt x="19011" y="17110"/>
                      <a:pt x="16972" y="17283"/>
                    </a:cubicBezTo>
                    <a:lnTo>
                      <a:pt x="12513" y="17283"/>
                    </a:lnTo>
                    <a:cubicBezTo>
                      <a:pt x="10784" y="17110"/>
                      <a:pt x="9333" y="16972"/>
                      <a:pt x="7916" y="16696"/>
                    </a:cubicBezTo>
                    <a:cubicBezTo>
                      <a:pt x="6740" y="16419"/>
                      <a:pt x="5738" y="16246"/>
                      <a:pt x="4874" y="15970"/>
                    </a:cubicBezTo>
                    <a:cubicBezTo>
                      <a:pt x="5323" y="15555"/>
                      <a:pt x="5738" y="15106"/>
                      <a:pt x="6326" y="14691"/>
                    </a:cubicBezTo>
                    <a:cubicBezTo>
                      <a:pt x="7190" y="14103"/>
                      <a:pt x="7916" y="13654"/>
                      <a:pt x="8918" y="13377"/>
                    </a:cubicBezTo>
                    <a:cubicBezTo>
                      <a:pt x="9920" y="12962"/>
                      <a:pt x="11061" y="12651"/>
                      <a:pt x="12374" y="12513"/>
                    </a:cubicBezTo>
                    <a:lnTo>
                      <a:pt x="12374" y="12513"/>
                    </a:lnTo>
                    <a:lnTo>
                      <a:pt x="12236" y="12962"/>
                    </a:lnTo>
                    <a:lnTo>
                      <a:pt x="12098" y="13101"/>
                    </a:lnTo>
                    <a:cubicBezTo>
                      <a:pt x="11925" y="13516"/>
                      <a:pt x="11787" y="13827"/>
                      <a:pt x="11649" y="14103"/>
                    </a:cubicBezTo>
                    <a:cubicBezTo>
                      <a:pt x="11510" y="14518"/>
                      <a:pt x="11510" y="14967"/>
                      <a:pt x="11510" y="15382"/>
                    </a:cubicBezTo>
                    <a:cubicBezTo>
                      <a:pt x="11372" y="15555"/>
                      <a:pt x="11510" y="15555"/>
                      <a:pt x="11510" y="15693"/>
                    </a:cubicBezTo>
                    <a:cubicBezTo>
                      <a:pt x="11649" y="15831"/>
                      <a:pt x="11787" y="15831"/>
                      <a:pt x="11925" y="15831"/>
                    </a:cubicBezTo>
                    <a:cubicBezTo>
                      <a:pt x="12098" y="15831"/>
                      <a:pt x="12374" y="15693"/>
                      <a:pt x="12374" y="15382"/>
                    </a:cubicBezTo>
                    <a:lnTo>
                      <a:pt x="12374" y="14967"/>
                    </a:lnTo>
                    <a:cubicBezTo>
                      <a:pt x="12513" y="14691"/>
                      <a:pt x="12513" y="14241"/>
                      <a:pt x="12651" y="13965"/>
                    </a:cubicBezTo>
                    <a:cubicBezTo>
                      <a:pt x="12789" y="13654"/>
                      <a:pt x="12962" y="13377"/>
                      <a:pt x="13100" y="13101"/>
                    </a:cubicBezTo>
                    <a:lnTo>
                      <a:pt x="13239" y="12790"/>
                    </a:lnTo>
                    <a:cubicBezTo>
                      <a:pt x="13239" y="12651"/>
                      <a:pt x="13377" y="12513"/>
                      <a:pt x="13377" y="12375"/>
                    </a:cubicBezTo>
                    <a:lnTo>
                      <a:pt x="13964" y="12375"/>
                    </a:lnTo>
                    <a:cubicBezTo>
                      <a:pt x="14379" y="12237"/>
                      <a:pt x="14967" y="12237"/>
                      <a:pt x="15382" y="12237"/>
                    </a:cubicBezTo>
                    <a:close/>
                    <a:moveTo>
                      <a:pt x="27065" y="15106"/>
                    </a:moveTo>
                    <a:cubicBezTo>
                      <a:pt x="26926" y="15244"/>
                      <a:pt x="26926" y="15555"/>
                      <a:pt x="27065" y="15693"/>
                    </a:cubicBezTo>
                    <a:lnTo>
                      <a:pt x="27065" y="16108"/>
                    </a:lnTo>
                    <a:lnTo>
                      <a:pt x="26926" y="16108"/>
                    </a:lnTo>
                    <a:cubicBezTo>
                      <a:pt x="26062" y="16696"/>
                      <a:pt x="25198" y="17110"/>
                      <a:pt x="23746" y="17560"/>
                    </a:cubicBezTo>
                    <a:cubicBezTo>
                      <a:pt x="23020" y="17836"/>
                      <a:pt x="22018" y="18147"/>
                      <a:pt x="21016" y="18424"/>
                    </a:cubicBezTo>
                    <a:cubicBezTo>
                      <a:pt x="20152" y="18700"/>
                      <a:pt x="19287" y="18839"/>
                      <a:pt x="18423" y="19011"/>
                    </a:cubicBezTo>
                    <a:cubicBezTo>
                      <a:pt x="16695" y="19426"/>
                      <a:pt x="14967" y="19703"/>
                      <a:pt x="13377" y="19703"/>
                    </a:cubicBezTo>
                    <a:lnTo>
                      <a:pt x="13515" y="19875"/>
                    </a:lnTo>
                    <a:lnTo>
                      <a:pt x="11787" y="19875"/>
                    </a:lnTo>
                    <a:cubicBezTo>
                      <a:pt x="10370" y="19875"/>
                      <a:pt x="9056" y="19703"/>
                      <a:pt x="7777" y="19426"/>
                    </a:cubicBezTo>
                    <a:cubicBezTo>
                      <a:pt x="6464" y="19150"/>
                      <a:pt x="5461" y="18839"/>
                      <a:pt x="4459" y="18286"/>
                    </a:cubicBezTo>
                    <a:cubicBezTo>
                      <a:pt x="3595" y="17836"/>
                      <a:pt x="2869" y="17421"/>
                      <a:pt x="2281" y="16834"/>
                    </a:cubicBezTo>
                    <a:lnTo>
                      <a:pt x="2143" y="16834"/>
                    </a:lnTo>
                    <a:cubicBezTo>
                      <a:pt x="2005" y="16557"/>
                      <a:pt x="1728" y="16419"/>
                      <a:pt x="1556" y="16108"/>
                    </a:cubicBezTo>
                    <a:lnTo>
                      <a:pt x="1417" y="16108"/>
                    </a:lnTo>
                    <a:lnTo>
                      <a:pt x="1417" y="15970"/>
                    </a:lnTo>
                    <a:cubicBezTo>
                      <a:pt x="1556" y="15693"/>
                      <a:pt x="1556" y="15382"/>
                      <a:pt x="1556" y="15106"/>
                    </a:cubicBezTo>
                    <a:cubicBezTo>
                      <a:pt x="2281" y="15693"/>
                      <a:pt x="3007" y="16108"/>
                      <a:pt x="4148" y="16557"/>
                    </a:cubicBezTo>
                    <a:cubicBezTo>
                      <a:pt x="5461" y="17110"/>
                      <a:pt x="7051" y="17421"/>
                      <a:pt x="7916" y="17560"/>
                    </a:cubicBezTo>
                    <a:cubicBezTo>
                      <a:pt x="9056" y="17836"/>
                      <a:pt x="10370" y="17974"/>
                      <a:pt x="11925" y="18147"/>
                    </a:cubicBezTo>
                    <a:lnTo>
                      <a:pt x="13964" y="18147"/>
                    </a:lnTo>
                    <a:cubicBezTo>
                      <a:pt x="14517" y="18286"/>
                      <a:pt x="14967" y="18286"/>
                      <a:pt x="15382" y="18286"/>
                    </a:cubicBezTo>
                    <a:lnTo>
                      <a:pt x="15554" y="18286"/>
                    </a:lnTo>
                    <a:cubicBezTo>
                      <a:pt x="16419" y="18286"/>
                      <a:pt x="17421" y="18147"/>
                      <a:pt x="18562" y="17974"/>
                    </a:cubicBezTo>
                    <a:cubicBezTo>
                      <a:pt x="19564" y="17836"/>
                      <a:pt x="20566" y="17560"/>
                      <a:pt x="21742" y="17283"/>
                    </a:cubicBezTo>
                    <a:cubicBezTo>
                      <a:pt x="22744" y="16972"/>
                      <a:pt x="23746" y="16557"/>
                      <a:pt x="24749" y="16108"/>
                    </a:cubicBezTo>
                    <a:cubicBezTo>
                      <a:pt x="24887" y="15970"/>
                      <a:pt x="25198" y="15970"/>
                      <a:pt x="25475" y="15831"/>
                    </a:cubicBezTo>
                    <a:cubicBezTo>
                      <a:pt x="25613" y="15693"/>
                      <a:pt x="25924" y="15555"/>
                      <a:pt x="26062" y="15555"/>
                    </a:cubicBezTo>
                    <a:lnTo>
                      <a:pt x="26200" y="15382"/>
                    </a:lnTo>
                    <a:cubicBezTo>
                      <a:pt x="26477" y="15382"/>
                      <a:pt x="26615" y="15244"/>
                      <a:pt x="26788" y="15244"/>
                    </a:cubicBezTo>
                    <a:cubicBezTo>
                      <a:pt x="26926" y="15106"/>
                      <a:pt x="26926" y="15106"/>
                      <a:pt x="27065" y="15106"/>
                    </a:cubicBezTo>
                    <a:close/>
                    <a:moveTo>
                      <a:pt x="31973" y="18424"/>
                    </a:moveTo>
                    <a:cubicBezTo>
                      <a:pt x="32249" y="18424"/>
                      <a:pt x="32526" y="18562"/>
                      <a:pt x="32664" y="18562"/>
                    </a:cubicBezTo>
                    <a:cubicBezTo>
                      <a:pt x="33114" y="18700"/>
                      <a:pt x="33390" y="18839"/>
                      <a:pt x="33701" y="19150"/>
                    </a:cubicBezTo>
                    <a:cubicBezTo>
                      <a:pt x="33978" y="19426"/>
                      <a:pt x="34254" y="19703"/>
                      <a:pt x="34565" y="20152"/>
                    </a:cubicBezTo>
                    <a:cubicBezTo>
                      <a:pt x="34842" y="20429"/>
                      <a:pt x="34980" y="20740"/>
                      <a:pt x="35257" y="21154"/>
                    </a:cubicBezTo>
                    <a:cubicBezTo>
                      <a:pt x="33978" y="20152"/>
                      <a:pt x="32526" y="19150"/>
                      <a:pt x="31109" y="18424"/>
                    </a:cubicBezTo>
                    <a:close/>
                    <a:moveTo>
                      <a:pt x="30383" y="18562"/>
                    </a:moveTo>
                    <a:lnTo>
                      <a:pt x="30383" y="18700"/>
                    </a:lnTo>
                    <a:cubicBezTo>
                      <a:pt x="32249" y="19564"/>
                      <a:pt x="33978" y="20878"/>
                      <a:pt x="35568" y="22157"/>
                    </a:cubicBezTo>
                    <a:lnTo>
                      <a:pt x="35706" y="22157"/>
                    </a:lnTo>
                    <a:cubicBezTo>
                      <a:pt x="35844" y="22468"/>
                      <a:pt x="35982" y="22883"/>
                      <a:pt x="35982" y="23159"/>
                    </a:cubicBezTo>
                    <a:cubicBezTo>
                      <a:pt x="35118" y="22468"/>
                      <a:pt x="34116" y="21880"/>
                      <a:pt x="33114" y="21293"/>
                    </a:cubicBezTo>
                    <a:cubicBezTo>
                      <a:pt x="31973" y="20567"/>
                      <a:pt x="30659" y="19875"/>
                      <a:pt x="29519" y="19011"/>
                    </a:cubicBezTo>
                    <a:lnTo>
                      <a:pt x="29519" y="18839"/>
                    </a:lnTo>
                    <a:cubicBezTo>
                      <a:pt x="29657" y="18839"/>
                      <a:pt x="29795" y="18700"/>
                      <a:pt x="30072" y="18700"/>
                    </a:cubicBezTo>
                    <a:cubicBezTo>
                      <a:pt x="30072" y="18562"/>
                      <a:pt x="30245" y="18562"/>
                      <a:pt x="30383" y="18562"/>
                    </a:cubicBezTo>
                    <a:close/>
                    <a:moveTo>
                      <a:pt x="27790" y="21742"/>
                    </a:moveTo>
                    <a:cubicBezTo>
                      <a:pt x="28344" y="22157"/>
                      <a:pt x="28931" y="22744"/>
                      <a:pt x="29657" y="23159"/>
                    </a:cubicBezTo>
                    <a:cubicBezTo>
                      <a:pt x="29519" y="23159"/>
                      <a:pt x="29380" y="23332"/>
                      <a:pt x="29208" y="23470"/>
                    </a:cubicBezTo>
                    <a:lnTo>
                      <a:pt x="29069" y="23470"/>
                    </a:lnTo>
                    <a:cubicBezTo>
                      <a:pt x="28655" y="23159"/>
                      <a:pt x="28205" y="22883"/>
                      <a:pt x="27790" y="22606"/>
                    </a:cubicBezTo>
                    <a:lnTo>
                      <a:pt x="27790" y="21742"/>
                    </a:lnTo>
                    <a:close/>
                    <a:moveTo>
                      <a:pt x="27652" y="23332"/>
                    </a:moveTo>
                    <a:cubicBezTo>
                      <a:pt x="28067" y="23470"/>
                      <a:pt x="28344" y="23747"/>
                      <a:pt x="28655" y="23885"/>
                    </a:cubicBezTo>
                    <a:cubicBezTo>
                      <a:pt x="28205" y="24334"/>
                      <a:pt x="27929" y="24611"/>
                      <a:pt x="27652" y="25060"/>
                    </a:cubicBezTo>
                    <a:lnTo>
                      <a:pt x="27652" y="23332"/>
                    </a:lnTo>
                    <a:close/>
                    <a:moveTo>
                      <a:pt x="29069" y="19288"/>
                    </a:moveTo>
                    <a:cubicBezTo>
                      <a:pt x="30072" y="20152"/>
                      <a:pt x="31247" y="20740"/>
                      <a:pt x="32388" y="21431"/>
                    </a:cubicBezTo>
                    <a:cubicBezTo>
                      <a:pt x="33390" y="22157"/>
                      <a:pt x="34565" y="22883"/>
                      <a:pt x="35568" y="23609"/>
                    </a:cubicBezTo>
                    <a:cubicBezTo>
                      <a:pt x="35844" y="23747"/>
                      <a:pt x="35982" y="23885"/>
                      <a:pt x="36121" y="24196"/>
                    </a:cubicBezTo>
                    <a:cubicBezTo>
                      <a:pt x="36293" y="24473"/>
                      <a:pt x="36293" y="24749"/>
                      <a:pt x="36293" y="25060"/>
                    </a:cubicBezTo>
                    <a:cubicBezTo>
                      <a:pt x="35257" y="24334"/>
                      <a:pt x="34254" y="23747"/>
                      <a:pt x="33252" y="23159"/>
                    </a:cubicBezTo>
                    <a:cubicBezTo>
                      <a:pt x="32111" y="22468"/>
                      <a:pt x="30798" y="21742"/>
                      <a:pt x="29795" y="21016"/>
                    </a:cubicBezTo>
                    <a:cubicBezTo>
                      <a:pt x="29208" y="20567"/>
                      <a:pt x="28793" y="20152"/>
                      <a:pt x="28344" y="19703"/>
                    </a:cubicBezTo>
                    <a:cubicBezTo>
                      <a:pt x="28516" y="19564"/>
                      <a:pt x="28655" y="19564"/>
                      <a:pt x="28793" y="19426"/>
                    </a:cubicBezTo>
                    <a:cubicBezTo>
                      <a:pt x="28793" y="19288"/>
                      <a:pt x="28931" y="19288"/>
                      <a:pt x="29069" y="19288"/>
                    </a:cubicBezTo>
                    <a:close/>
                    <a:moveTo>
                      <a:pt x="27929" y="20152"/>
                    </a:moveTo>
                    <a:cubicBezTo>
                      <a:pt x="30072" y="22468"/>
                      <a:pt x="33390" y="23609"/>
                      <a:pt x="35844" y="25475"/>
                    </a:cubicBezTo>
                    <a:cubicBezTo>
                      <a:pt x="35982" y="25613"/>
                      <a:pt x="36121" y="25613"/>
                      <a:pt x="36293" y="25752"/>
                    </a:cubicBezTo>
                    <a:lnTo>
                      <a:pt x="36293" y="25924"/>
                    </a:lnTo>
                    <a:lnTo>
                      <a:pt x="36293" y="26477"/>
                    </a:lnTo>
                    <a:cubicBezTo>
                      <a:pt x="35982" y="26201"/>
                      <a:pt x="35568" y="25924"/>
                      <a:pt x="35118" y="25613"/>
                    </a:cubicBezTo>
                    <a:cubicBezTo>
                      <a:pt x="34565" y="25337"/>
                      <a:pt x="33978" y="25060"/>
                      <a:pt x="33390" y="24611"/>
                    </a:cubicBezTo>
                    <a:cubicBezTo>
                      <a:pt x="33252" y="24334"/>
                      <a:pt x="32975" y="24196"/>
                      <a:pt x="32837" y="24023"/>
                    </a:cubicBezTo>
                    <a:lnTo>
                      <a:pt x="32837" y="23885"/>
                    </a:lnTo>
                    <a:cubicBezTo>
                      <a:pt x="32664" y="23747"/>
                      <a:pt x="32526" y="23609"/>
                      <a:pt x="32388" y="23609"/>
                    </a:cubicBezTo>
                    <a:cubicBezTo>
                      <a:pt x="32249" y="23470"/>
                      <a:pt x="32111" y="23332"/>
                      <a:pt x="31800" y="23159"/>
                    </a:cubicBezTo>
                    <a:cubicBezTo>
                      <a:pt x="31524" y="23021"/>
                      <a:pt x="31247" y="22883"/>
                      <a:pt x="30936" y="22883"/>
                    </a:cubicBezTo>
                    <a:lnTo>
                      <a:pt x="30798" y="22883"/>
                    </a:lnTo>
                    <a:cubicBezTo>
                      <a:pt x="30521" y="22883"/>
                      <a:pt x="30383" y="22883"/>
                      <a:pt x="30245" y="23021"/>
                    </a:cubicBezTo>
                    <a:cubicBezTo>
                      <a:pt x="30245" y="22883"/>
                      <a:pt x="30245" y="22883"/>
                      <a:pt x="30072" y="22883"/>
                    </a:cubicBezTo>
                    <a:cubicBezTo>
                      <a:pt x="29795" y="22606"/>
                      <a:pt x="29380" y="22295"/>
                      <a:pt x="29069" y="22019"/>
                    </a:cubicBezTo>
                    <a:cubicBezTo>
                      <a:pt x="28655" y="21742"/>
                      <a:pt x="28205" y="21293"/>
                      <a:pt x="27790" y="21016"/>
                    </a:cubicBezTo>
                    <a:lnTo>
                      <a:pt x="27790" y="20152"/>
                    </a:lnTo>
                    <a:close/>
                    <a:moveTo>
                      <a:pt x="33252" y="25199"/>
                    </a:moveTo>
                    <a:cubicBezTo>
                      <a:pt x="34254" y="25924"/>
                      <a:pt x="35429" y="26339"/>
                      <a:pt x="36293" y="27065"/>
                    </a:cubicBezTo>
                    <a:cubicBezTo>
                      <a:pt x="36293" y="27203"/>
                      <a:pt x="36293" y="27203"/>
                      <a:pt x="36432" y="27203"/>
                    </a:cubicBezTo>
                    <a:lnTo>
                      <a:pt x="36432" y="28067"/>
                    </a:lnTo>
                    <a:cubicBezTo>
                      <a:pt x="35429" y="27065"/>
                      <a:pt x="34254" y="26339"/>
                      <a:pt x="33252" y="25337"/>
                    </a:cubicBezTo>
                    <a:lnTo>
                      <a:pt x="33252" y="25199"/>
                    </a:lnTo>
                    <a:close/>
                    <a:moveTo>
                      <a:pt x="33390" y="26339"/>
                    </a:moveTo>
                    <a:cubicBezTo>
                      <a:pt x="34392" y="27203"/>
                      <a:pt x="35429" y="27929"/>
                      <a:pt x="36293" y="28793"/>
                    </a:cubicBezTo>
                    <a:lnTo>
                      <a:pt x="36432" y="28793"/>
                    </a:lnTo>
                    <a:cubicBezTo>
                      <a:pt x="36432" y="29208"/>
                      <a:pt x="36293" y="29796"/>
                      <a:pt x="36293" y="30245"/>
                    </a:cubicBezTo>
                    <a:cubicBezTo>
                      <a:pt x="35429" y="29381"/>
                      <a:pt x="34392" y="28517"/>
                      <a:pt x="33390" y="27480"/>
                    </a:cubicBezTo>
                    <a:lnTo>
                      <a:pt x="33390" y="26339"/>
                    </a:lnTo>
                    <a:close/>
                    <a:moveTo>
                      <a:pt x="33390" y="28344"/>
                    </a:moveTo>
                    <a:cubicBezTo>
                      <a:pt x="34254" y="29208"/>
                      <a:pt x="35257" y="30072"/>
                      <a:pt x="36293" y="30936"/>
                    </a:cubicBezTo>
                    <a:lnTo>
                      <a:pt x="36293" y="31800"/>
                    </a:lnTo>
                    <a:cubicBezTo>
                      <a:pt x="35257" y="30798"/>
                      <a:pt x="34116" y="29934"/>
                      <a:pt x="33252" y="28932"/>
                    </a:cubicBezTo>
                    <a:cubicBezTo>
                      <a:pt x="33252" y="28793"/>
                      <a:pt x="33252" y="28517"/>
                      <a:pt x="33390" y="28344"/>
                    </a:cubicBezTo>
                    <a:close/>
                    <a:moveTo>
                      <a:pt x="33114" y="29657"/>
                    </a:moveTo>
                    <a:cubicBezTo>
                      <a:pt x="34116" y="30660"/>
                      <a:pt x="35118" y="31386"/>
                      <a:pt x="35982" y="32388"/>
                    </a:cubicBezTo>
                    <a:cubicBezTo>
                      <a:pt x="36121" y="32388"/>
                      <a:pt x="36121" y="32388"/>
                      <a:pt x="36121" y="32526"/>
                    </a:cubicBezTo>
                    <a:lnTo>
                      <a:pt x="36121" y="32665"/>
                    </a:lnTo>
                    <a:cubicBezTo>
                      <a:pt x="35982" y="33114"/>
                      <a:pt x="35982" y="33390"/>
                      <a:pt x="35982" y="33701"/>
                    </a:cubicBezTo>
                    <a:cubicBezTo>
                      <a:pt x="35429" y="33252"/>
                      <a:pt x="34980" y="32837"/>
                      <a:pt x="34565" y="32388"/>
                    </a:cubicBezTo>
                    <a:cubicBezTo>
                      <a:pt x="33978" y="31800"/>
                      <a:pt x="33390" y="31247"/>
                      <a:pt x="32975" y="30522"/>
                    </a:cubicBezTo>
                    <a:cubicBezTo>
                      <a:pt x="32975" y="30245"/>
                      <a:pt x="33114" y="29934"/>
                      <a:pt x="33114" y="29657"/>
                    </a:cubicBezTo>
                    <a:close/>
                    <a:moveTo>
                      <a:pt x="30936" y="23747"/>
                    </a:moveTo>
                    <a:cubicBezTo>
                      <a:pt x="31109" y="23885"/>
                      <a:pt x="31247" y="23885"/>
                      <a:pt x="31385" y="23885"/>
                    </a:cubicBezTo>
                    <a:cubicBezTo>
                      <a:pt x="31524" y="24023"/>
                      <a:pt x="31662" y="24023"/>
                      <a:pt x="31662" y="24196"/>
                    </a:cubicBezTo>
                    <a:cubicBezTo>
                      <a:pt x="31800" y="24196"/>
                      <a:pt x="31973" y="24334"/>
                      <a:pt x="31973" y="24473"/>
                    </a:cubicBezTo>
                    <a:cubicBezTo>
                      <a:pt x="32111" y="24473"/>
                      <a:pt x="32111" y="24749"/>
                      <a:pt x="32249" y="24887"/>
                    </a:cubicBezTo>
                    <a:cubicBezTo>
                      <a:pt x="32388" y="25199"/>
                      <a:pt x="32388" y="25475"/>
                      <a:pt x="32526" y="25752"/>
                    </a:cubicBezTo>
                    <a:cubicBezTo>
                      <a:pt x="32526" y="26788"/>
                      <a:pt x="32526" y="27791"/>
                      <a:pt x="32388" y="28517"/>
                    </a:cubicBezTo>
                    <a:cubicBezTo>
                      <a:pt x="32249" y="29381"/>
                      <a:pt x="32111" y="30383"/>
                      <a:pt x="31973" y="31247"/>
                    </a:cubicBezTo>
                    <a:cubicBezTo>
                      <a:pt x="31800" y="31386"/>
                      <a:pt x="31800" y="31662"/>
                      <a:pt x="31800" y="31800"/>
                    </a:cubicBezTo>
                    <a:cubicBezTo>
                      <a:pt x="31662" y="32526"/>
                      <a:pt x="31524" y="33252"/>
                      <a:pt x="31247" y="33840"/>
                    </a:cubicBezTo>
                    <a:cubicBezTo>
                      <a:pt x="31109" y="34116"/>
                      <a:pt x="30936" y="34255"/>
                      <a:pt x="30798" y="34566"/>
                    </a:cubicBezTo>
                    <a:cubicBezTo>
                      <a:pt x="30798" y="34704"/>
                      <a:pt x="30659" y="34704"/>
                      <a:pt x="30521" y="34842"/>
                    </a:cubicBezTo>
                    <a:lnTo>
                      <a:pt x="30383" y="34980"/>
                    </a:lnTo>
                    <a:lnTo>
                      <a:pt x="29519" y="34980"/>
                    </a:lnTo>
                    <a:cubicBezTo>
                      <a:pt x="29380" y="34842"/>
                      <a:pt x="29208" y="34842"/>
                      <a:pt x="29069" y="34704"/>
                    </a:cubicBezTo>
                    <a:cubicBezTo>
                      <a:pt x="28793" y="34566"/>
                      <a:pt x="28516" y="34255"/>
                      <a:pt x="28205" y="33978"/>
                    </a:cubicBezTo>
                    <a:cubicBezTo>
                      <a:pt x="27929" y="33529"/>
                      <a:pt x="27790" y="33114"/>
                      <a:pt x="27479" y="32665"/>
                    </a:cubicBezTo>
                    <a:cubicBezTo>
                      <a:pt x="27479" y="32526"/>
                      <a:pt x="27341" y="32250"/>
                      <a:pt x="27341" y="32112"/>
                    </a:cubicBezTo>
                    <a:cubicBezTo>
                      <a:pt x="27341" y="31973"/>
                      <a:pt x="27341" y="31973"/>
                      <a:pt x="27203" y="31800"/>
                    </a:cubicBezTo>
                    <a:cubicBezTo>
                      <a:pt x="27203" y="31800"/>
                      <a:pt x="27203" y="31662"/>
                      <a:pt x="27065" y="31662"/>
                    </a:cubicBezTo>
                    <a:lnTo>
                      <a:pt x="27203" y="31247"/>
                    </a:lnTo>
                    <a:lnTo>
                      <a:pt x="27203" y="30798"/>
                    </a:lnTo>
                    <a:cubicBezTo>
                      <a:pt x="27203" y="30072"/>
                      <a:pt x="27341" y="29381"/>
                      <a:pt x="27341" y="28655"/>
                    </a:cubicBezTo>
                    <a:lnTo>
                      <a:pt x="27341" y="28067"/>
                    </a:lnTo>
                    <a:lnTo>
                      <a:pt x="27479" y="26616"/>
                    </a:lnTo>
                    <a:cubicBezTo>
                      <a:pt x="27790" y="26339"/>
                      <a:pt x="27929" y="26063"/>
                      <a:pt x="28205" y="25752"/>
                    </a:cubicBezTo>
                    <a:cubicBezTo>
                      <a:pt x="28655" y="25199"/>
                      <a:pt x="29069" y="24749"/>
                      <a:pt x="29519" y="24334"/>
                    </a:cubicBezTo>
                    <a:cubicBezTo>
                      <a:pt x="29795" y="24196"/>
                      <a:pt x="29934" y="24023"/>
                      <a:pt x="30072" y="23885"/>
                    </a:cubicBezTo>
                    <a:cubicBezTo>
                      <a:pt x="30245" y="23885"/>
                      <a:pt x="30383" y="23885"/>
                      <a:pt x="30521" y="23747"/>
                    </a:cubicBezTo>
                    <a:close/>
                    <a:moveTo>
                      <a:pt x="32837" y="31247"/>
                    </a:moveTo>
                    <a:cubicBezTo>
                      <a:pt x="33252" y="31800"/>
                      <a:pt x="33701" y="32250"/>
                      <a:pt x="34116" y="32665"/>
                    </a:cubicBezTo>
                    <a:cubicBezTo>
                      <a:pt x="34565" y="33252"/>
                      <a:pt x="35257" y="33840"/>
                      <a:pt x="35844" y="34393"/>
                    </a:cubicBezTo>
                    <a:cubicBezTo>
                      <a:pt x="35706" y="34704"/>
                      <a:pt x="35706" y="35119"/>
                      <a:pt x="35568" y="35430"/>
                    </a:cubicBezTo>
                    <a:cubicBezTo>
                      <a:pt x="34565" y="34393"/>
                      <a:pt x="33528" y="33252"/>
                      <a:pt x="32664" y="32250"/>
                    </a:cubicBezTo>
                    <a:lnTo>
                      <a:pt x="32837" y="31386"/>
                    </a:lnTo>
                    <a:lnTo>
                      <a:pt x="32837" y="31247"/>
                    </a:lnTo>
                    <a:close/>
                    <a:moveTo>
                      <a:pt x="32526" y="32976"/>
                    </a:moveTo>
                    <a:cubicBezTo>
                      <a:pt x="33390" y="33978"/>
                      <a:pt x="34392" y="34980"/>
                      <a:pt x="35257" y="35983"/>
                    </a:cubicBezTo>
                    <a:lnTo>
                      <a:pt x="35429" y="35983"/>
                    </a:lnTo>
                    <a:cubicBezTo>
                      <a:pt x="35257" y="36294"/>
                      <a:pt x="35118" y="36570"/>
                      <a:pt x="35118" y="36847"/>
                    </a:cubicBezTo>
                    <a:cubicBezTo>
                      <a:pt x="34116" y="35845"/>
                      <a:pt x="33252" y="34704"/>
                      <a:pt x="32249" y="33840"/>
                    </a:cubicBezTo>
                    <a:cubicBezTo>
                      <a:pt x="32388" y="33529"/>
                      <a:pt x="32388" y="33252"/>
                      <a:pt x="32526" y="32976"/>
                    </a:cubicBezTo>
                    <a:close/>
                    <a:moveTo>
                      <a:pt x="31973" y="34393"/>
                    </a:moveTo>
                    <a:cubicBezTo>
                      <a:pt x="32975" y="35257"/>
                      <a:pt x="33839" y="36432"/>
                      <a:pt x="34842" y="37435"/>
                    </a:cubicBezTo>
                    <a:cubicBezTo>
                      <a:pt x="34565" y="37711"/>
                      <a:pt x="34392" y="38160"/>
                      <a:pt x="34116" y="38437"/>
                    </a:cubicBezTo>
                    <a:cubicBezTo>
                      <a:pt x="33978" y="38299"/>
                      <a:pt x="33839" y="38022"/>
                      <a:pt x="33701" y="37849"/>
                    </a:cubicBezTo>
                    <a:cubicBezTo>
                      <a:pt x="33390" y="37573"/>
                      <a:pt x="33114" y="37435"/>
                      <a:pt x="32975" y="37158"/>
                    </a:cubicBezTo>
                    <a:cubicBezTo>
                      <a:pt x="32388" y="36570"/>
                      <a:pt x="31800" y="36121"/>
                      <a:pt x="31385" y="35430"/>
                    </a:cubicBezTo>
                    <a:lnTo>
                      <a:pt x="31247" y="35430"/>
                    </a:lnTo>
                    <a:cubicBezTo>
                      <a:pt x="31524" y="35257"/>
                      <a:pt x="31662" y="34980"/>
                      <a:pt x="31800" y="34842"/>
                    </a:cubicBezTo>
                    <a:cubicBezTo>
                      <a:pt x="31800" y="34704"/>
                      <a:pt x="31973" y="34566"/>
                      <a:pt x="31973" y="34393"/>
                    </a:cubicBezTo>
                    <a:close/>
                    <a:moveTo>
                      <a:pt x="26926" y="19703"/>
                    </a:moveTo>
                    <a:cubicBezTo>
                      <a:pt x="26926" y="22019"/>
                      <a:pt x="26788" y="24196"/>
                      <a:pt x="26615" y="26063"/>
                    </a:cubicBezTo>
                    <a:lnTo>
                      <a:pt x="26477" y="27791"/>
                    </a:lnTo>
                    <a:cubicBezTo>
                      <a:pt x="26339" y="29070"/>
                      <a:pt x="26339" y="30522"/>
                      <a:pt x="26200" y="31973"/>
                    </a:cubicBezTo>
                    <a:cubicBezTo>
                      <a:pt x="26200" y="32976"/>
                      <a:pt x="26062" y="34116"/>
                      <a:pt x="26062" y="35119"/>
                    </a:cubicBezTo>
                    <a:cubicBezTo>
                      <a:pt x="26062" y="35119"/>
                      <a:pt x="25924" y="35119"/>
                      <a:pt x="25924" y="35257"/>
                    </a:cubicBezTo>
                    <a:cubicBezTo>
                      <a:pt x="25751" y="35430"/>
                      <a:pt x="25475" y="35568"/>
                      <a:pt x="25198" y="35845"/>
                    </a:cubicBezTo>
                    <a:cubicBezTo>
                      <a:pt x="24196" y="36432"/>
                      <a:pt x="23159" y="36847"/>
                      <a:pt x="22156" y="37158"/>
                    </a:cubicBezTo>
                    <a:cubicBezTo>
                      <a:pt x="21016" y="37573"/>
                      <a:pt x="19875" y="37849"/>
                      <a:pt x="18838" y="38022"/>
                    </a:cubicBezTo>
                    <a:cubicBezTo>
                      <a:pt x="17559" y="38299"/>
                      <a:pt x="16419" y="38437"/>
                      <a:pt x="15105" y="38575"/>
                    </a:cubicBezTo>
                    <a:lnTo>
                      <a:pt x="13515" y="38575"/>
                    </a:lnTo>
                    <a:cubicBezTo>
                      <a:pt x="12098" y="38575"/>
                      <a:pt x="10646" y="38437"/>
                      <a:pt x="9194" y="38160"/>
                    </a:cubicBezTo>
                    <a:cubicBezTo>
                      <a:pt x="7916" y="37849"/>
                      <a:pt x="6602" y="37435"/>
                      <a:pt x="5600" y="36985"/>
                    </a:cubicBezTo>
                    <a:cubicBezTo>
                      <a:pt x="4736" y="36570"/>
                      <a:pt x="3871" y="35983"/>
                      <a:pt x="3146" y="35430"/>
                    </a:cubicBezTo>
                    <a:cubicBezTo>
                      <a:pt x="2592" y="34842"/>
                      <a:pt x="2143" y="34255"/>
                      <a:pt x="1556" y="33529"/>
                    </a:cubicBezTo>
                    <a:cubicBezTo>
                      <a:pt x="1417" y="33390"/>
                      <a:pt x="1279" y="33114"/>
                      <a:pt x="1141" y="32837"/>
                    </a:cubicBezTo>
                    <a:cubicBezTo>
                      <a:pt x="1141" y="32665"/>
                      <a:pt x="1002" y="32665"/>
                      <a:pt x="1002" y="32665"/>
                    </a:cubicBezTo>
                    <a:lnTo>
                      <a:pt x="1002" y="31386"/>
                    </a:lnTo>
                    <a:lnTo>
                      <a:pt x="1002" y="28793"/>
                    </a:lnTo>
                    <a:lnTo>
                      <a:pt x="1002" y="27480"/>
                    </a:lnTo>
                    <a:lnTo>
                      <a:pt x="1002" y="27342"/>
                    </a:lnTo>
                    <a:lnTo>
                      <a:pt x="1002" y="20014"/>
                    </a:lnTo>
                    <a:cubicBezTo>
                      <a:pt x="2005" y="20878"/>
                      <a:pt x="3007" y="21604"/>
                      <a:pt x="3871" y="22019"/>
                    </a:cubicBezTo>
                    <a:cubicBezTo>
                      <a:pt x="4597" y="22468"/>
                      <a:pt x="5323" y="22744"/>
                      <a:pt x="6049" y="23021"/>
                    </a:cubicBezTo>
                    <a:cubicBezTo>
                      <a:pt x="6913" y="23159"/>
                      <a:pt x="7777" y="23332"/>
                      <a:pt x="8469" y="23470"/>
                    </a:cubicBezTo>
                    <a:cubicBezTo>
                      <a:pt x="9782" y="23747"/>
                      <a:pt x="11234" y="23885"/>
                      <a:pt x="12651" y="23885"/>
                    </a:cubicBezTo>
                    <a:lnTo>
                      <a:pt x="13964" y="23885"/>
                    </a:lnTo>
                    <a:cubicBezTo>
                      <a:pt x="14829" y="23747"/>
                      <a:pt x="15693" y="23609"/>
                      <a:pt x="16557" y="23470"/>
                    </a:cubicBezTo>
                    <a:cubicBezTo>
                      <a:pt x="17421" y="23332"/>
                      <a:pt x="18285" y="23159"/>
                      <a:pt x="19287" y="22883"/>
                    </a:cubicBezTo>
                    <a:cubicBezTo>
                      <a:pt x="20152" y="22606"/>
                      <a:pt x="21016" y="22295"/>
                      <a:pt x="22018" y="21880"/>
                    </a:cubicBezTo>
                    <a:cubicBezTo>
                      <a:pt x="22606" y="21742"/>
                      <a:pt x="23159" y="21431"/>
                      <a:pt x="23746" y="21293"/>
                    </a:cubicBezTo>
                    <a:lnTo>
                      <a:pt x="24334" y="21016"/>
                    </a:lnTo>
                    <a:cubicBezTo>
                      <a:pt x="24887" y="20740"/>
                      <a:pt x="25613" y="20567"/>
                      <a:pt x="26200" y="20290"/>
                    </a:cubicBezTo>
                    <a:cubicBezTo>
                      <a:pt x="26477" y="20152"/>
                      <a:pt x="26788" y="19875"/>
                      <a:pt x="26926" y="19703"/>
                    </a:cubicBezTo>
                    <a:close/>
                    <a:moveTo>
                      <a:pt x="30798" y="35706"/>
                    </a:moveTo>
                    <a:cubicBezTo>
                      <a:pt x="31247" y="36294"/>
                      <a:pt x="31662" y="36709"/>
                      <a:pt x="32249" y="37296"/>
                    </a:cubicBezTo>
                    <a:cubicBezTo>
                      <a:pt x="32664" y="37711"/>
                      <a:pt x="33252" y="38299"/>
                      <a:pt x="33839" y="38886"/>
                    </a:cubicBezTo>
                    <a:cubicBezTo>
                      <a:pt x="33701" y="39025"/>
                      <a:pt x="33528" y="39163"/>
                      <a:pt x="33390" y="39163"/>
                    </a:cubicBezTo>
                    <a:lnTo>
                      <a:pt x="33114" y="39439"/>
                    </a:lnTo>
                    <a:cubicBezTo>
                      <a:pt x="31800" y="38437"/>
                      <a:pt x="30798" y="37158"/>
                      <a:pt x="29795" y="35983"/>
                    </a:cubicBezTo>
                    <a:lnTo>
                      <a:pt x="30072" y="35983"/>
                    </a:lnTo>
                    <a:cubicBezTo>
                      <a:pt x="30245" y="35983"/>
                      <a:pt x="30383" y="35845"/>
                      <a:pt x="30521" y="35845"/>
                    </a:cubicBezTo>
                    <a:cubicBezTo>
                      <a:pt x="30659" y="35845"/>
                      <a:pt x="30659" y="35706"/>
                      <a:pt x="30798" y="35706"/>
                    </a:cubicBezTo>
                    <a:close/>
                    <a:moveTo>
                      <a:pt x="27065" y="33701"/>
                    </a:moveTo>
                    <a:cubicBezTo>
                      <a:pt x="27065" y="33701"/>
                      <a:pt x="27203" y="33840"/>
                      <a:pt x="27203" y="33978"/>
                    </a:cubicBezTo>
                    <a:cubicBezTo>
                      <a:pt x="27479" y="34393"/>
                      <a:pt x="27790" y="34842"/>
                      <a:pt x="28205" y="35119"/>
                    </a:cubicBezTo>
                    <a:lnTo>
                      <a:pt x="28655" y="35568"/>
                    </a:lnTo>
                    <a:cubicBezTo>
                      <a:pt x="29934" y="36847"/>
                      <a:pt x="31109" y="38437"/>
                      <a:pt x="32388" y="39750"/>
                    </a:cubicBezTo>
                    <a:cubicBezTo>
                      <a:pt x="32111" y="39750"/>
                      <a:pt x="31800" y="39889"/>
                      <a:pt x="31524" y="39889"/>
                    </a:cubicBezTo>
                    <a:lnTo>
                      <a:pt x="31385" y="39889"/>
                    </a:lnTo>
                    <a:cubicBezTo>
                      <a:pt x="31524" y="39889"/>
                      <a:pt x="31385" y="39750"/>
                      <a:pt x="31385" y="39578"/>
                    </a:cubicBezTo>
                    <a:cubicBezTo>
                      <a:pt x="30245" y="38437"/>
                      <a:pt x="29069" y="37296"/>
                      <a:pt x="27929" y="35983"/>
                    </a:cubicBezTo>
                    <a:cubicBezTo>
                      <a:pt x="27652" y="35568"/>
                      <a:pt x="27479" y="35119"/>
                      <a:pt x="27203" y="34842"/>
                    </a:cubicBezTo>
                    <a:cubicBezTo>
                      <a:pt x="27065" y="34704"/>
                      <a:pt x="27065" y="34566"/>
                      <a:pt x="26926" y="34566"/>
                    </a:cubicBezTo>
                    <a:cubicBezTo>
                      <a:pt x="27065" y="34255"/>
                      <a:pt x="27065" y="33978"/>
                      <a:pt x="27065" y="33701"/>
                    </a:cubicBezTo>
                    <a:close/>
                    <a:moveTo>
                      <a:pt x="12962" y="1"/>
                    </a:moveTo>
                    <a:cubicBezTo>
                      <a:pt x="12789" y="1"/>
                      <a:pt x="12651" y="139"/>
                      <a:pt x="12651" y="277"/>
                    </a:cubicBezTo>
                    <a:cubicBezTo>
                      <a:pt x="12513" y="277"/>
                      <a:pt x="12513" y="415"/>
                      <a:pt x="12513" y="554"/>
                    </a:cubicBezTo>
                    <a:lnTo>
                      <a:pt x="12513" y="692"/>
                    </a:lnTo>
                    <a:lnTo>
                      <a:pt x="12513" y="1418"/>
                    </a:lnTo>
                    <a:cubicBezTo>
                      <a:pt x="12513" y="1729"/>
                      <a:pt x="12374" y="2144"/>
                      <a:pt x="12098" y="2593"/>
                    </a:cubicBezTo>
                    <a:cubicBezTo>
                      <a:pt x="12098" y="2593"/>
                      <a:pt x="12098" y="2731"/>
                      <a:pt x="11925" y="2870"/>
                    </a:cubicBezTo>
                    <a:cubicBezTo>
                      <a:pt x="11787" y="3284"/>
                      <a:pt x="11649" y="3595"/>
                      <a:pt x="11510" y="4010"/>
                    </a:cubicBezTo>
                    <a:cubicBezTo>
                      <a:pt x="11372" y="4148"/>
                      <a:pt x="11372" y="4460"/>
                      <a:pt x="11234" y="4736"/>
                    </a:cubicBezTo>
                    <a:lnTo>
                      <a:pt x="11234" y="5600"/>
                    </a:lnTo>
                    <a:cubicBezTo>
                      <a:pt x="11234" y="6049"/>
                      <a:pt x="11372" y="6326"/>
                      <a:pt x="11510" y="6603"/>
                    </a:cubicBezTo>
                    <a:cubicBezTo>
                      <a:pt x="11649" y="7052"/>
                      <a:pt x="11787" y="7328"/>
                      <a:pt x="11925" y="7605"/>
                    </a:cubicBezTo>
                    <a:lnTo>
                      <a:pt x="12236" y="7916"/>
                    </a:lnTo>
                    <a:cubicBezTo>
                      <a:pt x="12374" y="8193"/>
                      <a:pt x="12513" y="8469"/>
                      <a:pt x="12651" y="8780"/>
                    </a:cubicBezTo>
                    <a:lnTo>
                      <a:pt x="12513" y="8780"/>
                    </a:lnTo>
                    <a:cubicBezTo>
                      <a:pt x="11649" y="8780"/>
                      <a:pt x="10923" y="8780"/>
                      <a:pt x="10197" y="8918"/>
                    </a:cubicBezTo>
                    <a:cubicBezTo>
                      <a:pt x="8780" y="9057"/>
                      <a:pt x="7328" y="9333"/>
                      <a:pt x="6049" y="9783"/>
                    </a:cubicBezTo>
                    <a:cubicBezTo>
                      <a:pt x="4736" y="10197"/>
                      <a:pt x="3595" y="10785"/>
                      <a:pt x="2731" y="11511"/>
                    </a:cubicBezTo>
                    <a:cubicBezTo>
                      <a:pt x="2143" y="11926"/>
                      <a:pt x="1417" y="12790"/>
                      <a:pt x="1141" y="13827"/>
                    </a:cubicBezTo>
                    <a:cubicBezTo>
                      <a:pt x="1002" y="13965"/>
                      <a:pt x="864" y="13965"/>
                      <a:pt x="864" y="14103"/>
                    </a:cubicBezTo>
                    <a:cubicBezTo>
                      <a:pt x="553" y="15555"/>
                      <a:pt x="415" y="17110"/>
                      <a:pt x="277" y="18839"/>
                    </a:cubicBezTo>
                    <a:cubicBezTo>
                      <a:pt x="138" y="19011"/>
                      <a:pt x="138" y="19150"/>
                      <a:pt x="277" y="19150"/>
                    </a:cubicBezTo>
                    <a:cubicBezTo>
                      <a:pt x="138" y="21293"/>
                      <a:pt x="0" y="23332"/>
                      <a:pt x="138" y="24887"/>
                    </a:cubicBezTo>
                    <a:lnTo>
                      <a:pt x="138" y="27480"/>
                    </a:lnTo>
                    <a:lnTo>
                      <a:pt x="138" y="30383"/>
                    </a:lnTo>
                    <a:lnTo>
                      <a:pt x="138" y="32526"/>
                    </a:lnTo>
                    <a:lnTo>
                      <a:pt x="138" y="35706"/>
                    </a:lnTo>
                    <a:cubicBezTo>
                      <a:pt x="138" y="37435"/>
                      <a:pt x="277" y="38886"/>
                      <a:pt x="415" y="40165"/>
                    </a:cubicBezTo>
                    <a:cubicBezTo>
                      <a:pt x="691" y="39750"/>
                      <a:pt x="864" y="39301"/>
                      <a:pt x="1141" y="39025"/>
                    </a:cubicBezTo>
                    <a:lnTo>
                      <a:pt x="1141" y="37849"/>
                    </a:lnTo>
                    <a:cubicBezTo>
                      <a:pt x="1279" y="38160"/>
                      <a:pt x="1417" y="38299"/>
                      <a:pt x="1556" y="38575"/>
                    </a:cubicBezTo>
                    <a:cubicBezTo>
                      <a:pt x="1867" y="38299"/>
                      <a:pt x="2143" y="38160"/>
                      <a:pt x="2420" y="38160"/>
                    </a:cubicBezTo>
                    <a:cubicBezTo>
                      <a:pt x="2540" y="38123"/>
                      <a:pt x="2670" y="38106"/>
                      <a:pt x="2805" y="38106"/>
                    </a:cubicBezTo>
                    <a:cubicBezTo>
                      <a:pt x="3171" y="38106"/>
                      <a:pt x="3568" y="38234"/>
                      <a:pt x="3871" y="38437"/>
                    </a:cubicBezTo>
                    <a:cubicBezTo>
                      <a:pt x="4321" y="38713"/>
                      <a:pt x="4597" y="39163"/>
                      <a:pt x="4736" y="39578"/>
                    </a:cubicBezTo>
                    <a:cubicBezTo>
                      <a:pt x="4736" y="40027"/>
                      <a:pt x="4736" y="40615"/>
                      <a:pt x="4459" y="40891"/>
                    </a:cubicBezTo>
                    <a:cubicBezTo>
                      <a:pt x="5012" y="41306"/>
                      <a:pt x="5600" y="41617"/>
                      <a:pt x="6326" y="41893"/>
                    </a:cubicBezTo>
                    <a:cubicBezTo>
                      <a:pt x="7328" y="42343"/>
                      <a:pt x="8469" y="42758"/>
                      <a:pt x="9920" y="43034"/>
                    </a:cubicBezTo>
                    <a:cubicBezTo>
                      <a:pt x="11061" y="43207"/>
                      <a:pt x="12374" y="43345"/>
                      <a:pt x="13653" y="43345"/>
                    </a:cubicBezTo>
                    <a:lnTo>
                      <a:pt x="13964" y="43345"/>
                    </a:lnTo>
                    <a:cubicBezTo>
                      <a:pt x="16107" y="43345"/>
                      <a:pt x="18285" y="43034"/>
                      <a:pt x="20428" y="42481"/>
                    </a:cubicBezTo>
                    <a:cubicBezTo>
                      <a:pt x="21603" y="42170"/>
                      <a:pt x="22606" y="41755"/>
                      <a:pt x="23608" y="41306"/>
                    </a:cubicBezTo>
                    <a:cubicBezTo>
                      <a:pt x="24196" y="41029"/>
                      <a:pt x="24610" y="40891"/>
                      <a:pt x="25060" y="40615"/>
                    </a:cubicBezTo>
                    <a:cubicBezTo>
                      <a:pt x="25198" y="40615"/>
                      <a:pt x="25198" y="40442"/>
                      <a:pt x="25336" y="40442"/>
                    </a:cubicBezTo>
                    <a:lnTo>
                      <a:pt x="25336" y="39439"/>
                    </a:lnTo>
                    <a:lnTo>
                      <a:pt x="25336" y="39301"/>
                    </a:lnTo>
                    <a:cubicBezTo>
                      <a:pt x="25336" y="38713"/>
                      <a:pt x="25336" y="38299"/>
                      <a:pt x="25613" y="37849"/>
                    </a:cubicBezTo>
                    <a:cubicBezTo>
                      <a:pt x="25924" y="37435"/>
                      <a:pt x="26339" y="37158"/>
                      <a:pt x="26788" y="36985"/>
                    </a:cubicBezTo>
                    <a:lnTo>
                      <a:pt x="27341" y="36985"/>
                    </a:lnTo>
                    <a:cubicBezTo>
                      <a:pt x="27203" y="36847"/>
                      <a:pt x="27203" y="36709"/>
                      <a:pt x="27065" y="36570"/>
                    </a:cubicBezTo>
                    <a:cubicBezTo>
                      <a:pt x="27065" y="36570"/>
                      <a:pt x="26926" y="36432"/>
                      <a:pt x="26926" y="36294"/>
                    </a:cubicBezTo>
                    <a:lnTo>
                      <a:pt x="26926" y="35430"/>
                    </a:lnTo>
                    <a:cubicBezTo>
                      <a:pt x="27065" y="35568"/>
                      <a:pt x="27065" y="35568"/>
                      <a:pt x="27065" y="35706"/>
                    </a:cubicBezTo>
                    <a:cubicBezTo>
                      <a:pt x="27479" y="36294"/>
                      <a:pt x="28067" y="36985"/>
                      <a:pt x="28516" y="37573"/>
                    </a:cubicBezTo>
                    <a:cubicBezTo>
                      <a:pt x="29208" y="38437"/>
                      <a:pt x="30072" y="39163"/>
                      <a:pt x="30798" y="40027"/>
                    </a:cubicBezTo>
                    <a:lnTo>
                      <a:pt x="30659" y="40027"/>
                    </a:lnTo>
                    <a:cubicBezTo>
                      <a:pt x="30521" y="40027"/>
                      <a:pt x="30245" y="40027"/>
                      <a:pt x="29934" y="39889"/>
                    </a:cubicBezTo>
                    <a:lnTo>
                      <a:pt x="29519" y="39889"/>
                    </a:lnTo>
                    <a:lnTo>
                      <a:pt x="29519" y="39750"/>
                    </a:lnTo>
                    <a:lnTo>
                      <a:pt x="29380" y="39578"/>
                    </a:lnTo>
                    <a:cubicBezTo>
                      <a:pt x="29208" y="39439"/>
                      <a:pt x="29208" y="39439"/>
                      <a:pt x="29069" y="39301"/>
                    </a:cubicBezTo>
                    <a:lnTo>
                      <a:pt x="29069" y="39301"/>
                    </a:lnTo>
                    <a:cubicBezTo>
                      <a:pt x="29208" y="39889"/>
                      <a:pt x="29208" y="40303"/>
                      <a:pt x="29208" y="40753"/>
                    </a:cubicBezTo>
                    <a:cubicBezTo>
                      <a:pt x="29519" y="40753"/>
                      <a:pt x="29934" y="40891"/>
                      <a:pt x="30383" y="40891"/>
                    </a:cubicBezTo>
                    <a:lnTo>
                      <a:pt x="30659" y="40891"/>
                    </a:lnTo>
                    <a:cubicBezTo>
                      <a:pt x="31109" y="40891"/>
                      <a:pt x="31662" y="40891"/>
                      <a:pt x="32111" y="40753"/>
                    </a:cubicBezTo>
                    <a:cubicBezTo>
                      <a:pt x="32664" y="40615"/>
                      <a:pt x="33114" y="40442"/>
                      <a:pt x="33528" y="40165"/>
                    </a:cubicBezTo>
                    <a:cubicBezTo>
                      <a:pt x="33978" y="39889"/>
                      <a:pt x="34392" y="39578"/>
                      <a:pt x="34704" y="39163"/>
                    </a:cubicBezTo>
                    <a:cubicBezTo>
                      <a:pt x="35429" y="38299"/>
                      <a:pt x="35844" y="37296"/>
                      <a:pt x="36293" y="35983"/>
                    </a:cubicBezTo>
                    <a:cubicBezTo>
                      <a:pt x="36708" y="34980"/>
                      <a:pt x="36847" y="33840"/>
                      <a:pt x="36985" y="32250"/>
                    </a:cubicBezTo>
                    <a:cubicBezTo>
                      <a:pt x="37158" y="31109"/>
                      <a:pt x="37296" y="29796"/>
                      <a:pt x="37296" y="28344"/>
                    </a:cubicBezTo>
                    <a:cubicBezTo>
                      <a:pt x="37296" y="27203"/>
                      <a:pt x="37296" y="26201"/>
                      <a:pt x="37158" y="25060"/>
                    </a:cubicBezTo>
                    <a:cubicBezTo>
                      <a:pt x="37158" y="24196"/>
                      <a:pt x="36985" y="23609"/>
                      <a:pt x="36847" y="23021"/>
                    </a:cubicBezTo>
                    <a:cubicBezTo>
                      <a:pt x="36708" y="22468"/>
                      <a:pt x="36570" y="21742"/>
                      <a:pt x="36293" y="21016"/>
                    </a:cubicBezTo>
                    <a:cubicBezTo>
                      <a:pt x="35429" y="19288"/>
                      <a:pt x="34116" y="17974"/>
                      <a:pt x="32526" y="17560"/>
                    </a:cubicBezTo>
                    <a:cubicBezTo>
                      <a:pt x="32249" y="17560"/>
                      <a:pt x="31800" y="17421"/>
                      <a:pt x="31524" y="17421"/>
                    </a:cubicBezTo>
                    <a:cubicBezTo>
                      <a:pt x="31109" y="17421"/>
                      <a:pt x="30521" y="17560"/>
                      <a:pt x="30072" y="17698"/>
                    </a:cubicBezTo>
                    <a:cubicBezTo>
                      <a:pt x="29380" y="17836"/>
                      <a:pt x="28655" y="18286"/>
                      <a:pt x="27929" y="19011"/>
                    </a:cubicBezTo>
                    <a:lnTo>
                      <a:pt x="27929" y="14518"/>
                    </a:lnTo>
                    <a:cubicBezTo>
                      <a:pt x="27929" y="14380"/>
                      <a:pt x="27790" y="14103"/>
                      <a:pt x="27479" y="14103"/>
                    </a:cubicBezTo>
                    <a:cubicBezTo>
                      <a:pt x="27652" y="13965"/>
                      <a:pt x="27479" y="13965"/>
                      <a:pt x="27479" y="13827"/>
                    </a:cubicBezTo>
                    <a:cubicBezTo>
                      <a:pt x="27341" y="13377"/>
                      <a:pt x="26926" y="12962"/>
                      <a:pt x="26615" y="12513"/>
                    </a:cubicBezTo>
                    <a:cubicBezTo>
                      <a:pt x="26200" y="12237"/>
                      <a:pt x="25924" y="11926"/>
                      <a:pt x="25475" y="11649"/>
                    </a:cubicBezTo>
                    <a:cubicBezTo>
                      <a:pt x="24749" y="11061"/>
                      <a:pt x="23885" y="10647"/>
                      <a:pt x="22882" y="10197"/>
                    </a:cubicBezTo>
                    <a:lnTo>
                      <a:pt x="22744" y="10197"/>
                    </a:lnTo>
                    <a:cubicBezTo>
                      <a:pt x="22467" y="10197"/>
                      <a:pt x="22295" y="10370"/>
                      <a:pt x="22295" y="10508"/>
                    </a:cubicBezTo>
                    <a:cubicBezTo>
                      <a:pt x="22156" y="10785"/>
                      <a:pt x="22295" y="11061"/>
                      <a:pt x="22606" y="11061"/>
                    </a:cubicBezTo>
                    <a:lnTo>
                      <a:pt x="22606" y="11234"/>
                    </a:lnTo>
                    <a:cubicBezTo>
                      <a:pt x="22606" y="11234"/>
                      <a:pt x="22606" y="11373"/>
                      <a:pt x="22744" y="11373"/>
                    </a:cubicBezTo>
                    <a:cubicBezTo>
                      <a:pt x="23332" y="12651"/>
                      <a:pt x="23885" y="13965"/>
                      <a:pt x="24749" y="15106"/>
                    </a:cubicBezTo>
                    <a:cubicBezTo>
                      <a:pt x="24610" y="15244"/>
                      <a:pt x="24472" y="15244"/>
                      <a:pt x="24334" y="15382"/>
                    </a:cubicBezTo>
                    <a:lnTo>
                      <a:pt x="24334" y="15106"/>
                    </a:lnTo>
                    <a:cubicBezTo>
                      <a:pt x="24334" y="14967"/>
                      <a:pt x="24334" y="14967"/>
                      <a:pt x="24196" y="14967"/>
                    </a:cubicBezTo>
                    <a:lnTo>
                      <a:pt x="24196" y="14829"/>
                    </a:lnTo>
                    <a:cubicBezTo>
                      <a:pt x="24196" y="14691"/>
                      <a:pt x="24196" y="14691"/>
                      <a:pt x="24023" y="14518"/>
                    </a:cubicBezTo>
                    <a:cubicBezTo>
                      <a:pt x="23885" y="14380"/>
                      <a:pt x="23746" y="14103"/>
                      <a:pt x="23608" y="13827"/>
                    </a:cubicBezTo>
                    <a:cubicBezTo>
                      <a:pt x="23470" y="13827"/>
                      <a:pt x="23470" y="13654"/>
                      <a:pt x="23332" y="13654"/>
                    </a:cubicBezTo>
                    <a:lnTo>
                      <a:pt x="23470" y="13516"/>
                    </a:lnTo>
                    <a:lnTo>
                      <a:pt x="23470" y="13239"/>
                    </a:lnTo>
                    <a:cubicBezTo>
                      <a:pt x="22882" y="12098"/>
                      <a:pt x="22156" y="11061"/>
                      <a:pt x="21603" y="10059"/>
                    </a:cubicBezTo>
                    <a:lnTo>
                      <a:pt x="21603" y="9783"/>
                    </a:lnTo>
                    <a:lnTo>
                      <a:pt x="21603" y="9644"/>
                    </a:lnTo>
                    <a:cubicBezTo>
                      <a:pt x="21430" y="9506"/>
                      <a:pt x="21430" y="9506"/>
                      <a:pt x="21292" y="9506"/>
                    </a:cubicBezTo>
                    <a:cubicBezTo>
                      <a:pt x="20428" y="9195"/>
                      <a:pt x="19564" y="9195"/>
                      <a:pt x="18700" y="9057"/>
                    </a:cubicBezTo>
                    <a:lnTo>
                      <a:pt x="17559" y="9057"/>
                    </a:lnTo>
                    <a:lnTo>
                      <a:pt x="16833" y="8918"/>
                    </a:lnTo>
                    <a:cubicBezTo>
                      <a:pt x="16833" y="8469"/>
                      <a:pt x="16972" y="8054"/>
                      <a:pt x="17110" y="7605"/>
                    </a:cubicBezTo>
                    <a:cubicBezTo>
                      <a:pt x="17283" y="7328"/>
                      <a:pt x="17283" y="7052"/>
                      <a:pt x="17421" y="6741"/>
                    </a:cubicBezTo>
                    <a:cubicBezTo>
                      <a:pt x="17559" y="6603"/>
                      <a:pt x="17559" y="6326"/>
                      <a:pt x="17697" y="6188"/>
                    </a:cubicBezTo>
                    <a:lnTo>
                      <a:pt x="17836" y="6049"/>
                    </a:lnTo>
                    <a:cubicBezTo>
                      <a:pt x="18147" y="5462"/>
                      <a:pt x="18147" y="4874"/>
                      <a:pt x="18147" y="4321"/>
                    </a:cubicBezTo>
                    <a:cubicBezTo>
                      <a:pt x="18147" y="4010"/>
                      <a:pt x="18147" y="3734"/>
                      <a:pt x="17974" y="3457"/>
                    </a:cubicBezTo>
                    <a:cubicBezTo>
                      <a:pt x="17974" y="3284"/>
                      <a:pt x="17974" y="3146"/>
                      <a:pt x="17836" y="3008"/>
                    </a:cubicBezTo>
                    <a:lnTo>
                      <a:pt x="17836" y="2870"/>
                    </a:lnTo>
                    <a:lnTo>
                      <a:pt x="17697" y="2593"/>
                    </a:lnTo>
                    <a:cubicBezTo>
                      <a:pt x="17697" y="2420"/>
                      <a:pt x="17697" y="2144"/>
                      <a:pt x="17559" y="2005"/>
                    </a:cubicBezTo>
                    <a:lnTo>
                      <a:pt x="17559" y="1867"/>
                    </a:lnTo>
                    <a:lnTo>
                      <a:pt x="17559" y="1556"/>
                    </a:lnTo>
                    <a:cubicBezTo>
                      <a:pt x="17421" y="1418"/>
                      <a:pt x="17283" y="1418"/>
                      <a:pt x="17110" y="1418"/>
                    </a:cubicBezTo>
                    <a:cubicBezTo>
                      <a:pt x="16972" y="1418"/>
                      <a:pt x="16695" y="1556"/>
                      <a:pt x="16695" y="1867"/>
                    </a:cubicBezTo>
                    <a:cubicBezTo>
                      <a:pt x="16695" y="2144"/>
                      <a:pt x="16695" y="2420"/>
                      <a:pt x="16833" y="2731"/>
                    </a:cubicBezTo>
                    <a:cubicBezTo>
                      <a:pt x="16833" y="2870"/>
                      <a:pt x="16972" y="3146"/>
                      <a:pt x="16972" y="3284"/>
                    </a:cubicBezTo>
                    <a:lnTo>
                      <a:pt x="17110" y="3457"/>
                    </a:lnTo>
                    <a:cubicBezTo>
                      <a:pt x="17283" y="3734"/>
                      <a:pt x="17283" y="3872"/>
                      <a:pt x="17283" y="4148"/>
                    </a:cubicBezTo>
                    <a:lnTo>
                      <a:pt x="17283" y="4736"/>
                    </a:lnTo>
                    <a:cubicBezTo>
                      <a:pt x="17110" y="5185"/>
                      <a:pt x="16972" y="5462"/>
                      <a:pt x="16833" y="5738"/>
                    </a:cubicBezTo>
                    <a:lnTo>
                      <a:pt x="16833" y="5877"/>
                    </a:lnTo>
                    <a:cubicBezTo>
                      <a:pt x="16695" y="6188"/>
                      <a:pt x="16557" y="6603"/>
                      <a:pt x="16419" y="6914"/>
                    </a:cubicBezTo>
                    <a:cubicBezTo>
                      <a:pt x="16246" y="7467"/>
                      <a:pt x="15969" y="8193"/>
                      <a:pt x="15831" y="8918"/>
                    </a:cubicBezTo>
                    <a:lnTo>
                      <a:pt x="15693" y="8918"/>
                    </a:lnTo>
                    <a:cubicBezTo>
                      <a:pt x="14967" y="8780"/>
                      <a:pt x="14241" y="8780"/>
                      <a:pt x="13515" y="8780"/>
                    </a:cubicBezTo>
                    <a:cubicBezTo>
                      <a:pt x="13515" y="8642"/>
                      <a:pt x="13377" y="8469"/>
                      <a:pt x="13377" y="8193"/>
                    </a:cubicBezTo>
                    <a:cubicBezTo>
                      <a:pt x="13239" y="8054"/>
                      <a:pt x="13100" y="7778"/>
                      <a:pt x="12962" y="7467"/>
                    </a:cubicBezTo>
                    <a:cubicBezTo>
                      <a:pt x="12651" y="7052"/>
                      <a:pt x="12513" y="6603"/>
                      <a:pt x="12374" y="6188"/>
                    </a:cubicBezTo>
                    <a:cubicBezTo>
                      <a:pt x="12236" y="5877"/>
                      <a:pt x="12236" y="5738"/>
                      <a:pt x="12098" y="5462"/>
                    </a:cubicBezTo>
                    <a:cubicBezTo>
                      <a:pt x="12098" y="5324"/>
                      <a:pt x="12098" y="5013"/>
                      <a:pt x="12236" y="4874"/>
                    </a:cubicBezTo>
                    <a:cubicBezTo>
                      <a:pt x="12236" y="4460"/>
                      <a:pt x="12374" y="4010"/>
                      <a:pt x="12513" y="3734"/>
                    </a:cubicBezTo>
                    <a:lnTo>
                      <a:pt x="12651" y="3457"/>
                    </a:lnTo>
                    <a:cubicBezTo>
                      <a:pt x="12962" y="3008"/>
                      <a:pt x="13100" y="2593"/>
                      <a:pt x="13239" y="2144"/>
                    </a:cubicBezTo>
                    <a:cubicBezTo>
                      <a:pt x="13377" y="2005"/>
                      <a:pt x="13377" y="1729"/>
                      <a:pt x="13377" y="1418"/>
                    </a:cubicBezTo>
                    <a:cubicBezTo>
                      <a:pt x="13515" y="1141"/>
                      <a:pt x="13515" y="692"/>
                      <a:pt x="13377" y="415"/>
                    </a:cubicBezTo>
                    <a:cubicBezTo>
                      <a:pt x="13377" y="139"/>
                      <a:pt x="13239" y="1"/>
                      <a:pt x="12962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6466631" y="3328412"/>
                <a:ext cx="517140" cy="204870"/>
              </a:xfrm>
              <a:custGeom>
                <a:avLst/>
                <a:gdLst/>
                <a:ahLst/>
                <a:cxnLst/>
                <a:rect l="l" t="t" r="r" b="b"/>
                <a:pathLst>
                  <a:path w="28794" h="11407" extrusionOk="0">
                    <a:moveTo>
                      <a:pt x="26512" y="450"/>
                    </a:moveTo>
                    <a:cubicBezTo>
                      <a:pt x="26512" y="450"/>
                      <a:pt x="26512" y="588"/>
                      <a:pt x="26651" y="588"/>
                    </a:cubicBezTo>
                    <a:cubicBezTo>
                      <a:pt x="26789" y="864"/>
                      <a:pt x="26927" y="1175"/>
                      <a:pt x="27065" y="1452"/>
                    </a:cubicBezTo>
                    <a:cubicBezTo>
                      <a:pt x="27376" y="1728"/>
                      <a:pt x="27653" y="2178"/>
                      <a:pt x="27930" y="2454"/>
                    </a:cubicBezTo>
                    <a:cubicBezTo>
                      <a:pt x="27791" y="2316"/>
                      <a:pt x="27653" y="2316"/>
                      <a:pt x="27515" y="2178"/>
                    </a:cubicBezTo>
                    <a:cubicBezTo>
                      <a:pt x="27238" y="2040"/>
                      <a:pt x="27065" y="1901"/>
                      <a:pt x="26927" y="1590"/>
                    </a:cubicBezTo>
                    <a:cubicBezTo>
                      <a:pt x="26789" y="1452"/>
                      <a:pt x="26651" y="1314"/>
                      <a:pt x="26651" y="1037"/>
                    </a:cubicBezTo>
                    <a:lnTo>
                      <a:pt x="26512" y="1037"/>
                    </a:lnTo>
                    <a:lnTo>
                      <a:pt x="26512" y="864"/>
                    </a:lnTo>
                    <a:lnTo>
                      <a:pt x="26512" y="450"/>
                    </a:lnTo>
                    <a:close/>
                    <a:moveTo>
                      <a:pt x="26374" y="0"/>
                    </a:moveTo>
                    <a:cubicBezTo>
                      <a:pt x="25925" y="173"/>
                      <a:pt x="25510" y="450"/>
                      <a:pt x="25199" y="864"/>
                    </a:cubicBezTo>
                    <a:cubicBezTo>
                      <a:pt x="24922" y="1314"/>
                      <a:pt x="24922" y="1728"/>
                      <a:pt x="24922" y="2316"/>
                    </a:cubicBezTo>
                    <a:lnTo>
                      <a:pt x="24922" y="2454"/>
                    </a:lnTo>
                    <a:lnTo>
                      <a:pt x="24922" y="3457"/>
                    </a:lnTo>
                    <a:cubicBezTo>
                      <a:pt x="25061" y="3318"/>
                      <a:pt x="25337" y="3180"/>
                      <a:pt x="25510" y="3180"/>
                    </a:cubicBezTo>
                    <a:lnTo>
                      <a:pt x="25510" y="5358"/>
                    </a:lnTo>
                    <a:cubicBezTo>
                      <a:pt x="25199" y="5773"/>
                      <a:pt x="24922" y="6222"/>
                      <a:pt x="24473" y="6637"/>
                    </a:cubicBezTo>
                    <a:cubicBezTo>
                      <a:pt x="23920" y="7363"/>
                      <a:pt x="23332" y="7950"/>
                      <a:pt x="22468" y="8365"/>
                    </a:cubicBezTo>
                    <a:cubicBezTo>
                      <a:pt x="21742" y="8953"/>
                      <a:pt x="21016" y="9367"/>
                      <a:pt x="20152" y="9678"/>
                    </a:cubicBezTo>
                    <a:cubicBezTo>
                      <a:pt x="19012" y="10093"/>
                      <a:pt x="17733" y="10370"/>
                      <a:pt x="16419" y="10370"/>
                    </a:cubicBezTo>
                    <a:cubicBezTo>
                      <a:pt x="16005" y="10543"/>
                      <a:pt x="15555" y="10543"/>
                      <a:pt x="14968" y="10543"/>
                    </a:cubicBezTo>
                    <a:cubicBezTo>
                      <a:pt x="13965" y="10543"/>
                      <a:pt x="12963" y="10370"/>
                      <a:pt x="11960" y="10231"/>
                    </a:cubicBezTo>
                    <a:cubicBezTo>
                      <a:pt x="10232" y="9955"/>
                      <a:pt x="8780" y="9506"/>
                      <a:pt x="7363" y="8814"/>
                    </a:cubicBezTo>
                    <a:cubicBezTo>
                      <a:pt x="5912" y="8088"/>
                      <a:pt x="4598" y="7224"/>
                      <a:pt x="3596" y="6360"/>
                    </a:cubicBezTo>
                    <a:cubicBezTo>
                      <a:pt x="2593" y="5496"/>
                      <a:pt x="1729" y="4494"/>
                      <a:pt x="1003" y="3630"/>
                    </a:cubicBezTo>
                    <a:lnTo>
                      <a:pt x="1003" y="3457"/>
                    </a:lnTo>
                    <a:cubicBezTo>
                      <a:pt x="865" y="3180"/>
                      <a:pt x="865" y="2904"/>
                      <a:pt x="865" y="2593"/>
                    </a:cubicBezTo>
                    <a:lnTo>
                      <a:pt x="865" y="2454"/>
                    </a:lnTo>
                    <a:cubicBezTo>
                      <a:pt x="865" y="2316"/>
                      <a:pt x="727" y="2178"/>
                      <a:pt x="727" y="2040"/>
                    </a:cubicBezTo>
                    <a:cubicBezTo>
                      <a:pt x="450" y="2316"/>
                      <a:pt x="277" y="2765"/>
                      <a:pt x="1" y="3180"/>
                    </a:cubicBezTo>
                    <a:cubicBezTo>
                      <a:pt x="1" y="3318"/>
                      <a:pt x="139" y="3630"/>
                      <a:pt x="139" y="3768"/>
                    </a:cubicBezTo>
                    <a:cubicBezTo>
                      <a:pt x="139" y="3906"/>
                      <a:pt x="139" y="4044"/>
                      <a:pt x="277" y="4044"/>
                    </a:cubicBezTo>
                    <a:lnTo>
                      <a:pt x="277" y="4183"/>
                    </a:lnTo>
                    <a:cubicBezTo>
                      <a:pt x="727" y="4632"/>
                      <a:pt x="1003" y="5047"/>
                      <a:pt x="1453" y="5496"/>
                    </a:cubicBezTo>
                    <a:cubicBezTo>
                      <a:pt x="2178" y="6222"/>
                      <a:pt x="2870" y="6913"/>
                      <a:pt x="3734" y="7639"/>
                    </a:cubicBezTo>
                    <a:cubicBezTo>
                      <a:pt x="5047" y="8641"/>
                      <a:pt x="6499" y="9367"/>
                      <a:pt x="7916" y="10093"/>
                    </a:cubicBezTo>
                    <a:cubicBezTo>
                      <a:pt x="9506" y="10681"/>
                      <a:pt x="11235" y="11096"/>
                      <a:pt x="12963" y="11234"/>
                    </a:cubicBezTo>
                    <a:cubicBezTo>
                      <a:pt x="13689" y="11407"/>
                      <a:pt x="14276" y="11407"/>
                      <a:pt x="14968" y="11407"/>
                    </a:cubicBezTo>
                    <a:cubicBezTo>
                      <a:pt x="16143" y="11407"/>
                      <a:pt x="17145" y="11234"/>
                      <a:pt x="18286" y="11096"/>
                    </a:cubicBezTo>
                    <a:cubicBezTo>
                      <a:pt x="19012" y="10957"/>
                      <a:pt x="19876" y="10681"/>
                      <a:pt x="20740" y="10370"/>
                    </a:cubicBezTo>
                    <a:cubicBezTo>
                      <a:pt x="21466" y="10093"/>
                      <a:pt x="22192" y="9817"/>
                      <a:pt x="22745" y="9367"/>
                    </a:cubicBezTo>
                    <a:cubicBezTo>
                      <a:pt x="24196" y="8365"/>
                      <a:pt x="25337" y="7224"/>
                      <a:pt x="26201" y="5911"/>
                    </a:cubicBezTo>
                    <a:lnTo>
                      <a:pt x="26201" y="5634"/>
                    </a:lnTo>
                    <a:cubicBezTo>
                      <a:pt x="26374" y="5634"/>
                      <a:pt x="26374" y="5496"/>
                      <a:pt x="26374" y="5496"/>
                    </a:cubicBezTo>
                    <a:lnTo>
                      <a:pt x="26374" y="2593"/>
                    </a:lnTo>
                    <a:lnTo>
                      <a:pt x="26374" y="2454"/>
                    </a:lnTo>
                    <a:lnTo>
                      <a:pt x="26512" y="2454"/>
                    </a:lnTo>
                    <a:cubicBezTo>
                      <a:pt x="26512" y="2593"/>
                      <a:pt x="26651" y="2593"/>
                      <a:pt x="26789" y="2765"/>
                    </a:cubicBezTo>
                    <a:cubicBezTo>
                      <a:pt x="27238" y="3180"/>
                      <a:pt x="27653" y="3318"/>
                      <a:pt x="28241" y="3630"/>
                    </a:cubicBezTo>
                    <a:cubicBezTo>
                      <a:pt x="28379" y="3630"/>
                      <a:pt x="28517" y="3630"/>
                      <a:pt x="28794" y="3768"/>
                    </a:cubicBezTo>
                    <a:cubicBezTo>
                      <a:pt x="28794" y="3318"/>
                      <a:pt x="28794" y="2904"/>
                      <a:pt x="28655" y="2316"/>
                    </a:cubicBezTo>
                    <a:cubicBezTo>
                      <a:pt x="28517" y="2178"/>
                      <a:pt x="28241" y="1901"/>
                      <a:pt x="27930" y="1590"/>
                    </a:cubicBezTo>
                    <a:cubicBezTo>
                      <a:pt x="27515" y="1037"/>
                      <a:pt x="27238" y="588"/>
                      <a:pt x="26927" y="0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6707511" y="2862817"/>
                <a:ext cx="249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" extrusionOk="0">
                    <a:moveTo>
                      <a:pt x="0" y="0"/>
                    </a:moveTo>
                    <a:lnTo>
                      <a:pt x="13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6968236" y="3356968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6989339" y="3002492"/>
                <a:ext cx="18" cy="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74" extrusionOk="0">
                    <a:moveTo>
                      <a:pt x="1" y="1"/>
                    </a:moveTo>
                    <a:lnTo>
                      <a:pt x="1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2" name="Google Shape;1332;p8"/>
          <p:cNvGrpSpPr/>
          <p:nvPr/>
        </p:nvGrpSpPr>
        <p:grpSpPr>
          <a:xfrm>
            <a:off x="6395310" y="4062741"/>
            <a:ext cx="637253" cy="494226"/>
            <a:chOff x="7042387" y="3698335"/>
            <a:chExt cx="494954" cy="383895"/>
          </a:xfrm>
        </p:grpSpPr>
        <p:sp>
          <p:nvSpPr>
            <p:cNvPr id="1333" name="Google Shape;1333;p8"/>
            <p:cNvSpPr/>
            <p:nvPr/>
          </p:nvSpPr>
          <p:spPr>
            <a:xfrm>
              <a:off x="7042387" y="3824888"/>
              <a:ext cx="494954" cy="257342"/>
            </a:xfrm>
            <a:custGeom>
              <a:avLst/>
              <a:gdLst/>
              <a:ahLst/>
              <a:cxnLst/>
              <a:rect l="l" t="t" r="r" b="b"/>
              <a:pathLst>
                <a:path w="24334" h="12652" extrusionOk="0">
                  <a:moveTo>
                    <a:pt x="23159" y="0"/>
                  </a:moveTo>
                  <a:cubicBezTo>
                    <a:pt x="23332" y="864"/>
                    <a:pt x="23332" y="1867"/>
                    <a:pt x="23470" y="2869"/>
                  </a:cubicBezTo>
                  <a:cubicBezTo>
                    <a:pt x="23470" y="3007"/>
                    <a:pt x="23332" y="3007"/>
                    <a:pt x="23332" y="3146"/>
                  </a:cubicBezTo>
                  <a:lnTo>
                    <a:pt x="23332" y="3457"/>
                  </a:lnTo>
                  <a:lnTo>
                    <a:pt x="22882" y="3872"/>
                  </a:lnTo>
                  <a:cubicBezTo>
                    <a:pt x="22882" y="4010"/>
                    <a:pt x="22744" y="4148"/>
                    <a:pt x="22606" y="4321"/>
                  </a:cubicBezTo>
                  <a:cubicBezTo>
                    <a:pt x="22467" y="4597"/>
                    <a:pt x="22295" y="4874"/>
                    <a:pt x="22018" y="5323"/>
                  </a:cubicBezTo>
                  <a:cubicBezTo>
                    <a:pt x="21742" y="5876"/>
                    <a:pt x="21292" y="6464"/>
                    <a:pt x="20877" y="7190"/>
                  </a:cubicBezTo>
                  <a:cubicBezTo>
                    <a:pt x="20428" y="7777"/>
                    <a:pt x="20013" y="8469"/>
                    <a:pt x="19564" y="9056"/>
                  </a:cubicBezTo>
                  <a:cubicBezTo>
                    <a:pt x="19149" y="9644"/>
                    <a:pt x="18562" y="10059"/>
                    <a:pt x="17974" y="10508"/>
                  </a:cubicBezTo>
                  <a:cubicBezTo>
                    <a:pt x="17836" y="10646"/>
                    <a:pt x="17697" y="10646"/>
                    <a:pt x="17697" y="10646"/>
                  </a:cubicBezTo>
                  <a:lnTo>
                    <a:pt x="17421" y="10646"/>
                  </a:lnTo>
                  <a:cubicBezTo>
                    <a:pt x="16419" y="10508"/>
                    <a:pt x="15554" y="10370"/>
                    <a:pt x="14690" y="10059"/>
                  </a:cubicBezTo>
                  <a:lnTo>
                    <a:pt x="14517" y="10197"/>
                  </a:lnTo>
                  <a:lnTo>
                    <a:pt x="14517" y="10370"/>
                  </a:lnTo>
                  <a:cubicBezTo>
                    <a:pt x="14379" y="10508"/>
                    <a:pt x="14241" y="10508"/>
                    <a:pt x="13964" y="10508"/>
                  </a:cubicBezTo>
                  <a:cubicBezTo>
                    <a:pt x="13515" y="10370"/>
                    <a:pt x="13100" y="10370"/>
                    <a:pt x="12651" y="10197"/>
                  </a:cubicBezTo>
                  <a:cubicBezTo>
                    <a:pt x="12236" y="10059"/>
                    <a:pt x="11787" y="10059"/>
                    <a:pt x="11372" y="9920"/>
                  </a:cubicBezTo>
                  <a:cubicBezTo>
                    <a:pt x="10370" y="9782"/>
                    <a:pt x="9506" y="9506"/>
                    <a:pt x="8641" y="9333"/>
                  </a:cubicBezTo>
                  <a:cubicBezTo>
                    <a:pt x="6740" y="8918"/>
                    <a:pt x="5012" y="8469"/>
                    <a:pt x="3284" y="7916"/>
                  </a:cubicBezTo>
                  <a:lnTo>
                    <a:pt x="3146" y="7777"/>
                  </a:lnTo>
                  <a:cubicBezTo>
                    <a:pt x="3007" y="7777"/>
                    <a:pt x="3007" y="7605"/>
                    <a:pt x="3007" y="7466"/>
                  </a:cubicBezTo>
                  <a:cubicBezTo>
                    <a:pt x="3007" y="7328"/>
                    <a:pt x="2869" y="7052"/>
                    <a:pt x="2869" y="6913"/>
                  </a:cubicBezTo>
                  <a:cubicBezTo>
                    <a:pt x="2143" y="6602"/>
                    <a:pt x="1556" y="6464"/>
                    <a:pt x="864" y="6049"/>
                  </a:cubicBezTo>
                  <a:lnTo>
                    <a:pt x="691" y="5876"/>
                  </a:lnTo>
                  <a:cubicBezTo>
                    <a:pt x="691" y="5738"/>
                    <a:pt x="553" y="5738"/>
                    <a:pt x="553" y="5600"/>
                  </a:cubicBezTo>
                  <a:cubicBezTo>
                    <a:pt x="277" y="4459"/>
                    <a:pt x="138" y="3284"/>
                    <a:pt x="138" y="2143"/>
                  </a:cubicBezTo>
                  <a:cubicBezTo>
                    <a:pt x="0" y="2282"/>
                    <a:pt x="0" y="2593"/>
                    <a:pt x="0" y="2731"/>
                  </a:cubicBezTo>
                  <a:cubicBezTo>
                    <a:pt x="0" y="4148"/>
                    <a:pt x="0" y="5738"/>
                    <a:pt x="864" y="7052"/>
                  </a:cubicBezTo>
                  <a:cubicBezTo>
                    <a:pt x="1141" y="7605"/>
                    <a:pt x="1556" y="8192"/>
                    <a:pt x="2143" y="8469"/>
                  </a:cubicBezTo>
                  <a:cubicBezTo>
                    <a:pt x="2731" y="8918"/>
                    <a:pt x="3284" y="9195"/>
                    <a:pt x="3871" y="9333"/>
                  </a:cubicBezTo>
                  <a:cubicBezTo>
                    <a:pt x="5185" y="9782"/>
                    <a:pt x="6464" y="9920"/>
                    <a:pt x="7777" y="10197"/>
                  </a:cubicBezTo>
                  <a:cubicBezTo>
                    <a:pt x="9506" y="10646"/>
                    <a:pt x="11061" y="11234"/>
                    <a:pt x="12651" y="11787"/>
                  </a:cubicBezTo>
                  <a:cubicBezTo>
                    <a:pt x="13515" y="12098"/>
                    <a:pt x="14379" y="12375"/>
                    <a:pt x="15243" y="12513"/>
                  </a:cubicBezTo>
                  <a:cubicBezTo>
                    <a:pt x="15693" y="12651"/>
                    <a:pt x="16107" y="12651"/>
                    <a:pt x="16557" y="12651"/>
                  </a:cubicBezTo>
                  <a:lnTo>
                    <a:pt x="17974" y="12651"/>
                  </a:lnTo>
                  <a:cubicBezTo>
                    <a:pt x="18700" y="12513"/>
                    <a:pt x="19564" y="12236"/>
                    <a:pt x="20152" y="11787"/>
                  </a:cubicBezTo>
                  <a:cubicBezTo>
                    <a:pt x="21016" y="11234"/>
                    <a:pt x="21742" y="10646"/>
                    <a:pt x="22295" y="9782"/>
                  </a:cubicBezTo>
                  <a:cubicBezTo>
                    <a:pt x="22882" y="9195"/>
                    <a:pt x="23159" y="8330"/>
                    <a:pt x="23470" y="7605"/>
                  </a:cubicBezTo>
                  <a:cubicBezTo>
                    <a:pt x="23885" y="6740"/>
                    <a:pt x="24023" y="5876"/>
                    <a:pt x="24196" y="4874"/>
                  </a:cubicBezTo>
                  <a:cubicBezTo>
                    <a:pt x="24334" y="4010"/>
                    <a:pt x="24196" y="3146"/>
                    <a:pt x="24023" y="2282"/>
                  </a:cubicBezTo>
                  <a:cubicBezTo>
                    <a:pt x="23885" y="1417"/>
                    <a:pt x="23608" y="553"/>
                    <a:pt x="23159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7074015" y="3880415"/>
              <a:ext cx="23920" cy="46436"/>
            </a:xfrm>
            <a:custGeom>
              <a:avLst/>
              <a:gdLst/>
              <a:ahLst/>
              <a:cxnLst/>
              <a:rect l="l" t="t" r="r" b="b"/>
              <a:pathLst>
                <a:path w="1176" h="2283" extrusionOk="0">
                  <a:moveTo>
                    <a:pt x="1" y="1"/>
                  </a:moveTo>
                  <a:lnTo>
                    <a:pt x="1" y="1"/>
                  </a:lnTo>
                  <a:cubicBezTo>
                    <a:pt x="312" y="865"/>
                    <a:pt x="726" y="1591"/>
                    <a:pt x="1176" y="2282"/>
                  </a:cubicBezTo>
                  <a:lnTo>
                    <a:pt x="1176" y="1729"/>
                  </a:lnTo>
                  <a:cubicBezTo>
                    <a:pt x="1037" y="1418"/>
                    <a:pt x="865" y="1003"/>
                    <a:pt x="865" y="554"/>
                  </a:cubicBezTo>
                  <a:cubicBezTo>
                    <a:pt x="865" y="554"/>
                    <a:pt x="865" y="416"/>
                    <a:pt x="1037" y="416"/>
                  </a:cubicBezTo>
                  <a:cubicBezTo>
                    <a:pt x="588" y="277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7367190" y="3961977"/>
              <a:ext cx="20401" cy="29554"/>
            </a:xfrm>
            <a:custGeom>
              <a:avLst/>
              <a:gdLst/>
              <a:ahLst/>
              <a:cxnLst/>
              <a:rect l="l" t="t" r="r" b="b"/>
              <a:pathLst>
                <a:path w="1003" h="1453" extrusionOk="0">
                  <a:moveTo>
                    <a:pt x="0" y="0"/>
                  </a:moveTo>
                  <a:cubicBezTo>
                    <a:pt x="277" y="173"/>
                    <a:pt x="450" y="450"/>
                    <a:pt x="588" y="726"/>
                  </a:cubicBezTo>
                  <a:cubicBezTo>
                    <a:pt x="726" y="1037"/>
                    <a:pt x="864" y="1176"/>
                    <a:pt x="1003" y="1452"/>
                  </a:cubicBezTo>
                  <a:lnTo>
                    <a:pt x="1003" y="1176"/>
                  </a:lnTo>
                  <a:lnTo>
                    <a:pt x="1003" y="173"/>
                  </a:lnTo>
                  <a:cubicBezTo>
                    <a:pt x="726" y="173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7337657" y="3976744"/>
              <a:ext cx="14787" cy="23920"/>
            </a:xfrm>
            <a:custGeom>
              <a:avLst/>
              <a:gdLst/>
              <a:ahLst/>
              <a:cxnLst/>
              <a:rect l="l" t="t" r="r" b="b"/>
              <a:pathLst>
                <a:path w="727" h="1176" extrusionOk="0">
                  <a:moveTo>
                    <a:pt x="0" y="0"/>
                  </a:moveTo>
                  <a:lnTo>
                    <a:pt x="0" y="1003"/>
                  </a:lnTo>
                  <a:cubicBezTo>
                    <a:pt x="312" y="1003"/>
                    <a:pt x="450" y="1003"/>
                    <a:pt x="726" y="1176"/>
                  </a:cubicBezTo>
                  <a:cubicBezTo>
                    <a:pt x="588" y="1003"/>
                    <a:pt x="588" y="864"/>
                    <a:pt x="450" y="726"/>
                  </a:cubicBezTo>
                  <a:cubicBezTo>
                    <a:pt x="312" y="450"/>
                    <a:pt x="173" y="139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7337657" y="3997124"/>
              <a:ext cx="26727" cy="21113"/>
            </a:xfrm>
            <a:custGeom>
              <a:avLst/>
              <a:gdLst/>
              <a:ahLst/>
              <a:cxnLst/>
              <a:rect l="l" t="t" r="r" b="b"/>
              <a:pathLst>
                <a:path w="1314" h="1038" extrusionOk="0">
                  <a:moveTo>
                    <a:pt x="0" y="1"/>
                  </a:moveTo>
                  <a:cubicBezTo>
                    <a:pt x="0" y="174"/>
                    <a:pt x="173" y="450"/>
                    <a:pt x="173" y="727"/>
                  </a:cubicBezTo>
                  <a:lnTo>
                    <a:pt x="450" y="727"/>
                  </a:lnTo>
                  <a:cubicBezTo>
                    <a:pt x="726" y="865"/>
                    <a:pt x="1037" y="865"/>
                    <a:pt x="1314" y="1038"/>
                  </a:cubicBezTo>
                  <a:cubicBezTo>
                    <a:pt x="1176" y="727"/>
                    <a:pt x="865" y="450"/>
                    <a:pt x="726" y="174"/>
                  </a:cubicBezTo>
                  <a:cubicBezTo>
                    <a:pt x="450" y="1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>
              <a:off x="7341176" y="3956343"/>
              <a:ext cx="40802" cy="49955"/>
            </a:xfrm>
            <a:custGeom>
              <a:avLst/>
              <a:gdLst/>
              <a:ahLst/>
              <a:cxnLst/>
              <a:rect l="l" t="t" r="r" b="b"/>
              <a:pathLst>
                <a:path w="2006" h="2456" extrusionOk="0">
                  <a:moveTo>
                    <a:pt x="0" y="1"/>
                  </a:moveTo>
                  <a:cubicBezTo>
                    <a:pt x="415" y="727"/>
                    <a:pt x="864" y="1591"/>
                    <a:pt x="1417" y="2317"/>
                  </a:cubicBezTo>
                  <a:cubicBezTo>
                    <a:pt x="1556" y="2317"/>
                    <a:pt x="1867" y="2317"/>
                    <a:pt x="2005" y="2455"/>
                  </a:cubicBezTo>
                  <a:cubicBezTo>
                    <a:pt x="1729" y="1867"/>
                    <a:pt x="1417" y="1314"/>
                    <a:pt x="1003" y="865"/>
                  </a:cubicBezTo>
                  <a:cubicBezTo>
                    <a:pt x="864" y="589"/>
                    <a:pt x="553" y="277"/>
                    <a:pt x="415" y="139"/>
                  </a:cubicBezTo>
                  <a:cubicBezTo>
                    <a:pt x="415" y="139"/>
                    <a:pt x="277" y="139"/>
                    <a:pt x="277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>
              <a:off x="7369997" y="4003450"/>
              <a:ext cx="20401" cy="20421"/>
            </a:xfrm>
            <a:custGeom>
              <a:avLst/>
              <a:gdLst/>
              <a:ahLst/>
              <a:cxnLst/>
              <a:rect l="l" t="t" r="r" b="b"/>
              <a:pathLst>
                <a:path w="1003" h="1004" extrusionOk="0">
                  <a:moveTo>
                    <a:pt x="0" y="1"/>
                  </a:moveTo>
                  <a:cubicBezTo>
                    <a:pt x="0" y="139"/>
                    <a:pt x="0" y="139"/>
                    <a:pt x="139" y="277"/>
                  </a:cubicBezTo>
                  <a:cubicBezTo>
                    <a:pt x="312" y="416"/>
                    <a:pt x="450" y="727"/>
                    <a:pt x="726" y="865"/>
                  </a:cubicBezTo>
                  <a:cubicBezTo>
                    <a:pt x="726" y="865"/>
                    <a:pt x="865" y="865"/>
                    <a:pt x="1003" y="1003"/>
                  </a:cubicBezTo>
                  <a:lnTo>
                    <a:pt x="1003" y="416"/>
                  </a:lnTo>
                  <a:cubicBezTo>
                    <a:pt x="865" y="416"/>
                    <a:pt x="726" y="416"/>
                    <a:pt x="726" y="277"/>
                  </a:cubicBezTo>
                  <a:cubicBezTo>
                    <a:pt x="726" y="277"/>
                    <a:pt x="726" y="139"/>
                    <a:pt x="588" y="139"/>
                  </a:cubicBezTo>
                  <a:cubicBezTo>
                    <a:pt x="450" y="1"/>
                    <a:pt x="139" y="1"/>
                    <a:pt x="0" y="1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062767" y="3886049"/>
              <a:ext cx="32361" cy="58376"/>
            </a:xfrm>
            <a:custGeom>
              <a:avLst/>
              <a:gdLst/>
              <a:ahLst/>
              <a:cxnLst/>
              <a:rect l="l" t="t" r="r" b="b"/>
              <a:pathLst>
                <a:path w="1591" h="2870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865"/>
                    <a:pt x="277" y="1590"/>
                    <a:pt x="415" y="2316"/>
                  </a:cubicBezTo>
                  <a:cubicBezTo>
                    <a:pt x="554" y="2455"/>
                    <a:pt x="726" y="2455"/>
                    <a:pt x="865" y="2593"/>
                  </a:cubicBezTo>
                  <a:cubicBezTo>
                    <a:pt x="1141" y="2731"/>
                    <a:pt x="1279" y="2731"/>
                    <a:pt x="1590" y="2869"/>
                  </a:cubicBezTo>
                  <a:cubicBezTo>
                    <a:pt x="1003" y="1867"/>
                    <a:pt x="554" y="1003"/>
                    <a:pt x="0" y="0"/>
                  </a:cubicBezTo>
                  <a:close/>
                </a:path>
              </a:pathLst>
            </a:custGeom>
            <a:solidFill>
              <a:srgbClr val="E4D9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7405144" y="3883242"/>
              <a:ext cx="52762" cy="120230"/>
            </a:xfrm>
            <a:custGeom>
              <a:avLst/>
              <a:gdLst/>
              <a:ahLst/>
              <a:cxnLst/>
              <a:rect l="l" t="t" r="r" b="b"/>
              <a:pathLst>
                <a:path w="2594" h="5911" extrusionOk="0">
                  <a:moveTo>
                    <a:pt x="2455" y="0"/>
                  </a:moveTo>
                  <a:cubicBezTo>
                    <a:pt x="1591" y="1279"/>
                    <a:pt x="727" y="2454"/>
                    <a:pt x="139" y="3733"/>
                  </a:cubicBezTo>
                  <a:lnTo>
                    <a:pt x="1" y="3871"/>
                  </a:lnTo>
                  <a:cubicBezTo>
                    <a:pt x="139" y="4459"/>
                    <a:pt x="139" y="5047"/>
                    <a:pt x="1" y="5600"/>
                  </a:cubicBezTo>
                  <a:cubicBezTo>
                    <a:pt x="1" y="5600"/>
                    <a:pt x="139" y="5773"/>
                    <a:pt x="139" y="5911"/>
                  </a:cubicBezTo>
                  <a:cubicBezTo>
                    <a:pt x="139" y="5773"/>
                    <a:pt x="312" y="5773"/>
                    <a:pt x="312" y="5773"/>
                  </a:cubicBezTo>
                  <a:cubicBezTo>
                    <a:pt x="588" y="5461"/>
                    <a:pt x="865" y="5185"/>
                    <a:pt x="1176" y="5047"/>
                  </a:cubicBezTo>
                  <a:cubicBezTo>
                    <a:pt x="1452" y="4597"/>
                    <a:pt x="1729" y="4183"/>
                    <a:pt x="1867" y="3733"/>
                  </a:cubicBezTo>
                  <a:cubicBezTo>
                    <a:pt x="2178" y="3180"/>
                    <a:pt x="2317" y="2731"/>
                    <a:pt x="2455" y="2143"/>
                  </a:cubicBezTo>
                  <a:cubicBezTo>
                    <a:pt x="2593" y="1590"/>
                    <a:pt x="2593" y="1141"/>
                    <a:pt x="2593" y="726"/>
                  </a:cubicBezTo>
                  <a:cubicBezTo>
                    <a:pt x="2593" y="415"/>
                    <a:pt x="2455" y="277"/>
                    <a:pt x="2455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7407951" y="3821369"/>
              <a:ext cx="94235" cy="196871"/>
            </a:xfrm>
            <a:custGeom>
              <a:avLst/>
              <a:gdLst/>
              <a:ahLst/>
              <a:cxnLst/>
              <a:rect l="l" t="t" r="r" b="b"/>
              <a:pathLst>
                <a:path w="4633" h="9679" extrusionOk="0">
                  <a:moveTo>
                    <a:pt x="4322" y="0"/>
                  </a:moveTo>
                  <a:cubicBezTo>
                    <a:pt x="4045" y="450"/>
                    <a:pt x="3907" y="726"/>
                    <a:pt x="3769" y="1037"/>
                  </a:cubicBezTo>
                  <a:cubicBezTo>
                    <a:pt x="3319" y="1590"/>
                    <a:pt x="2904" y="2316"/>
                    <a:pt x="2455" y="2904"/>
                  </a:cubicBezTo>
                  <a:cubicBezTo>
                    <a:pt x="2455" y="3042"/>
                    <a:pt x="2317" y="3042"/>
                    <a:pt x="2317" y="3042"/>
                  </a:cubicBezTo>
                  <a:cubicBezTo>
                    <a:pt x="2317" y="3319"/>
                    <a:pt x="2455" y="3457"/>
                    <a:pt x="2455" y="3768"/>
                  </a:cubicBezTo>
                  <a:cubicBezTo>
                    <a:pt x="2455" y="4183"/>
                    <a:pt x="2455" y="4632"/>
                    <a:pt x="2317" y="5185"/>
                  </a:cubicBezTo>
                  <a:cubicBezTo>
                    <a:pt x="2179" y="5773"/>
                    <a:pt x="2040" y="6222"/>
                    <a:pt x="1729" y="6775"/>
                  </a:cubicBezTo>
                  <a:cubicBezTo>
                    <a:pt x="1591" y="7225"/>
                    <a:pt x="1314" y="7639"/>
                    <a:pt x="1038" y="8089"/>
                  </a:cubicBezTo>
                  <a:cubicBezTo>
                    <a:pt x="727" y="8227"/>
                    <a:pt x="450" y="8503"/>
                    <a:pt x="174" y="8815"/>
                  </a:cubicBezTo>
                  <a:cubicBezTo>
                    <a:pt x="174" y="8815"/>
                    <a:pt x="1" y="8815"/>
                    <a:pt x="1" y="8953"/>
                  </a:cubicBezTo>
                  <a:lnTo>
                    <a:pt x="1" y="9679"/>
                  </a:lnTo>
                  <a:cubicBezTo>
                    <a:pt x="450" y="9229"/>
                    <a:pt x="865" y="8815"/>
                    <a:pt x="1176" y="8365"/>
                  </a:cubicBezTo>
                  <a:cubicBezTo>
                    <a:pt x="1902" y="7501"/>
                    <a:pt x="2317" y="6499"/>
                    <a:pt x="2904" y="5635"/>
                  </a:cubicBezTo>
                  <a:cubicBezTo>
                    <a:pt x="3181" y="5185"/>
                    <a:pt x="3457" y="4770"/>
                    <a:pt x="3769" y="4321"/>
                  </a:cubicBezTo>
                  <a:cubicBezTo>
                    <a:pt x="3907" y="4045"/>
                    <a:pt x="4045" y="3906"/>
                    <a:pt x="4183" y="3630"/>
                  </a:cubicBezTo>
                  <a:cubicBezTo>
                    <a:pt x="4322" y="3457"/>
                    <a:pt x="4494" y="3319"/>
                    <a:pt x="4633" y="3180"/>
                  </a:cubicBezTo>
                  <a:cubicBezTo>
                    <a:pt x="4494" y="3180"/>
                    <a:pt x="4494" y="3042"/>
                    <a:pt x="4494" y="3042"/>
                  </a:cubicBezTo>
                  <a:cubicBezTo>
                    <a:pt x="4494" y="2040"/>
                    <a:pt x="4494" y="1037"/>
                    <a:pt x="4322" y="0"/>
                  </a:cubicBezTo>
                  <a:close/>
                </a:path>
              </a:pathLst>
            </a:custGeom>
            <a:solidFill>
              <a:srgbClr val="ECE0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7337657" y="3789741"/>
              <a:ext cx="149763" cy="158205"/>
            </a:xfrm>
            <a:custGeom>
              <a:avLst/>
              <a:gdLst/>
              <a:ahLst/>
              <a:cxnLst/>
              <a:rect l="l" t="t" r="r" b="b"/>
              <a:pathLst>
                <a:path w="7363" h="7778" extrusionOk="0">
                  <a:moveTo>
                    <a:pt x="5185" y="0"/>
                  </a:moveTo>
                  <a:cubicBezTo>
                    <a:pt x="4909" y="553"/>
                    <a:pt x="4632" y="1002"/>
                    <a:pt x="4321" y="1417"/>
                  </a:cubicBezTo>
                  <a:cubicBezTo>
                    <a:pt x="3768" y="2143"/>
                    <a:pt x="3180" y="2731"/>
                    <a:pt x="2593" y="3457"/>
                  </a:cubicBezTo>
                  <a:cubicBezTo>
                    <a:pt x="1729" y="4597"/>
                    <a:pt x="865" y="6049"/>
                    <a:pt x="0" y="7190"/>
                  </a:cubicBezTo>
                  <a:lnTo>
                    <a:pt x="173" y="7190"/>
                  </a:lnTo>
                  <a:cubicBezTo>
                    <a:pt x="1037" y="7466"/>
                    <a:pt x="1902" y="7604"/>
                    <a:pt x="2766" y="7777"/>
                  </a:cubicBezTo>
                  <a:cubicBezTo>
                    <a:pt x="3457" y="6464"/>
                    <a:pt x="4321" y="5323"/>
                    <a:pt x="5185" y="4010"/>
                  </a:cubicBezTo>
                  <a:cubicBezTo>
                    <a:pt x="5185" y="3871"/>
                    <a:pt x="5358" y="3733"/>
                    <a:pt x="5358" y="3595"/>
                  </a:cubicBezTo>
                  <a:cubicBezTo>
                    <a:pt x="5358" y="3595"/>
                    <a:pt x="5185" y="3457"/>
                    <a:pt x="5185" y="3284"/>
                  </a:cubicBezTo>
                  <a:cubicBezTo>
                    <a:pt x="4909" y="2869"/>
                    <a:pt x="4909" y="2281"/>
                    <a:pt x="5047" y="1867"/>
                  </a:cubicBezTo>
                  <a:cubicBezTo>
                    <a:pt x="5185" y="1279"/>
                    <a:pt x="5635" y="1002"/>
                    <a:pt x="6049" y="691"/>
                  </a:cubicBezTo>
                  <a:cubicBezTo>
                    <a:pt x="6360" y="553"/>
                    <a:pt x="6637" y="553"/>
                    <a:pt x="6913" y="553"/>
                  </a:cubicBezTo>
                  <a:lnTo>
                    <a:pt x="7363" y="553"/>
                  </a:lnTo>
                  <a:cubicBezTo>
                    <a:pt x="6775" y="277"/>
                    <a:pt x="6222" y="138"/>
                    <a:pt x="5773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7437484" y="3800989"/>
              <a:ext cx="49935" cy="61874"/>
            </a:xfrm>
            <a:custGeom>
              <a:avLst/>
              <a:gdLst/>
              <a:ahLst/>
              <a:cxnLst/>
              <a:rect l="l" t="t" r="r" b="b"/>
              <a:pathLst>
                <a:path w="2455" h="3042" extrusionOk="0">
                  <a:moveTo>
                    <a:pt x="2005" y="0"/>
                  </a:moveTo>
                  <a:cubicBezTo>
                    <a:pt x="1729" y="0"/>
                    <a:pt x="1452" y="0"/>
                    <a:pt x="1141" y="138"/>
                  </a:cubicBezTo>
                  <a:cubicBezTo>
                    <a:pt x="727" y="449"/>
                    <a:pt x="277" y="726"/>
                    <a:pt x="139" y="1314"/>
                  </a:cubicBezTo>
                  <a:cubicBezTo>
                    <a:pt x="1" y="1728"/>
                    <a:pt x="1" y="2316"/>
                    <a:pt x="277" y="2731"/>
                  </a:cubicBezTo>
                  <a:cubicBezTo>
                    <a:pt x="277" y="2904"/>
                    <a:pt x="450" y="3042"/>
                    <a:pt x="450" y="3042"/>
                  </a:cubicBezTo>
                  <a:cubicBezTo>
                    <a:pt x="865" y="2592"/>
                    <a:pt x="1141" y="2039"/>
                    <a:pt x="1452" y="1590"/>
                  </a:cubicBezTo>
                  <a:cubicBezTo>
                    <a:pt x="1729" y="1314"/>
                    <a:pt x="1867" y="864"/>
                    <a:pt x="2005" y="588"/>
                  </a:cubicBezTo>
                  <a:cubicBezTo>
                    <a:pt x="2178" y="449"/>
                    <a:pt x="2317" y="138"/>
                    <a:pt x="2455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7071208" y="3715908"/>
              <a:ext cx="132190" cy="140631"/>
            </a:xfrm>
            <a:custGeom>
              <a:avLst/>
              <a:gdLst/>
              <a:ahLst/>
              <a:cxnLst/>
              <a:rect l="l" t="t" r="r" b="b"/>
              <a:pathLst>
                <a:path w="6499" h="6914" extrusionOk="0">
                  <a:moveTo>
                    <a:pt x="4632" y="1"/>
                  </a:moveTo>
                  <a:cubicBezTo>
                    <a:pt x="4459" y="174"/>
                    <a:pt x="4321" y="312"/>
                    <a:pt x="4183" y="588"/>
                  </a:cubicBezTo>
                  <a:cubicBezTo>
                    <a:pt x="3906" y="1038"/>
                    <a:pt x="3595" y="1452"/>
                    <a:pt x="3319" y="1902"/>
                  </a:cubicBezTo>
                  <a:cubicBezTo>
                    <a:pt x="2904" y="2455"/>
                    <a:pt x="2454" y="3042"/>
                    <a:pt x="2178" y="3457"/>
                  </a:cubicBezTo>
                  <a:cubicBezTo>
                    <a:pt x="1452" y="4494"/>
                    <a:pt x="726" y="5358"/>
                    <a:pt x="0" y="6361"/>
                  </a:cubicBezTo>
                  <a:cubicBezTo>
                    <a:pt x="92" y="6361"/>
                    <a:pt x="261" y="6299"/>
                    <a:pt x="405" y="6299"/>
                  </a:cubicBezTo>
                  <a:cubicBezTo>
                    <a:pt x="476" y="6299"/>
                    <a:pt x="542" y="6315"/>
                    <a:pt x="588" y="6361"/>
                  </a:cubicBezTo>
                  <a:cubicBezTo>
                    <a:pt x="1175" y="6361"/>
                    <a:pt x="1590" y="6499"/>
                    <a:pt x="1867" y="6914"/>
                  </a:cubicBezTo>
                  <a:cubicBezTo>
                    <a:pt x="2454" y="5911"/>
                    <a:pt x="3180" y="4909"/>
                    <a:pt x="3906" y="3907"/>
                  </a:cubicBezTo>
                  <a:cubicBezTo>
                    <a:pt x="4459" y="3181"/>
                    <a:pt x="4909" y="2593"/>
                    <a:pt x="5496" y="1902"/>
                  </a:cubicBezTo>
                  <a:cubicBezTo>
                    <a:pt x="5773" y="1314"/>
                    <a:pt x="6187" y="865"/>
                    <a:pt x="6499" y="312"/>
                  </a:cubicBezTo>
                  <a:cubicBezTo>
                    <a:pt x="5911" y="312"/>
                    <a:pt x="5323" y="174"/>
                    <a:pt x="4632" y="1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7065574" y="3844028"/>
              <a:ext cx="43609" cy="27276"/>
            </a:xfrm>
            <a:custGeom>
              <a:avLst/>
              <a:gdLst/>
              <a:ahLst/>
              <a:cxnLst/>
              <a:rect l="l" t="t" r="r" b="b"/>
              <a:pathLst>
                <a:path w="2144" h="1341" extrusionOk="0">
                  <a:moveTo>
                    <a:pt x="682" y="0"/>
                  </a:moveTo>
                  <a:cubicBezTo>
                    <a:pt x="538" y="0"/>
                    <a:pt x="369" y="62"/>
                    <a:pt x="277" y="62"/>
                  </a:cubicBezTo>
                  <a:cubicBezTo>
                    <a:pt x="139" y="200"/>
                    <a:pt x="139" y="338"/>
                    <a:pt x="1" y="476"/>
                  </a:cubicBezTo>
                  <a:lnTo>
                    <a:pt x="139" y="476"/>
                  </a:lnTo>
                  <a:cubicBezTo>
                    <a:pt x="588" y="926"/>
                    <a:pt x="1141" y="1202"/>
                    <a:pt x="1591" y="1341"/>
                  </a:cubicBezTo>
                  <a:lnTo>
                    <a:pt x="1729" y="1341"/>
                  </a:lnTo>
                  <a:cubicBezTo>
                    <a:pt x="1867" y="1064"/>
                    <a:pt x="2006" y="926"/>
                    <a:pt x="2144" y="615"/>
                  </a:cubicBezTo>
                  <a:cubicBezTo>
                    <a:pt x="1867" y="200"/>
                    <a:pt x="1452" y="62"/>
                    <a:pt x="865" y="62"/>
                  </a:cubicBezTo>
                  <a:cubicBezTo>
                    <a:pt x="819" y="16"/>
                    <a:pt x="753" y="0"/>
                    <a:pt x="682" y="0"/>
                  </a:cubicBez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7341176" y="3935963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E6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8"/>
            <p:cNvSpPr/>
            <p:nvPr/>
          </p:nvSpPr>
          <p:spPr>
            <a:xfrm>
              <a:off x="7159075" y="3909257"/>
              <a:ext cx="41514" cy="44301"/>
            </a:xfrm>
            <a:custGeom>
              <a:avLst/>
              <a:gdLst/>
              <a:ahLst/>
              <a:cxnLst/>
              <a:rect l="l" t="t" r="r" b="b"/>
              <a:pathLst>
                <a:path w="2041" h="2178" extrusionOk="0">
                  <a:moveTo>
                    <a:pt x="1" y="0"/>
                  </a:moveTo>
                  <a:cubicBezTo>
                    <a:pt x="312" y="726"/>
                    <a:pt x="727" y="1314"/>
                    <a:pt x="1176" y="2039"/>
                  </a:cubicBezTo>
                  <a:cubicBezTo>
                    <a:pt x="1453" y="2039"/>
                    <a:pt x="1729" y="2178"/>
                    <a:pt x="2040" y="2178"/>
                  </a:cubicBezTo>
                  <a:cubicBezTo>
                    <a:pt x="1729" y="1590"/>
                    <a:pt x="1453" y="1037"/>
                    <a:pt x="1176" y="311"/>
                  </a:cubicBezTo>
                  <a:cubicBezTo>
                    <a:pt x="727" y="173"/>
                    <a:pt x="450" y="173"/>
                    <a:pt x="13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7182994" y="3950729"/>
              <a:ext cx="43609" cy="46416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0" y="0"/>
                  </a:moveTo>
                  <a:cubicBezTo>
                    <a:pt x="415" y="726"/>
                    <a:pt x="864" y="1279"/>
                    <a:pt x="1417" y="2005"/>
                  </a:cubicBezTo>
                  <a:lnTo>
                    <a:pt x="1417" y="2143"/>
                  </a:lnTo>
                  <a:cubicBezTo>
                    <a:pt x="1728" y="2143"/>
                    <a:pt x="2005" y="2282"/>
                    <a:pt x="2143" y="2282"/>
                  </a:cubicBezTo>
                  <a:cubicBezTo>
                    <a:pt x="1867" y="1729"/>
                    <a:pt x="1417" y="1141"/>
                    <a:pt x="1003" y="415"/>
                  </a:cubicBezTo>
                  <a:cubicBezTo>
                    <a:pt x="1003" y="415"/>
                    <a:pt x="864" y="277"/>
                    <a:pt x="864" y="139"/>
                  </a:cubicBezTo>
                  <a:cubicBezTo>
                    <a:pt x="553" y="139"/>
                    <a:pt x="277" y="0"/>
                    <a:pt x="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8"/>
            <p:cNvSpPr/>
            <p:nvPr/>
          </p:nvSpPr>
          <p:spPr>
            <a:xfrm>
              <a:off x="7147827" y="3973937"/>
              <a:ext cx="20" cy="2827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7258922" y="3935963"/>
              <a:ext cx="47107" cy="49935"/>
            </a:xfrm>
            <a:custGeom>
              <a:avLst/>
              <a:gdLst/>
              <a:ahLst/>
              <a:cxnLst/>
              <a:rect l="l" t="t" r="r" b="b"/>
              <a:pathLst>
                <a:path w="2316" h="2455" extrusionOk="0">
                  <a:moveTo>
                    <a:pt x="0" y="1"/>
                  </a:moveTo>
                  <a:cubicBezTo>
                    <a:pt x="415" y="588"/>
                    <a:pt x="864" y="1279"/>
                    <a:pt x="1141" y="2005"/>
                  </a:cubicBezTo>
                  <a:cubicBezTo>
                    <a:pt x="1590" y="2144"/>
                    <a:pt x="2005" y="2316"/>
                    <a:pt x="2316" y="2455"/>
                  </a:cubicBezTo>
                  <a:cubicBezTo>
                    <a:pt x="1867" y="1729"/>
                    <a:pt x="1452" y="865"/>
                    <a:pt x="1003" y="139"/>
                  </a:cubicBezTo>
                  <a:cubicBezTo>
                    <a:pt x="726" y="139"/>
                    <a:pt x="415" y="1"/>
                    <a:pt x="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7282110" y="3976744"/>
              <a:ext cx="37995" cy="41494"/>
            </a:xfrm>
            <a:custGeom>
              <a:avLst/>
              <a:gdLst/>
              <a:ahLst/>
              <a:cxnLst/>
              <a:rect l="l" t="t" r="r" b="b"/>
              <a:pathLst>
                <a:path w="1868" h="2040" extrusionOk="0">
                  <a:moveTo>
                    <a:pt x="1" y="0"/>
                  </a:moveTo>
                  <a:lnTo>
                    <a:pt x="1" y="0"/>
                  </a:lnTo>
                  <a:cubicBezTo>
                    <a:pt x="450" y="588"/>
                    <a:pt x="727" y="1314"/>
                    <a:pt x="1176" y="1867"/>
                  </a:cubicBezTo>
                  <a:cubicBezTo>
                    <a:pt x="1453" y="2040"/>
                    <a:pt x="1591" y="2040"/>
                    <a:pt x="1867" y="2040"/>
                  </a:cubicBezTo>
                  <a:lnTo>
                    <a:pt x="1867" y="1729"/>
                  </a:lnTo>
                  <a:cubicBezTo>
                    <a:pt x="1729" y="1314"/>
                    <a:pt x="1453" y="864"/>
                    <a:pt x="1176" y="450"/>
                  </a:cubicBezTo>
                  <a:cubicBezTo>
                    <a:pt x="865" y="311"/>
                    <a:pt x="450" y="139"/>
                    <a:pt x="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7197049" y="3921196"/>
              <a:ext cx="35168" cy="37995"/>
            </a:xfrm>
            <a:custGeom>
              <a:avLst/>
              <a:gdLst/>
              <a:ahLst/>
              <a:cxnLst/>
              <a:rect l="l" t="t" r="r" b="b"/>
              <a:pathLst>
                <a:path w="1729" h="1868" extrusionOk="0">
                  <a:moveTo>
                    <a:pt x="0" y="1"/>
                  </a:moveTo>
                  <a:cubicBezTo>
                    <a:pt x="312" y="588"/>
                    <a:pt x="588" y="1141"/>
                    <a:pt x="865" y="1729"/>
                  </a:cubicBezTo>
                  <a:cubicBezTo>
                    <a:pt x="1176" y="1867"/>
                    <a:pt x="1452" y="1867"/>
                    <a:pt x="1729" y="1867"/>
                  </a:cubicBezTo>
                  <a:cubicBezTo>
                    <a:pt x="1452" y="1314"/>
                    <a:pt x="1176" y="727"/>
                    <a:pt x="865" y="139"/>
                  </a:cubicBezTo>
                  <a:cubicBezTo>
                    <a:pt x="588" y="139"/>
                    <a:pt x="312" y="1"/>
                    <a:pt x="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7214623" y="3956343"/>
              <a:ext cx="44321" cy="49955"/>
            </a:xfrm>
            <a:custGeom>
              <a:avLst/>
              <a:gdLst/>
              <a:ahLst/>
              <a:cxnLst/>
              <a:rect l="l" t="t" r="r" b="b"/>
              <a:pathLst>
                <a:path w="2179" h="2456" extrusionOk="0">
                  <a:moveTo>
                    <a:pt x="1" y="1"/>
                  </a:moveTo>
                  <a:lnTo>
                    <a:pt x="1" y="1"/>
                  </a:lnTo>
                  <a:cubicBezTo>
                    <a:pt x="173" y="139"/>
                    <a:pt x="173" y="139"/>
                    <a:pt x="173" y="277"/>
                  </a:cubicBezTo>
                  <a:cubicBezTo>
                    <a:pt x="588" y="865"/>
                    <a:pt x="1038" y="1591"/>
                    <a:pt x="1452" y="2317"/>
                  </a:cubicBezTo>
                  <a:cubicBezTo>
                    <a:pt x="1729" y="2317"/>
                    <a:pt x="1902" y="2317"/>
                    <a:pt x="2178" y="2455"/>
                  </a:cubicBezTo>
                  <a:cubicBezTo>
                    <a:pt x="1729" y="1867"/>
                    <a:pt x="1452" y="1142"/>
                    <a:pt x="1176" y="589"/>
                  </a:cubicBezTo>
                  <a:cubicBezTo>
                    <a:pt x="1038" y="450"/>
                    <a:pt x="1038" y="277"/>
                    <a:pt x="865" y="139"/>
                  </a:cubicBezTo>
                  <a:cubicBezTo>
                    <a:pt x="588" y="139"/>
                    <a:pt x="312" y="139"/>
                    <a:pt x="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7229389" y="3926830"/>
              <a:ext cx="37975" cy="44301"/>
            </a:xfrm>
            <a:custGeom>
              <a:avLst/>
              <a:gdLst/>
              <a:ahLst/>
              <a:cxnLst/>
              <a:rect l="l" t="t" r="r" b="b"/>
              <a:pathLst>
                <a:path w="1867" h="2178" extrusionOk="0">
                  <a:moveTo>
                    <a:pt x="0" y="0"/>
                  </a:moveTo>
                  <a:lnTo>
                    <a:pt x="0" y="0"/>
                  </a:lnTo>
                  <a:cubicBezTo>
                    <a:pt x="312" y="588"/>
                    <a:pt x="588" y="1314"/>
                    <a:pt x="1003" y="1901"/>
                  </a:cubicBezTo>
                  <a:cubicBezTo>
                    <a:pt x="1314" y="2040"/>
                    <a:pt x="1590" y="2040"/>
                    <a:pt x="1867" y="2178"/>
                  </a:cubicBezTo>
                  <a:cubicBezTo>
                    <a:pt x="1452" y="1590"/>
                    <a:pt x="1176" y="864"/>
                    <a:pt x="726" y="311"/>
                  </a:cubicBezTo>
                  <a:lnTo>
                    <a:pt x="726" y="173"/>
                  </a:lnTo>
                  <a:lnTo>
                    <a:pt x="450" y="173"/>
                  </a:lnTo>
                  <a:cubicBezTo>
                    <a:pt x="312" y="173"/>
                    <a:pt x="139" y="173"/>
                    <a:pt x="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7249770" y="3965496"/>
              <a:ext cx="41514" cy="46416"/>
            </a:xfrm>
            <a:custGeom>
              <a:avLst/>
              <a:gdLst/>
              <a:ahLst/>
              <a:cxnLst/>
              <a:rect l="l" t="t" r="r" b="b"/>
              <a:pathLst>
                <a:path w="2041" h="2282" extrusionOk="0">
                  <a:moveTo>
                    <a:pt x="1" y="0"/>
                  </a:moveTo>
                  <a:cubicBezTo>
                    <a:pt x="312" y="692"/>
                    <a:pt x="727" y="1417"/>
                    <a:pt x="1314" y="2143"/>
                  </a:cubicBezTo>
                  <a:cubicBezTo>
                    <a:pt x="1453" y="2143"/>
                    <a:pt x="1591" y="2282"/>
                    <a:pt x="1729" y="2282"/>
                  </a:cubicBezTo>
                  <a:lnTo>
                    <a:pt x="2040" y="2282"/>
                  </a:lnTo>
                  <a:cubicBezTo>
                    <a:pt x="1591" y="1556"/>
                    <a:pt x="1176" y="1003"/>
                    <a:pt x="865" y="277"/>
                  </a:cubicBezTo>
                  <a:cubicBezTo>
                    <a:pt x="588" y="139"/>
                    <a:pt x="312" y="139"/>
                    <a:pt x="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7294069" y="3941597"/>
              <a:ext cx="26035" cy="44301"/>
            </a:xfrm>
            <a:custGeom>
              <a:avLst/>
              <a:gdLst/>
              <a:ahLst/>
              <a:cxnLst/>
              <a:rect l="l" t="t" r="r" b="b"/>
              <a:pathLst>
                <a:path w="1280" h="2178" extrusionOk="0">
                  <a:moveTo>
                    <a:pt x="0" y="0"/>
                  </a:moveTo>
                  <a:cubicBezTo>
                    <a:pt x="415" y="726"/>
                    <a:pt x="865" y="1452"/>
                    <a:pt x="1279" y="2178"/>
                  </a:cubicBezTo>
                  <a:cubicBezTo>
                    <a:pt x="1279" y="1590"/>
                    <a:pt x="1141" y="864"/>
                    <a:pt x="1003" y="311"/>
                  </a:cubicBezTo>
                  <a:cubicBezTo>
                    <a:pt x="1003" y="311"/>
                    <a:pt x="1003" y="138"/>
                    <a:pt x="865" y="138"/>
                  </a:cubicBezTo>
                  <a:lnTo>
                    <a:pt x="277" y="138"/>
                  </a:lnTo>
                  <a:cubicBezTo>
                    <a:pt x="277" y="0"/>
                    <a:pt x="139" y="0"/>
                    <a:pt x="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7118314" y="3953536"/>
              <a:ext cx="14767" cy="20421"/>
            </a:xfrm>
            <a:custGeom>
              <a:avLst/>
              <a:gdLst/>
              <a:ahLst/>
              <a:cxnLst/>
              <a:rect l="l" t="t" r="r" b="b"/>
              <a:pathLst>
                <a:path w="726" h="1004" extrusionOk="0">
                  <a:moveTo>
                    <a:pt x="0" y="1"/>
                  </a:moveTo>
                  <a:cubicBezTo>
                    <a:pt x="0" y="139"/>
                    <a:pt x="0" y="415"/>
                    <a:pt x="138" y="727"/>
                  </a:cubicBezTo>
                  <a:cubicBezTo>
                    <a:pt x="277" y="865"/>
                    <a:pt x="415" y="865"/>
                    <a:pt x="726" y="1003"/>
                  </a:cubicBezTo>
                  <a:cubicBezTo>
                    <a:pt x="588" y="865"/>
                    <a:pt x="415" y="588"/>
                    <a:pt x="415" y="41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097914" y="3918389"/>
              <a:ext cx="2827" cy="119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" y="0"/>
                  </a:moveTo>
                  <a:lnTo>
                    <a:pt x="1" y="415"/>
                  </a:lnTo>
                  <a:lnTo>
                    <a:pt x="139" y="588"/>
                  </a:lnTo>
                  <a:cubicBezTo>
                    <a:pt x="139" y="415"/>
                    <a:pt x="1" y="139"/>
                    <a:pt x="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7130254" y="3903623"/>
              <a:ext cx="35168" cy="44321"/>
            </a:xfrm>
            <a:custGeom>
              <a:avLst/>
              <a:gdLst/>
              <a:ahLst/>
              <a:cxnLst/>
              <a:rect l="l" t="t" r="r" b="b"/>
              <a:pathLst>
                <a:path w="1729" h="2179" extrusionOk="0">
                  <a:moveTo>
                    <a:pt x="1" y="1"/>
                  </a:moveTo>
                  <a:lnTo>
                    <a:pt x="139" y="139"/>
                  </a:lnTo>
                  <a:cubicBezTo>
                    <a:pt x="416" y="865"/>
                    <a:pt x="692" y="1314"/>
                    <a:pt x="1003" y="1867"/>
                  </a:cubicBezTo>
                  <a:cubicBezTo>
                    <a:pt x="1280" y="2005"/>
                    <a:pt x="1556" y="2005"/>
                    <a:pt x="1729" y="2178"/>
                  </a:cubicBezTo>
                  <a:cubicBezTo>
                    <a:pt x="1418" y="1452"/>
                    <a:pt x="1003" y="726"/>
                    <a:pt x="692" y="139"/>
                  </a:cubicBezTo>
                  <a:cubicBezTo>
                    <a:pt x="416" y="1"/>
                    <a:pt x="277" y="1"/>
                    <a:pt x="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7150654" y="3941597"/>
              <a:ext cx="46416" cy="49935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0" y="0"/>
                  </a:moveTo>
                  <a:lnTo>
                    <a:pt x="0" y="0"/>
                  </a:lnTo>
                  <a:cubicBezTo>
                    <a:pt x="415" y="726"/>
                    <a:pt x="1003" y="1452"/>
                    <a:pt x="1279" y="2178"/>
                  </a:cubicBezTo>
                  <a:lnTo>
                    <a:pt x="1417" y="2178"/>
                  </a:lnTo>
                  <a:cubicBezTo>
                    <a:pt x="1728" y="2316"/>
                    <a:pt x="2005" y="2316"/>
                    <a:pt x="2281" y="2454"/>
                  </a:cubicBezTo>
                  <a:cubicBezTo>
                    <a:pt x="1728" y="1728"/>
                    <a:pt x="1279" y="1002"/>
                    <a:pt x="726" y="311"/>
                  </a:cubicBezTo>
                  <a:cubicBezTo>
                    <a:pt x="553" y="138"/>
                    <a:pt x="277" y="138"/>
                    <a:pt x="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7121121" y="3909257"/>
              <a:ext cx="11960" cy="26727"/>
            </a:xfrm>
            <a:custGeom>
              <a:avLst/>
              <a:gdLst/>
              <a:ahLst/>
              <a:cxnLst/>
              <a:rect l="l" t="t" r="r" b="b"/>
              <a:pathLst>
                <a:path w="588" h="1314" extrusionOk="0">
                  <a:moveTo>
                    <a:pt x="0" y="0"/>
                  </a:moveTo>
                  <a:cubicBezTo>
                    <a:pt x="0" y="311"/>
                    <a:pt x="0" y="449"/>
                    <a:pt x="139" y="726"/>
                  </a:cubicBezTo>
                  <a:cubicBezTo>
                    <a:pt x="139" y="864"/>
                    <a:pt x="139" y="864"/>
                    <a:pt x="277" y="1037"/>
                  </a:cubicBezTo>
                  <a:cubicBezTo>
                    <a:pt x="277" y="1037"/>
                    <a:pt x="277" y="1175"/>
                    <a:pt x="450" y="1175"/>
                  </a:cubicBezTo>
                  <a:lnTo>
                    <a:pt x="588" y="1314"/>
                  </a:lnTo>
                  <a:cubicBezTo>
                    <a:pt x="277" y="864"/>
                    <a:pt x="139" y="449"/>
                    <a:pt x="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7112680" y="3900816"/>
              <a:ext cx="49243" cy="82275"/>
            </a:xfrm>
            <a:custGeom>
              <a:avLst/>
              <a:gdLst/>
              <a:ahLst/>
              <a:cxnLst/>
              <a:rect l="l" t="t" r="r" b="b"/>
              <a:pathLst>
                <a:path w="2421" h="4045" extrusionOk="0">
                  <a:moveTo>
                    <a:pt x="1" y="0"/>
                  </a:moveTo>
                  <a:lnTo>
                    <a:pt x="1" y="139"/>
                  </a:lnTo>
                  <a:cubicBezTo>
                    <a:pt x="139" y="415"/>
                    <a:pt x="139" y="726"/>
                    <a:pt x="139" y="864"/>
                  </a:cubicBezTo>
                  <a:cubicBezTo>
                    <a:pt x="277" y="1141"/>
                    <a:pt x="277" y="1279"/>
                    <a:pt x="277" y="1452"/>
                  </a:cubicBezTo>
                  <a:lnTo>
                    <a:pt x="277" y="1590"/>
                  </a:lnTo>
                  <a:cubicBezTo>
                    <a:pt x="554" y="1867"/>
                    <a:pt x="865" y="2143"/>
                    <a:pt x="1003" y="2593"/>
                  </a:cubicBezTo>
                  <a:cubicBezTo>
                    <a:pt x="1280" y="2869"/>
                    <a:pt x="1418" y="3319"/>
                    <a:pt x="1729" y="3595"/>
                  </a:cubicBezTo>
                  <a:cubicBezTo>
                    <a:pt x="1729" y="3733"/>
                    <a:pt x="1729" y="3733"/>
                    <a:pt x="1867" y="3733"/>
                  </a:cubicBezTo>
                  <a:lnTo>
                    <a:pt x="1867" y="3872"/>
                  </a:lnTo>
                  <a:cubicBezTo>
                    <a:pt x="2005" y="3872"/>
                    <a:pt x="2282" y="3872"/>
                    <a:pt x="2420" y="4044"/>
                  </a:cubicBezTo>
                  <a:cubicBezTo>
                    <a:pt x="2005" y="3180"/>
                    <a:pt x="1418" y="2454"/>
                    <a:pt x="1003" y="1729"/>
                  </a:cubicBezTo>
                  <a:lnTo>
                    <a:pt x="865" y="1590"/>
                  </a:lnTo>
                  <a:cubicBezTo>
                    <a:pt x="692" y="1590"/>
                    <a:pt x="692" y="1452"/>
                    <a:pt x="692" y="1452"/>
                  </a:cubicBezTo>
                  <a:cubicBezTo>
                    <a:pt x="554" y="1279"/>
                    <a:pt x="554" y="1279"/>
                    <a:pt x="554" y="1141"/>
                  </a:cubicBezTo>
                  <a:cubicBezTo>
                    <a:pt x="415" y="864"/>
                    <a:pt x="415" y="726"/>
                    <a:pt x="415" y="415"/>
                  </a:cubicBezTo>
                  <a:cubicBezTo>
                    <a:pt x="277" y="277"/>
                    <a:pt x="277" y="139"/>
                    <a:pt x="27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7419911" y="3792548"/>
              <a:ext cx="2827" cy="2827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139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7118314" y="3725061"/>
              <a:ext cx="313582" cy="205292"/>
            </a:xfrm>
            <a:custGeom>
              <a:avLst/>
              <a:gdLst/>
              <a:ahLst/>
              <a:cxnLst/>
              <a:rect l="l" t="t" r="r" b="b"/>
              <a:pathLst>
                <a:path w="15417" h="10093" extrusionOk="0">
                  <a:moveTo>
                    <a:pt x="7328" y="1867"/>
                  </a:moveTo>
                  <a:cubicBezTo>
                    <a:pt x="7777" y="1867"/>
                    <a:pt x="8192" y="2005"/>
                    <a:pt x="8641" y="2143"/>
                  </a:cubicBezTo>
                  <a:cubicBezTo>
                    <a:pt x="9056" y="2316"/>
                    <a:pt x="9506" y="2454"/>
                    <a:pt x="9920" y="2731"/>
                  </a:cubicBezTo>
                  <a:cubicBezTo>
                    <a:pt x="10231" y="3180"/>
                    <a:pt x="10508" y="3457"/>
                    <a:pt x="10646" y="3871"/>
                  </a:cubicBezTo>
                  <a:cubicBezTo>
                    <a:pt x="10784" y="4321"/>
                    <a:pt x="10957" y="4597"/>
                    <a:pt x="10957" y="4735"/>
                  </a:cubicBezTo>
                  <a:cubicBezTo>
                    <a:pt x="11096" y="5185"/>
                    <a:pt x="11096" y="5461"/>
                    <a:pt x="11096" y="5772"/>
                  </a:cubicBezTo>
                  <a:cubicBezTo>
                    <a:pt x="11096" y="6049"/>
                    <a:pt x="11096" y="6325"/>
                    <a:pt x="10957" y="6637"/>
                  </a:cubicBezTo>
                  <a:cubicBezTo>
                    <a:pt x="10957" y="6913"/>
                    <a:pt x="10784" y="7190"/>
                    <a:pt x="10646" y="7501"/>
                  </a:cubicBezTo>
                  <a:cubicBezTo>
                    <a:pt x="10508" y="7777"/>
                    <a:pt x="10231" y="7915"/>
                    <a:pt x="9920" y="8054"/>
                  </a:cubicBezTo>
                  <a:cubicBezTo>
                    <a:pt x="9782" y="8365"/>
                    <a:pt x="9506" y="8365"/>
                    <a:pt x="9229" y="8503"/>
                  </a:cubicBezTo>
                  <a:cubicBezTo>
                    <a:pt x="8918" y="8503"/>
                    <a:pt x="8503" y="8641"/>
                    <a:pt x="8054" y="8641"/>
                  </a:cubicBezTo>
                  <a:cubicBezTo>
                    <a:pt x="7916" y="8641"/>
                    <a:pt x="7639" y="8641"/>
                    <a:pt x="7328" y="8503"/>
                  </a:cubicBezTo>
                  <a:cubicBezTo>
                    <a:pt x="6913" y="8503"/>
                    <a:pt x="6637" y="8365"/>
                    <a:pt x="6326" y="8365"/>
                  </a:cubicBezTo>
                  <a:cubicBezTo>
                    <a:pt x="6187" y="8192"/>
                    <a:pt x="5911" y="8054"/>
                    <a:pt x="5600" y="7915"/>
                  </a:cubicBezTo>
                  <a:cubicBezTo>
                    <a:pt x="5323" y="7777"/>
                    <a:pt x="5047" y="7501"/>
                    <a:pt x="4908" y="7328"/>
                  </a:cubicBezTo>
                  <a:cubicBezTo>
                    <a:pt x="4597" y="7051"/>
                    <a:pt x="4459" y="6775"/>
                    <a:pt x="4321" y="6464"/>
                  </a:cubicBezTo>
                  <a:cubicBezTo>
                    <a:pt x="4183" y="5911"/>
                    <a:pt x="4044" y="5323"/>
                    <a:pt x="4183" y="4597"/>
                  </a:cubicBezTo>
                  <a:cubicBezTo>
                    <a:pt x="4183" y="4321"/>
                    <a:pt x="4321" y="4044"/>
                    <a:pt x="4459" y="3733"/>
                  </a:cubicBezTo>
                  <a:cubicBezTo>
                    <a:pt x="4597" y="3595"/>
                    <a:pt x="4597" y="3457"/>
                    <a:pt x="4736" y="3318"/>
                  </a:cubicBezTo>
                  <a:cubicBezTo>
                    <a:pt x="5047" y="2869"/>
                    <a:pt x="5323" y="2454"/>
                    <a:pt x="5773" y="2316"/>
                  </a:cubicBezTo>
                  <a:cubicBezTo>
                    <a:pt x="6187" y="2005"/>
                    <a:pt x="6775" y="1867"/>
                    <a:pt x="7190" y="1867"/>
                  </a:cubicBezTo>
                  <a:close/>
                  <a:moveTo>
                    <a:pt x="5323" y="0"/>
                  </a:moveTo>
                  <a:cubicBezTo>
                    <a:pt x="4736" y="588"/>
                    <a:pt x="4321" y="1141"/>
                    <a:pt x="3871" y="1728"/>
                  </a:cubicBezTo>
                  <a:cubicBezTo>
                    <a:pt x="3457" y="2454"/>
                    <a:pt x="3007" y="3007"/>
                    <a:pt x="2593" y="3595"/>
                  </a:cubicBezTo>
                  <a:cubicBezTo>
                    <a:pt x="1728" y="4908"/>
                    <a:pt x="864" y="6049"/>
                    <a:pt x="0" y="7328"/>
                  </a:cubicBezTo>
                  <a:lnTo>
                    <a:pt x="0" y="7777"/>
                  </a:lnTo>
                  <a:cubicBezTo>
                    <a:pt x="726" y="7915"/>
                    <a:pt x="1279" y="7915"/>
                    <a:pt x="2005" y="8054"/>
                  </a:cubicBezTo>
                  <a:cubicBezTo>
                    <a:pt x="2731" y="8365"/>
                    <a:pt x="3457" y="8503"/>
                    <a:pt x="4044" y="8780"/>
                  </a:cubicBezTo>
                  <a:cubicBezTo>
                    <a:pt x="4597" y="8918"/>
                    <a:pt x="5047" y="9056"/>
                    <a:pt x="5600" y="9056"/>
                  </a:cubicBezTo>
                  <a:cubicBezTo>
                    <a:pt x="6187" y="9229"/>
                    <a:pt x="6637" y="9367"/>
                    <a:pt x="7190" y="9505"/>
                  </a:cubicBezTo>
                  <a:cubicBezTo>
                    <a:pt x="7777" y="9505"/>
                    <a:pt x="8192" y="9644"/>
                    <a:pt x="8780" y="9782"/>
                  </a:cubicBezTo>
                  <a:cubicBezTo>
                    <a:pt x="9056" y="9782"/>
                    <a:pt x="9367" y="9920"/>
                    <a:pt x="9506" y="9920"/>
                  </a:cubicBezTo>
                  <a:cubicBezTo>
                    <a:pt x="9644" y="9920"/>
                    <a:pt x="9782" y="10093"/>
                    <a:pt x="9920" y="10093"/>
                  </a:cubicBezTo>
                  <a:cubicBezTo>
                    <a:pt x="10784" y="8918"/>
                    <a:pt x="11510" y="7777"/>
                    <a:pt x="12236" y="6637"/>
                  </a:cubicBezTo>
                  <a:cubicBezTo>
                    <a:pt x="12686" y="6049"/>
                    <a:pt x="13100" y="5600"/>
                    <a:pt x="13688" y="5047"/>
                  </a:cubicBezTo>
                  <a:cubicBezTo>
                    <a:pt x="13826" y="4735"/>
                    <a:pt x="14103" y="4459"/>
                    <a:pt x="14241" y="4182"/>
                  </a:cubicBezTo>
                  <a:cubicBezTo>
                    <a:pt x="14552" y="3871"/>
                    <a:pt x="14690" y="3595"/>
                    <a:pt x="14967" y="3318"/>
                  </a:cubicBezTo>
                  <a:cubicBezTo>
                    <a:pt x="15105" y="3007"/>
                    <a:pt x="15278" y="2869"/>
                    <a:pt x="15416" y="2592"/>
                  </a:cubicBezTo>
                  <a:cubicBezTo>
                    <a:pt x="14414" y="2316"/>
                    <a:pt x="13550" y="2143"/>
                    <a:pt x="12686" y="1867"/>
                  </a:cubicBezTo>
                  <a:cubicBezTo>
                    <a:pt x="12098" y="1867"/>
                    <a:pt x="11649" y="1728"/>
                    <a:pt x="11234" y="1590"/>
                  </a:cubicBezTo>
                  <a:cubicBezTo>
                    <a:pt x="10784" y="1590"/>
                    <a:pt x="10370" y="1452"/>
                    <a:pt x="9920" y="1279"/>
                  </a:cubicBezTo>
                  <a:cubicBezTo>
                    <a:pt x="9056" y="1141"/>
                    <a:pt x="8192" y="1002"/>
                    <a:pt x="7501" y="726"/>
                  </a:cubicBezTo>
                  <a:cubicBezTo>
                    <a:pt x="6637" y="588"/>
                    <a:pt x="5911" y="277"/>
                    <a:pt x="532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7115487" y="3874090"/>
              <a:ext cx="2848" cy="9173"/>
            </a:xfrm>
            <a:custGeom>
              <a:avLst/>
              <a:gdLst/>
              <a:ahLst/>
              <a:cxnLst/>
              <a:rect l="l" t="t" r="r" b="b"/>
              <a:pathLst>
                <a:path w="140" h="451" extrusionOk="0">
                  <a:moveTo>
                    <a:pt x="139" y="1"/>
                  </a:moveTo>
                  <a:cubicBezTo>
                    <a:pt x="139" y="174"/>
                    <a:pt x="1" y="312"/>
                    <a:pt x="1" y="450"/>
                  </a:cubicBezTo>
                  <a:lnTo>
                    <a:pt x="139" y="45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7258922" y="371942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7341176" y="393596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7042387" y="3698335"/>
              <a:ext cx="471054" cy="307968"/>
            </a:xfrm>
            <a:custGeom>
              <a:avLst/>
              <a:gdLst/>
              <a:ahLst/>
              <a:cxnLst/>
              <a:rect l="l" t="t" r="r" b="b"/>
              <a:pathLst>
                <a:path w="23159" h="15141" extrusionOk="0">
                  <a:moveTo>
                    <a:pt x="23152" y="6040"/>
                  </a:moveTo>
                  <a:cubicBezTo>
                    <a:pt x="23156" y="6102"/>
                    <a:pt x="23159" y="6164"/>
                    <a:pt x="23159" y="6222"/>
                  </a:cubicBezTo>
                  <a:lnTo>
                    <a:pt x="23159" y="6049"/>
                  </a:lnTo>
                  <a:cubicBezTo>
                    <a:pt x="23157" y="6046"/>
                    <a:pt x="23154" y="6043"/>
                    <a:pt x="23152" y="6040"/>
                  </a:cubicBezTo>
                  <a:close/>
                  <a:moveTo>
                    <a:pt x="12374" y="11960"/>
                  </a:moveTo>
                  <a:cubicBezTo>
                    <a:pt x="12513" y="11960"/>
                    <a:pt x="12651" y="11960"/>
                    <a:pt x="12651" y="12098"/>
                  </a:cubicBezTo>
                  <a:lnTo>
                    <a:pt x="13239" y="12098"/>
                  </a:lnTo>
                  <a:cubicBezTo>
                    <a:pt x="13377" y="12098"/>
                    <a:pt x="13377" y="12271"/>
                    <a:pt x="13377" y="12271"/>
                  </a:cubicBezTo>
                  <a:cubicBezTo>
                    <a:pt x="13515" y="12824"/>
                    <a:pt x="13653" y="13550"/>
                    <a:pt x="13653" y="14138"/>
                  </a:cubicBezTo>
                  <a:cubicBezTo>
                    <a:pt x="13239" y="13412"/>
                    <a:pt x="12789" y="12686"/>
                    <a:pt x="12374" y="11960"/>
                  </a:cubicBezTo>
                  <a:close/>
                  <a:moveTo>
                    <a:pt x="15969" y="12962"/>
                  </a:moveTo>
                  <a:cubicBezTo>
                    <a:pt x="16246" y="12962"/>
                    <a:pt x="16695" y="13135"/>
                    <a:pt x="16972" y="13135"/>
                  </a:cubicBezTo>
                  <a:lnTo>
                    <a:pt x="16972" y="14138"/>
                  </a:lnTo>
                  <a:lnTo>
                    <a:pt x="16972" y="14414"/>
                  </a:lnTo>
                  <a:cubicBezTo>
                    <a:pt x="16833" y="14138"/>
                    <a:pt x="16695" y="13999"/>
                    <a:pt x="16557" y="13688"/>
                  </a:cubicBezTo>
                  <a:cubicBezTo>
                    <a:pt x="16419" y="13412"/>
                    <a:pt x="16246" y="13135"/>
                    <a:pt x="15969" y="12962"/>
                  </a:cubicBezTo>
                  <a:close/>
                  <a:moveTo>
                    <a:pt x="5738" y="1"/>
                  </a:moveTo>
                  <a:cubicBezTo>
                    <a:pt x="5185" y="450"/>
                    <a:pt x="4874" y="1038"/>
                    <a:pt x="4459" y="1591"/>
                  </a:cubicBezTo>
                  <a:cubicBezTo>
                    <a:pt x="4321" y="1902"/>
                    <a:pt x="4148" y="2178"/>
                    <a:pt x="3871" y="2316"/>
                  </a:cubicBezTo>
                  <a:cubicBezTo>
                    <a:pt x="3733" y="2766"/>
                    <a:pt x="3457" y="3042"/>
                    <a:pt x="3284" y="3319"/>
                  </a:cubicBezTo>
                  <a:cubicBezTo>
                    <a:pt x="2281" y="4632"/>
                    <a:pt x="1141" y="6049"/>
                    <a:pt x="138" y="7363"/>
                  </a:cubicBezTo>
                  <a:lnTo>
                    <a:pt x="138" y="7501"/>
                  </a:lnTo>
                  <a:cubicBezTo>
                    <a:pt x="138" y="7639"/>
                    <a:pt x="0" y="7778"/>
                    <a:pt x="0" y="7951"/>
                  </a:cubicBezTo>
                  <a:cubicBezTo>
                    <a:pt x="0" y="8089"/>
                    <a:pt x="138" y="8227"/>
                    <a:pt x="138" y="8365"/>
                  </a:cubicBezTo>
                  <a:cubicBezTo>
                    <a:pt x="277" y="7778"/>
                    <a:pt x="864" y="7363"/>
                    <a:pt x="1417" y="7225"/>
                  </a:cubicBezTo>
                  <a:cubicBezTo>
                    <a:pt x="2143" y="6222"/>
                    <a:pt x="2869" y="5358"/>
                    <a:pt x="3595" y="4321"/>
                  </a:cubicBezTo>
                  <a:cubicBezTo>
                    <a:pt x="3871" y="3906"/>
                    <a:pt x="4321" y="3319"/>
                    <a:pt x="4736" y="2766"/>
                  </a:cubicBezTo>
                  <a:cubicBezTo>
                    <a:pt x="5012" y="2316"/>
                    <a:pt x="5323" y="1902"/>
                    <a:pt x="5600" y="1452"/>
                  </a:cubicBezTo>
                  <a:cubicBezTo>
                    <a:pt x="5738" y="1176"/>
                    <a:pt x="5876" y="1038"/>
                    <a:pt x="6049" y="865"/>
                  </a:cubicBezTo>
                  <a:cubicBezTo>
                    <a:pt x="6740" y="1038"/>
                    <a:pt x="7328" y="1176"/>
                    <a:pt x="7916" y="1176"/>
                  </a:cubicBezTo>
                  <a:cubicBezTo>
                    <a:pt x="7604" y="1729"/>
                    <a:pt x="7190" y="2178"/>
                    <a:pt x="6913" y="2766"/>
                  </a:cubicBezTo>
                  <a:cubicBezTo>
                    <a:pt x="6326" y="3457"/>
                    <a:pt x="5876" y="4045"/>
                    <a:pt x="5323" y="4771"/>
                  </a:cubicBezTo>
                  <a:cubicBezTo>
                    <a:pt x="4597" y="5773"/>
                    <a:pt x="3871" y="6775"/>
                    <a:pt x="3284" y="7778"/>
                  </a:cubicBezTo>
                  <a:cubicBezTo>
                    <a:pt x="3457" y="8089"/>
                    <a:pt x="3595" y="8365"/>
                    <a:pt x="3733" y="8642"/>
                  </a:cubicBezTo>
                  <a:cubicBezTo>
                    <a:pt x="4597" y="7363"/>
                    <a:pt x="5461" y="6222"/>
                    <a:pt x="6326" y="4909"/>
                  </a:cubicBezTo>
                  <a:cubicBezTo>
                    <a:pt x="6740" y="4321"/>
                    <a:pt x="7190" y="3768"/>
                    <a:pt x="7604" y="3042"/>
                  </a:cubicBezTo>
                  <a:cubicBezTo>
                    <a:pt x="8054" y="2455"/>
                    <a:pt x="8469" y="1902"/>
                    <a:pt x="9056" y="1314"/>
                  </a:cubicBezTo>
                  <a:cubicBezTo>
                    <a:pt x="9644" y="1591"/>
                    <a:pt x="10370" y="1902"/>
                    <a:pt x="11234" y="2040"/>
                  </a:cubicBezTo>
                  <a:cubicBezTo>
                    <a:pt x="11925" y="2316"/>
                    <a:pt x="12789" y="2455"/>
                    <a:pt x="13653" y="2593"/>
                  </a:cubicBezTo>
                  <a:cubicBezTo>
                    <a:pt x="14103" y="2766"/>
                    <a:pt x="14517" y="2904"/>
                    <a:pt x="14967" y="2904"/>
                  </a:cubicBezTo>
                  <a:cubicBezTo>
                    <a:pt x="15382" y="3042"/>
                    <a:pt x="15831" y="3181"/>
                    <a:pt x="16419" y="3181"/>
                  </a:cubicBezTo>
                  <a:cubicBezTo>
                    <a:pt x="17283" y="3457"/>
                    <a:pt x="18147" y="3630"/>
                    <a:pt x="19149" y="3906"/>
                  </a:cubicBezTo>
                  <a:cubicBezTo>
                    <a:pt x="19011" y="4183"/>
                    <a:pt x="18838" y="4321"/>
                    <a:pt x="18700" y="4632"/>
                  </a:cubicBezTo>
                  <a:cubicBezTo>
                    <a:pt x="18423" y="4909"/>
                    <a:pt x="18285" y="5185"/>
                    <a:pt x="17974" y="5496"/>
                  </a:cubicBezTo>
                  <a:cubicBezTo>
                    <a:pt x="17836" y="5773"/>
                    <a:pt x="17559" y="6049"/>
                    <a:pt x="17421" y="6361"/>
                  </a:cubicBezTo>
                  <a:cubicBezTo>
                    <a:pt x="16833" y="6914"/>
                    <a:pt x="16419" y="7363"/>
                    <a:pt x="15969" y="7951"/>
                  </a:cubicBezTo>
                  <a:cubicBezTo>
                    <a:pt x="15243" y="9091"/>
                    <a:pt x="14517" y="10232"/>
                    <a:pt x="13653" y="11407"/>
                  </a:cubicBezTo>
                  <a:cubicBezTo>
                    <a:pt x="13515" y="11407"/>
                    <a:pt x="13377" y="11234"/>
                    <a:pt x="13239" y="11234"/>
                  </a:cubicBezTo>
                  <a:cubicBezTo>
                    <a:pt x="13100" y="11234"/>
                    <a:pt x="12789" y="11096"/>
                    <a:pt x="12513" y="11096"/>
                  </a:cubicBezTo>
                  <a:cubicBezTo>
                    <a:pt x="11925" y="10958"/>
                    <a:pt x="11510" y="10819"/>
                    <a:pt x="10923" y="10819"/>
                  </a:cubicBezTo>
                  <a:cubicBezTo>
                    <a:pt x="10370" y="10681"/>
                    <a:pt x="9920" y="10543"/>
                    <a:pt x="9333" y="10370"/>
                  </a:cubicBezTo>
                  <a:cubicBezTo>
                    <a:pt x="8780" y="10370"/>
                    <a:pt x="8330" y="10232"/>
                    <a:pt x="7777" y="10094"/>
                  </a:cubicBezTo>
                  <a:cubicBezTo>
                    <a:pt x="7190" y="9817"/>
                    <a:pt x="6464" y="9679"/>
                    <a:pt x="5738" y="9368"/>
                  </a:cubicBezTo>
                  <a:cubicBezTo>
                    <a:pt x="5012" y="9229"/>
                    <a:pt x="4459" y="9229"/>
                    <a:pt x="3733" y="9091"/>
                  </a:cubicBezTo>
                  <a:lnTo>
                    <a:pt x="3733" y="9229"/>
                  </a:lnTo>
                  <a:lnTo>
                    <a:pt x="3733" y="10094"/>
                  </a:lnTo>
                  <a:cubicBezTo>
                    <a:pt x="3733" y="10232"/>
                    <a:pt x="3871" y="10232"/>
                    <a:pt x="3871" y="10370"/>
                  </a:cubicBezTo>
                  <a:cubicBezTo>
                    <a:pt x="4010" y="10819"/>
                    <a:pt x="4148" y="11234"/>
                    <a:pt x="4459" y="11684"/>
                  </a:cubicBezTo>
                  <a:cubicBezTo>
                    <a:pt x="4459" y="11684"/>
                    <a:pt x="4597" y="11684"/>
                    <a:pt x="4597" y="11822"/>
                  </a:cubicBezTo>
                  <a:cubicBezTo>
                    <a:pt x="4874" y="11822"/>
                    <a:pt x="5185" y="11960"/>
                    <a:pt x="5323" y="11960"/>
                  </a:cubicBezTo>
                  <a:cubicBezTo>
                    <a:pt x="5012" y="11407"/>
                    <a:pt x="4736" y="10958"/>
                    <a:pt x="4459" y="10232"/>
                  </a:cubicBezTo>
                  <a:lnTo>
                    <a:pt x="4321" y="10094"/>
                  </a:lnTo>
                  <a:cubicBezTo>
                    <a:pt x="4597" y="10094"/>
                    <a:pt x="4736" y="10094"/>
                    <a:pt x="5012" y="10232"/>
                  </a:cubicBezTo>
                  <a:cubicBezTo>
                    <a:pt x="5323" y="10819"/>
                    <a:pt x="5738" y="11545"/>
                    <a:pt x="6049" y="12271"/>
                  </a:cubicBezTo>
                  <a:lnTo>
                    <a:pt x="6602" y="12271"/>
                  </a:lnTo>
                  <a:cubicBezTo>
                    <a:pt x="6602" y="12409"/>
                    <a:pt x="6740" y="12409"/>
                    <a:pt x="6913" y="12409"/>
                  </a:cubicBezTo>
                  <a:cubicBezTo>
                    <a:pt x="6464" y="11684"/>
                    <a:pt x="6049" y="11096"/>
                    <a:pt x="5738" y="10370"/>
                  </a:cubicBezTo>
                  <a:lnTo>
                    <a:pt x="5876" y="10370"/>
                  </a:lnTo>
                  <a:cubicBezTo>
                    <a:pt x="6187" y="10543"/>
                    <a:pt x="6464" y="10543"/>
                    <a:pt x="6913" y="10681"/>
                  </a:cubicBezTo>
                  <a:cubicBezTo>
                    <a:pt x="7190" y="11407"/>
                    <a:pt x="7466" y="11960"/>
                    <a:pt x="7777" y="12548"/>
                  </a:cubicBezTo>
                  <a:cubicBezTo>
                    <a:pt x="8054" y="12548"/>
                    <a:pt x="8330" y="12686"/>
                    <a:pt x="8469" y="12686"/>
                  </a:cubicBezTo>
                  <a:cubicBezTo>
                    <a:pt x="8192" y="12098"/>
                    <a:pt x="7916" y="11545"/>
                    <a:pt x="7604" y="10958"/>
                  </a:cubicBezTo>
                  <a:cubicBezTo>
                    <a:pt x="7916" y="10958"/>
                    <a:pt x="8192" y="11096"/>
                    <a:pt x="8469" y="11096"/>
                  </a:cubicBezTo>
                  <a:cubicBezTo>
                    <a:pt x="8780" y="11684"/>
                    <a:pt x="9056" y="12271"/>
                    <a:pt x="9333" y="12824"/>
                  </a:cubicBezTo>
                  <a:lnTo>
                    <a:pt x="9506" y="12962"/>
                  </a:lnTo>
                  <a:cubicBezTo>
                    <a:pt x="9644" y="12962"/>
                    <a:pt x="9920" y="12962"/>
                    <a:pt x="10197" y="13135"/>
                  </a:cubicBezTo>
                  <a:cubicBezTo>
                    <a:pt x="9782" y="12548"/>
                    <a:pt x="9506" y="11822"/>
                    <a:pt x="9194" y="11234"/>
                  </a:cubicBezTo>
                  <a:lnTo>
                    <a:pt x="9194" y="11234"/>
                  </a:lnTo>
                  <a:cubicBezTo>
                    <a:pt x="9333" y="11407"/>
                    <a:pt x="9506" y="11407"/>
                    <a:pt x="9644" y="11407"/>
                  </a:cubicBezTo>
                  <a:lnTo>
                    <a:pt x="9920" y="11407"/>
                  </a:lnTo>
                  <a:lnTo>
                    <a:pt x="9920" y="11545"/>
                  </a:lnTo>
                  <a:cubicBezTo>
                    <a:pt x="10370" y="12098"/>
                    <a:pt x="10646" y="12824"/>
                    <a:pt x="11061" y="13412"/>
                  </a:cubicBezTo>
                  <a:cubicBezTo>
                    <a:pt x="11372" y="13550"/>
                    <a:pt x="11649" y="13550"/>
                    <a:pt x="11787" y="13688"/>
                  </a:cubicBezTo>
                  <a:cubicBezTo>
                    <a:pt x="11510" y="12962"/>
                    <a:pt x="11061" y="12271"/>
                    <a:pt x="10646" y="11684"/>
                  </a:cubicBezTo>
                  <a:cubicBezTo>
                    <a:pt x="11061" y="11684"/>
                    <a:pt x="11372" y="11822"/>
                    <a:pt x="11649" y="11822"/>
                  </a:cubicBezTo>
                  <a:cubicBezTo>
                    <a:pt x="12098" y="12548"/>
                    <a:pt x="12513" y="13412"/>
                    <a:pt x="12962" y="14138"/>
                  </a:cubicBezTo>
                  <a:cubicBezTo>
                    <a:pt x="13515" y="14276"/>
                    <a:pt x="14103" y="14414"/>
                    <a:pt x="14517" y="14691"/>
                  </a:cubicBezTo>
                  <a:lnTo>
                    <a:pt x="14517" y="13688"/>
                  </a:lnTo>
                  <a:cubicBezTo>
                    <a:pt x="14690" y="13827"/>
                    <a:pt x="14829" y="14138"/>
                    <a:pt x="14967" y="14414"/>
                  </a:cubicBezTo>
                  <a:cubicBezTo>
                    <a:pt x="15105" y="14552"/>
                    <a:pt x="15105" y="14691"/>
                    <a:pt x="15243" y="14864"/>
                  </a:cubicBezTo>
                  <a:cubicBezTo>
                    <a:pt x="15382" y="14864"/>
                    <a:pt x="15693" y="15002"/>
                    <a:pt x="15831" y="15002"/>
                  </a:cubicBezTo>
                  <a:lnTo>
                    <a:pt x="16107" y="15002"/>
                  </a:lnTo>
                  <a:cubicBezTo>
                    <a:pt x="15554" y="14276"/>
                    <a:pt x="15105" y="13412"/>
                    <a:pt x="14690" y="12686"/>
                  </a:cubicBezTo>
                  <a:lnTo>
                    <a:pt x="14967" y="12686"/>
                  </a:lnTo>
                  <a:cubicBezTo>
                    <a:pt x="14967" y="12824"/>
                    <a:pt x="15105" y="12824"/>
                    <a:pt x="15105" y="12824"/>
                  </a:cubicBezTo>
                  <a:cubicBezTo>
                    <a:pt x="15243" y="12962"/>
                    <a:pt x="15554" y="13274"/>
                    <a:pt x="15693" y="13550"/>
                  </a:cubicBezTo>
                  <a:cubicBezTo>
                    <a:pt x="16107" y="13999"/>
                    <a:pt x="16419" y="14552"/>
                    <a:pt x="16695" y="15140"/>
                  </a:cubicBezTo>
                  <a:lnTo>
                    <a:pt x="17283" y="15140"/>
                  </a:lnTo>
                  <a:cubicBezTo>
                    <a:pt x="17421" y="15140"/>
                    <a:pt x="17697" y="15002"/>
                    <a:pt x="17836" y="15002"/>
                  </a:cubicBezTo>
                  <a:lnTo>
                    <a:pt x="17974" y="15002"/>
                  </a:lnTo>
                  <a:cubicBezTo>
                    <a:pt x="17974" y="14864"/>
                    <a:pt x="17836" y="14691"/>
                    <a:pt x="17836" y="14691"/>
                  </a:cubicBezTo>
                  <a:cubicBezTo>
                    <a:pt x="17974" y="14138"/>
                    <a:pt x="17974" y="13550"/>
                    <a:pt x="17836" y="12962"/>
                  </a:cubicBezTo>
                  <a:lnTo>
                    <a:pt x="17974" y="12824"/>
                  </a:lnTo>
                  <a:cubicBezTo>
                    <a:pt x="18562" y="11545"/>
                    <a:pt x="19426" y="10370"/>
                    <a:pt x="20290" y="9091"/>
                  </a:cubicBezTo>
                  <a:cubicBezTo>
                    <a:pt x="20290" y="8953"/>
                    <a:pt x="20152" y="8815"/>
                    <a:pt x="20152" y="8642"/>
                  </a:cubicBezTo>
                  <a:cubicBezTo>
                    <a:pt x="20152" y="8504"/>
                    <a:pt x="20013" y="8365"/>
                    <a:pt x="19875" y="8089"/>
                  </a:cubicBezTo>
                  <a:cubicBezTo>
                    <a:pt x="19875" y="8227"/>
                    <a:pt x="19702" y="8365"/>
                    <a:pt x="19702" y="8504"/>
                  </a:cubicBezTo>
                  <a:cubicBezTo>
                    <a:pt x="18838" y="9817"/>
                    <a:pt x="17974" y="10958"/>
                    <a:pt x="17283" y="12271"/>
                  </a:cubicBezTo>
                  <a:cubicBezTo>
                    <a:pt x="16419" y="12098"/>
                    <a:pt x="15554" y="11960"/>
                    <a:pt x="14690" y="11684"/>
                  </a:cubicBezTo>
                  <a:lnTo>
                    <a:pt x="14517" y="11684"/>
                  </a:lnTo>
                  <a:cubicBezTo>
                    <a:pt x="15382" y="10543"/>
                    <a:pt x="16246" y="9091"/>
                    <a:pt x="17110" y="7951"/>
                  </a:cubicBezTo>
                  <a:cubicBezTo>
                    <a:pt x="17697" y="7225"/>
                    <a:pt x="18285" y="6637"/>
                    <a:pt x="18838" y="5911"/>
                  </a:cubicBezTo>
                  <a:cubicBezTo>
                    <a:pt x="19149" y="5496"/>
                    <a:pt x="19426" y="5047"/>
                    <a:pt x="19702" y="4494"/>
                  </a:cubicBezTo>
                  <a:lnTo>
                    <a:pt x="20290" y="4494"/>
                  </a:lnTo>
                  <a:cubicBezTo>
                    <a:pt x="20739" y="4632"/>
                    <a:pt x="21292" y="4771"/>
                    <a:pt x="21880" y="5047"/>
                  </a:cubicBezTo>
                  <a:lnTo>
                    <a:pt x="22018" y="5047"/>
                  </a:lnTo>
                  <a:cubicBezTo>
                    <a:pt x="22464" y="5184"/>
                    <a:pt x="22876" y="5628"/>
                    <a:pt x="23152" y="6040"/>
                  </a:cubicBezTo>
                  <a:lnTo>
                    <a:pt x="23152" y="6040"/>
                  </a:lnTo>
                  <a:cubicBezTo>
                    <a:pt x="23125" y="5622"/>
                    <a:pt x="23020" y="5131"/>
                    <a:pt x="23020" y="4771"/>
                  </a:cubicBezTo>
                  <a:cubicBezTo>
                    <a:pt x="23020" y="4771"/>
                    <a:pt x="23020" y="4632"/>
                    <a:pt x="22882" y="4494"/>
                  </a:cubicBezTo>
                  <a:cubicBezTo>
                    <a:pt x="22882" y="4494"/>
                    <a:pt x="22744" y="4321"/>
                    <a:pt x="22606" y="4321"/>
                  </a:cubicBezTo>
                  <a:cubicBezTo>
                    <a:pt x="22156" y="4183"/>
                    <a:pt x="21742" y="4045"/>
                    <a:pt x="21292" y="3906"/>
                  </a:cubicBezTo>
                  <a:cubicBezTo>
                    <a:pt x="21016" y="3768"/>
                    <a:pt x="20566" y="3768"/>
                    <a:pt x="20152" y="3630"/>
                  </a:cubicBezTo>
                  <a:lnTo>
                    <a:pt x="20152" y="3457"/>
                  </a:lnTo>
                  <a:cubicBezTo>
                    <a:pt x="20152" y="3319"/>
                    <a:pt x="20013" y="3181"/>
                    <a:pt x="20013" y="3181"/>
                  </a:cubicBezTo>
                  <a:lnTo>
                    <a:pt x="19702" y="3181"/>
                  </a:lnTo>
                  <a:cubicBezTo>
                    <a:pt x="18147" y="2593"/>
                    <a:pt x="16557" y="2455"/>
                    <a:pt x="14967" y="2040"/>
                  </a:cubicBezTo>
                  <a:cubicBezTo>
                    <a:pt x="14517" y="2040"/>
                    <a:pt x="14241" y="1902"/>
                    <a:pt x="13826" y="1729"/>
                  </a:cubicBezTo>
                  <a:cubicBezTo>
                    <a:pt x="13515" y="1729"/>
                    <a:pt x="13100" y="1591"/>
                    <a:pt x="12789" y="1452"/>
                  </a:cubicBezTo>
                  <a:cubicBezTo>
                    <a:pt x="12098" y="1314"/>
                    <a:pt x="11372" y="1176"/>
                    <a:pt x="10646" y="1038"/>
                  </a:cubicBezTo>
                  <a:cubicBezTo>
                    <a:pt x="10197" y="865"/>
                    <a:pt x="9644" y="726"/>
                    <a:pt x="9194" y="450"/>
                  </a:cubicBezTo>
                  <a:lnTo>
                    <a:pt x="8780" y="450"/>
                  </a:lnTo>
                  <a:cubicBezTo>
                    <a:pt x="8641" y="450"/>
                    <a:pt x="8641" y="312"/>
                    <a:pt x="8469" y="312"/>
                  </a:cubicBezTo>
                  <a:lnTo>
                    <a:pt x="7916" y="312"/>
                  </a:lnTo>
                  <a:cubicBezTo>
                    <a:pt x="7328" y="312"/>
                    <a:pt x="6740" y="173"/>
                    <a:pt x="618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7045193" y="3800989"/>
              <a:ext cx="474573" cy="240459"/>
            </a:xfrm>
            <a:custGeom>
              <a:avLst/>
              <a:gdLst/>
              <a:ahLst/>
              <a:cxnLst/>
              <a:rect l="l" t="t" r="r" b="b"/>
              <a:pathLst>
                <a:path w="23332" h="11822" extrusionOk="0">
                  <a:moveTo>
                    <a:pt x="3595" y="4908"/>
                  </a:moveTo>
                  <a:lnTo>
                    <a:pt x="3595" y="5047"/>
                  </a:lnTo>
                  <a:cubicBezTo>
                    <a:pt x="3595" y="5080"/>
                    <a:pt x="3603" y="5105"/>
                    <a:pt x="3615" y="5126"/>
                  </a:cubicBezTo>
                  <a:lnTo>
                    <a:pt x="3615" y="5126"/>
                  </a:lnTo>
                  <a:cubicBezTo>
                    <a:pt x="3595" y="5053"/>
                    <a:pt x="3595" y="4981"/>
                    <a:pt x="3595" y="4908"/>
                  </a:cubicBezTo>
                  <a:close/>
                  <a:moveTo>
                    <a:pt x="3615" y="5126"/>
                  </a:moveTo>
                  <a:cubicBezTo>
                    <a:pt x="3633" y="5192"/>
                    <a:pt x="3668" y="5257"/>
                    <a:pt x="3733" y="5323"/>
                  </a:cubicBezTo>
                  <a:cubicBezTo>
                    <a:pt x="3733" y="5218"/>
                    <a:pt x="3653" y="5193"/>
                    <a:pt x="3615" y="5126"/>
                  </a:cubicBezTo>
                  <a:close/>
                  <a:moveTo>
                    <a:pt x="1418" y="3906"/>
                  </a:moveTo>
                  <a:lnTo>
                    <a:pt x="1418" y="3906"/>
                  </a:lnTo>
                  <a:cubicBezTo>
                    <a:pt x="1729" y="4044"/>
                    <a:pt x="2005" y="4182"/>
                    <a:pt x="2454" y="4321"/>
                  </a:cubicBezTo>
                  <a:cubicBezTo>
                    <a:pt x="2282" y="4321"/>
                    <a:pt x="2282" y="4459"/>
                    <a:pt x="2282" y="4459"/>
                  </a:cubicBezTo>
                  <a:cubicBezTo>
                    <a:pt x="2282" y="4908"/>
                    <a:pt x="2454" y="5323"/>
                    <a:pt x="2593" y="5634"/>
                  </a:cubicBezTo>
                  <a:lnTo>
                    <a:pt x="2593" y="5772"/>
                  </a:lnTo>
                  <a:cubicBezTo>
                    <a:pt x="2593" y="5911"/>
                    <a:pt x="2731" y="6187"/>
                    <a:pt x="2731" y="6360"/>
                  </a:cubicBezTo>
                  <a:lnTo>
                    <a:pt x="2593" y="6187"/>
                  </a:lnTo>
                  <a:cubicBezTo>
                    <a:pt x="2143" y="5496"/>
                    <a:pt x="1729" y="4770"/>
                    <a:pt x="1418" y="3906"/>
                  </a:cubicBezTo>
                  <a:close/>
                  <a:moveTo>
                    <a:pt x="864" y="4182"/>
                  </a:moveTo>
                  <a:lnTo>
                    <a:pt x="864" y="4182"/>
                  </a:lnTo>
                  <a:cubicBezTo>
                    <a:pt x="1418" y="5185"/>
                    <a:pt x="1867" y="6049"/>
                    <a:pt x="2454" y="7051"/>
                  </a:cubicBezTo>
                  <a:cubicBezTo>
                    <a:pt x="2143" y="6913"/>
                    <a:pt x="2005" y="6913"/>
                    <a:pt x="1729" y="6775"/>
                  </a:cubicBezTo>
                  <a:cubicBezTo>
                    <a:pt x="1590" y="6637"/>
                    <a:pt x="1418" y="6637"/>
                    <a:pt x="1279" y="6498"/>
                  </a:cubicBezTo>
                  <a:cubicBezTo>
                    <a:pt x="1141" y="5772"/>
                    <a:pt x="1003" y="5047"/>
                    <a:pt x="864" y="4182"/>
                  </a:cubicBezTo>
                  <a:close/>
                  <a:moveTo>
                    <a:pt x="3595" y="7501"/>
                  </a:moveTo>
                  <a:lnTo>
                    <a:pt x="4010" y="7915"/>
                  </a:lnTo>
                  <a:cubicBezTo>
                    <a:pt x="4010" y="8088"/>
                    <a:pt x="4183" y="8365"/>
                    <a:pt x="4321" y="8503"/>
                  </a:cubicBezTo>
                  <a:cubicBezTo>
                    <a:pt x="4010" y="8365"/>
                    <a:pt x="3872" y="8365"/>
                    <a:pt x="3733" y="8227"/>
                  </a:cubicBezTo>
                  <a:cubicBezTo>
                    <a:pt x="3595" y="7915"/>
                    <a:pt x="3595" y="7639"/>
                    <a:pt x="3595" y="7501"/>
                  </a:cubicBezTo>
                  <a:close/>
                  <a:moveTo>
                    <a:pt x="21742" y="0"/>
                  </a:moveTo>
                  <a:cubicBezTo>
                    <a:pt x="21604" y="138"/>
                    <a:pt x="21465" y="449"/>
                    <a:pt x="21292" y="588"/>
                  </a:cubicBezTo>
                  <a:cubicBezTo>
                    <a:pt x="21154" y="864"/>
                    <a:pt x="21016" y="1314"/>
                    <a:pt x="20739" y="1590"/>
                  </a:cubicBezTo>
                  <a:cubicBezTo>
                    <a:pt x="20428" y="2039"/>
                    <a:pt x="20152" y="2592"/>
                    <a:pt x="19737" y="3042"/>
                  </a:cubicBezTo>
                  <a:cubicBezTo>
                    <a:pt x="19875" y="3318"/>
                    <a:pt x="20014" y="3457"/>
                    <a:pt x="20014" y="3595"/>
                  </a:cubicBezTo>
                  <a:cubicBezTo>
                    <a:pt x="20014" y="3768"/>
                    <a:pt x="20152" y="3906"/>
                    <a:pt x="20152" y="4044"/>
                  </a:cubicBezTo>
                  <a:cubicBezTo>
                    <a:pt x="20152" y="4044"/>
                    <a:pt x="20290" y="4044"/>
                    <a:pt x="20290" y="3906"/>
                  </a:cubicBezTo>
                  <a:cubicBezTo>
                    <a:pt x="20739" y="3318"/>
                    <a:pt x="21154" y="2592"/>
                    <a:pt x="21604" y="2039"/>
                  </a:cubicBezTo>
                  <a:cubicBezTo>
                    <a:pt x="21742" y="1728"/>
                    <a:pt x="21880" y="1452"/>
                    <a:pt x="22157" y="1002"/>
                  </a:cubicBezTo>
                  <a:cubicBezTo>
                    <a:pt x="22329" y="2039"/>
                    <a:pt x="22329" y="3042"/>
                    <a:pt x="22329" y="4044"/>
                  </a:cubicBezTo>
                  <a:cubicBezTo>
                    <a:pt x="22329" y="4044"/>
                    <a:pt x="22329" y="4182"/>
                    <a:pt x="22468" y="4182"/>
                  </a:cubicBezTo>
                  <a:cubicBezTo>
                    <a:pt x="22329" y="4321"/>
                    <a:pt x="22157" y="4459"/>
                    <a:pt x="22018" y="4632"/>
                  </a:cubicBezTo>
                  <a:cubicBezTo>
                    <a:pt x="21880" y="4908"/>
                    <a:pt x="21742" y="5047"/>
                    <a:pt x="21604" y="5323"/>
                  </a:cubicBezTo>
                  <a:cubicBezTo>
                    <a:pt x="21292" y="5772"/>
                    <a:pt x="21016" y="6187"/>
                    <a:pt x="20739" y="6637"/>
                  </a:cubicBezTo>
                  <a:cubicBezTo>
                    <a:pt x="20152" y="7501"/>
                    <a:pt x="19737" y="8503"/>
                    <a:pt x="19011" y="9367"/>
                  </a:cubicBezTo>
                  <a:cubicBezTo>
                    <a:pt x="18700" y="9817"/>
                    <a:pt x="18285" y="10231"/>
                    <a:pt x="17836" y="10681"/>
                  </a:cubicBezTo>
                  <a:lnTo>
                    <a:pt x="17836" y="9955"/>
                  </a:lnTo>
                  <a:lnTo>
                    <a:pt x="17698" y="9955"/>
                  </a:lnTo>
                  <a:cubicBezTo>
                    <a:pt x="17559" y="9955"/>
                    <a:pt x="17283" y="10093"/>
                    <a:pt x="17145" y="10093"/>
                  </a:cubicBezTo>
                  <a:lnTo>
                    <a:pt x="16557" y="10093"/>
                  </a:lnTo>
                  <a:cubicBezTo>
                    <a:pt x="16695" y="10093"/>
                    <a:pt x="16695" y="10231"/>
                    <a:pt x="16695" y="10231"/>
                  </a:cubicBezTo>
                  <a:cubicBezTo>
                    <a:pt x="16695" y="10370"/>
                    <a:pt x="16834" y="10370"/>
                    <a:pt x="16972" y="10370"/>
                  </a:cubicBezTo>
                  <a:lnTo>
                    <a:pt x="16972" y="10957"/>
                  </a:lnTo>
                  <a:cubicBezTo>
                    <a:pt x="16834" y="10819"/>
                    <a:pt x="16695" y="10819"/>
                    <a:pt x="16695" y="10819"/>
                  </a:cubicBezTo>
                  <a:cubicBezTo>
                    <a:pt x="16419" y="10681"/>
                    <a:pt x="16281" y="10370"/>
                    <a:pt x="16108" y="10231"/>
                  </a:cubicBezTo>
                  <a:cubicBezTo>
                    <a:pt x="15969" y="10093"/>
                    <a:pt x="15969" y="10093"/>
                    <a:pt x="15969" y="9955"/>
                  </a:cubicBezTo>
                  <a:lnTo>
                    <a:pt x="15693" y="9955"/>
                  </a:lnTo>
                  <a:cubicBezTo>
                    <a:pt x="15555" y="9955"/>
                    <a:pt x="15244" y="9817"/>
                    <a:pt x="15105" y="9817"/>
                  </a:cubicBezTo>
                  <a:cubicBezTo>
                    <a:pt x="15244" y="10093"/>
                    <a:pt x="15555" y="10370"/>
                    <a:pt x="15693" y="10681"/>
                  </a:cubicBezTo>
                  <a:cubicBezTo>
                    <a:pt x="15416" y="10508"/>
                    <a:pt x="15105" y="10508"/>
                    <a:pt x="14829" y="10370"/>
                  </a:cubicBezTo>
                  <a:lnTo>
                    <a:pt x="14552" y="10370"/>
                  </a:lnTo>
                  <a:cubicBezTo>
                    <a:pt x="14552" y="10093"/>
                    <a:pt x="14379" y="9817"/>
                    <a:pt x="14379" y="9644"/>
                  </a:cubicBezTo>
                  <a:cubicBezTo>
                    <a:pt x="13965" y="9367"/>
                    <a:pt x="13377" y="9229"/>
                    <a:pt x="12824" y="9091"/>
                  </a:cubicBezTo>
                  <a:lnTo>
                    <a:pt x="12824" y="9091"/>
                  </a:lnTo>
                  <a:cubicBezTo>
                    <a:pt x="13101" y="9505"/>
                    <a:pt x="13377" y="9955"/>
                    <a:pt x="13515" y="10370"/>
                  </a:cubicBezTo>
                  <a:lnTo>
                    <a:pt x="13515" y="10681"/>
                  </a:lnTo>
                  <a:cubicBezTo>
                    <a:pt x="13239" y="10681"/>
                    <a:pt x="13101" y="10681"/>
                    <a:pt x="12824" y="10508"/>
                  </a:cubicBezTo>
                  <a:cubicBezTo>
                    <a:pt x="12375" y="9955"/>
                    <a:pt x="12098" y="9229"/>
                    <a:pt x="11649" y="8641"/>
                  </a:cubicBezTo>
                  <a:cubicBezTo>
                    <a:pt x="11511" y="8503"/>
                    <a:pt x="11234" y="8503"/>
                    <a:pt x="10923" y="8365"/>
                  </a:cubicBezTo>
                  <a:lnTo>
                    <a:pt x="10923" y="8365"/>
                  </a:lnTo>
                  <a:cubicBezTo>
                    <a:pt x="11234" y="9091"/>
                    <a:pt x="11649" y="9644"/>
                    <a:pt x="12098" y="10370"/>
                  </a:cubicBezTo>
                  <a:lnTo>
                    <a:pt x="11787" y="10370"/>
                  </a:lnTo>
                  <a:cubicBezTo>
                    <a:pt x="11649" y="10370"/>
                    <a:pt x="11511" y="10231"/>
                    <a:pt x="11372" y="10231"/>
                  </a:cubicBezTo>
                  <a:cubicBezTo>
                    <a:pt x="10785" y="9505"/>
                    <a:pt x="10370" y="8780"/>
                    <a:pt x="10059" y="8088"/>
                  </a:cubicBezTo>
                  <a:cubicBezTo>
                    <a:pt x="9782" y="7915"/>
                    <a:pt x="9506" y="7915"/>
                    <a:pt x="9368" y="7915"/>
                  </a:cubicBezTo>
                  <a:lnTo>
                    <a:pt x="9195" y="7777"/>
                  </a:lnTo>
                  <a:lnTo>
                    <a:pt x="9195" y="7777"/>
                  </a:lnTo>
                  <a:cubicBezTo>
                    <a:pt x="9368" y="7916"/>
                    <a:pt x="9368" y="8088"/>
                    <a:pt x="9506" y="8227"/>
                  </a:cubicBezTo>
                  <a:cubicBezTo>
                    <a:pt x="9782" y="8780"/>
                    <a:pt x="10059" y="9505"/>
                    <a:pt x="10508" y="10093"/>
                  </a:cubicBezTo>
                  <a:cubicBezTo>
                    <a:pt x="10232" y="9955"/>
                    <a:pt x="10059" y="9955"/>
                    <a:pt x="9782" y="9955"/>
                  </a:cubicBezTo>
                  <a:cubicBezTo>
                    <a:pt x="9368" y="9229"/>
                    <a:pt x="8918" y="8503"/>
                    <a:pt x="8503" y="7915"/>
                  </a:cubicBezTo>
                  <a:cubicBezTo>
                    <a:pt x="8503" y="7777"/>
                    <a:pt x="8503" y="7777"/>
                    <a:pt x="8331" y="7639"/>
                  </a:cubicBezTo>
                  <a:cubicBezTo>
                    <a:pt x="8192" y="7639"/>
                    <a:pt x="7916" y="7501"/>
                    <a:pt x="7639" y="7501"/>
                  </a:cubicBezTo>
                  <a:cubicBezTo>
                    <a:pt x="7639" y="7639"/>
                    <a:pt x="7778" y="7777"/>
                    <a:pt x="7778" y="7777"/>
                  </a:cubicBezTo>
                  <a:cubicBezTo>
                    <a:pt x="8192" y="8503"/>
                    <a:pt x="8642" y="9091"/>
                    <a:pt x="8918" y="9644"/>
                  </a:cubicBezTo>
                  <a:cubicBezTo>
                    <a:pt x="8780" y="9644"/>
                    <a:pt x="8503" y="9505"/>
                    <a:pt x="8192" y="9505"/>
                  </a:cubicBezTo>
                  <a:lnTo>
                    <a:pt x="8192" y="9367"/>
                  </a:lnTo>
                  <a:cubicBezTo>
                    <a:pt x="7639" y="8641"/>
                    <a:pt x="7190" y="8088"/>
                    <a:pt x="6775" y="7362"/>
                  </a:cubicBezTo>
                  <a:cubicBezTo>
                    <a:pt x="6602" y="7362"/>
                    <a:pt x="6464" y="7362"/>
                    <a:pt x="6464" y="7224"/>
                  </a:cubicBezTo>
                  <a:lnTo>
                    <a:pt x="5911" y="7224"/>
                  </a:lnTo>
                  <a:cubicBezTo>
                    <a:pt x="6464" y="7915"/>
                    <a:pt x="6913" y="8641"/>
                    <a:pt x="7466" y="9367"/>
                  </a:cubicBezTo>
                  <a:cubicBezTo>
                    <a:pt x="7190" y="9229"/>
                    <a:pt x="6913" y="9229"/>
                    <a:pt x="6602" y="9091"/>
                  </a:cubicBezTo>
                  <a:lnTo>
                    <a:pt x="6464" y="9091"/>
                  </a:lnTo>
                  <a:cubicBezTo>
                    <a:pt x="6188" y="8365"/>
                    <a:pt x="5600" y="7639"/>
                    <a:pt x="5185" y="6913"/>
                  </a:cubicBezTo>
                  <a:cubicBezTo>
                    <a:pt x="5047" y="6913"/>
                    <a:pt x="4736" y="6775"/>
                    <a:pt x="4459" y="6775"/>
                  </a:cubicBezTo>
                  <a:cubicBezTo>
                    <a:pt x="4459" y="6637"/>
                    <a:pt x="4321" y="6637"/>
                    <a:pt x="4321" y="6637"/>
                  </a:cubicBezTo>
                  <a:lnTo>
                    <a:pt x="4321" y="6637"/>
                  </a:lnTo>
                  <a:cubicBezTo>
                    <a:pt x="4736" y="7362"/>
                    <a:pt x="5323" y="8088"/>
                    <a:pt x="5738" y="8952"/>
                  </a:cubicBezTo>
                  <a:cubicBezTo>
                    <a:pt x="5600" y="8780"/>
                    <a:pt x="5323" y="8780"/>
                    <a:pt x="5185" y="8780"/>
                  </a:cubicBezTo>
                  <a:lnTo>
                    <a:pt x="5185" y="8641"/>
                  </a:lnTo>
                  <a:cubicBezTo>
                    <a:pt x="5047" y="8641"/>
                    <a:pt x="5047" y="8641"/>
                    <a:pt x="5047" y="8503"/>
                  </a:cubicBezTo>
                  <a:cubicBezTo>
                    <a:pt x="4736" y="8227"/>
                    <a:pt x="4598" y="7777"/>
                    <a:pt x="4321" y="7501"/>
                  </a:cubicBezTo>
                  <a:cubicBezTo>
                    <a:pt x="4183" y="7051"/>
                    <a:pt x="3872" y="6775"/>
                    <a:pt x="3595" y="6498"/>
                  </a:cubicBezTo>
                  <a:lnTo>
                    <a:pt x="3595" y="6360"/>
                  </a:lnTo>
                  <a:cubicBezTo>
                    <a:pt x="3595" y="6187"/>
                    <a:pt x="3595" y="6049"/>
                    <a:pt x="3457" y="5772"/>
                  </a:cubicBezTo>
                  <a:cubicBezTo>
                    <a:pt x="3457" y="5634"/>
                    <a:pt x="3457" y="5323"/>
                    <a:pt x="3319" y="5047"/>
                  </a:cubicBezTo>
                  <a:lnTo>
                    <a:pt x="3319" y="4908"/>
                  </a:lnTo>
                  <a:lnTo>
                    <a:pt x="3595" y="4908"/>
                  </a:lnTo>
                  <a:lnTo>
                    <a:pt x="3595" y="4182"/>
                  </a:lnTo>
                  <a:lnTo>
                    <a:pt x="3595" y="4044"/>
                  </a:lnTo>
                  <a:lnTo>
                    <a:pt x="3457" y="4044"/>
                  </a:lnTo>
                  <a:cubicBezTo>
                    <a:pt x="3457" y="3906"/>
                    <a:pt x="3595" y="3768"/>
                    <a:pt x="3595" y="3595"/>
                  </a:cubicBezTo>
                  <a:cubicBezTo>
                    <a:pt x="3457" y="3318"/>
                    <a:pt x="3319" y="3042"/>
                    <a:pt x="3146" y="2731"/>
                  </a:cubicBezTo>
                  <a:cubicBezTo>
                    <a:pt x="3008" y="3042"/>
                    <a:pt x="2869" y="3180"/>
                    <a:pt x="2731" y="3457"/>
                  </a:cubicBezTo>
                  <a:lnTo>
                    <a:pt x="2593" y="3457"/>
                  </a:lnTo>
                  <a:cubicBezTo>
                    <a:pt x="2143" y="3318"/>
                    <a:pt x="1590" y="3042"/>
                    <a:pt x="1141" y="2592"/>
                  </a:cubicBezTo>
                  <a:lnTo>
                    <a:pt x="1003" y="2592"/>
                  </a:lnTo>
                  <a:cubicBezTo>
                    <a:pt x="1141" y="2454"/>
                    <a:pt x="1141" y="2316"/>
                    <a:pt x="1279" y="2178"/>
                  </a:cubicBezTo>
                  <a:lnTo>
                    <a:pt x="1279" y="2178"/>
                  </a:lnTo>
                  <a:cubicBezTo>
                    <a:pt x="726" y="2316"/>
                    <a:pt x="139" y="2731"/>
                    <a:pt x="0" y="3318"/>
                  </a:cubicBezTo>
                  <a:cubicBezTo>
                    <a:pt x="0" y="4459"/>
                    <a:pt x="139" y="5634"/>
                    <a:pt x="415" y="6775"/>
                  </a:cubicBezTo>
                  <a:cubicBezTo>
                    <a:pt x="415" y="6913"/>
                    <a:pt x="553" y="6913"/>
                    <a:pt x="553" y="7051"/>
                  </a:cubicBezTo>
                  <a:lnTo>
                    <a:pt x="726" y="7224"/>
                  </a:lnTo>
                  <a:cubicBezTo>
                    <a:pt x="1418" y="7639"/>
                    <a:pt x="2005" y="7777"/>
                    <a:pt x="2731" y="8088"/>
                  </a:cubicBezTo>
                  <a:cubicBezTo>
                    <a:pt x="2731" y="8227"/>
                    <a:pt x="2869" y="8503"/>
                    <a:pt x="2869" y="8641"/>
                  </a:cubicBezTo>
                  <a:cubicBezTo>
                    <a:pt x="2869" y="8780"/>
                    <a:pt x="2869" y="8952"/>
                    <a:pt x="3008" y="8952"/>
                  </a:cubicBezTo>
                  <a:lnTo>
                    <a:pt x="3146" y="9091"/>
                  </a:lnTo>
                  <a:cubicBezTo>
                    <a:pt x="4874" y="9644"/>
                    <a:pt x="6602" y="10093"/>
                    <a:pt x="8503" y="10508"/>
                  </a:cubicBezTo>
                  <a:cubicBezTo>
                    <a:pt x="9368" y="10681"/>
                    <a:pt x="10232" y="10957"/>
                    <a:pt x="11234" y="11095"/>
                  </a:cubicBezTo>
                  <a:cubicBezTo>
                    <a:pt x="11649" y="11234"/>
                    <a:pt x="12098" y="11234"/>
                    <a:pt x="12513" y="11372"/>
                  </a:cubicBezTo>
                  <a:cubicBezTo>
                    <a:pt x="12962" y="11545"/>
                    <a:pt x="13377" y="11545"/>
                    <a:pt x="13826" y="11683"/>
                  </a:cubicBezTo>
                  <a:cubicBezTo>
                    <a:pt x="14103" y="11683"/>
                    <a:pt x="14241" y="11683"/>
                    <a:pt x="14379" y="11545"/>
                  </a:cubicBezTo>
                  <a:lnTo>
                    <a:pt x="14379" y="11372"/>
                  </a:lnTo>
                  <a:lnTo>
                    <a:pt x="14552" y="11234"/>
                  </a:lnTo>
                  <a:cubicBezTo>
                    <a:pt x="15416" y="11545"/>
                    <a:pt x="16281" y="11683"/>
                    <a:pt x="17283" y="11821"/>
                  </a:cubicBezTo>
                  <a:lnTo>
                    <a:pt x="17559" y="11821"/>
                  </a:lnTo>
                  <a:cubicBezTo>
                    <a:pt x="17559" y="11821"/>
                    <a:pt x="17698" y="11821"/>
                    <a:pt x="17836" y="11683"/>
                  </a:cubicBezTo>
                  <a:cubicBezTo>
                    <a:pt x="18424" y="11234"/>
                    <a:pt x="19011" y="10819"/>
                    <a:pt x="19426" y="10231"/>
                  </a:cubicBezTo>
                  <a:cubicBezTo>
                    <a:pt x="19875" y="9644"/>
                    <a:pt x="20290" y="8952"/>
                    <a:pt x="20739" y="8365"/>
                  </a:cubicBezTo>
                  <a:cubicBezTo>
                    <a:pt x="21154" y="7639"/>
                    <a:pt x="21604" y="7051"/>
                    <a:pt x="21880" y="6498"/>
                  </a:cubicBezTo>
                  <a:cubicBezTo>
                    <a:pt x="22157" y="6049"/>
                    <a:pt x="22329" y="5772"/>
                    <a:pt x="22468" y="5496"/>
                  </a:cubicBezTo>
                  <a:cubicBezTo>
                    <a:pt x="22606" y="5323"/>
                    <a:pt x="22744" y="5185"/>
                    <a:pt x="22744" y="5047"/>
                  </a:cubicBezTo>
                  <a:lnTo>
                    <a:pt x="23194" y="4632"/>
                  </a:lnTo>
                  <a:lnTo>
                    <a:pt x="23194" y="4321"/>
                  </a:lnTo>
                  <a:cubicBezTo>
                    <a:pt x="23194" y="4182"/>
                    <a:pt x="23332" y="4182"/>
                    <a:pt x="23332" y="4044"/>
                  </a:cubicBezTo>
                  <a:cubicBezTo>
                    <a:pt x="23194" y="3042"/>
                    <a:pt x="23194" y="2039"/>
                    <a:pt x="23021" y="1175"/>
                  </a:cubicBezTo>
                  <a:lnTo>
                    <a:pt x="23021" y="1002"/>
                  </a:lnTo>
                  <a:cubicBezTo>
                    <a:pt x="22744" y="588"/>
                    <a:pt x="22329" y="138"/>
                    <a:pt x="218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7422718" y="3792548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7147827" y="397393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7200568" y="3763015"/>
              <a:ext cx="143438" cy="137824"/>
            </a:xfrm>
            <a:custGeom>
              <a:avLst/>
              <a:gdLst/>
              <a:ahLst/>
              <a:cxnLst/>
              <a:rect l="l" t="t" r="r" b="b"/>
              <a:pathLst>
                <a:path w="7052" h="6776" extrusionOk="0">
                  <a:moveTo>
                    <a:pt x="3146" y="1"/>
                  </a:moveTo>
                  <a:cubicBezTo>
                    <a:pt x="2731" y="1"/>
                    <a:pt x="2143" y="139"/>
                    <a:pt x="1729" y="450"/>
                  </a:cubicBezTo>
                  <a:cubicBezTo>
                    <a:pt x="1279" y="588"/>
                    <a:pt x="1003" y="1003"/>
                    <a:pt x="692" y="1452"/>
                  </a:cubicBezTo>
                  <a:cubicBezTo>
                    <a:pt x="553" y="1591"/>
                    <a:pt x="553" y="1729"/>
                    <a:pt x="415" y="1867"/>
                  </a:cubicBezTo>
                  <a:cubicBezTo>
                    <a:pt x="277" y="2178"/>
                    <a:pt x="139" y="2455"/>
                    <a:pt x="139" y="2731"/>
                  </a:cubicBezTo>
                  <a:cubicBezTo>
                    <a:pt x="0" y="3457"/>
                    <a:pt x="139" y="4045"/>
                    <a:pt x="277" y="4598"/>
                  </a:cubicBezTo>
                  <a:cubicBezTo>
                    <a:pt x="415" y="4909"/>
                    <a:pt x="553" y="5185"/>
                    <a:pt x="864" y="5462"/>
                  </a:cubicBezTo>
                  <a:cubicBezTo>
                    <a:pt x="1003" y="5635"/>
                    <a:pt x="1279" y="5911"/>
                    <a:pt x="1556" y="6049"/>
                  </a:cubicBezTo>
                  <a:cubicBezTo>
                    <a:pt x="1867" y="6188"/>
                    <a:pt x="2143" y="6326"/>
                    <a:pt x="2282" y="6499"/>
                  </a:cubicBezTo>
                  <a:cubicBezTo>
                    <a:pt x="2593" y="6499"/>
                    <a:pt x="2869" y="6637"/>
                    <a:pt x="3284" y="6637"/>
                  </a:cubicBezTo>
                  <a:cubicBezTo>
                    <a:pt x="3595" y="6775"/>
                    <a:pt x="3872" y="6775"/>
                    <a:pt x="4010" y="6775"/>
                  </a:cubicBezTo>
                  <a:cubicBezTo>
                    <a:pt x="4459" y="6775"/>
                    <a:pt x="4874" y="6637"/>
                    <a:pt x="5185" y="6637"/>
                  </a:cubicBezTo>
                  <a:cubicBezTo>
                    <a:pt x="5462" y="6499"/>
                    <a:pt x="5738" y="6499"/>
                    <a:pt x="5876" y="6188"/>
                  </a:cubicBezTo>
                  <a:cubicBezTo>
                    <a:pt x="6187" y="6049"/>
                    <a:pt x="6464" y="5911"/>
                    <a:pt x="6602" y="5635"/>
                  </a:cubicBezTo>
                  <a:cubicBezTo>
                    <a:pt x="6740" y="5324"/>
                    <a:pt x="6913" y="5047"/>
                    <a:pt x="6913" y="4771"/>
                  </a:cubicBezTo>
                  <a:cubicBezTo>
                    <a:pt x="7052" y="4459"/>
                    <a:pt x="7052" y="4183"/>
                    <a:pt x="7052" y="3906"/>
                  </a:cubicBezTo>
                  <a:cubicBezTo>
                    <a:pt x="7052" y="3595"/>
                    <a:pt x="7052" y="3319"/>
                    <a:pt x="6913" y="2869"/>
                  </a:cubicBezTo>
                  <a:cubicBezTo>
                    <a:pt x="6913" y="2731"/>
                    <a:pt x="6740" y="2455"/>
                    <a:pt x="6602" y="2005"/>
                  </a:cubicBezTo>
                  <a:cubicBezTo>
                    <a:pt x="6464" y="1591"/>
                    <a:pt x="6187" y="1314"/>
                    <a:pt x="5876" y="865"/>
                  </a:cubicBezTo>
                  <a:cubicBezTo>
                    <a:pt x="5462" y="588"/>
                    <a:pt x="5012" y="450"/>
                    <a:pt x="4597" y="277"/>
                  </a:cubicBezTo>
                  <a:cubicBezTo>
                    <a:pt x="4148" y="139"/>
                    <a:pt x="3733" y="1"/>
                    <a:pt x="328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8" name="Google Shape;1378;p8"/>
          <p:cNvGrpSpPr/>
          <p:nvPr/>
        </p:nvGrpSpPr>
        <p:grpSpPr>
          <a:xfrm>
            <a:off x="1238457" y="3095676"/>
            <a:ext cx="1533281" cy="1331530"/>
            <a:chOff x="2599736" y="3491668"/>
            <a:chExt cx="1280081" cy="1111832"/>
          </a:xfrm>
        </p:grpSpPr>
        <p:sp>
          <p:nvSpPr>
            <p:cNvPr id="1379" name="Google Shape;1379;p8"/>
            <p:cNvSpPr/>
            <p:nvPr/>
          </p:nvSpPr>
          <p:spPr>
            <a:xfrm>
              <a:off x="2599736" y="3864141"/>
              <a:ext cx="1280081" cy="739359"/>
            </a:xfrm>
            <a:custGeom>
              <a:avLst/>
              <a:gdLst/>
              <a:ahLst/>
              <a:cxnLst/>
              <a:rect l="l" t="t" r="r" b="b"/>
              <a:pathLst>
                <a:path w="71274" h="41167" extrusionOk="0">
                  <a:moveTo>
                    <a:pt x="3872" y="1"/>
                  </a:moveTo>
                  <a:cubicBezTo>
                    <a:pt x="3319" y="1"/>
                    <a:pt x="2593" y="277"/>
                    <a:pt x="2316" y="1003"/>
                  </a:cubicBezTo>
                  <a:cubicBezTo>
                    <a:pt x="1452" y="2317"/>
                    <a:pt x="1003" y="3872"/>
                    <a:pt x="588" y="5324"/>
                  </a:cubicBezTo>
                  <a:cubicBezTo>
                    <a:pt x="139" y="7052"/>
                    <a:pt x="1" y="8780"/>
                    <a:pt x="139" y="10509"/>
                  </a:cubicBezTo>
                  <a:cubicBezTo>
                    <a:pt x="139" y="11234"/>
                    <a:pt x="277" y="11960"/>
                    <a:pt x="588" y="12686"/>
                  </a:cubicBezTo>
                  <a:cubicBezTo>
                    <a:pt x="865" y="13550"/>
                    <a:pt x="1280" y="14103"/>
                    <a:pt x="1729" y="14829"/>
                  </a:cubicBezTo>
                  <a:cubicBezTo>
                    <a:pt x="2144" y="15417"/>
                    <a:pt x="2731" y="15832"/>
                    <a:pt x="3319" y="16281"/>
                  </a:cubicBezTo>
                  <a:cubicBezTo>
                    <a:pt x="3872" y="16696"/>
                    <a:pt x="4598" y="17283"/>
                    <a:pt x="5324" y="17698"/>
                  </a:cubicBezTo>
                  <a:cubicBezTo>
                    <a:pt x="8054" y="19426"/>
                    <a:pt x="11096" y="20878"/>
                    <a:pt x="13965" y="22468"/>
                  </a:cubicBezTo>
                  <a:cubicBezTo>
                    <a:pt x="15555" y="23332"/>
                    <a:pt x="17007" y="24196"/>
                    <a:pt x="18424" y="25199"/>
                  </a:cubicBezTo>
                  <a:cubicBezTo>
                    <a:pt x="20152" y="26512"/>
                    <a:pt x="22019" y="27791"/>
                    <a:pt x="23747" y="29243"/>
                  </a:cubicBezTo>
                  <a:cubicBezTo>
                    <a:pt x="27653" y="32250"/>
                    <a:pt x="31524" y="35430"/>
                    <a:pt x="35706" y="38161"/>
                  </a:cubicBezTo>
                  <a:cubicBezTo>
                    <a:pt x="36709" y="38886"/>
                    <a:pt x="37573" y="39474"/>
                    <a:pt x="38610" y="40027"/>
                  </a:cubicBezTo>
                  <a:cubicBezTo>
                    <a:pt x="39474" y="40476"/>
                    <a:pt x="40338" y="40753"/>
                    <a:pt x="41202" y="40891"/>
                  </a:cubicBezTo>
                  <a:cubicBezTo>
                    <a:pt x="41995" y="41082"/>
                    <a:pt x="42813" y="41167"/>
                    <a:pt x="43635" y="41167"/>
                  </a:cubicBezTo>
                  <a:cubicBezTo>
                    <a:pt x="44747" y="41167"/>
                    <a:pt x="45866" y="41011"/>
                    <a:pt x="46940" y="40753"/>
                  </a:cubicBezTo>
                  <a:cubicBezTo>
                    <a:pt x="47804" y="40476"/>
                    <a:pt x="48668" y="40027"/>
                    <a:pt x="49532" y="39751"/>
                  </a:cubicBezTo>
                  <a:cubicBezTo>
                    <a:pt x="50397" y="39301"/>
                    <a:pt x="51122" y="38886"/>
                    <a:pt x="51848" y="38437"/>
                  </a:cubicBezTo>
                  <a:cubicBezTo>
                    <a:pt x="53715" y="37296"/>
                    <a:pt x="55305" y="36018"/>
                    <a:pt x="56895" y="34704"/>
                  </a:cubicBezTo>
                  <a:cubicBezTo>
                    <a:pt x="59764" y="32250"/>
                    <a:pt x="62218" y="29658"/>
                    <a:pt x="65087" y="27376"/>
                  </a:cubicBezTo>
                  <a:cubicBezTo>
                    <a:pt x="66815" y="26063"/>
                    <a:pt x="68543" y="25060"/>
                    <a:pt x="69857" y="23470"/>
                  </a:cubicBezTo>
                  <a:cubicBezTo>
                    <a:pt x="70272" y="23056"/>
                    <a:pt x="70583" y="22606"/>
                    <a:pt x="70859" y="22019"/>
                  </a:cubicBezTo>
                  <a:cubicBezTo>
                    <a:pt x="70859" y="21742"/>
                    <a:pt x="70997" y="21466"/>
                    <a:pt x="71136" y="21155"/>
                  </a:cubicBezTo>
                  <a:cubicBezTo>
                    <a:pt x="71274" y="20878"/>
                    <a:pt x="71274" y="20602"/>
                    <a:pt x="71274" y="20152"/>
                  </a:cubicBezTo>
                  <a:lnTo>
                    <a:pt x="71274" y="19599"/>
                  </a:lnTo>
                  <a:cubicBezTo>
                    <a:pt x="71274" y="19288"/>
                    <a:pt x="71136" y="18873"/>
                    <a:pt x="70997" y="18562"/>
                  </a:cubicBezTo>
                  <a:cubicBezTo>
                    <a:pt x="70721" y="17698"/>
                    <a:pt x="70272" y="17145"/>
                    <a:pt x="69719" y="16557"/>
                  </a:cubicBezTo>
                  <a:cubicBezTo>
                    <a:pt x="69371" y="16144"/>
                    <a:pt x="68890" y="15960"/>
                    <a:pt x="68421" y="15960"/>
                  </a:cubicBezTo>
                  <a:cubicBezTo>
                    <a:pt x="67910" y="15960"/>
                    <a:pt x="67415" y="16179"/>
                    <a:pt x="67126" y="16557"/>
                  </a:cubicBezTo>
                  <a:cubicBezTo>
                    <a:pt x="66262" y="17283"/>
                    <a:pt x="66400" y="18424"/>
                    <a:pt x="67126" y="19288"/>
                  </a:cubicBezTo>
                  <a:lnTo>
                    <a:pt x="67264" y="19426"/>
                  </a:lnTo>
                  <a:cubicBezTo>
                    <a:pt x="67264" y="19599"/>
                    <a:pt x="67403" y="19599"/>
                    <a:pt x="67403" y="19737"/>
                  </a:cubicBezTo>
                  <a:lnTo>
                    <a:pt x="67403" y="19876"/>
                  </a:lnTo>
                  <a:lnTo>
                    <a:pt x="67403" y="20014"/>
                  </a:lnTo>
                  <a:lnTo>
                    <a:pt x="67403" y="20290"/>
                  </a:lnTo>
                  <a:cubicBezTo>
                    <a:pt x="67264" y="20602"/>
                    <a:pt x="67126" y="20740"/>
                    <a:pt x="66953" y="20878"/>
                  </a:cubicBezTo>
                  <a:cubicBezTo>
                    <a:pt x="66539" y="21466"/>
                    <a:pt x="65951" y="22019"/>
                    <a:pt x="65398" y="22468"/>
                  </a:cubicBezTo>
                  <a:cubicBezTo>
                    <a:pt x="64361" y="23194"/>
                    <a:pt x="63359" y="23920"/>
                    <a:pt x="62494" y="24611"/>
                  </a:cubicBezTo>
                  <a:cubicBezTo>
                    <a:pt x="61354" y="25475"/>
                    <a:pt x="60351" y="26339"/>
                    <a:pt x="59349" y="27376"/>
                  </a:cubicBezTo>
                  <a:cubicBezTo>
                    <a:pt x="57171" y="29381"/>
                    <a:pt x="54855" y="31386"/>
                    <a:pt x="52436" y="33425"/>
                  </a:cubicBezTo>
                  <a:cubicBezTo>
                    <a:pt x="50846" y="34566"/>
                    <a:pt x="49118" y="35706"/>
                    <a:pt x="47389" y="36571"/>
                  </a:cubicBezTo>
                  <a:cubicBezTo>
                    <a:pt x="46387" y="36882"/>
                    <a:pt x="45523" y="37158"/>
                    <a:pt x="44486" y="37296"/>
                  </a:cubicBezTo>
                  <a:lnTo>
                    <a:pt x="43069" y="37296"/>
                  </a:lnTo>
                  <a:cubicBezTo>
                    <a:pt x="43207" y="36432"/>
                    <a:pt x="43069" y="35568"/>
                    <a:pt x="42758" y="34704"/>
                  </a:cubicBezTo>
                  <a:cubicBezTo>
                    <a:pt x="42343" y="33702"/>
                    <a:pt x="41755" y="32838"/>
                    <a:pt x="41029" y="31973"/>
                  </a:cubicBezTo>
                  <a:cubicBezTo>
                    <a:pt x="40767" y="31629"/>
                    <a:pt x="40303" y="31480"/>
                    <a:pt x="39825" y="31480"/>
                  </a:cubicBezTo>
                  <a:cubicBezTo>
                    <a:pt x="39295" y="31480"/>
                    <a:pt x="38746" y="31664"/>
                    <a:pt x="38437" y="31973"/>
                  </a:cubicBezTo>
                  <a:cubicBezTo>
                    <a:pt x="38022" y="32388"/>
                    <a:pt x="37884" y="32838"/>
                    <a:pt x="37884" y="33425"/>
                  </a:cubicBezTo>
                  <a:lnTo>
                    <a:pt x="37884" y="33702"/>
                  </a:lnTo>
                  <a:cubicBezTo>
                    <a:pt x="37746" y="33563"/>
                    <a:pt x="37573" y="33425"/>
                    <a:pt x="37435" y="33425"/>
                  </a:cubicBezTo>
                  <a:cubicBezTo>
                    <a:pt x="36017" y="32112"/>
                    <a:pt x="34566" y="30833"/>
                    <a:pt x="33425" y="29381"/>
                  </a:cubicBezTo>
                  <a:cubicBezTo>
                    <a:pt x="32976" y="28793"/>
                    <a:pt x="32561" y="28068"/>
                    <a:pt x="32250" y="27515"/>
                  </a:cubicBezTo>
                  <a:cubicBezTo>
                    <a:pt x="31973" y="26927"/>
                    <a:pt x="31835" y="26650"/>
                    <a:pt x="31386" y="26339"/>
                  </a:cubicBezTo>
                  <a:cubicBezTo>
                    <a:pt x="30971" y="26201"/>
                    <a:pt x="30660" y="26063"/>
                    <a:pt x="30383" y="26063"/>
                  </a:cubicBezTo>
                  <a:lnTo>
                    <a:pt x="29796" y="26063"/>
                  </a:lnTo>
                  <a:cubicBezTo>
                    <a:pt x="29381" y="26201"/>
                    <a:pt x="28932" y="26650"/>
                    <a:pt x="28655" y="27065"/>
                  </a:cubicBezTo>
                  <a:cubicBezTo>
                    <a:pt x="28517" y="27376"/>
                    <a:pt x="28517" y="27653"/>
                    <a:pt x="28517" y="28068"/>
                  </a:cubicBezTo>
                  <a:cubicBezTo>
                    <a:pt x="24784" y="25199"/>
                    <a:pt x="21154" y="22330"/>
                    <a:pt x="17283" y="20014"/>
                  </a:cubicBezTo>
                  <a:cubicBezTo>
                    <a:pt x="15555" y="18873"/>
                    <a:pt x="13550" y="18009"/>
                    <a:pt x="11649" y="17007"/>
                  </a:cubicBezTo>
                  <a:cubicBezTo>
                    <a:pt x="9644" y="15832"/>
                    <a:pt x="7640" y="14829"/>
                    <a:pt x="5911" y="13377"/>
                  </a:cubicBezTo>
                  <a:cubicBezTo>
                    <a:pt x="5324" y="13101"/>
                    <a:pt x="4909" y="12686"/>
                    <a:pt x="4460" y="12099"/>
                  </a:cubicBezTo>
                  <a:cubicBezTo>
                    <a:pt x="4460" y="11960"/>
                    <a:pt x="4321" y="11822"/>
                    <a:pt x="4183" y="11649"/>
                  </a:cubicBezTo>
                  <a:cubicBezTo>
                    <a:pt x="4183" y="11373"/>
                    <a:pt x="4045" y="10958"/>
                    <a:pt x="4045" y="10647"/>
                  </a:cubicBezTo>
                  <a:cubicBezTo>
                    <a:pt x="3872" y="9783"/>
                    <a:pt x="3872" y="8780"/>
                    <a:pt x="4045" y="7916"/>
                  </a:cubicBezTo>
                  <a:cubicBezTo>
                    <a:pt x="4183" y="6464"/>
                    <a:pt x="4598" y="5186"/>
                    <a:pt x="5047" y="3872"/>
                  </a:cubicBezTo>
                  <a:cubicBezTo>
                    <a:pt x="5185" y="3457"/>
                    <a:pt x="5324" y="3181"/>
                    <a:pt x="5600" y="2870"/>
                  </a:cubicBezTo>
                  <a:cubicBezTo>
                    <a:pt x="6050" y="2006"/>
                    <a:pt x="5773" y="865"/>
                    <a:pt x="4909" y="277"/>
                  </a:cubicBezTo>
                  <a:cubicBezTo>
                    <a:pt x="4598" y="139"/>
                    <a:pt x="4321" y="1"/>
                    <a:pt x="3872" y="1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>
              <a:off x="2990222" y="409941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8"/>
            <p:cNvSpPr/>
            <p:nvPr/>
          </p:nvSpPr>
          <p:spPr>
            <a:xfrm>
              <a:off x="2915095" y="4141012"/>
              <a:ext cx="62106" cy="46588"/>
            </a:xfrm>
            <a:custGeom>
              <a:avLst/>
              <a:gdLst/>
              <a:ahLst/>
              <a:cxnLst/>
              <a:rect l="l" t="t" r="r" b="b"/>
              <a:pathLst>
                <a:path w="3458" h="2594" extrusionOk="0">
                  <a:moveTo>
                    <a:pt x="1" y="1"/>
                  </a:moveTo>
                  <a:cubicBezTo>
                    <a:pt x="139" y="139"/>
                    <a:pt x="139" y="277"/>
                    <a:pt x="139" y="416"/>
                  </a:cubicBezTo>
                  <a:cubicBezTo>
                    <a:pt x="727" y="1003"/>
                    <a:pt x="1314" y="1418"/>
                    <a:pt x="1867" y="1867"/>
                  </a:cubicBezTo>
                  <a:cubicBezTo>
                    <a:pt x="2455" y="2144"/>
                    <a:pt x="2904" y="2455"/>
                    <a:pt x="3457" y="2593"/>
                  </a:cubicBezTo>
                  <a:cubicBezTo>
                    <a:pt x="3457" y="2455"/>
                    <a:pt x="3457" y="2144"/>
                    <a:pt x="3319" y="2006"/>
                  </a:cubicBezTo>
                  <a:lnTo>
                    <a:pt x="3181" y="2006"/>
                  </a:lnTo>
                  <a:cubicBezTo>
                    <a:pt x="3042" y="1867"/>
                    <a:pt x="3042" y="1867"/>
                    <a:pt x="2904" y="1729"/>
                  </a:cubicBezTo>
                  <a:cubicBezTo>
                    <a:pt x="2317" y="1418"/>
                    <a:pt x="1729" y="1141"/>
                    <a:pt x="1176" y="865"/>
                  </a:cubicBezTo>
                  <a:cubicBezTo>
                    <a:pt x="865" y="554"/>
                    <a:pt x="450" y="416"/>
                    <a:pt x="139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8"/>
            <p:cNvSpPr/>
            <p:nvPr/>
          </p:nvSpPr>
          <p:spPr>
            <a:xfrm>
              <a:off x="3018778" y="4145987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lnTo>
                    <a:pt x="0" y="139"/>
                  </a:lnTo>
                  <a:cubicBezTo>
                    <a:pt x="0" y="139"/>
                    <a:pt x="138" y="139"/>
                    <a:pt x="13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>
              <a:off x="3114380" y="418508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>
              <a:off x="2992701" y="4138533"/>
              <a:ext cx="39117" cy="51545"/>
            </a:xfrm>
            <a:custGeom>
              <a:avLst/>
              <a:gdLst/>
              <a:ahLst/>
              <a:cxnLst/>
              <a:rect l="l" t="t" r="r" b="b"/>
              <a:pathLst>
                <a:path w="2178" h="2870" extrusionOk="0">
                  <a:moveTo>
                    <a:pt x="2040" y="1"/>
                  </a:moveTo>
                  <a:lnTo>
                    <a:pt x="1452" y="554"/>
                  </a:lnTo>
                  <a:cubicBezTo>
                    <a:pt x="1003" y="1003"/>
                    <a:pt x="588" y="1418"/>
                    <a:pt x="139" y="2005"/>
                  </a:cubicBezTo>
                  <a:lnTo>
                    <a:pt x="0" y="2144"/>
                  </a:lnTo>
                  <a:lnTo>
                    <a:pt x="0" y="2869"/>
                  </a:lnTo>
                  <a:cubicBezTo>
                    <a:pt x="726" y="2144"/>
                    <a:pt x="1452" y="1279"/>
                    <a:pt x="2178" y="554"/>
                  </a:cubicBezTo>
                  <a:lnTo>
                    <a:pt x="2178" y="415"/>
                  </a:ln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>
              <a:off x="3262118" y="41435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" y="0"/>
                  </a:moveTo>
                  <a:lnTo>
                    <a:pt x="1" y="138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8"/>
            <p:cNvSpPr/>
            <p:nvPr/>
          </p:nvSpPr>
          <p:spPr>
            <a:xfrm>
              <a:off x="3388754" y="4057839"/>
              <a:ext cx="2514" cy="3107"/>
            </a:xfrm>
            <a:custGeom>
              <a:avLst/>
              <a:gdLst/>
              <a:ahLst/>
              <a:cxnLst/>
              <a:rect l="l" t="t" r="r" b="b"/>
              <a:pathLst>
                <a:path w="140" h="173" extrusionOk="0">
                  <a:moveTo>
                    <a:pt x="139" y="0"/>
                  </a:moveTo>
                  <a:cubicBezTo>
                    <a:pt x="139" y="173"/>
                    <a:pt x="1" y="173"/>
                    <a:pt x="1" y="173"/>
                  </a:cubicBezTo>
                  <a:lnTo>
                    <a:pt x="139" y="17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8"/>
            <p:cNvSpPr/>
            <p:nvPr/>
          </p:nvSpPr>
          <p:spPr>
            <a:xfrm>
              <a:off x="3391251" y="405783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>
              <a:off x="3044838" y="4226070"/>
              <a:ext cx="58999" cy="44092"/>
            </a:xfrm>
            <a:custGeom>
              <a:avLst/>
              <a:gdLst/>
              <a:ahLst/>
              <a:cxnLst/>
              <a:rect l="l" t="t" r="r" b="b"/>
              <a:pathLst>
                <a:path w="3285" h="2455" extrusionOk="0">
                  <a:moveTo>
                    <a:pt x="1" y="0"/>
                  </a:moveTo>
                  <a:lnTo>
                    <a:pt x="1" y="311"/>
                  </a:lnTo>
                  <a:cubicBezTo>
                    <a:pt x="554" y="726"/>
                    <a:pt x="1141" y="1175"/>
                    <a:pt x="1729" y="1590"/>
                  </a:cubicBezTo>
                  <a:cubicBezTo>
                    <a:pt x="2282" y="1867"/>
                    <a:pt x="2731" y="2178"/>
                    <a:pt x="3285" y="2454"/>
                  </a:cubicBezTo>
                  <a:lnTo>
                    <a:pt x="3285" y="1867"/>
                  </a:lnTo>
                  <a:cubicBezTo>
                    <a:pt x="3215" y="1953"/>
                    <a:pt x="3146" y="1996"/>
                    <a:pt x="3077" y="1996"/>
                  </a:cubicBezTo>
                  <a:cubicBezTo>
                    <a:pt x="3008" y="1996"/>
                    <a:pt x="2939" y="1953"/>
                    <a:pt x="2870" y="1867"/>
                  </a:cubicBezTo>
                  <a:cubicBezTo>
                    <a:pt x="1867" y="1314"/>
                    <a:pt x="865" y="726"/>
                    <a:pt x="1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>
              <a:off x="3512912" y="431421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8"/>
            <p:cNvSpPr/>
            <p:nvPr/>
          </p:nvSpPr>
          <p:spPr>
            <a:xfrm>
              <a:off x="3370758" y="4042304"/>
              <a:ext cx="38506" cy="49695"/>
            </a:xfrm>
            <a:custGeom>
              <a:avLst/>
              <a:gdLst/>
              <a:ahLst/>
              <a:cxnLst/>
              <a:rect l="l" t="t" r="r" b="b"/>
              <a:pathLst>
                <a:path w="2144" h="2767" extrusionOk="0">
                  <a:moveTo>
                    <a:pt x="2144" y="1"/>
                  </a:moveTo>
                  <a:cubicBezTo>
                    <a:pt x="1867" y="312"/>
                    <a:pt x="1418" y="589"/>
                    <a:pt x="1141" y="865"/>
                  </a:cubicBezTo>
                  <a:lnTo>
                    <a:pt x="1141" y="1038"/>
                  </a:lnTo>
                  <a:cubicBezTo>
                    <a:pt x="692" y="1314"/>
                    <a:pt x="277" y="1729"/>
                    <a:pt x="1" y="2179"/>
                  </a:cubicBezTo>
                  <a:cubicBezTo>
                    <a:pt x="1" y="2317"/>
                    <a:pt x="1" y="2455"/>
                    <a:pt x="139" y="2766"/>
                  </a:cubicBezTo>
                  <a:cubicBezTo>
                    <a:pt x="865" y="1902"/>
                    <a:pt x="1418" y="1176"/>
                    <a:pt x="2144" y="450"/>
                  </a:cubicBezTo>
                  <a:lnTo>
                    <a:pt x="2144" y="312"/>
                  </a:lnTo>
                  <a:lnTo>
                    <a:pt x="2144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8"/>
            <p:cNvSpPr/>
            <p:nvPr/>
          </p:nvSpPr>
          <p:spPr>
            <a:xfrm>
              <a:off x="3262118" y="414598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>
              <a:off x="3349656" y="4086396"/>
              <a:ext cx="5604" cy="2496"/>
            </a:xfrm>
            <a:custGeom>
              <a:avLst/>
              <a:gdLst/>
              <a:ahLst/>
              <a:cxnLst/>
              <a:rect l="l" t="t" r="r" b="b"/>
              <a:pathLst>
                <a:path w="312" h="139" extrusionOk="0">
                  <a:moveTo>
                    <a:pt x="0" y="0"/>
                  </a:moveTo>
                  <a:cubicBezTo>
                    <a:pt x="139" y="138"/>
                    <a:pt x="311" y="138"/>
                    <a:pt x="311" y="138"/>
                  </a:cubicBezTo>
                  <a:lnTo>
                    <a:pt x="31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>
              <a:off x="3365173" y="439182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040" y="277"/>
                    <a:pt x="1729" y="415"/>
                    <a:pt x="1590" y="588"/>
                  </a:cubicBezTo>
                  <a:cubicBezTo>
                    <a:pt x="1176" y="1002"/>
                    <a:pt x="726" y="1452"/>
                    <a:pt x="312" y="2005"/>
                  </a:cubicBezTo>
                  <a:cubicBezTo>
                    <a:pt x="312" y="2005"/>
                    <a:pt x="139" y="2143"/>
                    <a:pt x="0" y="2143"/>
                  </a:cubicBezTo>
                  <a:lnTo>
                    <a:pt x="0" y="2454"/>
                  </a:lnTo>
                  <a:cubicBezTo>
                    <a:pt x="726" y="1728"/>
                    <a:pt x="1452" y="1002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>
              <a:off x="3393729" y="439925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8"/>
            <p:cNvSpPr/>
            <p:nvPr/>
          </p:nvSpPr>
          <p:spPr>
            <a:xfrm>
              <a:off x="3290064" y="4391823"/>
              <a:ext cx="59609" cy="44092"/>
            </a:xfrm>
            <a:custGeom>
              <a:avLst/>
              <a:gdLst/>
              <a:ahLst/>
              <a:cxnLst/>
              <a:rect l="l" t="t" r="r" b="b"/>
              <a:pathLst>
                <a:path w="3319" h="2455" extrusionOk="0">
                  <a:moveTo>
                    <a:pt x="0" y="0"/>
                  </a:moveTo>
                  <a:lnTo>
                    <a:pt x="0" y="277"/>
                  </a:lnTo>
                  <a:cubicBezTo>
                    <a:pt x="588" y="726"/>
                    <a:pt x="1175" y="1141"/>
                    <a:pt x="1901" y="1590"/>
                  </a:cubicBezTo>
                  <a:cubicBezTo>
                    <a:pt x="2316" y="1867"/>
                    <a:pt x="2765" y="2143"/>
                    <a:pt x="3318" y="2454"/>
                  </a:cubicBezTo>
                  <a:lnTo>
                    <a:pt x="3318" y="2143"/>
                  </a:lnTo>
                  <a:lnTo>
                    <a:pt x="3180" y="2143"/>
                  </a:lnTo>
                  <a:cubicBezTo>
                    <a:pt x="2178" y="1452"/>
                    <a:pt x="1037" y="864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>
              <a:off x="3484356" y="42651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>
              <a:off x="3409247" y="4306154"/>
              <a:ext cx="62106" cy="41595"/>
            </a:xfrm>
            <a:custGeom>
              <a:avLst/>
              <a:gdLst/>
              <a:ahLst/>
              <a:cxnLst/>
              <a:rect l="l" t="t" r="r" b="b"/>
              <a:pathLst>
                <a:path w="3458" h="2316" extrusionOk="0">
                  <a:moveTo>
                    <a:pt x="1" y="0"/>
                  </a:moveTo>
                  <a:cubicBezTo>
                    <a:pt x="46" y="33"/>
                    <a:pt x="92" y="66"/>
                    <a:pt x="139" y="99"/>
                  </a:cubicBezTo>
                  <a:lnTo>
                    <a:pt x="139" y="99"/>
                  </a:lnTo>
                  <a:lnTo>
                    <a:pt x="139" y="0"/>
                  </a:lnTo>
                  <a:close/>
                  <a:moveTo>
                    <a:pt x="139" y="99"/>
                  </a:moveTo>
                  <a:lnTo>
                    <a:pt x="139" y="173"/>
                  </a:lnTo>
                  <a:cubicBezTo>
                    <a:pt x="726" y="588"/>
                    <a:pt x="1314" y="1037"/>
                    <a:pt x="1867" y="1452"/>
                  </a:cubicBezTo>
                  <a:cubicBezTo>
                    <a:pt x="2316" y="1728"/>
                    <a:pt x="2869" y="2039"/>
                    <a:pt x="3457" y="2316"/>
                  </a:cubicBezTo>
                  <a:cubicBezTo>
                    <a:pt x="3457" y="2178"/>
                    <a:pt x="3457" y="2178"/>
                    <a:pt x="3319" y="2039"/>
                  </a:cubicBezTo>
                  <a:lnTo>
                    <a:pt x="3181" y="2039"/>
                  </a:lnTo>
                  <a:cubicBezTo>
                    <a:pt x="2224" y="1347"/>
                    <a:pt x="1110" y="780"/>
                    <a:pt x="139" y="9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>
              <a:off x="3365173" y="435270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8"/>
            <p:cNvSpPr/>
            <p:nvPr/>
          </p:nvSpPr>
          <p:spPr>
            <a:xfrm>
              <a:off x="3163410" y="4309243"/>
              <a:ext cx="59627" cy="43481"/>
            </a:xfrm>
            <a:custGeom>
              <a:avLst/>
              <a:gdLst/>
              <a:ahLst/>
              <a:cxnLst/>
              <a:rect l="l" t="t" r="r" b="b"/>
              <a:pathLst>
                <a:path w="3320" h="2421" extrusionOk="0">
                  <a:moveTo>
                    <a:pt x="1" y="1"/>
                  </a:moveTo>
                  <a:lnTo>
                    <a:pt x="1" y="277"/>
                  </a:lnTo>
                  <a:cubicBezTo>
                    <a:pt x="588" y="692"/>
                    <a:pt x="1176" y="1280"/>
                    <a:pt x="1867" y="1556"/>
                  </a:cubicBezTo>
                  <a:cubicBezTo>
                    <a:pt x="2317" y="2006"/>
                    <a:pt x="2731" y="2282"/>
                    <a:pt x="3319" y="2420"/>
                  </a:cubicBezTo>
                  <a:lnTo>
                    <a:pt x="3319" y="2006"/>
                  </a:lnTo>
                  <a:cubicBezTo>
                    <a:pt x="2904" y="1729"/>
                    <a:pt x="2593" y="1556"/>
                    <a:pt x="2178" y="1280"/>
                  </a:cubicBezTo>
                  <a:cubicBezTo>
                    <a:pt x="1867" y="1142"/>
                    <a:pt x="1453" y="865"/>
                    <a:pt x="1003" y="692"/>
                  </a:cubicBezTo>
                  <a:cubicBezTo>
                    <a:pt x="727" y="416"/>
                    <a:pt x="312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8"/>
            <p:cNvSpPr/>
            <p:nvPr/>
          </p:nvSpPr>
          <p:spPr>
            <a:xfrm>
              <a:off x="3241015" y="427014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8"/>
            <p:cNvSpPr/>
            <p:nvPr/>
          </p:nvSpPr>
          <p:spPr>
            <a:xfrm>
              <a:off x="3119336" y="422109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040" y="1"/>
                  </a:moveTo>
                  <a:lnTo>
                    <a:pt x="1729" y="277"/>
                  </a:lnTo>
                  <a:cubicBezTo>
                    <a:pt x="1314" y="727"/>
                    <a:pt x="865" y="1003"/>
                    <a:pt x="450" y="1452"/>
                  </a:cubicBezTo>
                  <a:cubicBezTo>
                    <a:pt x="312" y="1729"/>
                    <a:pt x="173" y="1867"/>
                    <a:pt x="1" y="2005"/>
                  </a:cubicBezTo>
                  <a:lnTo>
                    <a:pt x="1" y="2144"/>
                  </a:lnTo>
                  <a:lnTo>
                    <a:pt x="1" y="2731"/>
                  </a:lnTo>
                  <a:cubicBezTo>
                    <a:pt x="727" y="2005"/>
                    <a:pt x="1452" y="1280"/>
                    <a:pt x="2178" y="415"/>
                  </a:cubicBezTo>
                  <a:cubicBezTo>
                    <a:pt x="2178" y="277"/>
                    <a:pt x="2178" y="139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8"/>
            <p:cNvSpPr/>
            <p:nvPr/>
          </p:nvSpPr>
          <p:spPr>
            <a:xfrm>
              <a:off x="3269572" y="4316697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8"/>
            <p:cNvSpPr/>
            <p:nvPr/>
          </p:nvSpPr>
          <p:spPr>
            <a:xfrm>
              <a:off x="3269572" y="431669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0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8"/>
            <p:cNvSpPr/>
            <p:nvPr/>
          </p:nvSpPr>
          <p:spPr>
            <a:xfrm>
              <a:off x="3238537" y="4311740"/>
              <a:ext cx="39117" cy="44092"/>
            </a:xfrm>
            <a:custGeom>
              <a:avLst/>
              <a:gdLst/>
              <a:ahLst/>
              <a:cxnLst/>
              <a:rect l="l" t="t" r="r" b="b"/>
              <a:pathLst>
                <a:path w="2178" h="2455" extrusionOk="0">
                  <a:moveTo>
                    <a:pt x="2178" y="0"/>
                  </a:moveTo>
                  <a:cubicBezTo>
                    <a:pt x="2005" y="138"/>
                    <a:pt x="1867" y="138"/>
                    <a:pt x="1728" y="277"/>
                  </a:cubicBezTo>
                  <a:cubicBezTo>
                    <a:pt x="1314" y="726"/>
                    <a:pt x="864" y="1141"/>
                    <a:pt x="588" y="1728"/>
                  </a:cubicBezTo>
                  <a:cubicBezTo>
                    <a:pt x="449" y="1867"/>
                    <a:pt x="277" y="1867"/>
                    <a:pt x="138" y="1867"/>
                  </a:cubicBezTo>
                  <a:lnTo>
                    <a:pt x="0" y="1867"/>
                  </a:lnTo>
                  <a:lnTo>
                    <a:pt x="0" y="2454"/>
                  </a:lnTo>
                  <a:cubicBezTo>
                    <a:pt x="726" y="1590"/>
                    <a:pt x="1452" y="864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8"/>
            <p:cNvSpPr/>
            <p:nvPr/>
          </p:nvSpPr>
          <p:spPr>
            <a:xfrm>
              <a:off x="3163410" y="4141012"/>
              <a:ext cx="62106" cy="41003"/>
            </a:xfrm>
            <a:custGeom>
              <a:avLst/>
              <a:gdLst/>
              <a:ahLst/>
              <a:cxnLst/>
              <a:rect l="l" t="t" r="r" b="b"/>
              <a:pathLst>
                <a:path w="3458" h="2283" extrusionOk="0">
                  <a:moveTo>
                    <a:pt x="1" y="1"/>
                  </a:moveTo>
                  <a:lnTo>
                    <a:pt x="1" y="139"/>
                  </a:lnTo>
                  <a:cubicBezTo>
                    <a:pt x="727" y="554"/>
                    <a:pt x="1314" y="1003"/>
                    <a:pt x="1867" y="1418"/>
                  </a:cubicBezTo>
                  <a:cubicBezTo>
                    <a:pt x="2317" y="1729"/>
                    <a:pt x="2904" y="2006"/>
                    <a:pt x="3457" y="2282"/>
                  </a:cubicBezTo>
                  <a:cubicBezTo>
                    <a:pt x="3319" y="2144"/>
                    <a:pt x="3319" y="2006"/>
                    <a:pt x="3319" y="1867"/>
                  </a:cubicBezTo>
                  <a:cubicBezTo>
                    <a:pt x="3181" y="1867"/>
                    <a:pt x="3043" y="1867"/>
                    <a:pt x="2904" y="1729"/>
                  </a:cubicBezTo>
                  <a:cubicBezTo>
                    <a:pt x="2040" y="1141"/>
                    <a:pt x="1003" y="72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3243494" y="3962238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178" y="0"/>
                  </a:moveTo>
                  <a:cubicBezTo>
                    <a:pt x="1902" y="138"/>
                    <a:pt x="1591" y="449"/>
                    <a:pt x="1314" y="726"/>
                  </a:cubicBezTo>
                  <a:cubicBezTo>
                    <a:pt x="865" y="1175"/>
                    <a:pt x="450" y="1590"/>
                    <a:pt x="1" y="2178"/>
                  </a:cubicBezTo>
                  <a:cubicBezTo>
                    <a:pt x="1" y="2316"/>
                    <a:pt x="1" y="2454"/>
                    <a:pt x="173" y="2592"/>
                  </a:cubicBezTo>
                  <a:cubicBezTo>
                    <a:pt x="865" y="1867"/>
                    <a:pt x="1452" y="1002"/>
                    <a:pt x="2178" y="311"/>
                  </a:cubicBezTo>
                  <a:lnTo>
                    <a:pt x="2178" y="138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3491809" y="4172065"/>
              <a:ext cx="3125" cy="2496"/>
            </a:xfrm>
            <a:custGeom>
              <a:avLst/>
              <a:gdLst/>
              <a:ahLst/>
              <a:cxnLst/>
              <a:rect l="l" t="t" r="r" b="b"/>
              <a:pathLst>
                <a:path w="174" h="139" extrusionOk="0">
                  <a:moveTo>
                    <a:pt x="1" y="0"/>
                  </a:moveTo>
                  <a:lnTo>
                    <a:pt x="1" y="138"/>
                  </a:lnTo>
                  <a:cubicBezTo>
                    <a:pt x="1" y="0"/>
                    <a:pt x="1" y="0"/>
                    <a:pt x="174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3191967" y="3985820"/>
              <a:ext cx="36028" cy="22989"/>
            </a:xfrm>
            <a:custGeom>
              <a:avLst/>
              <a:gdLst/>
              <a:ahLst/>
              <a:cxnLst/>
              <a:rect l="l" t="t" r="r" b="b"/>
              <a:pathLst>
                <a:path w="2006" h="128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39"/>
                    <a:pt x="277" y="277"/>
                    <a:pt x="588" y="415"/>
                  </a:cubicBezTo>
                  <a:cubicBezTo>
                    <a:pt x="1003" y="726"/>
                    <a:pt x="1591" y="1003"/>
                    <a:pt x="2006" y="1279"/>
                  </a:cubicBezTo>
                  <a:lnTo>
                    <a:pt x="2006" y="1003"/>
                  </a:lnTo>
                  <a:lnTo>
                    <a:pt x="1591" y="1003"/>
                  </a:lnTo>
                  <a:cubicBezTo>
                    <a:pt x="1003" y="554"/>
                    <a:pt x="450" y="277"/>
                    <a:pt x="1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3445257" y="4156529"/>
              <a:ext cx="21121" cy="13057"/>
            </a:xfrm>
            <a:custGeom>
              <a:avLst/>
              <a:gdLst/>
              <a:ahLst/>
              <a:cxnLst/>
              <a:rect l="l" t="t" r="r" b="b"/>
              <a:pathLst>
                <a:path w="1176" h="727" extrusionOk="0">
                  <a:moveTo>
                    <a:pt x="0" y="1"/>
                  </a:moveTo>
                  <a:lnTo>
                    <a:pt x="173" y="139"/>
                  </a:lnTo>
                  <a:cubicBezTo>
                    <a:pt x="450" y="277"/>
                    <a:pt x="864" y="554"/>
                    <a:pt x="1176" y="727"/>
                  </a:cubicBezTo>
                  <a:cubicBezTo>
                    <a:pt x="864" y="416"/>
                    <a:pt x="450" y="277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3489330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3233562" y="40969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2664302" y="4037347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3238537" y="4420380"/>
              <a:ext cx="4975" cy="2496"/>
            </a:xfrm>
            <a:custGeom>
              <a:avLst/>
              <a:gdLst/>
              <a:ahLst/>
              <a:cxnLst/>
              <a:rect l="l" t="t" r="r" b="b"/>
              <a:pathLst>
                <a:path w="277" h="139" extrusionOk="0">
                  <a:moveTo>
                    <a:pt x="277" y="138"/>
                  </a:moveTo>
                  <a:cubicBezTo>
                    <a:pt x="277" y="138"/>
                    <a:pt x="138" y="0"/>
                    <a:pt x="0" y="0"/>
                  </a:cubicBezTo>
                  <a:cubicBezTo>
                    <a:pt x="138" y="0"/>
                    <a:pt x="277" y="138"/>
                    <a:pt x="277" y="138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3437803" y="3807028"/>
              <a:ext cx="181288" cy="124175"/>
            </a:xfrm>
            <a:custGeom>
              <a:avLst/>
              <a:gdLst/>
              <a:ahLst/>
              <a:cxnLst/>
              <a:rect l="l" t="t" r="r" b="b"/>
              <a:pathLst>
                <a:path w="10094" h="6914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5"/>
                    <a:pt x="63" y="48"/>
                    <a:pt x="95" y="72"/>
                  </a:cubicBezTo>
                  <a:lnTo>
                    <a:pt x="95" y="72"/>
                  </a:lnTo>
                  <a:cubicBezTo>
                    <a:pt x="64" y="49"/>
                    <a:pt x="33" y="25"/>
                    <a:pt x="1" y="1"/>
                  </a:cubicBezTo>
                  <a:close/>
                  <a:moveTo>
                    <a:pt x="95" y="72"/>
                  </a:moveTo>
                  <a:lnTo>
                    <a:pt x="95" y="72"/>
                  </a:lnTo>
                  <a:cubicBezTo>
                    <a:pt x="250" y="191"/>
                    <a:pt x="392" y="303"/>
                    <a:pt x="533" y="402"/>
                  </a:cubicBezTo>
                  <a:lnTo>
                    <a:pt x="533" y="402"/>
                  </a:lnTo>
                  <a:cubicBezTo>
                    <a:pt x="386" y="292"/>
                    <a:pt x="240" y="182"/>
                    <a:pt x="95" y="72"/>
                  </a:cubicBezTo>
                  <a:close/>
                  <a:moveTo>
                    <a:pt x="533" y="402"/>
                  </a:moveTo>
                  <a:cubicBezTo>
                    <a:pt x="1507" y="1132"/>
                    <a:pt x="2514" y="1863"/>
                    <a:pt x="3595" y="2593"/>
                  </a:cubicBezTo>
                  <a:cubicBezTo>
                    <a:pt x="4909" y="3596"/>
                    <a:pt x="6326" y="4460"/>
                    <a:pt x="7778" y="5497"/>
                  </a:cubicBezTo>
                  <a:cubicBezTo>
                    <a:pt x="8504" y="5911"/>
                    <a:pt x="9368" y="6499"/>
                    <a:pt x="10094" y="6914"/>
                  </a:cubicBezTo>
                  <a:cubicBezTo>
                    <a:pt x="7778" y="5324"/>
                    <a:pt x="5462" y="3768"/>
                    <a:pt x="3181" y="2178"/>
                  </a:cubicBezTo>
                  <a:lnTo>
                    <a:pt x="1141" y="727"/>
                  </a:lnTo>
                  <a:cubicBezTo>
                    <a:pt x="919" y="653"/>
                    <a:pt x="727" y="539"/>
                    <a:pt x="533" y="40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3349656" y="4489903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0"/>
                  </a:moveTo>
                  <a:lnTo>
                    <a:pt x="0" y="139"/>
                  </a:lnTo>
                  <a:lnTo>
                    <a:pt x="139" y="139"/>
                  </a:lnTo>
                  <a:cubicBezTo>
                    <a:pt x="139" y="139"/>
                    <a:pt x="0" y="139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3378212" y="45078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3238537" y="39262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3473813" y="4172065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0"/>
                  </a:moveTo>
                  <a:lnTo>
                    <a:pt x="0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3517887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8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3137961" y="406092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1"/>
                  </a:moveTo>
                  <a:lnTo>
                    <a:pt x="139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3036774" y="4052864"/>
              <a:ext cx="59609" cy="46570"/>
            </a:xfrm>
            <a:custGeom>
              <a:avLst/>
              <a:gdLst/>
              <a:ahLst/>
              <a:cxnLst/>
              <a:rect l="l" t="t" r="r" b="b"/>
              <a:pathLst>
                <a:path w="3319" h="2593" extrusionOk="0">
                  <a:moveTo>
                    <a:pt x="0" y="1"/>
                  </a:moveTo>
                  <a:lnTo>
                    <a:pt x="0" y="450"/>
                  </a:lnTo>
                  <a:cubicBezTo>
                    <a:pt x="588" y="865"/>
                    <a:pt x="1314" y="1314"/>
                    <a:pt x="1867" y="1729"/>
                  </a:cubicBezTo>
                  <a:cubicBezTo>
                    <a:pt x="2316" y="2005"/>
                    <a:pt x="2869" y="2316"/>
                    <a:pt x="3319" y="2593"/>
                  </a:cubicBezTo>
                  <a:lnTo>
                    <a:pt x="3319" y="2005"/>
                  </a:lnTo>
                  <a:lnTo>
                    <a:pt x="3180" y="2005"/>
                  </a:lnTo>
                  <a:cubicBezTo>
                    <a:pt x="2005" y="1314"/>
                    <a:pt x="1003" y="726"/>
                    <a:pt x="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3111883" y="4050386"/>
              <a:ext cx="38506" cy="49049"/>
            </a:xfrm>
            <a:custGeom>
              <a:avLst/>
              <a:gdLst/>
              <a:ahLst/>
              <a:cxnLst/>
              <a:rect l="l" t="t" r="r" b="b"/>
              <a:pathLst>
                <a:path w="2144" h="2731" extrusionOk="0">
                  <a:moveTo>
                    <a:pt x="2144" y="0"/>
                  </a:moveTo>
                  <a:cubicBezTo>
                    <a:pt x="2006" y="277"/>
                    <a:pt x="1729" y="415"/>
                    <a:pt x="1591" y="588"/>
                  </a:cubicBezTo>
                  <a:cubicBezTo>
                    <a:pt x="1003" y="1003"/>
                    <a:pt x="588" y="1452"/>
                    <a:pt x="277" y="2005"/>
                  </a:cubicBezTo>
                  <a:cubicBezTo>
                    <a:pt x="139" y="2005"/>
                    <a:pt x="139" y="2143"/>
                    <a:pt x="1" y="2143"/>
                  </a:cubicBezTo>
                  <a:cubicBezTo>
                    <a:pt x="1" y="2316"/>
                    <a:pt x="139" y="2593"/>
                    <a:pt x="139" y="2731"/>
                  </a:cubicBezTo>
                  <a:cubicBezTo>
                    <a:pt x="865" y="2005"/>
                    <a:pt x="1453" y="1279"/>
                    <a:pt x="2144" y="415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3360198" y="4223574"/>
              <a:ext cx="36028" cy="41613"/>
            </a:xfrm>
            <a:custGeom>
              <a:avLst/>
              <a:gdLst/>
              <a:ahLst/>
              <a:cxnLst/>
              <a:rect l="l" t="t" r="r" b="b"/>
              <a:pathLst>
                <a:path w="2006" h="2317" extrusionOk="0">
                  <a:moveTo>
                    <a:pt x="2006" y="1"/>
                  </a:moveTo>
                  <a:lnTo>
                    <a:pt x="2006" y="1"/>
                  </a:lnTo>
                  <a:cubicBezTo>
                    <a:pt x="1940" y="87"/>
                    <a:pt x="1872" y="176"/>
                    <a:pt x="1801" y="265"/>
                  </a:cubicBezTo>
                  <a:lnTo>
                    <a:pt x="1801" y="265"/>
                  </a:lnTo>
                  <a:cubicBezTo>
                    <a:pt x="1912" y="229"/>
                    <a:pt x="2006" y="115"/>
                    <a:pt x="2006" y="1"/>
                  </a:cubicBezTo>
                  <a:close/>
                  <a:moveTo>
                    <a:pt x="1801" y="265"/>
                  </a:moveTo>
                  <a:cubicBezTo>
                    <a:pt x="1778" y="273"/>
                    <a:pt x="1753" y="277"/>
                    <a:pt x="1729" y="277"/>
                  </a:cubicBezTo>
                  <a:lnTo>
                    <a:pt x="1729" y="357"/>
                  </a:lnTo>
                  <a:lnTo>
                    <a:pt x="1729" y="357"/>
                  </a:lnTo>
                  <a:cubicBezTo>
                    <a:pt x="1753" y="326"/>
                    <a:pt x="1777" y="296"/>
                    <a:pt x="1801" y="265"/>
                  </a:cubicBezTo>
                  <a:close/>
                  <a:moveTo>
                    <a:pt x="1729" y="357"/>
                  </a:moveTo>
                  <a:cubicBezTo>
                    <a:pt x="1670" y="432"/>
                    <a:pt x="1610" y="507"/>
                    <a:pt x="1548" y="583"/>
                  </a:cubicBezTo>
                  <a:lnTo>
                    <a:pt x="1548" y="583"/>
                  </a:lnTo>
                  <a:cubicBezTo>
                    <a:pt x="1606" y="539"/>
                    <a:pt x="1667" y="494"/>
                    <a:pt x="1729" y="450"/>
                  </a:cubicBezTo>
                  <a:lnTo>
                    <a:pt x="1729" y="357"/>
                  </a:lnTo>
                  <a:close/>
                  <a:moveTo>
                    <a:pt x="1548" y="583"/>
                  </a:moveTo>
                  <a:lnTo>
                    <a:pt x="1548" y="583"/>
                  </a:lnTo>
                  <a:cubicBezTo>
                    <a:pt x="1055" y="960"/>
                    <a:pt x="694" y="1358"/>
                    <a:pt x="416" y="1729"/>
                  </a:cubicBezTo>
                  <a:cubicBezTo>
                    <a:pt x="277" y="1867"/>
                    <a:pt x="139" y="2006"/>
                    <a:pt x="1" y="2006"/>
                  </a:cubicBezTo>
                  <a:lnTo>
                    <a:pt x="1" y="2317"/>
                  </a:lnTo>
                  <a:cubicBezTo>
                    <a:pt x="540" y="1777"/>
                    <a:pt x="1079" y="1162"/>
                    <a:pt x="1548" y="583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3111883" y="40112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3494916" y="4141012"/>
              <a:ext cx="25467" cy="28574"/>
            </a:xfrm>
            <a:custGeom>
              <a:avLst/>
              <a:gdLst/>
              <a:ahLst/>
              <a:cxnLst/>
              <a:rect l="l" t="t" r="r" b="b"/>
              <a:pathLst>
                <a:path w="1418" h="1591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383" y="48"/>
                    <a:pt x="1347" y="94"/>
                    <a:pt x="1312" y="139"/>
                  </a:cubicBezTo>
                  <a:lnTo>
                    <a:pt x="1312" y="139"/>
                  </a:lnTo>
                  <a:cubicBezTo>
                    <a:pt x="1418" y="138"/>
                    <a:pt x="1418" y="127"/>
                    <a:pt x="1418" y="1"/>
                  </a:cubicBezTo>
                  <a:close/>
                  <a:moveTo>
                    <a:pt x="1312" y="139"/>
                  </a:moveTo>
                  <a:cubicBezTo>
                    <a:pt x="1302" y="139"/>
                    <a:pt x="1291" y="139"/>
                    <a:pt x="1279" y="139"/>
                  </a:cubicBezTo>
                  <a:cubicBezTo>
                    <a:pt x="865" y="554"/>
                    <a:pt x="415" y="1003"/>
                    <a:pt x="1" y="1591"/>
                  </a:cubicBezTo>
                  <a:cubicBezTo>
                    <a:pt x="507" y="1053"/>
                    <a:pt x="926" y="631"/>
                    <a:pt x="1312" y="139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3362694" y="41819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3282611" y="4218617"/>
              <a:ext cx="62088" cy="46570"/>
            </a:xfrm>
            <a:custGeom>
              <a:avLst/>
              <a:gdLst/>
              <a:ahLst/>
              <a:cxnLst/>
              <a:rect l="l" t="t" r="r" b="b"/>
              <a:pathLst>
                <a:path w="3457" h="2593" extrusionOk="0">
                  <a:moveTo>
                    <a:pt x="0" y="0"/>
                  </a:moveTo>
                  <a:lnTo>
                    <a:pt x="0" y="415"/>
                  </a:lnTo>
                  <a:lnTo>
                    <a:pt x="139" y="415"/>
                  </a:lnTo>
                  <a:cubicBezTo>
                    <a:pt x="726" y="865"/>
                    <a:pt x="1279" y="1279"/>
                    <a:pt x="1867" y="1729"/>
                  </a:cubicBezTo>
                  <a:cubicBezTo>
                    <a:pt x="2316" y="2005"/>
                    <a:pt x="2869" y="2282"/>
                    <a:pt x="3457" y="2593"/>
                  </a:cubicBezTo>
                  <a:cubicBezTo>
                    <a:pt x="3457" y="2455"/>
                    <a:pt x="3319" y="2282"/>
                    <a:pt x="3319" y="2143"/>
                  </a:cubicBezTo>
                  <a:cubicBezTo>
                    <a:pt x="2143" y="1418"/>
                    <a:pt x="1003" y="865"/>
                    <a:pt x="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3388754" y="4231656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3238537" y="4132948"/>
              <a:ext cx="39117" cy="49067"/>
            </a:xfrm>
            <a:custGeom>
              <a:avLst/>
              <a:gdLst/>
              <a:ahLst/>
              <a:cxnLst/>
              <a:rect l="l" t="t" r="r" b="b"/>
              <a:pathLst>
                <a:path w="2178" h="2732" extrusionOk="0">
                  <a:moveTo>
                    <a:pt x="2178" y="0"/>
                  </a:moveTo>
                  <a:cubicBezTo>
                    <a:pt x="1867" y="139"/>
                    <a:pt x="1590" y="450"/>
                    <a:pt x="1314" y="588"/>
                  </a:cubicBezTo>
                  <a:lnTo>
                    <a:pt x="1314" y="726"/>
                  </a:lnTo>
                  <a:lnTo>
                    <a:pt x="0" y="2040"/>
                  </a:lnTo>
                  <a:lnTo>
                    <a:pt x="0" y="2178"/>
                  </a:lnTo>
                  <a:cubicBezTo>
                    <a:pt x="0" y="2316"/>
                    <a:pt x="138" y="2455"/>
                    <a:pt x="138" y="2731"/>
                  </a:cubicBezTo>
                  <a:cubicBezTo>
                    <a:pt x="864" y="2040"/>
                    <a:pt x="1452" y="1176"/>
                    <a:pt x="2178" y="450"/>
                  </a:cubicBezTo>
                  <a:lnTo>
                    <a:pt x="2178" y="312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3484356" y="392125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3510433" y="3970302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" y="0"/>
                  </a:move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3468838" y="3995751"/>
              <a:ext cx="7471" cy="5604"/>
            </a:xfrm>
            <a:custGeom>
              <a:avLst/>
              <a:gdLst/>
              <a:ahLst/>
              <a:cxnLst/>
              <a:rect l="l" t="t" r="r" b="b"/>
              <a:pathLst>
                <a:path w="416" h="312" extrusionOk="0">
                  <a:moveTo>
                    <a:pt x="277" y="1"/>
                  </a:moveTo>
                  <a:cubicBezTo>
                    <a:pt x="139" y="173"/>
                    <a:pt x="139" y="173"/>
                    <a:pt x="1" y="173"/>
                  </a:cubicBezTo>
                  <a:cubicBezTo>
                    <a:pt x="139" y="173"/>
                    <a:pt x="277" y="312"/>
                    <a:pt x="416" y="312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3639566" y="405286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3621552" y="4052864"/>
              <a:ext cx="18032" cy="20510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1003" y="1"/>
                  </a:moveTo>
                  <a:cubicBezTo>
                    <a:pt x="939" y="104"/>
                    <a:pt x="866" y="207"/>
                    <a:pt x="788" y="306"/>
                  </a:cubicBezTo>
                  <a:lnTo>
                    <a:pt x="788" y="306"/>
                  </a:lnTo>
                  <a:cubicBezTo>
                    <a:pt x="855" y="248"/>
                    <a:pt x="927" y="192"/>
                    <a:pt x="1003" y="139"/>
                  </a:cubicBezTo>
                  <a:lnTo>
                    <a:pt x="1003" y="1"/>
                  </a:lnTo>
                  <a:close/>
                  <a:moveTo>
                    <a:pt x="788" y="306"/>
                  </a:moveTo>
                  <a:cubicBezTo>
                    <a:pt x="460" y="587"/>
                    <a:pt x="230" y="912"/>
                    <a:pt x="1" y="1141"/>
                  </a:cubicBezTo>
                  <a:cubicBezTo>
                    <a:pt x="213" y="929"/>
                    <a:pt x="528" y="634"/>
                    <a:pt x="788" y="306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3491809" y="3954785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0"/>
                  </a:moveTo>
                  <a:cubicBezTo>
                    <a:pt x="1729" y="277"/>
                    <a:pt x="1452" y="415"/>
                    <a:pt x="1176" y="726"/>
                  </a:cubicBezTo>
                  <a:lnTo>
                    <a:pt x="1176" y="864"/>
                  </a:lnTo>
                  <a:cubicBezTo>
                    <a:pt x="727" y="1141"/>
                    <a:pt x="312" y="1590"/>
                    <a:pt x="1" y="2143"/>
                  </a:cubicBezTo>
                  <a:lnTo>
                    <a:pt x="1" y="2593"/>
                  </a:lnTo>
                  <a:cubicBezTo>
                    <a:pt x="727" y="1867"/>
                    <a:pt x="1452" y="1141"/>
                    <a:pt x="2178" y="277"/>
                  </a:cubicBezTo>
                  <a:cubicBezTo>
                    <a:pt x="2178" y="139"/>
                    <a:pt x="2040" y="0"/>
                    <a:pt x="2040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3735167" y="408887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3388754" y="3884633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3619073" y="4221096"/>
              <a:ext cx="33549" cy="33549"/>
            </a:xfrm>
            <a:custGeom>
              <a:avLst/>
              <a:gdLst/>
              <a:ahLst/>
              <a:cxnLst/>
              <a:rect l="l" t="t" r="r" b="b"/>
              <a:pathLst>
                <a:path w="1868" h="1868" extrusionOk="0">
                  <a:moveTo>
                    <a:pt x="1867" y="1"/>
                  </a:moveTo>
                  <a:lnTo>
                    <a:pt x="1867" y="1"/>
                  </a:lnTo>
                  <a:cubicBezTo>
                    <a:pt x="1556" y="139"/>
                    <a:pt x="1418" y="277"/>
                    <a:pt x="1279" y="415"/>
                  </a:cubicBezTo>
                  <a:cubicBezTo>
                    <a:pt x="692" y="865"/>
                    <a:pt x="277" y="1280"/>
                    <a:pt x="1" y="1867"/>
                  </a:cubicBezTo>
                  <a:cubicBezTo>
                    <a:pt x="554" y="1280"/>
                    <a:pt x="1141" y="588"/>
                    <a:pt x="1867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3360198" y="3835584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3290064" y="3879658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1"/>
                  </a:moveTo>
                  <a:cubicBezTo>
                    <a:pt x="317" y="267"/>
                    <a:pt x="658" y="510"/>
                    <a:pt x="1011" y="741"/>
                  </a:cubicBezTo>
                  <a:lnTo>
                    <a:pt x="1011" y="741"/>
                  </a:lnTo>
                  <a:cubicBezTo>
                    <a:pt x="679" y="491"/>
                    <a:pt x="339" y="240"/>
                    <a:pt x="0" y="1"/>
                  </a:cubicBezTo>
                  <a:close/>
                  <a:moveTo>
                    <a:pt x="1011" y="741"/>
                  </a:moveTo>
                  <a:cubicBezTo>
                    <a:pt x="1255" y="923"/>
                    <a:pt x="1495" y="1104"/>
                    <a:pt x="1728" y="1280"/>
                  </a:cubicBezTo>
                  <a:cubicBezTo>
                    <a:pt x="2316" y="1729"/>
                    <a:pt x="2765" y="2006"/>
                    <a:pt x="3318" y="2144"/>
                  </a:cubicBezTo>
                  <a:lnTo>
                    <a:pt x="3318" y="1867"/>
                  </a:lnTo>
                  <a:lnTo>
                    <a:pt x="2904" y="1867"/>
                  </a:lnTo>
                  <a:cubicBezTo>
                    <a:pt x="2269" y="1495"/>
                    <a:pt x="1621" y="1137"/>
                    <a:pt x="1011" y="74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639566" y="4228549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0"/>
                  </a:move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737645" y="4132948"/>
              <a:ext cx="33549" cy="33531"/>
            </a:xfrm>
            <a:custGeom>
              <a:avLst/>
              <a:gdLst/>
              <a:ahLst/>
              <a:cxnLst/>
              <a:rect l="l" t="t" r="r" b="b"/>
              <a:pathLst>
                <a:path w="1868" h="1867" extrusionOk="0">
                  <a:moveTo>
                    <a:pt x="1867" y="0"/>
                  </a:moveTo>
                  <a:cubicBezTo>
                    <a:pt x="1729" y="0"/>
                    <a:pt x="1591" y="139"/>
                    <a:pt x="1452" y="312"/>
                  </a:cubicBezTo>
                  <a:cubicBezTo>
                    <a:pt x="1003" y="726"/>
                    <a:pt x="588" y="1176"/>
                    <a:pt x="139" y="1729"/>
                  </a:cubicBezTo>
                  <a:lnTo>
                    <a:pt x="1" y="1867"/>
                  </a:lnTo>
                  <a:cubicBezTo>
                    <a:pt x="726" y="1314"/>
                    <a:pt x="1314" y="588"/>
                    <a:pt x="1867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3486852" y="4306154"/>
              <a:ext cx="39117" cy="41595"/>
            </a:xfrm>
            <a:custGeom>
              <a:avLst/>
              <a:gdLst/>
              <a:ahLst/>
              <a:cxnLst/>
              <a:rect l="l" t="t" r="r" b="b"/>
              <a:pathLst>
                <a:path w="2178" h="2316" extrusionOk="0">
                  <a:moveTo>
                    <a:pt x="2005" y="0"/>
                  </a:moveTo>
                  <a:cubicBezTo>
                    <a:pt x="1867" y="173"/>
                    <a:pt x="1728" y="311"/>
                    <a:pt x="1590" y="449"/>
                  </a:cubicBezTo>
                  <a:lnTo>
                    <a:pt x="1452" y="449"/>
                  </a:lnTo>
                  <a:cubicBezTo>
                    <a:pt x="1003" y="864"/>
                    <a:pt x="588" y="1314"/>
                    <a:pt x="277" y="1901"/>
                  </a:cubicBezTo>
                  <a:cubicBezTo>
                    <a:pt x="138" y="1901"/>
                    <a:pt x="0" y="2039"/>
                    <a:pt x="0" y="2039"/>
                  </a:cubicBezTo>
                  <a:lnTo>
                    <a:pt x="0" y="2316"/>
                  </a:lnTo>
                  <a:cubicBezTo>
                    <a:pt x="726" y="1590"/>
                    <a:pt x="1452" y="726"/>
                    <a:pt x="2178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2682298" y="4019351"/>
              <a:ext cx="83209" cy="36010"/>
            </a:xfrm>
            <a:custGeom>
              <a:avLst/>
              <a:gdLst/>
              <a:ahLst/>
              <a:cxnLst/>
              <a:rect l="l" t="t" r="r" b="b"/>
              <a:pathLst>
                <a:path w="4633" h="2005" extrusionOk="0">
                  <a:moveTo>
                    <a:pt x="4633" y="0"/>
                  </a:moveTo>
                  <a:lnTo>
                    <a:pt x="4633" y="0"/>
                  </a:lnTo>
                  <a:cubicBezTo>
                    <a:pt x="3319" y="588"/>
                    <a:pt x="2040" y="1141"/>
                    <a:pt x="727" y="1452"/>
                  </a:cubicBezTo>
                  <a:lnTo>
                    <a:pt x="588" y="1590"/>
                  </a:lnTo>
                  <a:cubicBezTo>
                    <a:pt x="450" y="1590"/>
                    <a:pt x="139" y="1452"/>
                    <a:pt x="1" y="1279"/>
                  </a:cubicBezTo>
                  <a:lnTo>
                    <a:pt x="1" y="1279"/>
                  </a:lnTo>
                  <a:cubicBezTo>
                    <a:pt x="139" y="1452"/>
                    <a:pt x="139" y="1590"/>
                    <a:pt x="139" y="1728"/>
                  </a:cubicBezTo>
                  <a:cubicBezTo>
                    <a:pt x="588" y="1867"/>
                    <a:pt x="1176" y="2005"/>
                    <a:pt x="1591" y="2005"/>
                  </a:cubicBezTo>
                  <a:cubicBezTo>
                    <a:pt x="2731" y="1452"/>
                    <a:pt x="3596" y="726"/>
                    <a:pt x="4633" y="0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3365173" y="3871594"/>
              <a:ext cx="39135" cy="46570"/>
            </a:xfrm>
            <a:custGeom>
              <a:avLst/>
              <a:gdLst/>
              <a:ahLst/>
              <a:cxnLst/>
              <a:rect l="l" t="t" r="r" b="b"/>
              <a:pathLst>
                <a:path w="2179" h="2593" extrusionOk="0">
                  <a:moveTo>
                    <a:pt x="2040" y="1"/>
                  </a:moveTo>
                  <a:cubicBezTo>
                    <a:pt x="1867" y="312"/>
                    <a:pt x="1590" y="450"/>
                    <a:pt x="1314" y="726"/>
                  </a:cubicBezTo>
                  <a:cubicBezTo>
                    <a:pt x="865" y="1176"/>
                    <a:pt x="450" y="1591"/>
                    <a:pt x="0" y="2178"/>
                  </a:cubicBezTo>
                  <a:lnTo>
                    <a:pt x="0" y="2593"/>
                  </a:lnTo>
                  <a:lnTo>
                    <a:pt x="2178" y="450"/>
                  </a:lnTo>
                  <a:lnTo>
                    <a:pt x="2178" y="312"/>
                  </a:lnTo>
                  <a:cubicBezTo>
                    <a:pt x="2178" y="173"/>
                    <a:pt x="2040" y="173"/>
                    <a:pt x="2040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3535883" y="4045411"/>
              <a:ext cx="59627" cy="38506"/>
            </a:xfrm>
            <a:custGeom>
              <a:avLst/>
              <a:gdLst/>
              <a:ahLst/>
              <a:cxnLst/>
              <a:rect l="l" t="t" r="r" b="b"/>
              <a:pathLst>
                <a:path w="3320" h="2144" extrusionOk="0">
                  <a:moveTo>
                    <a:pt x="1" y="1"/>
                  </a:moveTo>
                  <a:cubicBezTo>
                    <a:pt x="353" y="305"/>
                    <a:pt x="727" y="570"/>
                    <a:pt x="1107" y="812"/>
                  </a:cubicBezTo>
                  <a:lnTo>
                    <a:pt x="1107" y="812"/>
                  </a:lnTo>
                  <a:cubicBezTo>
                    <a:pt x="744" y="539"/>
                    <a:pt x="373" y="263"/>
                    <a:pt x="1" y="1"/>
                  </a:cubicBezTo>
                  <a:close/>
                  <a:moveTo>
                    <a:pt x="1107" y="812"/>
                  </a:moveTo>
                  <a:cubicBezTo>
                    <a:pt x="1318" y="970"/>
                    <a:pt x="1526" y="1127"/>
                    <a:pt x="1729" y="1280"/>
                  </a:cubicBezTo>
                  <a:cubicBezTo>
                    <a:pt x="2317" y="1556"/>
                    <a:pt x="2731" y="2006"/>
                    <a:pt x="3319" y="2144"/>
                  </a:cubicBezTo>
                  <a:lnTo>
                    <a:pt x="3319" y="2006"/>
                  </a:lnTo>
                  <a:lnTo>
                    <a:pt x="3181" y="2006"/>
                  </a:lnTo>
                  <a:cubicBezTo>
                    <a:pt x="2531" y="1625"/>
                    <a:pt x="1808" y="1258"/>
                    <a:pt x="1107" y="812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2718936" y="3688456"/>
              <a:ext cx="1132953" cy="809529"/>
            </a:xfrm>
            <a:custGeom>
              <a:avLst/>
              <a:gdLst/>
              <a:ahLst/>
              <a:cxnLst/>
              <a:rect l="l" t="t" r="r" b="b"/>
              <a:pathLst>
                <a:path w="63082" h="45074" extrusionOk="0">
                  <a:moveTo>
                    <a:pt x="34704" y="5739"/>
                  </a:moveTo>
                  <a:cubicBezTo>
                    <a:pt x="34842" y="5739"/>
                    <a:pt x="34842" y="5877"/>
                    <a:pt x="34842" y="5877"/>
                  </a:cubicBezTo>
                  <a:cubicBezTo>
                    <a:pt x="36294" y="6603"/>
                    <a:pt x="37572" y="7605"/>
                    <a:pt x="38713" y="8642"/>
                  </a:cubicBezTo>
                  <a:cubicBezTo>
                    <a:pt x="38886" y="8780"/>
                    <a:pt x="38886" y="8919"/>
                    <a:pt x="38886" y="9057"/>
                  </a:cubicBezTo>
                  <a:cubicBezTo>
                    <a:pt x="38886" y="9506"/>
                    <a:pt x="38886" y="10059"/>
                    <a:pt x="39024" y="10509"/>
                  </a:cubicBezTo>
                  <a:cubicBezTo>
                    <a:pt x="39024" y="10509"/>
                    <a:pt x="39024" y="10647"/>
                    <a:pt x="38886" y="10647"/>
                  </a:cubicBezTo>
                  <a:cubicBezTo>
                    <a:pt x="39024" y="10785"/>
                    <a:pt x="38886" y="10923"/>
                    <a:pt x="38886" y="11062"/>
                  </a:cubicBezTo>
                  <a:cubicBezTo>
                    <a:pt x="38437" y="11649"/>
                    <a:pt x="37849" y="12099"/>
                    <a:pt x="37434" y="12652"/>
                  </a:cubicBezTo>
                  <a:lnTo>
                    <a:pt x="36121" y="13965"/>
                  </a:lnTo>
                  <a:cubicBezTo>
                    <a:pt x="35982" y="14103"/>
                    <a:pt x="35844" y="14103"/>
                    <a:pt x="35844" y="14103"/>
                  </a:cubicBezTo>
                  <a:cubicBezTo>
                    <a:pt x="35706" y="13965"/>
                    <a:pt x="35568" y="13965"/>
                    <a:pt x="35568" y="13965"/>
                  </a:cubicBezTo>
                  <a:cubicBezTo>
                    <a:pt x="35429" y="13965"/>
                    <a:pt x="35429" y="13965"/>
                    <a:pt x="35257" y="13827"/>
                  </a:cubicBezTo>
                  <a:cubicBezTo>
                    <a:pt x="34565" y="13654"/>
                    <a:pt x="33839" y="13239"/>
                    <a:pt x="33114" y="12790"/>
                  </a:cubicBezTo>
                  <a:cubicBezTo>
                    <a:pt x="32526" y="12375"/>
                    <a:pt x="31800" y="11788"/>
                    <a:pt x="31247" y="11373"/>
                  </a:cubicBezTo>
                  <a:cubicBezTo>
                    <a:pt x="31109" y="11235"/>
                    <a:pt x="31109" y="11235"/>
                    <a:pt x="31109" y="11062"/>
                  </a:cubicBezTo>
                  <a:cubicBezTo>
                    <a:pt x="30936" y="11062"/>
                    <a:pt x="30936" y="10923"/>
                    <a:pt x="30936" y="10785"/>
                  </a:cubicBezTo>
                  <a:cubicBezTo>
                    <a:pt x="30798" y="10370"/>
                    <a:pt x="30798" y="9921"/>
                    <a:pt x="30798" y="9333"/>
                  </a:cubicBezTo>
                  <a:cubicBezTo>
                    <a:pt x="30798" y="9195"/>
                    <a:pt x="30798" y="9057"/>
                    <a:pt x="30936" y="9057"/>
                  </a:cubicBezTo>
                  <a:cubicBezTo>
                    <a:pt x="30936" y="8919"/>
                    <a:pt x="30936" y="8642"/>
                    <a:pt x="31109" y="8642"/>
                  </a:cubicBezTo>
                  <a:lnTo>
                    <a:pt x="31385" y="8331"/>
                  </a:lnTo>
                  <a:lnTo>
                    <a:pt x="32664" y="7052"/>
                  </a:lnTo>
                  <a:cubicBezTo>
                    <a:pt x="32975" y="6914"/>
                    <a:pt x="33114" y="6603"/>
                    <a:pt x="33390" y="6465"/>
                  </a:cubicBezTo>
                  <a:cubicBezTo>
                    <a:pt x="33701" y="6326"/>
                    <a:pt x="33978" y="6188"/>
                    <a:pt x="34116" y="6050"/>
                  </a:cubicBezTo>
                  <a:lnTo>
                    <a:pt x="34392" y="6050"/>
                  </a:lnTo>
                  <a:cubicBezTo>
                    <a:pt x="34392" y="5877"/>
                    <a:pt x="34565" y="5739"/>
                    <a:pt x="34704" y="5739"/>
                  </a:cubicBezTo>
                  <a:close/>
                  <a:moveTo>
                    <a:pt x="42031" y="10370"/>
                  </a:moveTo>
                  <a:cubicBezTo>
                    <a:pt x="43345" y="11235"/>
                    <a:pt x="44624" y="12237"/>
                    <a:pt x="45799" y="13239"/>
                  </a:cubicBezTo>
                  <a:cubicBezTo>
                    <a:pt x="45937" y="13378"/>
                    <a:pt x="45937" y="13516"/>
                    <a:pt x="45937" y="13654"/>
                  </a:cubicBezTo>
                  <a:cubicBezTo>
                    <a:pt x="45937" y="14103"/>
                    <a:pt x="45937" y="14518"/>
                    <a:pt x="46075" y="14968"/>
                  </a:cubicBezTo>
                  <a:cubicBezTo>
                    <a:pt x="46075" y="15106"/>
                    <a:pt x="46075" y="15106"/>
                    <a:pt x="45937" y="15244"/>
                  </a:cubicBezTo>
                  <a:cubicBezTo>
                    <a:pt x="46075" y="15382"/>
                    <a:pt x="45937" y="15555"/>
                    <a:pt x="45937" y="15693"/>
                  </a:cubicBezTo>
                  <a:cubicBezTo>
                    <a:pt x="45488" y="16108"/>
                    <a:pt x="44935" y="16696"/>
                    <a:pt x="44485" y="17111"/>
                  </a:cubicBezTo>
                  <a:cubicBezTo>
                    <a:pt x="44071" y="17698"/>
                    <a:pt x="43621" y="18148"/>
                    <a:pt x="43207" y="18562"/>
                  </a:cubicBezTo>
                  <a:lnTo>
                    <a:pt x="42895" y="18562"/>
                  </a:lnTo>
                  <a:cubicBezTo>
                    <a:pt x="42757" y="18562"/>
                    <a:pt x="42619" y="18562"/>
                    <a:pt x="42619" y="18424"/>
                  </a:cubicBezTo>
                  <a:lnTo>
                    <a:pt x="42342" y="18424"/>
                  </a:lnTo>
                  <a:cubicBezTo>
                    <a:pt x="41617" y="18148"/>
                    <a:pt x="40891" y="17698"/>
                    <a:pt x="40165" y="17283"/>
                  </a:cubicBezTo>
                  <a:cubicBezTo>
                    <a:pt x="39577" y="16834"/>
                    <a:pt x="38886" y="16419"/>
                    <a:pt x="38298" y="15970"/>
                  </a:cubicBezTo>
                  <a:cubicBezTo>
                    <a:pt x="38160" y="15832"/>
                    <a:pt x="38160" y="15832"/>
                    <a:pt x="38160" y="15693"/>
                  </a:cubicBezTo>
                  <a:cubicBezTo>
                    <a:pt x="38022" y="15555"/>
                    <a:pt x="38022" y="15555"/>
                    <a:pt x="38022" y="15382"/>
                  </a:cubicBezTo>
                  <a:cubicBezTo>
                    <a:pt x="37849" y="15106"/>
                    <a:pt x="37849" y="14829"/>
                    <a:pt x="37849" y="14691"/>
                  </a:cubicBezTo>
                  <a:cubicBezTo>
                    <a:pt x="37711" y="14380"/>
                    <a:pt x="37711" y="14242"/>
                    <a:pt x="37849" y="14103"/>
                  </a:cubicBezTo>
                  <a:lnTo>
                    <a:pt x="37849" y="13965"/>
                  </a:lnTo>
                  <a:cubicBezTo>
                    <a:pt x="37849" y="13827"/>
                    <a:pt x="37849" y="13654"/>
                    <a:pt x="38022" y="13516"/>
                  </a:cubicBezTo>
                  <a:cubicBezTo>
                    <a:pt x="38022" y="13378"/>
                    <a:pt x="38022" y="13239"/>
                    <a:pt x="38160" y="13101"/>
                  </a:cubicBezTo>
                  <a:cubicBezTo>
                    <a:pt x="38298" y="13101"/>
                    <a:pt x="38437" y="12963"/>
                    <a:pt x="38437" y="12790"/>
                  </a:cubicBezTo>
                  <a:cubicBezTo>
                    <a:pt x="38886" y="12513"/>
                    <a:pt x="39301" y="12099"/>
                    <a:pt x="39750" y="11649"/>
                  </a:cubicBezTo>
                  <a:cubicBezTo>
                    <a:pt x="40027" y="11373"/>
                    <a:pt x="40165" y="11235"/>
                    <a:pt x="40441" y="11062"/>
                  </a:cubicBezTo>
                  <a:cubicBezTo>
                    <a:pt x="40752" y="10923"/>
                    <a:pt x="41029" y="10647"/>
                    <a:pt x="41305" y="10647"/>
                  </a:cubicBezTo>
                  <a:cubicBezTo>
                    <a:pt x="41305" y="10509"/>
                    <a:pt x="41305" y="10509"/>
                    <a:pt x="41478" y="10509"/>
                  </a:cubicBezTo>
                  <a:cubicBezTo>
                    <a:pt x="41478" y="10509"/>
                    <a:pt x="41617" y="10370"/>
                    <a:pt x="41755" y="10370"/>
                  </a:cubicBezTo>
                  <a:close/>
                  <a:moveTo>
                    <a:pt x="28205" y="10785"/>
                  </a:moveTo>
                  <a:cubicBezTo>
                    <a:pt x="29657" y="11511"/>
                    <a:pt x="30798" y="12513"/>
                    <a:pt x="31973" y="13654"/>
                  </a:cubicBezTo>
                  <a:cubicBezTo>
                    <a:pt x="32111" y="13654"/>
                    <a:pt x="32249" y="13827"/>
                    <a:pt x="32111" y="13965"/>
                  </a:cubicBezTo>
                  <a:cubicBezTo>
                    <a:pt x="32111" y="14103"/>
                    <a:pt x="32249" y="14103"/>
                    <a:pt x="32249" y="14103"/>
                  </a:cubicBezTo>
                  <a:lnTo>
                    <a:pt x="32249" y="15382"/>
                  </a:lnTo>
                  <a:lnTo>
                    <a:pt x="32249" y="15693"/>
                  </a:lnTo>
                  <a:cubicBezTo>
                    <a:pt x="32249" y="15832"/>
                    <a:pt x="32249" y="15970"/>
                    <a:pt x="32111" y="16108"/>
                  </a:cubicBezTo>
                  <a:cubicBezTo>
                    <a:pt x="31662" y="16558"/>
                    <a:pt x="31247" y="17111"/>
                    <a:pt x="30798" y="17560"/>
                  </a:cubicBezTo>
                  <a:cubicBezTo>
                    <a:pt x="30383" y="17975"/>
                    <a:pt x="29934" y="18562"/>
                    <a:pt x="29380" y="19012"/>
                  </a:cubicBezTo>
                  <a:lnTo>
                    <a:pt x="29069" y="19012"/>
                  </a:lnTo>
                  <a:cubicBezTo>
                    <a:pt x="28931" y="19012"/>
                    <a:pt x="28931" y="19012"/>
                    <a:pt x="28793" y="18839"/>
                  </a:cubicBezTo>
                  <a:lnTo>
                    <a:pt x="28655" y="18839"/>
                  </a:lnTo>
                  <a:cubicBezTo>
                    <a:pt x="27791" y="18562"/>
                    <a:pt x="27065" y="18148"/>
                    <a:pt x="26477" y="17698"/>
                  </a:cubicBezTo>
                  <a:cubicBezTo>
                    <a:pt x="25751" y="17283"/>
                    <a:pt x="25198" y="16834"/>
                    <a:pt x="24472" y="16246"/>
                  </a:cubicBezTo>
                  <a:cubicBezTo>
                    <a:pt x="24472" y="16246"/>
                    <a:pt x="24472" y="16108"/>
                    <a:pt x="24334" y="16108"/>
                  </a:cubicBezTo>
                  <a:cubicBezTo>
                    <a:pt x="24334" y="15970"/>
                    <a:pt x="24196" y="15832"/>
                    <a:pt x="24196" y="15832"/>
                  </a:cubicBezTo>
                  <a:cubicBezTo>
                    <a:pt x="24196" y="15244"/>
                    <a:pt x="24023" y="14829"/>
                    <a:pt x="24023" y="14380"/>
                  </a:cubicBezTo>
                  <a:cubicBezTo>
                    <a:pt x="24023" y="14242"/>
                    <a:pt x="24196" y="14103"/>
                    <a:pt x="24196" y="13965"/>
                  </a:cubicBezTo>
                  <a:cubicBezTo>
                    <a:pt x="24196" y="13827"/>
                    <a:pt x="24196" y="13654"/>
                    <a:pt x="24334" y="13516"/>
                  </a:cubicBezTo>
                  <a:cubicBezTo>
                    <a:pt x="24472" y="13378"/>
                    <a:pt x="24611" y="13378"/>
                    <a:pt x="24749" y="13239"/>
                  </a:cubicBezTo>
                  <a:cubicBezTo>
                    <a:pt x="25198" y="12790"/>
                    <a:pt x="25475" y="12375"/>
                    <a:pt x="25924" y="12099"/>
                  </a:cubicBezTo>
                  <a:cubicBezTo>
                    <a:pt x="26201" y="11788"/>
                    <a:pt x="26477" y="11649"/>
                    <a:pt x="26615" y="11511"/>
                  </a:cubicBezTo>
                  <a:cubicBezTo>
                    <a:pt x="26926" y="11235"/>
                    <a:pt x="27203" y="11062"/>
                    <a:pt x="27479" y="10923"/>
                  </a:cubicBezTo>
                  <a:lnTo>
                    <a:pt x="27652" y="10923"/>
                  </a:lnTo>
                  <a:cubicBezTo>
                    <a:pt x="27791" y="10785"/>
                    <a:pt x="27929" y="10785"/>
                    <a:pt x="28067" y="10785"/>
                  </a:cubicBezTo>
                  <a:close/>
                  <a:moveTo>
                    <a:pt x="27929" y="3285"/>
                  </a:moveTo>
                  <a:cubicBezTo>
                    <a:pt x="28205" y="3285"/>
                    <a:pt x="28344" y="3285"/>
                    <a:pt x="28655" y="3457"/>
                  </a:cubicBezTo>
                  <a:cubicBezTo>
                    <a:pt x="28655" y="3457"/>
                    <a:pt x="28793" y="3457"/>
                    <a:pt x="28793" y="3596"/>
                  </a:cubicBezTo>
                  <a:cubicBezTo>
                    <a:pt x="28931" y="3596"/>
                    <a:pt x="29208" y="3596"/>
                    <a:pt x="29208" y="3734"/>
                  </a:cubicBezTo>
                  <a:cubicBezTo>
                    <a:pt x="29519" y="3872"/>
                    <a:pt x="29519" y="4149"/>
                    <a:pt x="29519" y="4322"/>
                  </a:cubicBezTo>
                  <a:cubicBezTo>
                    <a:pt x="29657" y="4598"/>
                    <a:pt x="29519" y="4736"/>
                    <a:pt x="29519" y="5013"/>
                  </a:cubicBezTo>
                  <a:cubicBezTo>
                    <a:pt x="29519" y="5186"/>
                    <a:pt x="29380" y="5462"/>
                    <a:pt x="29208" y="5600"/>
                  </a:cubicBezTo>
                  <a:cubicBezTo>
                    <a:pt x="29069" y="6050"/>
                    <a:pt x="28793" y="6465"/>
                    <a:pt x="28344" y="6914"/>
                  </a:cubicBezTo>
                  <a:cubicBezTo>
                    <a:pt x="27929" y="7190"/>
                    <a:pt x="27479" y="7605"/>
                    <a:pt x="27065" y="7916"/>
                  </a:cubicBezTo>
                  <a:cubicBezTo>
                    <a:pt x="26788" y="8055"/>
                    <a:pt x="26477" y="8193"/>
                    <a:pt x="26201" y="8469"/>
                  </a:cubicBezTo>
                  <a:cubicBezTo>
                    <a:pt x="26062" y="8642"/>
                    <a:pt x="25751" y="8780"/>
                    <a:pt x="25475" y="9057"/>
                  </a:cubicBezTo>
                  <a:cubicBezTo>
                    <a:pt x="24887" y="9506"/>
                    <a:pt x="24334" y="9783"/>
                    <a:pt x="23746" y="10198"/>
                  </a:cubicBezTo>
                  <a:cubicBezTo>
                    <a:pt x="22606" y="11062"/>
                    <a:pt x="21431" y="11926"/>
                    <a:pt x="20290" y="12790"/>
                  </a:cubicBezTo>
                  <a:cubicBezTo>
                    <a:pt x="19149" y="13654"/>
                    <a:pt x="17974" y="14691"/>
                    <a:pt x="16833" y="15555"/>
                  </a:cubicBezTo>
                  <a:cubicBezTo>
                    <a:pt x="15831" y="16558"/>
                    <a:pt x="14829" y="17560"/>
                    <a:pt x="13653" y="18562"/>
                  </a:cubicBezTo>
                  <a:cubicBezTo>
                    <a:pt x="12962" y="19426"/>
                    <a:pt x="12098" y="20152"/>
                    <a:pt x="11234" y="20878"/>
                  </a:cubicBezTo>
                  <a:cubicBezTo>
                    <a:pt x="10784" y="21155"/>
                    <a:pt x="10370" y="21604"/>
                    <a:pt x="9782" y="21742"/>
                  </a:cubicBezTo>
                  <a:cubicBezTo>
                    <a:pt x="9333" y="22019"/>
                    <a:pt x="8780" y="22157"/>
                    <a:pt x="8192" y="22157"/>
                  </a:cubicBezTo>
                  <a:lnTo>
                    <a:pt x="7328" y="22157"/>
                  </a:lnTo>
                  <a:cubicBezTo>
                    <a:pt x="7190" y="22157"/>
                    <a:pt x="7051" y="22019"/>
                    <a:pt x="6913" y="22019"/>
                  </a:cubicBezTo>
                  <a:cubicBezTo>
                    <a:pt x="6602" y="21881"/>
                    <a:pt x="6326" y="21742"/>
                    <a:pt x="6187" y="21431"/>
                  </a:cubicBezTo>
                  <a:cubicBezTo>
                    <a:pt x="5876" y="20878"/>
                    <a:pt x="6049" y="20152"/>
                    <a:pt x="6326" y="19703"/>
                  </a:cubicBezTo>
                  <a:cubicBezTo>
                    <a:pt x="6602" y="19288"/>
                    <a:pt x="6740" y="19012"/>
                    <a:pt x="6913" y="18701"/>
                  </a:cubicBezTo>
                  <a:cubicBezTo>
                    <a:pt x="7190" y="18424"/>
                    <a:pt x="7466" y="17975"/>
                    <a:pt x="7777" y="17698"/>
                  </a:cubicBezTo>
                  <a:cubicBezTo>
                    <a:pt x="8330" y="16972"/>
                    <a:pt x="9056" y="16419"/>
                    <a:pt x="9782" y="15832"/>
                  </a:cubicBezTo>
                  <a:cubicBezTo>
                    <a:pt x="10370" y="15244"/>
                    <a:pt x="10923" y="14829"/>
                    <a:pt x="11510" y="14242"/>
                  </a:cubicBezTo>
                  <a:cubicBezTo>
                    <a:pt x="12098" y="13827"/>
                    <a:pt x="12651" y="13378"/>
                    <a:pt x="13239" y="12963"/>
                  </a:cubicBezTo>
                  <a:cubicBezTo>
                    <a:pt x="14829" y="11788"/>
                    <a:pt x="16419" y="10647"/>
                    <a:pt x="17974" y="9645"/>
                  </a:cubicBezTo>
                  <a:cubicBezTo>
                    <a:pt x="18700" y="9057"/>
                    <a:pt x="19564" y="8469"/>
                    <a:pt x="20290" y="7916"/>
                  </a:cubicBezTo>
                  <a:cubicBezTo>
                    <a:pt x="21016" y="7467"/>
                    <a:pt x="21603" y="7052"/>
                    <a:pt x="22295" y="6465"/>
                  </a:cubicBezTo>
                  <a:cubicBezTo>
                    <a:pt x="23332" y="5739"/>
                    <a:pt x="24196" y="4875"/>
                    <a:pt x="25198" y="4322"/>
                  </a:cubicBezTo>
                  <a:cubicBezTo>
                    <a:pt x="25751" y="4010"/>
                    <a:pt x="26339" y="3596"/>
                    <a:pt x="26926" y="3457"/>
                  </a:cubicBezTo>
                  <a:cubicBezTo>
                    <a:pt x="27203" y="3457"/>
                    <a:pt x="27479" y="3285"/>
                    <a:pt x="27791" y="3285"/>
                  </a:cubicBezTo>
                  <a:close/>
                  <a:moveTo>
                    <a:pt x="48391" y="14968"/>
                  </a:moveTo>
                  <a:cubicBezTo>
                    <a:pt x="48530" y="14968"/>
                    <a:pt x="48530" y="15106"/>
                    <a:pt x="48668" y="15106"/>
                  </a:cubicBezTo>
                  <a:cubicBezTo>
                    <a:pt x="49947" y="15832"/>
                    <a:pt x="51260" y="16834"/>
                    <a:pt x="52401" y="17836"/>
                  </a:cubicBezTo>
                  <a:cubicBezTo>
                    <a:pt x="52539" y="17975"/>
                    <a:pt x="52539" y="18148"/>
                    <a:pt x="52539" y="18286"/>
                  </a:cubicBezTo>
                  <a:cubicBezTo>
                    <a:pt x="52539" y="18701"/>
                    <a:pt x="52712" y="19150"/>
                    <a:pt x="52712" y="19565"/>
                  </a:cubicBezTo>
                  <a:cubicBezTo>
                    <a:pt x="52712" y="19703"/>
                    <a:pt x="52712" y="19876"/>
                    <a:pt x="52539" y="19876"/>
                  </a:cubicBezTo>
                  <a:cubicBezTo>
                    <a:pt x="52712" y="20014"/>
                    <a:pt x="52712" y="20152"/>
                    <a:pt x="52539" y="20291"/>
                  </a:cubicBezTo>
                  <a:cubicBezTo>
                    <a:pt x="52124" y="20878"/>
                    <a:pt x="51675" y="21293"/>
                    <a:pt x="51122" y="21881"/>
                  </a:cubicBezTo>
                  <a:lnTo>
                    <a:pt x="49808" y="23159"/>
                  </a:lnTo>
                  <a:cubicBezTo>
                    <a:pt x="49739" y="23246"/>
                    <a:pt x="49670" y="23289"/>
                    <a:pt x="49618" y="23289"/>
                  </a:cubicBezTo>
                  <a:cubicBezTo>
                    <a:pt x="49567" y="23289"/>
                    <a:pt x="49532" y="23246"/>
                    <a:pt x="49532" y="23159"/>
                  </a:cubicBezTo>
                  <a:lnTo>
                    <a:pt x="49255" y="23159"/>
                  </a:lnTo>
                  <a:cubicBezTo>
                    <a:pt x="49255" y="23159"/>
                    <a:pt x="49083" y="23159"/>
                    <a:pt x="49083" y="23021"/>
                  </a:cubicBezTo>
                  <a:cubicBezTo>
                    <a:pt x="48218" y="22883"/>
                    <a:pt x="47527" y="22468"/>
                    <a:pt x="46801" y="21881"/>
                  </a:cubicBezTo>
                  <a:cubicBezTo>
                    <a:pt x="46214" y="21431"/>
                    <a:pt x="45488" y="21016"/>
                    <a:pt x="44935" y="20567"/>
                  </a:cubicBezTo>
                  <a:cubicBezTo>
                    <a:pt x="44762" y="20429"/>
                    <a:pt x="44762" y="20429"/>
                    <a:pt x="44762" y="20291"/>
                  </a:cubicBezTo>
                  <a:cubicBezTo>
                    <a:pt x="44624" y="20291"/>
                    <a:pt x="44624" y="20152"/>
                    <a:pt x="44624" y="20014"/>
                  </a:cubicBezTo>
                  <a:cubicBezTo>
                    <a:pt x="44485" y="19565"/>
                    <a:pt x="44485" y="19150"/>
                    <a:pt x="44485" y="18562"/>
                  </a:cubicBezTo>
                  <a:cubicBezTo>
                    <a:pt x="44485" y="18424"/>
                    <a:pt x="44485" y="18286"/>
                    <a:pt x="44624" y="18286"/>
                  </a:cubicBezTo>
                  <a:cubicBezTo>
                    <a:pt x="44624" y="18148"/>
                    <a:pt x="44624" y="17836"/>
                    <a:pt x="44762" y="17836"/>
                  </a:cubicBezTo>
                  <a:cubicBezTo>
                    <a:pt x="44935" y="17698"/>
                    <a:pt x="45073" y="17560"/>
                    <a:pt x="45211" y="17560"/>
                  </a:cubicBezTo>
                  <a:cubicBezTo>
                    <a:pt x="45488" y="17111"/>
                    <a:pt x="45937" y="16696"/>
                    <a:pt x="46352" y="16246"/>
                  </a:cubicBezTo>
                  <a:cubicBezTo>
                    <a:pt x="46663" y="16108"/>
                    <a:pt x="46801" y="15832"/>
                    <a:pt x="47078" y="15693"/>
                  </a:cubicBezTo>
                  <a:cubicBezTo>
                    <a:pt x="47354" y="15555"/>
                    <a:pt x="47665" y="15382"/>
                    <a:pt x="47942" y="15244"/>
                  </a:cubicBezTo>
                  <a:lnTo>
                    <a:pt x="48080" y="15244"/>
                  </a:lnTo>
                  <a:cubicBezTo>
                    <a:pt x="48218" y="15106"/>
                    <a:pt x="48218" y="14968"/>
                    <a:pt x="48391" y="14968"/>
                  </a:cubicBezTo>
                  <a:close/>
                  <a:moveTo>
                    <a:pt x="35257" y="15382"/>
                  </a:moveTo>
                  <a:cubicBezTo>
                    <a:pt x="36708" y="16108"/>
                    <a:pt x="37849" y="17111"/>
                    <a:pt x="39024" y="18148"/>
                  </a:cubicBezTo>
                  <a:cubicBezTo>
                    <a:pt x="39162" y="18286"/>
                    <a:pt x="39301" y="18424"/>
                    <a:pt x="39162" y="18562"/>
                  </a:cubicBezTo>
                  <a:cubicBezTo>
                    <a:pt x="39162" y="18562"/>
                    <a:pt x="39301" y="18562"/>
                    <a:pt x="39301" y="18701"/>
                  </a:cubicBezTo>
                  <a:lnTo>
                    <a:pt x="39301" y="20014"/>
                  </a:lnTo>
                  <a:lnTo>
                    <a:pt x="39301" y="20152"/>
                  </a:lnTo>
                  <a:cubicBezTo>
                    <a:pt x="39301" y="20291"/>
                    <a:pt x="39301" y="20567"/>
                    <a:pt x="39162" y="20567"/>
                  </a:cubicBezTo>
                  <a:cubicBezTo>
                    <a:pt x="38713" y="21155"/>
                    <a:pt x="38298" y="21604"/>
                    <a:pt x="37849" y="22157"/>
                  </a:cubicBezTo>
                  <a:cubicBezTo>
                    <a:pt x="37434" y="22606"/>
                    <a:pt x="36985" y="23021"/>
                    <a:pt x="36432" y="23471"/>
                  </a:cubicBezTo>
                  <a:cubicBezTo>
                    <a:pt x="36432" y="23609"/>
                    <a:pt x="36294" y="23609"/>
                    <a:pt x="36121" y="23609"/>
                  </a:cubicBezTo>
                  <a:cubicBezTo>
                    <a:pt x="35982" y="23609"/>
                    <a:pt x="35982" y="23471"/>
                    <a:pt x="35844" y="23471"/>
                  </a:cubicBezTo>
                  <a:lnTo>
                    <a:pt x="35706" y="23471"/>
                  </a:lnTo>
                  <a:cubicBezTo>
                    <a:pt x="34842" y="23159"/>
                    <a:pt x="34116" y="22745"/>
                    <a:pt x="33528" y="22295"/>
                  </a:cubicBezTo>
                  <a:cubicBezTo>
                    <a:pt x="32837" y="21881"/>
                    <a:pt x="32249" y="21293"/>
                    <a:pt x="31524" y="20878"/>
                  </a:cubicBezTo>
                  <a:cubicBezTo>
                    <a:pt x="31524" y="20878"/>
                    <a:pt x="31524" y="20740"/>
                    <a:pt x="31385" y="20567"/>
                  </a:cubicBezTo>
                  <a:cubicBezTo>
                    <a:pt x="31385" y="20567"/>
                    <a:pt x="31247" y="20429"/>
                    <a:pt x="31247" y="20291"/>
                  </a:cubicBezTo>
                  <a:lnTo>
                    <a:pt x="31247" y="19703"/>
                  </a:lnTo>
                  <a:lnTo>
                    <a:pt x="31109" y="19703"/>
                  </a:lnTo>
                  <a:cubicBezTo>
                    <a:pt x="30936" y="19565"/>
                    <a:pt x="30936" y="19150"/>
                    <a:pt x="31109" y="19012"/>
                  </a:cubicBezTo>
                  <a:lnTo>
                    <a:pt x="31109" y="18839"/>
                  </a:lnTo>
                  <a:cubicBezTo>
                    <a:pt x="31109" y="18701"/>
                    <a:pt x="31247" y="18701"/>
                    <a:pt x="31247" y="18562"/>
                  </a:cubicBezTo>
                  <a:cubicBezTo>
                    <a:pt x="31247" y="18424"/>
                    <a:pt x="31385" y="18286"/>
                    <a:pt x="31385" y="18148"/>
                  </a:cubicBezTo>
                  <a:cubicBezTo>
                    <a:pt x="31524" y="17975"/>
                    <a:pt x="31662" y="17836"/>
                    <a:pt x="31800" y="17836"/>
                  </a:cubicBezTo>
                  <a:cubicBezTo>
                    <a:pt x="32249" y="17422"/>
                    <a:pt x="32526" y="16972"/>
                    <a:pt x="32975" y="16558"/>
                  </a:cubicBezTo>
                  <a:cubicBezTo>
                    <a:pt x="33252" y="16419"/>
                    <a:pt x="33528" y="16108"/>
                    <a:pt x="33701" y="15970"/>
                  </a:cubicBezTo>
                  <a:cubicBezTo>
                    <a:pt x="33978" y="15832"/>
                    <a:pt x="34254" y="15693"/>
                    <a:pt x="34565" y="15555"/>
                  </a:cubicBezTo>
                  <a:lnTo>
                    <a:pt x="34704" y="15555"/>
                  </a:lnTo>
                  <a:cubicBezTo>
                    <a:pt x="34842" y="15382"/>
                    <a:pt x="34980" y="15382"/>
                    <a:pt x="35118" y="15382"/>
                  </a:cubicBezTo>
                  <a:close/>
                  <a:moveTo>
                    <a:pt x="20739" y="15832"/>
                  </a:moveTo>
                  <a:cubicBezTo>
                    <a:pt x="20739" y="15832"/>
                    <a:pt x="20877" y="15832"/>
                    <a:pt x="20877" y="15970"/>
                  </a:cubicBezTo>
                  <a:cubicBezTo>
                    <a:pt x="22295" y="16696"/>
                    <a:pt x="23470" y="17698"/>
                    <a:pt x="24749" y="18701"/>
                  </a:cubicBezTo>
                  <a:cubicBezTo>
                    <a:pt x="24749" y="18839"/>
                    <a:pt x="24887" y="19012"/>
                    <a:pt x="24887" y="19150"/>
                  </a:cubicBezTo>
                  <a:lnTo>
                    <a:pt x="24887" y="20429"/>
                  </a:lnTo>
                  <a:lnTo>
                    <a:pt x="24887" y="20740"/>
                  </a:lnTo>
                  <a:cubicBezTo>
                    <a:pt x="24887" y="20878"/>
                    <a:pt x="24887" y="21016"/>
                    <a:pt x="24749" y="21155"/>
                  </a:cubicBezTo>
                  <a:cubicBezTo>
                    <a:pt x="24334" y="21604"/>
                    <a:pt x="23885" y="22157"/>
                    <a:pt x="23470" y="22606"/>
                  </a:cubicBezTo>
                  <a:cubicBezTo>
                    <a:pt x="23021" y="23159"/>
                    <a:pt x="22606" y="23609"/>
                    <a:pt x="22018" y="24024"/>
                  </a:cubicBezTo>
                  <a:lnTo>
                    <a:pt x="21742" y="24024"/>
                  </a:lnTo>
                  <a:cubicBezTo>
                    <a:pt x="21742" y="24024"/>
                    <a:pt x="21603" y="24024"/>
                    <a:pt x="21603" y="23885"/>
                  </a:cubicBezTo>
                  <a:lnTo>
                    <a:pt x="21292" y="23885"/>
                  </a:lnTo>
                  <a:cubicBezTo>
                    <a:pt x="20566" y="23609"/>
                    <a:pt x="19875" y="23159"/>
                    <a:pt x="19149" y="22745"/>
                  </a:cubicBezTo>
                  <a:cubicBezTo>
                    <a:pt x="18423" y="22295"/>
                    <a:pt x="17836" y="21881"/>
                    <a:pt x="17110" y="21431"/>
                  </a:cubicBezTo>
                  <a:lnTo>
                    <a:pt x="17110" y="21155"/>
                  </a:lnTo>
                  <a:lnTo>
                    <a:pt x="16972" y="21155"/>
                  </a:lnTo>
                  <a:cubicBezTo>
                    <a:pt x="16972" y="21016"/>
                    <a:pt x="16833" y="21016"/>
                    <a:pt x="16833" y="20878"/>
                  </a:cubicBezTo>
                  <a:cubicBezTo>
                    <a:pt x="16833" y="20429"/>
                    <a:pt x="16695" y="19876"/>
                    <a:pt x="16695" y="19426"/>
                  </a:cubicBezTo>
                  <a:cubicBezTo>
                    <a:pt x="16695" y="19288"/>
                    <a:pt x="16833" y="19150"/>
                    <a:pt x="16833" y="19012"/>
                  </a:cubicBezTo>
                  <a:cubicBezTo>
                    <a:pt x="16833" y="18839"/>
                    <a:pt x="16972" y="18701"/>
                    <a:pt x="17110" y="18562"/>
                  </a:cubicBezTo>
                  <a:cubicBezTo>
                    <a:pt x="17110" y="18562"/>
                    <a:pt x="17283" y="18424"/>
                    <a:pt x="17421" y="18286"/>
                  </a:cubicBezTo>
                  <a:cubicBezTo>
                    <a:pt x="17836" y="17975"/>
                    <a:pt x="18285" y="17560"/>
                    <a:pt x="18700" y="17111"/>
                  </a:cubicBezTo>
                  <a:cubicBezTo>
                    <a:pt x="18838" y="16834"/>
                    <a:pt x="19149" y="16696"/>
                    <a:pt x="19426" y="16558"/>
                  </a:cubicBezTo>
                  <a:cubicBezTo>
                    <a:pt x="19564" y="16419"/>
                    <a:pt x="19875" y="16108"/>
                    <a:pt x="20152" y="16108"/>
                  </a:cubicBezTo>
                  <a:cubicBezTo>
                    <a:pt x="20152" y="15970"/>
                    <a:pt x="20290" y="15970"/>
                    <a:pt x="20290" y="15970"/>
                  </a:cubicBezTo>
                  <a:cubicBezTo>
                    <a:pt x="20428" y="15970"/>
                    <a:pt x="20566" y="15832"/>
                    <a:pt x="20739" y="15832"/>
                  </a:cubicBezTo>
                  <a:close/>
                  <a:moveTo>
                    <a:pt x="55719" y="19565"/>
                  </a:moveTo>
                  <a:cubicBezTo>
                    <a:pt x="57033" y="20429"/>
                    <a:pt x="58312" y="21431"/>
                    <a:pt x="59452" y="22468"/>
                  </a:cubicBezTo>
                  <a:cubicBezTo>
                    <a:pt x="59625" y="22606"/>
                    <a:pt x="59625" y="22745"/>
                    <a:pt x="59625" y="22883"/>
                  </a:cubicBezTo>
                  <a:cubicBezTo>
                    <a:pt x="59625" y="23332"/>
                    <a:pt x="59763" y="23747"/>
                    <a:pt x="59763" y="24196"/>
                  </a:cubicBezTo>
                  <a:cubicBezTo>
                    <a:pt x="59763" y="24335"/>
                    <a:pt x="59763" y="24335"/>
                    <a:pt x="59625" y="24473"/>
                  </a:cubicBezTo>
                  <a:cubicBezTo>
                    <a:pt x="59763" y="24611"/>
                    <a:pt x="59763" y="24749"/>
                    <a:pt x="59625" y="24888"/>
                  </a:cubicBezTo>
                  <a:cubicBezTo>
                    <a:pt x="59176" y="25337"/>
                    <a:pt x="58761" y="25925"/>
                    <a:pt x="58173" y="26339"/>
                  </a:cubicBezTo>
                  <a:cubicBezTo>
                    <a:pt x="57724" y="26927"/>
                    <a:pt x="57309" y="27342"/>
                    <a:pt x="56860" y="27791"/>
                  </a:cubicBezTo>
                  <a:lnTo>
                    <a:pt x="56583" y="27791"/>
                  </a:lnTo>
                  <a:cubicBezTo>
                    <a:pt x="56445" y="27791"/>
                    <a:pt x="56445" y="27791"/>
                    <a:pt x="56307" y="27653"/>
                  </a:cubicBezTo>
                  <a:lnTo>
                    <a:pt x="56168" y="27653"/>
                  </a:lnTo>
                  <a:cubicBezTo>
                    <a:pt x="55304" y="27342"/>
                    <a:pt x="54578" y="26927"/>
                    <a:pt x="53853" y="26478"/>
                  </a:cubicBezTo>
                  <a:cubicBezTo>
                    <a:pt x="53265" y="26063"/>
                    <a:pt x="52539" y="25614"/>
                    <a:pt x="51986" y="25061"/>
                  </a:cubicBezTo>
                  <a:cubicBezTo>
                    <a:pt x="51848" y="25061"/>
                    <a:pt x="51848" y="25061"/>
                    <a:pt x="51848" y="24888"/>
                  </a:cubicBezTo>
                  <a:cubicBezTo>
                    <a:pt x="51675" y="24749"/>
                    <a:pt x="51675" y="24749"/>
                    <a:pt x="51675" y="24611"/>
                  </a:cubicBezTo>
                  <a:cubicBezTo>
                    <a:pt x="51537" y="24024"/>
                    <a:pt x="51537" y="23609"/>
                    <a:pt x="51537" y="23159"/>
                  </a:cubicBezTo>
                  <a:cubicBezTo>
                    <a:pt x="51537" y="23021"/>
                    <a:pt x="51537" y="22883"/>
                    <a:pt x="51675" y="22745"/>
                  </a:cubicBezTo>
                  <a:cubicBezTo>
                    <a:pt x="51675" y="22606"/>
                    <a:pt x="51675" y="22468"/>
                    <a:pt x="51848" y="22295"/>
                  </a:cubicBezTo>
                  <a:cubicBezTo>
                    <a:pt x="51986" y="22295"/>
                    <a:pt x="52124" y="22157"/>
                    <a:pt x="52263" y="22019"/>
                  </a:cubicBezTo>
                  <a:lnTo>
                    <a:pt x="53403" y="20878"/>
                  </a:lnTo>
                  <a:cubicBezTo>
                    <a:pt x="53714" y="20567"/>
                    <a:pt x="53853" y="20429"/>
                    <a:pt x="54129" y="20291"/>
                  </a:cubicBezTo>
                  <a:cubicBezTo>
                    <a:pt x="54440" y="20014"/>
                    <a:pt x="54717" y="19876"/>
                    <a:pt x="54993" y="19703"/>
                  </a:cubicBezTo>
                  <a:lnTo>
                    <a:pt x="55132" y="19703"/>
                  </a:lnTo>
                  <a:cubicBezTo>
                    <a:pt x="55304" y="19703"/>
                    <a:pt x="55304" y="19565"/>
                    <a:pt x="55443" y="19565"/>
                  </a:cubicBezTo>
                  <a:close/>
                  <a:moveTo>
                    <a:pt x="41893" y="20014"/>
                  </a:moveTo>
                  <a:cubicBezTo>
                    <a:pt x="43345" y="20740"/>
                    <a:pt x="44485" y="21742"/>
                    <a:pt x="45799" y="22883"/>
                  </a:cubicBezTo>
                  <a:cubicBezTo>
                    <a:pt x="45799" y="22883"/>
                    <a:pt x="45937" y="23021"/>
                    <a:pt x="45937" y="23159"/>
                  </a:cubicBezTo>
                  <a:lnTo>
                    <a:pt x="45937" y="23332"/>
                  </a:lnTo>
                  <a:lnTo>
                    <a:pt x="45937" y="24611"/>
                  </a:lnTo>
                  <a:lnTo>
                    <a:pt x="45937" y="24888"/>
                  </a:lnTo>
                  <a:cubicBezTo>
                    <a:pt x="45937" y="25061"/>
                    <a:pt x="45937" y="25199"/>
                    <a:pt x="45799" y="25337"/>
                  </a:cubicBezTo>
                  <a:cubicBezTo>
                    <a:pt x="45350" y="25752"/>
                    <a:pt x="44935" y="26339"/>
                    <a:pt x="44485" y="26789"/>
                  </a:cubicBezTo>
                  <a:cubicBezTo>
                    <a:pt x="44071" y="27204"/>
                    <a:pt x="43621" y="27653"/>
                    <a:pt x="43034" y="28068"/>
                  </a:cubicBezTo>
                  <a:cubicBezTo>
                    <a:pt x="43034" y="28206"/>
                    <a:pt x="42895" y="28206"/>
                    <a:pt x="42757" y="28206"/>
                  </a:cubicBezTo>
                  <a:lnTo>
                    <a:pt x="42619" y="28068"/>
                  </a:lnTo>
                  <a:lnTo>
                    <a:pt x="42342" y="28068"/>
                  </a:lnTo>
                  <a:cubicBezTo>
                    <a:pt x="41617" y="27791"/>
                    <a:pt x="40891" y="27342"/>
                    <a:pt x="40165" y="26927"/>
                  </a:cubicBezTo>
                  <a:cubicBezTo>
                    <a:pt x="39439" y="26478"/>
                    <a:pt x="38886" y="26063"/>
                    <a:pt x="38160" y="25475"/>
                  </a:cubicBezTo>
                  <a:lnTo>
                    <a:pt x="38160" y="25337"/>
                  </a:lnTo>
                  <a:lnTo>
                    <a:pt x="38022" y="25337"/>
                  </a:lnTo>
                  <a:cubicBezTo>
                    <a:pt x="38022" y="25199"/>
                    <a:pt x="37849" y="25061"/>
                    <a:pt x="37849" y="25061"/>
                  </a:cubicBezTo>
                  <a:cubicBezTo>
                    <a:pt x="37849" y="24473"/>
                    <a:pt x="37711" y="24024"/>
                    <a:pt x="37711" y="23609"/>
                  </a:cubicBezTo>
                  <a:cubicBezTo>
                    <a:pt x="37711" y="23471"/>
                    <a:pt x="37849" y="23332"/>
                    <a:pt x="37849" y="23159"/>
                  </a:cubicBezTo>
                  <a:cubicBezTo>
                    <a:pt x="37849" y="23021"/>
                    <a:pt x="38022" y="22883"/>
                    <a:pt x="38160" y="22745"/>
                  </a:cubicBezTo>
                  <a:cubicBezTo>
                    <a:pt x="38160" y="22606"/>
                    <a:pt x="38298" y="22606"/>
                    <a:pt x="38437" y="22468"/>
                  </a:cubicBezTo>
                  <a:cubicBezTo>
                    <a:pt x="38886" y="22019"/>
                    <a:pt x="39301" y="21604"/>
                    <a:pt x="39750" y="21293"/>
                  </a:cubicBezTo>
                  <a:cubicBezTo>
                    <a:pt x="39888" y="21016"/>
                    <a:pt x="40165" y="20878"/>
                    <a:pt x="40441" y="20740"/>
                  </a:cubicBezTo>
                  <a:cubicBezTo>
                    <a:pt x="40614" y="20429"/>
                    <a:pt x="40891" y="20291"/>
                    <a:pt x="41167" y="20152"/>
                  </a:cubicBezTo>
                  <a:lnTo>
                    <a:pt x="41305" y="20152"/>
                  </a:lnTo>
                  <a:cubicBezTo>
                    <a:pt x="41478" y="20014"/>
                    <a:pt x="41617" y="20014"/>
                    <a:pt x="41755" y="20014"/>
                  </a:cubicBezTo>
                  <a:close/>
                  <a:moveTo>
                    <a:pt x="27929" y="20429"/>
                  </a:moveTo>
                  <a:cubicBezTo>
                    <a:pt x="29380" y="21155"/>
                    <a:pt x="30521" y="22157"/>
                    <a:pt x="31800" y="23332"/>
                  </a:cubicBezTo>
                  <a:cubicBezTo>
                    <a:pt x="31800" y="23332"/>
                    <a:pt x="31973" y="23471"/>
                    <a:pt x="31973" y="23609"/>
                  </a:cubicBezTo>
                  <a:lnTo>
                    <a:pt x="31973" y="23747"/>
                  </a:lnTo>
                  <a:lnTo>
                    <a:pt x="31973" y="25061"/>
                  </a:lnTo>
                  <a:lnTo>
                    <a:pt x="31973" y="25337"/>
                  </a:lnTo>
                  <a:cubicBezTo>
                    <a:pt x="31973" y="25475"/>
                    <a:pt x="31973" y="25614"/>
                    <a:pt x="31800" y="25752"/>
                  </a:cubicBezTo>
                  <a:cubicBezTo>
                    <a:pt x="31385" y="26201"/>
                    <a:pt x="30936" y="26789"/>
                    <a:pt x="30521" y="27204"/>
                  </a:cubicBezTo>
                  <a:lnTo>
                    <a:pt x="29208" y="28517"/>
                  </a:lnTo>
                  <a:cubicBezTo>
                    <a:pt x="29069" y="28655"/>
                    <a:pt x="28931" y="28655"/>
                    <a:pt x="28793" y="28655"/>
                  </a:cubicBezTo>
                  <a:lnTo>
                    <a:pt x="28655" y="28517"/>
                  </a:lnTo>
                  <a:lnTo>
                    <a:pt x="28344" y="28517"/>
                  </a:lnTo>
                  <a:cubicBezTo>
                    <a:pt x="27652" y="28206"/>
                    <a:pt x="26926" y="27791"/>
                    <a:pt x="26201" y="27342"/>
                  </a:cubicBezTo>
                  <a:cubicBezTo>
                    <a:pt x="25475" y="26927"/>
                    <a:pt x="24887" y="26478"/>
                    <a:pt x="24196" y="25925"/>
                  </a:cubicBezTo>
                  <a:lnTo>
                    <a:pt x="24196" y="25752"/>
                  </a:lnTo>
                  <a:lnTo>
                    <a:pt x="24023" y="25752"/>
                  </a:lnTo>
                  <a:cubicBezTo>
                    <a:pt x="24023" y="25614"/>
                    <a:pt x="23885" y="25475"/>
                    <a:pt x="23885" y="25475"/>
                  </a:cubicBezTo>
                  <a:cubicBezTo>
                    <a:pt x="23885" y="24888"/>
                    <a:pt x="23746" y="24473"/>
                    <a:pt x="23746" y="24024"/>
                  </a:cubicBezTo>
                  <a:cubicBezTo>
                    <a:pt x="23746" y="23885"/>
                    <a:pt x="23885" y="23747"/>
                    <a:pt x="23885" y="23609"/>
                  </a:cubicBezTo>
                  <a:cubicBezTo>
                    <a:pt x="23885" y="23471"/>
                    <a:pt x="24023" y="23332"/>
                    <a:pt x="24196" y="23159"/>
                  </a:cubicBezTo>
                  <a:cubicBezTo>
                    <a:pt x="24196" y="23021"/>
                    <a:pt x="24334" y="23021"/>
                    <a:pt x="24472" y="22883"/>
                  </a:cubicBezTo>
                  <a:cubicBezTo>
                    <a:pt x="24887" y="22468"/>
                    <a:pt x="25336" y="22019"/>
                    <a:pt x="25751" y="21742"/>
                  </a:cubicBezTo>
                  <a:cubicBezTo>
                    <a:pt x="25924" y="21431"/>
                    <a:pt x="26201" y="21293"/>
                    <a:pt x="26477" y="21016"/>
                  </a:cubicBezTo>
                  <a:cubicBezTo>
                    <a:pt x="26615" y="20878"/>
                    <a:pt x="26926" y="20740"/>
                    <a:pt x="27203" y="20567"/>
                  </a:cubicBezTo>
                  <a:lnTo>
                    <a:pt x="27341" y="20567"/>
                  </a:lnTo>
                  <a:cubicBezTo>
                    <a:pt x="27479" y="20429"/>
                    <a:pt x="27652" y="20429"/>
                    <a:pt x="27791" y="20429"/>
                  </a:cubicBezTo>
                  <a:close/>
                  <a:moveTo>
                    <a:pt x="14241" y="20878"/>
                  </a:moveTo>
                  <a:cubicBezTo>
                    <a:pt x="14379" y="20878"/>
                    <a:pt x="14379" y="21016"/>
                    <a:pt x="14517" y="21016"/>
                  </a:cubicBezTo>
                  <a:lnTo>
                    <a:pt x="14517" y="21155"/>
                  </a:lnTo>
                  <a:cubicBezTo>
                    <a:pt x="15693" y="21742"/>
                    <a:pt x="16695" y="22468"/>
                    <a:pt x="17559" y="23332"/>
                  </a:cubicBezTo>
                  <a:cubicBezTo>
                    <a:pt x="17697" y="23332"/>
                    <a:pt x="17697" y="23471"/>
                    <a:pt x="17836" y="23471"/>
                  </a:cubicBezTo>
                  <a:lnTo>
                    <a:pt x="17836" y="23609"/>
                  </a:lnTo>
                  <a:lnTo>
                    <a:pt x="17974" y="23609"/>
                  </a:lnTo>
                  <a:cubicBezTo>
                    <a:pt x="18147" y="23747"/>
                    <a:pt x="18147" y="23885"/>
                    <a:pt x="18147" y="24024"/>
                  </a:cubicBezTo>
                  <a:lnTo>
                    <a:pt x="18147" y="24196"/>
                  </a:lnTo>
                  <a:cubicBezTo>
                    <a:pt x="18147" y="24611"/>
                    <a:pt x="18147" y="25061"/>
                    <a:pt x="18285" y="25475"/>
                  </a:cubicBezTo>
                  <a:cubicBezTo>
                    <a:pt x="18285" y="25475"/>
                    <a:pt x="18285" y="25614"/>
                    <a:pt x="18147" y="25614"/>
                  </a:cubicBezTo>
                  <a:cubicBezTo>
                    <a:pt x="18285" y="25752"/>
                    <a:pt x="18147" y="26063"/>
                    <a:pt x="18147" y="26063"/>
                  </a:cubicBezTo>
                  <a:cubicBezTo>
                    <a:pt x="17697" y="26616"/>
                    <a:pt x="17283" y="27065"/>
                    <a:pt x="16695" y="27653"/>
                  </a:cubicBezTo>
                  <a:lnTo>
                    <a:pt x="15382" y="28932"/>
                  </a:lnTo>
                  <a:cubicBezTo>
                    <a:pt x="15243" y="29070"/>
                    <a:pt x="15105" y="29070"/>
                    <a:pt x="15105" y="29070"/>
                  </a:cubicBezTo>
                  <a:cubicBezTo>
                    <a:pt x="14967" y="29070"/>
                    <a:pt x="14829" y="28932"/>
                    <a:pt x="14829" y="28932"/>
                  </a:cubicBezTo>
                  <a:lnTo>
                    <a:pt x="14517" y="28932"/>
                  </a:lnTo>
                  <a:cubicBezTo>
                    <a:pt x="13826" y="28655"/>
                    <a:pt x="13100" y="28206"/>
                    <a:pt x="12374" y="27791"/>
                  </a:cubicBezTo>
                  <a:cubicBezTo>
                    <a:pt x="11787" y="27342"/>
                    <a:pt x="11061" y="26789"/>
                    <a:pt x="10508" y="26339"/>
                  </a:cubicBezTo>
                  <a:cubicBezTo>
                    <a:pt x="10370" y="26339"/>
                    <a:pt x="10370" y="26201"/>
                    <a:pt x="10370" y="26063"/>
                  </a:cubicBezTo>
                  <a:cubicBezTo>
                    <a:pt x="10197" y="26063"/>
                    <a:pt x="10197" y="25925"/>
                    <a:pt x="10197" y="25752"/>
                  </a:cubicBezTo>
                  <a:cubicBezTo>
                    <a:pt x="10059" y="25337"/>
                    <a:pt x="10059" y="24888"/>
                    <a:pt x="10059" y="24335"/>
                  </a:cubicBezTo>
                  <a:cubicBezTo>
                    <a:pt x="10059" y="24196"/>
                    <a:pt x="10059" y="24196"/>
                    <a:pt x="10197" y="24024"/>
                  </a:cubicBezTo>
                  <a:cubicBezTo>
                    <a:pt x="10197" y="23885"/>
                    <a:pt x="10197" y="23747"/>
                    <a:pt x="10370" y="23609"/>
                  </a:cubicBezTo>
                  <a:cubicBezTo>
                    <a:pt x="10508" y="23471"/>
                    <a:pt x="10646" y="23332"/>
                    <a:pt x="10646" y="23332"/>
                  </a:cubicBezTo>
                  <a:lnTo>
                    <a:pt x="11925" y="22019"/>
                  </a:lnTo>
                  <a:cubicBezTo>
                    <a:pt x="12236" y="21881"/>
                    <a:pt x="12374" y="21742"/>
                    <a:pt x="12651" y="21431"/>
                  </a:cubicBezTo>
                  <a:cubicBezTo>
                    <a:pt x="12962" y="21293"/>
                    <a:pt x="13239" y="21155"/>
                    <a:pt x="13515" y="21016"/>
                  </a:cubicBezTo>
                  <a:cubicBezTo>
                    <a:pt x="13653" y="21016"/>
                    <a:pt x="13653" y="20878"/>
                    <a:pt x="13653" y="20878"/>
                  </a:cubicBezTo>
                  <a:close/>
                  <a:moveTo>
                    <a:pt x="48944" y="24611"/>
                  </a:moveTo>
                  <a:cubicBezTo>
                    <a:pt x="50396" y="25337"/>
                    <a:pt x="51537" y="26339"/>
                    <a:pt x="52850" y="27342"/>
                  </a:cubicBezTo>
                  <a:cubicBezTo>
                    <a:pt x="52850" y="27480"/>
                    <a:pt x="52988" y="27653"/>
                    <a:pt x="52988" y="27791"/>
                  </a:cubicBezTo>
                  <a:lnTo>
                    <a:pt x="52988" y="29208"/>
                  </a:lnTo>
                  <a:lnTo>
                    <a:pt x="52988" y="29381"/>
                  </a:lnTo>
                  <a:cubicBezTo>
                    <a:pt x="52988" y="29519"/>
                    <a:pt x="52988" y="29658"/>
                    <a:pt x="52850" y="29796"/>
                  </a:cubicBezTo>
                  <a:cubicBezTo>
                    <a:pt x="52401" y="30384"/>
                    <a:pt x="51986" y="30798"/>
                    <a:pt x="51537" y="31386"/>
                  </a:cubicBezTo>
                  <a:cubicBezTo>
                    <a:pt x="51122" y="31801"/>
                    <a:pt x="50673" y="32250"/>
                    <a:pt x="50120" y="32665"/>
                  </a:cubicBezTo>
                  <a:cubicBezTo>
                    <a:pt x="50120" y="32838"/>
                    <a:pt x="49947" y="32838"/>
                    <a:pt x="49808" y="32838"/>
                  </a:cubicBezTo>
                  <a:lnTo>
                    <a:pt x="49670" y="32665"/>
                  </a:lnTo>
                  <a:cubicBezTo>
                    <a:pt x="49532" y="32665"/>
                    <a:pt x="49532" y="32665"/>
                    <a:pt x="49394" y="32527"/>
                  </a:cubicBezTo>
                  <a:cubicBezTo>
                    <a:pt x="48668" y="32388"/>
                    <a:pt x="47942" y="31974"/>
                    <a:pt x="47216" y="31524"/>
                  </a:cubicBezTo>
                  <a:cubicBezTo>
                    <a:pt x="46490" y="31109"/>
                    <a:pt x="45937" y="30522"/>
                    <a:pt x="45211" y="30072"/>
                  </a:cubicBezTo>
                  <a:lnTo>
                    <a:pt x="45211" y="29796"/>
                  </a:lnTo>
                  <a:lnTo>
                    <a:pt x="45073" y="29796"/>
                  </a:lnTo>
                  <a:cubicBezTo>
                    <a:pt x="45073" y="29796"/>
                    <a:pt x="44935" y="29658"/>
                    <a:pt x="44935" y="29519"/>
                  </a:cubicBezTo>
                  <a:cubicBezTo>
                    <a:pt x="44935" y="29070"/>
                    <a:pt x="44762" y="28655"/>
                    <a:pt x="44762" y="28068"/>
                  </a:cubicBezTo>
                  <a:cubicBezTo>
                    <a:pt x="44762" y="27929"/>
                    <a:pt x="44935" y="27791"/>
                    <a:pt x="44935" y="27791"/>
                  </a:cubicBezTo>
                  <a:cubicBezTo>
                    <a:pt x="44935" y="27653"/>
                    <a:pt x="45073" y="27480"/>
                    <a:pt x="45211" y="27342"/>
                  </a:cubicBezTo>
                  <a:cubicBezTo>
                    <a:pt x="45211" y="27204"/>
                    <a:pt x="45350" y="27065"/>
                    <a:pt x="45488" y="27065"/>
                  </a:cubicBezTo>
                  <a:lnTo>
                    <a:pt x="46801" y="25752"/>
                  </a:lnTo>
                  <a:cubicBezTo>
                    <a:pt x="46940" y="25614"/>
                    <a:pt x="47216" y="25337"/>
                    <a:pt x="47527" y="25199"/>
                  </a:cubicBezTo>
                  <a:cubicBezTo>
                    <a:pt x="47665" y="25061"/>
                    <a:pt x="47942" y="24888"/>
                    <a:pt x="48218" y="24749"/>
                  </a:cubicBezTo>
                  <a:lnTo>
                    <a:pt x="48391" y="24749"/>
                  </a:lnTo>
                  <a:cubicBezTo>
                    <a:pt x="48530" y="24611"/>
                    <a:pt x="48668" y="24611"/>
                    <a:pt x="48806" y="24611"/>
                  </a:cubicBezTo>
                  <a:close/>
                  <a:moveTo>
                    <a:pt x="34565" y="25061"/>
                  </a:moveTo>
                  <a:cubicBezTo>
                    <a:pt x="35982" y="25925"/>
                    <a:pt x="37296" y="26927"/>
                    <a:pt x="38437" y="27929"/>
                  </a:cubicBezTo>
                  <a:cubicBezTo>
                    <a:pt x="38437" y="27929"/>
                    <a:pt x="38437" y="28068"/>
                    <a:pt x="38575" y="28068"/>
                  </a:cubicBezTo>
                  <a:cubicBezTo>
                    <a:pt x="38575" y="28206"/>
                    <a:pt x="38713" y="28344"/>
                    <a:pt x="38575" y="28517"/>
                  </a:cubicBezTo>
                  <a:cubicBezTo>
                    <a:pt x="38713" y="28655"/>
                    <a:pt x="38713" y="28794"/>
                    <a:pt x="38713" y="28932"/>
                  </a:cubicBezTo>
                  <a:lnTo>
                    <a:pt x="38575" y="29070"/>
                  </a:lnTo>
                  <a:lnTo>
                    <a:pt x="38575" y="29658"/>
                  </a:lnTo>
                  <a:lnTo>
                    <a:pt x="38575" y="29934"/>
                  </a:lnTo>
                  <a:cubicBezTo>
                    <a:pt x="38575" y="30072"/>
                    <a:pt x="38575" y="30245"/>
                    <a:pt x="38437" y="30384"/>
                  </a:cubicBezTo>
                  <a:cubicBezTo>
                    <a:pt x="38022" y="30798"/>
                    <a:pt x="37572" y="31386"/>
                    <a:pt x="37158" y="31801"/>
                  </a:cubicBezTo>
                  <a:cubicBezTo>
                    <a:pt x="36708" y="32388"/>
                    <a:pt x="36294" y="32838"/>
                    <a:pt x="35844" y="33252"/>
                  </a:cubicBezTo>
                  <a:lnTo>
                    <a:pt x="35429" y="33252"/>
                  </a:lnTo>
                  <a:cubicBezTo>
                    <a:pt x="35429" y="33252"/>
                    <a:pt x="35257" y="33252"/>
                    <a:pt x="35257" y="33114"/>
                  </a:cubicBezTo>
                  <a:lnTo>
                    <a:pt x="34980" y="33114"/>
                  </a:lnTo>
                  <a:cubicBezTo>
                    <a:pt x="34254" y="32838"/>
                    <a:pt x="33528" y="32388"/>
                    <a:pt x="32837" y="31974"/>
                  </a:cubicBezTo>
                  <a:cubicBezTo>
                    <a:pt x="32111" y="31524"/>
                    <a:pt x="31524" y="31109"/>
                    <a:pt x="30936" y="30522"/>
                  </a:cubicBezTo>
                  <a:cubicBezTo>
                    <a:pt x="30798" y="30522"/>
                    <a:pt x="30798" y="30522"/>
                    <a:pt x="30798" y="30384"/>
                  </a:cubicBezTo>
                  <a:lnTo>
                    <a:pt x="30521" y="30072"/>
                  </a:lnTo>
                  <a:cubicBezTo>
                    <a:pt x="30521" y="29658"/>
                    <a:pt x="30383" y="29070"/>
                    <a:pt x="30383" y="28655"/>
                  </a:cubicBezTo>
                  <a:cubicBezTo>
                    <a:pt x="30383" y="28517"/>
                    <a:pt x="30521" y="28344"/>
                    <a:pt x="30659" y="28206"/>
                  </a:cubicBezTo>
                  <a:cubicBezTo>
                    <a:pt x="30521" y="28068"/>
                    <a:pt x="30659" y="27929"/>
                    <a:pt x="30798" y="27791"/>
                  </a:cubicBezTo>
                  <a:cubicBezTo>
                    <a:pt x="30936" y="27791"/>
                    <a:pt x="30936" y="27653"/>
                    <a:pt x="31109" y="27480"/>
                  </a:cubicBezTo>
                  <a:cubicBezTo>
                    <a:pt x="31524" y="27204"/>
                    <a:pt x="31973" y="26789"/>
                    <a:pt x="32388" y="26339"/>
                  </a:cubicBezTo>
                  <a:cubicBezTo>
                    <a:pt x="32526" y="26063"/>
                    <a:pt x="32837" y="25925"/>
                    <a:pt x="33114" y="25752"/>
                  </a:cubicBezTo>
                  <a:cubicBezTo>
                    <a:pt x="33252" y="25475"/>
                    <a:pt x="33528" y="25337"/>
                    <a:pt x="33839" y="25337"/>
                  </a:cubicBezTo>
                  <a:lnTo>
                    <a:pt x="33978" y="25199"/>
                  </a:lnTo>
                  <a:lnTo>
                    <a:pt x="34116" y="25199"/>
                  </a:lnTo>
                  <a:cubicBezTo>
                    <a:pt x="34116" y="25199"/>
                    <a:pt x="34254" y="25061"/>
                    <a:pt x="34392" y="25061"/>
                  </a:cubicBezTo>
                  <a:close/>
                  <a:moveTo>
                    <a:pt x="21016" y="25337"/>
                  </a:moveTo>
                  <a:cubicBezTo>
                    <a:pt x="21154" y="25337"/>
                    <a:pt x="21154" y="25337"/>
                    <a:pt x="21292" y="25475"/>
                  </a:cubicBezTo>
                  <a:cubicBezTo>
                    <a:pt x="22606" y="26201"/>
                    <a:pt x="23885" y="27204"/>
                    <a:pt x="25060" y="28206"/>
                  </a:cubicBezTo>
                  <a:cubicBezTo>
                    <a:pt x="25198" y="28344"/>
                    <a:pt x="25198" y="28517"/>
                    <a:pt x="25198" y="28655"/>
                  </a:cubicBezTo>
                  <a:cubicBezTo>
                    <a:pt x="25198" y="29070"/>
                    <a:pt x="25198" y="29519"/>
                    <a:pt x="25336" y="29934"/>
                  </a:cubicBezTo>
                  <a:cubicBezTo>
                    <a:pt x="25336" y="30072"/>
                    <a:pt x="25336" y="30245"/>
                    <a:pt x="25198" y="30245"/>
                  </a:cubicBezTo>
                  <a:cubicBezTo>
                    <a:pt x="25336" y="30384"/>
                    <a:pt x="25336" y="30522"/>
                    <a:pt x="25198" y="30660"/>
                  </a:cubicBezTo>
                  <a:cubicBezTo>
                    <a:pt x="24749" y="31109"/>
                    <a:pt x="24334" y="31662"/>
                    <a:pt x="23746" y="32112"/>
                  </a:cubicBezTo>
                  <a:cubicBezTo>
                    <a:pt x="23332" y="32665"/>
                    <a:pt x="22882" y="33114"/>
                    <a:pt x="22467" y="33529"/>
                  </a:cubicBezTo>
                  <a:cubicBezTo>
                    <a:pt x="22352" y="33529"/>
                    <a:pt x="22252" y="33606"/>
                    <a:pt x="22199" y="33606"/>
                  </a:cubicBezTo>
                  <a:cubicBezTo>
                    <a:pt x="22172" y="33606"/>
                    <a:pt x="22156" y="33587"/>
                    <a:pt x="22156" y="33529"/>
                  </a:cubicBezTo>
                  <a:cubicBezTo>
                    <a:pt x="22018" y="33529"/>
                    <a:pt x="21880" y="33529"/>
                    <a:pt x="21880" y="33391"/>
                  </a:cubicBezTo>
                  <a:cubicBezTo>
                    <a:pt x="21880" y="33437"/>
                    <a:pt x="21865" y="33452"/>
                    <a:pt x="21839" y="33452"/>
                  </a:cubicBezTo>
                  <a:cubicBezTo>
                    <a:pt x="21788" y="33452"/>
                    <a:pt x="21696" y="33391"/>
                    <a:pt x="21603" y="33391"/>
                  </a:cubicBezTo>
                  <a:cubicBezTo>
                    <a:pt x="20877" y="33114"/>
                    <a:pt x="20152" y="32838"/>
                    <a:pt x="19426" y="32250"/>
                  </a:cubicBezTo>
                  <a:cubicBezTo>
                    <a:pt x="18838" y="31801"/>
                    <a:pt x="18147" y="31386"/>
                    <a:pt x="17559" y="30937"/>
                  </a:cubicBezTo>
                  <a:cubicBezTo>
                    <a:pt x="17421" y="30798"/>
                    <a:pt x="17421" y="30798"/>
                    <a:pt x="17421" y="30660"/>
                  </a:cubicBezTo>
                  <a:cubicBezTo>
                    <a:pt x="17283" y="30522"/>
                    <a:pt x="17283" y="30522"/>
                    <a:pt x="17283" y="30384"/>
                  </a:cubicBezTo>
                  <a:cubicBezTo>
                    <a:pt x="17110" y="29934"/>
                    <a:pt x="17110" y="29381"/>
                    <a:pt x="17110" y="28932"/>
                  </a:cubicBezTo>
                  <a:cubicBezTo>
                    <a:pt x="17110" y="28794"/>
                    <a:pt x="17110" y="28655"/>
                    <a:pt x="17283" y="28655"/>
                  </a:cubicBezTo>
                  <a:cubicBezTo>
                    <a:pt x="17283" y="28344"/>
                    <a:pt x="17283" y="28206"/>
                    <a:pt x="17421" y="28068"/>
                  </a:cubicBezTo>
                  <a:cubicBezTo>
                    <a:pt x="17559" y="28068"/>
                    <a:pt x="17697" y="27929"/>
                    <a:pt x="17697" y="27791"/>
                  </a:cubicBezTo>
                  <a:cubicBezTo>
                    <a:pt x="17836" y="27791"/>
                    <a:pt x="17836" y="27791"/>
                    <a:pt x="17974" y="27653"/>
                  </a:cubicBezTo>
                  <a:cubicBezTo>
                    <a:pt x="17974" y="27653"/>
                    <a:pt x="17974" y="27480"/>
                    <a:pt x="18147" y="27480"/>
                  </a:cubicBezTo>
                  <a:cubicBezTo>
                    <a:pt x="18285" y="27204"/>
                    <a:pt x="18562" y="27065"/>
                    <a:pt x="18838" y="26789"/>
                  </a:cubicBezTo>
                  <a:lnTo>
                    <a:pt x="19011" y="26616"/>
                  </a:lnTo>
                  <a:cubicBezTo>
                    <a:pt x="19287" y="26478"/>
                    <a:pt x="19426" y="26201"/>
                    <a:pt x="19702" y="26063"/>
                  </a:cubicBezTo>
                  <a:cubicBezTo>
                    <a:pt x="20013" y="25925"/>
                    <a:pt x="20290" y="25752"/>
                    <a:pt x="20566" y="25614"/>
                  </a:cubicBezTo>
                  <a:cubicBezTo>
                    <a:pt x="20566" y="25614"/>
                    <a:pt x="20566" y="25475"/>
                    <a:pt x="20739" y="25475"/>
                  </a:cubicBezTo>
                  <a:lnTo>
                    <a:pt x="20739" y="25614"/>
                  </a:lnTo>
                  <a:cubicBezTo>
                    <a:pt x="20739" y="25475"/>
                    <a:pt x="20877" y="25337"/>
                    <a:pt x="21016" y="25337"/>
                  </a:cubicBezTo>
                  <a:close/>
                  <a:moveTo>
                    <a:pt x="41617" y="29658"/>
                  </a:moveTo>
                  <a:cubicBezTo>
                    <a:pt x="43034" y="30384"/>
                    <a:pt x="44347" y="31386"/>
                    <a:pt x="45488" y="32527"/>
                  </a:cubicBezTo>
                  <a:cubicBezTo>
                    <a:pt x="45626" y="32527"/>
                    <a:pt x="45626" y="32665"/>
                    <a:pt x="45626" y="32838"/>
                  </a:cubicBezTo>
                  <a:lnTo>
                    <a:pt x="45626" y="32976"/>
                  </a:lnTo>
                  <a:lnTo>
                    <a:pt x="45626" y="34255"/>
                  </a:lnTo>
                  <a:cubicBezTo>
                    <a:pt x="45799" y="34393"/>
                    <a:pt x="45626" y="34393"/>
                    <a:pt x="45626" y="34566"/>
                  </a:cubicBezTo>
                  <a:cubicBezTo>
                    <a:pt x="45626" y="34704"/>
                    <a:pt x="45626" y="34842"/>
                    <a:pt x="45488" y="34981"/>
                  </a:cubicBezTo>
                  <a:cubicBezTo>
                    <a:pt x="45073" y="35430"/>
                    <a:pt x="44624" y="35845"/>
                    <a:pt x="44209" y="36432"/>
                  </a:cubicBezTo>
                  <a:lnTo>
                    <a:pt x="42895" y="37711"/>
                  </a:lnTo>
                  <a:cubicBezTo>
                    <a:pt x="42757" y="37850"/>
                    <a:pt x="42619" y="37850"/>
                    <a:pt x="42481" y="37850"/>
                  </a:cubicBezTo>
                  <a:lnTo>
                    <a:pt x="42342" y="37711"/>
                  </a:lnTo>
                  <a:lnTo>
                    <a:pt x="42031" y="37711"/>
                  </a:lnTo>
                  <a:cubicBezTo>
                    <a:pt x="41305" y="37435"/>
                    <a:pt x="40614" y="36985"/>
                    <a:pt x="39888" y="36571"/>
                  </a:cubicBezTo>
                  <a:cubicBezTo>
                    <a:pt x="39162" y="36121"/>
                    <a:pt x="38575" y="35707"/>
                    <a:pt x="38022" y="35119"/>
                  </a:cubicBezTo>
                  <a:cubicBezTo>
                    <a:pt x="37849" y="35119"/>
                    <a:pt x="37849" y="34981"/>
                    <a:pt x="37849" y="34981"/>
                  </a:cubicBezTo>
                  <a:cubicBezTo>
                    <a:pt x="37711" y="34842"/>
                    <a:pt x="37711" y="34704"/>
                    <a:pt x="37572" y="34566"/>
                  </a:cubicBezTo>
                  <a:cubicBezTo>
                    <a:pt x="37572" y="34117"/>
                    <a:pt x="37572" y="33702"/>
                    <a:pt x="37434" y="33252"/>
                  </a:cubicBezTo>
                  <a:cubicBezTo>
                    <a:pt x="37434" y="33114"/>
                    <a:pt x="37572" y="32976"/>
                    <a:pt x="37711" y="32838"/>
                  </a:cubicBezTo>
                  <a:cubicBezTo>
                    <a:pt x="37572" y="32665"/>
                    <a:pt x="37711" y="32527"/>
                    <a:pt x="37849" y="32388"/>
                  </a:cubicBezTo>
                  <a:cubicBezTo>
                    <a:pt x="38022" y="32250"/>
                    <a:pt x="38022" y="32250"/>
                    <a:pt x="38160" y="32112"/>
                  </a:cubicBezTo>
                  <a:cubicBezTo>
                    <a:pt x="38575" y="31662"/>
                    <a:pt x="39024" y="31248"/>
                    <a:pt x="39439" y="30937"/>
                  </a:cubicBezTo>
                  <a:cubicBezTo>
                    <a:pt x="39577" y="30660"/>
                    <a:pt x="39888" y="30522"/>
                    <a:pt x="40165" y="30245"/>
                  </a:cubicBezTo>
                  <a:cubicBezTo>
                    <a:pt x="40303" y="30072"/>
                    <a:pt x="40614" y="29934"/>
                    <a:pt x="40891" y="29796"/>
                  </a:cubicBezTo>
                  <a:lnTo>
                    <a:pt x="41167" y="29796"/>
                  </a:lnTo>
                  <a:cubicBezTo>
                    <a:pt x="41167" y="29658"/>
                    <a:pt x="41305" y="29658"/>
                    <a:pt x="41478" y="29658"/>
                  </a:cubicBezTo>
                  <a:close/>
                  <a:moveTo>
                    <a:pt x="27929" y="30072"/>
                  </a:moveTo>
                  <a:cubicBezTo>
                    <a:pt x="29069" y="30798"/>
                    <a:pt x="30245" y="31524"/>
                    <a:pt x="31247" y="32527"/>
                  </a:cubicBezTo>
                  <a:cubicBezTo>
                    <a:pt x="31385" y="32665"/>
                    <a:pt x="31662" y="32838"/>
                    <a:pt x="31800" y="32976"/>
                  </a:cubicBezTo>
                  <a:cubicBezTo>
                    <a:pt x="31973" y="32976"/>
                    <a:pt x="31973" y="33252"/>
                    <a:pt x="31973" y="33391"/>
                  </a:cubicBezTo>
                  <a:cubicBezTo>
                    <a:pt x="31973" y="33529"/>
                    <a:pt x="32111" y="33702"/>
                    <a:pt x="31973" y="33702"/>
                  </a:cubicBezTo>
                  <a:lnTo>
                    <a:pt x="31973" y="33978"/>
                  </a:lnTo>
                  <a:lnTo>
                    <a:pt x="31973" y="34704"/>
                  </a:lnTo>
                  <a:cubicBezTo>
                    <a:pt x="31973" y="34704"/>
                    <a:pt x="31973" y="34842"/>
                    <a:pt x="31800" y="34842"/>
                  </a:cubicBezTo>
                  <a:cubicBezTo>
                    <a:pt x="31973" y="34981"/>
                    <a:pt x="31973" y="35257"/>
                    <a:pt x="31800" y="35257"/>
                  </a:cubicBezTo>
                  <a:cubicBezTo>
                    <a:pt x="31385" y="35845"/>
                    <a:pt x="30936" y="36294"/>
                    <a:pt x="30521" y="36847"/>
                  </a:cubicBezTo>
                  <a:cubicBezTo>
                    <a:pt x="30072" y="37297"/>
                    <a:pt x="29519" y="37711"/>
                    <a:pt x="29069" y="38161"/>
                  </a:cubicBezTo>
                  <a:cubicBezTo>
                    <a:pt x="29069" y="38299"/>
                    <a:pt x="28793" y="38299"/>
                    <a:pt x="28793" y="38299"/>
                  </a:cubicBezTo>
                  <a:cubicBezTo>
                    <a:pt x="28655" y="38299"/>
                    <a:pt x="28655" y="38161"/>
                    <a:pt x="28516" y="38161"/>
                  </a:cubicBezTo>
                  <a:lnTo>
                    <a:pt x="28344" y="38161"/>
                  </a:lnTo>
                  <a:cubicBezTo>
                    <a:pt x="27479" y="37850"/>
                    <a:pt x="26788" y="37435"/>
                    <a:pt x="26062" y="36985"/>
                  </a:cubicBezTo>
                  <a:cubicBezTo>
                    <a:pt x="25475" y="36571"/>
                    <a:pt x="24749" y="35983"/>
                    <a:pt x="24196" y="35568"/>
                  </a:cubicBezTo>
                  <a:cubicBezTo>
                    <a:pt x="24196" y="35568"/>
                    <a:pt x="24023" y="35430"/>
                    <a:pt x="24023" y="35257"/>
                  </a:cubicBezTo>
                  <a:cubicBezTo>
                    <a:pt x="23885" y="35257"/>
                    <a:pt x="23885" y="35119"/>
                    <a:pt x="23885" y="34981"/>
                  </a:cubicBezTo>
                  <a:cubicBezTo>
                    <a:pt x="23746" y="34566"/>
                    <a:pt x="23746" y="34117"/>
                    <a:pt x="23746" y="33529"/>
                  </a:cubicBezTo>
                  <a:cubicBezTo>
                    <a:pt x="23746" y="33391"/>
                    <a:pt x="23746" y="33252"/>
                    <a:pt x="23885" y="33252"/>
                  </a:cubicBezTo>
                  <a:cubicBezTo>
                    <a:pt x="23885" y="33114"/>
                    <a:pt x="23885" y="32976"/>
                    <a:pt x="24023" y="32838"/>
                  </a:cubicBezTo>
                  <a:cubicBezTo>
                    <a:pt x="24196" y="32665"/>
                    <a:pt x="24334" y="32527"/>
                    <a:pt x="24472" y="32527"/>
                  </a:cubicBezTo>
                  <a:cubicBezTo>
                    <a:pt x="24887" y="32112"/>
                    <a:pt x="25198" y="31662"/>
                    <a:pt x="25613" y="31248"/>
                  </a:cubicBezTo>
                  <a:cubicBezTo>
                    <a:pt x="25924" y="31109"/>
                    <a:pt x="26062" y="30798"/>
                    <a:pt x="26339" y="30660"/>
                  </a:cubicBezTo>
                  <a:cubicBezTo>
                    <a:pt x="26615" y="30522"/>
                    <a:pt x="26926" y="30384"/>
                    <a:pt x="27203" y="30245"/>
                  </a:cubicBezTo>
                  <a:lnTo>
                    <a:pt x="27341" y="30245"/>
                  </a:lnTo>
                  <a:cubicBezTo>
                    <a:pt x="27479" y="30072"/>
                    <a:pt x="27479" y="30072"/>
                    <a:pt x="27652" y="30072"/>
                  </a:cubicBezTo>
                  <a:close/>
                  <a:moveTo>
                    <a:pt x="34704" y="34566"/>
                  </a:moveTo>
                  <a:cubicBezTo>
                    <a:pt x="34842" y="34566"/>
                    <a:pt x="34842" y="34566"/>
                    <a:pt x="34980" y="34704"/>
                  </a:cubicBezTo>
                  <a:cubicBezTo>
                    <a:pt x="36294" y="35430"/>
                    <a:pt x="37572" y="36432"/>
                    <a:pt x="38713" y="37435"/>
                  </a:cubicBezTo>
                  <a:cubicBezTo>
                    <a:pt x="38886" y="37573"/>
                    <a:pt x="38886" y="37711"/>
                    <a:pt x="38886" y="37850"/>
                  </a:cubicBezTo>
                  <a:cubicBezTo>
                    <a:pt x="38886" y="38299"/>
                    <a:pt x="39024" y="38714"/>
                    <a:pt x="39024" y="39163"/>
                  </a:cubicBezTo>
                  <a:cubicBezTo>
                    <a:pt x="39024" y="39301"/>
                    <a:pt x="39024" y="39440"/>
                    <a:pt x="38886" y="39440"/>
                  </a:cubicBezTo>
                  <a:cubicBezTo>
                    <a:pt x="39024" y="39578"/>
                    <a:pt x="39024" y="39751"/>
                    <a:pt x="38886" y="39889"/>
                  </a:cubicBezTo>
                  <a:cubicBezTo>
                    <a:pt x="38437" y="40304"/>
                    <a:pt x="38022" y="40891"/>
                    <a:pt x="37572" y="41306"/>
                  </a:cubicBezTo>
                  <a:cubicBezTo>
                    <a:pt x="37158" y="41894"/>
                    <a:pt x="36570" y="42343"/>
                    <a:pt x="36121" y="42758"/>
                  </a:cubicBezTo>
                  <a:lnTo>
                    <a:pt x="35844" y="42758"/>
                  </a:lnTo>
                  <a:cubicBezTo>
                    <a:pt x="35706" y="42758"/>
                    <a:pt x="35706" y="42758"/>
                    <a:pt x="35568" y="42620"/>
                  </a:cubicBezTo>
                  <a:lnTo>
                    <a:pt x="35429" y="42620"/>
                  </a:lnTo>
                  <a:cubicBezTo>
                    <a:pt x="34565" y="42343"/>
                    <a:pt x="33839" y="41894"/>
                    <a:pt x="33114" y="41479"/>
                  </a:cubicBezTo>
                  <a:cubicBezTo>
                    <a:pt x="32526" y="41030"/>
                    <a:pt x="31800" y="40615"/>
                    <a:pt x="31247" y="40165"/>
                  </a:cubicBezTo>
                  <a:cubicBezTo>
                    <a:pt x="31247" y="40027"/>
                    <a:pt x="31109" y="40027"/>
                    <a:pt x="31109" y="39889"/>
                  </a:cubicBezTo>
                  <a:cubicBezTo>
                    <a:pt x="30936" y="39751"/>
                    <a:pt x="30936" y="39751"/>
                    <a:pt x="30936" y="39578"/>
                  </a:cubicBezTo>
                  <a:cubicBezTo>
                    <a:pt x="30798" y="39163"/>
                    <a:pt x="30798" y="38575"/>
                    <a:pt x="30798" y="38161"/>
                  </a:cubicBezTo>
                  <a:cubicBezTo>
                    <a:pt x="30798" y="38022"/>
                    <a:pt x="30798" y="37850"/>
                    <a:pt x="30936" y="37850"/>
                  </a:cubicBezTo>
                  <a:cubicBezTo>
                    <a:pt x="30936" y="37573"/>
                    <a:pt x="30936" y="37435"/>
                    <a:pt x="31109" y="37297"/>
                  </a:cubicBezTo>
                  <a:cubicBezTo>
                    <a:pt x="31247" y="37297"/>
                    <a:pt x="31385" y="37158"/>
                    <a:pt x="31524" y="36985"/>
                  </a:cubicBezTo>
                  <a:cubicBezTo>
                    <a:pt x="31973" y="36709"/>
                    <a:pt x="32249" y="36294"/>
                    <a:pt x="32664" y="35845"/>
                  </a:cubicBezTo>
                  <a:cubicBezTo>
                    <a:pt x="32975" y="35707"/>
                    <a:pt x="33114" y="35430"/>
                    <a:pt x="33390" y="35257"/>
                  </a:cubicBezTo>
                  <a:cubicBezTo>
                    <a:pt x="33701" y="35119"/>
                    <a:pt x="33978" y="34981"/>
                    <a:pt x="34254" y="34842"/>
                  </a:cubicBezTo>
                  <a:cubicBezTo>
                    <a:pt x="34254" y="34842"/>
                    <a:pt x="34254" y="34704"/>
                    <a:pt x="34392" y="34704"/>
                  </a:cubicBezTo>
                  <a:cubicBezTo>
                    <a:pt x="34565" y="34704"/>
                    <a:pt x="34704" y="34566"/>
                    <a:pt x="34704" y="34566"/>
                  </a:cubicBezTo>
                  <a:close/>
                  <a:moveTo>
                    <a:pt x="29795" y="1"/>
                  </a:moveTo>
                  <a:cubicBezTo>
                    <a:pt x="29795" y="139"/>
                    <a:pt x="29795" y="139"/>
                    <a:pt x="29657" y="277"/>
                  </a:cubicBezTo>
                  <a:cubicBezTo>
                    <a:pt x="29657" y="416"/>
                    <a:pt x="29519" y="416"/>
                    <a:pt x="29519" y="554"/>
                  </a:cubicBezTo>
                  <a:cubicBezTo>
                    <a:pt x="29380" y="554"/>
                    <a:pt x="29380" y="692"/>
                    <a:pt x="29208" y="865"/>
                  </a:cubicBezTo>
                  <a:cubicBezTo>
                    <a:pt x="29208" y="1003"/>
                    <a:pt x="29069" y="1003"/>
                    <a:pt x="28931" y="1003"/>
                  </a:cubicBezTo>
                  <a:cubicBezTo>
                    <a:pt x="27341" y="2282"/>
                    <a:pt x="25751" y="3457"/>
                    <a:pt x="24196" y="4598"/>
                  </a:cubicBezTo>
                  <a:cubicBezTo>
                    <a:pt x="23159" y="5186"/>
                    <a:pt x="22295" y="5877"/>
                    <a:pt x="21292" y="6465"/>
                  </a:cubicBezTo>
                  <a:cubicBezTo>
                    <a:pt x="20877" y="6741"/>
                    <a:pt x="20290" y="7190"/>
                    <a:pt x="19875" y="7467"/>
                  </a:cubicBezTo>
                  <a:cubicBezTo>
                    <a:pt x="19426" y="7778"/>
                    <a:pt x="19011" y="8193"/>
                    <a:pt x="18562" y="8469"/>
                  </a:cubicBezTo>
                  <a:cubicBezTo>
                    <a:pt x="16972" y="9645"/>
                    <a:pt x="15382" y="10647"/>
                    <a:pt x="13826" y="11649"/>
                  </a:cubicBezTo>
                  <a:cubicBezTo>
                    <a:pt x="12236" y="12790"/>
                    <a:pt x="10646" y="13827"/>
                    <a:pt x="9056" y="14829"/>
                  </a:cubicBezTo>
                  <a:cubicBezTo>
                    <a:pt x="6049" y="16972"/>
                    <a:pt x="3146" y="19288"/>
                    <a:pt x="0" y="21293"/>
                  </a:cubicBezTo>
                  <a:cubicBezTo>
                    <a:pt x="864" y="21881"/>
                    <a:pt x="1728" y="22295"/>
                    <a:pt x="2731" y="22883"/>
                  </a:cubicBezTo>
                  <a:cubicBezTo>
                    <a:pt x="6740" y="25199"/>
                    <a:pt x="10784" y="27929"/>
                    <a:pt x="14517" y="30522"/>
                  </a:cubicBezTo>
                  <a:cubicBezTo>
                    <a:pt x="15831" y="31386"/>
                    <a:pt x="17283" y="32250"/>
                    <a:pt x="18700" y="33114"/>
                  </a:cubicBezTo>
                  <a:cubicBezTo>
                    <a:pt x="20290" y="34117"/>
                    <a:pt x="21880" y="34981"/>
                    <a:pt x="23470" y="35983"/>
                  </a:cubicBezTo>
                  <a:cubicBezTo>
                    <a:pt x="25060" y="36985"/>
                    <a:pt x="26615" y="38022"/>
                    <a:pt x="28067" y="39025"/>
                  </a:cubicBezTo>
                  <a:cubicBezTo>
                    <a:pt x="31247" y="41168"/>
                    <a:pt x="34392" y="43207"/>
                    <a:pt x="37572" y="45074"/>
                  </a:cubicBezTo>
                  <a:cubicBezTo>
                    <a:pt x="37711" y="45074"/>
                    <a:pt x="37849" y="44935"/>
                    <a:pt x="38022" y="44935"/>
                  </a:cubicBezTo>
                  <a:cubicBezTo>
                    <a:pt x="38298" y="44624"/>
                    <a:pt x="38575" y="44486"/>
                    <a:pt x="38886" y="44210"/>
                  </a:cubicBezTo>
                  <a:cubicBezTo>
                    <a:pt x="39162" y="43898"/>
                    <a:pt x="39439" y="43622"/>
                    <a:pt x="39750" y="43484"/>
                  </a:cubicBezTo>
                  <a:cubicBezTo>
                    <a:pt x="40303" y="42896"/>
                    <a:pt x="41029" y="42343"/>
                    <a:pt x="41755" y="41894"/>
                  </a:cubicBezTo>
                  <a:cubicBezTo>
                    <a:pt x="43034" y="40891"/>
                    <a:pt x="44347" y="39889"/>
                    <a:pt x="45626" y="38714"/>
                  </a:cubicBezTo>
                  <a:cubicBezTo>
                    <a:pt x="47078" y="37711"/>
                    <a:pt x="48668" y="36571"/>
                    <a:pt x="49947" y="35257"/>
                  </a:cubicBezTo>
                  <a:cubicBezTo>
                    <a:pt x="51398" y="34117"/>
                    <a:pt x="52850" y="32838"/>
                    <a:pt x="54267" y="31662"/>
                  </a:cubicBezTo>
                  <a:cubicBezTo>
                    <a:pt x="57171" y="29070"/>
                    <a:pt x="60040" y="26616"/>
                    <a:pt x="62909" y="24335"/>
                  </a:cubicBezTo>
                  <a:cubicBezTo>
                    <a:pt x="62909" y="24196"/>
                    <a:pt x="63082" y="24196"/>
                    <a:pt x="63082" y="24196"/>
                  </a:cubicBezTo>
                  <a:lnTo>
                    <a:pt x="62217" y="23332"/>
                  </a:lnTo>
                  <a:lnTo>
                    <a:pt x="61042" y="22157"/>
                  </a:lnTo>
                  <a:cubicBezTo>
                    <a:pt x="57033" y="18562"/>
                    <a:pt x="52263" y="15970"/>
                    <a:pt x="47665" y="13101"/>
                  </a:cubicBezTo>
                  <a:cubicBezTo>
                    <a:pt x="46214" y="12099"/>
                    <a:pt x="44762" y="11062"/>
                    <a:pt x="43345" y="10059"/>
                  </a:cubicBezTo>
                  <a:cubicBezTo>
                    <a:pt x="41893" y="9057"/>
                    <a:pt x="40303" y="7916"/>
                    <a:pt x="38713" y="6741"/>
                  </a:cubicBezTo>
                  <a:cubicBezTo>
                    <a:pt x="35706" y="4598"/>
                    <a:pt x="32837" y="2282"/>
                    <a:pt x="2979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3611009" y="4081421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1"/>
                  </a:moveTo>
                  <a:lnTo>
                    <a:pt x="0" y="139"/>
                  </a:lnTo>
                  <a:cubicBezTo>
                    <a:pt x="138" y="139"/>
                    <a:pt x="138" y="139"/>
                    <a:pt x="138" y="1"/>
                  </a:cubicBez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3611009" y="4006312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A7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3062852" y="4306154"/>
              <a:ext cx="22989" cy="44092"/>
            </a:xfrm>
            <a:custGeom>
              <a:avLst/>
              <a:gdLst/>
              <a:ahLst/>
              <a:cxnLst/>
              <a:rect l="l" t="t" r="r" b="b"/>
              <a:pathLst>
                <a:path w="1280" h="2455" extrusionOk="0">
                  <a:moveTo>
                    <a:pt x="138" y="0"/>
                  </a:moveTo>
                  <a:lnTo>
                    <a:pt x="138" y="311"/>
                  </a:lnTo>
                  <a:cubicBezTo>
                    <a:pt x="138" y="726"/>
                    <a:pt x="0" y="1314"/>
                    <a:pt x="0" y="1728"/>
                  </a:cubicBezTo>
                  <a:cubicBezTo>
                    <a:pt x="277" y="2039"/>
                    <a:pt x="726" y="2178"/>
                    <a:pt x="1003" y="2454"/>
                  </a:cubicBezTo>
                  <a:cubicBezTo>
                    <a:pt x="1141" y="1901"/>
                    <a:pt x="1141" y="1314"/>
                    <a:pt x="1279" y="726"/>
                  </a:cubicBezTo>
                  <a:cubicBezTo>
                    <a:pt x="864" y="588"/>
                    <a:pt x="553" y="311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3336617" y="4484928"/>
              <a:ext cx="23599" cy="49067"/>
            </a:xfrm>
            <a:custGeom>
              <a:avLst/>
              <a:gdLst/>
              <a:ahLst/>
              <a:cxnLst/>
              <a:rect l="l" t="t" r="r" b="b"/>
              <a:pathLst>
                <a:path w="1314" h="2732" extrusionOk="0">
                  <a:moveTo>
                    <a:pt x="312" y="1"/>
                  </a:moveTo>
                  <a:cubicBezTo>
                    <a:pt x="173" y="416"/>
                    <a:pt x="173" y="727"/>
                    <a:pt x="0" y="1003"/>
                  </a:cubicBezTo>
                  <a:lnTo>
                    <a:pt x="0" y="2006"/>
                  </a:lnTo>
                  <a:cubicBezTo>
                    <a:pt x="312" y="2317"/>
                    <a:pt x="726" y="2455"/>
                    <a:pt x="1037" y="2731"/>
                  </a:cubicBezTo>
                  <a:cubicBezTo>
                    <a:pt x="1037" y="2006"/>
                    <a:pt x="1176" y="1280"/>
                    <a:pt x="1314" y="727"/>
                  </a:cubicBezTo>
                  <a:cubicBezTo>
                    <a:pt x="1176" y="588"/>
                    <a:pt x="1037" y="588"/>
                    <a:pt x="865" y="416"/>
                  </a:cubicBezTo>
                  <a:lnTo>
                    <a:pt x="726" y="416"/>
                  </a:lnTo>
                  <a:lnTo>
                    <a:pt x="726" y="277"/>
                  </a:lnTo>
                  <a:cubicBezTo>
                    <a:pt x="588" y="277"/>
                    <a:pt x="450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3091409" y="4324779"/>
              <a:ext cx="20492" cy="43463"/>
            </a:xfrm>
            <a:custGeom>
              <a:avLst/>
              <a:gdLst/>
              <a:ahLst/>
              <a:cxnLst/>
              <a:rect l="l" t="t" r="r" b="b"/>
              <a:pathLst>
                <a:path w="1141" h="2420" extrusionOk="0">
                  <a:moveTo>
                    <a:pt x="277" y="0"/>
                  </a:moveTo>
                  <a:cubicBezTo>
                    <a:pt x="138" y="277"/>
                    <a:pt x="138" y="415"/>
                    <a:pt x="138" y="691"/>
                  </a:cubicBezTo>
                  <a:cubicBezTo>
                    <a:pt x="138" y="1002"/>
                    <a:pt x="0" y="1279"/>
                    <a:pt x="0" y="1555"/>
                  </a:cubicBezTo>
                  <a:lnTo>
                    <a:pt x="0" y="1728"/>
                  </a:lnTo>
                  <a:cubicBezTo>
                    <a:pt x="138" y="1867"/>
                    <a:pt x="277" y="2005"/>
                    <a:pt x="415" y="2005"/>
                  </a:cubicBezTo>
                  <a:cubicBezTo>
                    <a:pt x="649" y="2122"/>
                    <a:pt x="809" y="2239"/>
                    <a:pt x="1021" y="2357"/>
                  </a:cubicBezTo>
                  <a:lnTo>
                    <a:pt x="1021" y="2357"/>
                  </a:lnTo>
                  <a:cubicBezTo>
                    <a:pt x="1010" y="2338"/>
                    <a:pt x="1003" y="2313"/>
                    <a:pt x="1003" y="2281"/>
                  </a:cubicBezTo>
                  <a:cubicBezTo>
                    <a:pt x="1141" y="1867"/>
                    <a:pt x="1141" y="1279"/>
                    <a:pt x="1141" y="691"/>
                  </a:cubicBezTo>
                  <a:cubicBezTo>
                    <a:pt x="1003" y="415"/>
                    <a:pt x="692" y="277"/>
                    <a:pt x="415" y="138"/>
                  </a:cubicBezTo>
                  <a:cubicBezTo>
                    <a:pt x="415" y="138"/>
                    <a:pt x="277" y="138"/>
                    <a:pt x="277" y="0"/>
                  </a:cubicBezTo>
                  <a:close/>
                  <a:moveTo>
                    <a:pt x="1021" y="2357"/>
                  </a:moveTo>
                  <a:cubicBezTo>
                    <a:pt x="1059" y="2420"/>
                    <a:pt x="1141" y="2420"/>
                    <a:pt x="1141" y="2420"/>
                  </a:cubicBezTo>
                  <a:cubicBezTo>
                    <a:pt x="1099" y="2399"/>
                    <a:pt x="1059" y="2378"/>
                    <a:pt x="1021" y="235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3365173" y="4502942"/>
              <a:ext cx="21121" cy="49049"/>
            </a:xfrm>
            <a:custGeom>
              <a:avLst/>
              <a:gdLst/>
              <a:ahLst/>
              <a:cxnLst/>
              <a:rect l="l" t="t" r="r" b="b"/>
              <a:pathLst>
                <a:path w="1176" h="2731" extrusionOk="0">
                  <a:moveTo>
                    <a:pt x="312" y="0"/>
                  </a:moveTo>
                  <a:cubicBezTo>
                    <a:pt x="139" y="138"/>
                    <a:pt x="139" y="450"/>
                    <a:pt x="139" y="726"/>
                  </a:cubicBezTo>
                  <a:cubicBezTo>
                    <a:pt x="0" y="1141"/>
                    <a:pt x="0" y="1590"/>
                    <a:pt x="0" y="2178"/>
                  </a:cubicBezTo>
                  <a:cubicBezTo>
                    <a:pt x="450" y="2316"/>
                    <a:pt x="726" y="2593"/>
                    <a:pt x="1176" y="2731"/>
                  </a:cubicBezTo>
                  <a:cubicBezTo>
                    <a:pt x="1176" y="2005"/>
                    <a:pt x="1003" y="1141"/>
                    <a:pt x="1003" y="450"/>
                  </a:cubicBezTo>
                  <a:cubicBezTo>
                    <a:pt x="1003" y="450"/>
                    <a:pt x="865" y="277"/>
                    <a:pt x="726" y="277"/>
                  </a:cubicBezTo>
                  <a:cubicBezTo>
                    <a:pt x="588" y="138"/>
                    <a:pt x="450" y="138"/>
                    <a:pt x="312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3194463" y="4394302"/>
              <a:ext cx="23599" cy="44092"/>
            </a:xfrm>
            <a:custGeom>
              <a:avLst/>
              <a:gdLst/>
              <a:ahLst/>
              <a:cxnLst/>
              <a:rect l="l" t="t" r="r" b="b"/>
              <a:pathLst>
                <a:path w="1314" h="2455" extrusionOk="0">
                  <a:moveTo>
                    <a:pt x="449" y="0"/>
                  </a:moveTo>
                  <a:cubicBezTo>
                    <a:pt x="449" y="277"/>
                    <a:pt x="449" y="588"/>
                    <a:pt x="311" y="864"/>
                  </a:cubicBezTo>
                  <a:lnTo>
                    <a:pt x="311" y="1452"/>
                  </a:lnTo>
                  <a:cubicBezTo>
                    <a:pt x="311" y="1590"/>
                    <a:pt x="138" y="1729"/>
                    <a:pt x="0" y="1729"/>
                  </a:cubicBezTo>
                  <a:cubicBezTo>
                    <a:pt x="449" y="2005"/>
                    <a:pt x="726" y="2178"/>
                    <a:pt x="1002" y="2454"/>
                  </a:cubicBezTo>
                  <a:cubicBezTo>
                    <a:pt x="1002" y="1867"/>
                    <a:pt x="1175" y="1141"/>
                    <a:pt x="1314" y="588"/>
                  </a:cubicBezTo>
                  <a:cubicBezTo>
                    <a:pt x="1002" y="450"/>
                    <a:pt x="726" y="277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2788459" y="4135426"/>
              <a:ext cx="23599" cy="46588"/>
            </a:xfrm>
            <a:custGeom>
              <a:avLst/>
              <a:gdLst/>
              <a:ahLst/>
              <a:cxnLst/>
              <a:rect l="l" t="t" r="r" b="b"/>
              <a:pathLst>
                <a:path w="1314" h="2594" extrusionOk="0">
                  <a:moveTo>
                    <a:pt x="277" y="1"/>
                  </a:moveTo>
                  <a:cubicBezTo>
                    <a:pt x="277" y="588"/>
                    <a:pt x="139" y="1314"/>
                    <a:pt x="0" y="1902"/>
                  </a:cubicBezTo>
                  <a:lnTo>
                    <a:pt x="0" y="2040"/>
                  </a:lnTo>
                  <a:cubicBezTo>
                    <a:pt x="277" y="2178"/>
                    <a:pt x="588" y="2455"/>
                    <a:pt x="865" y="2593"/>
                  </a:cubicBezTo>
                  <a:cubicBezTo>
                    <a:pt x="1003" y="1902"/>
                    <a:pt x="1141" y="1314"/>
                    <a:pt x="1314" y="588"/>
                  </a:cubicBezTo>
                  <a:cubicBezTo>
                    <a:pt x="1003" y="450"/>
                    <a:pt x="588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2767967" y="4123016"/>
              <a:ext cx="15535" cy="43463"/>
            </a:xfrm>
            <a:custGeom>
              <a:avLst/>
              <a:gdLst/>
              <a:ahLst/>
              <a:cxnLst/>
              <a:rect l="l" t="t" r="r" b="b"/>
              <a:pathLst>
                <a:path w="865" h="2420" extrusionOk="0">
                  <a:moveTo>
                    <a:pt x="277" y="0"/>
                  </a:moveTo>
                  <a:lnTo>
                    <a:pt x="277" y="692"/>
                  </a:lnTo>
                  <a:cubicBezTo>
                    <a:pt x="139" y="1141"/>
                    <a:pt x="139" y="1418"/>
                    <a:pt x="139" y="1867"/>
                  </a:cubicBezTo>
                  <a:lnTo>
                    <a:pt x="1" y="2005"/>
                  </a:lnTo>
                  <a:cubicBezTo>
                    <a:pt x="139" y="2005"/>
                    <a:pt x="139" y="2143"/>
                    <a:pt x="139" y="2143"/>
                  </a:cubicBezTo>
                  <a:cubicBezTo>
                    <a:pt x="277" y="2143"/>
                    <a:pt x="416" y="2282"/>
                    <a:pt x="554" y="2420"/>
                  </a:cubicBezTo>
                  <a:cubicBezTo>
                    <a:pt x="727" y="2005"/>
                    <a:pt x="727" y="1556"/>
                    <a:pt x="865" y="1003"/>
                  </a:cubicBezTo>
                  <a:lnTo>
                    <a:pt x="865" y="277"/>
                  </a:lnTo>
                  <a:cubicBezTo>
                    <a:pt x="727" y="277"/>
                    <a:pt x="554" y="139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2638224" y="4037347"/>
              <a:ext cx="31053" cy="18014"/>
            </a:xfrm>
            <a:custGeom>
              <a:avLst/>
              <a:gdLst/>
              <a:ahLst/>
              <a:cxnLst/>
              <a:rect l="l" t="t" r="r" b="b"/>
              <a:pathLst>
                <a:path w="1729" h="1003" extrusionOk="0">
                  <a:moveTo>
                    <a:pt x="1452" y="0"/>
                  </a:moveTo>
                  <a:cubicBezTo>
                    <a:pt x="1176" y="139"/>
                    <a:pt x="1038" y="139"/>
                    <a:pt x="865" y="139"/>
                  </a:cubicBezTo>
                  <a:lnTo>
                    <a:pt x="312" y="139"/>
                  </a:lnTo>
                  <a:cubicBezTo>
                    <a:pt x="312" y="277"/>
                    <a:pt x="312" y="277"/>
                    <a:pt x="173" y="277"/>
                  </a:cubicBezTo>
                  <a:cubicBezTo>
                    <a:pt x="173" y="450"/>
                    <a:pt x="173" y="450"/>
                    <a:pt x="1" y="450"/>
                  </a:cubicBezTo>
                  <a:cubicBezTo>
                    <a:pt x="173" y="588"/>
                    <a:pt x="173" y="726"/>
                    <a:pt x="173" y="865"/>
                  </a:cubicBezTo>
                  <a:lnTo>
                    <a:pt x="173" y="1003"/>
                  </a:lnTo>
                  <a:cubicBezTo>
                    <a:pt x="588" y="726"/>
                    <a:pt x="1176" y="588"/>
                    <a:pt x="1729" y="588"/>
                  </a:cubicBezTo>
                  <a:cubicBezTo>
                    <a:pt x="1591" y="277"/>
                    <a:pt x="1591" y="139"/>
                    <a:pt x="159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2863568" y="4181997"/>
              <a:ext cx="22989" cy="41595"/>
            </a:xfrm>
            <a:custGeom>
              <a:avLst/>
              <a:gdLst/>
              <a:ahLst/>
              <a:cxnLst/>
              <a:rect l="l" t="t" r="r" b="b"/>
              <a:pathLst>
                <a:path w="1280" h="2316" extrusionOk="0">
                  <a:moveTo>
                    <a:pt x="277" y="0"/>
                  </a:moveTo>
                  <a:cubicBezTo>
                    <a:pt x="277" y="726"/>
                    <a:pt x="139" y="1314"/>
                    <a:pt x="1" y="1901"/>
                  </a:cubicBezTo>
                  <a:cubicBezTo>
                    <a:pt x="277" y="2039"/>
                    <a:pt x="588" y="2178"/>
                    <a:pt x="865" y="2316"/>
                  </a:cubicBezTo>
                  <a:cubicBezTo>
                    <a:pt x="1003" y="1728"/>
                    <a:pt x="1141" y="1314"/>
                    <a:pt x="1280" y="726"/>
                  </a:cubicBezTo>
                  <a:cubicBezTo>
                    <a:pt x="865" y="449"/>
                    <a:pt x="588" y="311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2839987" y="4166461"/>
              <a:ext cx="18642" cy="44110"/>
            </a:xfrm>
            <a:custGeom>
              <a:avLst/>
              <a:gdLst/>
              <a:ahLst/>
              <a:cxnLst/>
              <a:rect l="l" t="t" r="r" b="b"/>
              <a:pathLst>
                <a:path w="1038" h="2456" extrusionOk="0">
                  <a:moveTo>
                    <a:pt x="311" y="1"/>
                  </a:moveTo>
                  <a:cubicBezTo>
                    <a:pt x="173" y="589"/>
                    <a:pt x="173" y="1176"/>
                    <a:pt x="0" y="1902"/>
                  </a:cubicBezTo>
                  <a:lnTo>
                    <a:pt x="0" y="2040"/>
                  </a:lnTo>
                  <a:cubicBezTo>
                    <a:pt x="311" y="2179"/>
                    <a:pt x="588" y="2317"/>
                    <a:pt x="864" y="2455"/>
                  </a:cubicBezTo>
                  <a:cubicBezTo>
                    <a:pt x="864" y="2040"/>
                    <a:pt x="864" y="1591"/>
                    <a:pt x="1037" y="1176"/>
                  </a:cubicBezTo>
                  <a:lnTo>
                    <a:pt x="1037" y="589"/>
                  </a:lnTo>
                  <a:cubicBezTo>
                    <a:pt x="864" y="450"/>
                    <a:pt x="588" y="312"/>
                    <a:pt x="311" y="174"/>
                  </a:cubicBezTo>
                  <a:lnTo>
                    <a:pt x="311" y="1"/>
                  </a:ln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2814537" y="4150944"/>
              <a:ext cx="20492" cy="44092"/>
            </a:xfrm>
            <a:custGeom>
              <a:avLst/>
              <a:gdLst/>
              <a:ahLst/>
              <a:cxnLst/>
              <a:rect l="l" t="t" r="r" b="b"/>
              <a:pathLst>
                <a:path w="1141" h="2455" extrusionOk="0">
                  <a:moveTo>
                    <a:pt x="277" y="1"/>
                  </a:moveTo>
                  <a:cubicBezTo>
                    <a:pt x="277" y="450"/>
                    <a:pt x="138" y="727"/>
                    <a:pt x="138" y="1176"/>
                  </a:cubicBezTo>
                  <a:cubicBezTo>
                    <a:pt x="138" y="1453"/>
                    <a:pt x="138" y="1729"/>
                    <a:pt x="0" y="2040"/>
                  </a:cubicBezTo>
                  <a:cubicBezTo>
                    <a:pt x="277" y="2178"/>
                    <a:pt x="553" y="2317"/>
                    <a:pt x="864" y="2455"/>
                  </a:cubicBezTo>
                  <a:cubicBezTo>
                    <a:pt x="864" y="2178"/>
                    <a:pt x="1003" y="1729"/>
                    <a:pt x="1003" y="1314"/>
                  </a:cubicBezTo>
                  <a:cubicBezTo>
                    <a:pt x="1003" y="1176"/>
                    <a:pt x="1141" y="865"/>
                    <a:pt x="1141" y="588"/>
                  </a:cubicBezTo>
                  <a:cubicBezTo>
                    <a:pt x="864" y="450"/>
                    <a:pt x="553" y="174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2744386" y="4107499"/>
              <a:ext cx="21121" cy="46570"/>
            </a:xfrm>
            <a:custGeom>
              <a:avLst/>
              <a:gdLst/>
              <a:ahLst/>
              <a:cxnLst/>
              <a:rect l="l" t="t" r="r" b="b"/>
              <a:pathLst>
                <a:path w="1176" h="2593" extrusionOk="0">
                  <a:moveTo>
                    <a:pt x="311" y="0"/>
                  </a:moveTo>
                  <a:cubicBezTo>
                    <a:pt x="139" y="553"/>
                    <a:pt x="139" y="1141"/>
                    <a:pt x="0" y="1729"/>
                  </a:cubicBezTo>
                  <a:lnTo>
                    <a:pt x="0" y="2005"/>
                  </a:lnTo>
                  <a:cubicBezTo>
                    <a:pt x="311" y="2143"/>
                    <a:pt x="588" y="2420"/>
                    <a:pt x="864" y="2593"/>
                  </a:cubicBezTo>
                  <a:cubicBezTo>
                    <a:pt x="864" y="1867"/>
                    <a:pt x="1003" y="1141"/>
                    <a:pt x="1176" y="553"/>
                  </a:cubicBezTo>
                  <a:cubicBezTo>
                    <a:pt x="864" y="415"/>
                    <a:pt x="588" y="139"/>
                    <a:pt x="311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2726372" y="4096938"/>
              <a:ext cx="13057" cy="38506"/>
            </a:xfrm>
            <a:custGeom>
              <a:avLst/>
              <a:gdLst/>
              <a:ahLst/>
              <a:cxnLst/>
              <a:rect l="l" t="t" r="r" b="b"/>
              <a:pathLst>
                <a:path w="727" h="2144" extrusionOk="0">
                  <a:moveTo>
                    <a:pt x="277" y="1"/>
                  </a:moveTo>
                  <a:cubicBezTo>
                    <a:pt x="277" y="139"/>
                    <a:pt x="277" y="277"/>
                    <a:pt x="139" y="415"/>
                  </a:cubicBezTo>
                  <a:cubicBezTo>
                    <a:pt x="139" y="865"/>
                    <a:pt x="1" y="1141"/>
                    <a:pt x="1" y="1591"/>
                  </a:cubicBezTo>
                  <a:lnTo>
                    <a:pt x="1" y="1867"/>
                  </a:lnTo>
                  <a:cubicBezTo>
                    <a:pt x="139" y="2005"/>
                    <a:pt x="277" y="2144"/>
                    <a:pt x="450" y="2144"/>
                  </a:cubicBezTo>
                  <a:cubicBezTo>
                    <a:pt x="450" y="1867"/>
                    <a:pt x="589" y="1591"/>
                    <a:pt x="589" y="1280"/>
                  </a:cubicBezTo>
                  <a:lnTo>
                    <a:pt x="589" y="1452"/>
                  </a:lnTo>
                  <a:cubicBezTo>
                    <a:pt x="589" y="1003"/>
                    <a:pt x="727" y="588"/>
                    <a:pt x="727" y="277"/>
                  </a:cubicBezTo>
                  <a:cubicBezTo>
                    <a:pt x="589" y="139"/>
                    <a:pt x="450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3114380" y="4342775"/>
              <a:ext cx="26078" cy="40985"/>
            </a:xfrm>
            <a:custGeom>
              <a:avLst/>
              <a:gdLst/>
              <a:ahLst/>
              <a:cxnLst/>
              <a:rect l="l" t="t" r="r" b="b"/>
              <a:pathLst>
                <a:path w="1452" h="2282" extrusionOk="0">
                  <a:moveTo>
                    <a:pt x="449" y="0"/>
                  </a:moveTo>
                  <a:lnTo>
                    <a:pt x="449" y="1279"/>
                  </a:lnTo>
                  <a:cubicBezTo>
                    <a:pt x="449" y="1590"/>
                    <a:pt x="277" y="1590"/>
                    <a:pt x="138" y="1590"/>
                  </a:cubicBezTo>
                  <a:lnTo>
                    <a:pt x="0" y="1590"/>
                  </a:lnTo>
                  <a:cubicBezTo>
                    <a:pt x="449" y="1867"/>
                    <a:pt x="726" y="2143"/>
                    <a:pt x="1141" y="2282"/>
                  </a:cubicBezTo>
                  <a:cubicBezTo>
                    <a:pt x="1141" y="1729"/>
                    <a:pt x="1314" y="1141"/>
                    <a:pt x="1452" y="553"/>
                  </a:cubicBezTo>
                  <a:cubicBezTo>
                    <a:pt x="1141" y="415"/>
                    <a:pt x="726" y="139"/>
                    <a:pt x="44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2682298" y="4070860"/>
              <a:ext cx="21121" cy="41613"/>
            </a:xfrm>
            <a:custGeom>
              <a:avLst/>
              <a:gdLst/>
              <a:ahLst/>
              <a:cxnLst/>
              <a:rect l="l" t="t" r="r" b="b"/>
              <a:pathLst>
                <a:path w="1176" h="2317" extrusionOk="0">
                  <a:moveTo>
                    <a:pt x="312" y="1"/>
                  </a:moveTo>
                  <a:cubicBezTo>
                    <a:pt x="139" y="450"/>
                    <a:pt x="139" y="865"/>
                    <a:pt x="1" y="1314"/>
                  </a:cubicBezTo>
                  <a:lnTo>
                    <a:pt x="1" y="1453"/>
                  </a:lnTo>
                  <a:cubicBezTo>
                    <a:pt x="312" y="1729"/>
                    <a:pt x="588" y="2040"/>
                    <a:pt x="865" y="2317"/>
                  </a:cubicBezTo>
                  <a:cubicBezTo>
                    <a:pt x="1003" y="1729"/>
                    <a:pt x="1003" y="1176"/>
                    <a:pt x="1176" y="589"/>
                  </a:cubicBezTo>
                  <a:cubicBezTo>
                    <a:pt x="865" y="312"/>
                    <a:pt x="588" y="139"/>
                    <a:pt x="312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2648784" y="4063425"/>
              <a:ext cx="28574" cy="25467"/>
            </a:xfrm>
            <a:custGeom>
              <a:avLst/>
              <a:gdLst/>
              <a:ahLst/>
              <a:cxnLst/>
              <a:rect l="l" t="t" r="r" b="b"/>
              <a:pathLst>
                <a:path w="1591" h="1418" extrusionOk="0">
                  <a:moveTo>
                    <a:pt x="726" y="0"/>
                  </a:moveTo>
                  <a:cubicBezTo>
                    <a:pt x="450" y="138"/>
                    <a:pt x="277" y="138"/>
                    <a:pt x="0" y="277"/>
                  </a:cubicBezTo>
                  <a:cubicBezTo>
                    <a:pt x="450" y="726"/>
                    <a:pt x="864" y="1141"/>
                    <a:pt x="1314" y="1417"/>
                  </a:cubicBezTo>
                  <a:cubicBezTo>
                    <a:pt x="1452" y="1003"/>
                    <a:pt x="1590" y="553"/>
                    <a:pt x="1590" y="138"/>
                  </a:cubicBezTo>
                  <a:lnTo>
                    <a:pt x="1452" y="138"/>
                  </a:lnTo>
                  <a:cubicBezTo>
                    <a:pt x="1452" y="0"/>
                    <a:pt x="1314" y="0"/>
                    <a:pt x="1314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2708376" y="4086396"/>
              <a:ext cx="13057" cy="36638"/>
            </a:xfrm>
            <a:custGeom>
              <a:avLst/>
              <a:gdLst/>
              <a:ahLst/>
              <a:cxnLst/>
              <a:rect l="l" t="t" r="r" b="b"/>
              <a:pathLst>
                <a:path w="727" h="2040" extrusionOk="0">
                  <a:moveTo>
                    <a:pt x="277" y="0"/>
                  </a:moveTo>
                  <a:cubicBezTo>
                    <a:pt x="277" y="311"/>
                    <a:pt x="139" y="588"/>
                    <a:pt x="139" y="864"/>
                  </a:cubicBezTo>
                  <a:cubicBezTo>
                    <a:pt x="139" y="1175"/>
                    <a:pt x="139" y="1314"/>
                    <a:pt x="1" y="1452"/>
                  </a:cubicBezTo>
                  <a:lnTo>
                    <a:pt x="1" y="1728"/>
                  </a:lnTo>
                  <a:cubicBezTo>
                    <a:pt x="139" y="1867"/>
                    <a:pt x="277" y="2039"/>
                    <a:pt x="415" y="2039"/>
                  </a:cubicBezTo>
                  <a:cubicBezTo>
                    <a:pt x="415" y="1867"/>
                    <a:pt x="415" y="1590"/>
                    <a:pt x="588" y="1314"/>
                  </a:cubicBezTo>
                  <a:cubicBezTo>
                    <a:pt x="588" y="1002"/>
                    <a:pt x="726" y="588"/>
                    <a:pt x="726" y="311"/>
                  </a:cubicBezTo>
                  <a:cubicBezTo>
                    <a:pt x="588" y="138"/>
                    <a:pt x="415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3031799" y="4288140"/>
              <a:ext cx="22989" cy="41613"/>
            </a:xfrm>
            <a:custGeom>
              <a:avLst/>
              <a:gdLst/>
              <a:ahLst/>
              <a:cxnLst/>
              <a:rect l="l" t="t" r="r" b="b"/>
              <a:pathLst>
                <a:path w="1280" h="2317" extrusionOk="0">
                  <a:moveTo>
                    <a:pt x="139" y="1"/>
                  </a:moveTo>
                  <a:lnTo>
                    <a:pt x="139" y="450"/>
                  </a:lnTo>
                  <a:cubicBezTo>
                    <a:pt x="139" y="727"/>
                    <a:pt x="1" y="1176"/>
                    <a:pt x="1" y="1452"/>
                  </a:cubicBezTo>
                  <a:lnTo>
                    <a:pt x="1" y="1591"/>
                  </a:lnTo>
                  <a:cubicBezTo>
                    <a:pt x="416" y="1867"/>
                    <a:pt x="727" y="2178"/>
                    <a:pt x="1142" y="2317"/>
                  </a:cubicBezTo>
                  <a:cubicBezTo>
                    <a:pt x="1142" y="1867"/>
                    <a:pt x="1280" y="1314"/>
                    <a:pt x="1280" y="727"/>
                  </a:cubicBezTo>
                  <a:cubicBezTo>
                    <a:pt x="1003" y="588"/>
                    <a:pt x="554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3308689" y="4466932"/>
              <a:ext cx="22971" cy="46570"/>
            </a:xfrm>
            <a:custGeom>
              <a:avLst/>
              <a:gdLst/>
              <a:ahLst/>
              <a:cxnLst/>
              <a:rect l="l" t="t" r="r" b="b"/>
              <a:pathLst>
                <a:path w="1279" h="2593" extrusionOk="0">
                  <a:moveTo>
                    <a:pt x="138" y="0"/>
                  </a:moveTo>
                  <a:cubicBezTo>
                    <a:pt x="138" y="553"/>
                    <a:pt x="0" y="1141"/>
                    <a:pt x="0" y="1729"/>
                  </a:cubicBezTo>
                  <a:lnTo>
                    <a:pt x="0" y="1867"/>
                  </a:lnTo>
                  <a:cubicBezTo>
                    <a:pt x="138" y="2005"/>
                    <a:pt x="277" y="2143"/>
                    <a:pt x="553" y="2282"/>
                  </a:cubicBezTo>
                  <a:cubicBezTo>
                    <a:pt x="691" y="2282"/>
                    <a:pt x="864" y="2455"/>
                    <a:pt x="1002" y="2593"/>
                  </a:cubicBezTo>
                  <a:cubicBezTo>
                    <a:pt x="1002" y="2005"/>
                    <a:pt x="1141" y="1279"/>
                    <a:pt x="1279" y="726"/>
                  </a:cubicBezTo>
                  <a:cubicBezTo>
                    <a:pt x="1002" y="415"/>
                    <a:pt x="553" y="277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3254054" y="4433401"/>
              <a:ext cx="23599" cy="43481"/>
            </a:xfrm>
            <a:custGeom>
              <a:avLst/>
              <a:gdLst/>
              <a:ahLst/>
              <a:cxnLst/>
              <a:rect l="l" t="t" r="r" b="b"/>
              <a:pathLst>
                <a:path w="1314" h="2421" extrusionOk="0">
                  <a:moveTo>
                    <a:pt x="277" y="1"/>
                  </a:moveTo>
                  <a:cubicBezTo>
                    <a:pt x="277" y="554"/>
                    <a:pt x="139" y="1003"/>
                    <a:pt x="0" y="1418"/>
                  </a:cubicBezTo>
                  <a:lnTo>
                    <a:pt x="0" y="1729"/>
                  </a:lnTo>
                  <a:cubicBezTo>
                    <a:pt x="277" y="1867"/>
                    <a:pt x="588" y="2006"/>
                    <a:pt x="864" y="2282"/>
                  </a:cubicBezTo>
                  <a:lnTo>
                    <a:pt x="726" y="2144"/>
                  </a:lnTo>
                  <a:lnTo>
                    <a:pt x="726" y="2144"/>
                  </a:lnTo>
                  <a:cubicBezTo>
                    <a:pt x="864" y="2282"/>
                    <a:pt x="1003" y="2282"/>
                    <a:pt x="1141" y="2420"/>
                  </a:cubicBezTo>
                  <a:cubicBezTo>
                    <a:pt x="1141" y="2006"/>
                    <a:pt x="1141" y="1556"/>
                    <a:pt x="1314" y="1280"/>
                  </a:cubicBezTo>
                  <a:lnTo>
                    <a:pt x="1314" y="692"/>
                  </a:lnTo>
                  <a:cubicBezTo>
                    <a:pt x="1003" y="416"/>
                    <a:pt x="726" y="277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3178928" y="4381263"/>
              <a:ext cx="13057" cy="39135"/>
            </a:xfrm>
            <a:custGeom>
              <a:avLst/>
              <a:gdLst/>
              <a:ahLst/>
              <a:cxnLst/>
              <a:rect l="l" t="t" r="r" b="b"/>
              <a:pathLst>
                <a:path w="727" h="2179" extrusionOk="0">
                  <a:moveTo>
                    <a:pt x="139" y="0"/>
                  </a:moveTo>
                  <a:cubicBezTo>
                    <a:pt x="139" y="139"/>
                    <a:pt x="139" y="450"/>
                    <a:pt x="1" y="588"/>
                  </a:cubicBezTo>
                  <a:lnTo>
                    <a:pt x="1" y="1729"/>
                  </a:lnTo>
                  <a:lnTo>
                    <a:pt x="1" y="1867"/>
                  </a:lnTo>
                  <a:cubicBezTo>
                    <a:pt x="139" y="2040"/>
                    <a:pt x="312" y="2178"/>
                    <a:pt x="589" y="2178"/>
                  </a:cubicBezTo>
                  <a:cubicBezTo>
                    <a:pt x="589" y="1729"/>
                    <a:pt x="727" y="1314"/>
                    <a:pt x="727" y="726"/>
                  </a:cubicBezTo>
                  <a:lnTo>
                    <a:pt x="727" y="450"/>
                  </a:lnTo>
                  <a:cubicBezTo>
                    <a:pt x="589" y="312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3145414" y="4358292"/>
              <a:ext cx="26096" cy="49067"/>
            </a:xfrm>
            <a:custGeom>
              <a:avLst/>
              <a:gdLst/>
              <a:ahLst/>
              <a:cxnLst/>
              <a:rect l="l" t="t" r="r" b="b"/>
              <a:pathLst>
                <a:path w="1453" h="2732" extrusionOk="0">
                  <a:moveTo>
                    <a:pt x="139" y="1"/>
                  </a:moveTo>
                  <a:cubicBezTo>
                    <a:pt x="139" y="415"/>
                    <a:pt x="0" y="726"/>
                    <a:pt x="0" y="1003"/>
                  </a:cubicBezTo>
                  <a:lnTo>
                    <a:pt x="0" y="1867"/>
                  </a:lnTo>
                  <a:cubicBezTo>
                    <a:pt x="450" y="2144"/>
                    <a:pt x="865" y="2455"/>
                    <a:pt x="1314" y="2731"/>
                  </a:cubicBezTo>
                  <a:cubicBezTo>
                    <a:pt x="1314" y="2144"/>
                    <a:pt x="1452" y="1591"/>
                    <a:pt x="1452" y="865"/>
                  </a:cubicBezTo>
                  <a:cubicBezTo>
                    <a:pt x="1003" y="554"/>
                    <a:pt x="588" y="277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2910138" y="4216139"/>
              <a:ext cx="20492" cy="36010"/>
            </a:xfrm>
            <a:custGeom>
              <a:avLst/>
              <a:gdLst/>
              <a:ahLst/>
              <a:cxnLst/>
              <a:rect l="l" t="t" r="r" b="b"/>
              <a:pathLst>
                <a:path w="1141" h="2005" extrusionOk="0">
                  <a:moveTo>
                    <a:pt x="277" y="0"/>
                  </a:moveTo>
                  <a:cubicBezTo>
                    <a:pt x="277" y="415"/>
                    <a:pt x="138" y="864"/>
                    <a:pt x="0" y="1279"/>
                  </a:cubicBezTo>
                  <a:lnTo>
                    <a:pt x="0" y="1417"/>
                  </a:lnTo>
                  <a:cubicBezTo>
                    <a:pt x="277" y="1728"/>
                    <a:pt x="726" y="1867"/>
                    <a:pt x="1003" y="2005"/>
                  </a:cubicBezTo>
                  <a:cubicBezTo>
                    <a:pt x="1003" y="1556"/>
                    <a:pt x="1003" y="1003"/>
                    <a:pt x="1141" y="415"/>
                  </a:cubicBezTo>
                  <a:cubicBezTo>
                    <a:pt x="864" y="277"/>
                    <a:pt x="588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2938695" y="4231656"/>
              <a:ext cx="13057" cy="33531"/>
            </a:xfrm>
            <a:custGeom>
              <a:avLst/>
              <a:gdLst/>
              <a:ahLst/>
              <a:cxnLst/>
              <a:rect l="l" t="t" r="r" b="b"/>
              <a:pathLst>
                <a:path w="727" h="1867" extrusionOk="0">
                  <a:moveTo>
                    <a:pt x="138" y="0"/>
                  </a:moveTo>
                  <a:lnTo>
                    <a:pt x="0" y="139"/>
                  </a:lnTo>
                  <a:lnTo>
                    <a:pt x="0" y="1417"/>
                  </a:lnTo>
                  <a:cubicBezTo>
                    <a:pt x="138" y="1556"/>
                    <a:pt x="415" y="1729"/>
                    <a:pt x="553" y="1867"/>
                  </a:cubicBezTo>
                  <a:cubicBezTo>
                    <a:pt x="726" y="1417"/>
                    <a:pt x="726" y="864"/>
                    <a:pt x="726" y="415"/>
                  </a:cubicBezTo>
                  <a:cubicBezTo>
                    <a:pt x="553" y="277"/>
                    <a:pt x="277" y="139"/>
                    <a:pt x="138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2889646" y="4200621"/>
              <a:ext cx="18014" cy="36010"/>
            </a:xfrm>
            <a:custGeom>
              <a:avLst/>
              <a:gdLst/>
              <a:ahLst/>
              <a:cxnLst/>
              <a:rect l="l" t="t" r="r" b="b"/>
              <a:pathLst>
                <a:path w="1003" h="2005" extrusionOk="0">
                  <a:moveTo>
                    <a:pt x="277" y="0"/>
                  </a:moveTo>
                  <a:cubicBezTo>
                    <a:pt x="277" y="553"/>
                    <a:pt x="1" y="1141"/>
                    <a:pt x="1" y="1555"/>
                  </a:cubicBezTo>
                  <a:cubicBezTo>
                    <a:pt x="139" y="1728"/>
                    <a:pt x="415" y="1867"/>
                    <a:pt x="692" y="2005"/>
                  </a:cubicBezTo>
                  <a:lnTo>
                    <a:pt x="692" y="1279"/>
                  </a:lnTo>
                  <a:cubicBezTo>
                    <a:pt x="865" y="1002"/>
                    <a:pt x="865" y="691"/>
                    <a:pt x="1003" y="415"/>
                  </a:cubicBezTo>
                  <a:cubicBezTo>
                    <a:pt x="692" y="277"/>
                    <a:pt x="554" y="138"/>
                    <a:pt x="277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3013803" y="4278208"/>
              <a:ext cx="9950" cy="33549"/>
            </a:xfrm>
            <a:custGeom>
              <a:avLst/>
              <a:gdLst/>
              <a:ahLst/>
              <a:cxnLst/>
              <a:rect l="l" t="t" r="r" b="b"/>
              <a:pathLst>
                <a:path w="554" h="1868" extrusionOk="0">
                  <a:moveTo>
                    <a:pt x="139" y="1"/>
                  </a:moveTo>
                  <a:lnTo>
                    <a:pt x="139" y="415"/>
                  </a:lnTo>
                  <a:cubicBezTo>
                    <a:pt x="1" y="865"/>
                    <a:pt x="1" y="1141"/>
                    <a:pt x="1" y="1556"/>
                  </a:cubicBezTo>
                  <a:cubicBezTo>
                    <a:pt x="139" y="1556"/>
                    <a:pt x="277" y="1729"/>
                    <a:pt x="415" y="1867"/>
                  </a:cubicBezTo>
                  <a:cubicBezTo>
                    <a:pt x="554" y="1556"/>
                    <a:pt x="554" y="1280"/>
                    <a:pt x="554" y="1003"/>
                  </a:cubicBezTo>
                  <a:lnTo>
                    <a:pt x="554" y="277"/>
                  </a:lnTo>
                  <a:cubicBezTo>
                    <a:pt x="415" y="139"/>
                    <a:pt x="277" y="139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2985247" y="4262691"/>
              <a:ext cx="22989" cy="36028"/>
            </a:xfrm>
            <a:custGeom>
              <a:avLst/>
              <a:gdLst/>
              <a:ahLst/>
              <a:cxnLst/>
              <a:rect l="l" t="t" r="r" b="b"/>
              <a:pathLst>
                <a:path w="1280" h="2006" extrusionOk="0">
                  <a:moveTo>
                    <a:pt x="277" y="1"/>
                  </a:moveTo>
                  <a:cubicBezTo>
                    <a:pt x="139" y="277"/>
                    <a:pt x="139" y="692"/>
                    <a:pt x="1" y="1003"/>
                  </a:cubicBezTo>
                  <a:lnTo>
                    <a:pt x="1" y="1141"/>
                  </a:lnTo>
                  <a:lnTo>
                    <a:pt x="1" y="1279"/>
                  </a:lnTo>
                  <a:cubicBezTo>
                    <a:pt x="277" y="1556"/>
                    <a:pt x="726" y="1867"/>
                    <a:pt x="1003" y="2005"/>
                  </a:cubicBezTo>
                  <a:cubicBezTo>
                    <a:pt x="1003" y="1556"/>
                    <a:pt x="1141" y="1003"/>
                    <a:pt x="1279" y="554"/>
                  </a:cubicBezTo>
                  <a:cubicBezTo>
                    <a:pt x="865" y="415"/>
                    <a:pt x="554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2959169" y="4244066"/>
              <a:ext cx="20510" cy="36638"/>
            </a:xfrm>
            <a:custGeom>
              <a:avLst/>
              <a:gdLst/>
              <a:ahLst/>
              <a:cxnLst/>
              <a:rect l="l" t="t" r="r" b="b"/>
              <a:pathLst>
                <a:path w="1142" h="2040" extrusionOk="0">
                  <a:moveTo>
                    <a:pt x="139" y="1"/>
                  </a:moveTo>
                  <a:cubicBezTo>
                    <a:pt x="139" y="588"/>
                    <a:pt x="139" y="1038"/>
                    <a:pt x="1" y="1452"/>
                  </a:cubicBezTo>
                  <a:lnTo>
                    <a:pt x="1" y="1591"/>
                  </a:lnTo>
                  <a:cubicBezTo>
                    <a:pt x="277" y="1729"/>
                    <a:pt x="588" y="1902"/>
                    <a:pt x="865" y="2040"/>
                  </a:cubicBezTo>
                  <a:cubicBezTo>
                    <a:pt x="1003" y="1902"/>
                    <a:pt x="1003" y="1591"/>
                    <a:pt x="1003" y="1314"/>
                  </a:cubicBezTo>
                  <a:cubicBezTo>
                    <a:pt x="1003" y="1176"/>
                    <a:pt x="1141" y="865"/>
                    <a:pt x="1141" y="726"/>
                  </a:cubicBezTo>
                  <a:cubicBezTo>
                    <a:pt x="865" y="450"/>
                    <a:pt x="588" y="312"/>
                    <a:pt x="139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3285089" y="4451415"/>
              <a:ext cx="15535" cy="40985"/>
            </a:xfrm>
            <a:custGeom>
              <a:avLst/>
              <a:gdLst/>
              <a:ahLst/>
              <a:cxnLst/>
              <a:rect l="l" t="t" r="r" b="b"/>
              <a:pathLst>
                <a:path w="865" h="2282" extrusionOk="0">
                  <a:moveTo>
                    <a:pt x="139" y="0"/>
                  </a:moveTo>
                  <a:cubicBezTo>
                    <a:pt x="139" y="415"/>
                    <a:pt x="1" y="726"/>
                    <a:pt x="1" y="1141"/>
                  </a:cubicBezTo>
                  <a:lnTo>
                    <a:pt x="1" y="1729"/>
                  </a:lnTo>
                  <a:cubicBezTo>
                    <a:pt x="139" y="1867"/>
                    <a:pt x="277" y="2005"/>
                    <a:pt x="450" y="2143"/>
                  </a:cubicBezTo>
                  <a:cubicBezTo>
                    <a:pt x="588" y="2143"/>
                    <a:pt x="588" y="2282"/>
                    <a:pt x="726" y="2282"/>
                  </a:cubicBezTo>
                  <a:cubicBezTo>
                    <a:pt x="726" y="2005"/>
                    <a:pt x="865" y="1590"/>
                    <a:pt x="865" y="1279"/>
                  </a:cubicBezTo>
                  <a:lnTo>
                    <a:pt x="865" y="553"/>
                  </a:lnTo>
                  <a:cubicBezTo>
                    <a:pt x="726" y="415"/>
                    <a:pt x="450" y="139"/>
                    <a:pt x="139" y="0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3223020" y="4412298"/>
              <a:ext cx="28574" cy="46588"/>
            </a:xfrm>
            <a:custGeom>
              <a:avLst/>
              <a:gdLst/>
              <a:ahLst/>
              <a:cxnLst/>
              <a:rect l="l" t="t" r="r" b="b"/>
              <a:pathLst>
                <a:path w="1591" h="2594" extrusionOk="0">
                  <a:moveTo>
                    <a:pt x="277" y="1"/>
                  </a:moveTo>
                  <a:cubicBezTo>
                    <a:pt x="138" y="312"/>
                    <a:pt x="138" y="450"/>
                    <a:pt x="138" y="727"/>
                  </a:cubicBezTo>
                  <a:cubicBezTo>
                    <a:pt x="0" y="1003"/>
                    <a:pt x="0" y="1452"/>
                    <a:pt x="0" y="1729"/>
                  </a:cubicBezTo>
                  <a:cubicBezTo>
                    <a:pt x="449" y="2040"/>
                    <a:pt x="864" y="2317"/>
                    <a:pt x="1141" y="2593"/>
                  </a:cubicBezTo>
                  <a:cubicBezTo>
                    <a:pt x="1313" y="2178"/>
                    <a:pt x="1313" y="1867"/>
                    <a:pt x="1452" y="1452"/>
                  </a:cubicBezTo>
                  <a:cubicBezTo>
                    <a:pt x="1452" y="1314"/>
                    <a:pt x="1452" y="1003"/>
                    <a:pt x="1590" y="865"/>
                  </a:cubicBezTo>
                  <a:cubicBezTo>
                    <a:pt x="1452" y="727"/>
                    <a:pt x="1313" y="727"/>
                    <a:pt x="1141" y="588"/>
                  </a:cubicBezTo>
                  <a:cubicBezTo>
                    <a:pt x="1141" y="588"/>
                    <a:pt x="1002" y="450"/>
                    <a:pt x="864" y="450"/>
                  </a:cubicBezTo>
                  <a:cubicBezTo>
                    <a:pt x="726" y="312"/>
                    <a:pt x="449" y="139"/>
                    <a:pt x="277" y="1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2767967" y="4099417"/>
              <a:ext cx="211712" cy="137214"/>
            </a:xfrm>
            <a:custGeom>
              <a:avLst/>
              <a:gdLst/>
              <a:ahLst/>
              <a:cxnLst/>
              <a:rect l="l" t="t" r="r" b="b"/>
              <a:pathLst>
                <a:path w="11788" h="7640" extrusionOk="0">
                  <a:moveTo>
                    <a:pt x="1" y="1"/>
                  </a:moveTo>
                  <a:lnTo>
                    <a:pt x="1" y="1"/>
                  </a:lnTo>
                  <a:cubicBezTo>
                    <a:pt x="2144" y="1453"/>
                    <a:pt x="4460" y="2870"/>
                    <a:pt x="6603" y="4322"/>
                  </a:cubicBezTo>
                  <a:cubicBezTo>
                    <a:pt x="7467" y="4909"/>
                    <a:pt x="8193" y="5324"/>
                    <a:pt x="9057" y="5912"/>
                  </a:cubicBezTo>
                  <a:cubicBezTo>
                    <a:pt x="9783" y="6326"/>
                    <a:pt x="10509" y="6914"/>
                    <a:pt x="11373" y="7363"/>
                  </a:cubicBezTo>
                  <a:cubicBezTo>
                    <a:pt x="11452" y="7442"/>
                    <a:pt x="11531" y="7476"/>
                    <a:pt x="11610" y="7517"/>
                  </a:cubicBezTo>
                  <a:lnTo>
                    <a:pt x="11610" y="7517"/>
                  </a:lnTo>
                  <a:cubicBezTo>
                    <a:pt x="7926" y="4961"/>
                    <a:pt x="3947" y="2280"/>
                    <a:pt x="1" y="1"/>
                  </a:cubicBezTo>
                  <a:close/>
                  <a:moveTo>
                    <a:pt x="11610" y="7517"/>
                  </a:moveTo>
                  <a:cubicBezTo>
                    <a:pt x="11669" y="7558"/>
                    <a:pt x="11728" y="7599"/>
                    <a:pt x="11787" y="7640"/>
                  </a:cubicBezTo>
                  <a:cubicBezTo>
                    <a:pt x="11728" y="7581"/>
                    <a:pt x="11669" y="7547"/>
                    <a:pt x="11610" y="7517"/>
                  </a:cubicBezTo>
                  <a:close/>
                </a:path>
              </a:pathLst>
            </a:custGeom>
            <a:solidFill>
              <a:srgbClr val="D197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2659327" y="396223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39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2633267" y="3933682"/>
              <a:ext cx="26078" cy="34160"/>
            </a:xfrm>
            <a:custGeom>
              <a:avLst/>
              <a:gdLst/>
              <a:ahLst/>
              <a:cxnLst/>
              <a:rect l="l" t="t" r="r" b="b"/>
              <a:pathLst>
                <a:path w="1452" h="1902" extrusionOk="0">
                  <a:moveTo>
                    <a:pt x="1452" y="0"/>
                  </a:moveTo>
                  <a:cubicBezTo>
                    <a:pt x="1141" y="173"/>
                    <a:pt x="1003" y="311"/>
                    <a:pt x="864" y="449"/>
                  </a:cubicBezTo>
                  <a:cubicBezTo>
                    <a:pt x="588" y="588"/>
                    <a:pt x="449" y="726"/>
                    <a:pt x="138" y="1037"/>
                  </a:cubicBezTo>
                  <a:lnTo>
                    <a:pt x="0" y="1037"/>
                  </a:lnTo>
                  <a:cubicBezTo>
                    <a:pt x="0" y="1314"/>
                    <a:pt x="138" y="1590"/>
                    <a:pt x="138" y="1901"/>
                  </a:cubicBezTo>
                  <a:cubicBezTo>
                    <a:pt x="138" y="1901"/>
                    <a:pt x="277" y="1901"/>
                    <a:pt x="277" y="1728"/>
                  </a:cubicBezTo>
                  <a:cubicBezTo>
                    <a:pt x="726" y="1452"/>
                    <a:pt x="1003" y="1175"/>
                    <a:pt x="1452" y="864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2633267" y="3882154"/>
              <a:ext cx="23599" cy="28574"/>
            </a:xfrm>
            <a:custGeom>
              <a:avLst/>
              <a:gdLst/>
              <a:ahLst/>
              <a:cxnLst/>
              <a:rect l="l" t="t" r="r" b="b"/>
              <a:pathLst>
                <a:path w="1314" h="1591" extrusionOk="0">
                  <a:moveTo>
                    <a:pt x="1314" y="0"/>
                  </a:moveTo>
                  <a:cubicBezTo>
                    <a:pt x="864" y="277"/>
                    <a:pt x="449" y="726"/>
                    <a:pt x="0" y="1003"/>
                  </a:cubicBezTo>
                  <a:lnTo>
                    <a:pt x="0" y="1590"/>
                  </a:lnTo>
                  <a:cubicBezTo>
                    <a:pt x="449" y="1141"/>
                    <a:pt x="864" y="864"/>
                    <a:pt x="1314" y="588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2630771" y="3851102"/>
              <a:ext cx="26096" cy="36028"/>
            </a:xfrm>
            <a:custGeom>
              <a:avLst/>
              <a:gdLst/>
              <a:ahLst/>
              <a:cxnLst/>
              <a:rect l="l" t="t" r="r" b="b"/>
              <a:pathLst>
                <a:path w="1453" h="2006" extrusionOk="0">
                  <a:moveTo>
                    <a:pt x="1453" y="1"/>
                  </a:moveTo>
                  <a:cubicBezTo>
                    <a:pt x="1142" y="277"/>
                    <a:pt x="865" y="450"/>
                    <a:pt x="727" y="727"/>
                  </a:cubicBezTo>
                  <a:cubicBezTo>
                    <a:pt x="416" y="865"/>
                    <a:pt x="277" y="1142"/>
                    <a:pt x="1" y="1314"/>
                  </a:cubicBezTo>
                  <a:cubicBezTo>
                    <a:pt x="139" y="1591"/>
                    <a:pt x="139" y="1867"/>
                    <a:pt x="139" y="2006"/>
                  </a:cubicBezTo>
                  <a:cubicBezTo>
                    <a:pt x="588" y="1729"/>
                    <a:pt x="865" y="1314"/>
                    <a:pt x="1280" y="1003"/>
                  </a:cubicBezTo>
                  <a:cubicBezTo>
                    <a:pt x="1280" y="1003"/>
                    <a:pt x="1453" y="1003"/>
                    <a:pt x="1453" y="865"/>
                  </a:cubicBezTo>
                  <a:lnTo>
                    <a:pt x="1453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2638224" y="3995751"/>
              <a:ext cx="26096" cy="36638"/>
            </a:xfrm>
            <a:custGeom>
              <a:avLst/>
              <a:gdLst/>
              <a:ahLst/>
              <a:cxnLst/>
              <a:rect l="l" t="t" r="r" b="b"/>
              <a:pathLst>
                <a:path w="1453" h="2040" extrusionOk="0">
                  <a:moveTo>
                    <a:pt x="1314" y="1"/>
                  </a:moveTo>
                  <a:cubicBezTo>
                    <a:pt x="1314" y="1"/>
                    <a:pt x="1176" y="1"/>
                    <a:pt x="1176" y="173"/>
                  </a:cubicBezTo>
                  <a:cubicBezTo>
                    <a:pt x="727" y="450"/>
                    <a:pt x="312" y="726"/>
                    <a:pt x="1" y="1038"/>
                  </a:cubicBezTo>
                  <a:lnTo>
                    <a:pt x="1" y="1176"/>
                  </a:lnTo>
                  <a:lnTo>
                    <a:pt x="1" y="2040"/>
                  </a:lnTo>
                  <a:cubicBezTo>
                    <a:pt x="450" y="1591"/>
                    <a:pt x="865" y="1314"/>
                    <a:pt x="1452" y="865"/>
                  </a:cubicBezTo>
                  <a:cubicBezTo>
                    <a:pt x="1452" y="588"/>
                    <a:pt x="1452" y="312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2635746" y="3962238"/>
              <a:ext cx="26096" cy="39117"/>
            </a:xfrm>
            <a:custGeom>
              <a:avLst/>
              <a:gdLst/>
              <a:ahLst/>
              <a:cxnLst/>
              <a:rect l="l" t="t" r="r" b="b"/>
              <a:pathLst>
                <a:path w="1453" h="2178" extrusionOk="0">
                  <a:moveTo>
                    <a:pt x="1314" y="0"/>
                  </a:moveTo>
                  <a:cubicBezTo>
                    <a:pt x="865" y="311"/>
                    <a:pt x="450" y="726"/>
                    <a:pt x="0" y="1002"/>
                  </a:cubicBezTo>
                  <a:lnTo>
                    <a:pt x="0" y="2178"/>
                  </a:lnTo>
                  <a:cubicBezTo>
                    <a:pt x="450" y="1867"/>
                    <a:pt x="1003" y="1452"/>
                    <a:pt x="1452" y="1175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2633267" y="3905736"/>
              <a:ext cx="26078" cy="33549"/>
            </a:xfrm>
            <a:custGeom>
              <a:avLst/>
              <a:gdLst/>
              <a:ahLst/>
              <a:cxnLst/>
              <a:rect l="l" t="t" r="r" b="b"/>
              <a:pathLst>
                <a:path w="1452" h="1868" extrusionOk="0">
                  <a:moveTo>
                    <a:pt x="1314" y="1"/>
                  </a:moveTo>
                  <a:cubicBezTo>
                    <a:pt x="864" y="277"/>
                    <a:pt x="449" y="692"/>
                    <a:pt x="0" y="1003"/>
                  </a:cubicBezTo>
                  <a:lnTo>
                    <a:pt x="0" y="1867"/>
                  </a:lnTo>
                  <a:cubicBezTo>
                    <a:pt x="138" y="1867"/>
                    <a:pt x="138" y="1729"/>
                    <a:pt x="138" y="1729"/>
                  </a:cubicBezTo>
                  <a:cubicBezTo>
                    <a:pt x="449" y="1556"/>
                    <a:pt x="588" y="1418"/>
                    <a:pt x="864" y="1280"/>
                  </a:cubicBezTo>
                  <a:cubicBezTo>
                    <a:pt x="1003" y="1141"/>
                    <a:pt x="1141" y="1003"/>
                    <a:pt x="1452" y="1003"/>
                  </a:cubicBezTo>
                  <a:cubicBezTo>
                    <a:pt x="1314" y="554"/>
                    <a:pt x="1314" y="277"/>
                    <a:pt x="1314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2643810" y="4024308"/>
              <a:ext cx="22989" cy="15535"/>
            </a:xfrm>
            <a:custGeom>
              <a:avLst/>
              <a:gdLst/>
              <a:ahLst/>
              <a:cxnLst/>
              <a:rect l="l" t="t" r="r" b="b"/>
              <a:pathLst>
                <a:path w="1280" h="865" extrusionOk="0">
                  <a:moveTo>
                    <a:pt x="1141" y="1"/>
                  </a:moveTo>
                  <a:lnTo>
                    <a:pt x="1003" y="139"/>
                  </a:lnTo>
                  <a:cubicBezTo>
                    <a:pt x="727" y="450"/>
                    <a:pt x="416" y="726"/>
                    <a:pt x="1" y="865"/>
                  </a:cubicBezTo>
                  <a:lnTo>
                    <a:pt x="554" y="865"/>
                  </a:lnTo>
                  <a:cubicBezTo>
                    <a:pt x="727" y="865"/>
                    <a:pt x="865" y="865"/>
                    <a:pt x="1141" y="726"/>
                  </a:cubicBezTo>
                  <a:lnTo>
                    <a:pt x="1280" y="726"/>
                  </a:lnTo>
                  <a:lnTo>
                    <a:pt x="1280" y="139"/>
                  </a:lnTo>
                  <a:lnTo>
                    <a:pt x="1141" y="139"/>
                  </a:lnTo>
                  <a:lnTo>
                    <a:pt x="1141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3414222" y="454949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"/>
                  </a:moveTo>
                  <a:lnTo>
                    <a:pt x="0" y="139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3471335" y="4435897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138"/>
                    <a:pt x="1002" y="415"/>
                    <a:pt x="726" y="726"/>
                  </a:cubicBezTo>
                  <a:lnTo>
                    <a:pt x="726" y="864"/>
                  </a:lnTo>
                  <a:cubicBezTo>
                    <a:pt x="449" y="1728"/>
                    <a:pt x="277" y="2593"/>
                    <a:pt x="138" y="3595"/>
                  </a:cubicBezTo>
                  <a:cubicBezTo>
                    <a:pt x="0" y="3733"/>
                    <a:pt x="0" y="3871"/>
                    <a:pt x="0" y="4010"/>
                  </a:cubicBezTo>
                  <a:cubicBezTo>
                    <a:pt x="277" y="3733"/>
                    <a:pt x="588" y="3595"/>
                    <a:pt x="864" y="3318"/>
                  </a:cubicBezTo>
                  <a:cubicBezTo>
                    <a:pt x="864" y="3318"/>
                    <a:pt x="1002" y="3146"/>
                    <a:pt x="1141" y="3146"/>
                  </a:cubicBezTo>
                  <a:cubicBezTo>
                    <a:pt x="1002" y="3007"/>
                    <a:pt x="1002" y="3007"/>
                    <a:pt x="1002" y="2869"/>
                  </a:cubicBezTo>
                  <a:cubicBezTo>
                    <a:pt x="1141" y="2281"/>
                    <a:pt x="1314" y="1728"/>
                    <a:pt x="1314" y="1141"/>
                  </a:cubicBezTo>
                  <a:cubicBezTo>
                    <a:pt x="1452" y="726"/>
                    <a:pt x="1590" y="277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3572521" y="4355813"/>
              <a:ext cx="27946" cy="69541"/>
            </a:xfrm>
            <a:custGeom>
              <a:avLst/>
              <a:gdLst/>
              <a:ahLst/>
              <a:cxnLst/>
              <a:rect l="l" t="t" r="r" b="b"/>
              <a:pathLst>
                <a:path w="1556" h="3872" extrusionOk="0">
                  <a:moveTo>
                    <a:pt x="1556" y="0"/>
                  </a:moveTo>
                  <a:lnTo>
                    <a:pt x="1556" y="0"/>
                  </a:lnTo>
                  <a:cubicBezTo>
                    <a:pt x="1279" y="277"/>
                    <a:pt x="864" y="553"/>
                    <a:pt x="415" y="864"/>
                  </a:cubicBezTo>
                  <a:lnTo>
                    <a:pt x="415" y="1003"/>
                  </a:lnTo>
                  <a:cubicBezTo>
                    <a:pt x="277" y="1867"/>
                    <a:pt x="138" y="2593"/>
                    <a:pt x="0" y="3457"/>
                  </a:cubicBezTo>
                  <a:lnTo>
                    <a:pt x="0" y="3872"/>
                  </a:lnTo>
                  <a:cubicBezTo>
                    <a:pt x="415" y="3595"/>
                    <a:pt x="864" y="3284"/>
                    <a:pt x="1279" y="2869"/>
                  </a:cubicBezTo>
                  <a:cubicBezTo>
                    <a:pt x="1141" y="2869"/>
                    <a:pt x="1141" y="2731"/>
                    <a:pt x="1141" y="2731"/>
                  </a:cubicBezTo>
                  <a:cubicBezTo>
                    <a:pt x="1141" y="2143"/>
                    <a:pt x="1279" y="1556"/>
                    <a:pt x="1417" y="1003"/>
                  </a:cubicBezTo>
                  <a:cubicBezTo>
                    <a:pt x="1417" y="692"/>
                    <a:pt x="1556" y="277"/>
                    <a:pt x="1556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3414222" y="4479971"/>
              <a:ext cx="28574" cy="72020"/>
            </a:xfrm>
            <a:custGeom>
              <a:avLst/>
              <a:gdLst/>
              <a:ahLst/>
              <a:cxnLst/>
              <a:rect l="l" t="t" r="r" b="b"/>
              <a:pathLst>
                <a:path w="1591" h="4010" extrusionOk="0">
                  <a:moveTo>
                    <a:pt x="1590" y="0"/>
                  </a:moveTo>
                  <a:lnTo>
                    <a:pt x="1590" y="0"/>
                  </a:lnTo>
                  <a:cubicBezTo>
                    <a:pt x="1314" y="277"/>
                    <a:pt x="1175" y="415"/>
                    <a:pt x="1037" y="553"/>
                  </a:cubicBezTo>
                  <a:cubicBezTo>
                    <a:pt x="864" y="692"/>
                    <a:pt x="726" y="692"/>
                    <a:pt x="726" y="864"/>
                  </a:cubicBezTo>
                  <a:cubicBezTo>
                    <a:pt x="588" y="1003"/>
                    <a:pt x="588" y="1279"/>
                    <a:pt x="588" y="1556"/>
                  </a:cubicBezTo>
                  <a:cubicBezTo>
                    <a:pt x="449" y="1867"/>
                    <a:pt x="449" y="2143"/>
                    <a:pt x="311" y="2420"/>
                  </a:cubicBezTo>
                  <a:cubicBezTo>
                    <a:pt x="173" y="2869"/>
                    <a:pt x="0" y="3457"/>
                    <a:pt x="0" y="4010"/>
                  </a:cubicBezTo>
                  <a:cubicBezTo>
                    <a:pt x="311" y="3733"/>
                    <a:pt x="726" y="3595"/>
                    <a:pt x="1037" y="3284"/>
                  </a:cubicBezTo>
                  <a:lnTo>
                    <a:pt x="1037" y="3007"/>
                  </a:lnTo>
                  <a:cubicBezTo>
                    <a:pt x="1037" y="2420"/>
                    <a:pt x="1175" y="1867"/>
                    <a:pt x="1314" y="1141"/>
                  </a:cubicBezTo>
                  <a:cubicBezTo>
                    <a:pt x="1452" y="864"/>
                    <a:pt x="1452" y="415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3442778" y="4458868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452" y="0"/>
                  </a:moveTo>
                  <a:cubicBezTo>
                    <a:pt x="1175" y="138"/>
                    <a:pt x="1002" y="449"/>
                    <a:pt x="726" y="588"/>
                  </a:cubicBezTo>
                  <a:cubicBezTo>
                    <a:pt x="449" y="1728"/>
                    <a:pt x="138" y="2904"/>
                    <a:pt x="0" y="4044"/>
                  </a:cubicBezTo>
                  <a:cubicBezTo>
                    <a:pt x="449" y="3768"/>
                    <a:pt x="864" y="3457"/>
                    <a:pt x="1175" y="3042"/>
                  </a:cubicBezTo>
                  <a:lnTo>
                    <a:pt x="1002" y="2904"/>
                  </a:lnTo>
                  <a:cubicBezTo>
                    <a:pt x="1002" y="2316"/>
                    <a:pt x="1175" y="1728"/>
                    <a:pt x="1314" y="1175"/>
                  </a:cubicBezTo>
                  <a:cubicBezTo>
                    <a:pt x="1452" y="726"/>
                    <a:pt x="1452" y="311"/>
                    <a:pt x="1590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3753163" y="4200621"/>
              <a:ext cx="31053" cy="82580"/>
            </a:xfrm>
            <a:custGeom>
              <a:avLst/>
              <a:gdLst/>
              <a:ahLst/>
              <a:cxnLst/>
              <a:rect l="l" t="t" r="r" b="b"/>
              <a:pathLst>
                <a:path w="1729" h="4598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865" y="553"/>
                    <a:pt x="588" y="1002"/>
                  </a:cubicBezTo>
                  <a:cubicBezTo>
                    <a:pt x="450" y="2005"/>
                    <a:pt x="139" y="3007"/>
                    <a:pt x="1" y="4148"/>
                  </a:cubicBezTo>
                  <a:lnTo>
                    <a:pt x="1" y="4597"/>
                  </a:lnTo>
                  <a:cubicBezTo>
                    <a:pt x="450" y="4321"/>
                    <a:pt x="727" y="4010"/>
                    <a:pt x="1176" y="3595"/>
                  </a:cubicBezTo>
                  <a:cubicBezTo>
                    <a:pt x="1176" y="2592"/>
                    <a:pt x="1452" y="1555"/>
                    <a:pt x="1591" y="553"/>
                  </a:cubicBezTo>
                  <a:cubicBezTo>
                    <a:pt x="1591" y="277"/>
                    <a:pt x="1591" y="138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3502369" y="4409819"/>
              <a:ext cx="31053" cy="72648"/>
            </a:xfrm>
            <a:custGeom>
              <a:avLst/>
              <a:gdLst/>
              <a:ahLst/>
              <a:cxnLst/>
              <a:rect l="l" t="t" r="r" b="b"/>
              <a:pathLst>
                <a:path w="1729" h="4045" extrusionOk="0">
                  <a:moveTo>
                    <a:pt x="1729" y="0"/>
                  </a:moveTo>
                  <a:lnTo>
                    <a:pt x="1729" y="0"/>
                  </a:lnTo>
                  <a:cubicBezTo>
                    <a:pt x="1314" y="277"/>
                    <a:pt x="1003" y="588"/>
                    <a:pt x="588" y="865"/>
                  </a:cubicBezTo>
                  <a:cubicBezTo>
                    <a:pt x="450" y="1867"/>
                    <a:pt x="139" y="3042"/>
                    <a:pt x="0" y="4045"/>
                  </a:cubicBezTo>
                  <a:cubicBezTo>
                    <a:pt x="139" y="4045"/>
                    <a:pt x="277" y="3906"/>
                    <a:pt x="450" y="3733"/>
                  </a:cubicBezTo>
                  <a:cubicBezTo>
                    <a:pt x="726" y="3457"/>
                    <a:pt x="1003" y="3180"/>
                    <a:pt x="1314" y="3042"/>
                  </a:cubicBezTo>
                  <a:cubicBezTo>
                    <a:pt x="1314" y="2869"/>
                    <a:pt x="1141" y="2869"/>
                    <a:pt x="1141" y="2731"/>
                  </a:cubicBezTo>
                  <a:cubicBezTo>
                    <a:pt x="1314" y="2178"/>
                    <a:pt x="1314" y="1590"/>
                    <a:pt x="1452" y="1003"/>
                  </a:cubicBezTo>
                  <a:cubicBezTo>
                    <a:pt x="1590" y="726"/>
                    <a:pt x="1590" y="277"/>
                    <a:pt x="1729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3398686" y="4505420"/>
              <a:ext cx="15553" cy="52156"/>
            </a:xfrm>
            <a:custGeom>
              <a:avLst/>
              <a:gdLst/>
              <a:ahLst/>
              <a:cxnLst/>
              <a:rect l="l" t="t" r="r" b="b"/>
              <a:pathLst>
                <a:path w="866" h="2904" extrusionOk="0">
                  <a:moveTo>
                    <a:pt x="865" y="0"/>
                  </a:moveTo>
                  <a:cubicBezTo>
                    <a:pt x="589" y="139"/>
                    <a:pt x="312" y="312"/>
                    <a:pt x="1" y="450"/>
                  </a:cubicBezTo>
                  <a:cubicBezTo>
                    <a:pt x="1" y="1314"/>
                    <a:pt x="174" y="2178"/>
                    <a:pt x="174" y="2904"/>
                  </a:cubicBezTo>
                  <a:lnTo>
                    <a:pt x="312" y="2904"/>
                  </a:lnTo>
                  <a:lnTo>
                    <a:pt x="312" y="2731"/>
                  </a:lnTo>
                  <a:lnTo>
                    <a:pt x="312" y="2593"/>
                  </a:lnTo>
                  <a:cubicBezTo>
                    <a:pt x="312" y="2316"/>
                    <a:pt x="312" y="2040"/>
                    <a:pt x="450" y="1729"/>
                  </a:cubicBezTo>
                  <a:cubicBezTo>
                    <a:pt x="450" y="1452"/>
                    <a:pt x="589" y="1176"/>
                    <a:pt x="589" y="865"/>
                  </a:cubicBezTo>
                  <a:cubicBezTo>
                    <a:pt x="727" y="588"/>
                    <a:pt x="727" y="312"/>
                    <a:pt x="86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3693572" y="4254627"/>
              <a:ext cx="26096" cy="77605"/>
            </a:xfrm>
            <a:custGeom>
              <a:avLst/>
              <a:gdLst/>
              <a:ahLst/>
              <a:cxnLst/>
              <a:rect l="l" t="t" r="r" b="b"/>
              <a:pathLst>
                <a:path w="1453" h="4321" extrusionOk="0">
                  <a:moveTo>
                    <a:pt x="1452" y="0"/>
                  </a:moveTo>
                  <a:cubicBezTo>
                    <a:pt x="1176" y="277"/>
                    <a:pt x="865" y="588"/>
                    <a:pt x="588" y="726"/>
                  </a:cubicBezTo>
                  <a:cubicBezTo>
                    <a:pt x="450" y="2005"/>
                    <a:pt x="173" y="3042"/>
                    <a:pt x="0" y="4183"/>
                  </a:cubicBezTo>
                  <a:lnTo>
                    <a:pt x="0" y="4321"/>
                  </a:lnTo>
                  <a:cubicBezTo>
                    <a:pt x="0" y="4183"/>
                    <a:pt x="173" y="4183"/>
                    <a:pt x="173" y="4183"/>
                  </a:cubicBezTo>
                  <a:cubicBezTo>
                    <a:pt x="450" y="4044"/>
                    <a:pt x="726" y="3733"/>
                    <a:pt x="1037" y="3595"/>
                  </a:cubicBezTo>
                  <a:cubicBezTo>
                    <a:pt x="1037" y="2454"/>
                    <a:pt x="1314" y="1452"/>
                    <a:pt x="1452" y="277"/>
                  </a:cubicBezTo>
                  <a:lnTo>
                    <a:pt x="1452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3722128" y="4226070"/>
              <a:ext cx="28574" cy="83191"/>
            </a:xfrm>
            <a:custGeom>
              <a:avLst/>
              <a:gdLst/>
              <a:ahLst/>
              <a:cxnLst/>
              <a:rect l="l" t="t" r="r" b="b"/>
              <a:pathLst>
                <a:path w="1591" h="4632" extrusionOk="0">
                  <a:moveTo>
                    <a:pt x="1590" y="0"/>
                  </a:moveTo>
                  <a:cubicBezTo>
                    <a:pt x="1314" y="450"/>
                    <a:pt x="865" y="726"/>
                    <a:pt x="450" y="1003"/>
                  </a:cubicBezTo>
                  <a:cubicBezTo>
                    <a:pt x="450" y="2178"/>
                    <a:pt x="139" y="3180"/>
                    <a:pt x="0" y="4321"/>
                  </a:cubicBezTo>
                  <a:lnTo>
                    <a:pt x="0" y="4632"/>
                  </a:lnTo>
                  <a:cubicBezTo>
                    <a:pt x="311" y="4321"/>
                    <a:pt x="726" y="4044"/>
                    <a:pt x="1176" y="3768"/>
                  </a:cubicBezTo>
                  <a:cubicBezTo>
                    <a:pt x="1003" y="2454"/>
                    <a:pt x="1452" y="1314"/>
                    <a:pt x="1590" y="138"/>
                  </a:cubicBezTo>
                  <a:lnTo>
                    <a:pt x="1590" y="0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3603556" y="4332214"/>
              <a:ext cx="25467" cy="70170"/>
            </a:xfrm>
            <a:custGeom>
              <a:avLst/>
              <a:gdLst/>
              <a:ahLst/>
              <a:cxnLst/>
              <a:rect l="l" t="t" r="r" b="b"/>
              <a:pathLst>
                <a:path w="1418" h="3907" extrusionOk="0">
                  <a:moveTo>
                    <a:pt x="1418" y="1"/>
                  </a:moveTo>
                  <a:lnTo>
                    <a:pt x="1279" y="139"/>
                  </a:lnTo>
                  <a:cubicBezTo>
                    <a:pt x="1003" y="450"/>
                    <a:pt x="865" y="588"/>
                    <a:pt x="553" y="727"/>
                  </a:cubicBezTo>
                  <a:cubicBezTo>
                    <a:pt x="415" y="1729"/>
                    <a:pt x="139" y="2593"/>
                    <a:pt x="0" y="3596"/>
                  </a:cubicBezTo>
                  <a:lnTo>
                    <a:pt x="0" y="3907"/>
                  </a:lnTo>
                  <a:cubicBezTo>
                    <a:pt x="139" y="3734"/>
                    <a:pt x="415" y="3457"/>
                    <a:pt x="692" y="3319"/>
                  </a:cubicBezTo>
                  <a:cubicBezTo>
                    <a:pt x="692" y="3319"/>
                    <a:pt x="865" y="3181"/>
                    <a:pt x="1003" y="3043"/>
                  </a:cubicBezTo>
                  <a:cubicBezTo>
                    <a:pt x="1003" y="3043"/>
                    <a:pt x="865" y="3043"/>
                    <a:pt x="865" y="2870"/>
                  </a:cubicBezTo>
                  <a:cubicBezTo>
                    <a:pt x="1003" y="2317"/>
                    <a:pt x="1141" y="1867"/>
                    <a:pt x="1279" y="1314"/>
                  </a:cubicBezTo>
                  <a:cubicBezTo>
                    <a:pt x="1279" y="865"/>
                    <a:pt x="1418" y="450"/>
                    <a:pt x="1418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3841311" y="4141012"/>
              <a:ext cx="13057" cy="72038"/>
            </a:xfrm>
            <a:custGeom>
              <a:avLst/>
              <a:gdLst/>
              <a:ahLst/>
              <a:cxnLst/>
              <a:rect l="l" t="t" r="r" b="b"/>
              <a:pathLst>
                <a:path w="727" h="4011" extrusionOk="0">
                  <a:moveTo>
                    <a:pt x="727" y="1"/>
                  </a:moveTo>
                  <a:cubicBezTo>
                    <a:pt x="589" y="139"/>
                    <a:pt x="416" y="277"/>
                    <a:pt x="277" y="416"/>
                  </a:cubicBezTo>
                  <a:cubicBezTo>
                    <a:pt x="277" y="1576"/>
                    <a:pt x="143" y="2838"/>
                    <a:pt x="6" y="3968"/>
                  </a:cubicBezTo>
                  <a:lnTo>
                    <a:pt x="6" y="3968"/>
                  </a:lnTo>
                  <a:cubicBezTo>
                    <a:pt x="32" y="3870"/>
                    <a:pt x="155" y="3856"/>
                    <a:pt x="277" y="3734"/>
                  </a:cubicBezTo>
                  <a:lnTo>
                    <a:pt x="277" y="3596"/>
                  </a:lnTo>
                  <a:cubicBezTo>
                    <a:pt x="416" y="3146"/>
                    <a:pt x="416" y="2870"/>
                    <a:pt x="416" y="2593"/>
                  </a:cubicBezTo>
                  <a:cubicBezTo>
                    <a:pt x="589" y="1729"/>
                    <a:pt x="727" y="865"/>
                    <a:pt x="727" y="1"/>
                  </a:cubicBezTo>
                  <a:close/>
                  <a:moveTo>
                    <a:pt x="6" y="3968"/>
                  </a:moveTo>
                  <a:cubicBezTo>
                    <a:pt x="3" y="3981"/>
                    <a:pt x="1" y="3995"/>
                    <a:pt x="1" y="4010"/>
                  </a:cubicBezTo>
                  <a:cubicBezTo>
                    <a:pt x="3" y="3996"/>
                    <a:pt x="4" y="3982"/>
                    <a:pt x="6" y="3968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3869867" y="413294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0"/>
                  </a:moveTo>
                  <a:lnTo>
                    <a:pt x="1" y="139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3631484" y="4306154"/>
              <a:ext cx="28574" cy="72648"/>
            </a:xfrm>
            <a:custGeom>
              <a:avLst/>
              <a:gdLst/>
              <a:ahLst/>
              <a:cxnLst/>
              <a:rect l="l" t="t" r="r" b="b"/>
              <a:pathLst>
                <a:path w="1591" h="4045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311"/>
                    <a:pt x="865" y="588"/>
                    <a:pt x="588" y="864"/>
                  </a:cubicBezTo>
                  <a:cubicBezTo>
                    <a:pt x="588" y="1452"/>
                    <a:pt x="450" y="2039"/>
                    <a:pt x="312" y="2592"/>
                  </a:cubicBezTo>
                  <a:cubicBezTo>
                    <a:pt x="174" y="3042"/>
                    <a:pt x="1" y="3629"/>
                    <a:pt x="1" y="4044"/>
                  </a:cubicBezTo>
                  <a:cubicBezTo>
                    <a:pt x="450" y="3768"/>
                    <a:pt x="727" y="3457"/>
                    <a:pt x="1176" y="3180"/>
                  </a:cubicBezTo>
                  <a:lnTo>
                    <a:pt x="1176" y="3042"/>
                  </a:lnTo>
                  <a:cubicBezTo>
                    <a:pt x="1176" y="2039"/>
                    <a:pt x="1314" y="1037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3533404" y="4381263"/>
              <a:ext cx="36028" cy="75127"/>
            </a:xfrm>
            <a:custGeom>
              <a:avLst/>
              <a:gdLst/>
              <a:ahLst/>
              <a:cxnLst/>
              <a:rect l="l" t="t" r="r" b="b"/>
              <a:pathLst>
                <a:path w="2006" h="4183" extrusionOk="0">
                  <a:moveTo>
                    <a:pt x="2005" y="0"/>
                  </a:moveTo>
                  <a:lnTo>
                    <a:pt x="2005" y="0"/>
                  </a:lnTo>
                  <a:cubicBezTo>
                    <a:pt x="1591" y="312"/>
                    <a:pt x="1141" y="588"/>
                    <a:pt x="865" y="865"/>
                  </a:cubicBezTo>
                  <a:lnTo>
                    <a:pt x="726" y="1003"/>
                  </a:lnTo>
                  <a:cubicBezTo>
                    <a:pt x="726" y="1176"/>
                    <a:pt x="726" y="1176"/>
                    <a:pt x="588" y="1176"/>
                  </a:cubicBezTo>
                  <a:cubicBezTo>
                    <a:pt x="588" y="2040"/>
                    <a:pt x="277" y="2904"/>
                    <a:pt x="139" y="3768"/>
                  </a:cubicBezTo>
                  <a:cubicBezTo>
                    <a:pt x="139" y="3906"/>
                    <a:pt x="139" y="4045"/>
                    <a:pt x="1" y="4183"/>
                  </a:cubicBezTo>
                  <a:lnTo>
                    <a:pt x="139" y="4183"/>
                  </a:lnTo>
                  <a:cubicBezTo>
                    <a:pt x="588" y="3768"/>
                    <a:pt x="1141" y="3319"/>
                    <a:pt x="1591" y="3042"/>
                  </a:cubicBezTo>
                  <a:lnTo>
                    <a:pt x="1591" y="2904"/>
                  </a:lnTo>
                  <a:cubicBezTo>
                    <a:pt x="1591" y="1867"/>
                    <a:pt x="1729" y="1003"/>
                    <a:pt x="2005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3665626" y="4278208"/>
              <a:ext cx="25485" cy="74516"/>
            </a:xfrm>
            <a:custGeom>
              <a:avLst/>
              <a:gdLst/>
              <a:ahLst/>
              <a:cxnLst/>
              <a:rect l="l" t="t" r="r" b="b"/>
              <a:pathLst>
                <a:path w="1419" h="4149" extrusionOk="0">
                  <a:moveTo>
                    <a:pt x="1418" y="1"/>
                  </a:moveTo>
                  <a:cubicBezTo>
                    <a:pt x="1142" y="277"/>
                    <a:pt x="865" y="554"/>
                    <a:pt x="416" y="1003"/>
                  </a:cubicBezTo>
                  <a:cubicBezTo>
                    <a:pt x="277" y="1556"/>
                    <a:pt x="139" y="2282"/>
                    <a:pt x="139" y="3008"/>
                  </a:cubicBezTo>
                  <a:cubicBezTo>
                    <a:pt x="1" y="3457"/>
                    <a:pt x="1" y="3734"/>
                    <a:pt x="1" y="4010"/>
                  </a:cubicBezTo>
                  <a:lnTo>
                    <a:pt x="1" y="4148"/>
                  </a:lnTo>
                  <a:cubicBezTo>
                    <a:pt x="277" y="3872"/>
                    <a:pt x="554" y="3734"/>
                    <a:pt x="1003" y="3457"/>
                  </a:cubicBezTo>
                  <a:cubicBezTo>
                    <a:pt x="1003" y="2282"/>
                    <a:pt x="1280" y="1280"/>
                    <a:pt x="1418" y="139"/>
                  </a:cubicBezTo>
                  <a:lnTo>
                    <a:pt x="1418" y="1"/>
                  </a:ln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3784198" y="4174543"/>
              <a:ext cx="28574" cy="82580"/>
            </a:xfrm>
            <a:custGeom>
              <a:avLst/>
              <a:gdLst/>
              <a:ahLst/>
              <a:cxnLst/>
              <a:rect l="l" t="t" r="r" b="b"/>
              <a:pathLst>
                <a:path w="1591" h="4598" extrusionOk="0">
                  <a:moveTo>
                    <a:pt x="1591" y="0"/>
                  </a:moveTo>
                  <a:lnTo>
                    <a:pt x="1591" y="0"/>
                  </a:lnTo>
                  <a:cubicBezTo>
                    <a:pt x="1314" y="277"/>
                    <a:pt x="865" y="588"/>
                    <a:pt x="589" y="864"/>
                  </a:cubicBezTo>
                  <a:cubicBezTo>
                    <a:pt x="589" y="2005"/>
                    <a:pt x="312" y="3180"/>
                    <a:pt x="139" y="4321"/>
                  </a:cubicBezTo>
                  <a:cubicBezTo>
                    <a:pt x="139" y="4459"/>
                    <a:pt x="139" y="4459"/>
                    <a:pt x="1" y="4597"/>
                  </a:cubicBezTo>
                  <a:cubicBezTo>
                    <a:pt x="450" y="4321"/>
                    <a:pt x="865" y="4044"/>
                    <a:pt x="1176" y="3733"/>
                  </a:cubicBezTo>
                  <a:lnTo>
                    <a:pt x="1176" y="3595"/>
                  </a:lnTo>
                  <a:cubicBezTo>
                    <a:pt x="1314" y="2869"/>
                    <a:pt x="1314" y="2143"/>
                    <a:pt x="1453" y="1452"/>
                  </a:cubicBezTo>
                  <a:cubicBezTo>
                    <a:pt x="1453" y="1003"/>
                    <a:pt x="1591" y="588"/>
                    <a:pt x="1591" y="0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3817729" y="4156529"/>
              <a:ext cx="18642" cy="75145"/>
            </a:xfrm>
            <a:custGeom>
              <a:avLst/>
              <a:gdLst/>
              <a:ahLst/>
              <a:cxnLst/>
              <a:rect l="l" t="t" r="r" b="b"/>
              <a:pathLst>
                <a:path w="1038" h="4184" extrusionOk="0">
                  <a:moveTo>
                    <a:pt x="1037" y="1"/>
                  </a:moveTo>
                  <a:lnTo>
                    <a:pt x="1037" y="1"/>
                  </a:lnTo>
                  <a:cubicBezTo>
                    <a:pt x="726" y="139"/>
                    <a:pt x="588" y="277"/>
                    <a:pt x="312" y="554"/>
                  </a:cubicBezTo>
                  <a:cubicBezTo>
                    <a:pt x="312" y="1591"/>
                    <a:pt x="173" y="2593"/>
                    <a:pt x="0" y="3457"/>
                  </a:cubicBezTo>
                  <a:lnTo>
                    <a:pt x="0" y="4183"/>
                  </a:lnTo>
                  <a:cubicBezTo>
                    <a:pt x="173" y="4010"/>
                    <a:pt x="450" y="3872"/>
                    <a:pt x="588" y="3596"/>
                  </a:cubicBezTo>
                  <a:cubicBezTo>
                    <a:pt x="726" y="3008"/>
                    <a:pt x="726" y="2455"/>
                    <a:pt x="865" y="1867"/>
                  </a:cubicBezTo>
                  <a:cubicBezTo>
                    <a:pt x="865" y="1280"/>
                    <a:pt x="1037" y="554"/>
                    <a:pt x="1037" y="1"/>
                  </a:cubicBezTo>
                  <a:close/>
                </a:path>
              </a:pathLst>
            </a:custGeom>
            <a:solidFill>
              <a:srgbClr val="DC9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2992700" y="4138533"/>
              <a:ext cx="36638" cy="38506"/>
            </a:xfrm>
            <a:custGeom>
              <a:avLst/>
              <a:gdLst/>
              <a:ahLst/>
              <a:cxnLst/>
              <a:rect l="l" t="t" r="r" b="b"/>
              <a:pathLst>
                <a:path w="2040" h="2144" extrusionOk="0">
                  <a:moveTo>
                    <a:pt x="2040" y="1"/>
                  </a:moveTo>
                  <a:lnTo>
                    <a:pt x="1829" y="199"/>
                  </a:lnTo>
                  <a:lnTo>
                    <a:pt x="1829" y="199"/>
                  </a:lnTo>
                  <a:cubicBezTo>
                    <a:pt x="1938" y="131"/>
                    <a:pt x="2040" y="106"/>
                    <a:pt x="2040" y="1"/>
                  </a:cubicBezTo>
                  <a:close/>
                  <a:moveTo>
                    <a:pt x="1829" y="199"/>
                  </a:moveTo>
                  <a:cubicBezTo>
                    <a:pt x="1795" y="220"/>
                    <a:pt x="1761" y="245"/>
                    <a:pt x="1729" y="277"/>
                  </a:cubicBezTo>
                  <a:lnTo>
                    <a:pt x="1452" y="554"/>
                  </a:lnTo>
                  <a:lnTo>
                    <a:pt x="1590" y="415"/>
                  </a:lnTo>
                  <a:lnTo>
                    <a:pt x="1590" y="415"/>
                  </a:lnTo>
                  <a:cubicBezTo>
                    <a:pt x="1590" y="418"/>
                    <a:pt x="1590" y="421"/>
                    <a:pt x="1590" y="424"/>
                  </a:cubicBezTo>
                  <a:lnTo>
                    <a:pt x="1590" y="424"/>
                  </a:lnTo>
                  <a:lnTo>
                    <a:pt x="1829" y="199"/>
                  </a:lnTo>
                  <a:close/>
                  <a:moveTo>
                    <a:pt x="1590" y="424"/>
                  </a:moveTo>
                  <a:lnTo>
                    <a:pt x="1452" y="554"/>
                  </a:lnTo>
                  <a:lnTo>
                    <a:pt x="1452" y="554"/>
                  </a:lnTo>
                  <a:cubicBezTo>
                    <a:pt x="1452" y="554"/>
                    <a:pt x="1585" y="554"/>
                    <a:pt x="1590" y="424"/>
                  </a:cubicBezTo>
                  <a:close/>
                  <a:moveTo>
                    <a:pt x="1452" y="554"/>
                  </a:moveTo>
                  <a:lnTo>
                    <a:pt x="1452" y="554"/>
                  </a:lnTo>
                  <a:lnTo>
                    <a:pt x="1452" y="554"/>
                  </a:lnTo>
                  <a:close/>
                  <a:moveTo>
                    <a:pt x="1447" y="558"/>
                  </a:moveTo>
                  <a:lnTo>
                    <a:pt x="0" y="2005"/>
                  </a:lnTo>
                  <a:lnTo>
                    <a:pt x="0" y="2144"/>
                  </a:lnTo>
                  <a:lnTo>
                    <a:pt x="139" y="2005"/>
                  </a:lnTo>
                  <a:cubicBezTo>
                    <a:pt x="586" y="1420"/>
                    <a:pt x="1000" y="1006"/>
                    <a:pt x="1447" y="558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2917574" y="4078942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3457" y="726"/>
                  </a:moveTo>
                  <a:cubicBezTo>
                    <a:pt x="3907" y="1003"/>
                    <a:pt x="4183" y="1279"/>
                    <a:pt x="4494" y="1590"/>
                  </a:cubicBezTo>
                  <a:cubicBezTo>
                    <a:pt x="4633" y="1729"/>
                    <a:pt x="4633" y="2005"/>
                    <a:pt x="4494" y="2005"/>
                  </a:cubicBezTo>
                  <a:cubicBezTo>
                    <a:pt x="4494" y="2143"/>
                    <a:pt x="4322" y="2143"/>
                    <a:pt x="4322" y="2143"/>
                  </a:cubicBezTo>
                  <a:lnTo>
                    <a:pt x="3907" y="2143"/>
                  </a:lnTo>
                  <a:lnTo>
                    <a:pt x="4045" y="2282"/>
                  </a:lnTo>
                  <a:lnTo>
                    <a:pt x="4045" y="2454"/>
                  </a:lnTo>
                  <a:cubicBezTo>
                    <a:pt x="4045" y="2593"/>
                    <a:pt x="4045" y="2593"/>
                    <a:pt x="3907" y="2731"/>
                  </a:cubicBezTo>
                  <a:cubicBezTo>
                    <a:pt x="3769" y="2731"/>
                    <a:pt x="3630" y="2731"/>
                    <a:pt x="3457" y="2593"/>
                  </a:cubicBezTo>
                  <a:cubicBezTo>
                    <a:pt x="3319" y="2282"/>
                    <a:pt x="3181" y="2005"/>
                    <a:pt x="2904" y="1867"/>
                  </a:cubicBezTo>
                  <a:cubicBezTo>
                    <a:pt x="2904" y="1729"/>
                    <a:pt x="2766" y="1729"/>
                    <a:pt x="2766" y="1590"/>
                  </a:cubicBezTo>
                  <a:lnTo>
                    <a:pt x="2766" y="1279"/>
                  </a:lnTo>
                  <a:cubicBezTo>
                    <a:pt x="2904" y="1279"/>
                    <a:pt x="2904" y="1141"/>
                    <a:pt x="3043" y="1141"/>
                  </a:cubicBezTo>
                  <a:cubicBezTo>
                    <a:pt x="3181" y="1141"/>
                    <a:pt x="3181" y="1141"/>
                    <a:pt x="3181" y="1279"/>
                  </a:cubicBezTo>
                  <a:lnTo>
                    <a:pt x="3181" y="1141"/>
                  </a:lnTo>
                  <a:cubicBezTo>
                    <a:pt x="3043" y="1141"/>
                    <a:pt x="3043" y="864"/>
                    <a:pt x="3043" y="726"/>
                  </a:cubicBezTo>
                  <a:close/>
                  <a:moveTo>
                    <a:pt x="2593" y="1867"/>
                  </a:moveTo>
                  <a:cubicBezTo>
                    <a:pt x="3043" y="2005"/>
                    <a:pt x="3457" y="2454"/>
                    <a:pt x="3457" y="2869"/>
                  </a:cubicBezTo>
                  <a:cubicBezTo>
                    <a:pt x="3457" y="3007"/>
                    <a:pt x="3457" y="3319"/>
                    <a:pt x="3181" y="3457"/>
                  </a:cubicBezTo>
                  <a:cubicBezTo>
                    <a:pt x="3043" y="3595"/>
                    <a:pt x="2904" y="3733"/>
                    <a:pt x="2593" y="3733"/>
                  </a:cubicBezTo>
                  <a:cubicBezTo>
                    <a:pt x="2455" y="3733"/>
                    <a:pt x="2317" y="3595"/>
                    <a:pt x="2179" y="3457"/>
                  </a:cubicBezTo>
                  <a:cubicBezTo>
                    <a:pt x="2040" y="3319"/>
                    <a:pt x="1902" y="3146"/>
                    <a:pt x="1902" y="3007"/>
                  </a:cubicBezTo>
                  <a:lnTo>
                    <a:pt x="1902" y="2454"/>
                  </a:lnTo>
                  <a:cubicBezTo>
                    <a:pt x="1902" y="2282"/>
                    <a:pt x="2040" y="2282"/>
                    <a:pt x="2040" y="2143"/>
                  </a:cubicBezTo>
                  <a:cubicBezTo>
                    <a:pt x="2179" y="2143"/>
                    <a:pt x="2179" y="2005"/>
                    <a:pt x="2179" y="2005"/>
                  </a:cubicBezTo>
                  <a:cubicBezTo>
                    <a:pt x="2317" y="1867"/>
                    <a:pt x="2317" y="1867"/>
                    <a:pt x="2455" y="1867"/>
                  </a:cubicBezTo>
                  <a:close/>
                  <a:moveTo>
                    <a:pt x="2904" y="0"/>
                  </a:moveTo>
                  <a:cubicBezTo>
                    <a:pt x="2766" y="0"/>
                    <a:pt x="2766" y="139"/>
                    <a:pt x="2766" y="139"/>
                  </a:cubicBezTo>
                  <a:lnTo>
                    <a:pt x="2593" y="139"/>
                  </a:lnTo>
                  <a:cubicBezTo>
                    <a:pt x="2179" y="277"/>
                    <a:pt x="1902" y="553"/>
                    <a:pt x="1591" y="864"/>
                  </a:cubicBezTo>
                  <a:cubicBezTo>
                    <a:pt x="1038" y="1279"/>
                    <a:pt x="589" y="1867"/>
                    <a:pt x="1" y="2454"/>
                  </a:cubicBezTo>
                  <a:cubicBezTo>
                    <a:pt x="450" y="2731"/>
                    <a:pt x="865" y="3146"/>
                    <a:pt x="1314" y="3457"/>
                  </a:cubicBezTo>
                  <a:cubicBezTo>
                    <a:pt x="2040" y="3872"/>
                    <a:pt x="2766" y="4321"/>
                    <a:pt x="3630" y="4597"/>
                  </a:cubicBezTo>
                  <a:cubicBezTo>
                    <a:pt x="4322" y="3872"/>
                    <a:pt x="5186" y="3007"/>
                    <a:pt x="6050" y="2282"/>
                  </a:cubicBezTo>
                  <a:cubicBezTo>
                    <a:pt x="5359" y="1729"/>
                    <a:pt x="4494" y="1003"/>
                    <a:pt x="3769" y="415"/>
                  </a:cubicBezTo>
                  <a:cubicBezTo>
                    <a:pt x="3457" y="277"/>
                    <a:pt x="3181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2967251" y="4172065"/>
              <a:ext cx="7453" cy="4975"/>
            </a:xfrm>
            <a:custGeom>
              <a:avLst/>
              <a:gdLst/>
              <a:ahLst/>
              <a:cxnLst/>
              <a:rect l="l" t="t" r="r" b="b"/>
              <a:pathLst>
                <a:path w="415" h="277" extrusionOk="0">
                  <a:moveTo>
                    <a:pt x="0" y="0"/>
                  </a:moveTo>
                  <a:cubicBezTo>
                    <a:pt x="138" y="138"/>
                    <a:pt x="138" y="138"/>
                    <a:pt x="277" y="277"/>
                  </a:cubicBezTo>
                  <a:lnTo>
                    <a:pt x="415" y="277"/>
                  </a:lnTo>
                  <a:cubicBezTo>
                    <a:pt x="277" y="138"/>
                    <a:pt x="138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2974687" y="4063425"/>
              <a:ext cx="4993" cy="4975"/>
            </a:xfrm>
            <a:custGeom>
              <a:avLst/>
              <a:gdLst/>
              <a:ahLst/>
              <a:cxnLst/>
              <a:rect l="l" t="t" r="r" b="b"/>
              <a:pathLst>
                <a:path w="278" h="277" extrusionOk="0">
                  <a:moveTo>
                    <a:pt x="1" y="0"/>
                  </a:moveTo>
                  <a:cubicBezTo>
                    <a:pt x="139" y="138"/>
                    <a:pt x="277" y="138"/>
                    <a:pt x="277" y="277"/>
                  </a:cubicBezTo>
                  <a:lnTo>
                    <a:pt x="277" y="138"/>
                  </a:lnTo>
                  <a:cubicBezTo>
                    <a:pt x="139" y="138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2961666" y="4123016"/>
              <a:ext cx="8082" cy="12428"/>
            </a:xfrm>
            <a:custGeom>
              <a:avLst/>
              <a:gdLst/>
              <a:ahLst/>
              <a:cxnLst/>
              <a:rect l="l" t="t" r="r" b="b"/>
              <a:pathLst>
                <a:path w="450" h="692" extrusionOk="0">
                  <a:moveTo>
                    <a:pt x="138" y="0"/>
                  </a:moveTo>
                  <a:lnTo>
                    <a:pt x="0" y="139"/>
                  </a:lnTo>
                  <a:lnTo>
                    <a:pt x="0" y="277"/>
                  </a:lnTo>
                  <a:lnTo>
                    <a:pt x="0" y="415"/>
                  </a:lnTo>
                  <a:lnTo>
                    <a:pt x="0" y="553"/>
                  </a:lnTo>
                  <a:cubicBezTo>
                    <a:pt x="0" y="692"/>
                    <a:pt x="138" y="692"/>
                    <a:pt x="138" y="692"/>
                  </a:cubicBezTo>
                  <a:lnTo>
                    <a:pt x="311" y="692"/>
                  </a:lnTo>
                  <a:lnTo>
                    <a:pt x="311" y="553"/>
                  </a:lnTo>
                  <a:lnTo>
                    <a:pt x="449" y="553"/>
                  </a:lnTo>
                  <a:lnTo>
                    <a:pt x="449" y="415"/>
                  </a:lnTo>
                  <a:cubicBezTo>
                    <a:pt x="449" y="415"/>
                    <a:pt x="449" y="277"/>
                    <a:pt x="311" y="277"/>
                  </a:cubicBezTo>
                  <a:lnTo>
                    <a:pt x="311" y="139"/>
                  </a:lnTo>
                  <a:lnTo>
                    <a:pt x="138" y="139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2961666" y="4063425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138" y="0"/>
                  </a:moveTo>
                  <a:cubicBezTo>
                    <a:pt x="138" y="0"/>
                    <a:pt x="138" y="138"/>
                    <a:pt x="0" y="138"/>
                  </a:cubicBezTo>
                  <a:lnTo>
                    <a:pt x="138" y="138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3034296" y="4107499"/>
              <a:ext cx="4975" cy="4975"/>
            </a:xfrm>
            <a:custGeom>
              <a:avLst/>
              <a:gdLst/>
              <a:ahLst/>
              <a:cxnLst/>
              <a:rect l="l" t="t" r="r" b="b"/>
              <a:pathLst>
                <a:path w="277" h="277" extrusionOk="0">
                  <a:moveTo>
                    <a:pt x="0" y="0"/>
                  </a:moveTo>
                  <a:cubicBezTo>
                    <a:pt x="120" y="0"/>
                    <a:pt x="136" y="104"/>
                    <a:pt x="228" y="132"/>
                  </a:cubicBezTo>
                  <a:lnTo>
                    <a:pt x="228" y="132"/>
                  </a:lnTo>
                  <a:cubicBezTo>
                    <a:pt x="176" y="56"/>
                    <a:pt x="88" y="0"/>
                    <a:pt x="0" y="0"/>
                  </a:cubicBezTo>
                  <a:close/>
                  <a:moveTo>
                    <a:pt x="228" y="132"/>
                  </a:moveTo>
                  <a:cubicBezTo>
                    <a:pt x="258" y="176"/>
                    <a:pt x="277" y="226"/>
                    <a:pt x="277" y="277"/>
                  </a:cubicBezTo>
                  <a:lnTo>
                    <a:pt x="277" y="139"/>
                  </a:lnTo>
                  <a:cubicBezTo>
                    <a:pt x="258" y="139"/>
                    <a:pt x="242" y="136"/>
                    <a:pt x="228" y="132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2969730" y="413046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3018778" y="4148465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3041749" y="4169568"/>
              <a:ext cx="15535" cy="1553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864" y="1"/>
                  </a:moveTo>
                  <a:lnTo>
                    <a:pt x="864" y="1"/>
                  </a:lnTo>
                  <a:cubicBezTo>
                    <a:pt x="588" y="277"/>
                    <a:pt x="311" y="416"/>
                    <a:pt x="173" y="692"/>
                  </a:cubicBezTo>
                  <a:cubicBezTo>
                    <a:pt x="0" y="692"/>
                    <a:pt x="0" y="865"/>
                    <a:pt x="0" y="865"/>
                  </a:cubicBezTo>
                  <a:cubicBezTo>
                    <a:pt x="311" y="554"/>
                    <a:pt x="588" y="277"/>
                    <a:pt x="86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3044838" y="4161504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282" y="1141"/>
                  </a:moveTo>
                  <a:lnTo>
                    <a:pt x="2420" y="1314"/>
                  </a:lnTo>
                  <a:cubicBezTo>
                    <a:pt x="2420" y="1314"/>
                    <a:pt x="2593" y="1452"/>
                    <a:pt x="2731" y="1590"/>
                  </a:cubicBezTo>
                  <a:lnTo>
                    <a:pt x="2593" y="1452"/>
                  </a:lnTo>
                  <a:lnTo>
                    <a:pt x="2593" y="1452"/>
                  </a:lnTo>
                  <a:cubicBezTo>
                    <a:pt x="3008" y="1867"/>
                    <a:pt x="3457" y="2178"/>
                    <a:pt x="3872" y="2455"/>
                  </a:cubicBezTo>
                  <a:cubicBezTo>
                    <a:pt x="3872" y="2455"/>
                    <a:pt x="4010" y="2455"/>
                    <a:pt x="4149" y="2593"/>
                  </a:cubicBezTo>
                  <a:cubicBezTo>
                    <a:pt x="4321" y="2593"/>
                    <a:pt x="4321" y="2731"/>
                    <a:pt x="4321" y="2869"/>
                  </a:cubicBezTo>
                  <a:cubicBezTo>
                    <a:pt x="4198" y="2993"/>
                    <a:pt x="4092" y="3099"/>
                    <a:pt x="3991" y="3099"/>
                  </a:cubicBezTo>
                  <a:cubicBezTo>
                    <a:pt x="3951" y="3099"/>
                    <a:pt x="3912" y="3082"/>
                    <a:pt x="3872" y="3042"/>
                  </a:cubicBezTo>
                  <a:cubicBezTo>
                    <a:pt x="3596" y="2869"/>
                    <a:pt x="3285" y="2731"/>
                    <a:pt x="3008" y="2593"/>
                  </a:cubicBezTo>
                  <a:lnTo>
                    <a:pt x="3008" y="3042"/>
                  </a:lnTo>
                  <a:cubicBezTo>
                    <a:pt x="3008" y="3180"/>
                    <a:pt x="3008" y="3319"/>
                    <a:pt x="2731" y="3319"/>
                  </a:cubicBezTo>
                  <a:cubicBezTo>
                    <a:pt x="2593" y="3319"/>
                    <a:pt x="2420" y="3180"/>
                    <a:pt x="2420" y="3042"/>
                  </a:cubicBezTo>
                  <a:lnTo>
                    <a:pt x="2420" y="2593"/>
                  </a:lnTo>
                  <a:cubicBezTo>
                    <a:pt x="2282" y="2316"/>
                    <a:pt x="2006" y="1867"/>
                    <a:pt x="1867" y="1590"/>
                  </a:cubicBezTo>
                  <a:lnTo>
                    <a:pt x="1867" y="1314"/>
                  </a:lnTo>
                  <a:lnTo>
                    <a:pt x="2006" y="1141"/>
                  </a:lnTo>
                  <a:close/>
                  <a:moveTo>
                    <a:pt x="2731" y="0"/>
                  </a:moveTo>
                  <a:lnTo>
                    <a:pt x="2593" y="139"/>
                  </a:lnTo>
                  <a:cubicBezTo>
                    <a:pt x="2144" y="277"/>
                    <a:pt x="1867" y="588"/>
                    <a:pt x="1556" y="865"/>
                  </a:cubicBezTo>
                  <a:cubicBezTo>
                    <a:pt x="1003" y="1314"/>
                    <a:pt x="554" y="1867"/>
                    <a:pt x="1" y="2316"/>
                  </a:cubicBezTo>
                  <a:cubicBezTo>
                    <a:pt x="416" y="2731"/>
                    <a:pt x="865" y="3042"/>
                    <a:pt x="1280" y="3319"/>
                  </a:cubicBezTo>
                  <a:cubicBezTo>
                    <a:pt x="2006" y="3906"/>
                    <a:pt x="2731" y="4183"/>
                    <a:pt x="3596" y="4598"/>
                  </a:cubicBezTo>
                  <a:cubicBezTo>
                    <a:pt x="4321" y="3733"/>
                    <a:pt x="5186" y="3042"/>
                    <a:pt x="6050" y="2316"/>
                  </a:cubicBezTo>
                  <a:cubicBezTo>
                    <a:pt x="5324" y="1590"/>
                    <a:pt x="4460" y="1003"/>
                    <a:pt x="3734" y="450"/>
                  </a:cubicBezTo>
                  <a:cubicBezTo>
                    <a:pt x="3457" y="277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3119336" y="4247173"/>
              <a:ext cx="8082" cy="9950"/>
            </a:xfrm>
            <a:custGeom>
              <a:avLst/>
              <a:gdLst/>
              <a:ahLst/>
              <a:cxnLst/>
              <a:rect l="l" t="t" r="r" b="b"/>
              <a:pathLst>
                <a:path w="450" h="554" extrusionOk="0">
                  <a:moveTo>
                    <a:pt x="450" y="0"/>
                  </a:moveTo>
                  <a:lnTo>
                    <a:pt x="450" y="0"/>
                  </a:lnTo>
                  <a:cubicBezTo>
                    <a:pt x="312" y="139"/>
                    <a:pt x="173" y="277"/>
                    <a:pt x="1" y="553"/>
                  </a:cubicBezTo>
                  <a:cubicBezTo>
                    <a:pt x="173" y="415"/>
                    <a:pt x="312" y="277"/>
                    <a:pt x="45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3041749" y="4223574"/>
              <a:ext cx="62088" cy="38363"/>
            </a:xfrm>
            <a:custGeom>
              <a:avLst/>
              <a:gdLst/>
              <a:ahLst/>
              <a:cxnLst/>
              <a:rect l="l" t="t" r="r" b="b"/>
              <a:pathLst>
                <a:path w="3457" h="2136" extrusionOk="0">
                  <a:moveTo>
                    <a:pt x="0" y="1"/>
                  </a:moveTo>
                  <a:lnTo>
                    <a:pt x="173" y="139"/>
                  </a:lnTo>
                  <a:cubicBezTo>
                    <a:pt x="173" y="1"/>
                    <a:pt x="173" y="1"/>
                    <a:pt x="0" y="1"/>
                  </a:cubicBezTo>
                  <a:close/>
                  <a:moveTo>
                    <a:pt x="173" y="139"/>
                  </a:moveTo>
                  <a:cubicBezTo>
                    <a:pt x="1037" y="865"/>
                    <a:pt x="2039" y="1453"/>
                    <a:pt x="3042" y="2006"/>
                  </a:cubicBezTo>
                  <a:cubicBezTo>
                    <a:pt x="3111" y="2092"/>
                    <a:pt x="3180" y="2135"/>
                    <a:pt x="3249" y="2135"/>
                  </a:cubicBezTo>
                  <a:cubicBezTo>
                    <a:pt x="3318" y="2135"/>
                    <a:pt x="3387" y="2092"/>
                    <a:pt x="3457" y="2006"/>
                  </a:cubicBezTo>
                  <a:lnTo>
                    <a:pt x="3318" y="2006"/>
                  </a:lnTo>
                  <a:cubicBezTo>
                    <a:pt x="2592" y="1591"/>
                    <a:pt x="1901" y="1314"/>
                    <a:pt x="1175" y="865"/>
                  </a:cubicBezTo>
                  <a:cubicBezTo>
                    <a:pt x="864" y="589"/>
                    <a:pt x="449" y="277"/>
                    <a:pt x="173" y="139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3238537" y="4303658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1"/>
                  </a:moveTo>
                  <a:cubicBezTo>
                    <a:pt x="2005" y="139"/>
                    <a:pt x="1867" y="139"/>
                    <a:pt x="1728" y="312"/>
                  </a:cubicBezTo>
                  <a:lnTo>
                    <a:pt x="0" y="2040"/>
                  </a:lnTo>
                  <a:lnTo>
                    <a:pt x="0" y="2317"/>
                  </a:lnTo>
                  <a:lnTo>
                    <a:pt x="138" y="2317"/>
                  </a:lnTo>
                  <a:cubicBezTo>
                    <a:pt x="277" y="2317"/>
                    <a:pt x="449" y="2317"/>
                    <a:pt x="588" y="2178"/>
                  </a:cubicBezTo>
                  <a:cubicBezTo>
                    <a:pt x="864" y="1591"/>
                    <a:pt x="1314" y="1176"/>
                    <a:pt x="1728" y="727"/>
                  </a:cubicBezTo>
                  <a:cubicBezTo>
                    <a:pt x="1867" y="588"/>
                    <a:pt x="2005" y="588"/>
                    <a:pt x="2178" y="450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3163410" y="4244066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3043" y="1314"/>
                  </a:moveTo>
                  <a:cubicBezTo>
                    <a:pt x="3181" y="1314"/>
                    <a:pt x="3181" y="1452"/>
                    <a:pt x="3319" y="1452"/>
                  </a:cubicBezTo>
                  <a:cubicBezTo>
                    <a:pt x="3457" y="1591"/>
                    <a:pt x="3596" y="1902"/>
                    <a:pt x="3768" y="2040"/>
                  </a:cubicBezTo>
                  <a:cubicBezTo>
                    <a:pt x="4045" y="2178"/>
                    <a:pt x="4183" y="2455"/>
                    <a:pt x="4460" y="2593"/>
                  </a:cubicBezTo>
                  <a:cubicBezTo>
                    <a:pt x="4632" y="2593"/>
                    <a:pt x="4632" y="2904"/>
                    <a:pt x="4460" y="2904"/>
                  </a:cubicBezTo>
                  <a:cubicBezTo>
                    <a:pt x="4460" y="3002"/>
                    <a:pt x="4321" y="3100"/>
                    <a:pt x="4192" y="3100"/>
                  </a:cubicBezTo>
                  <a:cubicBezTo>
                    <a:pt x="4138" y="3100"/>
                    <a:pt x="4085" y="3083"/>
                    <a:pt x="4045" y="3042"/>
                  </a:cubicBezTo>
                  <a:lnTo>
                    <a:pt x="3596" y="2593"/>
                  </a:lnTo>
                  <a:cubicBezTo>
                    <a:pt x="3457" y="2766"/>
                    <a:pt x="3457" y="3042"/>
                    <a:pt x="3181" y="3042"/>
                  </a:cubicBezTo>
                  <a:cubicBezTo>
                    <a:pt x="3043" y="3181"/>
                    <a:pt x="2731" y="3181"/>
                    <a:pt x="2593" y="3181"/>
                  </a:cubicBezTo>
                  <a:cubicBezTo>
                    <a:pt x="2455" y="3042"/>
                    <a:pt x="2178" y="2904"/>
                    <a:pt x="2040" y="2593"/>
                  </a:cubicBezTo>
                  <a:cubicBezTo>
                    <a:pt x="1867" y="2455"/>
                    <a:pt x="1729" y="2178"/>
                    <a:pt x="1591" y="2040"/>
                  </a:cubicBezTo>
                  <a:lnTo>
                    <a:pt x="1591" y="1729"/>
                  </a:lnTo>
                  <a:lnTo>
                    <a:pt x="1591" y="1591"/>
                  </a:lnTo>
                  <a:cubicBezTo>
                    <a:pt x="1729" y="1591"/>
                    <a:pt x="1729" y="1452"/>
                    <a:pt x="1867" y="1452"/>
                  </a:cubicBezTo>
                  <a:lnTo>
                    <a:pt x="2040" y="1591"/>
                  </a:lnTo>
                  <a:cubicBezTo>
                    <a:pt x="2317" y="1902"/>
                    <a:pt x="2455" y="2316"/>
                    <a:pt x="2731" y="2455"/>
                  </a:cubicBezTo>
                  <a:cubicBezTo>
                    <a:pt x="2731" y="2593"/>
                    <a:pt x="2731" y="2593"/>
                    <a:pt x="2904" y="2593"/>
                  </a:cubicBezTo>
                  <a:cubicBezTo>
                    <a:pt x="3043" y="2593"/>
                    <a:pt x="3043" y="2455"/>
                    <a:pt x="3043" y="2455"/>
                  </a:cubicBezTo>
                  <a:cubicBezTo>
                    <a:pt x="3043" y="2316"/>
                    <a:pt x="3181" y="2316"/>
                    <a:pt x="3181" y="2178"/>
                  </a:cubicBezTo>
                  <a:cubicBezTo>
                    <a:pt x="3043" y="2040"/>
                    <a:pt x="2904" y="2040"/>
                    <a:pt x="2904" y="1902"/>
                  </a:cubicBezTo>
                  <a:cubicBezTo>
                    <a:pt x="2731" y="1729"/>
                    <a:pt x="2731" y="1591"/>
                    <a:pt x="2904" y="1452"/>
                  </a:cubicBezTo>
                  <a:lnTo>
                    <a:pt x="3043" y="1314"/>
                  </a:lnTo>
                  <a:close/>
                  <a:moveTo>
                    <a:pt x="2904" y="1"/>
                  </a:moveTo>
                  <a:lnTo>
                    <a:pt x="2731" y="173"/>
                  </a:lnTo>
                  <a:lnTo>
                    <a:pt x="2593" y="173"/>
                  </a:lnTo>
                  <a:cubicBezTo>
                    <a:pt x="2317" y="312"/>
                    <a:pt x="1867" y="588"/>
                    <a:pt x="1591" y="865"/>
                  </a:cubicBezTo>
                  <a:cubicBezTo>
                    <a:pt x="1003" y="1314"/>
                    <a:pt x="588" y="1902"/>
                    <a:pt x="1" y="2455"/>
                  </a:cubicBezTo>
                  <a:cubicBezTo>
                    <a:pt x="450" y="2766"/>
                    <a:pt x="865" y="3042"/>
                    <a:pt x="1314" y="3457"/>
                  </a:cubicBezTo>
                  <a:cubicBezTo>
                    <a:pt x="2040" y="3906"/>
                    <a:pt x="2731" y="4321"/>
                    <a:pt x="3596" y="4632"/>
                  </a:cubicBezTo>
                  <a:cubicBezTo>
                    <a:pt x="4321" y="3768"/>
                    <a:pt x="5186" y="3042"/>
                    <a:pt x="6050" y="2316"/>
                  </a:cubicBezTo>
                  <a:cubicBezTo>
                    <a:pt x="5324" y="1729"/>
                    <a:pt x="4460" y="1038"/>
                    <a:pt x="3768" y="450"/>
                  </a:cubicBezTo>
                  <a:cubicBezTo>
                    <a:pt x="3457" y="312"/>
                    <a:pt x="3181" y="173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3280132" y="4272623"/>
              <a:ext cx="15535" cy="26096"/>
            </a:xfrm>
            <a:custGeom>
              <a:avLst/>
              <a:gdLst/>
              <a:ahLst/>
              <a:cxnLst/>
              <a:rect l="l" t="t" r="r" b="b"/>
              <a:pathLst>
                <a:path w="865" h="1453" extrusionOk="0">
                  <a:moveTo>
                    <a:pt x="0" y="1"/>
                  </a:moveTo>
                  <a:lnTo>
                    <a:pt x="0" y="1"/>
                  </a:lnTo>
                  <a:cubicBezTo>
                    <a:pt x="129" y="130"/>
                    <a:pt x="259" y="289"/>
                    <a:pt x="388" y="310"/>
                  </a:cubicBezTo>
                  <a:lnTo>
                    <a:pt x="388" y="310"/>
                  </a:lnTo>
                  <a:cubicBezTo>
                    <a:pt x="253" y="205"/>
                    <a:pt x="94" y="95"/>
                    <a:pt x="0" y="1"/>
                  </a:cubicBezTo>
                  <a:close/>
                  <a:moveTo>
                    <a:pt x="388" y="310"/>
                  </a:moveTo>
                  <a:cubicBezTo>
                    <a:pt x="416" y="331"/>
                    <a:pt x="443" y="352"/>
                    <a:pt x="468" y="373"/>
                  </a:cubicBezTo>
                  <a:lnTo>
                    <a:pt x="468" y="373"/>
                  </a:lnTo>
                  <a:cubicBezTo>
                    <a:pt x="453" y="353"/>
                    <a:pt x="435" y="332"/>
                    <a:pt x="415" y="312"/>
                  </a:cubicBezTo>
                  <a:cubicBezTo>
                    <a:pt x="406" y="312"/>
                    <a:pt x="397" y="311"/>
                    <a:pt x="388" y="310"/>
                  </a:cubicBezTo>
                  <a:close/>
                  <a:moveTo>
                    <a:pt x="468" y="373"/>
                  </a:moveTo>
                  <a:cubicBezTo>
                    <a:pt x="553" y="491"/>
                    <a:pt x="553" y="609"/>
                    <a:pt x="553" y="726"/>
                  </a:cubicBezTo>
                  <a:lnTo>
                    <a:pt x="553" y="865"/>
                  </a:lnTo>
                  <a:cubicBezTo>
                    <a:pt x="553" y="1003"/>
                    <a:pt x="553" y="1176"/>
                    <a:pt x="726" y="1452"/>
                  </a:cubicBezTo>
                  <a:lnTo>
                    <a:pt x="726" y="1176"/>
                  </a:lnTo>
                  <a:cubicBezTo>
                    <a:pt x="864" y="1176"/>
                    <a:pt x="726" y="1003"/>
                    <a:pt x="726" y="865"/>
                  </a:cubicBezTo>
                  <a:cubicBezTo>
                    <a:pt x="726" y="726"/>
                    <a:pt x="726" y="450"/>
                    <a:pt x="553" y="450"/>
                  </a:cubicBezTo>
                  <a:cubicBezTo>
                    <a:pt x="528" y="425"/>
                    <a:pt x="499" y="400"/>
                    <a:pt x="468" y="373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3202599" y="4332268"/>
              <a:ext cx="20438" cy="13003"/>
            </a:xfrm>
            <a:custGeom>
              <a:avLst/>
              <a:gdLst/>
              <a:ahLst/>
              <a:cxnLst/>
              <a:rect l="l" t="t" r="r" b="b"/>
              <a:pathLst>
                <a:path w="1138" h="724" extrusionOk="0">
                  <a:moveTo>
                    <a:pt x="0" y="1"/>
                  </a:moveTo>
                  <a:lnTo>
                    <a:pt x="0" y="1"/>
                  </a:lnTo>
                  <a:cubicBezTo>
                    <a:pt x="413" y="275"/>
                    <a:pt x="724" y="448"/>
                    <a:pt x="1137" y="724"/>
                  </a:cubicBezTo>
                  <a:lnTo>
                    <a:pt x="1137" y="585"/>
                  </a:lnTo>
                  <a:cubicBezTo>
                    <a:pt x="724" y="448"/>
                    <a:pt x="413" y="275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3269572" y="4316697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3365173" y="4386848"/>
              <a:ext cx="39135" cy="43481"/>
            </a:xfrm>
            <a:custGeom>
              <a:avLst/>
              <a:gdLst/>
              <a:ahLst/>
              <a:cxnLst/>
              <a:rect l="l" t="t" r="r" b="b"/>
              <a:pathLst>
                <a:path w="2179" h="2421" extrusionOk="0">
                  <a:moveTo>
                    <a:pt x="2178" y="1"/>
                  </a:moveTo>
                  <a:cubicBezTo>
                    <a:pt x="2040" y="1"/>
                    <a:pt x="1867" y="139"/>
                    <a:pt x="1729" y="277"/>
                  </a:cubicBezTo>
                  <a:cubicBezTo>
                    <a:pt x="1176" y="865"/>
                    <a:pt x="588" y="1279"/>
                    <a:pt x="0" y="1867"/>
                  </a:cubicBezTo>
                  <a:lnTo>
                    <a:pt x="0" y="2005"/>
                  </a:lnTo>
                  <a:lnTo>
                    <a:pt x="0" y="2420"/>
                  </a:lnTo>
                  <a:cubicBezTo>
                    <a:pt x="139" y="2420"/>
                    <a:pt x="312" y="2282"/>
                    <a:pt x="312" y="2282"/>
                  </a:cubicBezTo>
                  <a:cubicBezTo>
                    <a:pt x="726" y="1729"/>
                    <a:pt x="1176" y="1279"/>
                    <a:pt x="1590" y="865"/>
                  </a:cubicBezTo>
                  <a:cubicBezTo>
                    <a:pt x="1729" y="692"/>
                    <a:pt x="2040" y="554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3290064" y="4391823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lnTo>
                    <a:pt x="0" y="0"/>
                  </a:lnTo>
                  <a:cubicBezTo>
                    <a:pt x="1037" y="864"/>
                    <a:pt x="2178" y="1452"/>
                    <a:pt x="3180" y="2143"/>
                  </a:cubicBezTo>
                  <a:lnTo>
                    <a:pt x="3318" y="2143"/>
                  </a:lnTo>
                  <a:lnTo>
                    <a:pt x="3318" y="1867"/>
                  </a:lnTo>
                  <a:cubicBezTo>
                    <a:pt x="2454" y="1452"/>
                    <a:pt x="1728" y="1141"/>
                    <a:pt x="1037" y="588"/>
                  </a:cubicBezTo>
                  <a:cubicBezTo>
                    <a:pt x="726" y="415"/>
                    <a:pt x="311" y="138"/>
                    <a:pt x="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3290064" y="4327257"/>
              <a:ext cx="108640" cy="82580"/>
            </a:xfrm>
            <a:custGeom>
              <a:avLst/>
              <a:gdLst/>
              <a:ahLst/>
              <a:cxnLst/>
              <a:rect l="l" t="t" r="r" b="b"/>
              <a:pathLst>
                <a:path w="6049" h="4598" extrusionOk="0">
                  <a:moveTo>
                    <a:pt x="2592" y="1141"/>
                  </a:moveTo>
                  <a:cubicBezTo>
                    <a:pt x="2592" y="1141"/>
                    <a:pt x="2765" y="1141"/>
                    <a:pt x="2904" y="1279"/>
                  </a:cubicBezTo>
                  <a:cubicBezTo>
                    <a:pt x="3042" y="1279"/>
                    <a:pt x="3318" y="1590"/>
                    <a:pt x="3457" y="1867"/>
                  </a:cubicBezTo>
                  <a:cubicBezTo>
                    <a:pt x="3629" y="2005"/>
                    <a:pt x="3768" y="2282"/>
                    <a:pt x="4044" y="2593"/>
                  </a:cubicBezTo>
                  <a:lnTo>
                    <a:pt x="4044" y="2869"/>
                  </a:lnTo>
                  <a:cubicBezTo>
                    <a:pt x="4044" y="2869"/>
                    <a:pt x="4044" y="3007"/>
                    <a:pt x="3906" y="3007"/>
                  </a:cubicBezTo>
                  <a:cubicBezTo>
                    <a:pt x="3837" y="3077"/>
                    <a:pt x="3768" y="3111"/>
                    <a:pt x="3694" y="3111"/>
                  </a:cubicBezTo>
                  <a:cubicBezTo>
                    <a:pt x="3621" y="3111"/>
                    <a:pt x="3543" y="3077"/>
                    <a:pt x="3457" y="3007"/>
                  </a:cubicBezTo>
                  <a:cubicBezTo>
                    <a:pt x="3318" y="2731"/>
                    <a:pt x="3180" y="2593"/>
                    <a:pt x="3042" y="2282"/>
                  </a:cubicBezTo>
                  <a:cubicBezTo>
                    <a:pt x="2904" y="2143"/>
                    <a:pt x="2904" y="2005"/>
                    <a:pt x="2765" y="1867"/>
                  </a:cubicBezTo>
                  <a:cubicBezTo>
                    <a:pt x="2592" y="1867"/>
                    <a:pt x="2592" y="1729"/>
                    <a:pt x="2592" y="1729"/>
                  </a:cubicBezTo>
                  <a:lnTo>
                    <a:pt x="2316" y="1729"/>
                  </a:lnTo>
                  <a:cubicBezTo>
                    <a:pt x="2316" y="1867"/>
                    <a:pt x="2178" y="1867"/>
                    <a:pt x="2178" y="1867"/>
                  </a:cubicBezTo>
                  <a:cubicBezTo>
                    <a:pt x="2039" y="2005"/>
                    <a:pt x="2039" y="2143"/>
                    <a:pt x="1901" y="2282"/>
                  </a:cubicBezTo>
                  <a:cubicBezTo>
                    <a:pt x="1901" y="2368"/>
                    <a:pt x="1823" y="2411"/>
                    <a:pt x="1728" y="2411"/>
                  </a:cubicBezTo>
                  <a:cubicBezTo>
                    <a:pt x="1633" y="2411"/>
                    <a:pt x="1521" y="2368"/>
                    <a:pt x="1452" y="2282"/>
                  </a:cubicBezTo>
                  <a:cubicBezTo>
                    <a:pt x="1314" y="2282"/>
                    <a:pt x="1314" y="2005"/>
                    <a:pt x="1452" y="1867"/>
                  </a:cubicBezTo>
                  <a:cubicBezTo>
                    <a:pt x="1452" y="1867"/>
                    <a:pt x="1590" y="1729"/>
                    <a:pt x="1728" y="1590"/>
                  </a:cubicBezTo>
                  <a:cubicBezTo>
                    <a:pt x="1728" y="1590"/>
                    <a:pt x="1728" y="1417"/>
                    <a:pt x="1901" y="1417"/>
                  </a:cubicBezTo>
                  <a:lnTo>
                    <a:pt x="2039" y="1279"/>
                  </a:lnTo>
                  <a:cubicBezTo>
                    <a:pt x="2039" y="1279"/>
                    <a:pt x="2178" y="1279"/>
                    <a:pt x="2178" y="1141"/>
                  </a:cubicBezTo>
                  <a:close/>
                  <a:moveTo>
                    <a:pt x="2765" y="0"/>
                  </a:moveTo>
                  <a:cubicBezTo>
                    <a:pt x="2765" y="139"/>
                    <a:pt x="2592" y="139"/>
                    <a:pt x="2592" y="139"/>
                  </a:cubicBezTo>
                  <a:cubicBezTo>
                    <a:pt x="2316" y="277"/>
                    <a:pt x="1901" y="553"/>
                    <a:pt x="1590" y="864"/>
                  </a:cubicBezTo>
                  <a:cubicBezTo>
                    <a:pt x="1037" y="1279"/>
                    <a:pt x="588" y="1867"/>
                    <a:pt x="0" y="2282"/>
                  </a:cubicBezTo>
                  <a:cubicBezTo>
                    <a:pt x="449" y="2731"/>
                    <a:pt x="864" y="3007"/>
                    <a:pt x="1314" y="3319"/>
                  </a:cubicBezTo>
                  <a:cubicBezTo>
                    <a:pt x="2039" y="3872"/>
                    <a:pt x="2904" y="4183"/>
                    <a:pt x="3629" y="4597"/>
                  </a:cubicBezTo>
                  <a:cubicBezTo>
                    <a:pt x="4321" y="3733"/>
                    <a:pt x="5185" y="3007"/>
                    <a:pt x="6049" y="2282"/>
                  </a:cubicBezTo>
                  <a:cubicBezTo>
                    <a:pt x="5358" y="1590"/>
                    <a:pt x="4494" y="1003"/>
                    <a:pt x="3768" y="415"/>
                  </a:cubicBezTo>
                  <a:cubicBezTo>
                    <a:pt x="3457" y="277"/>
                    <a:pt x="3180" y="139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3393729" y="440236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3362694" y="3869115"/>
              <a:ext cx="39117" cy="41613"/>
            </a:xfrm>
            <a:custGeom>
              <a:avLst/>
              <a:gdLst/>
              <a:ahLst/>
              <a:cxnLst/>
              <a:rect l="l" t="t" r="r" b="b"/>
              <a:pathLst>
                <a:path w="2178" h="2317" extrusionOk="0">
                  <a:moveTo>
                    <a:pt x="2178" y="0"/>
                  </a:moveTo>
                  <a:cubicBezTo>
                    <a:pt x="2005" y="0"/>
                    <a:pt x="2005" y="139"/>
                    <a:pt x="1867" y="311"/>
                  </a:cubicBezTo>
                  <a:cubicBezTo>
                    <a:pt x="1314" y="864"/>
                    <a:pt x="726" y="1452"/>
                    <a:pt x="138" y="2040"/>
                  </a:cubicBezTo>
                  <a:lnTo>
                    <a:pt x="0" y="2040"/>
                  </a:lnTo>
                  <a:cubicBezTo>
                    <a:pt x="138" y="2178"/>
                    <a:pt x="138" y="2316"/>
                    <a:pt x="138" y="2316"/>
                  </a:cubicBezTo>
                  <a:cubicBezTo>
                    <a:pt x="588" y="1729"/>
                    <a:pt x="1003" y="1314"/>
                    <a:pt x="1452" y="864"/>
                  </a:cubicBezTo>
                  <a:cubicBezTo>
                    <a:pt x="1728" y="588"/>
                    <a:pt x="2005" y="450"/>
                    <a:pt x="2178" y="139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3287568" y="3871594"/>
              <a:ext cx="62106" cy="41613"/>
            </a:xfrm>
            <a:custGeom>
              <a:avLst/>
              <a:gdLst/>
              <a:ahLst/>
              <a:cxnLst/>
              <a:rect l="l" t="t" r="r" b="b"/>
              <a:pathLst>
                <a:path w="3458" h="2317" extrusionOk="0">
                  <a:moveTo>
                    <a:pt x="1" y="1"/>
                  </a:moveTo>
                  <a:cubicBezTo>
                    <a:pt x="1" y="173"/>
                    <a:pt x="139" y="312"/>
                    <a:pt x="139" y="450"/>
                  </a:cubicBezTo>
                  <a:cubicBezTo>
                    <a:pt x="1003" y="1176"/>
                    <a:pt x="2040" y="1729"/>
                    <a:pt x="3043" y="2316"/>
                  </a:cubicBezTo>
                  <a:lnTo>
                    <a:pt x="3457" y="2316"/>
                  </a:lnTo>
                  <a:cubicBezTo>
                    <a:pt x="3457" y="2178"/>
                    <a:pt x="3319" y="2040"/>
                    <a:pt x="3319" y="2040"/>
                  </a:cubicBezTo>
                  <a:cubicBezTo>
                    <a:pt x="2593" y="1591"/>
                    <a:pt x="1867" y="1314"/>
                    <a:pt x="1176" y="865"/>
                  </a:cubicBezTo>
                  <a:cubicBezTo>
                    <a:pt x="865" y="588"/>
                    <a:pt x="450" y="450"/>
                    <a:pt x="139" y="173"/>
                  </a:cubicBezTo>
                  <a:cubicBezTo>
                    <a:pt x="139" y="173"/>
                    <a:pt x="139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3290064" y="3809524"/>
              <a:ext cx="108640" cy="83191"/>
            </a:xfrm>
            <a:custGeom>
              <a:avLst/>
              <a:gdLst/>
              <a:ahLst/>
              <a:cxnLst/>
              <a:rect l="l" t="t" r="r" b="b"/>
              <a:pathLst>
                <a:path w="6049" h="4632" extrusionOk="0">
                  <a:moveTo>
                    <a:pt x="2316" y="1590"/>
                  </a:moveTo>
                  <a:lnTo>
                    <a:pt x="2454" y="1728"/>
                  </a:lnTo>
                  <a:cubicBezTo>
                    <a:pt x="2592" y="1728"/>
                    <a:pt x="2592" y="1901"/>
                    <a:pt x="2592" y="1901"/>
                  </a:cubicBezTo>
                  <a:cubicBezTo>
                    <a:pt x="2592" y="2039"/>
                    <a:pt x="2454" y="2039"/>
                    <a:pt x="2454" y="2178"/>
                  </a:cubicBezTo>
                  <a:lnTo>
                    <a:pt x="2039" y="2178"/>
                  </a:lnTo>
                  <a:lnTo>
                    <a:pt x="2039" y="1901"/>
                  </a:lnTo>
                  <a:lnTo>
                    <a:pt x="2039" y="1728"/>
                  </a:lnTo>
                  <a:cubicBezTo>
                    <a:pt x="2178" y="1590"/>
                    <a:pt x="2178" y="1590"/>
                    <a:pt x="2316" y="1590"/>
                  </a:cubicBezTo>
                  <a:close/>
                  <a:moveTo>
                    <a:pt x="3906" y="2592"/>
                  </a:moveTo>
                  <a:lnTo>
                    <a:pt x="3906" y="2904"/>
                  </a:lnTo>
                  <a:cubicBezTo>
                    <a:pt x="3906" y="3042"/>
                    <a:pt x="3906" y="3042"/>
                    <a:pt x="3768" y="3042"/>
                  </a:cubicBezTo>
                  <a:cubicBezTo>
                    <a:pt x="3768" y="3180"/>
                    <a:pt x="3629" y="3180"/>
                    <a:pt x="3629" y="3180"/>
                  </a:cubicBezTo>
                  <a:cubicBezTo>
                    <a:pt x="3457" y="3180"/>
                    <a:pt x="3457" y="3042"/>
                    <a:pt x="3318" y="3042"/>
                  </a:cubicBezTo>
                  <a:lnTo>
                    <a:pt x="3318" y="2904"/>
                  </a:lnTo>
                  <a:cubicBezTo>
                    <a:pt x="3318" y="2765"/>
                    <a:pt x="3318" y="2765"/>
                    <a:pt x="3457" y="2592"/>
                  </a:cubicBezTo>
                  <a:close/>
                  <a:moveTo>
                    <a:pt x="3457" y="1590"/>
                  </a:moveTo>
                  <a:cubicBezTo>
                    <a:pt x="3457" y="1590"/>
                    <a:pt x="3629" y="1590"/>
                    <a:pt x="3629" y="1728"/>
                  </a:cubicBezTo>
                  <a:cubicBezTo>
                    <a:pt x="3768" y="1901"/>
                    <a:pt x="3768" y="2039"/>
                    <a:pt x="3629" y="2178"/>
                  </a:cubicBezTo>
                  <a:cubicBezTo>
                    <a:pt x="3457" y="2178"/>
                    <a:pt x="3318" y="2316"/>
                    <a:pt x="3180" y="2454"/>
                  </a:cubicBezTo>
                  <a:cubicBezTo>
                    <a:pt x="3042" y="2765"/>
                    <a:pt x="2904" y="2904"/>
                    <a:pt x="2765" y="3180"/>
                  </a:cubicBezTo>
                  <a:cubicBezTo>
                    <a:pt x="2650" y="3180"/>
                    <a:pt x="2550" y="3241"/>
                    <a:pt x="2455" y="3241"/>
                  </a:cubicBezTo>
                  <a:cubicBezTo>
                    <a:pt x="2408" y="3241"/>
                    <a:pt x="2362" y="3226"/>
                    <a:pt x="2316" y="3180"/>
                  </a:cubicBezTo>
                  <a:cubicBezTo>
                    <a:pt x="2178" y="3042"/>
                    <a:pt x="2178" y="2904"/>
                    <a:pt x="2178" y="2765"/>
                  </a:cubicBezTo>
                  <a:cubicBezTo>
                    <a:pt x="2592" y="2316"/>
                    <a:pt x="2904" y="2039"/>
                    <a:pt x="3318" y="1590"/>
                  </a:cubicBezTo>
                  <a:close/>
                  <a:moveTo>
                    <a:pt x="2904" y="0"/>
                  </a:moveTo>
                  <a:cubicBezTo>
                    <a:pt x="2765" y="0"/>
                    <a:pt x="2765" y="0"/>
                    <a:pt x="2765" y="173"/>
                  </a:cubicBezTo>
                  <a:lnTo>
                    <a:pt x="2592" y="173"/>
                  </a:lnTo>
                  <a:cubicBezTo>
                    <a:pt x="2178" y="311"/>
                    <a:pt x="1901" y="588"/>
                    <a:pt x="1590" y="864"/>
                  </a:cubicBezTo>
                  <a:cubicBezTo>
                    <a:pt x="1037" y="1314"/>
                    <a:pt x="588" y="1901"/>
                    <a:pt x="0" y="2316"/>
                  </a:cubicBezTo>
                  <a:cubicBezTo>
                    <a:pt x="449" y="2765"/>
                    <a:pt x="726" y="3042"/>
                    <a:pt x="1314" y="3318"/>
                  </a:cubicBezTo>
                  <a:cubicBezTo>
                    <a:pt x="2039" y="3906"/>
                    <a:pt x="2765" y="4182"/>
                    <a:pt x="3629" y="4632"/>
                  </a:cubicBezTo>
                  <a:cubicBezTo>
                    <a:pt x="4321" y="3768"/>
                    <a:pt x="5185" y="3042"/>
                    <a:pt x="6049" y="2316"/>
                  </a:cubicBezTo>
                  <a:cubicBezTo>
                    <a:pt x="5358" y="1590"/>
                    <a:pt x="4494" y="1037"/>
                    <a:pt x="3768" y="449"/>
                  </a:cubicBezTo>
                  <a:cubicBezTo>
                    <a:pt x="3457" y="311"/>
                    <a:pt x="3180" y="173"/>
                    <a:pt x="2904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3388754" y="38846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3489330" y="3949199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0"/>
                  </a:moveTo>
                  <a:cubicBezTo>
                    <a:pt x="2178" y="173"/>
                    <a:pt x="2040" y="311"/>
                    <a:pt x="1867" y="450"/>
                  </a:cubicBezTo>
                  <a:cubicBezTo>
                    <a:pt x="1314" y="864"/>
                    <a:pt x="726" y="1452"/>
                    <a:pt x="139" y="2040"/>
                  </a:cubicBezTo>
                  <a:cubicBezTo>
                    <a:pt x="139" y="2178"/>
                    <a:pt x="139" y="2178"/>
                    <a:pt x="0" y="2178"/>
                  </a:cubicBezTo>
                  <a:cubicBezTo>
                    <a:pt x="139" y="2178"/>
                    <a:pt x="139" y="2316"/>
                    <a:pt x="139" y="2454"/>
                  </a:cubicBezTo>
                  <a:cubicBezTo>
                    <a:pt x="450" y="1901"/>
                    <a:pt x="865" y="1452"/>
                    <a:pt x="1314" y="1175"/>
                  </a:cubicBezTo>
                  <a:lnTo>
                    <a:pt x="1314" y="1037"/>
                  </a:lnTo>
                  <a:cubicBezTo>
                    <a:pt x="1590" y="726"/>
                    <a:pt x="1867" y="588"/>
                    <a:pt x="2178" y="311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3414222" y="3954785"/>
              <a:ext cx="62088" cy="44092"/>
            </a:xfrm>
            <a:custGeom>
              <a:avLst/>
              <a:gdLst/>
              <a:ahLst/>
              <a:cxnLst/>
              <a:rect l="l" t="t" r="r" b="b"/>
              <a:pathLst>
                <a:path w="3457" h="2455" extrusionOk="0">
                  <a:moveTo>
                    <a:pt x="0" y="0"/>
                  </a:moveTo>
                  <a:cubicBezTo>
                    <a:pt x="0" y="139"/>
                    <a:pt x="173" y="277"/>
                    <a:pt x="173" y="415"/>
                  </a:cubicBezTo>
                  <a:cubicBezTo>
                    <a:pt x="726" y="864"/>
                    <a:pt x="1314" y="1279"/>
                    <a:pt x="1901" y="1729"/>
                  </a:cubicBezTo>
                  <a:cubicBezTo>
                    <a:pt x="2316" y="2005"/>
                    <a:pt x="2765" y="2143"/>
                    <a:pt x="3042" y="2454"/>
                  </a:cubicBezTo>
                  <a:cubicBezTo>
                    <a:pt x="3180" y="2454"/>
                    <a:pt x="3180" y="2454"/>
                    <a:pt x="3318" y="2282"/>
                  </a:cubicBezTo>
                  <a:lnTo>
                    <a:pt x="3457" y="2282"/>
                  </a:lnTo>
                  <a:cubicBezTo>
                    <a:pt x="3457" y="2143"/>
                    <a:pt x="3318" y="2005"/>
                    <a:pt x="3318" y="1867"/>
                  </a:cubicBezTo>
                  <a:cubicBezTo>
                    <a:pt x="2592" y="1590"/>
                    <a:pt x="1901" y="1141"/>
                    <a:pt x="1175" y="726"/>
                  </a:cubicBezTo>
                  <a:cubicBezTo>
                    <a:pt x="864" y="553"/>
                    <a:pt x="449" y="277"/>
                    <a:pt x="173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8"/>
            <p:cNvSpPr/>
            <p:nvPr/>
          </p:nvSpPr>
          <p:spPr>
            <a:xfrm>
              <a:off x="3417311" y="3892697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593" y="1003"/>
                  </a:moveTo>
                  <a:cubicBezTo>
                    <a:pt x="2732" y="1003"/>
                    <a:pt x="2870" y="1141"/>
                    <a:pt x="2870" y="1280"/>
                  </a:cubicBezTo>
                  <a:lnTo>
                    <a:pt x="2870" y="1591"/>
                  </a:lnTo>
                  <a:cubicBezTo>
                    <a:pt x="2870" y="1729"/>
                    <a:pt x="3008" y="1729"/>
                    <a:pt x="3008" y="1729"/>
                  </a:cubicBezTo>
                  <a:cubicBezTo>
                    <a:pt x="3146" y="1729"/>
                    <a:pt x="3285" y="1591"/>
                    <a:pt x="3596" y="1591"/>
                  </a:cubicBezTo>
                  <a:cubicBezTo>
                    <a:pt x="3734" y="1591"/>
                    <a:pt x="3872" y="1729"/>
                    <a:pt x="3872" y="1867"/>
                  </a:cubicBezTo>
                  <a:cubicBezTo>
                    <a:pt x="3872" y="2006"/>
                    <a:pt x="3734" y="2144"/>
                    <a:pt x="3596" y="2144"/>
                  </a:cubicBezTo>
                  <a:lnTo>
                    <a:pt x="3457" y="2144"/>
                  </a:lnTo>
                  <a:cubicBezTo>
                    <a:pt x="3285" y="2282"/>
                    <a:pt x="3285" y="2282"/>
                    <a:pt x="3146" y="2282"/>
                  </a:cubicBezTo>
                  <a:cubicBezTo>
                    <a:pt x="3146" y="2455"/>
                    <a:pt x="3285" y="2593"/>
                    <a:pt x="3285" y="2731"/>
                  </a:cubicBezTo>
                  <a:cubicBezTo>
                    <a:pt x="3285" y="2870"/>
                    <a:pt x="3285" y="3008"/>
                    <a:pt x="3146" y="3008"/>
                  </a:cubicBezTo>
                  <a:cubicBezTo>
                    <a:pt x="3106" y="3048"/>
                    <a:pt x="3065" y="3065"/>
                    <a:pt x="3025" y="3065"/>
                  </a:cubicBezTo>
                  <a:cubicBezTo>
                    <a:pt x="2927" y="3065"/>
                    <a:pt x="2829" y="2967"/>
                    <a:pt x="2732" y="2870"/>
                  </a:cubicBezTo>
                  <a:cubicBezTo>
                    <a:pt x="2732" y="2731"/>
                    <a:pt x="2732" y="2593"/>
                    <a:pt x="2593" y="2593"/>
                  </a:cubicBezTo>
                  <a:cubicBezTo>
                    <a:pt x="2420" y="2593"/>
                    <a:pt x="2282" y="2593"/>
                    <a:pt x="2144" y="2731"/>
                  </a:cubicBezTo>
                  <a:lnTo>
                    <a:pt x="2006" y="2593"/>
                  </a:lnTo>
                  <a:cubicBezTo>
                    <a:pt x="1867" y="2593"/>
                    <a:pt x="1867" y="2455"/>
                    <a:pt x="1867" y="2455"/>
                  </a:cubicBezTo>
                  <a:lnTo>
                    <a:pt x="1867" y="2144"/>
                  </a:lnTo>
                  <a:cubicBezTo>
                    <a:pt x="2006" y="2144"/>
                    <a:pt x="2006" y="2144"/>
                    <a:pt x="2144" y="2006"/>
                  </a:cubicBezTo>
                  <a:lnTo>
                    <a:pt x="2420" y="2006"/>
                  </a:lnTo>
                  <a:cubicBezTo>
                    <a:pt x="2282" y="1729"/>
                    <a:pt x="2282" y="1591"/>
                    <a:pt x="2282" y="1418"/>
                  </a:cubicBezTo>
                  <a:cubicBezTo>
                    <a:pt x="2144" y="1141"/>
                    <a:pt x="2282" y="1003"/>
                    <a:pt x="2420" y="1003"/>
                  </a:cubicBezTo>
                  <a:close/>
                  <a:moveTo>
                    <a:pt x="2732" y="1"/>
                  </a:moveTo>
                  <a:cubicBezTo>
                    <a:pt x="2593" y="1"/>
                    <a:pt x="2593" y="139"/>
                    <a:pt x="2593" y="139"/>
                  </a:cubicBezTo>
                  <a:cubicBezTo>
                    <a:pt x="2144" y="277"/>
                    <a:pt x="1867" y="554"/>
                    <a:pt x="1556" y="865"/>
                  </a:cubicBezTo>
                  <a:cubicBezTo>
                    <a:pt x="1003" y="1280"/>
                    <a:pt x="554" y="1867"/>
                    <a:pt x="1" y="2282"/>
                  </a:cubicBezTo>
                  <a:cubicBezTo>
                    <a:pt x="416" y="2731"/>
                    <a:pt x="692" y="3008"/>
                    <a:pt x="1280" y="3319"/>
                  </a:cubicBezTo>
                  <a:cubicBezTo>
                    <a:pt x="2006" y="3734"/>
                    <a:pt x="2732" y="4183"/>
                    <a:pt x="3596" y="4598"/>
                  </a:cubicBezTo>
                  <a:cubicBezTo>
                    <a:pt x="4322" y="3734"/>
                    <a:pt x="5186" y="3008"/>
                    <a:pt x="6050" y="2282"/>
                  </a:cubicBezTo>
                  <a:cubicBezTo>
                    <a:pt x="5324" y="1591"/>
                    <a:pt x="4460" y="1003"/>
                    <a:pt x="3734" y="416"/>
                  </a:cubicBezTo>
                  <a:cubicBezTo>
                    <a:pt x="3457" y="277"/>
                    <a:pt x="3146" y="139"/>
                    <a:pt x="287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8"/>
            <p:cNvSpPr/>
            <p:nvPr/>
          </p:nvSpPr>
          <p:spPr>
            <a:xfrm>
              <a:off x="3396208" y="3941746"/>
              <a:ext cx="2496" cy="10560"/>
            </a:xfrm>
            <a:custGeom>
              <a:avLst/>
              <a:gdLst/>
              <a:ahLst/>
              <a:cxnLst/>
              <a:rect l="l" t="t" r="r" b="b"/>
              <a:pathLst>
                <a:path w="139" h="588" extrusionOk="0">
                  <a:moveTo>
                    <a:pt x="139" y="0"/>
                  </a:moveTo>
                  <a:cubicBezTo>
                    <a:pt x="1" y="139"/>
                    <a:pt x="1" y="277"/>
                    <a:pt x="139" y="588"/>
                  </a:cubicBezTo>
                  <a:lnTo>
                    <a:pt x="139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8"/>
            <p:cNvSpPr/>
            <p:nvPr/>
          </p:nvSpPr>
          <p:spPr>
            <a:xfrm>
              <a:off x="3512912" y="396782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8"/>
            <p:cNvSpPr/>
            <p:nvPr/>
          </p:nvSpPr>
          <p:spPr>
            <a:xfrm>
              <a:off x="3533404" y="4037347"/>
              <a:ext cx="62106" cy="44092"/>
            </a:xfrm>
            <a:custGeom>
              <a:avLst/>
              <a:gdLst/>
              <a:ahLst/>
              <a:cxnLst/>
              <a:rect l="l" t="t" r="r" b="b"/>
              <a:pathLst>
                <a:path w="3458" h="2455" extrusionOk="0">
                  <a:moveTo>
                    <a:pt x="1" y="0"/>
                  </a:moveTo>
                  <a:cubicBezTo>
                    <a:pt x="139" y="139"/>
                    <a:pt x="139" y="277"/>
                    <a:pt x="139" y="450"/>
                  </a:cubicBezTo>
                  <a:cubicBezTo>
                    <a:pt x="1141" y="1314"/>
                    <a:pt x="2316" y="1867"/>
                    <a:pt x="3319" y="2455"/>
                  </a:cubicBezTo>
                  <a:lnTo>
                    <a:pt x="3457" y="2455"/>
                  </a:lnTo>
                  <a:cubicBezTo>
                    <a:pt x="3457" y="2316"/>
                    <a:pt x="3457" y="2178"/>
                    <a:pt x="3319" y="2005"/>
                  </a:cubicBezTo>
                  <a:cubicBezTo>
                    <a:pt x="2593" y="1590"/>
                    <a:pt x="1867" y="1314"/>
                    <a:pt x="1141" y="865"/>
                  </a:cubicBezTo>
                  <a:cubicBezTo>
                    <a:pt x="865" y="588"/>
                    <a:pt x="450" y="277"/>
                    <a:pt x="139" y="139"/>
                  </a:cubicBezTo>
                  <a:cubicBezTo>
                    <a:pt x="139" y="139"/>
                    <a:pt x="139" y="0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8"/>
            <p:cNvSpPr/>
            <p:nvPr/>
          </p:nvSpPr>
          <p:spPr>
            <a:xfrm>
              <a:off x="3535883" y="3975259"/>
              <a:ext cx="108658" cy="82598"/>
            </a:xfrm>
            <a:custGeom>
              <a:avLst/>
              <a:gdLst/>
              <a:ahLst/>
              <a:cxnLst/>
              <a:rect l="l" t="t" r="r" b="b"/>
              <a:pathLst>
                <a:path w="6050" h="4599" extrusionOk="0">
                  <a:moveTo>
                    <a:pt x="3181" y="1591"/>
                  </a:moveTo>
                  <a:cubicBezTo>
                    <a:pt x="3181" y="1591"/>
                    <a:pt x="3319" y="1591"/>
                    <a:pt x="3319" y="1729"/>
                  </a:cubicBezTo>
                  <a:cubicBezTo>
                    <a:pt x="3319" y="1729"/>
                    <a:pt x="3457" y="1729"/>
                    <a:pt x="3457" y="1867"/>
                  </a:cubicBezTo>
                  <a:cubicBezTo>
                    <a:pt x="3457" y="1867"/>
                    <a:pt x="3457" y="2006"/>
                    <a:pt x="3319" y="2179"/>
                  </a:cubicBezTo>
                  <a:cubicBezTo>
                    <a:pt x="3181" y="2317"/>
                    <a:pt x="3043" y="2593"/>
                    <a:pt x="2904" y="2870"/>
                  </a:cubicBezTo>
                  <a:cubicBezTo>
                    <a:pt x="2818" y="2956"/>
                    <a:pt x="2740" y="2999"/>
                    <a:pt x="2667" y="2999"/>
                  </a:cubicBezTo>
                  <a:cubicBezTo>
                    <a:pt x="2593" y="2999"/>
                    <a:pt x="2524" y="2956"/>
                    <a:pt x="2455" y="2870"/>
                  </a:cubicBezTo>
                  <a:cubicBezTo>
                    <a:pt x="2317" y="2870"/>
                    <a:pt x="2317" y="2732"/>
                    <a:pt x="2317" y="2732"/>
                  </a:cubicBezTo>
                  <a:lnTo>
                    <a:pt x="2317" y="2455"/>
                  </a:lnTo>
                  <a:cubicBezTo>
                    <a:pt x="2455" y="2179"/>
                    <a:pt x="2731" y="2006"/>
                    <a:pt x="2904" y="1729"/>
                  </a:cubicBezTo>
                  <a:cubicBezTo>
                    <a:pt x="3043" y="1729"/>
                    <a:pt x="3043" y="1591"/>
                    <a:pt x="3043" y="1591"/>
                  </a:cubicBezTo>
                  <a:close/>
                  <a:moveTo>
                    <a:pt x="2904" y="1"/>
                  </a:moveTo>
                  <a:cubicBezTo>
                    <a:pt x="2904" y="1"/>
                    <a:pt x="2731" y="1"/>
                    <a:pt x="2731" y="139"/>
                  </a:cubicBezTo>
                  <a:lnTo>
                    <a:pt x="2593" y="139"/>
                  </a:lnTo>
                  <a:cubicBezTo>
                    <a:pt x="2317" y="277"/>
                    <a:pt x="1867" y="589"/>
                    <a:pt x="1591" y="865"/>
                  </a:cubicBezTo>
                  <a:cubicBezTo>
                    <a:pt x="1003" y="1314"/>
                    <a:pt x="588" y="1867"/>
                    <a:pt x="1" y="2317"/>
                  </a:cubicBezTo>
                  <a:cubicBezTo>
                    <a:pt x="450" y="2732"/>
                    <a:pt x="865" y="3043"/>
                    <a:pt x="1314" y="3319"/>
                  </a:cubicBezTo>
                  <a:cubicBezTo>
                    <a:pt x="2040" y="3907"/>
                    <a:pt x="2731" y="4183"/>
                    <a:pt x="3596" y="4598"/>
                  </a:cubicBezTo>
                  <a:cubicBezTo>
                    <a:pt x="4321" y="3734"/>
                    <a:pt x="5186" y="3043"/>
                    <a:pt x="6050" y="2317"/>
                  </a:cubicBezTo>
                  <a:cubicBezTo>
                    <a:pt x="5324" y="1591"/>
                    <a:pt x="4460" y="1003"/>
                    <a:pt x="3768" y="450"/>
                  </a:cubicBezTo>
                  <a:cubicBezTo>
                    <a:pt x="3457" y="277"/>
                    <a:pt x="3181" y="139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8"/>
            <p:cNvSpPr/>
            <p:nvPr/>
          </p:nvSpPr>
          <p:spPr>
            <a:xfrm>
              <a:off x="3611009" y="4034868"/>
              <a:ext cx="39117" cy="49049"/>
            </a:xfrm>
            <a:custGeom>
              <a:avLst/>
              <a:gdLst/>
              <a:ahLst/>
              <a:cxnLst/>
              <a:rect l="l" t="t" r="r" b="b"/>
              <a:pathLst>
                <a:path w="2178" h="2731" extrusionOk="0">
                  <a:moveTo>
                    <a:pt x="2005" y="0"/>
                  </a:moveTo>
                  <a:cubicBezTo>
                    <a:pt x="2005" y="0"/>
                    <a:pt x="1867" y="138"/>
                    <a:pt x="1728" y="277"/>
                  </a:cubicBezTo>
                  <a:cubicBezTo>
                    <a:pt x="1141" y="864"/>
                    <a:pt x="588" y="1279"/>
                    <a:pt x="0" y="2005"/>
                  </a:cubicBezTo>
                  <a:lnTo>
                    <a:pt x="0" y="2731"/>
                  </a:lnTo>
                  <a:lnTo>
                    <a:pt x="138" y="2593"/>
                  </a:lnTo>
                  <a:lnTo>
                    <a:pt x="588" y="2143"/>
                  </a:lnTo>
                  <a:cubicBezTo>
                    <a:pt x="864" y="1867"/>
                    <a:pt x="1141" y="1452"/>
                    <a:pt x="1590" y="1141"/>
                  </a:cubicBezTo>
                  <a:lnTo>
                    <a:pt x="1590" y="1003"/>
                  </a:lnTo>
                  <a:cubicBezTo>
                    <a:pt x="1728" y="864"/>
                    <a:pt x="2005" y="726"/>
                    <a:pt x="2178" y="415"/>
                  </a:cubicBezTo>
                  <a:cubicBezTo>
                    <a:pt x="2178" y="277"/>
                    <a:pt x="2178" y="138"/>
                    <a:pt x="200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8"/>
            <p:cNvSpPr/>
            <p:nvPr/>
          </p:nvSpPr>
          <p:spPr>
            <a:xfrm>
              <a:off x="3639566" y="4052864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0" y="139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8"/>
            <p:cNvSpPr/>
            <p:nvPr/>
          </p:nvSpPr>
          <p:spPr>
            <a:xfrm>
              <a:off x="3763723" y="4138533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8"/>
            <p:cNvSpPr/>
            <p:nvPr/>
          </p:nvSpPr>
          <p:spPr>
            <a:xfrm>
              <a:off x="3660040" y="4119909"/>
              <a:ext cx="62106" cy="46570"/>
            </a:xfrm>
            <a:custGeom>
              <a:avLst/>
              <a:gdLst/>
              <a:ahLst/>
              <a:cxnLst/>
              <a:rect l="l" t="t" r="r" b="b"/>
              <a:pathLst>
                <a:path w="3458" h="2593" extrusionOk="0">
                  <a:moveTo>
                    <a:pt x="1" y="1"/>
                  </a:moveTo>
                  <a:cubicBezTo>
                    <a:pt x="139" y="173"/>
                    <a:pt x="139" y="312"/>
                    <a:pt x="139" y="450"/>
                  </a:cubicBezTo>
                  <a:cubicBezTo>
                    <a:pt x="727" y="865"/>
                    <a:pt x="1314" y="1314"/>
                    <a:pt x="1867" y="1729"/>
                  </a:cubicBezTo>
                  <a:cubicBezTo>
                    <a:pt x="2455" y="2040"/>
                    <a:pt x="2904" y="2316"/>
                    <a:pt x="3457" y="2593"/>
                  </a:cubicBezTo>
                  <a:cubicBezTo>
                    <a:pt x="3457" y="2316"/>
                    <a:pt x="3457" y="2178"/>
                    <a:pt x="3319" y="1902"/>
                  </a:cubicBezTo>
                  <a:cubicBezTo>
                    <a:pt x="2593" y="1591"/>
                    <a:pt x="1867" y="1176"/>
                    <a:pt x="1176" y="726"/>
                  </a:cubicBezTo>
                  <a:cubicBezTo>
                    <a:pt x="865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8"/>
            <p:cNvSpPr/>
            <p:nvPr/>
          </p:nvSpPr>
          <p:spPr>
            <a:xfrm>
              <a:off x="3737645" y="4114952"/>
              <a:ext cx="39135" cy="51527"/>
            </a:xfrm>
            <a:custGeom>
              <a:avLst/>
              <a:gdLst/>
              <a:ahLst/>
              <a:cxnLst/>
              <a:rect l="l" t="t" r="r" b="b"/>
              <a:pathLst>
                <a:path w="2179" h="2869" extrusionOk="0">
                  <a:moveTo>
                    <a:pt x="2178" y="0"/>
                  </a:moveTo>
                  <a:cubicBezTo>
                    <a:pt x="2040" y="138"/>
                    <a:pt x="1867" y="277"/>
                    <a:pt x="1729" y="449"/>
                  </a:cubicBezTo>
                  <a:cubicBezTo>
                    <a:pt x="1176" y="864"/>
                    <a:pt x="588" y="1452"/>
                    <a:pt x="1" y="2005"/>
                  </a:cubicBezTo>
                  <a:lnTo>
                    <a:pt x="1" y="2178"/>
                  </a:lnTo>
                  <a:lnTo>
                    <a:pt x="1" y="2869"/>
                  </a:lnTo>
                  <a:lnTo>
                    <a:pt x="139" y="2731"/>
                  </a:lnTo>
                  <a:cubicBezTo>
                    <a:pt x="588" y="2178"/>
                    <a:pt x="1003" y="1728"/>
                    <a:pt x="1452" y="1314"/>
                  </a:cubicBezTo>
                  <a:cubicBezTo>
                    <a:pt x="1591" y="1141"/>
                    <a:pt x="1729" y="1002"/>
                    <a:pt x="1867" y="1002"/>
                  </a:cubicBezTo>
                  <a:cubicBezTo>
                    <a:pt x="1867" y="864"/>
                    <a:pt x="2040" y="726"/>
                    <a:pt x="2178" y="58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8"/>
            <p:cNvSpPr/>
            <p:nvPr/>
          </p:nvSpPr>
          <p:spPr>
            <a:xfrm>
              <a:off x="3662537" y="4055343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2765" y="1591"/>
                  </a:moveTo>
                  <a:cubicBezTo>
                    <a:pt x="2765" y="1591"/>
                    <a:pt x="2904" y="1591"/>
                    <a:pt x="2904" y="1729"/>
                  </a:cubicBezTo>
                  <a:cubicBezTo>
                    <a:pt x="3042" y="1729"/>
                    <a:pt x="3042" y="1867"/>
                    <a:pt x="3042" y="1867"/>
                  </a:cubicBezTo>
                  <a:cubicBezTo>
                    <a:pt x="3042" y="2040"/>
                    <a:pt x="2904" y="2040"/>
                    <a:pt x="2904" y="2178"/>
                  </a:cubicBezTo>
                  <a:lnTo>
                    <a:pt x="2765" y="2178"/>
                  </a:lnTo>
                  <a:cubicBezTo>
                    <a:pt x="2765" y="2317"/>
                    <a:pt x="2593" y="2455"/>
                    <a:pt x="2454" y="2593"/>
                  </a:cubicBezTo>
                  <a:cubicBezTo>
                    <a:pt x="2454" y="2731"/>
                    <a:pt x="2178" y="2731"/>
                    <a:pt x="2039" y="2731"/>
                  </a:cubicBezTo>
                  <a:cubicBezTo>
                    <a:pt x="1901" y="2593"/>
                    <a:pt x="1901" y="2455"/>
                    <a:pt x="2039" y="2317"/>
                  </a:cubicBezTo>
                  <a:cubicBezTo>
                    <a:pt x="2178" y="2040"/>
                    <a:pt x="2316" y="1867"/>
                    <a:pt x="2454" y="1729"/>
                  </a:cubicBezTo>
                  <a:cubicBezTo>
                    <a:pt x="2593" y="1591"/>
                    <a:pt x="2593" y="1591"/>
                    <a:pt x="2765" y="1591"/>
                  </a:cubicBezTo>
                  <a:close/>
                  <a:moveTo>
                    <a:pt x="3768" y="1867"/>
                  </a:moveTo>
                  <a:lnTo>
                    <a:pt x="3906" y="2040"/>
                  </a:lnTo>
                  <a:cubicBezTo>
                    <a:pt x="3906" y="2178"/>
                    <a:pt x="3906" y="2317"/>
                    <a:pt x="3768" y="2317"/>
                  </a:cubicBezTo>
                  <a:cubicBezTo>
                    <a:pt x="3629" y="2593"/>
                    <a:pt x="3457" y="2731"/>
                    <a:pt x="3318" y="3043"/>
                  </a:cubicBezTo>
                  <a:cubicBezTo>
                    <a:pt x="3318" y="3181"/>
                    <a:pt x="3042" y="3181"/>
                    <a:pt x="2904" y="3181"/>
                  </a:cubicBezTo>
                  <a:cubicBezTo>
                    <a:pt x="2765" y="3043"/>
                    <a:pt x="2765" y="2904"/>
                    <a:pt x="2904" y="2731"/>
                  </a:cubicBezTo>
                  <a:cubicBezTo>
                    <a:pt x="3042" y="2455"/>
                    <a:pt x="3180" y="2178"/>
                    <a:pt x="3318" y="2040"/>
                  </a:cubicBezTo>
                  <a:cubicBezTo>
                    <a:pt x="3318" y="1867"/>
                    <a:pt x="3457" y="1867"/>
                    <a:pt x="3629" y="1867"/>
                  </a:cubicBezTo>
                  <a:close/>
                  <a:moveTo>
                    <a:pt x="2904" y="1"/>
                  </a:moveTo>
                  <a:cubicBezTo>
                    <a:pt x="2904" y="139"/>
                    <a:pt x="2765" y="139"/>
                    <a:pt x="2765" y="139"/>
                  </a:cubicBezTo>
                  <a:cubicBezTo>
                    <a:pt x="2593" y="139"/>
                    <a:pt x="2593" y="139"/>
                    <a:pt x="2593" y="312"/>
                  </a:cubicBezTo>
                  <a:cubicBezTo>
                    <a:pt x="2316" y="450"/>
                    <a:pt x="1901" y="727"/>
                    <a:pt x="1590" y="865"/>
                  </a:cubicBezTo>
                  <a:cubicBezTo>
                    <a:pt x="1037" y="1453"/>
                    <a:pt x="588" y="2040"/>
                    <a:pt x="0" y="2455"/>
                  </a:cubicBezTo>
                  <a:cubicBezTo>
                    <a:pt x="449" y="2904"/>
                    <a:pt x="864" y="3181"/>
                    <a:pt x="1314" y="3457"/>
                  </a:cubicBezTo>
                  <a:cubicBezTo>
                    <a:pt x="2039" y="3907"/>
                    <a:pt x="2765" y="4321"/>
                    <a:pt x="3629" y="4771"/>
                  </a:cubicBezTo>
                  <a:cubicBezTo>
                    <a:pt x="4321" y="3907"/>
                    <a:pt x="5185" y="3181"/>
                    <a:pt x="6049" y="2455"/>
                  </a:cubicBezTo>
                  <a:cubicBezTo>
                    <a:pt x="5358" y="1729"/>
                    <a:pt x="4494" y="1176"/>
                    <a:pt x="3768" y="588"/>
                  </a:cubicBezTo>
                  <a:cubicBezTo>
                    <a:pt x="3457" y="450"/>
                    <a:pt x="3180" y="312"/>
                    <a:pt x="290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3036774" y="4052864"/>
              <a:ext cx="59609" cy="36028"/>
            </a:xfrm>
            <a:custGeom>
              <a:avLst/>
              <a:gdLst/>
              <a:ahLst/>
              <a:cxnLst/>
              <a:rect l="l" t="t" r="r" b="b"/>
              <a:pathLst>
                <a:path w="3319" h="2006" extrusionOk="0">
                  <a:moveTo>
                    <a:pt x="0" y="1"/>
                  </a:moveTo>
                  <a:cubicBezTo>
                    <a:pt x="212" y="154"/>
                    <a:pt x="424" y="301"/>
                    <a:pt x="638" y="445"/>
                  </a:cubicBezTo>
                  <a:lnTo>
                    <a:pt x="638" y="445"/>
                  </a:lnTo>
                  <a:cubicBezTo>
                    <a:pt x="464" y="308"/>
                    <a:pt x="306" y="149"/>
                    <a:pt x="139" y="1"/>
                  </a:cubicBezTo>
                  <a:close/>
                  <a:moveTo>
                    <a:pt x="638" y="445"/>
                  </a:moveTo>
                  <a:cubicBezTo>
                    <a:pt x="726" y="514"/>
                    <a:pt x="818" y="577"/>
                    <a:pt x="918" y="630"/>
                  </a:cubicBezTo>
                  <a:lnTo>
                    <a:pt x="918" y="630"/>
                  </a:lnTo>
                  <a:cubicBezTo>
                    <a:pt x="824" y="569"/>
                    <a:pt x="731" y="507"/>
                    <a:pt x="638" y="445"/>
                  </a:cubicBezTo>
                  <a:close/>
                  <a:moveTo>
                    <a:pt x="918" y="630"/>
                  </a:moveTo>
                  <a:cubicBezTo>
                    <a:pt x="1627" y="1093"/>
                    <a:pt x="2362" y="1524"/>
                    <a:pt x="3180" y="2005"/>
                  </a:cubicBezTo>
                  <a:lnTo>
                    <a:pt x="3319" y="2005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1062" y="700"/>
                    <a:pt x="988" y="668"/>
                    <a:pt x="918" y="63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3111883" y="4047907"/>
              <a:ext cx="38506" cy="40985"/>
            </a:xfrm>
            <a:custGeom>
              <a:avLst/>
              <a:gdLst/>
              <a:ahLst/>
              <a:cxnLst/>
              <a:rect l="l" t="t" r="r" b="b"/>
              <a:pathLst>
                <a:path w="2144" h="2282" extrusionOk="0">
                  <a:moveTo>
                    <a:pt x="2144" y="0"/>
                  </a:moveTo>
                  <a:lnTo>
                    <a:pt x="1729" y="415"/>
                  </a:lnTo>
                  <a:cubicBezTo>
                    <a:pt x="1142" y="864"/>
                    <a:pt x="588" y="1417"/>
                    <a:pt x="139" y="2005"/>
                  </a:cubicBezTo>
                  <a:lnTo>
                    <a:pt x="1" y="2143"/>
                  </a:lnTo>
                  <a:lnTo>
                    <a:pt x="1" y="2281"/>
                  </a:lnTo>
                  <a:cubicBezTo>
                    <a:pt x="139" y="2281"/>
                    <a:pt x="139" y="2143"/>
                    <a:pt x="277" y="2143"/>
                  </a:cubicBezTo>
                  <a:cubicBezTo>
                    <a:pt x="588" y="1590"/>
                    <a:pt x="1003" y="1141"/>
                    <a:pt x="1591" y="726"/>
                  </a:cubicBezTo>
                  <a:cubicBezTo>
                    <a:pt x="1729" y="553"/>
                    <a:pt x="2006" y="415"/>
                    <a:pt x="2144" y="13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3039253" y="3990794"/>
              <a:ext cx="106180" cy="82580"/>
            </a:xfrm>
            <a:custGeom>
              <a:avLst/>
              <a:gdLst/>
              <a:ahLst/>
              <a:cxnLst/>
              <a:rect l="l" t="t" r="r" b="b"/>
              <a:pathLst>
                <a:path w="5912" h="4598" extrusionOk="0">
                  <a:moveTo>
                    <a:pt x="2904" y="1141"/>
                  </a:moveTo>
                  <a:cubicBezTo>
                    <a:pt x="3181" y="1452"/>
                    <a:pt x="3596" y="1590"/>
                    <a:pt x="3907" y="1867"/>
                  </a:cubicBezTo>
                  <a:cubicBezTo>
                    <a:pt x="4045" y="1867"/>
                    <a:pt x="4045" y="2178"/>
                    <a:pt x="3907" y="2316"/>
                  </a:cubicBezTo>
                  <a:cubicBezTo>
                    <a:pt x="3907" y="2385"/>
                    <a:pt x="3872" y="2420"/>
                    <a:pt x="3816" y="2420"/>
                  </a:cubicBezTo>
                  <a:cubicBezTo>
                    <a:pt x="3760" y="2420"/>
                    <a:pt x="3682" y="2385"/>
                    <a:pt x="3596" y="2316"/>
                  </a:cubicBezTo>
                  <a:cubicBezTo>
                    <a:pt x="3457" y="2316"/>
                    <a:pt x="3319" y="2178"/>
                    <a:pt x="3181" y="2005"/>
                  </a:cubicBezTo>
                  <a:cubicBezTo>
                    <a:pt x="3181" y="2005"/>
                    <a:pt x="3042" y="2005"/>
                    <a:pt x="3042" y="2178"/>
                  </a:cubicBezTo>
                  <a:cubicBezTo>
                    <a:pt x="3042" y="2316"/>
                    <a:pt x="3042" y="2316"/>
                    <a:pt x="2904" y="2454"/>
                  </a:cubicBezTo>
                  <a:cubicBezTo>
                    <a:pt x="2731" y="2454"/>
                    <a:pt x="2593" y="2454"/>
                    <a:pt x="2593" y="2592"/>
                  </a:cubicBezTo>
                  <a:cubicBezTo>
                    <a:pt x="2731" y="2731"/>
                    <a:pt x="2904" y="2731"/>
                    <a:pt x="3181" y="2869"/>
                  </a:cubicBezTo>
                  <a:cubicBezTo>
                    <a:pt x="3181" y="3042"/>
                    <a:pt x="3319" y="3180"/>
                    <a:pt x="3181" y="3318"/>
                  </a:cubicBezTo>
                  <a:lnTo>
                    <a:pt x="3042" y="3457"/>
                  </a:lnTo>
                  <a:cubicBezTo>
                    <a:pt x="2904" y="3457"/>
                    <a:pt x="2904" y="3457"/>
                    <a:pt x="2731" y="3318"/>
                  </a:cubicBezTo>
                  <a:cubicBezTo>
                    <a:pt x="2455" y="3180"/>
                    <a:pt x="2178" y="3042"/>
                    <a:pt x="1867" y="2869"/>
                  </a:cubicBezTo>
                  <a:cubicBezTo>
                    <a:pt x="1729" y="2869"/>
                    <a:pt x="1591" y="2731"/>
                    <a:pt x="1591" y="2731"/>
                  </a:cubicBezTo>
                  <a:cubicBezTo>
                    <a:pt x="1591" y="2592"/>
                    <a:pt x="1591" y="2316"/>
                    <a:pt x="1729" y="2316"/>
                  </a:cubicBezTo>
                  <a:cubicBezTo>
                    <a:pt x="2040" y="2178"/>
                    <a:pt x="2317" y="2005"/>
                    <a:pt x="2593" y="1867"/>
                  </a:cubicBezTo>
                  <a:cubicBezTo>
                    <a:pt x="2455" y="1728"/>
                    <a:pt x="2455" y="1590"/>
                    <a:pt x="2455" y="1452"/>
                  </a:cubicBezTo>
                  <a:cubicBezTo>
                    <a:pt x="2317" y="1452"/>
                    <a:pt x="2317" y="1314"/>
                    <a:pt x="2455" y="1314"/>
                  </a:cubicBezTo>
                  <a:cubicBezTo>
                    <a:pt x="2455" y="1141"/>
                    <a:pt x="2455" y="1141"/>
                    <a:pt x="2593" y="1141"/>
                  </a:cubicBezTo>
                  <a:close/>
                  <a:moveTo>
                    <a:pt x="2593" y="0"/>
                  </a:moveTo>
                  <a:cubicBezTo>
                    <a:pt x="2593" y="0"/>
                    <a:pt x="2593" y="138"/>
                    <a:pt x="2455" y="138"/>
                  </a:cubicBezTo>
                  <a:cubicBezTo>
                    <a:pt x="2178" y="277"/>
                    <a:pt x="1867" y="588"/>
                    <a:pt x="1591" y="864"/>
                  </a:cubicBezTo>
                  <a:cubicBezTo>
                    <a:pt x="1003" y="1314"/>
                    <a:pt x="450" y="1867"/>
                    <a:pt x="1" y="2316"/>
                  </a:cubicBezTo>
                  <a:cubicBezTo>
                    <a:pt x="312" y="2731"/>
                    <a:pt x="727" y="3042"/>
                    <a:pt x="1176" y="3318"/>
                  </a:cubicBezTo>
                  <a:cubicBezTo>
                    <a:pt x="1867" y="3733"/>
                    <a:pt x="2731" y="4182"/>
                    <a:pt x="3457" y="4597"/>
                  </a:cubicBezTo>
                  <a:cubicBezTo>
                    <a:pt x="4321" y="3733"/>
                    <a:pt x="5186" y="3042"/>
                    <a:pt x="5911" y="2316"/>
                  </a:cubicBezTo>
                  <a:cubicBezTo>
                    <a:pt x="5186" y="1590"/>
                    <a:pt x="4460" y="1002"/>
                    <a:pt x="3596" y="449"/>
                  </a:cubicBezTo>
                  <a:cubicBezTo>
                    <a:pt x="3319" y="277"/>
                    <a:pt x="3042" y="138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3140439" y="406092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3163410" y="4135426"/>
              <a:ext cx="59627" cy="39135"/>
            </a:xfrm>
            <a:custGeom>
              <a:avLst/>
              <a:gdLst/>
              <a:ahLst/>
              <a:cxnLst/>
              <a:rect l="l" t="t" r="r" b="b"/>
              <a:pathLst>
                <a:path w="3320" h="2179" extrusionOk="0">
                  <a:moveTo>
                    <a:pt x="1" y="1"/>
                  </a:moveTo>
                  <a:lnTo>
                    <a:pt x="1" y="312"/>
                  </a:lnTo>
                  <a:cubicBezTo>
                    <a:pt x="1003" y="1038"/>
                    <a:pt x="2040" y="1452"/>
                    <a:pt x="2904" y="2040"/>
                  </a:cubicBezTo>
                  <a:cubicBezTo>
                    <a:pt x="3043" y="2178"/>
                    <a:pt x="3181" y="2178"/>
                    <a:pt x="3319" y="2178"/>
                  </a:cubicBezTo>
                  <a:lnTo>
                    <a:pt x="3319" y="1902"/>
                  </a:lnTo>
                  <a:cubicBezTo>
                    <a:pt x="2593" y="1591"/>
                    <a:pt x="1867" y="1176"/>
                    <a:pt x="1176" y="727"/>
                  </a:cubicBezTo>
                  <a:cubicBezTo>
                    <a:pt x="727" y="588"/>
                    <a:pt x="450" y="312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3238537" y="4130469"/>
              <a:ext cx="39117" cy="39117"/>
            </a:xfrm>
            <a:custGeom>
              <a:avLst/>
              <a:gdLst/>
              <a:ahLst/>
              <a:cxnLst/>
              <a:rect l="l" t="t" r="r" b="b"/>
              <a:pathLst>
                <a:path w="2178" h="2178" extrusionOk="0">
                  <a:moveTo>
                    <a:pt x="2178" y="0"/>
                  </a:moveTo>
                  <a:cubicBezTo>
                    <a:pt x="2005" y="138"/>
                    <a:pt x="1867" y="277"/>
                    <a:pt x="1728" y="277"/>
                  </a:cubicBezTo>
                  <a:cubicBezTo>
                    <a:pt x="1141" y="864"/>
                    <a:pt x="588" y="1452"/>
                    <a:pt x="138" y="2005"/>
                  </a:cubicBezTo>
                  <a:lnTo>
                    <a:pt x="0" y="2005"/>
                  </a:lnTo>
                  <a:lnTo>
                    <a:pt x="0" y="2178"/>
                  </a:lnTo>
                  <a:lnTo>
                    <a:pt x="1314" y="864"/>
                  </a:lnTo>
                  <a:lnTo>
                    <a:pt x="1452" y="726"/>
                  </a:lnTo>
                  <a:lnTo>
                    <a:pt x="1314" y="726"/>
                  </a:lnTo>
                  <a:cubicBezTo>
                    <a:pt x="1590" y="588"/>
                    <a:pt x="1867" y="277"/>
                    <a:pt x="2178" y="138"/>
                  </a:cubicBez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3165907" y="4070860"/>
              <a:ext cx="106162" cy="83209"/>
            </a:xfrm>
            <a:custGeom>
              <a:avLst/>
              <a:gdLst/>
              <a:ahLst/>
              <a:cxnLst/>
              <a:rect l="l" t="t" r="r" b="b"/>
              <a:pathLst>
                <a:path w="5911" h="4633" extrusionOk="0">
                  <a:moveTo>
                    <a:pt x="2454" y="1314"/>
                  </a:moveTo>
                  <a:cubicBezTo>
                    <a:pt x="2592" y="1314"/>
                    <a:pt x="2904" y="1453"/>
                    <a:pt x="3042" y="1453"/>
                  </a:cubicBezTo>
                  <a:cubicBezTo>
                    <a:pt x="3180" y="1591"/>
                    <a:pt x="3318" y="1729"/>
                    <a:pt x="3629" y="1867"/>
                  </a:cubicBezTo>
                  <a:cubicBezTo>
                    <a:pt x="3629" y="2040"/>
                    <a:pt x="3768" y="2179"/>
                    <a:pt x="3768" y="2317"/>
                  </a:cubicBezTo>
                  <a:cubicBezTo>
                    <a:pt x="3906" y="2179"/>
                    <a:pt x="3906" y="2040"/>
                    <a:pt x="4044" y="2040"/>
                  </a:cubicBezTo>
                  <a:cubicBezTo>
                    <a:pt x="4044" y="1867"/>
                    <a:pt x="4182" y="1867"/>
                    <a:pt x="4321" y="1867"/>
                  </a:cubicBezTo>
                  <a:cubicBezTo>
                    <a:pt x="4493" y="2040"/>
                    <a:pt x="4632" y="2179"/>
                    <a:pt x="4493" y="2317"/>
                  </a:cubicBezTo>
                  <a:cubicBezTo>
                    <a:pt x="4321" y="2593"/>
                    <a:pt x="4044" y="2904"/>
                    <a:pt x="3768" y="3043"/>
                  </a:cubicBezTo>
                  <a:lnTo>
                    <a:pt x="3906" y="3043"/>
                  </a:lnTo>
                  <a:cubicBezTo>
                    <a:pt x="3768" y="3043"/>
                    <a:pt x="3768" y="3043"/>
                    <a:pt x="3768" y="3181"/>
                  </a:cubicBezTo>
                  <a:cubicBezTo>
                    <a:pt x="3629" y="3319"/>
                    <a:pt x="3457" y="3457"/>
                    <a:pt x="3318" y="3769"/>
                  </a:cubicBezTo>
                  <a:cubicBezTo>
                    <a:pt x="3180" y="3769"/>
                    <a:pt x="3042" y="3769"/>
                    <a:pt x="2904" y="3596"/>
                  </a:cubicBezTo>
                  <a:lnTo>
                    <a:pt x="2904" y="3319"/>
                  </a:lnTo>
                  <a:cubicBezTo>
                    <a:pt x="3042" y="3181"/>
                    <a:pt x="3180" y="2904"/>
                    <a:pt x="3318" y="2732"/>
                  </a:cubicBezTo>
                  <a:lnTo>
                    <a:pt x="3318" y="2593"/>
                  </a:lnTo>
                  <a:lnTo>
                    <a:pt x="3180" y="2455"/>
                  </a:lnTo>
                  <a:cubicBezTo>
                    <a:pt x="3180" y="2317"/>
                    <a:pt x="3042" y="2317"/>
                    <a:pt x="3042" y="2179"/>
                  </a:cubicBezTo>
                  <a:cubicBezTo>
                    <a:pt x="3042" y="2179"/>
                    <a:pt x="2904" y="2040"/>
                    <a:pt x="2765" y="2040"/>
                  </a:cubicBezTo>
                  <a:cubicBezTo>
                    <a:pt x="2765" y="2040"/>
                    <a:pt x="2592" y="2040"/>
                    <a:pt x="2454" y="1867"/>
                  </a:cubicBezTo>
                  <a:lnTo>
                    <a:pt x="2178" y="1867"/>
                  </a:lnTo>
                  <a:lnTo>
                    <a:pt x="2178" y="2040"/>
                  </a:lnTo>
                  <a:lnTo>
                    <a:pt x="2316" y="2179"/>
                  </a:lnTo>
                  <a:lnTo>
                    <a:pt x="2316" y="2317"/>
                  </a:lnTo>
                  <a:cubicBezTo>
                    <a:pt x="2316" y="2455"/>
                    <a:pt x="2316" y="2593"/>
                    <a:pt x="2178" y="2732"/>
                  </a:cubicBezTo>
                  <a:cubicBezTo>
                    <a:pt x="2039" y="2732"/>
                    <a:pt x="1901" y="2732"/>
                    <a:pt x="1728" y="2593"/>
                  </a:cubicBezTo>
                  <a:cubicBezTo>
                    <a:pt x="1728" y="2317"/>
                    <a:pt x="1590" y="2040"/>
                    <a:pt x="1590" y="1867"/>
                  </a:cubicBezTo>
                  <a:cubicBezTo>
                    <a:pt x="1728" y="1729"/>
                    <a:pt x="1728" y="1453"/>
                    <a:pt x="2039" y="1453"/>
                  </a:cubicBezTo>
                  <a:cubicBezTo>
                    <a:pt x="2039" y="1314"/>
                    <a:pt x="2178" y="1314"/>
                    <a:pt x="2316" y="1314"/>
                  </a:cubicBezTo>
                  <a:close/>
                  <a:moveTo>
                    <a:pt x="2765" y="1"/>
                  </a:moveTo>
                  <a:cubicBezTo>
                    <a:pt x="2765" y="139"/>
                    <a:pt x="2765" y="139"/>
                    <a:pt x="2592" y="139"/>
                  </a:cubicBezTo>
                  <a:lnTo>
                    <a:pt x="2454" y="139"/>
                  </a:lnTo>
                  <a:cubicBezTo>
                    <a:pt x="2178" y="450"/>
                    <a:pt x="1901" y="589"/>
                    <a:pt x="1590" y="865"/>
                  </a:cubicBezTo>
                  <a:cubicBezTo>
                    <a:pt x="1037" y="1453"/>
                    <a:pt x="449" y="1867"/>
                    <a:pt x="0" y="2455"/>
                  </a:cubicBezTo>
                  <a:cubicBezTo>
                    <a:pt x="311" y="2732"/>
                    <a:pt x="726" y="3181"/>
                    <a:pt x="1175" y="3457"/>
                  </a:cubicBezTo>
                  <a:cubicBezTo>
                    <a:pt x="1901" y="3907"/>
                    <a:pt x="2765" y="4322"/>
                    <a:pt x="3457" y="4633"/>
                  </a:cubicBezTo>
                  <a:cubicBezTo>
                    <a:pt x="4321" y="3907"/>
                    <a:pt x="5185" y="3181"/>
                    <a:pt x="5911" y="2317"/>
                  </a:cubicBezTo>
                  <a:cubicBezTo>
                    <a:pt x="5185" y="1729"/>
                    <a:pt x="4493" y="1003"/>
                    <a:pt x="3629" y="589"/>
                  </a:cubicBezTo>
                  <a:cubicBezTo>
                    <a:pt x="3318" y="312"/>
                    <a:pt x="3042" y="139"/>
                    <a:pt x="2765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8"/>
            <p:cNvSpPr/>
            <p:nvPr/>
          </p:nvSpPr>
          <p:spPr>
            <a:xfrm>
              <a:off x="3262118" y="414350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138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8"/>
            <p:cNvSpPr/>
            <p:nvPr/>
          </p:nvSpPr>
          <p:spPr>
            <a:xfrm>
              <a:off x="3282611" y="4218617"/>
              <a:ext cx="59609" cy="38506"/>
            </a:xfrm>
            <a:custGeom>
              <a:avLst/>
              <a:gdLst/>
              <a:ahLst/>
              <a:cxnLst/>
              <a:rect l="l" t="t" r="r" b="b"/>
              <a:pathLst>
                <a:path w="3319" h="2144" extrusionOk="0">
                  <a:moveTo>
                    <a:pt x="0" y="0"/>
                  </a:moveTo>
                  <a:cubicBezTo>
                    <a:pt x="1003" y="865"/>
                    <a:pt x="2143" y="1418"/>
                    <a:pt x="3319" y="2143"/>
                  </a:cubicBezTo>
                  <a:lnTo>
                    <a:pt x="3319" y="1867"/>
                  </a:lnTo>
                  <a:cubicBezTo>
                    <a:pt x="2593" y="1590"/>
                    <a:pt x="1867" y="1141"/>
                    <a:pt x="1141" y="726"/>
                  </a:cubicBezTo>
                  <a:cubicBezTo>
                    <a:pt x="726" y="553"/>
                    <a:pt x="415" y="277"/>
                    <a:pt x="13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8"/>
            <p:cNvSpPr/>
            <p:nvPr/>
          </p:nvSpPr>
          <p:spPr>
            <a:xfrm>
              <a:off x="3285089" y="4154051"/>
              <a:ext cx="108658" cy="85077"/>
            </a:xfrm>
            <a:custGeom>
              <a:avLst/>
              <a:gdLst/>
              <a:ahLst/>
              <a:cxnLst/>
              <a:rect l="l" t="t" r="r" b="b"/>
              <a:pathLst>
                <a:path w="6050" h="4737" extrusionOk="0">
                  <a:moveTo>
                    <a:pt x="2385" y="2283"/>
                  </a:moveTo>
                  <a:lnTo>
                    <a:pt x="2385" y="2283"/>
                  </a:lnTo>
                  <a:cubicBezTo>
                    <a:pt x="2316" y="2288"/>
                    <a:pt x="2316" y="2311"/>
                    <a:pt x="2316" y="2420"/>
                  </a:cubicBezTo>
                  <a:cubicBezTo>
                    <a:pt x="2339" y="2374"/>
                    <a:pt x="2362" y="2328"/>
                    <a:pt x="2385" y="2283"/>
                  </a:cubicBezTo>
                  <a:close/>
                  <a:moveTo>
                    <a:pt x="2593" y="1280"/>
                  </a:moveTo>
                  <a:cubicBezTo>
                    <a:pt x="2731" y="1418"/>
                    <a:pt x="2731" y="1556"/>
                    <a:pt x="2731" y="1729"/>
                  </a:cubicBezTo>
                  <a:cubicBezTo>
                    <a:pt x="2616" y="1844"/>
                    <a:pt x="2501" y="2056"/>
                    <a:pt x="2385" y="2283"/>
                  </a:cubicBezTo>
                  <a:lnTo>
                    <a:pt x="2385" y="2283"/>
                  </a:lnTo>
                  <a:cubicBezTo>
                    <a:pt x="2403" y="2282"/>
                    <a:pt x="2426" y="2282"/>
                    <a:pt x="2455" y="2282"/>
                  </a:cubicBezTo>
                  <a:cubicBezTo>
                    <a:pt x="2593" y="2144"/>
                    <a:pt x="2593" y="2005"/>
                    <a:pt x="2869" y="2005"/>
                  </a:cubicBezTo>
                  <a:cubicBezTo>
                    <a:pt x="2869" y="2005"/>
                    <a:pt x="3042" y="1867"/>
                    <a:pt x="3181" y="1867"/>
                  </a:cubicBezTo>
                  <a:lnTo>
                    <a:pt x="3319" y="1867"/>
                  </a:lnTo>
                  <a:cubicBezTo>
                    <a:pt x="3319" y="1867"/>
                    <a:pt x="3457" y="1867"/>
                    <a:pt x="3595" y="2005"/>
                  </a:cubicBezTo>
                  <a:cubicBezTo>
                    <a:pt x="3734" y="2005"/>
                    <a:pt x="3906" y="2144"/>
                    <a:pt x="3906" y="2282"/>
                  </a:cubicBezTo>
                  <a:cubicBezTo>
                    <a:pt x="4045" y="2282"/>
                    <a:pt x="4045" y="2420"/>
                    <a:pt x="4183" y="2593"/>
                  </a:cubicBezTo>
                  <a:cubicBezTo>
                    <a:pt x="4183" y="2731"/>
                    <a:pt x="4183" y="2870"/>
                    <a:pt x="4045" y="3008"/>
                  </a:cubicBezTo>
                  <a:cubicBezTo>
                    <a:pt x="4045" y="3008"/>
                    <a:pt x="4045" y="3146"/>
                    <a:pt x="3906" y="3146"/>
                  </a:cubicBezTo>
                  <a:cubicBezTo>
                    <a:pt x="3906" y="3284"/>
                    <a:pt x="3906" y="3284"/>
                    <a:pt x="3734" y="3457"/>
                  </a:cubicBezTo>
                  <a:lnTo>
                    <a:pt x="3595" y="3457"/>
                  </a:lnTo>
                  <a:cubicBezTo>
                    <a:pt x="3457" y="3457"/>
                    <a:pt x="3457" y="3457"/>
                    <a:pt x="3319" y="3284"/>
                  </a:cubicBezTo>
                  <a:lnTo>
                    <a:pt x="3319" y="3146"/>
                  </a:lnTo>
                  <a:cubicBezTo>
                    <a:pt x="3319" y="3008"/>
                    <a:pt x="3319" y="3008"/>
                    <a:pt x="3457" y="2870"/>
                  </a:cubicBezTo>
                  <a:lnTo>
                    <a:pt x="3457" y="2731"/>
                  </a:lnTo>
                  <a:lnTo>
                    <a:pt x="3595" y="2731"/>
                  </a:lnTo>
                  <a:lnTo>
                    <a:pt x="3457" y="2593"/>
                  </a:lnTo>
                  <a:cubicBezTo>
                    <a:pt x="3457" y="2593"/>
                    <a:pt x="3319" y="2593"/>
                    <a:pt x="3319" y="2420"/>
                  </a:cubicBezTo>
                  <a:lnTo>
                    <a:pt x="3181" y="2420"/>
                  </a:lnTo>
                  <a:lnTo>
                    <a:pt x="3042" y="2593"/>
                  </a:lnTo>
                  <a:lnTo>
                    <a:pt x="2869" y="2593"/>
                  </a:lnTo>
                  <a:lnTo>
                    <a:pt x="2869" y="2731"/>
                  </a:lnTo>
                  <a:cubicBezTo>
                    <a:pt x="2731" y="2731"/>
                    <a:pt x="2731" y="2870"/>
                    <a:pt x="2731" y="2870"/>
                  </a:cubicBezTo>
                  <a:lnTo>
                    <a:pt x="2593" y="2870"/>
                  </a:lnTo>
                  <a:cubicBezTo>
                    <a:pt x="2593" y="3008"/>
                    <a:pt x="2593" y="3146"/>
                    <a:pt x="2455" y="3146"/>
                  </a:cubicBezTo>
                  <a:cubicBezTo>
                    <a:pt x="2316" y="3146"/>
                    <a:pt x="2316" y="3146"/>
                    <a:pt x="2178" y="3008"/>
                  </a:cubicBezTo>
                  <a:cubicBezTo>
                    <a:pt x="2005" y="3008"/>
                    <a:pt x="1867" y="2870"/>
                    <a:pt x="1729" y="2731"/>
                  </a:cubicBezTo>
                  <a:cubicBezTo>
                    <a:pt x="1729" y="2593"/>
                    <a:pt x="1729" y="2593"/>
                    <a:pt x="1591" y="2593"/>
                  </a:cubicBezTo>
                  <a:lnTo>
                    <a:pt x="1591" y="2282"/>
                  </a:lnTo>
                  <a:cubicBezTo>
                    <a:pt x="1867" y="2005"/>
                    <a:pt x="2005" y="1729"/>
                    <a:pt x="2178" y="1418"/>
                  </a:cubicBezTo>
                  <a:cubicBezTo>
                    <a:pt x="2316" y="1280"/>
                    <a:pt x="2316" y="1280"/>
                    <a:pt x="2455" y="1280"/>
                  </a:cubicBezTo>
                  <a:close/>
                  <a:moveTo>
                    <a:pt x="2731" y="1"/>
                  </a:moveTo>
                  <a:cubicBezTo>
                    <a:pt x="2731" y="139"/>
                    <a:pt x="2731" y="139"/>
                    <a:pt x="2593" y="139"/>
                  </a:cubicBezTo>
                  <a:lnTo>
                    <a:pt x="2593" y="277"/>
                  </a:lnTo>
                  <a:cubicBezTo>
                    <a:pt x="2178" y="415"/>
                    <a:pt x="1867" y="692"/>
                    <a:pt x="1591" y="1003"/>
                  </a:cubicBezTo>
                  <a:cubicBezTo>
                    <a:pt x="1003" y="1418"/>
                    <a:pt x="588" y="2005"/>
                    <a:pt x="1" y="2420"/>
                  </a:cubicBezTo>
                  <a:cubicBezTo>
                    <a:pt x="277" y="2870"/>
                    <a:pt x="726" y="3146"/>
                    <a:pt x="1141" y="3457"/>
                  </a:cubicBezTo>
                  <a:cubicBezTo>
                    <a:pt x="2005" y="3872"/>
                    <a:pt x="2731" y="4321"/>
                    <a:pt x="3595" y="4736"/>
                  </a:cubicBezTo>
                  <a:cubicBezTo>
                    <a:pt x="4321" y="3872"/>
                    <a:pt x="5185" y="3146"/>
                    <a:pt x="6049" y="2420"/>
                  </a:cubicBezTo>
                  <a:cubicBezTo>
                    <a:pt x="5185" y="1729"/>
                    <a:pt x="4459" y="1141"/>
                    <a:pt x="3595" y="554"/>
                  </a:cubicBezTo>
                  <a:cubicBezTo>
                    <a:pt x="3319" y="415"/>
                    <a:pt x="3042" y="277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8"/>
            <p:cNvSpPr/>
            <p:nvPr/>
          </p:nvSpPr>
          <p:spPr>
            <a:xfrm>
              <a:off x="3411725" y="4192539"/>
              <a:ext cx="2514" cy="18032"/>
            </a:xfrm>
            <a:custGeom>
              <a:avLst/>
              <a:gdLst/>
              <a:ahLst/>
              <a:cxnLst/>
              <a:rect l="l" t="t" r="r" b="b"/>
              <a:pathLst>
                <a:path w="140" h="1004" extrusionOk="0">
                  <a:moveTo>
                    <a:pt x="1" y="1"/>
                  </a:moveTo>
                  <a:lnTo>
                    <a:pt x="1" y="277"/>
                  </a:lnTo>
                  <a:lnTo>
                    <a:pt x="1" y="450"/>
                  </a:lnTo>
                  <a:cubicBezTo>
                    <a:pt x="139" y="277"/>
                    <a:pt x="1" y="139"/>
                    <a:pt x="1" y="1"/>
                  </a:cubicBezTo>
                  <a:close/>
                  <a:moveTo>
                    <a:pt x="1" y="450"/>
                  </a:moveTo>
                  <a:lnTo>
                    <a:pt x="1" y="1003"/>
                  </a:lnTo>
                  <a:lnTo>
                    <a:pt x="139" y="865"/>
                  </a:lnTo>
                  <a:cubicBezTo>
                    <a:pt x="139" y="727"/>
                    <a:pt x="139" y="588"/>
                    <a:pt x="1" y="45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8"/>
            <p:cNvSpPr/>
            <p:nvPr/>
          </p:nvSpPr>
          <p:spPr>
            <a:xfrm>
              <a:off x="3357720" y="4213031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cubicBezTo>
                    <a:pt x="2005" y="173"/>
                    <a:pt x="1867" y="311"/>
                    <a:pt x="1867" y="450"/>
                  </a:cubicBezTo>
                  <a:cubicBezTo>
                    <a:pt x="1141" y="864"/>
                    <a:pt x="554" y="1452"/>
                    <a:pt x="139" y="2040"/>
                  </a:cubicBezTo>
                  <a:lnTo>
                    <a:pt x="1" y="2178"/>
                  </a:lnTo>
                  <a:cubicBezTo>
                    <a:pt x="1" y="2316"/>
                    <a:pt x="1" y="2454"/>
                    <a:pt x="139" y="2593"/>
                  </a:cubicBezTo>
                  <a:cubicBezTo>
                    <a:pt x="277" y="2593"/>
                    <a:pt x="415" y="2454"/>
                    <a:pt x="554" y="2316"/>
                  </a:cubicBezTo>
                  <a:cubicBezTo>
                    <a:pt x="865" y="1901"/>
                    <a:pt x="1280" y="1452"/>
                    <a:pt x="1867" y="1037"/>
                  </a:cubicBezTo>
                  <a:lnTo>
                    <a:pt x="1867" y="864"/>
                  </a:lnTo>
                  <a:cubicBezTo>
                    <a:pt x="2005" y="864"/>
                    <a:pt x="2144" y="726"/>
                    <a:pt x="2144" y="588"/>
                  </a:cubicBez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8"/>
            <p:cNvSpPr/>
            <p:nvPr/>
          </p:nvSpPr>
          <p:spPr>
            <a:xfrm>
              <a:off x="3391251" y="422854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3"/>
                  </a:move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8"/>
            <p:cNvSpPr/>
            <p:nvPr/>
          </p:nvSpPr>
          <p:spPr>
            <a:xfrm>
              <a:off x="3450842" y="4265169"/>
              <a:ext cx="13057" cy="13057"/>
            </a:xfrm>
            <a:custGeom>
              <a:avLst/>
              <a:gdLst/>
              <a:ahLst/>
              <a:cxnLst/>
              <a:rect l="l" t="t" r="r" b="b"/>
              <a:pathLst>
                <a:path w="727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277"/>
                    <a:pt x="0" y="277"/>
                    <a:pt x="0" y="416"/>
                  </a:cubicBezTo>
                  <a:lnTo>
                    <a:pt x="0" y="554"/>
                  </a:lnTo>
                  <a:lnTo>
                    <a:pt x="139" y="554"/>
                  </a:lnTo>
                  <a:lnTo>
                    <a:pt x="139" y="727"/>
                  </a:lnTo>
                  <a:lnTo>
                    <a:pt x="415" y="727"/>
                  </a:lnTo>
                  <a:lnTo>
                    <a:pt x="553" y="554"/>
                  </a:lnTo>
                  <a:cubicBezTo>
                    <a:pt x="553" y="554"/>
                    <a:pt x="726" y="554"/>
                    <a:pt x="726" y="416"/>
                  </a:cubicBezTo>
                  <a:lnTo>
                    <a:pt x="726" y="277"/>
                  </a:lnTo>
                  <a:lnTo>
                    <a:pt x="726" y="139"/>
                  </a:lnTo>
                  <a:lnTo>
                    <a:pt x="553" y="139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8"/>
            <p:cNvSpPr/>
            <p:nvPr/>
          </p:nvSpPr>
          <p:spPr>
            <a:xfrm>
              <a:off x="3411725" y="4236613"/>
              <a:ext cx="108658" cy="82580"/>
            </a:xfrm>
            <a:custGeom>
              <a:avLst/>
              <a:gdLst/>
              <a:ahLst/>
              <a:cxnLst/>
              <a:rect l="l" t="t" r="r" b="b"/>
              <a:pathLst>
                <a:path w="6050" h="4598" extrusionOk="0">
                  <a:moveTo>
                    <a:pt x="2731" y="1003"/>
                  </a:moveTo>
                  <a:cubicBezTo>
                    <a:pt x="3043" y="1141"/>
                    <a:pt x="3181" y="1280"/>
                    <a:pt x="3319" y="1453"/>
                  </a:cubicBezTo>
                  <a:cubicBezTo>
                    <a:pt x="3319" y="1591"/>
                    <a:pt x="3457" y="1591"/>
                    <a:pt x="3457" y="1729"/>
                  </a:cubicBezTo>
                  <a:lnTo>
                    <a:pt x="3457" y="1867"/>
                  </a:lnTo>
                  <a:cubicBezTo>
                    <a:pt x="3596" y="1729"/>
                    <a:pt x="3596" y="1729"/>
                    <a:pt x="3768" y="1729"/>
                  </a:cubicBezTo>
                  <a:cubicBezTo>
                    <a:pt x="3907" y="1729"/>
                    <a:pt x="4183" y="1867"/>
                    <a:pt x="4321" y="2006"/>
                  </a:cubicBezTo>
                  <a:cubicBezTo>
                    <a:pt x="4460" y="2317"/>
                    <a:pt x="4633" y="2731"/>
                    <a:pt x="4321" y="3008"/>
                  </a:cubicBezTo>
                  <a:cubicBezTo>
                    <a:pt x="4214" y="3357"/>
                    <a:pt x="3836" y="3685"/>
                    <a:pt x="3478" y="3685"/>
                  </a:cubicBezTo>
                  <a:cubicBezTo>
                    <a:pt x="3375" y="3685"/>
                    <a:pt x="3274" y="3657"/>
                    <a:pt x="3181" y="3596"/>
                  </a:cubicBezTo>
                  <a:cubicBezTo>
                    <a:pt x="3043" y="3596"/>
                    <a:pt x="2904" y="3457"/>
                    <a:pt x="2904" y="3457"/>
                  </a:cubicBezTo>
                  <a:cubicBezTo>
                    <a:pt x="2731" y="3319"/>
                    <a:pt x="2731" y="3181"/>
                    <a:pt x="2731" y="3008"/>
                  </a:cubicBezTo>
                  <a:lnTo>
                    <a:pt x="2731" y="2870"/>
                  </a:lnTo>
                  <a:lnTo>
                    <a:pt x="2178" y="2870"/>
                  </a:lnTo>
                  <a:cubicBezTo>
                    <a:pt x="2040" y="2870"/>
                    <a:pt x="2040" y="2731"/>
                    <a:pt x="1867" y="2731"/>
                  </a:cubicBezTo>
                  <a:cubicBezTo>
                    <a:pt x="1729" y="2593"/>
                    <a:pt x="1729" y="2455"/>
                    <a:pt x="1591" y="2317"/>
                  </a:cubicBezTo>
                  <a:cubicBezTo>
                    <a:pt x="1591" y="1867"/>
                    <a:pt x="1729" y="1453"/>
                    <a:pt x="2178" y="1141"/>
                  </a:cubicBezTo>
                  <a:lnTo>
                    <a:pt x="2455" y="1141"/>
                  </a:lnTo>
                  <a:lnTo>
                    <a:pt x="2455" y="1003"/>
                  </a:lnTo>
                  <a:close/>
                  <a:moveTo>
                    <a:pt x="2731" y="1"/>
                  </a:moveTo>
                  <a:cubicBezTo>
                    <a:pt x="2731" y="1"/>
                    <a:pt x="2731" y="139"/>
                    <a:pt x="2593" y="139"/>
                  </a:cubicBezTo>
                  <a:cubicBezTo>
                    <a:pt x="2178" y="416"/>
                    <a:pt x="1867" y="588"/>
                    <a:pt x="1591" y="865"/>
                  </a:cubicBezTo>
                  <a:cubicBezTo>
                    <a:pt x="1003" y="1453"/>
                    <a:pt x="588" y="1867"/>
                    <a:pt x="1" y="2455"/>
                  </a:cubicBezTo>
                  <a:cubicBezTo>
                    <a:pt x="312" y="2731"/>
                    <a:pt x="727" y="3181"/>
                    <a:pt x="1176" y="3457"/>
                  </a:cubicBezTo>
                  <a:cubicBezTo>
                    <a:pt x="2040" y="3872"/>
                    <a:pt x="2731" y="4321"/>
                    <a:pt x="3596" y="4598"/>
                  </a:cubicBezTo>
                  <a:cubicBezTo>
                    <a:pt x="4321" y="3872"/>
                    <a:pt x="5186" y="3181"/>
                    <a:pt x="6050" y="2317"/>
                  </a:cubicBezTo>
                  <a:cubicBezTo>
                    <a:pt x="5186" y="1729"/>
                    <a:pt x="4460" y="1003"/>
                    <a:pt x="3596" y="588"/>
                  </a:cubicBezTo>
                  <a:cubicBezTo>
                    <a:pt x="3319" y="277"/>
                    <a:pt x="3043" y="139"/>
                    <a:pt x="273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8"/>
            <p:cNvSpPr/>
            <p:nvPr/>
          </p:nvSpPr>
          <p:spPr>
            <a:xfrm>
              <a:off x="3471335" y="4278208"/>
              <a:ext cx="10560" cy="15535"/>
            </a:xfrm>
            <a:custGeom>
              <a:avLst/>
              <a:gdLst/>
              <a:ahLst/>
              <a:cxnLst/>
              <a:rect l="l" t="t" r="r" b="b"/>
              <a:pathLst>
                <a:path w="588" h="865" extrusionOk="0">
                  <a:moveTo>
                    <a:pt x="277" y="1"/>
                  </a:moveTo>
                  <a:lnTo>
                    <a:pt x="277" y="139"/>
                  </a:lnTo>
                  <a:lnTo>
                    <a:pt x="138" y="139"/>
                  </a:lnTo>
                  <a:lnTo>
                    <a:pt x="138" y="277"/>
                  </a:lnTo>
                  <a:cubicBezTo>
                    <a:pt x="0" y="415"/>
                    <a:pt x="0" y="415"/>
                    <a:pt x="0" y="554"/>
                  </a:cubicBezTo>
                  <a:lnTo>
                    <a:pt x="0" y="692"/>
                  </a:lnTo>
                  <a:cubicBezTo>
                    <a:pt x="0" y="865"/>
                    <a:pt x="0" y="865"/>
                    <a:pt x="138" y="865"/>
                  </a:cubicBezTo>
                  <a:cubicBezTo>
                    <a:pt x="277" y="865"/>
                    <a:pt x="277" y="692"/>
                    <a:pt x="277" y="692"/>
                  </a:cubicBezTo>
                  <a:cubicBezTo>
                    <a:pt x="277" y="692"/>
                    <a:pt x="449" y="692"/>
                    <a:pt x="449" y="554"/>
                  </a:cubicBezTo>
                  <a:lnTo>
                    <a:pt x="588" y="554"/>
                  </a:lnTo>
                  <a:lnTo>
                    <a:pt x="588" y="415"/>
                  </a:lnTo>
                  <a:lnTo>
                    <a:pt x="588" y="277"/>
                  </a:lnTo>
                  <a:lnTo>
                    <a:pt x="588" y="139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8"/>
            <p:cNvSpPr/>
            <p:nvPr/>
          </p:nvSpPr>
          <p:spPr>
            <a:xfrm>
              <a:off x="3409247" y="4301179"/>
              <a:ext cx="59609" cy="41613"/>
            </a:xfrm>
            <a:custGeom>
              <a:avLst/>
              <a:gdLst/>
              <a:ahLst/>
              <a:cxnLst/>
              <a:rect l="l" t="t" r="r" b="b"/>
              <a:pathLst>
                <a:path w="3319" h="2317" extrusionOk="0">
                  <a:moveTo>
                    <a:pt x="1" y="1"/>
                  </a:moveTo>
                  <a:lnTo>
                    <a:pt x="1" y="277"/>
                  </a:lnTo>
                  <a:cubicBezTo>
                    <a:pt x="1003" y="1003"/>
                    <a:pt x="2178" y="1591"/>
                    <a:pt x="3181" y="2316"/>
                  </a:cubicBezTo>
                  <a:lnTo>
                    <a:pt x="3319" y="2316"/>
                  </a:lnTo>
                  <a:lnTo>
                    <a:pt x="3319" y="1867"/>
                  </a:lnTo>
                  <a:cubicBezTo>
                    <a:pt x="2593" y="1591"/>
                    <a:pt x="1867" y="1141"/>
                    <a:pt x="1141" y="726"/>
                  </a:cubicBezTo>
                  <a:cubicBezTo>
                    <a:pt x="726" y="450"/>
                    <a:pt x="450" y="277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8"/>
            <p:cNvSpPr/>
            <p:nvPr/>
          </p:nvSpPr>
          <p:spPr>
            <a:xfrm>
              <a:off x="3484355" y="4296222"/>
              <a:ext cx="38506" cy="46570"/>
            </a:xfrm>
            <a:custGeom>
              <a:avLst/>
              <a:gdLst/>
              <a:ahLst/>
              <a:cxnLst/>
              <a:rect l="l" t="t" r="r" b="b"/>
              <a:pathLst>
                <a:path w="2144" h="2593" extrusionOk="0">
                  <a:moveTo>
                    <a:pt x="2144" y="0"/>
                  </a:moveTo>
                  <a:lnTo>
                    <a:pt x="1867" y="277"/>
                  </a:lnTo>
                  <a:cubicBezTo>
                    <a:pt x="1142" y="864"/>
                    <a:pt x="589" y="1417"/>
                    <a:pt x="139" y="2005"/>
                  </a:cubicBezTo>
                  <a:lnTo>
                    <a:pt x="1" y="2005"/>
                  </a:lnTo>
                  <a:lnTo>
                    <a:pt x="1" y="2143"/>
                  </a:lnTo>
                  <a:cubicBezTo>
                    <a:pt x="1" y="2281"/>
                    <a:pt x="1" y="2454"/>
                    <a:pt x="139" y="2592"/>
                  </a:cubicBezTo>
                  <a:cubicBezTo>
                    <a:pt x="139" y="2592"/>
                    <a:pt x="277" y="2454"/>
                    <a:pt x="416" y="2454"/>
                  </a:cubicBezTo>
                  <a:cubicBezTo>
                    <a:pt x="727" y="1867"/>
                    <a:pt x="1142" y="1417"/>
                    <a:pt x="1591" y="1002"/>
                  </a:cubicBezTo>
                  <a:lnTo>
                    <a:pt x="1729" y="1002"/>
                  </a:lnTo>
                  <a:cubicBezTo>
                    <a:pt x="1867" y="864"/>
                    <a:pt x="2006" y="726"/>
                    <a:pt x="2144" y="553"/>
                  </a:cubicBezTo>
                  <a:lnTo>
                    <a:pt x="2144" y="415"/>
                  </a:lnTo>
                  <a:lnTo>
                    <a:pt x="214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8"/>
            <p:cNvSpPr/>
            <p:nvPr/>
          </p:nvSpPr>
          <p:spPr>
            <a:xfrm>
              <a:off x="3479399" y="42782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8"/>
            <p:cNvSpPr/>
            <p:nvPr/>
          </p:nvSpPr>
          <p:spPr>
            <a:xfrm>
              <a:off x="3471335" y="4293726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0" y="1"/>
                  </a:moveTo>
                  <a:lnTo>
                    <a:pt x="13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8"/>
            <p:cNvSpPr/>
            <p:nvPr/>
          </p:nvSpPr>
          <p:spPr>
            <a:xfrm>
              <a:off x="3479399" y="4278208"/>
              <a:ext cx="2496" cy="18"/>
            </a:xfrm>
            <a:custGeom>
              <a:avLst/>
              <a:gdLst/>
              <a:ahLst/>
              <a:cxnLst/>
              <a:rect l="l" t="t" r="r" b="b"/>
              <a:pathLst>
                <a:path w="139" h="1" extrusionOk="0">
                  <a:moveTo>
                    <a:pt x="139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74"/>
                  </a:moveTo>
                  <a:lnTo>
                    <a:pt x="0" y="1"/>
                  </a:ln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8"/>
            <p:cNvSpPr/>
            <p:nvPr/>
          </p:nvSpPr>
          <p:spPr>
            <a:xfrm>
              <a:off x="3471335" y="429061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8"/>
            <p:cNvSpPr/>
            <p:nvPr/>
          </p:nvSpPr>
          <p:spPr>
            <a:xfrm>
              <a:off x="3471335" y="429372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8"/>
            <p:cNvSpPr/>
            <p:nvPr/>
          </p:nvSpPr>
          <p:spPr>
            <a:xfrm>
              <a:off x="3512912" y="4314218"/>
              <a:ext cx="2514" cy="18"/>
            </a:xfrm>
            <a:custGeom>
              <a:avLst/>
              <a:gdLst/>
              <a:ahLst/>
              <a:cxnLst/>
              <a:rect l="l" t="t" r="r" b="b"/>
              <a:pathLst>
                <a:path w="140" h="1" extrusionOk="0">
                  <a:moveTo>
                    <a:pt x="1" y="0"/>
                  </a:moveTo>
                  <a:lnTo>
                    <a:pt x="13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8"/>
            <p:cNvSpPr/>
            <p:nvPr/>
          </p:nvSpPr>
          <p:spPr>
            <a:xfrm>
              <a:off x="3243494" y="3957263"/>
              <a:ext cx="39135" cy="44092"/>
            </a:xfrm>
            <a:custGeom>
              <a:avLst/>
              <a:gdLst/>
              <a:ahLst/>
              <a:cxnLst/>
              <a:rect l="l" t="t" r="r" b="b"/>
              <a:pathLst>
                <a:path w="2179" h="2455" extrusionOk="0">
                  <a:moveTo>
                    <a:pt x="2178" y="1"/>
                  </a:moveTo>
                  <a:cubicBezTo>
                    <a:pt x="2040" y="139"/>
                    <a:pt x="1902" y="277"/>
                    <a:pt x="1729" y="415"/>
                  </a:cubicBezTo>
                  <a:lnTo>
                    <a:pt x="1729" y="277"/>
                  </a:lnTo>
                  <a:lnTo>
                    <a:pt x="1" y="2005"/>
                  </a:lnTo>
                  <a:lnTo>
                    <a:pt x="1" y="2144"/>
                  </a:lnTo>
                  <a:lnTo>
                    <a:pt x="1" y="2455"/>
                  </a:lnTo>
                  <a:cubicBezTo>
                    <a:pt x="450" y="1867"/>
                    <a:pt x="865" y="1452"/>
                    <a:pt x="1314" y="1003"/>
                  </a:cubicBezTo>
                  <a:cubicBezTo>
                    <a:pt x="1591" y="726"/>
                    <a:pt x="1902" y="415"/>
                    <a:pt x="2178" y="277"/>
                  </a:cubicBez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8"/>
            <p:cNvSpPr/>
            <p:nvPr/>
          </p:nvSpPr>
          <p:spPr>
            <a:xfrm>
              <a:off x="3168996" y="3897672"/>
              <a:ext cx="108658" cy="85687"/>
            </a:xfrm>
            <a:custGeom>
              <a:avLst/>
              <a:gdLst/>
              <a:ahLst/>
              <a:cxnLst/>
              <a:rect l="l" t="t" r="r" b="b"/>
              <a:pathLst>
                <a:path w="6050" h="4771" extrusionOk="0">
                  <a:moveTo>
                    <a:pt x="3457" y="1729"/>
                  </a:moveTo>
                  <a:cubicBezTo>
                    <a:pt x="3457" y="1867"/>
                    <a:pt x="3596" y="1867"/>
                    <a:pt x="3596" y="2005"/>
                  </a:cubicBezTo>
                  <a:cubicBezTo>
                    <a:pt x="3596" y="2005"/>
                    <a:pt x="3596" y="2178"/>
                    <a:pt x="3457" y="2178"/>
                  </a:cubicBezTo>
                  <a:cubicBezTo>
                    <a:pt x="3457" y="2316"/>
                    <a:pt x="3285" y="2316"/>
                    <a:pt x="3285" y="2454"/>
                  </a:cubicBezTo>
                  <a:cubicBezTo>
                    <a:pt x="3457" y="2454"/>
                    <a:pt x="3457" y="2593"/>
                    <a:pt x="3596" y="2593"/>
                  </a:cubicBezTo>
                  <a:cubicBezTo>
                    <a:pt x="3596" y="2593"/>
                    <a:pt x="3734" y="2731"/>
                    <a:pt x="3734" y="2869"/>
                  </a:cubicBezTo>
                  <a:lnTo>
                    <a:pt x="3734" y="3042"/>
                  </a:lnTo>
                  <a:cubicBezTo>
                    <a:pt x="3596" y="3042"/>
                    <a:pt x="3596" y="3180"/>
                    <a:pt x="3457" y="3180"/>
                  </a:cubicBezTo>
                  <a:lnTo>
                    <a:pt x="3285" y="3180"/>
                  </a:lnTo>
                  <a:cubicBezTo>
                    <a:pt x="3146" y="3042"/>
                    <a:pt x="3008" y="3042"/>
                    <a:pt x="3008" y="2869"/>
                  </a:cubicBezTo>
                  <a:cubicBezTo>
                    <a:pt x="2870" y="3042"/>
                    <a:pt x="2870" y="3042"/>
                    <a:pt x="2732" y="3180"/>
                  </a:cubicBezTo>
                  <a:cubicBezTo>
                    <a:pt x="2732" y="3249"/>
                    <a:pt x="2697" y="3284"/>
                    <a:pt x="2641" y="3284"/>
                  </a:cubicBezTo>
                  <a:cubicBezTo>
                    <a:pt x="2585" y="3284"/>
                    <a:pt x="2507" y="3249"/>
                    <a:pt x="2420" y="3180"/>
                  </a:cubicBezTo>
                  <a:cubicBezTo>
                    <a:pt x="2282" y="3180"/>
                    <a:pt x="2282" y="2869"/>
                    <a:pt x="2282" y="2731"/>
                  </a:cubicBezTo>
                  <a:lnTo>
                    <a:pt x="2420" y="2593"/>
                  </a:lnTo>
                  <a:cubicBezTo>
                    <a:pt x="2282" y="2454"/>
                    <a:pt x="2282" y="2454"/>
                    <a:pt x="2144" y="2316"/>
                  </a:cubicBezTo>
                  <a:cubicBezTo>
                    <a:pt x="2006" y="2316"/>
                    <a:pt x="2006" y="2178"/>
                    <a:pt x="2006" y="2178"/>
                  </a:cubicBezTo>
                  <a:lnTo>
                    <a:pt x="2006" y="1867"/>
                  </a:lnTo>
                  <a:cubicBezTo>
                    <a:pt x="2144" y="1867"/>
                    <a:pt x="2144" y="1729"/>
                    <a:pt x="2282" y="1729"/>
                  </a:cubicBezTo>
                  <a:cubicBezTo>
                    <a:pt x="2282" y="1729"/>
                    <a:pt x="2420" y="1729"/>
                    <a:pt x="2420" y="1867"/>
                  </a:cubicBezTo>
                  <a:cubicBezTo>
                    <a:pt x="2593" y="1867"/>
                    <a:pt x="2732" y="2005"/>
                    <a:pt x="2870" y="2178"/>
                  </a:cubicBezTo>
                  <a:cubicBezTo>
                    <a:pt x="2870" y="2005"/>
                    <a:pt x="2870" y="1867"/>
                    <a:pt x="3008" y="1867"/>
                  </a:cubicBezTo>
                  <a:cubicBezTo>
                    <a:pt x="3008" y="1729"/>
                    <a:pt x="3146" y="1729"/>
                    <a:pt x="3146" y="1729"/>
                  </a:cubicBezTo>
                  <a:close/>
                  <a:moveTo>
                    <a:pt x="2870" y="0"/>
                  </a:moveTo>
                  <a:cubicBezTo>
                    <a:pt x="2870" y="139"/>
                    <a:pt x="2732" y="139"/>
                    <a:pt x="2732" y="139"/>
                  </a:cubicBezTo>
                  <a:lnTo>
                    <a:pt x="2593" y="139"/>
                  </a:lnTo>
                  <a:cubicBezTo>
                    <a:pt x="2282" y="450"/>
                    <a:pt x="2006" y="588"/>
                    <a:pt x="1556" y="864"/>
                  </a:cubicBezTo>
                  <a:cubicBezTo>
                    <a:pt x="1142" y="1452"/>
                    <a:pt x="554" y="2005"/>
                    <a:pt x="1" y="2454"/>
                  </a:cubicBezTo>
                  <a:cubicBezTo>
                    <a:pt x="416" y="2869"/>
                    <a:pt x="865" y="3180"/>
                    <a:pt x="1280" y="3457"/>
                  </a:cubicBezTo>
                  <a:cubicBezTo>
                    <a:pt x="2006" y="3906"/>
                    <a:pt x="2870" y="4321"/>
                    <a:pt x="3596" y="4770"/>
                  </a:cubicBezTo>
                  <a:lnTo>
                    <a:pt x="6050" y="2316"/>
                  </a:lnTo>
                  <a:cubicBezTo>
                    <a:pt x="5324" y="1729"/>
                    <a:pt x="4598" y="1141"/>
                    <a:pt x="3734" y="588"/>
                  </a:cubicBezTo>
                  <a:cubicBezTo>
                    <a:pt x="3457" y="450"/>
                    <a:pt x="3146" y="139"/>
                    <a:pt x="2870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8"/>
            <p:cNvSpPr/>
            <p:nvPr/>
          </p:nvSpPr>
          <p:spPr>
            <a:xfrm>
              <a:off x="3168996" y="3962238"/>
              <a:ext cx="58999" cy="41595"/>
            </a:xfrm>
            <a:custGeom>
              <a:avLst/>
              <a:gdLst/>
              <a:ahLst/>
              <a:cxnLst/>
              <a:rect l="l" t="t" r="r" b="b"/>
              <a:pathLst>
                <a:path w="3285" h="2316" extrusionOk="0">
                  <a:moveTo>
                    <a:pt x="1" y="0"/>
                  </a:moveTo>
                  <a:lnTo>
                    <a:pt x="1" y="449"/>
                  </a:lnTo>
                  <a:cubicBezTo>
                    <a:pt x="416" y="726"/>
                    <a:pt x="865" y="1002"/>
                    <a:pt x="1280" y="1314"/>
                  </a:cubicBezTo>
                  <a:cubicBezTo>
                    <a:pt x="1729" y="1590"/>
                    <a:pt x="2282" y="1867"/>
                    <a:pt x="2870" y="2316"/>
                  </a:cubicBezTo>
                  <a:lnTo>
                    <a:pt x="3285" y="2316"/>
                  </a:lnTo>
                  <a:lnTo>
                    <a:pt x="3285" y="1867"/>
                  </a:lnTo>
                  <a:cubicBezTo>
                    <a:pt x="2593" y="1590"/>
                    <a:pt x="1729" y="1175"/>
                    <a:pt x="1003" y="726"/>
                  </a:cubicBezTo>
                  <a:cubicBezTo>
                    <a:pt x="692" y="588"/>
                    <a:pt x="416" y="311"/>
                    <a:pt x="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8"/>
            <p:cNvSpPr/>
            <p:nvPr/>
          </p:nvSpPr>
          <p:spPr>
            <a:xfrm>
              <a:off x="3267093" y="397525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8"/>
            <p:cNvSpPr/>
            <p:nvPr/>
          </p:nvSpPr>
          <p:spPr>
            <a:xfrm>
              <a:off x="3370758" y="4039825"/>
              <a:ext cx="38506" cy="41613"/>
            </a:xfrm>
            <a:custGeom>
              <a:avLst/>
              <a:gdLst/>
              <a:ahLst/>
              <a:cxnLst/>
              <a:rect l="l" t="t" r="r" b="b"/>
              <a:pathLst>
                <a:path w="2144" h="2317" extrusionOk="0">
                  <a:moveTo>
                    <a:pt x="2144" y="1"/>
                  </a:moveTo>
                  <a:cubicBezTo>
                    <a:pt x="2005" y="139"/>
                    <a:pt x="1867" y="139"/>
                    <a:pt x="1729" y="312"/>
                  </a:cubicBezTo>
                  <a:lnTo>
                    <a:pt x="1" y="2040"/>
                  </a:lnTo>
                  <a:lnTo>
                    <a:pt x="1" y="2317"/>
                  </a:lnTo>
                  <a:cubicBezTo>
                    <a:pt x="277" y="1867"/>
                    <a:pt x="692" y="1452"/>
                    <a:pt x="1141" y="1176"/>
                  </a:cubicBezTo>
                  <a:lnTo>
                    <a:pt x="1003" y="1176"/>
                  </a:lnTo>
                  <a:cubicBezTo>
                    <a:pt x="1003" y="1176"/>
                    <a:pt x="1141" y="1176"/>
                    <a:pt x="1141" y="1003"/>
                  </a:cubicBezTo>
                  <a:cubicBezTo>
                    <a:pt x="1418" y="727"/>
                    <a:pt x="1867" y="450"/>
                    <a:pt x="2144" y="139"/>
                  </a:cubicBezTo>
                  <a:lnTo>
                    <a:pt x="2144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8"/>
            <p:cNvSpPr/>
            <p:nvPr/>
          </p:nvSpPr>
          <p:spPr>
            <a:xfrm>
              <a:off x="3295650" y="4045411"/>
              <a:ext cx="59609" cy="41003"/>
            </a:xfrm>
            <a:custGeom>
              <a:avLst/>
              <a:gdLst/>
              <a:ahLst/>
              <a:cxnLst/>
              <a:rect l="l" t="t" r="r" b="b"/>
              <a:pathLst>
                <a:path w="3319" h="2283" extrusionOk="0">
                  <a:moveTo>
                    <a:pt x="0" y="1"/>
                  </a:moveTo>
                  <a:lnTo>
                    <a:pt x="0" y="277"/>
                  </a:lnTo>
                  <a:cubicBezTo>
                    <a:pt x="553" y="692"/>
                    <a:pt x="1141" y="1280"/>
                    <a:pt x="1867" y="1556"/>
                  </a:cubicBezTo>
                  <a:cubicBezTo>
                    <a:pt x="2281" y="1867"/>
                    <a:pt x="2593" y="2144"/>
                    <a:pt x="3007" y="2282"/>
                  </a:cubicBezTo>
                  <a:lnTo>
                    <a:pt x="3318" y="2282"/>
                  </a:lnTo>
                  <a:lnTo>
                    <a:pt x="3318" y="1867"/>
                  </a:lnTo>
                  <a:cubicBezTo>
                    <a:pt x="2593" y="1418"/>
                    <a:pt x="1728" y="1141"/>
                    <a:pt x="1141" y="692"/>
                  </a:cubicBezTo>
                  <a:cubicBezTo>
                    <a:pt x="726" y="416"/>
                    <a:pt x="415" y="277"/>
                    <a:pt x="0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8"/>
            <p:cNvSpPr/>
            <p:nvPr/>
          </p:nvSpPr>
          <p:spPr>
            <a:xfrm>
              <a:off x="3336617" y="401437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8"/>
            <p:cNvSpPr/>
            <p:nvPr/>
          </p:nvSpPr>
          <p:spPr>
            <a:xfrm>
              <a:off x="3295650" y="3980234"/>
              <a:ext cx="108658" cy="83209"/>
            </a:xfrm>
            <a:custGeom>
              <a:avLst/>
              <a:gdLst/>
              <a:ahLst/>
              <a:cxnLst/>
              <a:rect l="l" t="t" r="r" b="b"/>
              <a:pathLst>
                <a:path w="6050" h="4633" extrusionOk="0">
                  <a:moveTo>
                    <a:pt x="2454" y="1314"/>
                  </a:moveTo>
                  <a:cubicBezTo>
                    <a:pt x="2593" y="1314"/>
                    <a:pt x="2731" y="1314"/>
                    <a:pt x="2869" y="1452"/>
                  </a:cubicBezTo>
                  <a:cubicBezTo>
                    <a:pt x="2869" y="1452"/>
                    <a:pt x="3007" y="1590"/>
                    <a:pt x="3007" y="1729"/>
                  </a:cubicBezTo>
                  <a:lnTo>
                    <a:pt x="3318" y="1729"/>
                  </a:lnTo>
                  <a:cubicBezTo>
                    <a:pt x="3457" y="1660"/>
                    <a:pt x="3595" y="1625"/>
                    <a:pt x="3716" y="1625"/>
                  </a:cubicBezTo>
                  <a:cubicBezTo>
                    <a:pt x="3837" y="1625"/>
                    <a:pt x="3941" y="1660"/>
                    <a:pt x="4010" y="1729"/>
                  </a:cubicBezTo>
                  <a:lnTo>
                    <a:pt x="4321" y="2040"/>
                  </a:lnTo>
                  <a:cubicBezTo>
                    <a:pt x="4459" y="2178"/>
                    <a:pt x="4459" y="2316"/>
                    <a:pt x="4459" y="2455"/>
                  </a:cubicBezTo>
                  <a:cubicBezTo>
                    <a:pt x="4459" y="2904"/>
                    <a:pt x="4183" y="3180"/>
                    <a:pt x="4010" y="3457"/>
                  </a:cubicBezTo>
                  <a:cubicBezTo>
                    <a:pt x="3941" y="3543"/>
                    <a:pt x="3871" y="3587"/>
                    <a:pt x="3802" y="3587"/>
                  </a:cubicBezTo>
                  <a:cubicBezTo>
                    <a:pt x="3733" y="3587"/>
                    <a:pt x="3664" y="3543"/>
                    <a:pt x="3595" y="3457"/>
                  </a:cubicBezTo>
                  <a:cubicBezTo>
                    <a:pt x="3457" y="3457"/>
                    <a:pt x="3457" y="3180"/>
                    <a:pt x="3595" y="3042"/>
                  </a:cubicBezTo>
                  <a:cubicBezTo>
                    <a:pt x="3595" y="3042"/>
                    <a:pt x="3733" y="2904"/>
                    <a:pt x="3733" y="2766"/>
                  </a:cubicBezTo>
                  <a:cubicBezTo>
                    <a:pt x="3733" y="2766"/>
                    <a:pt x="3733" y="2593"/>
                    <a:pt x="3871" y="2593"/>
                  </a:cubicBezTo>
                  <a:lnTo>
                    <a:pt x="3871" y="2455"/>
                  </a:lnTo>
                  <a:lnTo>
                    <a:pt x="3871" y="2316"/>
                  </a:lnTo>
                  <a:lnTo>
                    <a:pt x="3733" y="2316"/>
                  </a:lnTo>
                  <a:lnTo>
                    <a:pt x="3733" y="2178"/>
                  </a:lnTo>
                  <a:lnTo>
                    <a:pt x="3595" y="2178"/>
                  </a:lnTo>
                  <a:lnTo>
                    <a:pt x="3457" y="2316"/>
                  </a:lnTo>
                  <a:cubicBezTo>
                    <a:pt x="3318" y="2316"/>
                    <a:pt x="3318" y="2455"/>
                    <a:pt x="3318" y="2455"/>
                  </a:cubicBezTo>
                  <a:lnTo>
                    <a:pt x="3318" y="2593"/>
                  </a:lnTo>
                  <a:cubicBezTo>
                    <a:pt x="3146" y="2766"/>
                    <a:pt x="3007" y="2766"/>
                    <a:pt x="2869" y="2766"/>
                  </a:cubicBezTo>
                  <a:cubicBezTo>
                    <a:pt x="2731" y="2766"/>
                    <a:pt x="2731" y="2593"/>
                    <a:pt x="2731" y="2455"/>
                  </a:cubicBezTo>
                  <a:lnTo>
                    <a:pt x="2731" y="2316"/>
                  </a:lnTo>
                  <a:lnTo>
                    <a:pt x="2731" y="2178"/>
                  </a:lnTo>
                  <a:cubicBezTo>
                    <a:pt x="2731" y="2178"/>
                    <a:pt x="2593" y="2178"/>
                    <a:pt x="2593" y="2040"/>
                  </a:cubicBezTo>
                  <a:lnTo>
                    <a:pt x="2454" y="1902"/>
                  </a:lnTo>
                  <a:lnTo>
                    <a:pt x="2281" y="1902"/>
                  </a:lnTo>
                  <a:cubicBezTo>
                    <a:pt x="2281" y="2040"/>
                    <a:pt x="2454" y="2040"/>
                    <a:pt x="2454" y="2178"/>
                  </a:cubicBezTo>
                  <a:lnTo>
                    <a:pt x="2454" y="2316"/>
                  </a:lnTo>
                  <a:lnTo>
                    <a:pt x="2281" y="2455"/>
                  </a:lnTo>
                  <a:cubicBezTo>
                    <a:pt x="2212" y="2524"/>
                    <a:pt x="2178" y="2558"/>
                    <a:pt x="2143" y="2558"/>
                  </a:cubicBezTo>
                  <a:cubicBezTo>
                    <a:pt x="2109" y="2558"/>
                    <a:pt x="2074" y="2524"/>
                    <a:pt x="2005" y="2455"/>
                  </a:cubicBezTo>
                  <a:cubicBezTo>
                    <a:pt x="2005" y="2455"/>
                    <a:pt x="1867" y="2455"/>
                    <a:pt x="1867" y="2316"/>
                  </a:cubicBezTo>
                  <a:cubicBezTo>
                    <a:pt x="1867" y="2178"/>
                    <a:pt x="1728" y="2040"/>
                    <a:pt x="1728" y="1902"/>
                  </a:cubicBezTo>
                  <a:cubicBezTo>
                    <a:pt x="1728" y="1729"/>
                    <a:pt x="1728" y="1729"/>
                    <a:pt x="1867" y="1590"/>
                  </a:cubicBezTo>
                  <a:lnTo>
                    <a:pt x="1867" y="1452"/>
                  </a:lnTo>
                  <a:cubicBezTo>
                    <a:pt x="1867" y="1452"/>
                    <a:pt x="2005" y="1452"/>
                    <a:pt x="2005" y="1314"/>
                  </a:cubicBezTo>
                  <a:close/>
                  <a:moveTo>
                    <a:pt x="2869" y="0"/>
                  </a:moveTo>
                  <a:cubicBezTo>
                    <a:pt x="2869" y="0"/>
                    <a:pt x="2869" y="173"/>
                    <a:pt x="2731" y="173"/>
                  </a:cubicBezTo>
                  <a:lnTo>
                    <a:pt x="2593" y="173"/>
                  </a:lnTo>
                  <a:cubicBezTo>
                    <a:pt x="2281" y="312"/>
                    <a:pt x="2005" y="588"/>
                    <a:pt x="1590" y="865"/>
                  </a:cubicBezTo>
                  <a:cubicBezTo>
                    <a:pt x="1141" y="1314"/>
                    <a:pt x="553" y="1902"/>
                    <a:pt x="0" y="2455"/>
                  </a:cubicBezTo>
                  <a:cubicBezTo>
                    <a:pt x="415" y="2766"/>
                    <a:pt x="864" y="3180"/>
                    <a:pt x="1279" y="3457"/>
                  </a:cubicBezTo>
                  <a:cubicBezTo>
                    <a:pt x="2005" y="3906"/>
                    <a:pt x="2869" y="4321"/>
                    <a:pt x="3595" y="4632"/>
                  </a:cubicBezTo>
                  <a:cubicBezTo>
                    <a:pt x="4459" y="3768"/>
                    <a:pt x="5185" y="3042"/>
                    <a:pt x="6049" y="2316"/>
                  </a:cubicBezTo>
                  <a:cubicBezTo>
                    <a:pt x="5323" y="1729"/>
                    <a:pt x="4597" y="1037"/>
                    <a:pt x="3733" y="450"/>
                  </a:cubicBezTo>
                  <a:cubicBezTo>
                    <a:pt x="3457" y="312"/>
                    <a:pt x="3146" y="173"/>
                    <a:pt x="286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8"/>
            <p:cNvSpPr/>
            <p:nvPr/>
          </p:nvSpPr>
          <p:spPr>
            <a:xfrm>
              <a:off x="3274529" y="4029893"/>
              <a:ext cx="5621" cy="12428"/>
            </a:xfrm>
            <a:custGeom>
              <a:avLst/>
              <a:gdLst/>
              <a:ahLst/>
              <a:cxnLst/>
              <a:rect l="l" t="t" r="r" b="b"/>
              <a:pathLst>
                <a:path w="313" h="692" extrusionOk="0">
                  <a:moveTo>
                    <a:pt x="174" y="1"/>
                  </a:moveTo>
                  <a:cubicBezTo>
                    <a:pt x="1" y="139"/>
                    <a:pt x="1" y="554"/>
                    <a:pt x="174" y="692"/>
                  </a:cubicBezTo>
                  <a:lnTo>
                    <a:pt x="312" y="692"/>
                  </a:lnTo>
                  <a:cubicBezTo>
                    <a:pt x="174" y="554"/>
                    <a:pt x="174" y="277"/>
                    <a:pt x="174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8"/>
            <p:cNvSpPr/>
            <p:nvPr/>
          </p:nvSpPr>
          <p:spPr>
            <a:xfrm>
              <a:off x="3391251" y="4057839"/>
              <a:ext cx="18" cy="3107"/>
            </a:xfrm>
            <a:custGeom>
              <a:avLst/>
              <a:gdLst/>
              <a:ahLst/>
              <a:cxnLst/>
              <a:rect l="l" t="t" r="r" b="b"/>
              <a:pathLst>
                <a:path w="1" h="173" extrusionOk="0">
                  <a:moveTo>
                    <a:pt x="0" y="173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8"/>
            <p:cNvSpPr/>
            <p:nvPr/>
          </p:nvSpPr>
          <p:spPr>
            <a:xfrm>
              <a:off x="3473813" y="4107499"/>
              <a:ext cx="8082" cy="7471"/>
            </a:xfrm>
            <a:custGeom>
              <a:avLst/>
              <a:gdLst/>
              <a:ahLst/>
              <a:cxnLst/>
              <a:rect l="l" t="t" r="r" b="b"/>
              <a:pathLst>
                <a:path w="450" h="416" extrusionOk="0">
                  <a:moveTo>
                    <a:pt x="139" y="0"/>
                  </a:moveTo>
                  <a:lnTo>
                    <a:pt x="139" y="139"/>
                  </a:lnTo>
                  <a:cubicBezTo>
                    <a:pt x="139" y="139"/>
                    <a:pt x="139" y="277"/>
                    <a:pt x="0" y="277"/>
                  </a:cubicBezTo>
                  <a:lnTo>
                    <a:pt x="0" y="415"/>
                  </a:lnTo>
                  <a:lnTo>
                    <a:pt x="311" y="415"/>
                  </a:lnTo>
                  <a:lnTo>
                    <a:pt x="311" y="277"/>
                  </a:lnTo>
                  <a:lnTo>
                    <a:pt x="450" y="277"/>
                  </a:lnTo>
                  <a:lnTo>
                    <a:pt x="450" y="13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8"/>
            <p:cNvSpPr/>
            <p:nvPr/>
          </p:nvSpPr>
          <p:spPr>
            <a:xfrm>
              <a:off x="3417311" y="4063425"/>
              <a:ext cx="105551" cy="85059"/>
            </a:xfrm>
            <a:custGeom>
              <a:avLst/>
              <a:gdLst/>
              <a:ahLst/>
              <a:cxnLst/>
              <a:rect l="l" t="t" r="r" b="b"/>
              <a:pathLst>
                <a:path w="5877" h="4736" extrusionOk="0">
                  <a:moveTo>
                    <a:pt x="2282" y="1141"/>
                  </a:moveTo>
                  <a:cubicBezTo>
                    <a:pt x="2420" y="1279"/>
                    <a:pt x="2593" y="1417"/>
                    <a:pt x="2420" y="1590"/>
                  </a:cubicBezTo>
                  <a:lnTo>
                    <a:pt x="2420" y="1728"/>
                  </a:lnTo>
                  <a:lnTo>
                    <a:pt x="2420" y="2005"/>
                  </a:lnTo>
                  <a:lnTo>
                    <a:pt x="2420" y="2281"/>
                  </a:lnTo>
                  <a:cubicBezTo>
                    <a:pt x="2420" y="2281"/>
                    <a:pt x="2593" y="2454"/>
                    <a:pt x="2593" y="2593"/>
                  </a:cubicBezTo>
                  <a:lnTo>
                    <a:pt x="2732" y="2593"/>
                  </a:lnTo>
                  <a:cubicBezTo>
                    <a:pt x="2732" y="2593"/>
                    <a:pt x="2732" y="2454"/>
                    <a:pt x="2870" y="2281"/>
                  </a:cubicBezTo>
                  <a:lnTo>
                    <a:pt x="2870" y="2143"/>
                  </a:lnTo>
                  <a:lnTo>
                    <a:pt x="3008" y="2005"/>
                  </a:lnTo>
                  <a:cubicBezTo>
                    <a:pt x="3146" y="2005"/>
                    <a:pt x="3146" y="1867"/>
                    <a:pt x="3146" y="1867"/>
                  </a:cubicBezTo>
                  <a:lnTo>
                    <a:pt x="3734" y="1867"/>
                  </a:lnTo>
                  <a:lnTo>
                    <a:pt x="4010" y="2143"/>
                  </a:lnTo>
                  <a:cubicBezTo>
                    <a:pt x="4010" y="2143"/>
                    <a:pt x="4149" y="2281"/>
                    <a:pt x="4149" y="2454"/>
                  </a:cubicBezTo>
                  <a:lnTo>
                    <a:pt x="4149" y="2731"/>
                  </a:lnTo>
                  <a:cubicBezTo>
                    <a:pt x="4149" y="2869"/>
                    <a:pt x="4010" y="3007"/>
                    <a:pt x="4010" y="3007"/>
                  </a:cubicBezTo>
                  <a:cubicBezTo>
                    <a:pt x="3872" y="3146"/>
                    <a:pt x="3734" y="3318"/>
                    <a:pt x="3596" y="3457"/>
                  </a:cubicBezTo>
                  <a:cubicBezTo>
                    <a:pt x="3457" y="3457"/>
                    <a:pt x="3285" y="3457"/>
                    <a:pt x="3146" y="3595"/>
                  </a:cubicBezTo>
                  <a:cubicBezTo>
                    <a:pt x="2870" y="3595"/>
                    <a:pt x="2593" y="3457"/>
                    <a:pt x="2282" y="3146"/>
                  </a:cubicBezTo>
                  <a:cubicBezTo>
                    <a:pt x="2144" y="2869"/>
                    <a:pt x="2006" y="2593"/>
                    <a:pt x="1867" y="2281"/>
                  </a:cubicBezTo>
                  <a:lnTo>
                    <a:pt x="1867" y="1417"/>
                  </a:lnTo>
                  <a:lnTo>
                    <a:pt x="2144" y="1141"/>
                  </a:lnTo>
                  <a:close/>
                  <a:moveTo>
                    <a:pt x="2732" y="0"/>
                  </a:moveTo>
                  <a:cubicBezTo>
                    <a:pt x="2732" y="138"/>
                    <a:pt x="2732" y="138"/>
                    <a:pt x="2593" y="138"/>
                  </a:cubicBezTo>
                  <a:lnTo>
                    <a:pt x="2420" y="138"/>
                  </a:lnTo>
                  <a:cubicBezTo>
                    <a:pt x="2144" y="415"/>
                    <a:pt x="1867" y="553"/>
                    <a:pt x="1556" y="864"/>
                  </a:cubicBezTo>
                  <a:lnTo>
                    <a:pt x="1" y="2454"/>
                  </a:lnTo>
                  <a:cubicBezTo>
                    <a:pt x="277" y="2731"/>
                    <a:pt x="692" y="3146"/>
                    <a:pt x="1142" y="3457"/>
                  </a:cubicBezTo>
                  <a:cubicBezTo>
                    <a:pt x="1867" y="3871"/>
                    <a:pt x="2732" y="4321"/>
                    <a:pt x="3457" y="4736"/>
                  </a:cubicBezTo>
                  <a:cubicBezTo>
                    <a:pt x="4322" y="3871"/>
                    <a:pt x="5186" y="3146"/>
                    <a:pt x="5877" y="2281"/>
                  </a:cubicBezTo>
                  <a:cubicBezTo>
                    <a:pt x="5186" y="1728"/>
                    <a:pt x="4460" y="1141"/>
                    <a:pt x="3596" y="553"/>
                  </a:cubicBezTo>
                  <a:cubicBezTo>
                    <a:pt x="3285" y="277"/>
                    <a:pt x="3008" y="138"/>
                    <a:pt x="2732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8"/>
            <p:cNvSpPr/>
            <p:nvPr/>
          </p:nvSpPr>
          <p:spPr>
            <a:xfrm>
              <a:off x="3479399" y="410749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8"/>
            <p:cNvSpPr/>
            <p:nvPr/>
          </p:nvSpPr>
          <p:spPr>
            <a:xfrm>
              <a:off x="3414222" y="4127973"/>
              <a:ext cx="59609" cy="44110"/>
            </a:xfrm>
            <a:custGeom>
              <a:avLst/>
              <a:gdLst/>
              <a:ahLst/>
              <a:cxnLst/>
              <a:rect l="l" t="t" r="r" b="b"/>
              <a:pathLst>
                <a:path w="3319" h="2456" extrusionOk="0">
                  <a:moveTo>
                    <a:pt x="0" y="1"/>
                  </a:moveTo>
                  <a:lnTo>
                    <a:pt x="0" y="416"/>
                  </a:lnTo>
                  <a:cubicBezTo>
                    <a:pt x="588" y="865"/>
                    <a:pt x="1175" y="1142"/>
                    <a:pt x="1728" y="1591"/>
                  </a:cubicBezTo>
                  <a:cubicBezTo>
                    <a:pt x="2178" y="1867"/>
                    <a:pt x="2592" y="2006"/>
                    <a:pt x="2904" y="2317"/>
                  </a:cubicBezTo>
                  <a:cubicBezTo>
                    <a:pt x="3042" y="2317"/>
                    <a:pt x="3180" y="2455"/>
                    <a:pt x="3318" y="2455"/>
                  </a:cubicBezTo>
                  <a:lnTo>
                    <a:pt x="3318" y="1867"/>
                  </a:lnTo>
                  <a:cubicBezTo>
                    <a:pt x="2592" y="1591"/>
                    <a:pt x="1901" y="1142"/>
                    <a:pt x="1175" y="727"/>
                  </a:cubicBezTo>
                  <a:cubicBezTo>
                    <a:pt x="726" y="589"/>
                    <a:pt x="449" y="277"/>
                    <a:pt x="17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8"/>
            <p:cNvSpPr/>
            <p:nvPr/>
          </p:nvSpPr>
          <p:spPr>
            <a:xfrm>
              <a:off x="3489330" y="4123016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0"/>
                  </a:moveTo>
                  <a:cubicBezTo>
                    <a:pt x="2040" y="139"/>
                    <a:pt x="1867" y="277"/>
                    <a:pt x="1729" y="277"/>
                  </a:cubicBezTo>
                  <a:cubicBezTo>
                    <a:pt x="1176" y="865"/>
                    <a:pt x="588" y="1418"/>
                    <a:pt x="139" y="2005"/>
                  </a:cubicBezTo>
                  <a:lnTo>
                    <a:pt x="0" y="2005"/>
                  </a:lnTo>
                  <a:lnTo>
                    <a:pt x="0" y="2143"/>
                  </a:lnTo>
                  <a:cubicBezTo>
                    <a:pt x="0" y="2282"/>
                    <a:pt x="0" y="2593"/>
                    <a:pt x="139" y="2731"/>
                  </a:cubicBezTo>
                  <a:lnTo>
                    <a:pt x="312" y="2731"/>
                  </a:lnTo>
                  <a:lnTo>
                    <a:pt x="312" y="2593"/>
                  </a:lnTo>
                  <a:cubicBezTo>
                    <a:pt x="726" y="2005"/>
                    <a:pt x="1176" y="1556"/>
                    <a:pt x="1590" y="1141"/>
                  </a:cubicBezTo>
                  <a:cubicBezTo>
                    <a:pt x="1729" y="1141"/>
                    <a:pt x="1729" y="1141"/>
                    <a:pt x="1729" y="1003"/>
                  </a:cubicBezTo>
                  <a:cubicBezTo>
                    <a:pt x="1867" y="865"/>
                    <a:pt x="2040" y="692"/>
                    <a:pt x="2178" y="553"/>
                  </a:cubicBezTo>
                  <a:lnTo>
                    <a:pt x="2178" y="415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8"/>
            <p:cNvSpPr/>
            <p:nvPr/>
          </p:nvSpPr>
          <p:spPr>
            <a:xfrm>
              <a:off x="3517887" y="414350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8"/>
            <p:cNvSpPr/>
            <p:nvPr/>
          </p:nvSpPr>
          <p:spPr>
            <a:xfrm>
              <a:off x="3615966" y="4205578"/>
              <a:ext cx="39135" cy="49067"/>
            </a:xfrm>
            <a:custGeom>
              <a:avLst/>
              <a:gdLst/>
              <a:ahLst/>
              <a:cxnLst/>
              <a:rect l="l" t="t" r="r" b="b"/>
              <a:pathLst>
                <a:path w="2179" h="2732" extrusionOk="0">
                  <a:moveTo>
                    <a:pt x="2178" y="1"/>
                  </a:moveTo>
                  <a:cubicBezTo>
                    <a:pt x="2040" y="139"/>
                    <a:pt x="1902" y="139"/>
                    <a:pt x="1729" y="277"/>
                  </a:cubicBezTo>
                  <a:cubicBezTo>
                    <a:pt x="1176" y="865"/>
                    <a:pt x="588" y="1452"/>
                    <a:pt x="174" y="2005"/>
                  </a:cubicBezTo>
                  <a:lnTo>
                    <a:pt x="1" y="2005"/>
                  </a:lnTo>
                  <a:cubicBezTo>
                    <a:pt x="1" y="2316"/>
                    <a:pt x="1" y="2455"/>
                    <a:pt x="174" y="2731"/>
                  </a:cubicBezTo>
                  <a:cubicBezTo>
                    <a:pt x="450" y="2144"/>
                    <a:pt x="865" y="1729"/>
                    <a:pt x="1452" y="1279"/>
                  </a:cubicBezTo>
                  <a:cubicBezTo>
                    <a:pt x="1591" y="1141"/>
                    <a:pt x="1729" y="1003"/>
                    <a:pt x="2040" y="865"/>
                  </a:cubicBezTo>
                  <a:cubicBezTo>
                    <a:pt x="2040" y="726"/>
                    <a:pt x="2178" y="588"/>
                    <a:pt x="2178" y="588"/>
                  </a:cubicBezTo>
                  <a:lnTo>
                    <a:pt x="2178" y="415"/>
                  </a:lnTo>
                  <a:lnTo>
                    <a:pt x="2178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8"/>
            <p:cNvSpPr/>
            <p:nvPr/>
          </p:nvSpPr>
          <p:spPr>
            <a:xfrm>
              <a:off x="3541468" y="4208057"/>
              <a:ext cx="58999" cy="46588"/>
            </a:xfrm>
            <a:custGeom>
              <a:avLst/>
              <a:gdLst/>
              <a:ahLst/>
              <a:cxnLst/>
              <a:rect l="l" t="t" r="r" b="b"/>
              <a:pathLst>
                <a:path w="3285" h="2594" extrusionOk="0">
                  <a:moveTo>
                    <a:pt x="1" y="1"/>
                  </a:moveTo>
                  <a:lnTo>
                    <a:pt x="1" y="450"/>
                  </a:lnTo>
                  <a:cubicBezTo>
                    <a:pt x="554" y="865"/>
                    <a:pt x="1280" y="1453"/>
                    <a:pt x="1867" y="1729"/>
                  </a:cubicBezTo>
                  <a:cubicBezTo>
                    <a:pt x="2282" y="2178"/>
                    <a:pt x="2870" y="2455"/>
                    <a:pt x="3285" y="2593"/>
                  </a:cubicBezTo>
                  <a:lnTo>
                    <a:pt x="3285" y="2006"/>
                  </a:lnTo>
                  <a:cubicBezTo>
                    <a:pt x="2593" y="1591"/>
                    <a:pt x="1867" y="1314"/>
                    <a:pt x="1142" y="865"/>
                  </a:cubicBezTo>
                  <a:cubicBezTo>
                    <a:pt x="692" y="588"/>
                    <a:pt x="416" y="450"/>
                    <a:pt x="139" y="139"/>
                  </a:cubicBezTo>
                  <a:cubicBezTo>
                    <a:pt x="1" y="13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8"/>
            <p:cNvSpPr/>
            <p:nvPr/>
          </p:nvSpPr>
          <p:spPr>
            <a:xfrm>
              <a:off x="3579957" y="4177022"/>
              <a:ext cx="10578" cy="13057"/>
            </a:xfrm>
            <a:custGeom>
              <a:avLst/>
              <a:gdLst/>
              <a:ahLst/>
              <a:cxnLst/>
              <a:rect l="l" t="t" r="r" b="b"/>
              <a:pathLst>
                <a:path w="589" h="727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139" y="277"/>
                    <a:pt x="1" y="277"/>
                    <a:pt x="1" y="450"/>
                  </a:cubicBezTo>
                  <a:lnTo>
                    <a:pt x="1" y="588"/>
                  </a:lnTo>
                  <a:lnTo>
                    <a:pt x="139" y="588"/>
                  </a:lnTo>
                  <a:lnTo>
                    <a:pt x="277" y="726"/>
                  </a:lnTo>
                  <a:lnTo>
                    <a:pt x="450" y="726"/>
                  </a:lnTo>
                  <a:lnTo>
                    <a:pt x="450" y="588"/>
                  </a:lnTo>
                  <a:lnTo>
                    <a:pt x="589" y="588"/>
                  </a:lnTo>
                  <a:lnTo>
                    <a:pt x="589" y="450"/>
                  </a:lnTo>
                  <a:lnTo>
                    <a:pt x="589" y="277"/>
                  </a:lnTo>
                  <a:lnTo>
                    <a:pt x="589" y="139"/>
                  </a:lnTo>
                  <a:lnTo>
                    <a:pt x="450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8"/>
            <p:cNvSpPr/>
            <p:nvPr/>
          </p:nvSpPr>
          <p:spPr>
            <a:xfrm>
              <a:off x="3543965" y="4145987"/>
              <a:ext cx="106162" cy="82580"/>
            </a:xfrm>
            <a:custGeom>
              <a:avLst/>
              <a:gdLst/>
              <a:ahLst/>
              <a:cxnLst/>
              <a:rect l="l" t="t" r="r" b="b"/>
              <a:pathLst>
                <a:path w="5911" h="4598" extrusionOk="0">
                  <a:moveTo>
                    <a:pt x="2731" y="1141"/>
                  </a:moveTo>
                  <a:cubicBezTo>
                    <a:pt x="3318" y="1314"/>
                    <a:pt x="3733" y="1729"/>
                    <a:pt x="4183" y="2005"/>
                  </a:cubicBezTo>
                  <a:cubicBezTo>
                    <a:pt x="4321" y="2005"/>
                    <a:pt x="4459" y="2316"/>
                    <a:pt x="4321" y="2454"/>
                  </a:cubicBezTo>
                  <a:cubicBezTo>
                    <a:pt x="4252" y="2524"/>
                    <a:pt x="4174" y="2558"/>
                    <a:pt x="4096" y="2558"/>
                  </a:cubicBezTo>
                  <a:cubicBezTo>
                    <a:pt x="4018" y="2558"/>
                    <a:pt x="3941" y="2524"/>
                    <a:pt x="3871" y="2454"/>
                  </a:cubicBezTo>
                  <a:cubicBezTo>
                    <a:pt x="3595" y="2316"/>
                    <a:pt x="3457" y="2178"/>
                    <a:pt x="3146" y="2005"/>
                  </a:cubicBezTo>
                  <a:lnTo>
                    <a:pt x="3146" y="2178"/>
                  </a:lnTo>
                  <a:cubicBezTo>
                    <a:pt x="3146" y="2316"/>
                    <a:pt x="3146" y="2454"/>
                    <a:pt x="3007" y="2454"/>
                  </a:cubicBezTo>
                  <a:cubicBezTo>
                    <a:pt x="3007" y="2593"/>
                    <a:pt x="3007" y="2731"/>
                    <a:pt x="2869" y="2731"/>
                  </a:cubicBezTo>
                  <a:cubicBezTo>
                    <a:pt x="2869" y="2869"/>
                    <a:pt x="2731" y="2869"/>
                    <a:pt x="2593" y="2869"/>
                  </a:cubicBezTo>
                  <a:cubicBezTo>
                    <a:pt x="2593" y="3042"/>
                    <a:pt x="2454" y="3042"/>
                    <a:pt x="2281" y="3042"/>
                  </a:cubicBezTo>
                  <a:cubicBezTo>
                    <a:pt x="2143" y="3042"/>
                    <a:pt x="2143" y="3042"/>
                    <a:pt x="2005" y="2869"/>
                  </a:cubicBezTo>
                  <a:cubicBezTo>
                    <a:pt x="1867" y="2869"/>
                    <a:pt x="1728" y="2731"/>
                    <a:pt x="1728" y="2731"/>
                  </a:cubicBezTo>
                  <a:cubicBezTo>
                    <a:pt x="1590" y="2593"/>
                    <a:pt x="1590" y="2593"/>
                    <a:pt x="1590" y="2454"/>
                  </a:cubicBezTo>
                  <a:cubicBezTo>
                    <a:pt x="1417" y="2454"/>
                    <a:pt x="1417" y="2316"/>
                    <a:pt x="1417" y="2178"/>
                  </a:cubicBezTo>
                  <a:lnTo>
                    <a:pt x="1417" y="1867"/>
                  </a:lnTo>
                  <a:lnTo>
                    <a:pt x="1867" y="1452"/>
                  </a:lnTo>
                  <a:cubicBezTo>
                    <a:pt x="2005" y="1314"/>
                    <a:pt x="2143" y="1141"/>
                    <a:pt x="2454" y="1141"/>
                  </a:cubicBezTo>
                  <a:close/>
                  <a:moveTo>
                    <a:pt x="2731" y="0"/>
                  </a:moveTo>
                  <a:cubicBezTo>
                    <a:pt x="2731" y="0"/>
                    <a:pt x="2731" y="139"/>
                    <a:pt x="2593" y="139"/>
                  </a:cubicBezTo>
                  <a:lnTo>
                    <a:pt x="2454" y="139"/>
                  </a:lnTo>
                  <a:cubicBezTo>
                    <a:pt x="2143" y="277"/>
                    <a:pt x="1867" y="588"/>
                    <a:pt x="1590" y="864"/>
                  </a:cubicBezTo>
                  <a:cubicBezTo>
                    <a:pt x="1003" y="1314"/>
                    <a:pt x="415" y="1867"/>
                    <a:pt x="0" y="2454"/>
                  </a:cubicBezTo>
                  <a:cubicBezTo>
                    <a:pt x="277" y="2731"/>
                    <a:pt x="726" y="3042"/>
                    <a:pt x="1141" y="3457"/>
                  </a:cubicBezTo>
                  <a:cubicBezTo>
                    <a:pt x="1867" y="3906"/>
                    <a:pt x="2731" y="4321"/>
                    <a:pt x="3457" y="4597"/>
                  </a:cubicBezTo>
                  <a:cubicBezTo>
                    <a:pt x="4321" y="3733"/>
                    <a:pt x="5185" y="3042"/>
                    <a:pt x="5911" y="2316"/>
                  </a:cubicBezTo>
                  <a:cubicBezTo>
                    <a:pt x="5185" y="1729"/>
                    <a:pt x="4459" y="1003"/>
                    <a:pt x="3595" y="450"/>
                  </a:cubicBezTo>
                  <a:cubicBezTo>
                    <a:pt x="3318" y="277"/>
                    <a:pt x="3007" y="139"/>
                    <a:pt x="273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8"/>
            <p:cNvSpPr/>
            <p:nvPr/>
          </p:nvSpPr>
          <p:spPr>
            <a:xfrm>
              <a:off x="3642044" y="4228549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8"/>
            <p:cNvSpPr/>
            <p:nvPr/>
          </p:nvSpPr>
          <p:spPr>
            <a:xfrm>
              <a:off x="2930613" y="3949199"/>
              <a:ext cx="21139" cy="77605"/>
            </a:xfrm>
            <a:custGeom>
              <a:avLst/>
              <a:gdLst/>
              <a:ahLst/>
              <a:cxnLst/>
              <a:rect l="l" t="t" r="r" b="b"/>
              <a:pathLst>
                <a:path w="1177" h="4321" extrusionOk="0">
                  <a:moveTo>
                    <a:pt x="865" y="0"/>
                  </a:moveTo>
                  <a:cubicBezTo>
                    <a:pt x="588" y="173"/>
                    <a:pt x="312" y="450"/>
                    <a:pt x="1" y="588"/>
                  </a:cubicBezTo>
                  <a:cubicBezTo>
                    <a:pt x="139" y="726"/>
                    <a:pt x="139" y="726"/>
                    <a:pt x="139" y="864"/>
                  </a:cubicBezTo>
                  <a:cubicBezTo>
                    <a:pt x="139" y="1901"/>
                    <a:pt x="139" y="2904"/>
                    <a:pt x="312" y="3906"/>
                  </a:cubicBezTo>
                  <a:cubicBezTo>
                    <a:pt x="450" y="4044"/>
                    <a:pt x="450" y="4183"/>
                    <a:pt x="450" y="4321"/>
                  </a:cubicBezTo>
                  <a:cubicBezTo>
                    <a:pt x="588" y="4183"/>
                    <a:pt x="727" y="4044"/>
                    <a:pt x="865" y="3768"/>
                  </a:cubicBezTo>
                  <a:cubicBezTo>
                    <a:pt x="1003" y="3768"/>
                    <a:pt x="1003" y="3768"/>
                    <a:pt x="1176" y="3630"/>
                  </a:cubicBezTo>
                  <a:cubicBezTo>
                    <a:pt x="865" y="2454"/>
                    <a:pt x="865" y="1175"/>
                    <a:pt x="865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8"/>
            <p:cNvSpPr/>
            <p:nvPr/>
          </p:nvSpPr>
          <p:spPr>
            <a:xfrm>
              <a:off x="3044838" y="3869115"/>
              <a:ext cx="12446" cy="57131"/>
            </a:xfrm>
            <a:custGeom>
              <a:avLst/>
              <a:gdLst/>
              <a:ahLst/>
              <a:cxnLst/>
              <a:rect l="l" t="t" r="r" b="b"/>
              <a:pathLst>
                <a:path w="693" h="3181" extrusionOk="0">
                  <a:moveTo>
                    <a:pt x="554" y="0"/>
                  </a:moveTo>
                  <a:cubicBezTo>
                    <a:pt x="416" y="139"/>
                    <a:pt x="416" y="311"/>
                    <a:pt x="277" y="311"/>
                  </a:cubicBezTo>
                  <a:cubicBezTo>
                    <a:pt x="277" y="1314"/>
                    <a:pt x="1" y="2178"/>
                    <a:pt x="139" y="3180"/>
                  </a:cubicBezTo>
                  <a:cubicBezTo>
                    <a:pt x="277" y="3042"/>
                    <a:pt x="416" y="3042"/>
                    <a:pt x="416" y="2904"/>
                  </a:cubicBezTo>
                  <a:cubicBezTo>
                    <a:pt x="554" y="2904"/>
                    <a:pt x="554" y="2731"/>
                    <a:pt x="692" y="2731"/>
                  </a:cubicBezTo>
                  <a:cubicBezTo>
                    <a:pt x="554" y="2593"/>
                    <a:pt x="554" y="2593"/>
                    <a:pt x="554" y="2454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8"/>
            <p:cNvSpPr/>
            <p:nvPr/>
          </p:nvSpPr>
          <p:spPr>
            <a:xfrm>
              <a:off x="3145414" y="3797096"/>
              <a:ext cx="10560" cy="56520"/>
            </a:xfrm>
            <a:custGeom>
              <a:avLst/>
              <a:gdLst/>
              <a:ahLst/>
              <a:cxnLst/>
              <a:rect l="l" t="t" r="r" b="b"/>
              <a:pathLst>
                <a:path w="588" h="3147" extrusionOk="0">
                  <a:moveTo>
                    <a:pt x="588" y="1"/>
                  </a:moveTo>
                  <a:lnTo>
                    <a:pt x="588" y="1"/>
                  </a:lnTo>
                  <a:cubicBezTo>
                    <a:pt x="450" y="139"/>
                    <a:pt x="277" y="139"/>
                    <a:pt x="139" y="277"/>
                  </a:cubicBezTo>
                  <a:cubicBezTo>
                    <a:pt x="139" y="1280"/>
                    <a:pt x="0" y="2144"/>
                    <a:pt x="0" y="3146"/>
                  </a:cubicBezTo>
                  <a:cubicBezTo>
                    <a:pt x="139" y="3008"/>
                    <a:pt x="450" y="2870"/>
                    <a:pt x="588" y="2731"/>
                  </a:cubicBezTo>
                  <a:cubicBezTo>
                    <a:pt x="450" y="2593"/>
                    <a:pt x="450" y="2593"/>
                    <a:pt x="450" y="2420"/>
                  </a:cubicBezTo>
                  <a:cubicBezTo>
                    <a:pt x="450" y="1556"/>
                    <a:pt x="588" y="865"/>
                    <a:pt x="588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8"/>
            <p:cNvSpPr/>
            <p:nvPr/>
          </p:nvSpPr>
          <p:spPr>
            <a:xfrm>
              <a:off x="3103819" y="3828149"/>
              <a:ext cx="15535" cy="54024"/>
            </a:xfrm>
            <a:custGeom>
              <a:avLst/>
              <a:gdLst/>
              <a:ahLst/>
              <a:cxnLst/>
              <a:rect l="l" t="t" r="r" b="b"/>
              <a:pathLst>
                <a:path w="865" h="3008" extrusionOk="0">
                  <a:moveTo>
                    <a:pt x="726" y="0"/>
                  </a:moveTo>
                  <a:cubicBezTo>
                    <a:pt x="588" y="0"/>
                    <a:pt x="450" y="138"/>
                    <a:pt x="312" y="277"/>
                  </a:cubicBezTo>
                  <a:cubicBezTo>
                    <a:pt x="312" y="1141"/>
                    <a:pt x="173" y="1867"/>
                    <a:pt x="1" y="2731"/>
                  </a:cubicBezTo>
                  <a:lnTo>
                    <a:pt x="1" y="3007"/>
                  </a:lnTo>
                  <a:cubicBezTo>
                    <a:pt x="312" y="2869"/>
                    <a:pt x="588" y="2592"/>
                    <a:pt x="865" y="2420"/>
                  </a:cubicBezTo>
                  <a:cubicBezTo>
                    <a:pt x="726" y="2420"/>
                    <a:pt x="726" y="2281"/>
                    <a:pt x="726" y="2281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8"/>
            <p:cNvSpPr/>
            <p:nvPr/>
          </p:nvSpPr>
          <p:spPr>
            <a:xfrm>
              <a:off x="3085823" y="3840559"/>
              <a:ext cx="13039" cy="54652"/>
            </a:xfrm>
            <a:custGeom>
              <a:avLst/>
              <a:gdLst/>
              <a:ahLst/>
              <a:cxnLst/>
              <a:rect l="l" t="t" r="r" b="b"/>
              <a:pathLst>
                <a:path w="726" h="3043" extrusionOk="0">
                  <a:moveTo>
                    <a:pt x="726" y="0"/>
                  </a:moveTo>
                  <a:cubicBezTo>
                    <a:pt x="588" y="0"/>
                    <a:pt x="449" y="173"/>
                    <a:pt x="138" y="311"/>
                  </a:cubicBezTo>
                  <a:lnTo>
                    <a:pt x="138" y="1590"/>
                  </a:lnTo>
                  <a:cubicBezTo>
                    <a:pt x="0" y="1901"/>
                    <a:pt x="0" y="2316"/>
                    <a:pt x="0" y="2766"/>
                  </a:cubicBezTo>
                  <a:cubicBezTo>
                    <a:pt x="0" y="2904"/>
                    <a:pt x="138" y="2904"/>
                    <a:pt x="138" y="3042"/>
                  </a:cubicBezTo>
                  <a:cubicBezTo>
                    <a:pt x="138" y="2904"/>
                    <a:pt x="311" y="2904"/>
                    <a:pt x="449" y="2766"/>
                  </a:cubicBezTo>
                  <a:lnTo>
                    <a:pt x="311" y="2593"/>
                  </a:lnTo>
                  <a:cubicBezTo>
                    <a:pt x="449" y="1901"/>
                    <a:pt x="588" y="1176"/>
                    <a:pt x="588" y="450"/>
                  </a:cubicBezTo>
                  <a:cubicBezTo>
                    <a:pt x="726" y="311"/>
                    <a:pt x="726" y="173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8"/>
            <p:cNvSpPr/>
            <p:nvPr/>
          </p:nvSpPr>
          <p:spPr>
            <a:xfrm>
              <a:off x="3127400" y="3809524"/>
              <a:ext cx="10578" cy="54634"/>
            </a:xfrm>
            <a:custGeom>
              <a:avLst/>
              <a:gdLst/>
              <a:ahLst/>
              <a:cxnLst/>
              <a:rect l="l" t="t" r="r" b="b"/>
              <a:pathLst>
                <a:path w="589" h="3042" extrusionOk="0">
                  <a:moveTo>
                    <a:pt x="589" y="0"/>
                  </a:moveTo>
                  <a:lnTo>
                    <a:pt x="589" y="0"/>
                  </a:lnTo>
                  <a:cubicBezTo>
                    <a:pt x="416" y="173"/>
                    <a:pt x="139" y="311"/>
                    <a:pt x="1" y="449"/>
                  </a:cubicBezTo>
                  <a:lnTo>
                    <a:pt x="1" y="3042"/>
                  </a:lnTo>
                  <a:cubicBezTo>
                    <a:pt x="139" y="3042"/>
                    <a:pt x="278" y="2904"/>
                    <a:pt x="278" y="2904"/>
                  </a:cubicBezTo>
                  <a:lnTo>
                    <a:pt x="416" y="2904"/>
                  </a:lnTo>
                  <a:cubicBezTo>
                    <a:pt x="416" y="1901"/>
                    <a:pt x="589" y="1037"/>
                    <a:pt x="589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8"/>
            <p:cNvSpPr/>
            <p:nvPr/>
          </p:nvSpPr>
          <p:spPr>
            <a:xfrm>
              <a:off x="3163410" y="3778471"/>
              <a:ext cx="18032" cy="62106"/>
            </a:xfrm>
            <a:custGeom>
              <a:avLst/>
              <a:gdLst/>
              <a:ahLst/>
              <a:cxnLst/>
              <a:rect l="l" t="t" r="r" b="b"/>
              <a:pathLst>
                <a:path w="1004" h="3458" extrusionOk="0">
                  <a:moveTo>
                    <a:pt x="1003" y="1"/>
                  </a:moveTo>
                  <a:lnTo>
                    <a:pt x="1003" y="1"/>
                  </a:lnTo>
                  <a:cubicBezTo>
                    <a:pt x="727" y="174"/>
                    <a:pt x="450" y="450"/>
                    <a:pt x="139" y="588"/>
                  </a:cubicBezTo>
                  <a:cubicBezTo>
                    <a:pt x="139" y="1591"/>
                    <a:pt x="1" y="2455"/>
                    <a:pt x="1" y="3457"/>
                  </a:cubicBezTo>
                  <a:cubicBezTo>
                    <a:pt x="139" y="3319"/>
                    <a:pt x="450" y="3181"/>
                    <a:pt x="588" y="3043"/>
                  </a:cubicBezTo>
                  <a:cubicBezTo>
                    <a:pt x="588" y="2904"/>
                    <a:pt x="727" y="2904"/>
                    <a:pt x="727" y="2904"/>
                  </a:cubicBezTo>
                  <a:cubicBezTo>
                    <a:pt x="727" y="1902"/>
                    <a:pt x="865" y="1038"/>
                    <a:pt x="1003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8"/>
            <p:cNvSpPr/>
            <p:nvPr/>
          </p:nvSpPr>
          <p:spPr>
            <a:xfrm>
              <a:off x="3205006" y="3762954"/>
              <a:ext cx="13057" cy="46588"/>
            </a:xfrm>
            <a:custGeom>
              <a:avLst/>
              <a:gdLst/>
              <a:ahLst/>
              <a:cxnLst/>
              <a:rect l="l" t="t" r="r" b="b"/>
              <a:pathLst>
                <a:path w="727" h="2594" extrusionOk="0">
                  <a:moveTo>
                    <a:pt x="588" y="1"/>
                  </a:moveTo>
                  <a:cubicBezTo>
                    <a:pt x="415" y="1"/>
                    <a:pt x="277" y="174"/>
                    <a:pt x="139" y="174"/>
                  </a:cubicBezTo>
                  <a:cubicBezTo>
                    <a:pt x="277" y="174"/>
                    <a:pt x="277" y="174"/>
                    <a:pt x="277" y="312"/>
                  </a:cubicBezTo>
                  <a:cubicBezTo>
                    <a:pt x="277" y="588"/>
                    <a:pt x="277" y="1038"/>
                    <a:pt x="139" y="1452"/>
                  </a:cubicBezTo>
                  <a:cubicBezTo>
                    <a:pt x="139" y="1729"/>
                    <a:pt x="139" y="2178"/>
                    <a:pt x="1" y="2455"/>
                  </a:cubicBezTo>
                  <a:lnTo>
                    <a:pt x="1" y="2593"/>
                  </a:lnTo>
                  <a:lnTo>
                    <a:pt x="139" y="2593"/>
                  </a:lnTo>
                  <a:cubicBezTo>
                    <a:pt x="277" y="2455"/>
                    <a:pt x="415" y="2317"/>
                    <a:pt x="588" y="2178"/>
                  </a:cubicBezTo>
                  <a:cubicBezTo>
                    <a:pt x="588" y="1452"/>
                    <a:pt x="727" y="727"/>
                    <a:pt x="72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8"/>
            <p:cNvSpPr/>
            <p:nvPr/>
          </p:nvSpPr>
          <p:spPr>
            <a:xfrm>
              <a:off x="3225498" y="3766061"/>
              <a:ext cx="8082" cy="22989"/>
            </a:xfrm>
            <a:custGeom>
              <a:avLst/>
              <a:gdLst/>
              <a:ahLst/>
              <a:cxnLst/>
              <a:rect l="l" t="t" r="r" b="b"/>
              <a:pathLst>
                <a:path w="450" h="1280" extrusionOk="0">
                  <a:moveTo>
                    <a:pt x="139" y="1"/>
                  </a:moveTo>
                  <a:cubicBezTo>
                    <a:pt x="139" y="415"/>
                    <a:pt x="139" y="865"/>
                    <a:pt x="0" y="1279"/>
                  </a:cubicBezTo>
                  <a:cubicBezTo>
                    <a:pt x="139" y="1141"/>
                    <a:pt x="311" y="1003"/>
                    <a:pt x="311" y="692"/>
                  </a:cubicBezTo>
                  <a:cubicBezTo>
                    <a:pt x="450" y="554"/>
                    <a:pt x="450" y="415"/>
                    <a:pt x="450" y="277"/>
                  </a:cubicBezTo>
                  <a:lnTo>
                    <a:pt x="450" y="139"/>
                  </a:lnTo>
                  <a:cubicBezTo>
                    <a:pt x="311" y="139"/>
                    <a:pt x="311" y="1"/>
                    <a:pt x="139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8"/>
            <p:cNvSpPr/>
            <p:nvPr/>
          </p:nvSpPr>
          <p:spPr>
            <a:xfrm>
              <a:off x="3187010" y="3768539"/>
              <a:ext cx="13057" cy="54024"/>
            </a:xfrm>
            <a:custGeom>
              <a:avLst/>
              <a:gdLst/>
              <a:ahLst/>
              <a:cxnLst/>
              <a:rect l="l" t="t" r="r" b="b"/>
              <a:pathLst>
                <a:path w="727" h="3008" extrusionOk="0">
                  <a:moveTo>
                    <a:pt x="726" y="1"/>
                  </a:moveTo>
                  <a:cubicBezTo>
                    <a:pt x="553" y="139"/>
                    <a:pt x="415" y="139"/>
                    <a:pt x="277" y="139"/>
                  </a:cubicBezTo>
                  <a:lnTo>
                    <a:pt x="277" y="277"/>
                  </a:lnTo>
                  <a:cubicBezTo>
                    <a:pt x="139" y="1141"/>
                    <a:pt x="139" y="2144"/>
                    <a:pt x="0" y="3008"/>
                  </a:cubicBezTo>
                  <a:cubicBezTo>
                    <a:pt x="139" y="2870"/>
                    <a:pt x="277" y="2870"/>
                    <a:pt x="415" y="2731"/>
                  </a:cubicBezTo>
                  <a:cubicBezTo>
                    <a:pt x="415" y="2282"/>
                    <a:pt x="553" y="1867"/>
                    <a:pt x="553" y="1418"/>
                  </a:cubicBezTo>
                  <a:cubicBezTo>
                    <a:pt x="726" y="1003"/>
                    <a:pt x="726" y="554"/>
                    <a:pt x="726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8"/>
            <p:cNvSpPr/>
            <p:nvPr/>
          </p:nvSpPr>
          <p:spPr>
            <a:xfrm>
              <a:off x="3018778" y="3882154"/>
              <a:ext cx="20492" cy="64566"/>
            </a:xfrm>
            <a:custGeom>
              <a:avLst/>
              <a:gdLst/>
              <a:ahLst/>
              <a:cxnLst/>
              <a:rect l="l" t="t" r="r" b="b"/>
              <a:pathLst>
                <a:path w="1141" h="3595" extrusionOk="0">
                  <a:moveTo>
                    <a:pt x="1141" y="0"/>
                  </a:moveTo>
                  <a:lnTo>
                    <a:pt x="1141" y="0"/>
                  </a:lnTo>
                  <a:cubicBezTo>
                    <a:pt x="726" y="277"/>
                    <a:pt x="415" y="450"/>
                    <a:pt x="138" y="726"/>
                  </a:cubicBezTo>
                  <a:lnTo>
                    <a:pt x="138" y="864"/>
                  </a:lnTo>
                  <a:cubicBezTo>
                    <a:pt x="138" y="1728"/>
                    <a:pt x="0" y="2593"/>
                    <a:pt x="138" y="3595"/>
                  </a:cubicBezTo>
                  <a:cubicBezTo>
                    <a:pt x="415" y="3457"/>
                    <a:pt x="726" y="3180"/>
                    <a:pt x="1002" y="2869"/>
                  </a:cubicBezTo>
                  <a:cubicBezTo>
                    <a:pt x="864" y="1867"/>
                    <a:pt x="1002" y="1003"/>
                    <a:pt x="114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8"/>
            <p:cNvSpPr/>
            <p:nvPr/>
          </p:nvSpPr>
          <p:spPr>
            <a:xfrm>
              <a:off x="2912617" y="3967824"/>
              <a:ext cx="15535" cy="74498"/>
            </a:xfrm>
            <a:custGeom>
              <a:avLst/>
              <a:gdLst/>
              <a:ahLst/>
              <a:cxnLst/>
              <a:rect l="l" t="t" r="r" b="b"/>
              <a:pathLst>
                <a:path w="865" h="4148" extrusionOk="0">
                  <a:moveTo>
                    <a:pt x="588" y="0"/>
                  </a:moveTo>
                  <a:cubicBezTo>
                    <a:pt x="277" y="138"/>
                    <a:pt x="139" y="277"/>
                    <a:pt x="0" y="553"/>
                  </a:cubicBezTo>
                  <a:cubicBezTo>
                    <a:pt x="0" y="1003"/>
                    <a:pt x="0" y="1417"/>
                    <a:pt x="139" y="2005"/>
                  </a:cubicBezTo>
                  <a:lnTo>
                    <a:pt x="139" y="3284"/>
                  </a:lnTo>
                  <a:cubicBezTo>
                    <a:pt x="139" y="3595"/>
                    <a:pt x="277" y="3871"/>
                    <a:pt x="450" y="4148"/>
                  </a:cubicBezTo>
                  <a:cubicBezTo>
                    <a:pt x="588" y="4010"/>
                    <a:pt x="726" y="3871"/>
                    <a:pt x="865" y="3733"/>
                  </a:cubicBezTo>
                  <a:cubicBezTo>
                    <a:pt x="726" y="2420"/>
                    <a:pt x="588" y="1279"/>
                    <a:pt x="588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8"/>
            <p:cNvSpPr/>
            <p:nvPr/>
          </p:nvSpPr>
          <p:spPr>
            <a:xfrm>
              <a:off x="2897099" y="3985820"/>
              <a:ext cx="15535" cy="69541"/>
            </a:xfrm>
            <a:custGeom>
              <a:avLst/>
              <a:gdLst/>
              <a:ahLst/>
              <a:cxnLst/>
              <a:rect l="l" t="t" r="r" b="b"/>
              <a:pathLst>
                <a:path w="865" h="3872" extrusionOk="0">
                  <a:moveTo>
                    <a:pt x="277" y="1"/>
                  </a:moveTo>
                  <a:lnTo>
                    <a:pt x="0" y="277"/>
                  </a:lnTo>
                  <a:cubicBezTo>
                    <a:pt x="0" y="865"/>
                    <a:pt x="139" y="1591"/>
                    <a:pt x="139" y="2282"/>
                  </a:cubicBezTo>
                  <a:cubicBezTo>
                    <a:pt x="277" y="2731"/>
                    <a:pt x="277" y="3319"/>
                    <a:pt x="450" y="3734"/>
                  </a:cubicBezTo>
                  <a:lnTo>
                    <a:pt x="450" y="3872"/>
                  </a:lnTo>
                  <a:cubicBezTo>
                    <a:pt x="588" y="3734"/>
                    <a:pt x="726" y="3595"/>
                    <a:pt x="864" y="3595"/>
                  </a:cubicBezTo>
                  <a:lnTo>
                    <a:pt x="726" y="3457"/>
                  </a:lnTo>
                  <a:cubicBezTo>
                    <a:pt x="277" y="2282"/>
                    <a:pt x="450" y="1141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8"/>
            <p:cNvSpPr/>
            <p:nvPr/>
          </p:nvSpPr>
          <p:spPr>
            <a:xfrm>
              <a:off x="3065331" y="3853598"/>
              <a:ext cx="13057" cy="57131"/>
            </a:xfrm>
            <a:custGeom>
              <a:avLst/>
              <a:gdLst/>
              <a:ahLst/>
              <a:cxnLst/>
              <a:rect l="l" t="t" r="r" b="b"/>
              <a:pathLst>
                <a:path w="727" h="3181" extrusionOk="0">
                  <a:moveTo>
                    <a:pt x="726" y="0"/>
                  </a:moveTo>
                  <a:lnTo>
                    <a:pt x="726" y="0"/>
                  </a:lnTo>
                  <a:cubicBezTo>
                    <a:pt x="415" y="138"/>
                    <a:pt x="277" y="311"/>
                    <a:pt x="0" y="588"/>
                  </a:cubicBezTo>
                  <a:lnTo>
                    <a:pt x="0" y="3180"/>
                  </a:lnTo>
                  <a:cubicBezTo>
                    <a:pt x="277" y="3042"/>
                    <a:pt x="415" y="2904"/>
                    <a:pt x="726" y="2593"/>
                  </a:cubicBezTo>
                  <a:lnTo>
                    <a:pt x="726" y="2454"/>
                  </a:lnTo>
                  <a:cubicBezTo>
                    <a:pt x="588" y="2316"/>
                    <a:pt x="588" y="2040"/>
                    <a:pt x="588" y="1867"/>
                  </a:cubicBezTo>
                  <a:lnTo>
                    <a:pt x="588" y="1003"/>
                  </a:lnTo>
                  <a:cubicBezTo>
                    <a:pt x="726" y="726"/>
                    <a:pt x="726" y="450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8"/>
            <p:cNvSpPr/>
            <p:nvPr/>
          </p:nvSpPr>
          <p:spPr>
            <a:xfrm>
              <a:off x="2843094" y="4037347"/>
              <a:ext cx="15535" cy="33531"/>
            </a:xfrm>
            <a:custGeom>
              <a:avLst/>
              <a:gdLst/>
              <a:ahLst/>
              <a:cxnLst/>
              <a:rect l="l" t="t" r="r" b="b"/>
              <a:pathLst>
                <a:path w="865" h="1867" extrusionOk="0">
                  <a:moveTo>
                    <a:pt x="691" y="0"/>
                  </a:moveTo>
                  <a:cubicBezTo>
                    <a:pt x="415" y="277"/>
                    <a:pt x="277" y="588"/>
                    <a:pt x="138" y="865"/>
                  </a:cubicBezTo>
                  <a:cubicBezTo>
                    <a:pt x="138" y="1003"/>
                    <a:pt x="0" y="1141"/>
                    <a:pt x="0" y="1314"/>
                  </a:cubicBezTo>
                  <a:lnTo>
                    <a:pt x="0" y="1452"/>
                  </a:lnTo>
                  <a:lnTo>
                    <a:pt x="0" y="1590"/>
                  </a:lnTo>
                  <a:lnTo>
                    <a:pt x="138" y="1590"/>
                  </a:lnTo>
                  <a:lnTo>
                    <a:pt x="277" y="1729"/>
                  </a:lnTo>
                  <a:cubicBezTo>
                    <a:pt x="415" y="1867"/>
                    <a:pt x="553" y="1867"/>
                    <a:pt x="691" y="1867"/>
                  </a:cubicBezTo>
                  <a:lnTo>
                    <a:pt x="864" y="1867"/>
                  </a:lnTo>
                  <a:cubicBezTo>
                    <a:pt x="864" y="1141"/>
                    <a:pt x="691" y="588"/>
                    <a:pt x="691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8"/>
            <p:cNvSpPr/>
            <p:nvPr/>
          </p:nvSpPr>
          <p:spPr>
            <a:xfrm>
              <a:off x="2954212" y="3933682"/>
              <a:ext cx="18014" cy="72648"/>
            </a:xfrm>
            <a:custGeom>
              <a:avLst/>
              <a:gdLst/>
              <a:ahLst/>
              <a:cxnLst/>
              <a:rect l="l" t="t" r="r" b="b"/>
              <a:pathLst>
                <a:path w="1003" h="4045" extrusionOk="0">
                  <a:moveTo>
                    <a:pt x="726" y="0"/>
                  </a:moveTo>
                  <a:cubicBezTo>
                    <a:pt x="415" y="173"/>
                    <a:pt x="277" y="311"/>
                    <a:pt x="0" y="449"/>
                  </a:cubicBezTo>
                  <a:lnTo>
                    <a:pt x="139" y="588"/>
                  </a:lnTo>
                  <a:lnTo>
                    <a:pt x="139" y="3457"/>
                  </a:lnTo>
                  <a:cubicBezTo>
                    <a:pt x="277" y="3629"/>
                    <a:pt x="277" y="3906"/>
                    <a:pt x="277" y="4044"/>
                  </a:cubicBezTo>
                  <a:cubicBezTo>
                    <a:pt x="553" y="3768"/>
                    <a:pt x="864" y="3629"/>
                    <a:pt x="1003" y="3318"/>
                  </a:cubicBezTo>
                  <a:lnTo>
                    <a:pt x="864" y="3180"/>
                  </a:lnTo>
                  <a:lnTo>
                    <a:pt x="864" y="3042"/>
                  </a:lnTo>
                  <a:cubicBezTo>
                    <a:pt x="726" y="2039"/>
                    <a:pt x="726" y="1037"/>
                    <a:pt x="726" y="0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8"/>
            <p:cNvSpPr/>
            <p:nvPr/>
          </p:nvSpPr>
          <p:spPr>
            <a:xfrm>
              <a:off x="2866065" y="4016854"/>
              <a:ext cx="13039" cy="54024"/>
            </a:xfrm>
            <a:custGeom>
              <a:avLst/>
              <a:gdLst/>
              <a:ahLst/>
              <a:cxnLst/>
              <a:rect l="l" t="t" r="r" b="b"/>
              <a:pathLst>
                <a:path w="726" h="3008" extrusionOk="0">
                  <a:moveTo>
                    <a:pt x="277" y="1"/>
                  </a:moveTo>
                  <a:cubicBezTo>
                    <a:pt x="138" y="139"/>
                    <a:pt x="138" y="277"/>
                    <a:pt x="0" y="416"/>
                  </a:cubicBezTo>
                  <a:cubicBezTo>
                    <a:pt x="0" y="1280"/>
                    <a:pt x="138" y="2144"/>
                    <a:pt x="138" y="3008"/>
                  </a:cubicBezTo>
                  <a:cubicBezTo>
                    <a:pt x="449" y="3008"/>
                    <a:pt x="588" y="2870"/>
                    <a:pt x="726" y="2870"/>
                  </a:cubicBezTo>
                  <a:cubicBezTo>
                    <a:pt x="449" y="1867"/>
                    <a:pt x="449" y="865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8"/>
            <p:cNvSpPr/>
            <p:nvPr/>
          </p:nvSpPr>
          <p:spPr>
            <a:xfrm>
              <a:off x="2998286" y="3900150"/>
              <a:ext cx="15535" cy="67691"/>
            </a:xfrm>
            <a:custGeom>
              <a:avLst/>
              <a:gdLst/>
              <a:ahLst/>
              <a:cxnLst/>
              <a:rect l="l" t="t" r="r" b="b"/>
              <a:pathLst>
                <a:path w="865" h="3769" extrusionOk="0">
                  <a:moveTo>
                    <a:pt x="692" y="1"/>
                  </a:moveTo>
                  <a:cubicBezTo>
                    <a:pt x="553" y="139"/>
                    <a:pt x="277" y="312"/>
                    <a:pt x="139" y="450"/>
                  </a:cubicBezTo>
                  <a:cubicBezTo>
                    <a:pt x="139" y="1452"/>
                    <a:pt x="0" y="2455"/>
                    <a:pt x="139" y="3457"/>
                  </a:cubicBezTo>
                  <a:lnTo>
                    <a:pt x="139" y="3768"/>
                  </a:lnTo>
                  <a:lnTo>
                    <a:pt x="865" y="3042"/>
                  </a:lnTo>
                  <a:cubicBezTo>
                    <a:pt x="692" y="2593"/>
                    <a:pt x="692" y="2040"/>
                    <a:pt x="692" y="1452"/>
                  </a:cubicBezTo>
                  <a:lnTo>
                    <a:pt x="692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8"/>
            <p:cNvSpPr/>
            <p:nvPr/>
          </p:nvSpPr>
          <p:spPr>
            <a:xfrm>
              <a:off x="2977183" y="3915668"/>
              <a:ext cx="15535" cy="70170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726" y="1"/>
                  </a:moveTo>
                  <a:cubicBezTo>
                    <a:pt x="450" y="139"/>
                    <a:pt x="311" y="312"/>
                    <a:pt x="0" y="588"/>
                  </a:cubicBezTo>
                  <a:cubicBezTo>
                    <a:pt x="0" y="1729"/>
                    <a:pt x="0" y="2904"/>
                    <a:pt x="138" y="3907"/>
                  </a:cubicBezTo>
                  <a:cubicBezTo>
                    <a:pt x="450" y="3768"/>
                    <a:pt x="588" y="3457"/>
                    <a:pt x="864" y="3181"/>
                  </a:cubicBezTo>
                  <a:lnTo>
                    <a:pt x="864" y="3042"/>
                  </a:lnTo>
                  <a:cubicBezTo>
                    <a:pt x="726" y="2593"/>
                    <a:pt x="726" y="2040"/>
                    <a:pt x="726" y="1452"/>
                  </a:cubicBezTo>
                  <a:lnTo>
                    <a:pt x="726" y="1"/>
                  </a:ln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8"/>
            <p:cNvSpPr/>
            <p:nvPr/>
          </p:nvSpPr>
          <p:spPr>
            <a:xfrm>
              <a:off x="2881582" y="4001337"/>
              <a:ext cx="15535" cy="62106"/>
            </a:xfrm>
            <a:custGeom>
              <a:avLst/>
              <a:gdLst/>
              <a:ahLst/>
              <a:cxnLst/>
              <a:rect l="l" t="t" r="r" b="b"/>
              <a:pathLst>
                <a:path w="865" h="3458" extrusionOk="0">
                  <a:moveTo>
                    <a:pt x="277" y="1"/>
                  </a:moveTo>
                  <a:lnTo>
                    <a:pt x="0" y="277"/>
                  </a:lnTo>
                  <a:cubicBezTo>
                    <a:pt x="138" y="1003"/>
                    <a:pt x="138" y="1729"/>
                    <a:pt x="138" y="2455"/>
                  </a:cubicBezTo>
                  <a:cubicBezTo>
                    <a:pt x="277" y="2731"/>
                    <a:pt x="277" y="3146"/>
                    <a:pt x="450" y="3457"/>
                  </a:cubicBezTo>
                  <a:cubicBezTo>
                    <a:pt x="588" y="3457"/>
                    <a:pt x="726" y="3319"/>
                    <a:pt x="864" y="3319"/>
                  </a:cubicBezTo>
                  <a:cubicBezTo>
                    <a:pt x="726" y="3146"/>
                    <a:pt x="726" y="3146"/>
                    <a:pt x="726" y="3008"/>
                  </a:cubicBezTo>
                  <a:cubicBezTo>
                    <a:pt x="588" y="2005"/>
                    <a:pt x="450" y="1003"/>
                    <a:pt x="277" y="1"/>
                  </a:cubicBezTo>
                  <a:close/>
                </a:path>
              </a:pathLst>
            </a:custGeom>
            <a:solidFill>
              <a:srgbClr val="FFD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8"/>
            <p:cNvSpPr/>
            <p:nvPr/>
          </p:nvSpPr>
          <p:spPr>
            <a:xfrm>
              <a:off x="2672366" y="3509682"/>
              <a:ext cx="571146" cy="538243"/>
            </a:xfrm>
            <a:custGeom>
              <a:avLst/>
              <a:gdLst/>
              <a:ahLst/>
              <a:cxnLst/>
              <a:rect l="l" t="t" r="r" b="b"/>
              <a:pathLst>
                <a:path w="31801" h="29969" extrusionOk="0">
                  <a:moveTo>
                    <a:pt x="29070" y="2178"/>
                  </a:moveTo>
                  <a:cubicBezTo>
                    <a:pt x="29208" y="2178"/>
                    <a:pt x="29381" y="2316"/>
                    <a:pt x="29381" y="2454"/>
                  </a:cubicBezTo>
                  <a:cubicBezTo>
                    <a:pt x="29519" y="2593"/>
                    <a:pt x="29519" y="2731"/>
                    <a:pt x="29381" y="2869"/>
                  </a:cubicBezTo>
                  <a:cubicBezTo>
                    <a:pt x="29381" y="3906"/>
                    <a:pt x="29519" y="4770"/>
                    <a:pt x="29519" y="5773"/>
                  </a:cubicBezTo>
                  <a:cubicBezTo>
                    <a:pt x="29519" y="7190"/>
                    <a:pt x="29658" y="8641"/>
                    <a:pt x="29519" y="9955"/>
                  </a:cubicBezTo>
                  <a:cubicBezTo>
                    <a:pt x="29519" y="10093"/>
                    <a:pt x="29519" y="10231"/>
                    <a:pt x="29381" y="10370"/>
                  </a:cubicBezTo>
                  <a:cubicBezTo>
                    <a:pt x="29381" y="10508"/>
                    <a:pt x="29208" y="10646"/>
                    <a:pt x="29208" y="10646"/>
                  </a:cubicBezTo>
                  <a:cubicBezTo>
                    <a:pt x="28344" y="11096"/>
                    <a:pt x="27653" y="11683"/>
                    <a:pt x="26789" y="12098"/>
                  </a:cubicBezTo>
                  <a:cubicBezTo>
                    <a:pt x="25925" y="12686"/>
                    <a:pt x="24749" y="13239"/>
                    <a:pt x="23747" y="13826"/>
                  </a:cubicBezTo>
                  <a:cubicBezTo>
                    <a:pt x="22883" y="14552"/>
                    <a:pt x="21880" y="15140"/>
                    <a:pt x="21293" y="15693"/>
                  </a:cubicBezTo>
                  <a:cubicBezTo>
                    <a:pt x="20429" y="16280"/>
                    <a:pt x="19565" y="16868"/>
                    <a:pt x="18700" y="17421"/>
                  </a:cubicBezTo>
                  <a:cubicBezTo>
                    <a:pt x="17698" y="18285"/>
                    <a:pt x="16696" y="19011"/>
                    <a:pt x="15693" y="19737"/>
                  </a:cubicBezTo>
                  <a:lnTo>
                    <a:pt x="14242" y="20877"/>
                  </a:lnTo>
                  <a:cubicBezTo>
                    <a:pt x="13516" y="21465"/>
                    <a:pt x="12790" y="22053"/>
                    <a:pt x="12099" y="22467"/>
                  </a:cubicBezTo>
                  <a:lnTo>
                    <a:pt x="11373" y="23055"/>
                  </a:lnTo>
                  <a:cubicBezTo>
                    <a:pt x="10923" y="23332"/>
                    <a:pt x="10509" y="23608"/>
                    <a:pt x="10059" y="24057"/>
                  </a:cubicBezTo>
                  <a:lnTo>
                    <a:pt x="9506" y="24472"/>
                  </a:lnTo>
                  <a:lnTo>
                    <a:pt x="9057" y="24783"/>
                  </a:lnTo>
                  <a:lnTo>
                    <a:pt x="8919" y="24922"/>
                  </a:lnTo>
                  <a:cubicBezTo>
                    <a:pt x="8642" y="25060"/>
                    <a:pt x="8331" y="25336"/>
                    <a:pt x="8054" y="25647"/>
                  </a:cubicBezTo>
                  <a:cubicBezTo>
                    <a:pt x="6741" y="26512"/>
                    <a:pt x="5462" y="27514"/>
                    <a:pt x="3872" y="28240"/>
                  </a:cubicBezTo>
                  <a:lnTo>
                    <a:pt x="3457" y="28240"/>
                  </a:lnTo>
                  <a:cubicBezTo>
                    <a:pt x="3146" y="28240"/>
                    <a:pt x="3008" y="28102"/>
                    <a:pt x="3008" y="27929"/>
                  </a:cubicBezTo>
                  <a:cubicBezTo>
                    <a:pt x="2593" y="26650"/>
                    <a:pt x="2420" y="25336"/>
                    <a:pt x="2144" y="23781"/>
                  </a:cubicBezTo>
                  <a:cubicBezTo>
                    <a:pt x="2006" y="22329"/>
                    <a:pt x="2006" y="20877"/>
                    <a:pt x="2006" y="19460"/>
                  </a:cubicBezTo>
                  <a:lnTo>
                    <a:pt x="2006" y="19011"/>
                  </a:lnTo>
                  <a:cubicBezTo>
                    <a:pt x="2144" y="19011"/>
                    <a:pt x="2144" y="18873"/>
                    <a:pt x="2282" y="18873"/>
                  </a:cubicBezTo>
                  <a:cubicBezTo>
                    <a:pt x="2593" y="18873"/>
                    <a:pt x="2870" y="18734"/>
                    <a:pt x="3284" y="18596"/>
                  </a:cubicBezTo>
                  <a:cubicBezTo>
                    <a:pt x="3734" y="18423"/>
                    <a:pt x="4321" y="18147"/>
                    <a:pt x="4874" y="17732"/>
                  </a:cubicBezTo>
                  <a:lnTo>
                    <a:pt x="5462" y="17283"/>
                  </a:lnTo>
                  <a:cubicBezTo>
                    <a:pt x="5739" y="17006"/>
                    <a:pt x="6188" y="16695"/>
                    <a:pt x="6464" y="16557"/>
                  </a:cubicBezTo>
                  <a:lnTo>
                    <a:pt x="6603" y="16419"/>
                  </a:lnTo>
                  <a:cubicBezTo>
                    <a:pt x="7778" y="15554"/>
                    <a:pt x="9057" y="14829"/>
                    <a:pt x="10197" y="13964"/>
                  </a:cubicBezTo>
                  <a:cubicBezTo>
                    <a:pt x="12099" y="12686"/>
                    <a:pt x="13516" y="11821"/>
                    <a:pt x="14967" y="10957"/>
                  </a:cubicBezTo>
                  <a:cubicBezTo>
                    <a:pt x="16108" y="10231"/>
                    <a:pt x="17283" y="9644"/>
                    <a:pt x="18286" y="8918"/>
                  </a:cubicBezTo>
                  <a:lnTo>
                    <a:pt x="19876" y="8054"/>
                  </a:lnTo>
                  <a:cubicBezTo>
                    <a:pt x="21293" y="7190"/>
                    <a:pt x="22883" y="6326"/>
                    <a:pt x="24473" y="5185"/>
                  </a:cubicBezTo>
                  <a:cubicBezTo>
                    <a:pt x="24888" y="5047"/>
                    <a:pt x="25337" y="4770"/>
                    <a:pt x="25614" y="4459"/>
                  </a:cubicBezTo>
                  <a:cubicBezTo>
                    <a:pt x="25925" y="4321"/>
                    <a:pt x="26201" y="4044"/>
                    <a:pt x="26339" y="3906"/>
                  </a:cubicBezTo>
                  <a:lnTo>
                    <a:pt x="26616" y="3733"/>
                  </a:lnTo>
                  <a:cubicBezTo>
                    <a:pt x="27342" y="3180"/>
                    <a:pt x="28068" y="2731"/>
                    <a:pt x="28794" y="2316"/>
                  </a:cubicBezTo>
                  <a:cubicBezTo>
                    <a:pt x="28932" y="2316"/>
                    <a:pt x="28932" y="2178"/>
                    <a:pt x="29070" y="2178"/>
                  </a:cubicBezTo>
                  <a:close/>
                  <a:moveTo>
                    <a:pt x="31109" y="0"/>
                  </a:moveTo>
                  <a:cubicBezTo>
                    <a:pt x="30937" y="0"/>
                    <a:pt x="30660" y="0"/>
                    <a:pt x="30522" y="138"/>
                  </a:cubicBezTo>
                  <a:cubicBezTo>
                    <a:pt x="30072" y="277"/>
                    <a:pt x="29658" y="588"/>
                    <a:pt x="29208" y="726"/>
                  </a:cubicBezTo>
                  <a:cubicBezTo>
                    <a:pt x="28794" y="864"/>
                    <a:pt x="28344" y="1141"/>
                    <a:pt x="27929" y="1314"/>
                  </a:cubicBezTo>
                  <a:lnTo>
                    <a:pt x="25337" y="2593"/>
                  </a:lnTo>
                  <a:cubicBezTo>
                    <a:pt x="22019" y="4321"/>
                    <a:pt x="18839" y="6187"/>
                    <a:pt x="15693" y="7916"/>
                  </a:cubicBezTo>
                  <a:cubicBezTo>
                    <a:pt x="13965" y="8918"/>
                    <a:pt x="12375" y="9782"/>
                    <a:pt x="10785" y="10819"/>
                  </a:cubicBezTo>
                  <a:cubicBezTo>
                    <a:pt x="9333" y="11683"/>
                    <a:pt x="7778" y="12686"/>
                    <a:pt x="6326" y="13688"/>
                  </a:cubicBezTo>
                  <a:cubicBezTo>
                    <a:pt x="4321" y="15278"/>
                    <a:pt x="2420" y="17006"/>
                    <a:pt x="139" y="18147"/>
                  </a:cubicBezTo>
                  <a:cubicBezTo>
                    <a:pt x="139" y="18285"/>
                    <a:pt x="139" y="18285"/>
                    <a:pt x="1" y="18423"/>
                  </a:cubicBezTo>
                  <a:cubicBezTo>
                    <a:pt x="139" y="22053"/>
                    <a:pt x="139" y="25647"/>
                    <a:pt x="554" y="29242"/>
                  </a:cubicBezTo>
                  <a:lnTo>
                    <a:pt x="554" y="29380"/>
                  </a:lnTo>
                  <a:lnTo>
                    <a:pt x="554" y="29657"/>
                  </a:lnTo>
                  <a:cubicBezTo>
                    <a:pt x="692" y="29830"/>
                    <a:pt x="1003" y="29968"/>
                    <a:pt x="1141" y="29968"/>
                  </a:cubicBezTo>
                  <a:lnTo>
                    <a:pt x="1280" y="29830"/>
                  </a:lnTo>
                  <a:cubicBezTo>
                    <a:pt x="2593" y="29519"/>
                    <a:pt x="3872" y="28966"/>
                    <a:pt x="5186" y="28378"/>
                  </a:cubicBezTo>
                  <a:cubicBezTo>
                    <a:pt x="7329" y="26788"/>
                    <a:pt x="9333" y="25198"/>
                    <a:pt x="11649" y="23781"/>
                  </a:cubicBezTo>
                  <a:cubicBezTo>
                    <a:pt x="14691" y="21603"/>
                    <a:pt x="17975" y="19599"/>
                    <a:pt x="21016" y="17421"/>
                  </a:cubicBezTo>
                  <a:cubicBezTo>
                    <a:pt x="21742" y="16868"/>
                    <a:pt x="22468" y="16419"/>
                    <a:pt x="23159" y="15831"/>
                  </a:cubicBezTo>
                  <a:cubicBezTo>
                    <a:pt x="23747" y="15416"/>
                    <a:pt x="24473" y="14967"/>
                    <a:pt x="25199" y="14414"/>
                  </a:cubicBezTo>
                  <a:cubicBezTo>
                    <a:pt x="26616" y="13550"/>
                    <a:pt x="28068" y="12547"/>
                    <a:pt x="29381" y="11510"/>
                  </a:cubicBezTo>
                  <a:cubicBezTo>
                    <a:pt x="30245" y="10957"/>
                    <a:pt x="30937" y="10370"/>
                    <a:pt x="31662" y="9644"/>
                  </a:cubicBezTo>
                  <a:cubicBezTo>
                    <a:pt x="31662" y="9506"/>
                    <a:pt x="31801" y="9506"/>
                    <a:pt x="31801" y="9506"/>
                  </a:cubicBezTo>
                  <a:lnTo>
                    <a:pt x="31801" y="7639"/>
                  </a:lnTo>
                  <a:cubicBezTo>
                    <a:pt x="31662" y="6775"/>
                    <a:pt x="31662" y="5773"/>
                    <a:pt x="31524" y="4908"/>
                  </a:cubicBezTo>
                  <a:cubicBezTo>
                    <a:pt x="31386" y="3457"/>
                    <a:pt x="31248" y="1867"/>
                    <a:pt x="31248" y="450"/>
                  </a:cubicBezTo>
                  <a:lnTo>
                    <a:pt x="31248" y="277"/>
                  </a:lnTo>
                  <a:lnTo>
                    <a:pt x="31248" y="138"/>
                  </a:lnTo>
                  <a:lnTo>
                    <a:pt x="31248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8"/>
            <p:cNvSpPr/>
            <p:nvPr/>
          </p:nvSpPr>
          <p:spPr>
            <a:xfrm>
              <a:off x="2682298" y="4034868"/>
              <a:ext cx="18" cy="2496"/>
            </a:xfrm>
            <a:custGeom>
              <a:avLst/>
              <a:gdLst/>
              <a:ahLst/>
              <a:cxnLst/>
              <a:rect l="l" t="t" r="r" b="b"/>
              <a:pathLst>
                <a:path w="1" h="139" extrusionOk="0">
                  <a:moveTo>
                    <a:pt x="1" y="138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8"/>
            <p:cNvSpPr/>
            <p:nvPr/>
          </p:nvSpPr>
          <p:spPr>
            <a:xfrm>
              <a:off x="3238537" y="3698388"/>
              <a:ext cx="10560" cy="8100"/>
            </a:xfrm>
            <a:custGeom>
              <a:avLst/>
              <a:gdLst/>
              <a:ahLst/>
              <a:cxnLst/>
              <a:rect l="l" t="t" r="r" b="b"/>
              <a:pathLst>
                <a:path w="588" h="451" extrusionOk="0">
                  <a:moveTo>
                    <a:pt x="588" y="1"/>
                  </a:moveTo>
                  <a:cubicBezTo>
                    <a:pt x="533" y="1"/>
                    <a:pt x="500" y="23"/>
                    <a:pt x="469" y="59"/>
                  </a:cubicBezTo>
                  <a:lnTo>
                    <a:pt x="469" y="59"/>
                  </a:lnTo>
                  <a:cubicBezTo>
                    <a:pt x="506" y="39"/>
                    <a:pt x="545" y="20"/>
                    <a:pt x="588" y="1"/>
                  </a:cubicBezTo>
                  <a:close/>
                  <a:moveTo>
                    <a:pt x="469" y="59"/>
                  </a:moveTo>
                  <a:cubicBezTo>
                    <a:pt x="239" y="186"/>
                    <a:pt x="119" y="331"/>
                    <a:pt x="0" y="450"/>
                  </a:cubicBezTo>
                  <a:cubicBezTo>
                    <a:pt x="138" y="450"/>
                    <a:pt x="277" y="450"/>
                    <a:pt x="277" y="312"/>
                  </a:cubicBezTo>
                  <a:cubicBezTo>
                    <a:pt x="381" y="208"/>
                    <a:pt x="422" y="116"/>
                    <a:pt x="469" y="59"/>
                  </a:cubicBez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8"/>
            <p:cNvSpPr/>
            <p:nvPr/>
          </p:nvSpPr>
          <p:spPr>
            <a:xfrm>
              <a:off x="2656849" y="3851102"/>
              <a:ext cx="18" cy="15553"/>
            </a:xfrm>
            <a:custGeom>
              <a:avLst/>
              <a:gdLst/>
              <a:ahLst/>
              <a:cxnLst/>
              <a:rect l="l" t="t" r="r" b="b"/>
              <a:pathLst>
                <a:path w="1" h="866" extrusionOk="0">
                  <a:moveTo>
                    <a:pt x="1" y="865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865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8"/>
            <p:cNvSpPr/>
            <p:nvPr/>
          </p:nvSpPr>
          <p:spPr>
            <a:xfrm>
              <a:off x="2656849" y="3902629"/>
              <a:ext cx="2496" cy="21139"/>
            </a:xfrm>
            <a:custGeom>
              <a:avLst/>
              <a:gdLst/>
              <a:ahLst/>
              <a:cxnLst/>
              <a:rect l="l" t="t" r="r" b="b"/>
              <a:pathLst>
                <a:path w="139" h="1177" extrusionOk="0">
                  <a:moveTo>
                    <a:pt x="139" y="1"/>
                  </a:moveTo>
                  <a:cubicBezTo>
                    <a:pt x="139" y="1"/>
                    <a:pt x="1" y="1"/>
                    <a:pt x="1" y="174"/>
                  </a:cubicBezTo>
                  <a:cubicBezTo>
                    <a:pt x="1" y="450"/>
                    <a:pt x="1" y="727"/>
                    <a:pt x="139" y="117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8"/>
            <p:cNvSpPr/>
            <p:nvPr/>
          </p:nvSpPr>
          <p:spPr>
            <a:xfrm>
              <a:off x="2659327" y="3933682"/>
              <a:ext cx="18" cy="15535"/>
            </a:xfrm>
            <a:custGeom>
              <a:avLst/>
              <a:gdLst/>
              <a:ahLst/>
              <a:cxnLst/>
              <a:rect l="l" t="t" r="r" b="b"/>
              <a:pathLst>
                <a:path w="1" h="865" extrusionOk="0">
                  <a:moveTo>
                    <a:pt x="1" y="864"/>
                  </a:moveTo>
                  <a:lnTo>
                    <a:pt x="1" y="726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864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2656849" y="3879658"/>
              <a:ext cx="2496" cy="13057"/>
            </a:xfrm>
            <a:custGeom>
              <a:avLst/>
              <a:gdLst/>
              <a:ahLst/>
              <a:cxnLst/>
              <a:rect l="l" t="t" r="r" b="b"/>
              <a:pathLst>
                <a:path w="139" h="727" extrusionOk="0">
                  <a:moveTo>
                    <a:pt x="139" y="1"/>
                  </a:moveTo>
                  <a:cubicBezTo>
                    <a:pt x="1" y="1"/>
                    <a:pt x="1" y="1"/>
                    <a:pt x="1" y="139"/>
                  </a:cubicBezTo>
                  <a:lnTo>
                    <a:pt x="1" y="727"/>
                  </a:lnTo>
                  <a:lnTo>
                    <a:pt x="139" y="589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2664302" y="4024308"/>
              <a:ext cx="2496" cy="2496"/>
            </a:xfrm>
            <a:custGeom>
              <a:avLst/>
              <a:gdLst/>
              <a:ahLst/>
              <a:cxnLst/>
              <a:rect l="l" t="t" r="r" b="b"/>
              <a:pathLst>
                <a:path w="139" h="139" extrusionOk="0">
                  <a:moveTo>
                    <a:pt x="0" y="1"/>
                  </a:moveTo>
                  <a:lnTo>
                    <a:pt x="0" y="139"/>
                  </a:lnTo>
                  <a:lnTo>
                    <a:pt x="139" y="1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B4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8"/>
            <p:cNvSpPr/>
            <p:nvPr/>
          </p:nvSpPr>
          <p:spPr>
            <a:xfrm>
              <a:off x="3220523" y="3512160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8"/>
            <p:cNvSpPr/>
            <p:nvPr/>
          </p:nvSpPr>
          <p:spPr>
            <a:xfrm>
              <a:off x="2615253" y="3491668"/>
              <a:ext cx="1254632" cy="1083922"/>
            </a:xfrm>
            <a:custGeom>
              <a:avLst/>
              <a:gdLst/>
              <a:ahLst/>
              <a:cxnLst/>
              <a:rect l="l" t="t" r="r" b="b"/>
              <a:pathLst>
                <a:path w="69857" h="60352" extrusionOk="0">
                  <a:moveTo>
                    <a:pt x="2317" y="20014"/>
                  </a:moveTo>
                  <a:lnTo>
                    <a:pt x="2317" y="20878"/>
                  </a:lnTo>
                  <a:cubicBezTo>
                    <a:pt x="2317" y="21016"/>
                    <a:pt x="2144" y="21016"/>
                    <a:pt x="2144" y="21016"/>
                  </a:cubicBezTo>
                  <a:cubicBezTo>
                    <a:pt x="1729" y="21327"/>
                    <a:pt x="1452" y="21742"/>
                    <a:pt x="1003" y="22019"/>
                  </a:cubicBezTo>
                  <a:cubicBezTo>
                    <a:pt x="1003" y="21880"/>
                    <a:pt x="1003" y="21604"/>
                    <a:pt x="865" y="21327"/>
                  </a:cubicBezTo>
                  <a:cubicBezTo>
                    <a:pt x="1141" y="21155"/>
                    <a:pt x="1280" y="20878"/>
                    <a:pt x="1591" y="20740"/>
                  </a:cubicBezTo>
                  <a:cubicBezTo>
                    <a:pt x="1729" y="20463"/>
                    <a:pt x="2006" y="20290"/>
                    <a:pt x="2317" y="20014"/>
                  </a:cubicBezTo>
                  <a:close/>
                  <a:moveTo>
                    <a:pt x="2455" y="21604"/>
                  </a:moveTo>
                  <a:lnTo>
                    <a:pt x="2455" y="22192"/>
                  </a:lnTo>
                  <a:lnTo>
                    <a:pt x="2317" y="22330"/>
                  </a:lnTo>
                  <a:cubicBezTo>
                    <a:pt x="1867" y="22606"/>
                    <a:pt x="1452" y="22883"/>
                    <a:pt x="1003" y="23332"/>
                  </a:cubicBezTo>
                  <a:lnTo>
                    <a:pt x="1003" y="22745"/>
                  </a:lnTo>
                  <a:cubicBezTo>
                    <a:pt x="1452" y="22468"/>
                    <a:pt x="1867" y="22019"/>
                    <a:pt x="2317" y="21742"/>
                  </a:cubicBezTo>
                  <a:cubicBezTo>
                    <a:pt x="2317" y="21604"/>
                    <a:pt x="2317" y="21604"/>
                    <a:pt x="2455" y="21604"/>
                  </a:cubicBezTo>
                  <a:close/>
                  <a:moveTo>
                    <a:pt x="2455" y="22883"/>
                  </a:moveTo>
                  <a:lnTo>
                    <a:pt x="2455" y="24058"/>
                  </a:lnTo>
                  <a:cubicBezTo>
                    <a:pt x="2144" y="24058"/>
                    <a:pt x="2006" y="24196"/>
                    <a:pt x="1867" y="24335"/>
                  </a:cubicBezTo>
                  <a:cubicBezTo>
                    <a:pt x="1591" y="24473"/>
                    <a:pt x="1452" y="24611"/>
                    <a:pt x="1141" y="24784"/>
                  </a:cubicBezTo>
                  <a:cubicBezTo>
                    <a:pt x="1141" y="24784"/>
                    <a:pt x="1141" y="24922"/>
                    <a:pt x="1003" y="24922"/>
                  </a:cubicBezTo>
                  <a:lnTo>
                    <a:pt x="1003" y="24058"/>
                  </a:lnTo>
                  <a:cubicBezTo>
                    <a:pt x="1452" y="23747"/>
                    <a:pt x="1867" y="23332"/>
                    <a:pt x="2317" y="23056"/>
                  </a:cubicBezTo>
                  <a:cubicBezTo>
                    <a:pt x="2317" y="22883"/>
                    <a:pt x="2455" y="22883"/>
                    <a:pt x="2455" y="22883"/>
                  </a:cubicBezTo>
                  <a:close/>
                  <a:moveTo>
                    <a:pt x="2455" y="24611"/>
                  </a:moveTo>
                  <a:lnTo>
                    <a:pt x="2455" y="25337"/>
                  </a:lnTo>
                  <a:lnTo>
                    <a:pt x="2455" y="25475"/>
                  </a:lnTo>
                  <a:cubicBezTo>
                    <a:pt x="2006" y="25786"/>
                    <a:pt x="1729" y="26063"/>
                    <a:pt x="1280" y="26339"/>
                  </a:cubicBezTo>
                  <a:cubicBezTo>
                    <a:pt x="1280" y="26512"/>
                    <a:pt x="1141" y="26512"/>
                    <a:pt x="1141" y="26512"/>
                  </a:cubicBezTo>
                  <a:cubicBezTo>
                    <a:pt x="1141" y="26201"/>
                    <a:pt x="1003" y="25925"/>
                    <a:pt x="1003" y="25648"/>
                  </a:cubicBezTo>
                  <a:lnTo>
                    <a:pt x="1141" y="25648"/>
                  </a:lnTo>
                  <a:cubicBezTo>
                    <a:pt x="1452" y="25337"/>
                    <a:pt x="1591" y="25199"/>
                    <a:pt x="1867" y="25060"/>
                  </a:cubicBezTo>
                  <a:cubicBezTo>
                    <a:pt x="2006" y="24922"/>
                    <a:pt x="2144" y="24784"/>
                    <a:pt x="2455" y="24611"/>
                  </a:cubicBezTo>
                  <a:close/>
                  <a:moveTo>
                    <a:pt x="2593" y="26201"/>
                  </a:moveTo>
                  <a:lnTo>
                    <a:pt x="2593" y="27376"/>
                  </a:lnTo>
                  <a:cubicBezTo>
                    <a:pt x="2144" y="27653"/>
                    <a:pt x="1591" y="28068"/>
                    <a:pt x="1141" y="28379"/>
                  </a:cubicBezTo>
                  <a:lnTo>
                    <a:pt x="1141" y="27203"/>
                  </a:lnTo>
                  <a:cubicBezTo>
                    <a:pt x="1591" y="26927"/>
                    <a:pt x="2006" y="26512"/>
                    <a:pt x="2455" y="26201"/>
                  </a:cubicBezTo>
                  <a:close/>
                  <a:moveTo>
                    <a:pt x="2593" y="28068"/>
                  </a:moveTo>
                  <a:cubicBezTo>
                    <a:pt x="2731" y="28379"/>
                    <a:pt x="2731" y="28655"/>
                    <a:pt x="2731" y="28932"/>
                  </a:cubicBezTo>
                  <a:cubicBezTo>
                    <a:pt x="2144" y="29381"/>
                    <a:pt x="1729" y="29658"/>
                    <a:pt x="1280" y="30107"/>
                  </a:cubicBezTo>
                  <a:lnTo>
                    <a:pt x="1280" y="29243"/>
                  </a:lnTo>
                  <a:lnTo>
                    <a:pt x="1280" y="29105"/>
                  </a:lnTo>
                  <a:cubicBezTo>
                    <a:pt x="1591" y="28793"/>
                    <a:pt x="2006" y="28517"/>
                    <a:pt x="2455" y="28240"/>
                  </a:cubicBezTo>
                  <a:cubicBezTo>
                    <a:pt x="2455" y="28068"/>
                    <a:pt x="2593" y="28068"/>
                    <a:pt x="2593" y="28068"/>
                  </a:cubicBezTo>
                  <a:close/>
                  <a:moveTo>
                    <a:pt x="2731" y="29658"/>
                  </a:moveTo>
                  <a:lnTo>
                    <a:pt x="2870" y="29796"/>
                  </a:lnTo>
                  <a:lnTo>
                    <a:pt x="2870" y="30383"/>
                  </a:lnTo>
                  <a:cubicBezTo>
                    <a:pt x="2870" y="30522"/>
                    <a:pt x="2870" y="30660"/>
                    <a:pt x="3008" y="30971"/>
                  </a:cubicBezTo>
                  <a:cubicBezTo>
                    <a:pt x="2455" y="30971"/>
                    <a:pt x="1867" y="31109"/>
                    <a:pt x="1452" y="31386"/>
                  </a:cubicBezTo>
                  <a:lnTo>
                    <a:pt x="1452" y="31248"/>
                  </a:lnTo>
                  <a:cubicBezTo>
                    <a:pt x="1452" y="31109"/>
                    <a:pt x="1452" y="30971"/>
                    <a:pt x="1280" y="30833"/>
                  </a:cubicBezTo>
                  <a:cubicBezTo>
                    <a:pt x="1452" y="30833"/>
                    <a:pt x="1452" y="30833"/>
                    <a:pt x="1452" y="30660"/>
                  </a:cubicBezTo>
                  <a:cubicBezTo>
                    <a:pt x="1591" y="30660"/>
                    <a:pt x="1591" y="30660"/>
                    <a:pt x="1591" y="30522"/>
                  </a:cubicBezTo>
                  <a:cubicBezTo>
                    <a:pt x="2006" y="30383"/>
                    <a:pt x="2317" y="30107"/>
                    <a:pt x="2593" y="29796"/>
                  </a:cubicBezTo>
                  <a:lnTo>
                    <a:pt x="2731" y="29658"/>
                  </a:lnTo>
                  <a:close/>
                  <a:moveTo>
                    <a:pt x="34289" y="865"/>
                  </a:moveTo>
                  <a:lnTo>
                    <a:pt x="34428" y="1003"/>
                  </a:lnTo>
                  <a:lnTo>
                    <a:pt x="34428" y="1141"/>
                  </a:lnTo>
                  <a:lnTo>
                    <a:pt x="34428" y="1280"/>
                  </a:lnTo>
                  <a:lnTo>
                    <a:pt x="34428" y="1453"/>
                  </a:lnTo>
                  <a:cubicBezTo>
                    <a:pt x="34428" y="2870"/>
                    <a:pt x="34566" y="4460"/>
                    <a:pt x="34704" y="5911"/>
                  </a:cubicBezTo>
                  <a:cubicBezTo>
                    <a:pt x="34842" y="6776"/>
                    <a:pt x="34842" y="7778"/>
                    <a:pt x="34981" y="8642"/>
                  </a:cubicBezTo>
                  <a:lnTo>
                    <a:pt x="34981" y="10509"/>
                  </a:lnTo>
                  <a:cubicBezTo>
                    <a:pt x="34981" y="10509"/>
                    <a:pt x="34842" y="10509"/>
                    <a:pt x="34842" y="10647"/>
                  </a:cubicBezTo>
                  <a:cubicBezTo>
                    <a:pt x="34117" y="11373"/>
                    <a:pt x="33425" y="11960"/>
                    <a:pt x="32561" y="12513"/>
                  </a:cubicBezTo>
                  <a:cubicBezTo>
                    <a:pt x="31248" y="13550"/>
                    <a:pt x="29796" y="14553"/>
                    <a:pt x="28379" y="15417"/>
                  </a:cubicBezTo>
                  <a:cubicBezTo>
                    <a:pt x="27653" y="15970"/>
                    <a:pt x="26927" y="16419"/>
                    <a:pt x="26339" y="16834"/>
                  </a:cubicBezTo>
                  <a:cubicBezTo>
                    <a:pt x="25648" y="17422"/>
                    <a:pt x="24922" y="17871"/>
                    <a:pt x="24196" y="18424"/>
                  </a:cubicBezTo>
                  <a:cubicBezTo>
                    <a:pt x="21155" y="20602"/>
                    <a:pt x="17871" y="22606"/>
                    <a:pt x="14829" y="24784"/>
                  </a:cubicBezTo>
                  <a:cubicBezTo>
                    <a:pt x="12513" y="26201"/>
                    <a:pt x="10509" y="27791"/>
                    <a:pt x="8366" y="29381"/>
                  </a:cubicBezTo>
                  <a:cubicBezTo>
                    <a:pt x="7329" y="30107"/>
                    <a:pt x="6464" y="30833"/>
                    <a:pt x="5324" y="31386"/>
                  </a:cubicBezTo>
                  <a:cubicBezTo>
                    <a:pt x="4909" y="31386"/>
                    <a:pt x="4321" y="31248"/>
                    <a:pt x="3872" y="31109"/>
                  </a:cubicBezTo>
                  <a:cubicBezTo>
                    <a:pt x="3872" y="30971"/>
                    <a:pt x="3872" y="30833"/>
                    <a:pt x="3734" y="30660"/>
                  </a:cubicBezTo>
                  <a:lnTo>
                    <a:pt x="3734" y="30383"/>
                  </a:lnTo>
                  <a:lnTo>
                    <a:pt x="3734" y="30245"/>
                  </a:lnTo>
                  <a:cubicBezTo>
                    <a:pt x="3319" y="26650"/>
                    <a:pt x="3319" y="23056"/>
                    <a:pt x="3181" y="19426"/>
                  </a:cubicBezTo>
                  <a:cubicBezTo>
                    <a:pt x="3319" y="19288"/>
                    <a:pt x="3319" y="19288"/>
                    <a:pt x="3319" y="19150"/>
                  </a:cubicBezTo>
                  <a:cubicBezTo>
                    <a:pt x="5600" y="18009"/>
                    <a:pt x="7501" y="16281"/>
                    <a:pt x="9506" y="14691"/>
                  </a:cubicBezTo>
                  <a:cubicBezTo>
                    <a:pt x="10958" y="13689"/>
                    <a:pt x="12513" y="12686"/>
                    <a:pt x="13965" y="11822"/>
                  </a:cubicBezTo>
                  <a:cubicBezTo>
                    <a:pt x="15555" y="10785"/>
                    <a:pt x="17145" y="9921"/>
                    <a:pt x="18873" y="8919"/>
                  </a:cubicBezTo>
                  <a:cubicBezTo>
                    <a:pt x="22019" y="7190"/>
                    <a:pt x="25199" y="5324"/>
                    <a:pt x="28517" y="3596"/>
                  </a:cubicBezTo>
                  <a:lnTo>
                    <a:pt x="31109" y="2317"/>
                  </a:lnTo>
                  <a:cubicBezTo>
                    <a:pt x="31524" y="2144"/>
                    <a:pt x="31974" y="1867"/>
                    <a:pt x="32388" y="1729"/>
                  </a:cubicBezTo>
                  <a:cubicBezTo>
                    <a:pt x="32838" y="1591"/>
                    <a:pt x="33252" y="1280"/>
                    <a:pt x="33702" y="1141"/>
                  </a:cubicBezTo>
                  <a:cubicBezTo>
                    <a:pt x="33840" y="1003"/>
                    <a:pt x="34117" y="1003"/>
                    <a:pt x="34289" y="1003"/>
                  </a:cubicBezTo>
                  <a:lnTo>
                    <a:pt x="34289" y="865"/>
                  </a:lnTo>
                  <a:close/>
                  <a:moveTo>
                    <a:pt x="3181" y="31835"/>
                  </a:moveTo>
                  <a:cubicBezTo>
                    <a:pt x="3181" y="31835"/>
                    <a:pt x="3319" y="31835"/>
                    <a:pt x="3319" y="31973"/>
                  </a:cubicBezTo>
                  <a:lnTo>
                    <a:pt x="3457" y="31973"/>
                  </a:lnTo>
                  <a:cubicBezTo>
                    <a:pt x="3457" y="32388"/>
                    <a:pt x="3319" y="32838"/>
                    <a:pt x="3181" y="33252"/>
                  </a:cubicBezTo>
                  <a:cubicBezTo>
                    <a:pt x="2731" y="32976"/>
                    <a:pt x="2317" y="32561"/>
                    <a:pt x="1867" y="32112"/>
                  </a:cubicBezTo>
                  <a:cubicBezTo>
                    <a:pt x="2144" y="31973"/>
                    <a:pt x="2317" y="31973"/>
                    <a:pt x="2593" y="31835"/>
                  </a:cubicBezTo>
                  <a:close/>
                  <a:moveTo>
                    <a:pt x="4045" y="32250"/>
                  </a:moveTo>
                  <a:cubicBezTo>
                    <a:pt x="4321" y="32388"/>
                    <a:pt x="4598" y="32561"/>
                    <a:pt x="4909" y="32838"/>
                  </a:cubicBezTo>
                  <a:cubicBezTo>
                    <a:pt x="4736" y="33425"/>
                    <a:pt x="4736" y="33978"/>
                    <a:pt x="4598" y="34566"/>
                  </a:cubicBezTo>
                  <a:cubicBezTo>
                    <a:pt x="4321" y="34289"/>
                    <a:pt x="4045" y="33978"/>
                    <a:pt x="3734" y="33702"/>
                  </a:cubicBezTo>
                  <a:lnTo>
                    <a:pt x="3734" y="33563"/>
                  </a:lnTo>
                  <a:cubicBezTo>
                    <a:pt x="3872" y="33114"/>
                    <a:pt x="3872" y="32699"/>
                    <a:pt x="4045" y="32250"/>
                  </a:cubicBezTo>
                  <a:close/>
                  <a:moveTo>
                    <a:pt x="5462" y="33114"/>
                  </a:moveTo>
                  <a:cubicBezTo>
                    <a:pt x="5600" y="33252"/>
                    <a:pt x="5773" y="33252"/>
                    <a:pt x="5911" y="33425"/>
                  </a:cubicBezTo>
                  <a:cubicBezTo>
                    <a:pt x="5911" y="33702"/>
                    <a:pt x="5773" y="34116"/>
                    <a:pt x="5773" y="34428"/>
                  </a:cubicBezTo>
                  <a:cubicBezTo>
                    <a:pt x="5600" y="34704"/>
                    <a:pt x="5600" y="34981"/>
                    <a:pt x="5600" y="35153"/>
                  </a:cubicBezTo>
                  <a:cubicBezTo>
                    <a:pt x="5462" y="35153"/>
                    <a:pt x="5324" y="34981"/>
                    <a:pt x="5186" y="34842"/>
                  </a:cubicBezTo>
                  <a:lnTo>
                    <a:pt x="5186" y="34566"/>
                  </a:lnTo>
                  <a:cubicBezTo>
                    <a:pt x="5324" y="34428"/>
                    <a:pt x="5324" y="34289"/>
                    <a:pt x="5324" y="33978"/>
                  </a:cubicBezTo>
                  <a:cubicBezTo>
                    <a:pt x="5324" y="33702"/>
                    <a:pt x="5462" y="33425"/>
                    <a:pt x="5462" y="33114"/>
                  </a:cubicBezTo>
                  <a:close/>
                  <a:moveTo>
                    <a:pt x="6464" y="33702"/>
                  </a:moveTo>
                  <a:cubicBezTo>
                    <a:pt x="6637" y="33840"/>
                    <a:pt x="6776" y="33840"/>
                    <a:pt x="6914" y="33978"/>
                  </a:cubicBezTo>
                  <a:cubicBezTo>
                    <a:pt x="6914" y="34289"/>
                    <a:pt x="6776" y="34704"/>
                    <a:pt x="6776" y="35153"/>
                  </a:cubicBezTo>
                  <a:lnTo>
                    <a:pt x="6776" y="34981"/>
                  </a:lnTo>
                  <a:cubicBezTo>
                    <a:pt x="6776" y="35292"/>
                    <a:pt x="6637" y="35568"/>
                    <a:pt x="6637" y="35845"/>
                  </a:cubicBezTo>
                  <a:cubicBezTo>
                    <a:pt x="6464" y="35845"/>
                    <a:pt x="6326" y="35706"/>
                    <a:pt x="6188" y="35568"/>
                  </a:cubicBezTo>
                  <a:lnTo>
                    <a:pt x="6188" y="35292"/>
                  </a:lnTo>
                  <a:cubicBezTo>
                    <a:pt x="6188" y="34842"/>
                    <a:pt x="6326" y="34566"/>
                    <a:pt x="6326" y="34116"/>
                  </a:cubicBezTo>
                  <a:cubicBezTo>
                    <a:pt x="6464" y="33978"/>
                    <a:pt x="6464" y="33840"/>
                    <a:pt x="6464" y="33702"/>
                  </a:cubicBezTo>
                  <a:close/>
                  <a:moveTo>
                    <a:pt x="7501" y="34289"/>
                  </a:moveTo>
                  <a:cubicBezTo>
                    <a:pt x="7778" y="34428"/>
                    <a:pt x="8054" y="34704"/>
                    <a:pt x="8366" y="34842"/>
                  </a:cubicBezTo>
                  <a:cubicBezTo>
                    <a:pt x="8193" y="35430"/>
                    <a:pt x="8054" y="36156"/>
                    <a:pt x="8054" y="36882"/>
                  </a:cubicBezTo>
                  <a:cubicBezTo>
                    <a:pt x="7778" y="36709"/>
                    <a:pt x="7501" y="36432"/>
                    <a:pt x="7190" y="36294"/>
                  </a:cubicBezTo>
                  <a:lnTo>
                    <a:pt x="7190" y="36018"/>
                  </a:lnTo>
                  <a:cubicBezTo>
                    <a:pt x="7329" y="35430"/>
                    <a:pt x="7329" y="34842"/>
                    <a:pt x="7501" y="34289"/>
                  </a:cubicBezTo>
                  <a:close/>
                  <a:moveTo>
                    <a:pt x="8780" y="35153"/>
                  </a:moveTo>
                  <a:cubicBezTo>
                    <a:pt x="9057" y="35292"/>
                    <a:pt x="9230" y="35430"/>
                    <a:pt x="9368" y="35430"/>
                  </a:cubicBezTo>
                  <a:lnTo>
                    <a:pt x="9368" y="36156"/>
                  </a:lnTo>
                  <a:cubicBezTo>
                    <a:pt x="9230" y="36709"/>
                    <a:pt x="9230" y="37158"/>
                    <a:pt x="9057" y="37573"/>
                  </a:cubicBezTo>
                  <a:cubicBezTo>
                    <a:pt x="8919" y="37435"/>
                    <a:pt x="8780" y="37296"/>
                    <a:pt x="8642" y="37296"/>
                  </a:cubicBezTo>
                  <a:cubicBezTo>
                    <a:pt x="8642" y="37296"/>
                    <a:pt x="8642" y="37158"/>
                    <a:pt x="8504" y="37158"/>
                  </a:cubicBezTo>
                  <a:lnTo>
                    <a:pt x="8642" y="37020"/>
                  </a:lnTo>
                  <a:cubicBezTo>
                    <a:pt x="8642" y="36571"/>
                    <a:pt x="8642" y="36294"/>
                    <a:pt x="8780" y="35845"/>
                  </a:cubicBezTo>
                  <a:lnTo>
                    <a:pt x="8780" y="35153"/>
                  </a:lnTo>
                  <a:close/>
                  <a:moveTo>
                    <a:pt x="9921" y="35845"/>
                  </a:moveTo>
                  <a:cubicBezTo>
                    <a:pt x="10232" y="36018"/>
                    <a:pt x="10647" y="36294"/>
                    <a:pt x="10958" y="36432"/>
                  </a:cubicBezTo>
                  <a:cubicBezTo>
                    <a:pt x="10785" y="37158"/>
                    <a:pt x="10647" y="37746"/>
                    <a:pt x="10509" y="38437"/>
                  </a:cubicBezTo>
                  <a:cubicBezTo>
                    <a:pt x="10232" y="38299"/>
                    <a:pt x="9921" y="38022"/>
                    <a:pt x="9644" y="37884"/>
                  </a:cubicBezTo>
                  <a:lnTo>
                    <a:pt x="9644" y="37746"/>
                  </a:lnTo>
                  <a:cubicBezTo>
                    <a:pt x="9783" y="37158"/>
                    <a:pt x="9921" y="36432"/>
                    <a:pt x="9921" y="35845"/>
                  </a:cubicBezTo>
                  <a:close/>
                  <a:moveTo>
                    <a:pt x="11373" y="36709"/>
                  </a:moveTo>
                  <a:cubicBezTo>
                    <a:pt x="11649" y="36882"/>
                    <a:pt x="11960" y="37158"/>
                    <a:pt x="12237" y="37296"/>
                  </a:cubicBezTo>
                  <a:cubicBezTo>
                    <a:pt x="12237" y="37573"/>
                    <a:pt x="12099" y="37884"/>
                    <a:pt x="12099" y="38022"/>
                  </a:cubicBezTo>
                  <a:cubicBezTo>
                    <a:pt x="12099" y="38437"/>
                    <a:pt x="11960" y="38886"/>
                    <a:pt x="11960" y="39163"/>
                  </a:cubicBezTo>
                  <a:cubicBezTo>
                    <a:pt x="11649" y="39025"/>
                    <a:pt x="11373" y="38886"/>
                    <a:pt x="11096" y="38748"/>
                  </a:cubicBezTo>
                  <a:cubicBezTo>
                    <a:pt x="11234" y="38437"/>
                    <a:pt x="11234" y="38161"/>
                    <a:pt x="11234" y="37884"/>
                  </a:cubicBezTo>
                  <a:cubicBezTo>
                    <a:pt x="11234" y="37435"/>
                    <a:pt x="11373" y="37158"/>
                    <a:pt x="11373" y="36709"/>
                  </a:cubicBezTo>
                  <a:close/>
                  <a:moveTo>
                    <a:pt x="12824" y="37573"/>
                  </a:moveTo>
                  <a:lnTo>
                    <a:pt x="12824" y="37746"/>
                  </a:lnTo>
                  <a:cubicBezTo>
                    <a:pt x="13101" y="37884"/>
                    <a:pt x="13377" y="38022"/>
                    <a:pt x="13550" y="38161"/>
                  </a:cubicBezTo>
                  <a:lnTo>
                    <a:pt x="13550" y="38748"/>
                  </a:lnTo>
                  <a:cubicBezTo>
                    <a:pt x="13377" y="39163"/>
                    <a:pt x="13377" y="39612"/>
                    <a:pt x="13377" y="40027"/>
                  </a:cubicBezTo>
                  <a:cubicBezTo>
                    <a:pt x="13101" y="39889"/>
                    <a:pt x="12824" y="39751"/>
                    <a:pt x="12513" y="39612"/>
                  </a:cubicBezTo>
                  <a:lnTo>
                    <a:pt x="12513" y="39474"/>
                  </a:lnTo>
                  <a:cubicBezTo>
                    <a:pt x="12686" y="38748"/>
                    <a:pt x="12686" y="38161"/>
                    <a:pt x="12824" y="37573"/>
                  </a:cubicBezTo>
                  <a:close/>
                  <a:moveTo>
                    <a:pt x="68993" y="36156"/>
                  </a:moveTo>
                  <a:cubicBezTo>
                    <a:pt x="68993" y="37020"/>
                    <a:pt x="68855" y="37884"/>
                    <a:pt x="68682" y="38748"/>
                  </a:cubicBezTo>
                  <a:cubicBezTo>
                    <a:pt x="68682" y="39025"/>
                    <a:pt x="68682" y="39301"/>
                    <a:pt x="68543" y="39751"/>
                  </a:cubicBezTo>
                  <a:lnTo>
                    <a:pt x="68543" y="39889"/>
                  </a:lnTo>
                  <a:cubicBezTo>
                    <a:pt x="68421" y="40011"/>
                    <a:pt x="68298" y="40025"/>
                    <a:pt x="68272" y="40123"/>
                  </a:cubicBezTo>
                  <a:lnTo>
                    <a:pt x="68272" y="40123"/>
                  </a:lnTo>
                  <a:cubicBezTo>
                    <a:pt x="68409" y="38993"/>
                    <a:pt x="68543" y="37731"/>
                    <a:pt x="68543" y="36571"/>
                  </a:cubicBezTo>
                  <a:cubicBezTo>
                    <a:pt x="68682" y="36432"/>
                    <a:pt x="68855" y="36294"/>
                    <a:pt x="68993" y="36156"/>
                  </a:cubicBezTo>
                  <a:close/>
                  <a:moveTo>
                    <a:pt x="14103" y="38437"/>
                  </a:moveTo>
                  <a:cubicBezTo>
                    <a:pt x="14414" y="38748"/>
                    <a:pt x="14691" y="38886"/>
                    <a:pt x="15106" y="39163"/>
                  </a:cubicBezTo>
                  <a:cubicBezTo>
                    <a:pt x="14967" y="39751"/>
                    <a:pt x="14829" y="40165"/>
                    <a:pt x="14691" y="40753"/>
                  </a:cubicBezTo>
                  <a:cubicBezTo>
                    <a:pt x="14414" y="40615"/>
                    <a:pt x="14103" y="40476"/>
                    <a:pt x="13827" y="40338"/>
                  </a:cubicBezTo>
                  <a:cubicBezTo>
                    <a:pt x="13965" y="39751"/>
                    <a:pt x="14103" y="39163"/>
                    <a:pt x="14103" y="38437"/>
                  </a:cubicBezTo>
                  <a:close/>
                  <a:moveTo>
                    <a:pt x="67990" y="37020"/>
                  </a:moveTo>
                  <a:cubicBezTo>
                    <a:pt x="67990" y="37573"/>
                    <a:pt x="67818" y="38299"/>
                    <a:pt x="67818" y="38886"/>
                  </a:cubicBezTo>
                  <a:cubicBezTo>
                    <a:pt x="67679" y="39474"/>
                    <a:pt x="67679" y="40027"/>
                    <a:pt x="67541" y="40615"/>
                  </a:cubicBezTo>
                  <a:cubicBezTo>
                    <a:pt x="67403" y="40891"/>
                    <a:pt x="67126" y="41029"/>
                    <a:pt x="66953" y="41202"/>
                  </a:cubicBezTo>
                  <a:lnTo>
                    <a:pt x="66953" y="40476"/>
                  </a:lnTo>
                  <a:cubicBezTo>
                    <a:pt x="67126" y="39612"/>
                    <a:pt x="67265" y="38610"/>
                    <a:pt x="67265" y="37573"/>
                  </a:cubicBezTo>
                  <a:cubicBezTo>
                    <a:pt x="67541" y="37296"/>
                    <a:pt x="67679" y="37158"/>
                    <a:pt x="67990" y="37020"/>
                  </a:cubicBezTo>
                  <a:close/>
                  <a:moveTo>
                    <a:pt x="15555" y="39474"/>
                  </a:moveTo>
                  <a:cubicBezTo>
                    <a:pt x="15832" y="39612"/>
                    <a:pt x="15970" y="39751"/>
                    <a:pt x="16281" y="39889"/>
                  </a:cubicBezTo>
                  <a:cubicBezTo>
                    <a:pt x="16143" y="40165"/>
                    <a:pt x="16143" y="40476"/>
                    <a:pt x="15970" y="40753"/>
                  </a:cubicBezTo>
                  <a:lnTo>
                    <a:pt x="15970" y="41479"/>
                  </a:lnTo>
                  <a:cubicBezTo>
                    <a:pt x="15693" y="41341"/>
                    <a:pt x="15417" y="41202"/>
                    <a:pt x="15279" y="41029"/>
                  </a:cubicBezTo>
                  <a:cubicBezTo>
                    <a:pt x="15279" y="40615"/>
                    <a:pt x="15555" y="40027"/>
                    <a:pt x="15555" y="39474"/>
                  </a:cubicBezTo>
                  <a:close/>
                  <a:moveTo>
                    <a:pt x="16696" y="40338"/>
                  </a:moveTo>
                  <a:cubicBezTo>
                    <a:pt x="17007" y="40476"/>
                    <a:pt x="17283" y="40615"/>
                    <a:pt x="17560" y="40753"/>
                  </a:cubicBezTo>
                  <a:cubicBezTo>
                    <a:pt x="17422" y="41341"/>
                    <a:pt x="17422" y="41894"/>
                    <a:pt x="17422" y="42343"/>
                  </a:cubicBezTo>
                  <a:cubicBezTo>
                    <a:pt x="17145" y="42205"/>
                    <a:pt x="16696" y="42066"/>
                    <a:pt x="16419" y="41755"/>
                  </a:cubicBezTo>
                  <a:lnTo>
                    <a:pt x="16419" y="41617"/>
                  </a:lnTo>
                  <a:cubicBezTo>
                    <a:pt x="16557" y="41202"/>
                    <a:pt x="16696" y="40753"/>
                    <a:pt x="16696" y="40338"/>
                  </a:cubicBezTo>
                  <a:close/>
                  <a:moveTo>
                    <a:pt x="66677" y="38022"/>
                  </a:moveTo>
                  <a:cubicBezTo>
                    <a:pt x="66677" y="38610"/>
                    <a:pt x="66539" y="39025"/>
                    <a:pt x="66539" y="39474"/>
                  </a:cubicBezTo>
                  <a:cubicBezTo>
                    <a:pt x="66400" y="40165"/>
                    <a:pt x="66400" y="40891"/>
                    <a:pt x="66262" y="41617"/>
                  </a:cubicBezTo>
                  <a:lnTo>
                    <a:pt x="66262" y="41755"/>
                  </a:lnTo>
                  <a:cubicBezTo>
                    <a:pt x="65951" y="42066"/>
                    <a:pt x="65536" y="42343"/>
                    <a:pt x="65087" y="42619"/>
                  </a:cubicBezTo>
                  <a:cubicBezTo>
                    <a:pt x="65225" y="42481"/>
                    <a:pt x="65225" y="42481"/>
                    <a:pt x="65225" y="42343"/>
                  </a:cubicBezTo>
                  <a:cubicBezTo>
                    <a:pt x="65398" y="41202"/>
                    <a:pt x="65675" y="40027"/>
                    <a:pt x="65675" y="38886"/>
                  </a:cubicBezTo>
                  <a:cubicBezTo>
                    <a:pt x="65951" y="38610"/>
                    <a:pt x="66400" y="38299"/>
                    <a:pt x="66677" y="38022"/>
                  </a:cubicBezTo>
                  <a:close/>
                  <a:moveTo>
                    <a:pt x="18147" y="41202"/>
                  </a:moveTo>
                  <a:cubicBezTo>
                    <a:pt x="18286" y="41341"/>
                    <a:pt x="18562" y="41479"/>
                    <a:pt x="18735" y="41617"/>
                  </a:cubicBezTo>
                  <a:cubicBezTo>
                    <a:pt x="18735" y="42066"/>
                    <a:pt x="18735" y="42619"/>
                    <a:pt x="18562" y="43069"/>
                  </a:cubicBezTo>
                  <a:cubicBezTo>
                    <a:pt x="18424" y="42931"/>
                    <a:pt x="18147" y="42758"/>
                    <a:pt x="18009" y="42619"/>
                  </a:cubicBezTo>
                  <a:lnTo>
                    <a:pt x="18009" y="41341"/>
                  </a:lnTo>
                  <a:lnTo>
                    <a:pt x="18147" y="41202"/>
                  </a:lnTo>
                  <a:close/>
                  <a:moveTo>
                    <a:pt x="19288" y="41894"/>
                  </a:moveTo>
                  <a:cubicBezTo>
                    <a:pt x="19737" y="42205"/>
                    <a:pt x="20014" y="42343"/>
                    <a:pt x="20290" y="42619"/>
                  </a:cubicBezTo>
                  <a:cubicBezTo>
                    <a:pt x="20290" y="42758"/>
                    <a:pt x="20152" y="43069"/>
                    <a:pt x="20152" y="43207"/>
                  </a:cubicBezTo>
                  <a:cubicBezTo>
                    <a:pt x="20152" y="43484"/>
                    <a:pt x="20152" y="43795"/>
                    <a:pt x="20014" y="43933"/>
                  </a:cubicBezTo>
                  <a:cubicBezTo>
                    <a:pt x="19737" y="43795"/>
                    <a:pt x="19426" y="43622"/>
                    <a:pt x="19150" y="43484"/>
                  </a:cubicBezTo>
                  <a:lnTo>
                    <a:pt x="19150" y="43345"/>
                  </a:lnTo>
                  <a:cubicBezTo>
                    <a:pt x="19288" y="42931"/>
                    <a:pt x="19288" y="42481"/>
                    <a:pt x="19288" y="41894"/>
                  </a:cubicBezTo>
                  <a:close/>
                  <a:moveTo>
                    <a:pt x="65087" y="39474"/>
                  </a:moveTo>
                  <a:cubicBezTo>
                    <a:pt x="64949" y="39612"/>
                    <a:pt x="64949" y="39751"/>
                    <a:pt x="64949" y="40027"/>
                  </a:cubicBezTo>
                  <a:cubicBezTo>
                    <a:pt x="64810" y="41029"/>
                    <a:pt x="64534" y="42066"/>
                    <a:pt x="64534" y="43069"/>
                  </a:cubicBezTo>
                  <a:cubicBezTo>
                    <a:pt x="64085" y="43484"/>
                    <a:pt x="63808" y="43795"/>
                    <a:pt x="63359" y="44071"/>
                  </a:cubicBezTo>
                  <a:lnTo>
                    <a:pt x="63359" y="43622"/>
                  </a:lnTo>
                  <a:cubicBezTo>
                    <a:pt x="63497" y="42481"/>
                    <a:pt x="63808" y="41479"/>
                    <a:pt x="63946" y="40476"/>
                  </a:cubicBezTo>
                  <a:cubicBezTo>
                    <a:pt x="64223" y="40027"/>
                    <a:pt x="64672" y="39751"/>
                    <a:pt x="65087" y="39474"/>
                  </a:cubicBezTo>
                  <a:close/>
                  <a:moveTo>
                    <a:pt x="20878" y="42931"/>
                  </a:moveTo>
                  <a:cubicBezTo>
                    <a:pt x="21155" y="43069"/>
                    <a:pt x="21466" y="43345"/>
                    <a:pt x="21880" y="43484"/>
                  </a:cubicBezTo>
                  <a:cubicBezTo>
                    <a:pt x="21742" y="43933"/>
                    <a:pt x="21604" y="44486"/>
                    <a:pt x="21604" y="44935"/>
                  </a:cubicBezTo>
                  <a:cubicBezTo>
                    <a:pt x="21327" y="44797"/>
                    <a:pt x="20878" y="44486"/>
                    <a:pt x="20602" y="44209"/>
                  </a:cubicBezTo>
                  <a:lnTo>
                    <a:pt x="20602" y="44071"/>
                  </a:lnTo>
                  <a:lnTo>
                    <a:pt x="20602" y="43933"/>
                  </a:lnTo>
                  <a:cubicBezTo>
                    <a:pt x="20740" y="43622"/>
                    <a:pt x="20740" y="43207"/>
                    <a:pt x="20878" y="42931"/>
                  </a:cubicBezTo>
                  <a:close/>
                  <a:moveTo>
                    <a:pt x="63220" y="40891"/>
                  </a:moveTo>
                  <a:lnTo>
                    <a:pt x="63220" y="41029"/>
                  </a:lnTo>
                  <a:cubicBezTo>
                    <a:pt x="63082" y="42205"/>
                    <a:pt x="62633" y="43345"/>
                    <a:pt x="62806" y="44659"/>
                  </a:cubicBezTo>
                  <a:cubicBezTo>
                    <a:pt x="62356" y="44935"/>
                    <a:pt x="61941" y="45212"/>
                    <a:pt x="61630" y="45523"/>
                  </a:cubicBezTo>
                  <a:lnTo>
                    <a:pt x="61630" y="45212"/>
                  </a:lnTo>
                  <a:cubicBezTo>
                    <a:pt x="61769" y="44071"/>
                    <a:pt x="62080" y="43069"/>
                    <a:pt x="62080" y="41894"/>
                  </a:cubicBezTo>
                  <a:cubicBezTo>
                    <a:pt x="62495" y="41617"/>
                    <a:pt x="62944" y="41341"/>
                    <a:pt x="63220" y="40891"/>
                  </a:cubicBezTo>
                  <a:close/>
                  <a:moveTo>
                    <a:pt x="22330" y="43795"/>
                  </a:moveTo>
                  <a:cubicBezTo>
                    <a:pt x="22468" y="43933"/>
                    <a:pt x="22606" y="43933"/>
                    <a:pt x="22745" y="44071"/>
                  </a:cubicBezTo>
                  <a:lnTo>
                    <a:pt x="22745" y="44797"/>
                  </a:lnTo>
                  <a:cubicBezTo>
                    <a:pt x="22745" y="45074"/>
                    <a:pt x="22745" y="45350"/>
                    <a:pt x="22606" y="45661"/>
                  </a:cubicBezTo>
                  <a:cubicBezTo>
                    <a:pt x="22468" y="45523"/>
                    <a:pt x="22330" y="45350"/>
                    <a:pt x="22192" y="45350"/>
                  </a:cubicBezTo>
                  <a:cubicBezTo>
                    <a:pt x="22192" y="44935"/>
                    <a:pt x="22192" y="44659"/>
                    <a:pt x="22330" y="44209"/>
                  </a:cubicBezTo>
                  <a:lnTo>
                    <a:pt x="22330" y="43795"/>
                  </a:lnTo>
                  <a:close/>
                  <a:moveTo>
                    <a:pt x="23332" y="44348"/>
                  </a:moveTo>
                  <a:cubicBezTo>
                    <a:pt x="23747" y="44659"/>
                    <a:pt x="24196" y="44935"/>
                    <a:pt x="24473" y="45074"/>
                  </a:cubicBezTo>
                  <a:cubicBezTo>
                    <a:pt x="24473" y="45661"/>
                    <a:pt x="24335" y="46214"/>
                    <a:pt x="24335" y="46664"/>
                  </a:cubicBezTo>
                  <a:cubicBezTo>
                    <a:pt x="23920" y="46525"/>
                    <a:pt x="23609" y="46214"/>
                    <a:pt x="23194" y="45938"/>
                  </a:cubicBezTo>
                  <a:lnTo>
                    <a:pt x="23194" y="45799"/>
                  </a:lnTo>
                  <a:cubicBezTo>
                    <a:pt x="23194" y="45523"/>
                    <a:pt x="23332" y="45074"/>
                    <a:pt x="23332" y="44797"/>
                  </a:cubicBezTo>
                  <a:lnTo>
                    <a:pt x="23332" y="44348"/>
                  </a:lnTo>
                  <a:close/>
                  <a:moveTo>
                    <a:pt x="61492" y="42481"/>
                  </a:moveTo>
                  <a:lnTo>
                    <a:pt x="61492" y="42758"/>
                  </a:lnTo>
                  <a:cubicBezTo>
                    <a:pt x="61354" y="43933"/>
                    <a:pt x="61077" y="44935"/>
                    <a:pt x="61077" y="46076"/>
                  </a:cubicBezTo>
                  <a:cubicBezTo>
                    <a:pt x="60766" y="46214"/>
                    <a:pt x="60490" y="46525"/>
                    <a:pt x="60213" y="46664"/>
                  </a:cubicBezTo>
                  <a:cubicBezTo>
                    <a:pt x="60213" y="46664"/>
                    <a:pt x="60040" y="46664"/>
                    <a:pt x="60040" y="46802"/>
                  </a:cubicBezTo>
                  <a:lnTo>
                    <a:pt x="60040" y="46664"/>
                  </a:lnTo>
                  <a:cubicBezTo>
                    <a:pt x="60213" y="45523"/>
                    <a:pt x="60490" y="44486"/>
                    <a:pt x="60628" y="43207"/>
                  </a:cubicBezTo>
                  <a:cubicBezTo>
                    <a:pt x="60905" y="43069"/>
                    <a:pt x="61216" y="42758"/>
                    <a:pt x="61492" y="42481"/>
                  </a:cubicBezTo>
                  <a:close/>
                  <a:moveTo>
                    <a:pt x="25060" y="45350"/>
                  </a:moveTo>
                  <a:cubicBezTo>
                    <a:pt x="25475" y="45661"/>
                    <a:pt x="25786" y="45938"/>
                    <a:pt x="26201" y="46076"/>
                  </a:cubicBezTo>
                  <a:cubicBezTo>
                    <a:pt x="26063" y="46664"/>
                    <a:pt x="26063" y="47251"/>
                    <a:pt x="25925" y="47804"/>
                  </a:cubicBezTo>
                  <a:cubicBezTo>
                    <a:pt x="25648" y="47528"/>
                    <a:pt x="25199" y="47389"/>
                    <a:pt x="24922" y="47078"/>
                  </a:cubicBezTo>
                  <a:cubicBezTo>
                    <a:pt x="24922" y="46664"/>
                    <a:pt x="25060" y="46076"/>
                    <a:pt x="25060" y="45661"/>
                  </a:cubicBezTo>
                  <a:lnTo>
                    <a:pt x="25060" y="45350"/>
                  </a:lnTo>
                  <a:close/>
                  <a:moveTo>
                    <a:pt x="59902" y="43795"/>
                  </a:moveTo>
                  <a:lnTo>
                    <a:pt x="59902" y="43933"/>
                  </a:lnTo>
                  <a:cubicBezTo>
                    <a:pt x="59764" y="45074"/>
                    <a:pt x="59487" y="46076"/>
                    <a:pt x="59487" y="47251"/>
                  </a:cubicBezTo>
                  <a:cubicBezTo>
                    <a:pt x="59038" y="47528"/>
                    <a:pt x="58761" y="47666"/>
                    <a:pt x="58485" y="47942"/>
                  </a:cubicBezTo>
                  <a:lnTo>
                    <a:pt x="58485" y="47804"/>
                  </a:lnTo>
                  <a:cubicBezTo>
                    <a:pt x="58485" y="47528"/>
                    <a:pt x="58485" y="47251"/>
                    <a:pt x="58623" y="46802"/>
                  </a:cubicBezTo>
                  <a:cubicBezTo>
                    <a:pt x="58623" y="46076"/>
                    <a:pt x="58761" y="45350"/>
                    <a:pt x="58900" y="44797"/>
                  </a:cubicBezTo>
                  <a:cubicBezTo>
                    <a:pt x="59349" y="44348"/>
                    <a:pt x="59626" y="44071"/>
                    <a:pt x="59902" y="43795"/>
                  </a:cubicBezTo>
                  <a:close/>
                  <a:moveTo>
                    <a:pt x="26789" y="46387"/>
                  </a:moveTo>
                  <a:cubicBezTo>
                    <a:pt x="26789" y="46525"/>
                    <a:pt x="26927" y="46525"/>
                    <a:pt x="26927" y="46525"/>
                  </a:cubicBezTo>
                  <a:cubicBezTo>
                    <a:pt x="27204" y="46664"/>
                    <a:pt x="27515" y="46802"/>
                    <a:pt x="27653" y="47078"/>
                  </a:cubicBezTo>
                  <a:cubicBezTo>
                    <a:pt x="27653" y="47666"/>
                    <a:pt x="27653" y="48254"/>
                    <a:pt x="27515" y="48668"/>
                  </a:cubicBezTo>
                  <a:cubicBezTo>
                    <a:pt x="27515" y="48700"/>
                    <a:pt x="27522" y="48725"/>
                    <a:pt x="27533" y="48744"/>
                  </a:cubicBezTo>
                  <a:lnTo>
                    <a:pt x="27533" y="48744"/>
                  </a:lnTo>
                  <a:cubicBezTo>
                    <a:pt x="27321" y="48626"/>
                    <a:pt x="27161" y="48509"/>
                    <a:pt x="26927" y="48392"/>
                  </a:cubicBezTo>
                  <a:cubicBezTo>
                    <a:pt x="26789" y="48392"/>
                    <a:pt x="26650" y="48254"/>
                    <a:pt x="26512" y="48115"/>
                  </a:cubicBezTo>
                  <a:lnTo>
                    <a:pt x="26512" y="47942"/>
                  </a:lnTo>
                  <a:cubicBezTo>
                    <a:pt x="26512" y="47666"/>
                    <a:pt x="26650" y="47389"/>
                    <a:pt x="26650" y="47078"/>
                  </a:cubicBezTo>
                  <a:cubicBezTo>
                    <a:pt x="26650" y="46802"/>
                    <a:pt x="26650" y="46664"/>
                    <a:pt x="26789" y="46387"/>
                  </a:cubicBezTo>
                  <a:close/>
                  <a:moveTo>
                    <a:pt x="58174" y="45350"/>
                  </a:moveTo>
                  <a:lnTo>
                    <a:pt x="58174" y="45350"/>
                  </a:lnTo>
                  <a:cubicBezTo>
                    <a:pt x="57897" y="46387"/>
                    <a:pt x="57759" y="47389"/>
                    <a:pt x="57759" y="48392"/>
                  </a:cubicBezTo>
                  <a:lnTo>
                    <a:pt x="57759" y="48530"/>
                  </a:lnTo>
                  <a:cubicBezTo>
                    <a:pt x="57310" y="48807"/>
                    <a:pt x="57033" y="49118"/>
                    <a:pt x="56584" y="49394"/>
                  </a:cubicBezTo>
                  <a:cubicBezTo>
                    <a:pt x="56584" y="48979"/>
                    <a:pt x="56757" y="48392"/>
                    <a:pt x="56895" y="47942"/>
                  </a:cubicBezTo>
                  <a:cubicBezTo>
                    <a:pt x="57033" y="47389"/>
                    <a:pt x="57171" y="46802"/>
                    <a:pt x="57171" y="46214"/>
                  </a:cubicBezTo>
                  <a:cubicBezTo>
                    <a:pt x="57448" y="45938"/>
                    <a:pt x="57897" y="45661"/>
                    <a:pt x="58174" y="45350"/>
                  </a:cubicBezTo>
                  <a:close/>
                  <a:moveTo>
                    <a:pt x="28240" y="47389"/>
                  </a:moveTo>
                  <a:cubicBezTo>
                    <a:pt x="28517" y="47528"/>
                    <a:pt x="28932" y="47804"/>
                    <a:pt x="29243" y="47942"/>
                  </a:cubicBezTo>
                  <a:cubicBezTo>
                    <a:pt x="29105" y="48530"/>
                    <a:pt x="28932" y="49118"/>
                    <a:pt x="28932" y="49671"/>
                  </a:cubicBezTo>
                  <a:cubicBezTo>
                    <a:pt x="28517" y="49532"/>
                    <a:pt x="28240" y="49256"/>
                    <a:pt x="27791" y="48979"/>
                  </a:cubicBezTo>
                  <a:lnTo>
                    <a:pt x="27929" y="48979"/>
                  </a:lnTo>
                  <a:cubicBezTo>
                    <a:pt x="28068" y="48979"/>
                    <a:pt x="28240" y="48979"/>
                    <a:pt x="28240" y="48668"/>
                  </a:cubicBezTo>
                  <a:lnTo>
                    <a:pt x="28240" y="47389"/>
                  </a:lnTo>
                  <a:close/>
                  <a:moveTo>
                    <a:pt x="56446" y="46802"/>
                  </a:moveTo>
                  <a:cubicBezTo>
                    <a:pt x="56446" y="47251"/>
                    <a:pt x="56307" y="47666"/>
                    <a:pt x="56307" y="48115"/>
                  </a:cubicBezTo>
                  <a:cubicBezTo>
                    <a:pt x="56169" y="48668"/>
                    <a:pt x="56031" y="49118"/>
                    <a:pt x="55893" y="49671"/>
                  </a:cubicBezTo>
                  <a:cubicBezTo>
                    <a:pt x="55893" y="49844"/>
                    <a:pt x="56031" y="49844"/>
                    <a:pt x="56031" y="49844"/>
                  </a:cubicBezTo>
                  <a:cubicBezTo>
                    <a:pt x="55893" y="49982"/>
                    <a:pt x="55720" y="50120"/>
                    <a:pt x="55720" y="50120"/>
                  </a:cubicBezTo>
                  <a:cubicBezTo>
                    <a:pt x="55443" y="50258"/>
                    <a:pt x="55167" y="50535"/>
                    <a:pt x="55028" y="50708"/>
                  </a:cubicBezTo>
                  <a:lnTo>
                    <a:pt x="55028" y="50397"/>
                  </a:lnTo>
                  <a:cubicBezTo>
                    <a:pt x="55167" y="49394"/>
                    <a:pt x="55443" y="48530"/>
                    <a:pt x="55581" y="47528"/>
                  </a:cubicBezTo>
                  <a:cubicBezTo>
                    <a:pt x="55893" y="47389"/>
                    <a:pt x="56031" y="47251"/>
                    <a:pt x="56307" y="46940"/>
                  </a:cubicBezTo>
                  <a:lnTo>
                    <a:pt x="56446" y="46802"/>
                  </a:lnTo>
                  <a:close/>
                  <a:moveTo>
                    <a:pt x="29658" y="48254"/>
                  </a:moveTo>
                  <a:cubicBezTo>
                    <a:pt x="30107" y="48530"/>
                    <a:pt x="30522" y="48807"/>
                    <a:pt x="30971" y="49118"/>
                  </a:cubicBezTo>
                  <a:cubicBezTo>
                    <a:pt x="30971" y="49844"/>
                    <a:pt x="30833" y="50397"/>
                    <a:pt x="30833" y="50984"/>
                  </a:cubicBezTo>
                  <a:cubicBezTo>
                    <a:pt x="30384" y="50708"/>
                    <a:pt x="29969" y="50397"/>
                    <a:pt x="29519" y="50120"/>
                  </a:cubicBezTo>
                  <a:lnTo>
                    <a:pt x="29519" y="49256"/>
                  </a:lnTo>
                  <a:cubicBezTo>
                    <a:pt x="29519" y="48979"/>
                    <a:pt x="29658" y="48668"/>
                    <a:pt x="29658" y="48254"/>
                  </a:cubicBezTo>
                  <a:close/>
                  <a:moveTo>
                    <a:pt x="31524" y="49532"/>
                  </a:moveTo>
                  <a:cubicBezTo>
                    <a:pt x="31835" y="49671"/>
                    <a:pt x="31974" y="49844"/>
                    <a:pt x="32112" y="49982"/>
                  </a:cubicBezTo>
                  <a:lnTo>
                    <a:pt x="32112" y="50258"/>
                  </a:lnTo>
                  <a:cubicBezTo>
                    <a:pt x="32112" y="50846"/>
                    <a:pt x="31974" y="51261"/>
                    <a:pt x="31974" y="51710"/>
                  </a:cubicBezTo>
                  <a:cubicBezTo>
                    <a:pt x="31697" y="51710"/>
                    <a:pt x="31524" y="51572"/>
                    <a:pt x="31386" y="51399"/>
                  </a:cubicBezTo>
                  <a:lnTo>
                    <a:pt x="31386" y="51261"/>
                  </a:lnTo>
                  <a:lnTo>
                    <a:pt x="31386" y="50120"/>
                  </a:lnTo>
                  <a:cubicBezTo>
                    <a:pt x="31524" y="49982"/>
                    <a:pt x="31524" y="49671"/>
                    <a:pt x="31524" y="49532"/>
                  </a:cubicBezTo>
                  <a:close/>
                  <a:moveTo>
                    <a:pt x="54856" y="48115"/>
                  </a:moveTo>
                  <a:cubicBezTo>
                    <a:pt x="54856" y="48392"/>
                    <a:pt x="54717" y="48807"/>
                    <a:pt x="54717" y="49118"/>
                  </a:cubicBezTo>
                  <a:cubicBezTo>
                    <a:pt x="54579" y="49671"/>
                    <a:pt x="54441" y="50258"/>
                    <a:pt x="54441" y="50846"/>
                  </a:cubicBezTo>
                  <a:cubicBezTo>
                    <a:pt x="54441" y="50846"/>
                    <a:pt x="54441" y="50984"/>
                    <a:pt x="54579" y="50984"/>
                  </a:cubicBezTo>
                  <a:cubicBezTo>
                    <a:pt x="54164" y="51399"/>
                    <a:pt x="53715" y="51710"/>
                    <a:pt x="53300" y="51987"/>
                  </a:cubicBezTo>
                  <a:lnTo>
                    <a:pt x="53300" y="51572"/>
                  </a:lnTo>
                  <a:cubicBezTo>
                    <a:pt x="53438" y="50708"/>
                    <a:pt x="53577" y="49982"/>
                    <a:pt x="53715" y="49118"/>
                  </a:cubicBezTo>
                  <a:lnTo>
                    <a:pt x="53715" y="48979"/>
                  </a:lnTo>
                  <a:cubicBezTo>
                    <a:pt x="54164" y="48668"/>
                    <a:pt x="54579" y="48392"/>
                    <a:pt x="54856" y="48115"/>
                  </a:cubicBezTo>
                  <a:close/>
                  <a:moveTo>
                    <a:pt x="32699" y="50258"/>
                  </a:moveTo>
                  <a:cubicBezTo>
                    <a:pt x="32976" y="50535"/>
                    <a:pt x="33252" y="50708"/>
                    <a:pt x="33564" y="50846"/>
                  </a:cubicBezTo>
                  <a:cubicBezTo>
                    <a:pt x="33425" y="51399"/>
                    <a:pt x="33252" y="52125"/>
                    <a:pt x="33252" y="52712"/>
                  </a:cubicBezTo>
                  <a:cubicBezTo>
                    <a:pt x="32976" y="52436"/>
                    <a:pt x="32699" y="52263"/>
                    <a:pt x="32250" y="51987"/>
                  </a:cubicBezTo>
                  <a:cubicBezTo>
                    <a:pt x="32388" y="51987"/>
                    <a:pt x="32561" y="51848"/>
                    <a:pt x="32561" y="51710"/>
                  </a:cubicBezTo>
                  <a:lnTo>
                    <a:pt x="32561" y="51122"/>
                  </a:lnTo>
                  <a:cubicBezTo>
                    <a:pt x="32699" y="50846"/>
                    <a:pt x="32699" y="50535"/>
                    <a:pt x="32699" y="50258"/>
                  </a:cubicBezTo>
                  <a:close/>
                  <a:moveTo>
                    <a:pt x="53127" y="49532"/>
                  </a:moveTo>
                  <a:cubicBezTo>
                    <a:pt x="52851" y="50535"/>
                    <a:pt x="52713" y="51399"/>
                    <a:pt x="52713" y="52436"/>
                  </a:cubicBezTo>
                  <a:lnTo>
                    <a:pt x="52713" y="52574"/>
                  </a:lnTo>
                  <a:cubicBezTo>
                    <a:pt x="52263" y="52851"/>
                    <a:pt x="51710" y="53300"/>
                    <a:pt x="51261" y="53715"/>
                  </a:cubicBezTo>
                  <a:lnTo>
                    <a:pt x="51123" y="53715"/>
                  </a:lnTo>
                  <a:cubicBezTo>
                    <a:pt x="51261" y="53577"/>
                    <a:pt x="51261" y="53438"/>
                    <a:pt x="51261" y="53300"/>
                  </a:cubicBezTo>
                  <a:cubicBezTo>
                    <a:pt x="51399" y="52436"/>
                    <a:pt x="51710" y="51572"/>
                    <a:pt x="51710" y="50708"/>
                  </a:cubicBezTo>
                  <a:cubicBezTo>
                    <a:pt x="51848" y="50708"/>
                    <a:pt x="51848" y="50708"/>
                    <a:pt x="51848" y="50535"/>
                  </a:cubicBezTo>
                  <a:lnTo>
                    <a:pt x="51987" y="50397"/>
                  </a:lnTo>
                  <a:cubicBezTo>
                    <a:pt x="52263" y="50120"/>
                    <a:pt x="52713" y="49844"/>
                    <a:pt x="53127" y="49532"/>
                  </a:cubicBezTo>
                  <a:close/>
                  <a:moveTo>
                    <a:pt x="34117" y="51261"/>
                  </a:moveTo>
                  <a:cubicBezTo>
                    <a:pt x="34289" y="51399"/>
                    <a:pt x="34566" y="51572"/>
                    <a:pt x="34704" y="51710"/>
                  </a:cubicBezTo>
                  <a:cubicBezTo>
                    <a:pt x="34842" y="51710"/>
                    <a:pt x="34981" y="51848"/>
                    <a:pt x="34981" y="51848"/>
                  </a:cubicBezTo>
                  <a:cubicBezTo>
                    <a:pt x="35153" y="51987"/>
                    <a:pt x="35292" y="51987"/>
                    <a:pt x="35430" y="52125"/>
                  </a:cubicBezTo>
                  <a:cubicBezTo>
                    <a:pt x="35292" y="52263"/>
                    <a:pt x="35292" y="52574"/>
                    <a:pt x="35292" y="52712"/>
                  </a:cubicBezTo>
                  <a:cubicBezTo>
                    <a:pt x="35153" y="53127"/>
                    <a:pt x="35153" y="53438"/>
                    <a:pt x="34981" y="53853"/>
                  </a:cubicBezTo>
                  <a:cubicBezTo>
                    <a:pt x="34704" y="53577"/>
                    <a:pt x="34289" y="53300"/>
                    <a:pt x="33840" y="52989"/>
                  </a:cubicBezTo>
                  <a:cubicBezTo>
                    <a:pt x="33840" y="52712"/>
                    <a:pt x="33840" y="52263"/>
                    <a:pt x="33978" y="51987"/>
                  </a:cubicBezTo>
                  <a:cubicBezTo>
                    <a:pt x="33978" y="51710"/>
                    <a:pt x="33978" y="51572"/>
                    <a:pt x="34117" y="51261"/>
                  </a:cubicBezTo>
                  <a:close/>
                  <a:moveTo>
                    <a:pt x="35845" y="52436"/>
                  </a:moveTo>
                  <a:cubicBezTo>
                    <a:pt x="36294" y="52712"/>
                    <a:pt x="36571" y="52851"/>
                    <a:pt x="36882" y="53127"/>
                  </a:cubicBezTo>
                  <a:lnTo>
                    <a:pt x="36882" y="53715"/>
                  </a:lnTo>
                  <a:cubicBezTo>
                    <a:pt x="36709" y="53991"/>
                    <a:pt x="36709" y="54441"/>
                    <a:pt x="36709" y="54855"/>
                  </a:cubicBezTo>
                  <a:cubicBezTo>
                    <a:pt x="36571" y="54717"/>
                    <a:pt x="36432" y="54717"/>
                    <a:pt x="36294" y="54579"/>
                  </a:cubicBezTo>
                  <a:lnTo>
                    <a:pt x="36294" y="54579"/>
                  </a:lnTo>
                  <a:lnTo>
                    <a:pt x="36432" y="54717"/>
                  </a:lnTo>
                  <a:cubicBezTo>
                    <a:pt x="36156" y="54441"/>
                    <a:pt x="35845" y="54302"/>
                    <a:pt x="35568" y="54164"/>
                  </a:cubicBezTo>
                  <a:lnTo>
                    <a:pt x="35568" y="53853"/>
                  </a:lnTo>
                  <a:cubicBezTo>
                    <a:pt x="35707" y="53438"/>
                    <a:pt x="35845" y="52989"/>
                    <a:pt x="35845" y="52436"/>
                  </a:cubicBezTo>
                  <a:close/>
                  <a:moveTo>
                    <a:pt x="51123" y="51122"/>
                  </a:moveTo>
                  <a:lnTo>
                    <a:pt x="51123" y="51122"/>
                  </a:lnTo>
                  <a:cubicBezTo>
                    <a:pt x="50984" y="51399"/>
                    <a:pt x="50984" y="51848"/>
                    <a:pt x="50846" y="52125"/>
                  </a:cubicBezTo>
                  <a:cubicBezTo>
                    <a:pt x="50708" y="52712"/>
                    <a:pt x="50708" y="53300"/>
                    <a:pt x="50535" y="53853"/>
                  </a:cubicBezTo>
                  <a:cubicBezTo>
                    <a:pt x="50535" y="53991"/>
                    <a:pt x="50708" y="53991"/>
                    <a:pt x="50708" y="54164"/>
                  </a:cubicBezTo>
                  <a:cubicBezTo>
                    <a:pt x="50397" y="54302"/>
                    <a:pt x="50120" y="54579"/>
                    <a:pt x="49844" y="54855"/>
                  </a:cubicBezTo>
                  <a:cubicBezTo>
                    <a:pt x="49671" y="55028"/>
                    <a:pt x="49533" y="55167"/>
                    <a:pt x="49394" y="55167"/>
                  </a:cubicBezTo>
                  <a:cubicBezTo>
                    <a:pt x="49533" y="54164"/>
                    <a:pt x="49844" y="52989"/>
                    <a:pt x="49982" y="51987"/>
                  </a:cubicBezTo>
                  <a:cubicBezTo>
                    <a:pt x="50397" y="51710"/>
                    <a:pt x="50708" y="51399"/>
                    <a:pt x="51123" y="51122"/>
                  </a:cubicBezTo>
                  <a:close/>
                  <a:moveTo>
                    <a:pt x="37435" y="53438"/>
                  </a:moveTo>
                  <a:cubicBezTo>
                    <a:pt x="37746" y="53577"/>
                    <a:pt x="38022" y="53853"/>
                    <a:pt x="38161" y="53991"/>
                  </a:cubicBezTo>
                  <a:lnTo>
                    <a:pt x="38161" y="54717"/>
                  </a:lnTo>
                  <a:cubicBezTo>
                    <a:pt x="38161" y="55028"/>
                    <a:pt x="38022" y="55443"/>
                    <a:pt x="38022" y="55720"/>
                  </a:cubicBezTo>
                  <a:cubicBezTo>
                    <a:pt x="37884" y="55720"/>
                    <a:pt x="37884" y="55581"/>
                    <a:pt x="37746" y="55581"/>
                  </a:cubicBezTo>
                  <a:cubicBezTo>
                    <a:pt x="37573" y="55443"/>
                    <a:pt x="37435" y="55305"/>
                    <a:pt x="37297" y="55167"/>
                  </a:cubicBezTo>
                  <a:lnTo>
                    <a:pt x="37297" y="54579"/>
                  </a:lnTo>
                  <a:cubicBezTo>
                    <a:pt x="37297" y="54164"/>
                    <a:pt x="37435" y="53853"/>
                    <a:pt x="37435" y="53438"/>
                  </a:cubicBezTo>
                  <a:close/>
                  <a:moveTo>
                    <a:pt x="35568" y="10958"/>
                  </a:moveTo>
                  <a:cubicBezTo>
                    <a:pt x="38610" y="13239"/>
                    <a:pt x="41479" y="15555"/>
                    <a:pt x="44486" y="17698"/>
                  </a:cubicBezTo>
                  <a:cubicBezTo>
                    <a:pt x="46076" y="18873"/>
                    <a:pt x="47666" y="20014"/>
                    <a:pt x="49118" y="21016"/>
                  </a:cubicBezTo>
                  <a:cubicBezTo>
                    <a:pt x="50535" y="22019"/>
                    <a:pt x="51987" y="23056"/>
                    <a:pt x="53438" y="24058"/>
                  </a:cubicBezTo>
                  <a:cubicBezTo>
                    <a:pt x="58036" y="26927"/>
                    <a:pt x="62806" y="29519"/>
                    <a:pt x="66815" y="33114"/>
                  </a:cubicBezTo>
                  <a:lnTo>
                    <a:pt x="67990" y="34289"/>
                  </a:lnTo>
                  <a:lnTo>
                    <a:pt x="68855" y="35153"/>
                  </a:lnTo>
                  <a:cubicBezTo>
                    <a:pt x="68855" y="35153"/>
                    <a:pt x="68682" y="35153"/>
                    <a:pt x="68682" y="35292"/>
                  </a:cubicBezTo>
                  <a:cubicBezTo>
                    <a:pt x="65813" y="37573"/>
                    <a:pt x="62944" y="40027"/>
                    <a:pt x="60040" y="42619"/>
                  </a:cubicBezTo>
                  <a:cubicBezTo>
                    <a:pt x="58623" y="43795"/>
                    <a:pt x="57171" y="45074"/>
                    <a:pt x="55720" y="46214"/>
                  </a:cubicBezTo>
                  <a:cubicBezTo>
                    <a:pt x="54441" y="47528"/>
                    <a:pt x="52851" y="48668"/>
                    <a:pt x="51399" y="49671"/>
                  </a:cubicBezTo>
                  <a:cubicBezTo>
                    <a:pt x="50120" y="50846"/>
                    <a:pt x="48807" y="51848"/>
                    <a:pt x="47528" y="52851"/>
                  </a:cubicBezTo>
                  <a:cubicBezTo>
                    <a:pt x="46802" y="53300"/>
                    <a:pt x="46076" y="53853"/>
                    <a:pt x="45523" y="54441"/>
                  </a:cubicBezTo>
                  <a:cubicBezTo>
                    <a:pt x="45212" y="54579"/>
                    <a:pt x="44935" y="54855"/>
                    <a:pt x="44659" y="55167"/>
                  </a:cubicBezTo>
                  <a:cubicBezTo>
                    <a:pt x="44348" y="55443"/>
                    <a:pt x="44071" y="55581"/>
                    <a:pt x="43795" y="55892"/>
                  </a:cubicBezTo>
                  <a:cubicBezTo>
                    <a:pt x="43622" y="55892"/>
                    <a:pt x="43484" y="56031"/>
                    <a:pt x="43345" y="56031"/>
                  </a:cubicBezTo>
                  <a:cubicBezTo>
                    <a:pt x="40165" y="54164"/>
                    <a:pt x="37020" y="52125"/>
                    <a:pt x="33840" y="49982"/>
                  </a:cubicBezTo>
                  <a:cubicBezTo>
                    <a:pt x="32388" y="48979"/>
                    <a:pt x="30833" y="47942"/>
                    <a:pt x="29243" y="46940"/>
                  </a:cubicBezTo>
                  <a:cubicBezTo>
                    <a:pt x="27653" y="45938"/>
                    <a:pt x="26063" y="45074"/>
                    <a:pt x="24473" y="44071"/>
                  </a:cubicBezTo>
                  <a:cubicBezTo>
                    <a:pt x="23056" y="43207"/>
                    <a:pt x="21604" y="42343"/>
                    <a:pt x="20290" y="41479"/>
                  </a:cubicBezTo>
                  <a:cubicBezTo>
                    <a:pt x="20152" y="41341"/>
                    <a:pt x="20014" y="41341"/>
                    <a:pt x="19876" y="41202"/>
                  </a:cubicBezTo>
                  <a:cubicBezTo>
                    <a:pt x="19012" y="40753"/>
                    <a:pt x="18286" y="40165"/>
                    <a:pt x="17560" y="39751"/>
                  </a:cubicBezTo>
                  <a:cubicBezTo>
                    <a:pt x="16696" y="39163"/>
                    <a:pt x="15970" y="38748"/>
                    <a:pt x="15106" y="38161"/>
                  </a:cubicBezTo>
                  <a:cubicBezTo>
                    <a:pt x="12963" y="36709"/>
                    <a:pt x="10647" y="35292"/>
                    <a:pt x="8504" y="33840"/>
                  </a:cubicBezTo>
                  <a:cubicBezTo>
                    <a:pt x="7501" y="33252"/>
                    <a:pt x="6637" y="32838"/>
                    <a:pt x="5773" y="32250"/>
                  </a:cubicBezTo>
                  <a:cubicBezTo>
                    <a:pt x="8919" y="30245"/>
                    <a:pt x="11822" y="27929"/>
                    <a:pt x="14829" y="25786"/>
                  </a:cubicBezTo>
                  <a:cubicBezTo>
                    <a:pt x="16419" y="24784"/>
                    <a:pt x="18009" y="23747"/>
                    <a:pt x="19599" y="22606"/>
                  </a:cubicBezTo>
                  <a:cubicBezTo>
                    <a:pt x="21155" y="21604"/>
                    <a:pt x="22745" y="20602"/>
                    <a:pt x="24335" y="19426"/>
                  </a:cubicBezTo>
                  <a:cubicBezTo>
                    <a:pt x="24784" y="19150"/>
                    <a:pt x="25199" y="18735"/>
                    <a:pt x="25648" y="18424"/>
                  </a:cubicBezTo>
                  <a:cubicBezTo>
                    <a:pt x="26063" y="18147"/>
                    <a:pt x="26650" y="17698"/>
                    <a:pt x="27065" y="17422"/>
                  </a:cubicBezTo>
                  <a:cubicBezTo>
                    <a:pt x="28068" y="16834"/>
                    <a:pt x="28932" y="16143"/>
                    <a:pt x="29969" y="15555"/>
                  </a:cubicBezTo>
                  <a:cubicBezTo>
                    <a:pt x="31524" y="14414"/>
                    <a:pt x="33114" y="13239"/>
                    <a:pt x="34704" y="11960"/>
                  </a:cubicBezTo>
                  <a:cubicBezTo>
                    <a:pt x="34842" y="11822"/>
                    <a:pt x="34981" y="11649"/>
                    <a:pt x="35292" y="11511"/>
                  </a:cubicBezTo>
                  <a:cubicBezTo>
                    <a:pt x="35292" y="11373"/>
                    <a:pt x="35430" y="11373"/>
                    <a:pt x="35430" y="11234"/>
                  </a:cubicBezTo>
                  <a:cubicBezTo>
                    <a:pt x="35568" y="11096"/>
                    <a:pt x="35568" y="11096"/>
                    <a:pt x="35568" y="10958"/>
                  </a:cubicBezTo>
                  <a:close/>
                  <a:moveTo>
                    <a:pt x="49256" y="52574"/>
                  </a:moveTo>
                  <a:cubicBezTo>
                    <a:pt x="49256" y="52851"/>
                    <a:pt x="49118" y="53300"/>
                    <a:pt x="48980" y="53715"/>
                  </a:cubicBezTo>
                  <a:cubicBezTo>
                    <a:pt x="48980" y="54302"/>
                    <a:pt x="48807" y="54855"/>
                    <a:pt x="48668" y="55443"/>
                  </a:cubicBezTo>
                  <a:cubicBezTo>
                    <a:pt x="48668" y="55581"/>
                    <a:pt x="48668" y="55581"/>
                    <a:pt x="48807" y="55720"/>
                  </a:cubicBezTo>
                  <a:cubicBezTo>
                    <a:pt x="48668" y="55720"/>
                    <a:pt x="48530" y="55892"/>
                    <a:pt x="48530" y="55892"/>
                  </a:cubicBezTo>
                  <a:cubicBezTo>
                    <a:pt x="48254" y="56169"/>
                    <a:pt x="47943" y="56307"/>
                    <a:pt x="47666" y="56584"/>
                  </a:cubicBezTo>
                  <a:cubicBezTo>
                    <a:pt x="47666" y="56445"/>
                    <a:pt x="47666" y="56307"/>
                    <a:pt x="47804" y="56169"/>
                  </a:cubicBezTo>
                  <a:cubicBezTo>
                    <a:pt x="47943" y="55167"/>
                    <a:pt x="48115" y="54302"/>
                    <a:pt x="48392" y="53438"/>
                  </a:cubicBezTo>
                  <a:lnTo>
                    <a:pt x="48392" y="53300"/>
                  </a:lnTo>
                  <a:cubicBezTo>
                    <a:pt x="48668" y="52989"/>
                    <a:pt x="48980" y="52712"/>
                    <a:pt x="49256" y="52574"/>
                  </a:cubicBezTo>
                  <a:close/>
                  <a:moveTo>
                    <a:pt x="38748" y="54302"/>
                  </a:moveTo>
                  <a:cubicBezTo>
                    <a:pt x="39163" y="54579"/>
                    <a:pt x="39612" y="54717"/>
                    <a:pt x="39889" y="55028"/>
                  </a:cubicBezTo>
                  <a:cubicBezTo>
                    <a:pt x="39751" y="55581"/>
                    <a:pt x="39612" y="56307"/>
                    <a:pt x="39612" y="56895"/>
                  </a:cubicBezTo>
                  <a:cubicBezTo>
                    <a:pt x="39474" y="56757"/>
                    <a:pt x="39301" y="56584"/>
                    <a:pt x="39163" y="56584"/>
                  </a:cubicBezTo>
                  <a:cubicBezTo>
                    <a:pt x="38887" y="56445"/>
                    <a:pt x="38748" y="56307"/>
                    <a:pt x="38610" y="56169"/>
                  </a:cubicBezTo>
                  <a:lnTo>
                    <a:pt x="38610" y="56031"/>
                  </a:lnTo>
                  <a:cubicBezTo>
                    <a:pt x="38610" y="55443"/>
                    <a:pt x="38748" y="54855"/>
                    <a:pt x="38748" y="54302"/>
                  </a:cubicBezTo>
                  <a:close/>
                  <a:moveTo>
                    <a:pt x="47666" y="53853"/>
                  </a:moveTo>
                  <a:cubicBezTo>
                    <a:pt x="47528" y="54164"/>
                    <a:pt x="47528" y="54579"/>
                    <a:pt x="47390" y="55028"/>
                  </a:cubicBezTo>
                  <a:cubicBezTo>
                    <a:pt x="47251" y="55581"/>
                    <a:pt x="47078" y="56169"/>
                    <a:pt x="47078" y="56757"/>
                  </a:cubicBezTo>
                  <a:lnTo>
                    <a:pt x="47251" y="56895"/>
                  </a:lnTo>
                  <a:cubicBezTo>
                    <a:pt x="46940" y="57310"/>
                    <a:pt x="46525" y="57621"/>
                    <a:pt x="46076" y="57897"/>
                  </a:cubicBezTo>
                  <a:cubicBezTo>
                    <a:pt x="46214" y="56757"/>
                    <a:pt x="46525" y="55581"/>
                    <a:pt x="46802" y="54441"/>
                  </a:cubicBezTo>
                  <a:cubicBezTo>
                    <a:pt x="47078" y="54302"/>
                    <a:pt x="47251" y="53991"/>
                    <a:pt x="47528" y="53853"/>
                  </a:cubicBezTo>
                  <a:close/>
                  <a:moveTo>
                    <a:pt x="40477" y="55305"/>
                  </a:moveTo>
                  <a:cubicBezTo>
                    <a:pt x="40615" y="55443"/>
                    <a:pt x="40753" y="55581"/>
                    <a:pt x="40891" y="55581"/>
                  </a:cubicBezTo>
                  <a:cubicBezTo>
                    <a:pt x="40891" y="55720"/>
                    <a:pt x="41030" y="55720"/>
                    <a:pt x="41030" y="55720"/>
                  </a:cubicBezTo>
                  <a:cubicBezTo>
                    <a:pt x="41202" y="55892"/>
                    <a:pt x="41341" y="55892"/>
                    <a:pt x="41479" y="56031"/>
                  </a:cubicBezTo>
                  <a:cubicBezTo>
                    <a:pt x="41341" y="56584"/>
                    <a:pt x="41202" y="57310"/>
                    <a:pt x="41202" y="58035"/>
                  </a:cubicBezTo>
                  <a:cubicBezTo>
                    <a:pt x="40891" y="57759"/>
                    <a:pt x="40477" y="57621"/>
                    <a:pt x="40165" y="57310"/>
                  </a:cubicBezTo>
                  <a:lnTo>
                    <a:pt x="40165" y="56307"/>
                  </a:lnTo>
                  <a:cubicBezTo>
                    <a:pt x="40338" y="56031"/>
                    <a:pt x="40338" y="55720"/>
                    <a:pt x="40477" y="55305"/>
                  </a:cubicBezTo>
                  <a:close/>
                  <a:moveTo>
                    <a:pt x="42067" y="56307"/>
                  </a:moveTo>
                  <a:cubicBezTo>
                    <a:pt x="42205" y="56445"/>
                    <a:pt x="42343" y="56445"/>
                    <a:pt x="42481" y="56584"/>
                  </a:cubicBezTo>
                  <a:cubicBezTo>
                    <a:pt x="42620" y="56584"/>
                    <a:pt x="42758" y="56757"/>
                    <a:pt x="42758" y="56757"/>
                  </a:cubicBezTo>
                  <a:cubicBezTo>
                    <a:pt x="42758" y="57448"/>
                    <a:pt x="42931" y="58312"/>
                    <a:pt x="42931" y="59038"/>
                  </a:cubicBezTo>
                  <a:cubicBezTo>
                    <a:pt x="42481" y="58900"/>
                    <a:pt x="42205" y="58623"/>
                    <a:pt x="41755" y="58485"/>
                  </a:cubicBezTo>
                  <a:cubicBezTo>
                    <a:pt x="41755" y="57897"/>
                    <a:pt x="41755" y="57448"/>
                    <a:pt x="41894" y="57033"/>
                  </a:cubicBezTo>
                  <a:cubicBezTo>
                    <a:pt x="41894" y="56757"/>
                    <a:pt x="41894" y="56445"/>
                    <a:pt x="42067" y="56307"/>
                  </a:cubicBezTo>
                  <a:close/>
                  <a:moveTo>
                    <a:pt x="46076" y="55028"/>
                  </a:moveTo>
                  <a:lnTo>
                    <a:pt x="46076" y="55028"/>
                  </a:lnTo>
                  <a:cubicBezTo>
                    <a:pt x="45938" y="55443"/>
                    <a:pt x="45938" y="55892"/>
                    <a:pt x="45800" y="56169"/>
                  </a:cubicBezTo>
                  <a:cubicBezTo>
                    <a:pt x="45661" y="56895"/>
                    <a:pt x="45523" y="57448"/>
                    <a:pt x="45523" y="58035"/>
                  </a:cubicBezTo>
                  <a:lnTo>
                    <a:pt x="45523" y="58312"/>
                  </a:lnTo>
                  <a:cubicBezTo>
                    <a:pt x="45212" y="58623"/>
                    <a:pt x="44797" y="58761"/>
                    <a:pt x="44486" y="59038"/>
                  </a:cubicBezTo>
                  <a:cubicBezTo>
                    <a:pt x="44486" y="58485"/>
                    <a:pt x="44659" y="57897"/>
                    <a:pt x="44797" y="57448"/>
                  </a:cubicBezTo>
                  <a:cubicBezTo>
                    <a:pt x="44935" y="57171"/>
                    <a:pt x="44935" y="56895"/>
                    <a:pt x="45074" y="56584"/>
                  </a:cubicBezTo>
                  <a:cubicBezTo>
                    <a:pt x="45074" y="56307"/>
                    <a:pt x="45074" y="56031"/>
                    <a:pt x="45212" y="55892"/>
                  </a:cubicBezTo>
                  <a:cubicBezTo>
                    <a:pt x="45212" y="55720"/>
                    <a:pt x="45350" y="55720"/>
                    <a:pt x="45523" y="55581"/>
                  </a:cubicBezTo>
                  <a:cubicBezTo>
                    <a:pt x="45661" y="55443"/>
                    <a:pt x="45800" y="55305"/>
                    <a:pt x="46076" y="55028"/>
                  </a:cubicBezTo>
                  <a:close/>
                  <a:moveTo>
                    <a:pt x="44486" y="56445"/>
                  </a:moveTo>
                  <a:cubicBezTo>
                    <a:pt x="44348" y="56757"/>
                    <a:pt x="44348" y="57033"/>
                    <a:pt x="44210" y="57310"/>
                  </a:cubicBezTo>
                  <a:cubicBezTo>
                    <a:pt x="44210" y="57621"/>
                    <a:pt x="44071" y="57897"/>
                    <a:pt x="44071" y="58174"/>
                  </a:cubicBezTo>
                  <a:cubicBezTo>
                    <a:pt x="43933" y="58485"/>
                    <a:pt x="43933" y="58761"/>
                    <a:pt x="43933" y="59038"/>
                  </a:cubicBezTo>
                  <a:lnTo>
                    <a:pt x="43933" y="59176"/>
                  </a:lnTo>
                  <a:lnTo>
                    <a:pt x="43933" y="59349"/>
                  </a:lnTo>
                  <a:lnTo>
                    <a:pt x="43795" y="59349"/>
                  </a:lnTo>
                  <a:cubicBezTo>
                    <a:pt x="43795" y="58623"/>
                    <a:pt x="43622" y="57759"/>
                    <a:pt x="43622" y="56895"/>
                  </a:cubicBezTo>
                  <a:cubicBezTo>
                    <a:pt x="43933" y="56757"/>
                    <a:pt x="44210" y="56584"/>
                    <a:pt x="44486" y="56445"/>
                  </a:cubicBezTo>
                  <a:close/>
                  <a:moveTo>
                    <a:pt x="34117" y="1"/>
                  </a:moveTo>
                  <a:cubicBezTo>
                    <a:pt x="33425" y="277"/>
                    <a:pt x="32561" y="727"/>
                    <a:pt x="31835" y="1003"/>
                  </a:cubicBezTo>
                  <a:cubicBezTo>
                    <a:pt x="30971" y="1453"/>
                    <a:pt x="30107" y="1867"/>
                    <a:pt x="29381" y="2144"/>
                  </a:cubicBezTo>
                  <a:cubicBezTo>
                    <a:pt x="27653" y="3008"/>
                    <a:pt x="26063" y="3872"/>
                    <a:pt x="24473" y="4736"/>
                  </a:cubicBezTo>
                  <a:cubicBezTo>
                    <a:pt x="22883" y="5773"/>
                    <a:pt x="21327" y="6637"/>
                    <a:pt x="19599" y="7501"/>
                  </a:cubicBezTo>
                  <a:cubicBezTo>
                    <a:pt x="18009" y="8504"/>
                    <a:pt x="16419" y="9368"/>
                    <a:pt x="14829" y="10232"/>
                  </a:cubicBezTo>
                  <a:cubicBezTo>
                    <a:pt x="13239" y="11234"/>
                    <a:pt x="11649" y="12099"/>
                    <a:pt x="10232" y="13101"/>
                  </a:cubicBezTo>
                  <a:cubicBezTo>
                    <a:pt x="8919" y="14103"/>
                    <a:pt x="7640" y="15106"/>
                    <a:pt x="6326" y="16143"/>
                  </a:cubicBezTo>
                  <a:cubicBezTo>
                    <a:pt x="5186" y="17007"/>
                    <a:pt x="4183" y="17871"/>
                    <a:pt x="2870" y="18424"/>
                  </a:cubicBezTo>
                  <a:cubicBezTo>
                    <a:pt x="2731" y="18424"/>
                    <a:pt x="2731" y="18562"/>
                    <a:pt x="2593" y="18735"/>
                  </a:cubicBezTo>
                  <a:cubicBezTo>
                    <a:pt x="2593" y="18735"/>
                    <a:pt x="2455" y="18873"/>
                    <a:pt x="2317" y="19012"/>
                  </a:cubicBezTo>
                  <a:cubicBezTo>
                    <a:pt x="1591" y="19426"/>
                    <a:pt x="865" y="20152"/>
                    <a:pt x="139" y="20878"/>
                  </a:cubicBezTo>
                  <a:cubicBezTo>
                    <a:pt x="1" y="20878"/>
                    <a:pt x="1" y="21016"/>
                    <a:pt x="1" y="21155"/>
                  </a:cubicBezTo>
                  <a:lnTo>
                    <a:pt x="1" y="21327"/>
                  </a:lnTo>
                  <a:cubicBezTo>
                    <a:pt x="139" y="23056"/>
                    <a:pt x="139" y="24922"/>
                    <a:pt x="277" y="26650"/>
                  </a:cubicBezTo>
                  <a:cubicBezTo>
                    <a:pt x="277" y="27653"/>
                    <a:pt x="277" y="28517"/>
                    <a:pt x="416" y="29381"/>
                  </a:cubicBezTo>
                  <a:lnTo>
                    <a:pt x="416" y="30833"/>
                  </a:lnTo>
                  <a:cubicBezTo>
                    <a:pt x="588" y="31248"/>
                    <a:pt x="588" y="31697"/>
                    <a:pt x="588" y="31973"/>
                  </a:cubicBezTo>
                  <a:cubicBezTo>
                    <a:pt x="727" y="32112"/>
                    <a:pt x="727" y="32250"/>
                    <a:pt x="865" y="32250"/>
                  </a:cubicBezTo>
                  <a:lnTo>
                    <a:pt x="1003" y="32250"/>
                  </a:lnTo>
                  <a:lnTo>
                    <a:pt x="1003" y="32388"/>
                  </a:lnTo>
                  <a:cubicBezTo>
                    <a:pt x="1003" y="32388"/>
                    <a:pt x="1003" y="32561"/>
                    <a:pt x="1141" y="32699"/>
                  </a:cubicBezTo>
                  <a:cubicBezTo>
                    <a:pt x="3457" y="34842"/>
                    <a:pt x="6188" y="36709"/>
                    <a:pt x="8919" y="38437"/>
                  </a:cubicBezTo>
                  <a:cubicBezTo>
                    <a:pt x="11649" y="40165"/>
                    <a:pt x="14553" y="41755"/>
                    <a:pt x="17422" y="43345"/>
                  </a:cubicBezTo>
                  <a:cubicBezTo>
                    <a:pt x="18424" y="44071"/>
                    <a:pt x="19426" y="44659"/>
                    <a:pt x="20602" y="45350"/>
                  </a:cubicBezTo>
                  <a:cubicBezTo>
                    <a:pt x="20602" y="45350"/>
                    <a:pt x="20602" y="45324"/>
                    <a:pt x="20590" y="45294"/>
                  </a:cubicBezTo>
                  <a:lnTo>
                    <a:pt x="20590" y="45294"/>
                  </a:lnTo>
                  <a:cubicBezTo>
                    <a:pt x="25869" y="48725"/>
                    <a:pt x="31012" y="52289"/>
                    <a:pt x="36156" y="55581"/>
                  </a:cubicBezTo>
                  <a:lnTo>
                    <a:pt x="36156" y="55443"/>
                  </a:lnTo>
                  <a:cubicBezTo>
                    <a:pt x="38437" y="56895"/>
                    <a:pt x="40477" y="58761"/>
                    <a:pt x="42931" y="60040"/>
                  </a:cubicBezTo>
                  <a:lnTo>
                    <a:pt x="43069" y="60040"/>
                  </a:lnTo>
                  <a:cubicBezTo>
                    <a:pt x="43069" y="60213"/>
                    <a:pt x="43207" y="60351"/>
                    <a:pt x="43345" y="60351"/>
                  </a:cubicBezTo>
                  <a:lnTo>
                    <a:pt x="43795" y="60351"/>
                  </a:lnTo>
                  <a:cubicBezTo>
                    <a:pt x="44486" y="60040"/>
                    <a:pt x="45074" y="59625"/>
                    <a:pt x="45800" y="59176"/>
                  </a:cubicBezTo>
                  <a:cubicBezTo>
                    <a:pt x="46525" y="58761"/>
                    <a:pt x="47078" y="58174"/>
                    <a:pt x="47804" y="57621"/>
                  </a:cubicBezTo>
                  <a:cubicBezTo>
                    <a:pt x="48392" y="57171"/>
                    <a:pt x="49118" y="56584"/>
                    <a:pt x="49671" y="56031"/>
                  </a:cubicBezTo>
                  <a:cubicBezTo>
                    <a:pt x="50397" y="55443"/>
                    <a:pt x="50984" y="55028"/>
                    <a:pt x="51710" y="54441"/>
                  </a:cubicBezTo>
                  <a:cubicBezTo>
                    <a:pt x="53127" y="53300"/>
                    <a:pt x="54579" y="52125"/>
                    <a:pt x="56169" y="50984"/>
                  </a:cubicBezTo>
                  <a:cubicBezTo>
                    <a:pt x="56895" y="50258"/>
                    <a:pt x="57621" y="49671"/>
                    <a:pt x="58312" y="49118"/>
                  </a:cubicBezTo>
                  <a:cubicBezTo>
                    <a:pt x="59038" y="48530"/>
                    <a:pt x="59764" y="47942"/>
                    <a:pt x="60628" y="47528"/>
                  </a:cubicBezTo>
                  <a:cubicBezTo>
                    <a:pt x="63497" y="45212"/>
                    <a:pt x="66400" y="42619"/>
                    <a:pt x="69408" y="40338"/>
                  </a:cubicBezTo>
                  <a:lnTo>
                    <a:pt x="69408" y="40027"/>
                  </a:lnTo>
                  <a:lnTo>
                    <a:pt x="69408" y="39889"/>
                  </a:lnTo>
                  <a:cubicBezTo>
                    <a:pt x="69719" y="38610"/>
                    <a:pt x="69857" y="37158"/>
                    <a:pt x="69857" y="35845"/>
                  </a:cubicBezTo>
                  <a:lnTo>
                    <a:pt x="69857" y="35706"/>
                  </a:lnTo>
                  <a:cubicBezTo>
                    <a:pt x="69857" y="35568"/>
                    <a:pt x="69719" y="35568"/>
                    <a:pt x="69719" y="35430"/>
                  </a:cubicBezTo>
                  <a:cubicBezTo>
                    <a:pt x="69857" y="35430"/>
                    <a:pt x="69857" y="35292"/>
                    <a:pt x="69857" y="35292"/>
                  </a:cubicBezTo>
                  <a:cubicBezTo>
                    <a:pt x="69857" y="35153"/>
                    <a:pt x="69857" y="34981"/>
                    <a:pt x="69719" y="34842"/>
                  </a:cubicBezTo>
                  <a:cubicBezTo>
                    <a:pt x="69546" y="34566"/>
                    <a:pt x="69269" y="34289"/>
                    <a:pt x="68993" y="33978"/>
                  </a:cubicBezTo>
                  <a:cubicBezTo>
                    <a:pt x="68682" y="33702"/>
                    <a:pt x="68405" y="33425"/>
                    <a:pt x="67990" y="33114"/>
                  </a:cubicBezTo>
                  <a:cubicBezTo>
                    <a:pt x="67403" y="32561"/>
                    <a:pt x="66815" y="31973"/>
                    <a:pt x="66089" y="31386"/>
                  </a:cubicBezTo>
                  <a:cubicBezTo>
                    <a:pt x="64810" y="30383"/>
                    <a:pt x="63497" y="29381"/>
                    <a:pt x="62080" y="28517"/>
                  </a:cubicBezTo>
                  <a:cubicBezTo>
                    <a:pt x="60040" y="27065"/>
                    <a:pt x="58036" y="25786"/>
                    <a:pt x="55893" y="24473"/>
                  </a:cubicBezTo>
                  <a:cubicBezTo>
                    <a:pt x="55167" y="24058"/>
                    <a:pt x="54303" y="23470"/>
                    <a:pt x="53577" y="23056"/>
                  </a:cubicBezTo>
                  <a:cubicBezTo>
                    <a:pt x="52125" y="22019"/>
                    <a:pt x="50708" y="21155"/>
                    <a:pt x="49394" y="20152"/>
                  </a:cubicBezTo>
                  <a:cubicBezTo>
                    <a:pt x="48115" y="19288"/>
                    <a:pt x="46940" y="18424"/>
                    <a:pt x="45800" y="17560"/>
                  </a:cubicBezTo>
                  <a:cubicBezTo>
                    <a:pt x="45523" y="17283"/>
                    <a:pt x="45212" y="17145"/>
                    <a:pt x="44797" y="16834"/>
                  </a:cubicBezTo>
                  <a:cubicBezTo>
                    <a:pt x="41894" y="14691"/>
                    <a:pt x="38887" y="12375"/>
                    <a:pt x="36018" y="10094"/>
                  </a:cubicBezTo>
                  <a:lnTo>
                    <a:pt x="35845" y="10094"/>
                  </a:lnTo>
                  <a:cubicBezTo>
                    <a:pt x="35845" y="7329"/>
                    <a:pt x="35430" y="4598"/>
                    <a:pt x="35292" y="1867"/>
                  </a:cubicBezTo>
                  <a:cubicBezTo>
                    <a:pt x="35292" y="1453"/>
                    <a:pt x="35292" y="1003"/>
                    <a:pt x="35153" y="416"/>
                  </a:cubicBezTo>
                  <a:cubicBezTo>
                    <a:pt x="35153" y="277"/>
                    <a:pt x="34842" y="139"/>
                    <a:pt x="34704" y="139"/>
                  </a:cubicBezTo>
                  <a:cubicBezTo>
                    <a:pt x="34566" y="139"/>
                    <a:pt x="34428" y="1"/>
                    <a:pt x="3428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8"/>
            <p:cNvSpPr/>
            <p:nvPr/>
          </p:nvSpPr>
          <p:spPr>
            <a:xfrm>
              <a:off x="2824469" y="3747436"/>
              <a:ext cx="427125" cy="338977"/>
            </a:xfrm>
            <a:custGeom>
              <a:avLst/>
              <a:gdLst/>
              <a:ahLst/>
              <a:cxnLst/>
              <a:rect l="l" t="t" r="r" b="b"/>
              <a:pathLst>
                <a:path w="23782" h="18874" extrusionOk="0">
                  <a:moveTo>
                    <a:pt x="22468" y="1038"/>
                  </a:moveTo>
                  <a:cubicBezTo>
                    <a:pt x="22640" y="1038"/>
                    <a:pt x="22640" y="1176"/>
                    <a:pt x="22779" y="1176"/>
                  </a:cubicBezTo>
                  <a:lnTo>
                    <a:pt x="22779" y="1314"/>
                  </a:lnTo>
                  <a:cubicBezTo>
                    <a:pt x="22779" y="1452"/>
                    <a:pt x="22779" y="1591"/>
                    <a:pt x="22640" y="1729"/>
                  </a:cubicBezTo>
                  <a:cubicBezTo>
                    <a:pt x="22640" y="2040"/>
                    <a:pt x="22468" y="2178"/>
                    <a:pt x="22329" y="2316"/>
                  </a:cubicBezTo>
                  <a:cubicBezTo>
                    <a:pt x="22468" y="1902"/>
                    <a:pt x="22468" y="1452"/>
                    <a:pt x="22468" y="1038"/>
                  </a:cubicBezTo>
                  <a:close/>
                  <a:moveTo>
                    <a:pt x="21915" y="865"/>
                  </a:moveTo>
                  <a:cubicBezTo>
                    <a:pt x="21915" y="1591"/>
                    <a:pt x="21776" y="2316"/>
                    <a:pt x="21776" y="3042"/>
                  </a:cubicBezTo>
                  <a:cubicBezTo>
                    <a:pt x="21603" y="3181"/>
                    <a:pt x="21465" y="3319"/>
                    <a:pt x="21327" y="3457"/>
                  </a:cubicBezTo>
                  <a:lnTo>
                    <a:pt x="21189" y="3457"/>
                  </a:lnTo>
                  <a:lnTo>
                    <a:pt x="21189" y="3319"/>
                  </a:lnTo>
                  <a:cubicBezTo>
                    <a:pt x="21327" y="3042"/>
                    <a:pt x="21327" y="2593"/>
                    <a:pt x="21327" y="2316"/>
                  </a:cubicBezTo>
                  <a:cubicBezTo>
                    <a:pt x="21465" y="1902"/>
                    <a:pt x="21465" y="1452"/>
                    <a:pt x="21465" y="1176"/>
                  </a:cubicBezTo>
                  <a:cubicBezTo>
                    <a:pt x="21465" y="1038"/>
                    <a:pt x="21465" y="1038"/>
                    <a:pt x="21327" y="1038"/>
                  </a:cubicBezTo>
                  <a:cubicBezTo>
                    <a:pt x="21465" y="1038"/>
                    <a:pt x="21603" y="865"/>
                    <a:pt x="21776" y="865"/>
                  </a:cubicBezTo>
                  <a:close/>
                  <a:moveTo>
                    <a:pt x="20912" y="1176"/>
                  </a:moveTo>
                  <a:cubicBezTo>
                    <a:pt x="20912" y="1729"/>
                    <a:pt x="20912" y="2178"/>
                    <a:pt x="20739" y="2593"/>
                  </a:cubicBezTo>
                  <a:cubicBezTo>
                    <a:pt x="20739" y="3042"/>
                    <a:pt x="20601" y="3457"/>
                    <a:pt x="20601" y="3906"/>
                  </a:cubicBezTo>
                  <a:cubicBezTo>
                    <a:pt x="20463" y="4045"/>
                    <a:pt x="20325" y="4045"/>
                    <a:pt x="20186" y="4183"/>
                  </a:cubicBezTo>
                  <a:cubicBezTo>
                    <a:pt x="20325" y="3319"/>
                    <a:pt x="20325" y="2316"/>
                    <a:pt x="20463" y="1452"/>
                  </a:cubicBezTo>
                  <a:lnTo>
                    <a:pt x="20463" y="1314"/>
                  </a:lnTo>
                  <a:cubicBezTo>
                    <a:pt x="20601" y="1314"/>
                    <a:pt x="20739" y="1314"/>
                    <a:pt x="20912" y="1176"/>
                  </a:cubicBezTo>
                  <a:close/>
                  <a:moveTo>
                    <a:pt x="19875" y="1729"/>
                  </a:moveTo>
                  <a:cubicBezTo>
                    <a:pt x="19737" y="2766"/>
                    <a:pt x="19599" y="3630"/>
                    <a:pt x="19599" y="4632"/>
                  </a:cubicBezTo>
                  <a:cubicBezTo>
                    <a:pt x="19599" y="4632"/>
                    <a:pt x="19460" y="4632"/>
                    <a:pt x="19460" y="4771"/>
                  </a:cubicBezTo>
                  <a:cubicBezTo>
                    <a:pt x="19322" y="4909"/>
                    <a:pt x="19011" y="5047"/>
                    <a:pt x="18873" y="5185"/>
                  </a:cubicBezTo>
                  <a:cubicBezTo>
                    <a:pt x="18873" y="4183"/>
                    <a:pt x="19011" y="3319"/>
                    <a:pt x="19011" y="2316"/>
                  </a:cubicBezTo>
                  <a:cubicBezTo>
                    <a:pt x="19322" y="2178"/>
                    <a:pt x="19599" y="1902"/>
                    <a:pt x="19875" y="1729"/>
                  </a:cubicBezTo>
                  <a:close/>
                  <a:moveTo>
                    <a:pt x="18458" y="2766"/>
                  </a:moveTo>
                  <a:cubicBezTo>
                    <a:pt x="18458" y="3630"/>
                    <a:pt x="18320" y="4321"/>
                    <a:pt x="18320" y="5185"/>
                  </a:cubicBezTo>
                  <a:cubicBezTo>
                    <a:pt x="18320" y="5358"/>
                    <a:pt x="18320" y="5358"/>
                    <a:pt x="18458" y="5496"/>
                  </a:cubicBezTo>
                  <a:cubicBezTo>
                    <a:pt x="18320" y="5635"/>
                    <a:pt x="18009" y="5773"/>
                    <a:pt x="17870" y="5911"/>
                  </a:cubicBezTo>
                  <a:cubicBezTo>
                    <a:pt x="17870" y="4909"/>
                    <a:pt x="18009" y="4045"/>
                    <a:pt x="18009" y="3042"/>
                  </a:cubicBezTo>
                  <a:cubicBezTo>
                    <a:pt x="18147" y="2904"/>
                    <a:pt x="18320" y="2904"/>
                    <a:pt x="18458" y="2766"/>
                  </a:cubicBezTo>
                  <a:close/>
                  <a:moveTo>
                    <a:pt x="17456" y="3457"/>
                  </a:moveTo>
                  <a:cubicBezTo>
                    <a:pt x="17456" y="4494"/>
                    <a:pt x="17283" y="5358"/>
                    <a:pt x="17283" y="6361"/>
                  </a:cubicBezTo>
                  <a:lnTo>
                    <a:pt x="17145" y="6361"/>
                  </a:lnTo>
                  <a:cubicBezTo>
                    <a:pt x="17145" y="6361"/>
                    <a:pt x="17006" y="6499"/>
                    <a:pt x="16868" y="6499"/>
                  </a:cubicBezTo>
                  <a:lnTo>
                    <a:pt x="16868" y="3906"/>
                  </a:lnTo>
                  <a:cubicBezTo>
                    <a:pt x="17006" y="3768"/>
                    <a:pt x="17283" y="3630"/>
                    <a:pt x="17456" y="3457"/>
                  </a:cubicBezTo>
                  <a:close/>
                  <a:moveTo>
                    <a:pt x="16280" y="4494"/>
                  </a:moveTo>
                  <a:lnTo>
                    <a:pt x="16280" y="6775"/>
                  </a:lnTo>
                  <a:cubicBezTo>
                    <a:pt x="16280" y="6775"/>
                    <a:pt x="16280" y="6914"/>
                    <a:pt x="16419" y="6914"/>
                  </a:cubicBezTo>
                  <a:cubicBezTo>
                    <a:pt x="16142" y="7086"/>
                    <a:pt x="15866" y="7363"/>
                    <a:pt x="15555" y="7501"/>
                  </a:cubicBezTo>
                  <a:lnTo>
                    <a:pt x="15555" y="7225"/>
                  </a:lnTo>
                  <a:cubicBezTo>
                    <a:pt x="15727" y="6361"/>
                    <a:pt x="15866" y="5635"/>
                    <a:pt x="15866" y="4771"/>
                  </a:cubicBezTo>
                  <a:cubicBezTo>
                    <a:pt x="16004" y="4632"/>
                    <a:pt x="16142" y="4494"/>
                    <a:pt x="16280" y="4494"/>
                  </a:cubicBezTo>
                  <a:close/>
                  <a:moveTo>
                    <a:pt x="15278" y="5185"/>
                  </a:moveTo>
                  <a:cubicBezTo>
                    <a:pt x="15278" y="5358"/>
                    <a:pt x="15278" y="5496"/>
                    <a:pt x="15140" y="5635"/>
                  </a:cubicBezTo>
                  <a:cubicBezTo>
                    <a:pt x="15140" y="6361"/>
                    <a:pt x="15001" y="7086"/>
                    <a:pt x="14863" y="7778"/>
                  </a:cubicBezTo>
                  <a:lnTo>
                    <a:pt x="15001" y="7951"/>
                  </a:lnTo>
                  <a:cubicBezTo>
                    <a:pt x="14863" y="8089"/>
                    <a:pt x="14690" y="8089"/>
                    <a:pt x="14690" y="8227"/>
                  </a:cubicBezTo>
                  <a:cubicBezTo>
                    <a:pt x="14690" y="8089"/>
                    <a:pt x="14552" y="8089"/>
                    <a:pt x="14552" y="7951"/>
                  </a:cubicBezTo>
                  <a:cubicBezTo>
                    <a:pt x="14552" y="7501"/>
                    <a:pt x="14552" y="7086"/>
                    <a:pt x="14690" y="6775"/>
                  </a:cubicBezTo>
                  <a:lnTo>
                    <a:pt x="14690" y="5496"/>
                  </a:lnTo>
                  <a:cubicBezTo>
                    <a:pt x="15001" y="5358"/>
                    <a:pt x="15140" y="5185"/>
                    <a:pt x="15278" y="5185"/>
                  </a:cubicBezTo>
                  <a:close/>
                  <a:moveTo>
                    <a:pt x="14137" y="5911"/>
                  </a:moveTo>
                  <a:cubicBezTo>
                    <a:pt x="14137" y="6361"/>
                    <a:pt x="14137" y="6637"/>
                    <a:pt x="13999" y="6914"/>
                  </a:cubicBezTo>
                  <a:lnTo>
                    <a:pt x="13999" y="7778"/>
                  </a:lnTo>
                  <a:cubicBezTo>
                    <a:pt x="13999" y="7951"/>
                    <a:pt x="13999" y="8227"/>
                    <a:pt x="14137" y="8365"/>
                  </a:cubicBezTo>
                  <a:lnTo>
                    <a:pt x="14137" y="8504"/>
                  </a:lnTo>
                  <a:cubicBezTo>
                    <a:pt x="13826" y="8815"/>
                    <a:pt x="13688" y="8953"/>
                    <a:pt x="13411" y="9091"/>
                  </a:cubicBezTo>
                  <a:lnTo>
                    <a:pt x="13411" y="6499"/>
                  </a:lnTo>
                  <a:cubicBezTo>
                    <a:pt x="13688" y="6222"/>
                    <a:pt x="13826" y="6049"/>
                    <a:pt x="14137" y="5911"/>
                  </a:cubicBezTo>
                  <a:close/>
                  <a:moveTo>
                    <a:pt x="12824" y="6775"/>
                  </a:moveTo>
                  <a:lnTo>
                    <a:pt x="12824" y="9229"/>
                  </a:lnTo>
                  <a:cubicBezTo>
                    <a:pt x="12824" y="9368"/>
                    <a:pt x="12824" y="9368"/>
                    <a:pt x="12962" y="9506"/>
                  </a:cubicBezTo>
                  <a:cubicBezTo>
                    <a:pt x="12824" y="9506"/>
                    <a:pt x="12824" y="9679"/>
                    <a:pt x="12686" y="9679"/>
                  </a:cubicBezTo>
                  <a:cubicBezTo>
                    <a:pt x="12686" y="9817"/>
                    <a:pt x="12547" y="9817"/>
                    <a:pt x="12409" y="9955"/>
                  </a:cubicBezTo>
                  <a:cubicBezTo>
                    <a:pt x="12271" y="8953"/>
                    <a:pt x="12547" y="8089"/>
                    <a:pt x="12547" y="7086"/>
                  </a:cubicBezTo>
                  <a:cubicBezTo>
                    <a:pt x="12686" y="7086"/>
                    <a:pt x="12686" y="6914"/>
                    <a:pt x="12824" y="6775"/>
                  </a:cubicBezTo>
                  <a:close/>
                  <a:moveTo>
                    <a:pt x="11960" y="7501"/>
                  </a:moveTo>
                  <a:cubicBezTo>
                    <a:pt x="11821" y="8504"/>
                    <a:pt x="11683" y="9368"/>
                    <a:pt x="11821" y="10370"/>
                  </a:cubicBezTo>
                  <a:cubicBezTo>
                    <a:pt x="11545" y="10681"/>
                    <a:pt x="11234" y="10958"/>
                    <a:pt x="10957" y="11096"/>
                  </a:cubicBezTo>
                  <a:cubicBezTo>
                    <a:pt x="10819" y="10094"/>
                    <a:pt x="10957" y="9229"/>
                    <a:pt x="10957" y="8365"/>
                  </a:cubicBezTo>
                  <a:lnTo>
                    <a:pt x="10957" y="8227"/>
                  </a:lnTo>
                  <a:cubicBezTo>
                    <a:pt x="11234" y="7951"/>
                    <a:pt x="11545" y="7778"/>
                    <a:pt x="11960" y="7501"/>
                  </a:cubicBezTo>
                  <a:close/>
                  <a:moveTo>
                    <a:pt x="10370" y="8504"/>
                  </a:moveTo>
                  <a:lnTo>
                    <a:pt x="10370" y="9955"/>
                  </a:lnTo>
                  <a:cubicBezTo>
                    <a:pt x="10370" y="10543"/>
                    <a:pt x="10370" y="11096"/>
                    <a:pt x="10543" y="11545"/>
                  </a:cubicBezTo>
                  <a:lnTo>
                    <a:pt x="9817" y="12271"/>
                  </a:lnTo>
                  <a:lnTo>
                    <a:pt x="9817" y="11960"/>
                  </a:lnTo>
                  <a:cubicBezTo>
                    <a:pt x="9678" y="10958"/>
                    <a:pt x="9817" y="9955"/>
                    <a:pt x="9817" y="8953"/>
                  </a:cubicBezTo>
                  <a:cubicBezTo>
                    <a:pt x="9955" y="8815"/>
                    <a:pt x="10231" y="8642"/>
                    <a:pt x="10370" y="8504"/>
                  </a:cubicBezTo>
                  <a:close/>
                  <a:moveTo>
                    <a:pt x="9229" y="9368"/>
                  </a:moveTo>
                  <a:lnTo>
                    <a:pt x="9229" y="10819"/>
                  </a:lnTo>
                  <a:cubicBezTo>
                    <a:pt x="9229" y="11407"/>
                    <a:pt x="9229" y="11960"/>
                    <a:pt x="9367" y="12409"/>
                  </a:cubicBezTo>
                  <a:lnTo>
                    <a:pt x="9367" y="12548"/>
                  </a:lnTo>
                  <a:cubicBezTo>
                    <a:pt x="9091" y="12824"/>
                    <a:pt x="8953" y="13135"/>
                    <a:pt x="8641" y="13274"/>
                  </a:cubicBezTo>
                  <a:cubicBezTo>
                    <a:pt x="8503" y="12271"/>
                    <a:pt x="8503" y="11096"/>
                    <a:pt x="8503" y="9955"/>
                  </a:cubicBezTo>
                  <a:cubicBezTo>
                    <a:pt x="8814" y="9679"/>
                    <a:pt x="8953" y="9506"/>
                    <a:pt x="9229" y="9368"/>
                  </a:cubicBezTo>
                  <a:close/>
                  <a:moveTo>
                    <a:pt x="7950" y="10370"/>
                  </a:moveTo>
                  <a:cubicBezTo>
                    <a:pt x="7950" y="11407"/>
                    <a:pt x="7950" y="12409"/>
                    <a:pt x="8088" y="13412"/>
                  </a:cubicBezTo>
                  <a:lnTo>
                    <a:pt x="8088" y="13550"/>
                  </a:lnTo>
                  <a:lnTo>
                    <a:pt x="8227" y="13688"/>
                  </a:lnTo>
                  <a:cubicBezTo>
                    <a:pt x="8088" y="13999"/>
                    <a:pt x="7777" y="14138"/>
                    <a:pt x="7501" y="14414"/>
                  </a:cubicBezTo>
                  <a:cubicBezTo>
                    <a:pt x="7501" y="14276"/>
                    <a:pt x="7501" y="13999"/>
                    <a:pt x="7363" y="13827"/>
                  </a:cubicBezTo>
                  <a:lnTo>
                    <a:pt x="7363" y="10958"/>
                  </a:lnTo>
                  <a:lnTo>
                    <a:pt x="7224" y="10819"/>
                  </a:lnTo>
                  <a:cubicBezTo>
                    <a:pt x="7501" y="10681"/>
                    <a:pt x="7639" y="10543"/>
                    <a:pt x="7950" y="10370"/>
                  </a:cubicBezTo>
                  <a:close/>
                  <a:moveTo>
                    <a:pt x="6775" y="11234"/>
                  </a:moveTo>
                  <a:cubicBezTo>
                    <a:pt x="6775" y="12409"/>
                    <a:pt x="6775" y="13688"/>
                    <a:pt x="7086" y="14864"/>
                  </a:cubicBezTo>
                  <a:cubicBezTo>
                    <a:pt x="6913" y="15002"/>
                    <a:pt x="6913" y="15002"/>
                    <a:pt x="6775" y="15002"/>
                  </a:cubicBezTo>
                  <a:cubicBezTo>
                    <a:pt x="6637" y="15278"/>
                    <a:pt x="6498" y="15417"/>
                    <a:pt x="6360" y="15555"/>
                  </a:cubicBezTo>
                  <a:cubicBezTo>
                    <a:pt x="6360" y="15417"/>
                    <a:pt x="6360" y="15278"/>
                    <a:pt x="6222" y="15140"/>
                  </a:cubicBezTo>
                  <a:cubicBezTo>
                    <a:pt x="6049" y="14138"/>
                    <a:pt x="6049" y="13135"/>
                    <a:pt x="6049" y="12098"/>
                  </a:cubicBezTo>
                  <a:cubicBezTo>
                    <a:pt x="6049" y="11960"/>
                    <a:pt x="6049" y="11960"/>
                    <a:pt x="5911" y="11822"/>
                  </a:cubicBezTo>
                  <a:cubicBezTo>
                    <a:pt x="6222" y="11684"/>
                    <a:pt x="6498" y="11407"/>
                    <a:pt x="6775" y="11234"/>
                  </a:cubicBezTo>
                  <a:close/>
                  <a:moveTo>
                    <a:pt x="5496" y="12271"/>
                  </a:moveTo>
                  <a:cubicBezTo>
                    <a:pt x="5496" y="13550"/>
                    <a:pt x="5634" y="14691"/>
                    <a:pt x="5773" y="16004"/>
                  </a:cubicBezTo>
                  <a:cubicBezTo>
                    <a:pt x="5634" y="16142"/>
                    <a:pt x="5496" y="16281"/>
                    <a:pt x="5358" y="16419"/>
                  </a:cubicBezTo>
                  <a:cubicBezTo>
                    <a:pt x="5185" y="16142"/>
                    <a:pt x="5047" y="15866"/>
                    <a:pt x="5047" y="15555"/>
                  </a:cubicBezTo>
                  <a:lnTo>
                    <a:pt x="5047" y="14276"/>
                  </a:lnTo>
                  <a:cubicBezTo>
                    <a:pt x="4908" y="13688"/>
                    <a:pt x="4908" y="13274"/>
                    <a:pt x="4908" y="12824"/>
                  </a:cubicBezTo>
                  <a:cubicBezTo>
                    <a:pt x="5047" y="12548"/>
                    <a:pt x="5185" y="12409"/>
                    <a:pt x="5496" y="12271"/>
                  </a:cubicBezTo>
                  <a:close/>
                  <a:moveTo>
                    <a:pt x="4321" y="13274"/>
                  </a:moveTo>
                  <a:cubicBezTo>
                    <a:pt x="4494" y="14414"/>
                    <a:pt x="4321" y="15555"/>
                    <a:pt x="4770" y="16730"/>
                  </a:cubicBezTo>
                  <a:lnTo>
                    <a:pt x="4908" y="16868"/>
                  </a:lnTo>
                  <a:cubicBezTo>
                    <a:pt x="4770" y="16868"/>
                    <a:pt x="4632" y="17007"/>
                    <a:pt x="4494" y="17145"/>
                  </a:cubicBezTo>
                  <a:lnTo>
                    <a:pt x="4494" y="17007"/>
                  </a:lnTo>
                  <a:cubicBezTo>
                    <a:pt x="4321" y="16592"/>
                    <a:pt x="4321" y="16004"/>
                    <a:pt x="4183" y="15555"/>
                  </a:cubicBezTo>
                  <a:cubicBezTo>
                    <a:pt x="4183" y="14864"/>
                    <a:pt x="4044" y="14138"/>
                    <a:pt x="4044" y="13550"/>
                  </a:cubicBezTo>
                  <a:lnTo>
                    <a:pt x="4321" y="13274"/>
                  </a:lnTo>
                  <a:close/>
                  <a:moveTo>
                    <a:pt x="3457" y="14138"/>
                  </a:moveTo>
                  <a:cubicBezTo>
                    <a:pt x="3630" y="15140"/>
                    <a:pt x="3768" y="16142"/>
                    <a:pt x="3906" y="17145"/>
                  </a:cubicBezTo>
                  <a:cubicBezTo>
                    <a:pt x="3906" y="17283"/>
                    <a:pt x="3906" y="17283"/>
                    <a:pt x="4044" y="17456"/>
                  </a:cubicBezTo>
                  <a:cubicBezTo>
                    <a:pt x="3906" y="17456"/>
                    <a:pt x="3768" y="17594"/>
                    <a:pt x="3630" y="17594"/>
                  </a:cubicBezTo>
                  <a:cubicBezTo>
                    <a:pt x="3457" y="17283"/>
                    <a:pt x="3457" y="16868"/>
                    <a:pt x="3318" y="16592"/>
                  </a:cubicBezTo>
                  <a:cubicBezTo>
                    <a:pt x="3318" y="15866"/>
                    <a:pt x="3318" y="15140"/>
                    <a:pt x="3180" y="14414"/>
                  </a:cubicBezTo>
                  <a:lnTo>
                    <a:pt x="3457" y="14138"/>
                  </a:lnTo>
                  <a:close/>
                  <a:moveTo>
                    <a:pt x="1728" y="16142"/>
                  </a:moveTo>
                  <a:cubicBezTo>
                    <a:pt x="1728" y="16730"/>
                    <a:pt x="1901" y="17283"/>
                    <a:pt x="1901" y="18009"/>
                  </a:cubicBezTo>
                  <a:lnTo>
                    <a:pt x="1728" y="18009"/>
                  </a:lnTo>
                  <a:cubicBezTo>
                    <a:pt x="1590" y="18009"/>
                    <a:pt x="1452" y="18009"/>
                    <a:pt x="1314" y="17871"/>
                  </a:cubicBezTo>
                  <a:lnTo>
                    <a:pt x="1175" y="17732"/>
                  </a:lnTo>
                  <a:lnTo>
                    <a:pt x="1037" y="17732"/>
                  </a:lnTo>
                  <a:lnTo>
                    <a:pt x="1037" y="17594"/>
                  </a:lnTo>
                  <a:lnTo>
                    <a:pt x="1037" y="17456"/>
                  </a:lnTo>
                  <a:cubicBezTo>
                    <a:pt x="1037" y="17283"/>
                    <a:pt x="1175" y="17145"/>
                    <a:pt x="1175" y="17007"/>
                  </a:cubicBezTo>
                  <a:cubicBezTo>
                    <a:pt x="1314" y="16730"/>
                    <a:pt x="1452" y="16419"/>
                    <a:pt x="1728" y="16142"/>
                  </a:cubicBezTo>
                  <a:close/>
                  <a:moveTo>
                    <a:pt x="2593" y="15002"/>
                  </a:moveTo>
                  <a:cubicBezTo>
                    <a:pt x="2765" y="15866"/>
                    <a:pt x="2765" y="16868"/>
                    <a:pt x="3042" y="17871"/>
                  </a:cubicBezTo>
                  <a:cubicBezTo>
                    <a:pt x="2904" y="17871"/>
                    <a:pt x="2765" y="18009"/>
                    <a:pt x="2454" y="18009"/>
                  </a:cubicBezTo>
                  <a:cubicBezTo>
                    <a:pt x="2454" y="17145"/>
                    <a:pt x="2316" y="16281"/>
                    <a:pt x="2316" y="15417"/>
                  </a:cubicBezTo>
                  <a:cubicBezTo>
                    <a:pt x="2454" y="15278"/>
                    <a:pt x="2454" y="15140"/>
                    <a:pt x="2593" y="15002"/>
                  </a:cubicBezTo>
                  <a:close/>
                  <a:moveTo>
                    <a:pt x="21915" y="1"/>
                  </a:moveTo>
                  <a:cubicBezTo>
                    <a:pt x="21603" y="1"/>
                    <a:pt x="21327" y="173"/>
                    <a:pt x="21050" y="173"/>
                  </a:cubicBezTo>
                  <a:cubicBezTo>
                    <a:pt x="20463" y="312"/>
                    <a:pt x="19875" y="726"/>
                    <a:pt x="19322" y="1038"/>
                  </a:cubicBezTo>
                  <a:cubicBezTo>
                    <a:pt x="18320" y="1591"/>
                    <a:pt x="17456" y="2455"/>
                    <a:pt x="16419" y="3181"/>
                  </a:cubicBezTo>
                  <a:cubicBezTo>
                    <a:pt x="15727" y="3768"/>
                    <a:pt x="15140" y="4183"/>
                    <a:pt x="14414" y="4632"/>
                  </a:cubicBezTo>
                  <a:cubicBezTo>
                    <a:pt x="13688" y="5185"/>
                    <a:pt x="12824" y="5773"/>
                    <a:pt x="12098" y="6361"/>
                  </a:cubicBezTo>
                  <a:cubicBezTo>
                    <a:pt x="10543" y="7363"/>
                    <a:pt x="8953" y="8504"/>
                    <a:pt x="7363" y="9679"/>
                  </a:cubicBezTo>
                  <a:cubicBezTo>
                    <a:pt x="6775" y="10094"/>
                    <a:pt x="6222" y="10543"/>
                    <a:pt x="5634" y="10958"/>
                  </a:cubicBezTo>
                  <a:cubicBezTo>
                    <a:pt x="5047" y="11545"/>
                    <a:pt x="4494" y="11960"/>
                    <a:pt x="3906" y="12548"/>
                  </a:cubicBezTo>
                  <a:cubicBezTo>
                    <a:pt x="3180" y="13135"/>
                    <a:pt x="2454" y="13688"/>
                    <a:pt x="1901" y="14414"/>
                  </a:cubicBezTo>
                  <a:cubicBezTo>
                    <a:pt x="1590" y="14691"/>
                    <a:pt x="1314" y="15140"/>
                    <a:pt x="1037" y="15417"/>
                  </a:cubicBezTo>
                  <a:cubicBezTo>
                    <a:pt x="864" y="15728"/>
                    <a:pt x="726" y="16004"/>
                    <a:pt x="450" y="16419"/>
                  </a:cubicBezTo>
                  <a:cubicBezTo>
                    <a:pt x="173" y="16868"/>
                    <a:pt x="0" y="17594"/>
                    <a:pt x="311" y="18147"/>
                  </a:cubicBezTo>
                  <a:cubicBezTo>
                    <a:pt x="450" y="18458"/>
                    <a:pt x="726" y="18597"/>
                    <a:pt x="1037" y="18735"/>
                  </a:cubicBezTo>
                  <a:cubicBezTo>
                    <a:pt x="1175" y="18735"/>
                    <a:pt x="1314" y="18873"/>
                    <a:pt x="1452" y="18873"/>
                  </a:cubicBezTo>
                  <a:lnTo>
                    <a:pt x="2316" y="18873"/>
                  </a:lnTo>
                  <a:cubicBezTo>
                    <a:pt x="2904" y="18873"/>
                    <a:pt x="3457" y="18735"/>
                    <a:pt x="3906" y="18458"/>
                  </a:cubicBezTo>
                  <a:cubicBezTo>
                    <a:pt x="4494" y="18320"/>
                    <a:pt x="4908" y="17871"/>
                    <a:pt x="5358" y="17594"/>
                  </a:cubicBezTo>
                  <a:cubicBezTo>
                    <a:pt x="6222" y="16868"/>
                    <a:pt x="7086" y="16142"/>
                    <a:pt x="7777" y="15278"/>
                  </a:cubicBezTo>
                  <a:cubicBezTo>
                    <a:pt x="8953" y="14276"/>
                    <a:pt x="9955" y="13274"/>
                    <a:pt x="10957" y="12271"/>
                  </a:cubicBezTo>
                  <a:cubicBezTo>
                    <a:pt x="12098" y="11407"/>
                    <a:pt x="13273" y="10370"/>
                    <a:pt x="14414" y="9506"/>
                  </a:cubicBezTo>
                  <a:cubicBezTo>
                    <a:pt x="15555" y="8642"/>
                    <a:pt x="16730" y="7778"/>
                    <a:pt x="17870" y="6914"/>
                  </a:cubicBezTo>
                  <a:cubicBezTo>
                    <a:pt x="18458" y="6499"/>
                    <a:pt x="19011" y="6222"/>
                    <a:pt x="19599" y="5773"/>
                  </a:cubicBezTo>
                  <a:cubicBezTo>
                    <a:pt x="19875" y="5496"/>
                    <a:pt x="20186" y="5358"/>
                    <a:pt x="20325" y="5185"/>
                  </a:cubicBezTo>
                  <a:cubicBezTo>
                    <a:pt x="20601" y="4909"/>
                    <a:pt x="20912" y="4771"/>
                    <a:pt x="21189" y="4632"/>
                  </a:cubicBezTo>
                  <a:cubicBezTo>
                    <a:pt x="21603" y="4321"/>
                    <a:pt x="22053" y="3906"/>
                    <a:pt x="22468" y="3630"/>
                  </a:cubicBezTo>
                  <a:cubicBezTo>
                    <a:pt x="22917" y="3181"/>
                    <a:pt x="23193" y="2766"/>
                    <a:pt x="23332" y="2316"/>
                  </a:cubicBezTo>
                  <a:cubicBezTo>
                    <a:pt x="23504" y="2178"/>
                    <a:pt x="23643" y="1902"/>
                    <a:pt x="23643" y="1729"/>
                  </a:cubicBezTo>
                  <a:cubicBezTo>
                    <a:pt x="23643" y="1452"/>
                    <a:pt x="23781" y="1314"/>
                    <a:pt x="23643" y="1038"/>
                  </a:cubicBezTo>
                  <a:cubicBezTo>
                    <a:pt x="23643" y="865"/>
                    <a:pt x="23643" y="588"/>
                    <a:pt x="23332" y="450"/>
                  </a:cubicBezTo>
                  <a:cubicBezTo>
                    <a:pt x="23332" y="312"/>
                    <a:pt x="23055" y="312"/>
                    <a:pt x="22917" y="312"/>
                  </a:cubicBezTo>
                  <a:cubicBezTo>
                    <a:pt x="22917" y="173"/>
                    <a:pt x="22779" y="173"/>
                    <a:pt x="22779" y="173"/>
                  </a:cubicBezTo>
                  <a:cubicBezTo>
                    <a:pt x="22468" y="1"/>
                    <a:pt x="22329" y="1"/>
                    <a:pt x="2205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8"/>
            <p:cNvSpPr/>
            <p:nvPr/>
          </p:nvSpPr>
          <p:spPr>
            <a:xfrm>
              <a:off x="2708376" y="3548781"/>
              <a:ext cx="496648" cy="468091"/>
            </a:xfrm>
            <a:custGeom>
              <a:avLst/>
              <a:gdLst/>
              <a:ahLst/>
              <a:cxnLst/>
              <a:rect l="l" t="t" r="r" b="b"/>
              <a:pathLst>
                <a:path w="27653" h="26063" extrusionOk="0">
                  <a:moveTo>
                    <a:pt x="27065" y="1"/>
                  </a:moveTo>
                  <a:cubicBezTo>
                    <a:pt x="26927" y="1"/>
                    <a:pt x="26927" y="139"/>
                    <a:pt x="26789" y="139"/>
                  </a:cubicBezTo>
                  <a:cubicBezTo>
                    <a:pt x="26063" y="554"/>
                    <a:pt x="25337" y="1003"/>
                    <a:pt x="24611" y="1556"/>
                  </a:cubicBezTo>
                  <a:lnTo>
                    <a:pt x="24334" y="1729"/>
                  </a:lnTo>
                  <a:cubicBezTo>
                    <a:pt x="24196" y="1867"/>
                    <a:pt x="23920" y="2144"/>
                    <a:pt x="23609" y="2282"/>
                  </a:cubicBezTo>
                  <a:cubicBezTo>
                    <a:pt x="23332" y="2593"/>
                    <a:pt x="22883" y="2870"/>
                    <a:pt x="22468" y="3008"/>
                  </a:cubicBezTo>
                  <a:cubicBezTo>
                    <a:pt x="20878" y="4149"/>
                    <a:pt x="19288" y="5013"/>
                    <a:pt x="17871" y="5877"/>
                  </a:cubicBezTo>
                  <a:lnTo>
                    <a:pt x="16281" y="6741"/>
                  </a:lnTo>
                  <a:cubicBezTo>
                    <a:pt x="15278" y="7467"/>
                    <a:pt x="14103" y="8054"/>
                    <a:pt x="12962" y="8780"/>
                  </a:cubicBezTo>
                  <a:cubicBezTo>
                    <a:pt x="11511" y="9644"/>
                    <a:pt x="10094" y="10509"/>
                    <a:pt x="8192" y="11787"/>
                  </a:cubicBezTo>
                  <a:cubicBezTo>
                    <a:pt x="7052" y="12652"/>
                    <a:pt x="5773" y="13377"/>
                    <a:pt x="4598" y="14242"/>
                  </a:cubicBezTo>
                  <a:lnTo>
                    <a:pt x="4459" y="14380"/>
                  </a:lnTo>
                  <a:cubicBezTo>
                    <a:pt x="4183" y="14518"/>
                    <a:pt x="3734" y="14829"/>
                    <a:pt x="3457" y="15106"/>
                  </a:cubicBezTo>
                  <a:lnTo>
                    <a:pt x="2869" y="15555"/>
                  </a:lnTo>
                  <a:cubicBezTo>
                    <a:pt x="2316" y="15970"/>
                    <a:pt x="1729" y="16246"/>
                    <a:pt x="1279" y="16419"/>
                  </a:cubicBezTo>
                  <a:cubicBezTo>
                    <a:pt x="865" y="16557"/>
                    <a:pt x="588" y="16696"/>
                    <a:pt x="277" y="16696"/>
                  </a:cubicBezTo>
                  <a:cubicBezTo>
                    <a:pt x="139" y="16696"/>
                    <a:pt x="139" y="16834"/>
                    <a:pt x="1" y="16834"/>
                  </a:cubicBezTo>
                  <a:lnTo>
                    <a:pt x="1" y="17283"/>
                  </a:lnTo>
                  <a:cubicBezTo>
                    <a:pt x="1" y="18700"/>
                    <a:pt x="1" y="20152"/>
                    <a:pt x="139" y="21604"/>
                  </a:cubicBezTo>
                  <a:cubicBezTo>
                    <a:pt x="415" y="23159"/>
                    <a:pt x="588" y="24473"/>
                    <a:pt x="1003" y="25752"/>
                  </a:cubicBezTo>
                  <a:cubicBezTo>
                    <a:pt x="1003" y="25925"/>
                    <a:pt x="1141" y="26063"/>
                    <a:pt x="1452" y="26063"/>
                  </a:cubicBezTo>
                  <a:lnTo>
                    <a:pt x="1867" y="26063"/>
                  </a:lnTo>
                  <a:cubicBezTo>
                    <a:pt x="3457" y="25337"/>
                    <a:pt x="4736" y="24335"/>
                    <a:pt x="6049" y="23470"/>
                  </a:cubicBezTo>
                  <a:cubicBezTo>
                    <a:pt x="6326" y="23159"/>
                    <a:pt x="6637" y="22883"/>
                    <a:pt x="6914" y="22745"/>
                  </a:cubicBezTo>
                  <a:lnTo>
                    <a:pt x="7052" y="22606"/>
                  </a:lnTo>
                  <a:lnTo>
                    <a:pt x="7501" y="22295"/>
                  </a:lnTo>
                  <a:lnTo>
                    <a:pt x="8054" y="21880"/>
                  </a:lnTo>
                  <a:cubicBezTo>
                    <a:pt x="8504" y="21431"/>
                    <a:pt x="8918" y="21155"/>
                    <a:pt x="9368" y="20878"/>
                  </a:cubicBezTo>
                  <a:lnTo>
                    <a:pt x="10094" y="20290"/>
                  </a:lnTo>
                  <a:cubicBezTo>
                    <a:pt x="10785" y="19876"/>
                    <a:pt x="11511" y="19288"/>
                    <a:pt x="12237" y="18700"/>
                  </a:cubicBezTo>
                  <a:lnTo>
                    <a:pt x="13688" y="17560"/>
                  </a:lnTo>
                  <a:cubicBezTo>
                    <a:pt x="14691" y="16834"/>
                    <a:pt x="15693" y="16108"/>
                    <a:pt x="16695" y="15244"/>
                  </a:cubicBezTo>
                  <a:cubicBezTo>
                    <a:pt x="17560" y="14691"/>
                    <a:pt x="18424" y="14103"/>
                    <a:pt x="19288" y="13516"/>
                  </a:cubicBezTo>
                  <a:cubicBezTo>
                    <a:pt x="19875" y="12963"/>
                    <a:pt x="20878" y="12375"/>
                    <a:pt x="21742" y="11649"/>
                  </a:cubicBezTo>
                  <a:cubicBezTo>
                    <a:pt x="22744" y="11062"/>
                    <a:pt x="23920" y="10509"/>
                    <a:pt x="24784" y="9921"/>
                  </a:cubicBezTo>
                  <a:cubicBezTo>
                    <a:pt x="25648" y="9506"/>
                    <a:pt x="26339" y="8919"/>
                    <a:pt x="27203" y="8469"/>
                  </a:cubicBezTo>
                  <a:cubicBezTo>
                    <a:pt x="27203" y="8469"/>
                    <a:pt x="27376" y="8331"/>
                    <a:pt x="27376" y="8193"/>
                  </a:cubicBezTo>
                  <a:cubicBezTo>
                    <a:pt x="27514" y="8054"/>
                    <a:pt x="27514" y="7916"/>
                    <a:pt x="27514" y="7778"/>
                  </a:cubicBezTo>
                  <a:cubicBezTo>
                    <a:pt x="27653" y="6464"/>
                    <a:pt x="27514" y="5013"/>
                    <a:pt x="27514" y="3596"/>
                  </a:cubicBezTo>
                  <a:cubicBezTo>
                    <a:pt x="27514" y="2593"/>
                    <a:pt x="27376" y="1729"/>
                    <a:pt x="27376" y="692"/>
                  </a:cubicBezTo>
                  <a:cubicBezTo>
                    <a:pt x="27514" y="554"/>
                    <a:pt x="27514" y="416"/>
                    <a:pt x="27376" y="277"/>
                  </a:cubicBezTo>
                  <a:cubicBezTo>
                    <a:pt x="27376" y="139"/>
                    <a:pt x="27203" y="1"/>
                    <a:pt x="270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8"/>
            <p:cNvSpPr/>
            <p:nvPr/>
          </p:nvSpPr>
          <p:spPr>
            <a:xfrm>
              <a:off x="2656849" y="3905736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8"/>
            <p:cNvSpPr/>
            <p:nvPr/>
          </p:nvSpPr>
          <p:spPr>
            <a:xfrm>
              <a:off x="2659327" y="3962238"/>
              <a:ext cx="18" cy="1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8"/>
            <p:cNvSpPr/>
            <p:nvPr/>
          </p:nvSpPr>
          <p:spPr>
            <a:xfrm>
              <a:off x="2899578" y="4063425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6" y="864"/>
                  </a:moveTo>
                  <a:cubicBezTo>
                    <a:pt x="4183" y="1003"/>
                    <a:pt x="4459" y="1141"/>
                    <a:pt x="4771" y="1279"/>
                  </a:cubicBezTo>
                  <a:cubicBezTo>
                    <a:pt x="5496" y="1867"/>
                    <a:pt x="6361" y="2593"/>
                    <a:pt x="7052" y="3146"/>
                  </a:cubicBezTo>
                  <a:cubicBezTo>
                    <a:pt x="6188" y="3871"/>
                    <a:pt x="5324" y="4736"/>
                    <a:pt x="4632" y="5461"/>
                  </a:cubicBezTo>
                  <a:cubicBezTo>
                    <a:pt x="3768" y="5185"/>
                    <a:pt x="3042" y="4736"/>
                    <a:pt x="2316" y="4321"/>
                  </a:cubicBezTo>
                  <a:cubicBezTo>
                    <a:pt x="1867" y="4010"/>
                    <a:pt x="1452" y="3595"/>
                    <a:pt x="1003" y="3318"/>
                  </a:cubicBezTo>
                  <a:cubicBezTo>
                    <a:pt x="1591" y="2731"/>
                    <a:pt x="2040" y="2143"/>
                    <a:pt x="2593" y="1728"/>
                  </a:cubicBezTo>
                  <a:cubicBezTo>
                    <a:pt x="2904" y="1417"/>
                    <a:pt x="3181" y="1141"/>
                    <a:pt x="3595" y="1003"/>
                  </a:cubicBezTo>
                  <a:lnTo>
                    <a:pt x="3768" y="1003"/>
                  </a:lnTo>
                  <a:cubicBezTo>
                    <a:pt x="3768" y="1003"/>
                    <a:pt x="3768" y="864"/>
                    <a:pt x="3906" y="864"/>
                  </a:cubicBezTo>
                  <a:close/>
                  <a:moveTo>
                    <a:pt x="865" y="4321"/>
                  </a:moveTo>
                  <a:lnTo>
                    <a:pt x="1003" y="4459"/>
                  </a:lnTo>
                  <a:cubicBezTo>
                    <a:pt x="1314" y="4736"/>
                    <a:pt x="1729" y="4874"/>
                    <a:pt x="2040" y="5185"/>
                  </a:cubicBezTo>
                  <a:cubicBezTo>
                    <a:pt x="2593" y="5461"/>
                    <a:pt x="3181" y="5738"/>
                    <a:pt x="3768" y="6049"/>
                  </a:cubicBezTo>
                  <a:cubicBezTo>
                    <a:pt x="3906" y="6187"/>
                    <a:pt x="4045" y="6187"/>
                    <a:pt x="4183" y="6326"/>
                  </a:cubicBezTo>
                  <a:cubicBezTo>
                    <a:pt x="4321" y="6464"/>
                    <a:pt x="4321" y="6775"/>
                    <a:pt x="4321" y="6913"/>
                  </a:cubicBezTo>
                  <a:cubicBezTo>
                    <a:pt x="3768" y="6775"/>
                    <a:pt x="3319" y="6464"/>
                    <a:pt x="2731" y="6187"/>
                  </a:cubicBezTo>
                  <a:cubicBezTo>
                    <a:pt x="2178" y="5738"/>
                    <a:pt x="1591" y="5323"/>
                    <a:pt x="1003" y="4736"/>
                  </a:cubicBezTo>
                  <a:cubicBezTo>
                    <a:pt x="1003" y="4597"/>
                    <a:pt x="1003" y="4459"/>
                    <a:pt x="865" y="4321"/>
                  </a:cubicBezTo>
                  <a:close/>
                  <a:moveTo>
                    <a:pt x="7225" y="4183"/>
                  </a:moveTo>
                  <a:cubicBezTo>
                    <a:pt x="7363" y="4321"/>
                    <a:pt x="7363" y="4459"/>
                    <a:pt x="7363" y="4597"/>
                  </a:cubicBezTo>
                  <a:lnTo>
                    <a:pt x="7363" y="4736"/>
                  </a:lnTo>
                  <a:cubicBezTo>
                    <a:pt x="6637" y="5461"/>
                    <a:pt x="5911" y="6326"/>
                    <a:pt x="5185" y="7051"/>
                  </a:cubicBezTo>
                  <a:lnTo>
                    <a:pt x="5185" y="6326"/>
                  </a:lnTo>
                  <a:lnTo>
                    <a:pt x="5185" y="6187"/>
                  </a:lnTo>
                  <a:lnTo>
                    <a:pt x="6914" y="4459"/>
                  </a:lnTo>
                  <a:cubicBezTo>
                    <a:pt x="7052" y="4321"/>
                    <a:pt x="7225" y="4321"/>
                    <a:pt x="7225" y="4183"/>
                  </a:cubicBezTo>
                  <a:close/>
                  <a:moveTo>
                    <a:pt x="3595" y="0"/>
                  </a:moveTo>
                  <a:lnTo>
                    <a:pt x="3595" y="138"/>
                  </a:lnTo>
                  <a:lnTo>
                    <a:pt x="3457" y="138"/>
                  </a:lnTo>
                  <a:cubicBezTo>
                    <a:pt x="3181" y="277"/>
                    <a:pt x="2904" y="415"/>
                    <a:pt x="2593" y="553"/>
                  </a:cubicBezTo>
                  <a:cubicBezTo>
                    <a:pt x="2316" y="864"/>
                    <a:pt x="2178" y="1003"/>
                    <a:pt x="1867" y="1141"/>
                  </a:cubicBezTo>
                  <a:lnTo>
                    <a:pt x="588" y="2454"/>
                  </a:lnTo>
                  <a:cubicBezTo>
                    <a:pt x="588" y="2454"/>
                    <a:pt x="450" y="2593"/>
                    <a:pt x="312" y="2731"/>
                  </a:cubicBezTo>
                  <a:cubicBezTo>
                    <a:pt x="139" y="2869"/>
                    <a:pt x="139" y="3007"/>
                    <a:pt x="139" y="3146"/>
                  </a:cubicBezTo>
                  <a:cubicBezTo>
                    <a:pt x="1" y="3318"/>
                    <a:pt x="1" y="3318"/>
                    <a:pt x="1" y="3457"/>
                  </a:cubicBezTo>
                  <a:cubicBezTo>
                    <a:pt x="1" y="4010"/>
                    <a:pt x="1" y="4459"/>
                    <a:pt x="139" y="4874"/>
                  </a:cubicBezTo>
                  <a:cubicBezTo>
                    <a:pt x="139" y="5047"/>
                    <a:pt x="139" y="5185"/>
                    <a:pt x="312" y="5185"/>
                  </a:cubicBezTo>
                  <a:cubicBezTo>
                    <a:pt x="312" y="5323"/>
                    <a:pt x="312" y="5461"/>
                    <a:pt x="450" y="5461"/>
                  </a:cubicBezTo>
                  <a:cubicBezTo>
                    <a:pt x="1003" y="5911"/>
                    <a:pt x="1729" y="6464"/>
                    <a:pt x="2316" y="6913"/>
                  </a:cubicBezTo>
                  <a:cubicBezTo>
                    <a:pt x="3042" y="7328"/>
                    <a:pt x="3768" y="7777"/>
                    <a:pt x="4459" y="8054"/>
                  </a:cubicBezTo>
                  <a:lnTo>
                    <a:pt x="4771" y="8054"/>
                  </a:lnTo>
                  <a:cubicBezTo>
                    <a:pt x="4771" y="8054"/>
                    <a:pt x="4909" y="8192"/>
                    <a:pt x="5047" y="8192"/>
                  </a:cubicBezTo>
                  <a:cubicBezTo>
                    <a:pt x="5047" y="8192"/>
                    <a:pt x="5185" y="8192"/>
                    <a:pt x="5324" y="8054"/>
                  </a:cubicBezTo>
                  <a:lnTo>
                    <a:pt x="6637" y="6775"/>
                  </a:lnTo>
                  <a:cubicBezTo>
                    <a:pt x="7225" y="6187"/>
                    <a:pt x="7639" y="5738"/>
                    <a:pt x="8089" y="5185"/>
                  </a:cubicBezTo>
                  <a:cubicBezTo>
                    <a:pt x="8089" y="5185"/>
                    <a:pt x="8227" y="4874"/>
                    <a:pt x="8089" y="4736"/>
                  </a:cubicBezTo>
                  <a:cubicBezTo>
                    <a:pt x="8227" y="4736"/>
                    <a:pt x="8227" y="4597"/>
                    <a:pt x="8227" y="4597"/>
                  </a:cubicBezTo>
                  <a:cubicBezTo>
                    <a:pt x="8089" y="4183"/>
                    <a:pt x="8089" y="3733"/>
                    <a:pt x="8089" y="3318"/>
                  </a:cubicBezTo>
                  <a:lnTo>
                    <a:pt x="8089" y="3146"/>
                  </a:lnTo>
                  <a:cubicBezTo>
                    <a:pt x="8089" y="3007"/>
                    <a:pt x="8089" y="2869"/>
                    <a:pt x="7916" y="2731"/>
                  </a:cubicBezTo>
                  <a:lnTo>
                    <a:pt x="7778" y="2731"/>
                  </a:lnTo>
                  <a:cubicBezTo>
                    <a:pt x="7778" y="2593"/>
                    <a:pt x="7639" y="2454"/>
                    <a:pt x="7501" y="2454"/>
                  </a:cubicBezTo>
                  <a:cubicBezTo>
                    <a:pt x="6637" y="1590"/>
                    <a:pt x="5635" y="864"/>
                    <a:pt x="4459" y="277"/>
                  </a:cubicBezTo>
                  <a:cubicBezTo>
                    <a:pt x="4459" y="138"/>
                    <a:pt x="4321" y="138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8"/>
            <p:cNvSpPr/>
            <p:nvPr/>
          </p:nvSpPr>
          <p:spPr>
            <a:xfrm>
              <a:off x="3018778" y="3972781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1" y="1003"/>
                  </a:moveTo>
                  <a:cubicBezTo>
                    <a:pt x="4182" y="1141"/>
                    <a:pt x="4459" y="1280"/>
                    <a:pt x="4736" y="1452"/>
                  </a:cubicBezTo>
                  <a:cubicBezTo>
                    <a:pt x="5600" y="2005"/>
                    <a:pt x="6326" y="2593"/>
                    <a:pt x="7051" y="3319"/>
                  </a:cubicBezTo>
                  <a:cubicBezTo>
                    <a:pt x="6326" y="4045"/>
                    <a:pt x="5461" y="4736"/>
                    <a:pt x="4597" y="5600"/>
                  </a:cubicBezTo>
                  <a:cubicBezTo>
                    <a:pt x="3871" y="5185"/>
                    <a:pt x="3007" y="4736"/>
                    <a:pt x="2316" y="4321"/>
                  </a:cubicBezTo>
                  <a:cubicBezTo>
                    <a:pt x="1867" y="4045"/>
                    <a:pt x="1452" y="3734"/>
                    <a:pt x="1141" y="3319"/>
                  </a:cubicBezTo>
                  <a:cubicBezTo>
                    <a:pt x="1590" y="2870"/>
                    <a:pt x="2143" y="2317"/>
                    <a:pt x="2731" y="1867"/>
                  </a:cubicBezTo>
                  <a:cubicBezTo>
                    <a:pt x="3007" y="1591"/>
                    <a:pt x="3318" y="1280"/>
                    <a:pt x="3595" y="1141"/>
                  </a:cubicBezTo>
                  <a:cubicBezTo>
                    <a:pt x="3733" y="1141"/>
                    <a:pt x="3733" y="1003"/>
                    <a:pt x="3733" y="1003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5047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464"/>
                  </a:lnTo>
                  <a:lnTo>
                    <a:pt x="4321" y="7052"/>
                  </a:ln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590" y="5324"/>
                    <a:pt x="1002" y="4909"/>
                  </a:cubicBezTo>
                  <a:lnTo>
                    <a:pt x="1002" y="4460"/>
                  </a:lnTo>
                  <a:close/>
                  <a:moveTo>
                    <a:pt x="7328" y="4183"/>
                  </a:moveTo>
                  <a:lnTo>
                    <a:pt x="7328" y="4321"/>
                  </a:lnTo>
                  <a:lnTo>
                    <a:pt x="7328" y="4736"/>
                  </a:lnTo>
                  <a:cubicBezTo>
                    <a:pt x="6637" y="5600"/>
                    <a:pt x="6049" y="6326"/>
                    <a:pt x="5323" y="7052"/>
                  </a:cubicBezTo>
                  <a:cubicBezTo>
                    <a:pt x="5323" y="6914"/>
                    <a:pt x="5185" y="6637"/>
                    <a:pt x="5185" y="6464"/>
                  </a:cubicBezTo>
                  <a:lnTo>
                    <a:pt x="5185" y="6326"/>
                  </a:lnTo>
                  <a:lnTo>
                    <a:pt x="5323" y="6188"/>
                  </a:lnTo>
                  <a:cubicBezTo>
                    <a:pt x="5772" y="5600"/>
                    <a:pt x="6326" y="5047"/>
                    <a:pt x="6913" y="4598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39"/>
                    <a:pt x="3595" y="139"/>
                  </a:cubicBezTo>
                  <a:cubicBezTo>
                    <a:pt x="3595" y="139"/>
                    <a:pt x="3457" y="139"/>
                    <a:pt x="3457" y="277"/>
                  </a:cubicBezTo>
                  <a:cubicBezTo>
                    <a:pt x="3180" y="277"/>
                    <a:pt x="2869" y="588"/>
                    <a:pt x="2731" y="727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729"/>
                    <a:pt x="1141" y="2144"/>
                    <a:pt x="726" y="2455"/>
                  </a:cubicBezTo>
                  <a:cubicBezTo>
                    <a:pt x="588" y="2593"/>
                    <a:pt x="415" y="2731"/>
                    <a:pt x="415" y="2731"/>
                  </a:cubicBezTo>
                  <a:cubicBezTo>
                    <a:pt x="277" y="2870"/>
                    <a:pt x="138" y="3008"/>
                    <a:pt x="138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0" y="4045"/>
                    <a:pt x="138" y="4598"/>
                    <a:pt x="138" y="5047"/>
                  </a:cubicBezTo>
                  <a:cubicBezTo>
                    <a:pt x="138" y="5185"/>
                    <a:pt x="277" y="5185"/>
                    <a:pt x="277" y="5324"/>
                  </a:cubicBezTo>
                  <a:lnTo>
                    <a:pt x="415" y="5324"/>
                  </a:lnTo>
                  <a:lnTo>
                    <a:pt x="415" y="5600"/>
                  </a:ln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cubicBezTo>
                    <a:pt x="4908" y="8193"/>
                    <a:pt x="5047" y="8193"/>
                    <a:pt x="5047" y="8193"/>
                  </a:cubicBezTo>
                  <a:lnTo>
                    <a:pt x="5323" y="8193"/>
                  </a:lnTo>
                  <a:cubicBezTo>
                    <a:pt x="5911" y="7778"/>
                    <a:pt x="6326" y="7328"/>
                    <a:pt x="6775" y="6775"/>
                  </a:cubicBezTo>
                  <a:cubicBezTo>
                    <a:pt x="7190" y="6326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lnTo>
                    <a:pt x="8192" y="4598"/>
                  </a:lnTo>
                  <a:lnTo>
                    <a:pt x="8192" y="3319"/>
                  </a:lnTo>
                  <a:cubicBezTo>
                    <a:pt x="8192" y="3181"/>
                    <a:pt x="8054" y="3008"/>
                    <a:pt x="8054" y="2870"/>
                  </a:cubicBezTo>
                  <a:cubicBezTo>
                    <a:pt x="6775" y="1867"/>
                    <a:pt x="5600" y="865"/>
                    <a:pt x="4182" y="139"/>
                  </a:cubicBezTo>
                  <a:cubicBezTo>
                    <a:pt x="4182" y="1"/>
                    <a:pt x="4044" y="1"/>
                    <a:pt x="404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8"/>
            <p:cNvSpPr/>
            <p:nvPr/>
          </p:nvSpPr>
          <p:spPr>
            <a:xfrm>
              <a:off x="3150371" y="3882154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314"/>
                    <a:pt x="4771" y="1452"/>
                  </a:cubicBezTo>
                  <a:cubicBezTo>
                    <a:pt x="5635" y="2005"/>
                    <a:pt x="6361" y="2593"/>
                    <a:pt x="7087" y="3180"/>
                  </a:cubicBezTo>
                  <a:lnTo>
                    <a:pt x="4633" y="5634"/>
                  </a:ln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179" y="2316"/>
                    <a:pt x="2593" y="1728"/>
                  </a:cubicBezTo>
                  <a:cubicBezTo>
                    <a:pt x="3043" y="1452"/>
                    <a:pt x="3319" y="1314"/>
                    <a:pt x="3630" y="1003"/>
                  </a:cubicBezTo>
                  <a:lnTo>
                    <a:pt x="3769" y="1003"/>
                  </a:lnTo>
                  <a:cubicBezTo>
                    <a:pt x="3769" y="1003"/>
                    <a:pt x="3907" y="1003"/>
                    <a:pt x="3907" y="864"/>
                  </a:cubicBezTo>
                  <a:close/>
                  <a:moveTo>
                    <a:pt x="1038" y="4459"/>
                  </a:moveTo>
                  <a:cubicBezTo>
                    <a:pt x="1453" y="4770"/>
                    <a:pt x="1729" y="5047"/>
                    <a:pt x="2040" y="5185"/>
                  </a:cubicBezTo>
                  <a:cubicBezTo>
                    <a:pt x="2766" y="5634"/>
                    <a:pt x="3630" y="6049"/>
                    <a:pt x="4322" y="6326"/>
                  </a:cubicBezTo>
                  <a:lnTo>
                    <a:pt x="4322" y="6775"/>
                  </a:lnTo>
                  <a:lnTo>
                    <a:pt x="4322" y="7051"/>
                  </a:lnTo>
                  <a:cubicBezTo>
                    <a:pt x="3907" y="6775"/>
                    <a:pt x="3319" y="6498"/>
                    <a:pt x="2904" y="6187"/>
                  </a:cubicBezTo>
                  <a:cubicBezTo>
                    <a:pt x="2593" y="6049"/>
                    <a:pt x="2455" y="5911"/>
                    <a:pt x="2317" y="5773"/>
                  </a:cubicBezTo>
                  <a:cubicBezTo>
                    <a:pt x="1902" y="5461"/>
                    <a:pt x="1453" y="5185"/>
                    <a:pt x="1038" y="4908"/>
                  </a:cubicBezTo>
                  <a:lnTo>
                    <a:pt x="1038" y="4459"/>
                  </a:lnTo>
                  <a:close/>
                  <a:moveTo>
                    <a:pt x="7363" y="4183"/>
                  </a:moveTo>
                  <a:lnTo>
                    <a:pt x="7363" y="4459"/>
                  </a:lnTo>
                  <a:lnTo>
                    <a:pt x="7363" y="4597"/>
                  </a:lnTo>
                  <a:lnTo>
                    <a:pt x="7363" y="4770"/>
                  </a:lnTo>
                  <a:cubicBezTo>
                    <a:pt x="6637" y="5461"/>
                    <a:pt x="6050" y="6326"/>
                    <a:pt x="5358" y="7051"/>
                  </a:cubicBezTo>
                  <a:cubicBezTo>
                    <a:pt x="5186" y="6913"/>
                    <a:pt x="5186" y="6775"/>
                    <a:pt x="5186" y="6637"/>
                  </a:cubicBezTo>
                  <a:lnTo>
                    <a:pt x="5186" y="6326"/>
                  </a:lnTo>
                  <a:lnTo>
                    <a:pt x="5186" y="6187"/>
                  </a:lnTo>
                  <a:lnTo>
                    <a:pt x="6914" y="4459"/>
                  </a:lnTo>
                  <a:lnTo>
                    <a:pt x="6914" y="4597"/>
                  </a:lnTo>
                  <a:cubicBezTo>
                    <a:pt x="7087" y="4459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593" y="726"/>
                  </a:cubicBezTo>
                  <a:cubicBezTo>
                    <a:pt x="2455" y="864"/>
                    <a:pt x="2179" y="1003"/>
                    <a:pt x="1902" y="1314"/>
                  </a:cubicBezTo>
                  <a:cubicBezTo>
                    <a:pt x="1453" y="1590"/>
                    <a:pt x="1176" y="2005"/>
                    <a:pt x="727" y="2454"/>
                  </a:cubicBezTo>
                  <a:cubicBezTo>
                    <a:pt x="589" y="2593"/>
                    <a:pt x="450" y="2593"/>
                    <a:pt x="312" y="2731"/>
                  </a:cubicBezTo>
                  <a:cubicBezTo>
                    <a:pt x="174" y="2869"/>
                    <a:pt x="174" y="3042"/>
                    <a:pt x="174" y="3180"/>
                  </a:cubicBezTo>
                  <a:cubicBezTo>
                    <a:pt x="174" y="3318"/>
                    <a:pt x="1" y="3457"/>
                    <a:pt x="1" y="3595"/>
                  </a:cubicBezTo>
                  <a:cubicBezTo>
                    <a:pt x="1" y="4044"/>
                    <a:pt x="174" y="4459"/>
                    <a:pt x="174" y="5047"/>
                  </a:cubicBezTo>
                  <a:cubicBezTo>
                    <a:pt x="174" y="5047"/>
                    <a:pt x="312" y="5185"/>
                    <a:pt x="312" y="5323"/>
                  </a:cubicBezTo>
                  <a:cubicBezTo>
                    <a:pt x="450" y="5323"/>
                    <a:pt x="450" y="5461"/>
                    <a:pt x="450" y="5461"/>
                  </a:cubicBezTo>
                  <a:cubicBezTo>
                    <a:pt x="1176" y="6049"/>
                    <a:pt x="1729" y="6498"/>
                    <a:pt x="2455" y="6913"/>
                  </a:cubicBezTo>
                  <a:cubicBezTo>
                    <a:pt x="3043" y="7363"/>
                    <a:pt x="3769" y="7777"/>
                    <a:pt x="4633" y="8054"/>
                  </a:cubicBezTo>
                  <a:lnTo>
                    <a:pt x="4771" y="8054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58" y="8227"/>
                  </a:lnTo>
                  <a:cubicBezTo>
                    <a:pt x="5912" y="7777"/>
                    <a:pt x="6361" y="7190"/>
                    <a:pt x="6776" y="6775"/>
                  </a:cubicBezTo>
                  <a:cubicBezTo>
                    <a:pt x="7225" y="6326"/>
                    <a:pt x="7640" y="5773"/>
                    <a:pt x="8089" y="5323"/>
                  </a:cubicBezTo>
                  <a:cubicBezTo>
                    <a:pt x="8227" y="5185"/>
                    <a:pt x="8227" y="5047"/>
                    <a:pt x="8227" y="4908"/>
                  </a:cubicBezTo>
                  <a:lnTo>
                    <a:pt x="8227" y="4597"/>
                  </a:lnTo>
                  <a:lnTo>
                    <a:pt x="8227" y="3318"/>
                  </a:lnTo>
                  <a:cubicBezTo>
                    <a:pt x="8227" y="3318"/>
                    <a:pt x="8089" y="3318"/>
                    <a:pt x="8089" y="3180"/>
                  </a:cubicBezTo>
                  <a:cubicBezTo>
                    <a:pt x="8227" y="3042"/>
                    <a:pt x="8089" y="2869"/>
                    <a:pt x="7951" y="2869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8"/>
            <p:cNvSpPr/>
            <p:nvPr/>
          </p:nvSpPr>
          <p:spPr>
            <a:xfrm>
              <a:off x="3272050" y="3791510"/>
              <a:ext cx="147775" cy="150253"/>
            </a:xfrm>
            <a:custGeom>
              <a:avLst/>
              <a:gdLst/>
              <a:ahLst/>
              <a:cxnLst/>
              <a:rect l="l" t="t" r="r" b="b"/>
              <a:pathLst>
                <a:path w="8228" h="8366" extrusionOk="0">
                  <a:moveTo>
                    <a:pt x="3907" y="1003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909"/>
                    <a:pt x="2317" y="4321"/>
                  </a:cubicBezTo>
                  <a:cubicBezTo>
                    <a:pt x="1729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867"/>
                  </a:cubicBezTo>
                  <a:cubicBezTo>
                    <a:pt x="2904" y="1591"/>
                    <a:pt x="3181" y="1314"/>
                    <a:pt x="3595" y="1176"/>
                  </a:cubicBezTo>
                  <a:lnTo>
                    <a:pt x="3768" y="1176"/>
                  </a:lnTo>
                  <a:cubicBezTo>
                    <a:pt x="3768" y="1003"/>
                    <a:pt x="3768" y="1003"/>
                    <a:pt x="3907" y="1003"/>
                  </a:cubicBezTo>
                  <a:close/>
                  <a:moveTo>
                    <a:pt x="865" y="4460"/>
                  </a:moveTo>
                  <a:cubicBezTo>
                    <a:pt x="1003" y="4460"/>
                    <a:pt x="1003" y="4632"/>
                    <a:pt x="1003" y="4632"/>
                  </a:cubicBezTo>
                  <a:cubicBezTo>
                    <a:pt x="1314" y="4909"/>
                    <a:pt x="1729" y="5047"/>
                    <a:pt x="2040" y="5324"/>
                  </a:cubicBezTo>
                  <a:cubicBezTo>
                    <a:pt x="2731" y="5773"/>
                    <a:pt x="3457" y="6050"/>
                    <a:pt x="4183" y="6499"/>
                  </a:cubicBezTo>
                  <a:cubicBezTo>
                    <a:pt x="4183" y="6499"/>
                    <a:pt x="4321" y="6637"/>
                    <a:pt x="4321" y="6775"/>
                  </a:cubicBezTo>
                  <a:lnTo>
                    <a:pt x="4321" y="7052"/>
                  </a:lnTo>
                  <a:cubicBezTo>
                    <a:pt x="3768" y="6914"/>
                    <a:pt x="3319" y="6637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865" y="4632"/>
                    <a:pt x="865" y="4460"/>
                  </a:cubicBezTo>
                  <a:close/>
                  <a:moveTo>
                    <a:pt x="7225" y="4321"/>
                  </a:moveTo>
                  <a:lnTo>
                    <a:pt x="7225" y="4460"/>
                  </a:lnTo>
                  <a:cubicBezTo>
                    <a:pt x="7225" y="4632"/>
                    <a:pt x="7363" y="4632"/>
                    <a:pt x="7363" y="4771"/>
                  </a:cubicBezTo>
                  <a:lnTo>
                    <a:pt x="7363" y="4909"/>
                  </a:lnTo>
                  <a:lnTo>
                    <a:pt x="5185" y="7052"/>
                  </a:lnTo>
                  <a:lnTo>
                    <a:pt x="5185" y="6637"/>
                  </a:lnTo>
                  <a:cubicBezTo>
                    <a:pt x="5185" y="6637"/>
                    <a:pt x="5185" y="6499"/>
                    <a:pt x="5047" y="6361"/>
                  </a:cubicBezTo>
                  <a:lnTo>
                    <a:pt x="5185" y="6361"/>
                  </a:lnTo>
                  <a:cubicBezTo>
                    <a:pt x="5773" y="5773"/>
                    <a:pt x="6361" y="5185"/>
                    <a:pt x="6914" y="4632"/>
                  </a:cubicBezTo>
                  <a:cubicBezTo>
                    <a:pt x="7052" y="4460"/>
                    <a:pt x="7052" y="4321"/>
                    <a:pt x="7225" y="4321"/>
                  </a:cubicBezTo>
                  <a:close/>
                  <a:moveTo>
                    <a:pt x="3907" y="1"/>
                  </a:moveTo>
                  <a:cubicBezTo>
                    <a:pt x="3768" y="1"/>
                    <a:pt x="3595" y="139"/>
                    <a:pt x="3595" y="312"/>
                  </a:cubicBezTo>
                  <a:lnTo>
                    <a:pt x="3319" y="312"/>
                  </a:lnTo>
                  <a:cubicBezTo>
                    <a:pt x="3181" y="450"/>
                    <a:pt x="2904" y="588"/>
                    <a:pt x="2593" y="727"/>
                  </a:cubicBezTo>
                  <a:cubicBezTo>
                    <a:pt x="2317" y="865"/>
                    <a:pt x="2178" y="1176"/>
                    <a:pt x="1867" y="1314"/>
                  </a:cubicBezTo>
                  <a:lnTo>
                    <a:pt x="588" y="2593"/>
                  </a:lnTo>
                  <a:lnTo>
                    <a:pt x="312" y="2904"/>
                  </a:lnTo>
                  <a:cubicBezTo>
                    <a:pt x="139" y="2904"/>
                    <a:pt x="139" y="3181"/>
                    <a:pt x="139" y="3319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183"/>
                    <a:pt x="1" y="4632"/>
                    <a:pt x="139" y="5047"/>
                  </a:cubicBezTo>
                  <a:cubicBezTo>
                    <a:pt x="139" y="5185"/>
                    <a:pt x="139" y="5324"/>
                    <a:pt x="312" y="5324"/>
                  </a:cubicBezTo>
                  <a:cubicBezTo>
                    <a:pt x="312" y="5497"/>
                    <a:pt x="312" y="5497"/>
                    <a:pt x="450" y="5635"/>
                  </a:cubicBezTo>
                  <a:cubicBezTo>
                    <a:pt x="1003" y="6050"/>
                    <a:pt x="1729" y="6637"/>
                    <a:pt x="2317" y="7052"/>
                  </a:cubicBezTo>
                  <a:cubicBezTo>
                    <a:pt x="3042" y="7501"/>
                    <a:pt x="3768" y="7916"/>
                    <a:pt x="4460" y="8089"/>
                  </a:cubicBezTo>
                  <a:cubicBezTo>
                    <a:pt x="4632" y="8227"/>
                    <a:pt x="4632" y="8227"/>
                    <a:pt x="4771" y="8227"/>
                  </a:cubicBezTo>
                  <a:cubicBezTo>
                    <a:pt x="4771" y="8227"/>
                    <a:pt x="4909" y="8227"/>
                    <a:pt x="5047" y="8365"/>
                  </a:cubicBezTo>
                  <a:cubicBezTo>
                    <a:pt x="5047" y="8365"/>
                    <a:pt x="5185" y="8365"/>
                    <a:pt x="5324" y="8227"/>
                  </a:cubicBezTo>
                  <a:lnTo>
                    <a:pt x="6637" y="6914"/>
                  </a:lnTo>
                  <a:cubicBezTo>
                    <a:pt x="7052" y="6361"/>
                    <a:pt x="7640" y="5911"/>
                    <a:pt x="8089" y="5324"/>
                  </a:cubicBezTo>
                  <a:cubicBezTo>
                    <a:pt x="8089" y="5185"/>
                    <a:pt x="8227" y="5047"/>
                    <a:pt x="8089" y="4909"/>
                  </a:cubicBezTo>
                  <a:cubicBezTo>
                    <a:pt x="8227" y="4909"/>
                    <a:pt x="8227" y="4771"/>
                    <a:pt x="8227" y="4771"/>
                  </a:cubicBezTo>
                  <a:cubicBezTo>
                    <a:pt x="8089" y="4321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5" y="1867"/>
                    <a:pt x="5497" y="865"/>
                    <a:pt x="4045" y="139"/>
                  </a:cubicBezTo>
                  <a:cubicBezTo>
                    <a:pt x="4045" y="139"/>
                    <a:pt x="4045" y="1"/>
                    <a:pt x="390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8"/>
            <p:cNvSpPr/>
            <p:nvPr/>
          </p:nvSpPr>
          <p:spPr>
            <a:xfrm>
              <a:off x="3026214" y="4143508"/>
              <a:ext cx="147775" cy="148511"/>
            </a:xfrm>
            <a:custGeom>
              <a:avLst/>
              <a:gdLst/>
              <a:ahLst/>
              <a:cxnLst/>
              <a:rect l="l" t="t" r="r" b="b"/>
              <a:pathLst>
                <a:path w="8228" h="8269" extrusionOk="0">
                  <a:moveTo>
                    <a:pt x="3907" y="1002"/>
                  </a:moveTo>
                  <a:cubicBezTo>
                    <a:pt x="4183" y="1141"/>
                    <a:pt x="4494" y="1279"/>
                    <a:pt x="4771" y="1452"/>
                  </a:cubicBezTo>
                  <a:cubicBezTo>
                    <a:pt x="5497" y="2005"/>
                    <a:pt x="6361" y="2592"/>
                    <a:pt x="7087" y="3318"/>
                  </a:cubicBezTo>
                  <a:cubicBezTo>
                    <a:pt x="6223" y="4044"/>
                    <a:pt x="5358" y="4735"/>
                    <a:pt x="4633" y="5600"/>
                  </a:cubicBezTo>
                  <a:cubicBezTo>
                    <a:pt x="3768" y="5185"/>
                    <a:pt x="3043" y="4908"/>
                    <a:pt x="2317" y="4321"/>
                  </a:cubicBezTo>
                  <a:cubicBezTo>
                    <a:pt x="1902" y="4044"/>
                    <a:pt x="1453" y="3733"/>
                    <a:pt x="1038" y="3318"/>
                  </a:cubicBezTo>
                  <a:cubicBezTo>
                    <a:pt x="1591" y="2869"/>
                    <a:pt x="2040" y="2316"/>
                    <a:pt x="2593" y="1867"/>
                  </a:cubicBezTo>
                  <a:cubicBezTo>
                    <a:pt x="2904" y="1590"/>
                    <a:pt x="3181" y="1279"/>
                    <a:pt x="3630" y="1141"/>
                  </a:cubicBezTo>
                  <a:lnTo>
                    <a:pt x="3768" y="1002"/>
                  </a:lnTo>
                  <a:close/>
                  <a:moveTo>
                    <a:pt x="865" y="4459"/>
                  </a:moveTo>
                  <a:cubicBezTo>
                    <a:pt x="1038" y="4459"/>
                    <a:pt x="1038" y="4459"/>
                    <a:pt x="1038" y="4597"/>
                  </a:cubicBezTo>
                  <a:cubicBezTo>
                    <a:pt x="1314" y="4735"/>
                    <a:pt x="1729" y="5047"/>
                    <a:pt x="2040" y="5323"/>
                  </a:cubicBezTo>
                  <a:cubicBezTo>
                    <a:pt x="2766" y="5772"/>
                    <a:pt x="3457" y="6049"/>
                    <a:pt x="4183" y="6464"/>
                  </a:cubicBezTo>
                  <a:lnTo>
                    <a:pt x="4322" y="6464"/>
                  </a:lnTo>
                  <a:lnTo>
                    <a:pt x="4322" y="7051"/>
                  </a:lnTo>
                  <a:cubicBezTo>
                    <a:pt x="3768" y="6775"/>
                    <a:pt x="3319" y="6464"/>
                    <a:pt x="2766" y="6187"/>
                  </a:cubicBezTo>
                  <a:cubicBezTo>
                    <a:pt x="2178" y="5772"/>
                    <a:pt x="1591" y="5323"/>
                    <a:pt x="1038" y="4908"/>
                  </a:cubicBezTo>
                  <a:lnTo>
                    <a:pt x="1038" y="4597"/>
                  </a:lnTo>
                  <a:lnTo>
                    <a:pt x="865" y="4459"/>
                  </a:lnTo>
                  <a:close/>
                  <a:moveTo>
                    <a:pt x="7225" y="4321"/>
                  </a:moveTo>
                  <a:cubicBezTo>
                    <a:pt x="7363" y="4459"/>
                    <a:pt x="7363" y="4597"/>
                    <a:pt x="7363" y="4735"/>
                  </a:cubicBezTo>
                  <a:cubicBezTo>
                    <a:pt x="6637" y="5600"/>
                    <a:pt x="5912" y="6325"/>
                    <a:pt x="5186" y="7051"/>
                  </a:cubicBezTo>
                  <a:lnTo>
                    <a:pt x="5186" y="6464"/>
                  </a:lnTo>
                  <a:lnTo>
                    <a:pt x="5186" y="6325"/>
                  </a:lnTo>
                  <a:cubicBezTo>
                    <a:pt x="5358" y="6049"/>
                    <a:pt x="5497" y="5911"/>
                    <a:pt x="5635" y="5772"/>
                  </a:cubicBezTo>
                  <a:cubicBezTo>
                    <a:pt x="6050" y="5323"/>
                    <a:pt x="6499" y="5047"/>
                    <a:pt x="6914" y="4597"/>
                  </a:cubicBezTo>
                  <a:lnTo>
                    <a:pt x="7225" y="4321"/>
                  </a:lnTo>
                  <a:close/>
                  <a:moveTo>
                    <a:pt x="3907" y="0"/>
                  </a:moveTo>
                  <a:cubicBezTo>
                    <a:pt x="3768" y="0"/>
                    <a:pt x="3630" y="138"/>
                    <a:pt x="3630" y="277"/>
                  </a:cubicBezTo>
                  <a:lnTo>
                    <a:pt x="3630" y="138"/>
                  </a:lnTo>
                  <a:cubicBezTo>
                    <a:pt x="3457" y="138"/>
                    <a:pt x="3457" y="277"/>
                    <a:pt x="3457" y="277"/>
                  </a:cubicBezTo>
                  <a:cubicBezTo>
                    <a:pt x="3181" y="415"/>
                    <a:pt x="2904" y="588"/>
                    <a:pt x="2593" y="726"/>
                  </a:cubicBezTo>
                  <a:cubicBezTo>
                    <a:pt x="2317" y="864"/>
                    <a:pt x="2178" y="1141"/>
                    <a:pt x="1902" y="1279"/>
                  </a:cubicBezTo>
                  <a:lnTo>
                    <a:pt x="1729" y="1452"/>
                  </a:lnTo>
                  <a:cubicBezTo>
                    <a:pt x="1453" y="1728"/>
                    <a:pt x="1176" y="2005"/>
                    <a:pt x="865" y="2316"/>
                  </a:cubicBezTo>
                  <a:cubicBezTo>
                    <a:pt x="727" y="2454"/>
                    <a:pt x="727" y="2454"/>
                    <a:pt x="588" y="2454"/>
                  </a:cubicBezTo>
                  <a:cubicBezTo>
                    <a:pt x="588" y="2592"/>
                    <a:pt x="450" y="2731"/>
                    <a:pt x="312" y="2731"/>
                  </a:cubicBezTo>
                  <a:cubicBezTo>
                    <a:pt x="174" y="2869"/>
                    <a:pt x="174" y="3007"/>
                    <a:pt x="174" y="3318"/>
                  </a:cubicBezTo>
                  <a:cubicBezTo>
                    <a:pt x="1" y="3318"/>
                    <a:pt x="1" y="3457"/>
                    <a:pt x="1" y="3595"/>
                  </a:cubicBezTo>
                  <a:cubicBezTo>
                    <a:pt x="1" y="4044"/>
                    <a:pt x="1" y="4597"/>
                    <a:pt x="174" y="5047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1"/>
                    <a:pt x="312" y="5461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501"/>
                    <a:pt x="3768" y="7777"/>
                    <a:pt x="4494" y="8054"/>
                  </a:cubicBezTo>
                  <a:cubicBezTo>
                    <a:pt x="4587" y="8054"/>
                    <a:pt x="4679" y="8115"/>
                    <a:pt x="4730" y="8115"/>
                  </a:cubicBezTo>
                  <a:cubicBezTo>
                    <a:pt x="4756" y="8115"/>
                    <a:pt x="4771" y="8100"/>
                    <a:pt x="4771" y="8054"/>
                  </a:cubicBezTo>
                  <a:cubicBezTo>
                    <a:pt x="4771" y="8192"/>
                    <a:pt x="4909" y="8192"/>
                    <a:pt x="5047" y="8192"/>
                  </a:cubicBezTo>
                  <a:cubicBezTo>
                    <a:pt x="5047" y="8250"/>
                    <a:pt x="5063" y="8269"/>
                    <a:pt x="5090" y="8269"/>
                  </a:cubicBezTo>
                  <a:cubicBezTo>
                    <a:pt x="5143" y="8269"/>
                    <a:pt x="5243" y="8192"/>
                    <a:pt x="5358" y="8192"/>
                  </a:cubicBezTo>
                  <a:cubicBezTo>
                    <a:pt x="5773" y="7777"/>
                    <a:pt x="6223" y="7328"/>
                    <a:pt x="6637" y="6775"/>
                  </a:cubicBezTo>
                  <a:cubicBezTo>
                    <a:pt x="7225" y="6325"/>
                    <a:pt x="7640" y="5772"/>
                    <a:pt x="8089" y="5323"/>
                  </a:cubicBezTo>
                  <a:cubicBezTo>
                    <a:pt x="8227" y="5185"/>
                    <a:pt x="8227" y="5047"/>
                    <a:pt x="8089" y="4908"/>
                  </a:cubicBezTo>
                  <a:cubicBezTo>
                    <a:pt x="8227" y="4908"/>
                    <a:pt x="8227" y="4735"/>
                    <a:pt x="8227" y="4597"/>
                  </a:cubicBezTo>
                  <a:cubicBezTo>
                    <a:pt x="8089" y="4182"/>
                    <a:pt x="8089" y="3733"/>
                    <a:pt x="8089" y="3318"/>
                  </a:cubicBezTo>
                  <a:cubicBezTo>
                    <a:pt x="8089" y="3180"/>
                    <a:pt x="8089" y="3007"/>
                    <a:pt x="7951" y="2869"/>
                  </a:cubicBezTo>
                  <a:cubicBezTo>
                    <a:pt x="6776" y="1867"/>
                    <a:pt x="5497" y="864"/>
                    <a:pt x="4183" y="138"/>
                  </a:cubicBezTo>
                  <a:cubicBezTo>
                    <a:pt x="4045" y="0"/>
                    <a:pt x="4045" y="0"/>
                    <a:pt x="390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8"/>
            <p:cNvSpPr/>
            <p:nvPr/>
          </p:nvSpPr>
          <p:spPr>
            <a:xfrm>
              <a:off x="3145414" y="4055343"/>
              <a:ext cx="147757" cy="147775"/>
            </a:xfrm>
            <a:custGeom>
              <a:avLst/>
              <a:gdLst/>
              <a:ahLst/>
              <a:cxnLst/>
              <a:rect l="l" t="t" r="r" b="b"/>
              <a:pathLst>
                <a:path w="8227" h="8228" extrusionOk="0">
                  <a:moveTo>
                    <a:pt x="3906" y="865"/>
                  </a:moveTo>
                  <a:cubicBezTo>
                    <a:pt x="4183" y="1003"/>
                    <a:pt x="4459" y="1176"/>
                    <a:pt x="4770" y="1453"/>
                  </a:cubicBezTo>
                  <a:cubicBezTo>
                    <a:pt x="5634" y="1867"/>
                    <a:pt x="6326" y="2593"/>
                    <a:pt x="7052" y="3181"/>
                  </a:cubicBezTo>
                  <a:cubicBezTo>
                    <a:pt x="6326" y="4045"/>
                    <a:pt x="5462" y="4771"/>
                    <a:pt x="4598" y="5497"/>
                  </a:cubicBezTo>
                  <a:cubicBezTo>
                    <a:pt x="3906" y="5186"/>
                    <a:pt x="3042" y="4771"/>
                    <a:pt x="2316" y="4321"/>
                  </a:cubicBezTo>
                  <a:cubicBezTo>
                    <a:pt x="1867" y="4045"/>
                    <a:pt x="1452" y="3596"/>
                    <a:pt x="1141" y="3319"/>
                  </a:cubicBezTo>
                  <a:cubicBezTo>
                    <a:pt x="1590" y="2731"/>
                    <a:pt x="2178" y="2317"/>
                    <a:pt x="2731" y="1729"/>
                  </a:cubicBezTo>
                  <a:cubicBezTo>
                    <a:pt x="3042" y="1453"/>
                    <a:pt x="3319" y="1314"/>
                    <a:pt x="3595" y="1003"/>
                  </a:cubicBezTo>
                  <a:lnTo>
                    <a:pt x="3733" y="1003"/>
                  </a:lnTo>
                  <a:cubicBezTo>
                    <a:pt x="3906" y="1003"/>
                    <a:pt x="3906" y="1003"/>
                    <a:pt x="3906" y="865"/>
                  </a:cubicBezTo>
                  <a:close/>
                  <a:moveTo>
                    <a:pt x="1141" y="4460"/>
                  </a:moveTo>
                  <a:cubicBezTo>
                    <a:pt x="1452" y="4771"/>
                    <a:pt x="1729" y="5047"/>
                    <a:pt x="2178" y="5186"/>
                  </a:cubicBezTo>
                  <a:cubicBezTo>
                    <a:pt x="2869" y="5635"/>
                    <a:pt x="3595" y="6050"/>
                    <a:pt x="4321" y="6361"/>
                  </a:cubicBezTo>
                  <a:lnTo>
                    <a:pt x="4321" y="6637"/>
                  </a:lnTo>
                  <a:cubicBezTo>
                    <a:pt x="4321" y="6776"/>
                    <a:pt x="4321" y="6914"/>
                    <a:pt x="4459" y="7052"/>
                  </a:cubicBezTo>
                  <a:cubicBezTo>
                    <a:pt x="3906" y="6776"/>
                    <a:pt x="3319" y="6499"/>
                    <a:pt x="2869" y="6188"/>
                  </a:cubicBezTo>
                  <a:cubicBezTo>
                    <a:pt x="2316" y="5773"/>
                    <a:pt x="1729" y="5324"/>
                    <a:pt x="1003" y="4909"/>
                  </a:cubicBezTo>
                  <a:lnTo>
                    <a:pt x="1003" y="4771"/>
                  </a:lnTo>
                  <a:lnTo>
                    <a:pt x="1003" y="4460"/>
                  </a:lnTo>
                  <a:close/>
                  <a:moveTo>
                    <a:pt x="7363" y="4183"/>
                  </a:moveTo>
                  <a:lnTo>
                    <a:pt x="7363" y="4321"/>
                  </a:lnTo>
                  <a:lnTo>
                    <a:pt x="7363" y="4633"/>
                  </a:lnTo>
                  <a:lnTo>
                    <a:pt x="7363" y="4771"/>
                  </a:lnTo>
                  <a:cubicBezTo>
                    <a:pt x="6637" y="5497"/>
                    <a:pt x="6049" y="6361"/>
                    <a:pt x="5323" y="7052"/>
                  </a:cubicBezTo>
                  <a:cubicBezTo>
                    <a:pt x="5323" y="6776"/>
                    <a:pt x="5185" y="6637"/>
                    <a:pt x="5185" y="6499"/>
                  </a:cubicBezTo>
                  <a:lnTo>
                    <a:pt x="5185" y="6361"/>
                  </a:lnTo>
                  <a:lnTo>
                    <a:pt x="5185" y="6188"/>
                  </a:lnTo>
                  <a:lnTo>
                    <a:pt x="5323" y="6188"/>
                  </a:lnTo>
                  <a:cubicBezTo>
                    <a:pt x="5773" y="5635"/>
                    <a:pt x="6326" y="5047"/>
                    <a:pt x="6913" y="4460"/>
                  </a:cubicBezTo>
                  <a:cubicBezTo>
                    <a:pt x="7052" y="4460"/>
                    <a:pt x="7190" y="4321"/>
                    <a:pt x="7363" y="4183"/>
                  </a:cubicBezTo>
                  <a:close/>
                  <a:moveTo>
                    <a:pt x="4045" y="1"/>
                  </a:moveTo>
                  <a:cubicBezTo>
                    <a:pt x="3906" y="1"/>
                    <a:pt x="3733" y="1"/>
                    <a:pt x="3595" y="139"/>
                  </a:cubicBezTo>
                  <a:lnTo>
                    <a:pt x="3457" y="139"/>
                  </a:lnTo>
                  <a:cubicBezTo>
                    <a:pt x="3180" y="312"/>
                    <a:pt x="2869" y="450"/>
                    <a:pt x="2731" y="588"/>
                  </a:cubicBezTo>
                  <a:cubicBezTo>
                    <a:pt x="2455" y="865"/>
                    <a:pt x="2178" y="1003"/>
                    <a:pt x="2005" y="1314"/>
                  </a:cubicBezTo>
                  <a:cubicBezTo>
                    <a:pt x="1590" y="1591"/>
                    <a:pt x="1141" y="2040"/>
                    <a:pt x="726" y="2455"/>
                  </a:cubicBezTo>
                  <a:cubicBezTo>
                    <a:pt x="588" y="2593"/>
                    <a:pt x="450" y="2593"/>
                    <a:pt x="450" y="2731"/>
                  </a:cubicBezTo>
                  <a:cubicBezTo>
                    <a:pt x="277" y="2904"/>
                    <a:pt x="139" y="3043"/>
                    <a:pt x="139" y="3181"/>
                  </a:cubicBezTo>
                  <a:cubicBezTo>
                    <a:pt x="139" y="3319"/>
                    <a:pt x="0" y="3457"/>
                    <a:pt x="0" y="3596"/>
                  </a:cubicBezTo>
                  <a:cubicBezTo>
                    <a:pt x="0" y="4045"/>
                    <a:pt x="139" y="4460"/>
                    <a:pt x="139" y="5047"/>
                  </a:cubicBezTo>
                  <a:cubicBezTo>
                    <a:pt x="139" y="5047"/>
                    <a:pt x="277" y="5186"/>
                    <a:pt x="277" y="5324"/>
                  </a:cubicBezTo>
                  <a:lnTo>
                    <a:pt x="450" y="5324"/>
                  </a:lnTo>
                  <a:lnTo>
                    <a:pt x="450" y="5497"/>
                  </a:lnTo>
                  <a:cubicBezTo>
                    <a:pt x="1141" y="6050"/>
                    <a:pt x="1729" y="6499"/>
                    <a:pt x="2455" y="6914"/>
                  </a:cubicBezTo>
                  <a:cubicBezTo>
                    <a:pt x="3180" y="7363"/>
                    <a:pt x="3906" y="7778"/>
                    <a:pt x="4598" y="8089"/>
                  </a:cubicBezTo>
                  <a:lnTo>
                    <a:pt x="4909" y="8089"/>
                  </a:lnTo>
                  <a:lnTo>
                    <a:pt x="5047" y="8227"/>
                  </a:lnTo>
                  <a:cubicBezTo>
                    <a:pt x="5185" y="8227"/>
                    <a:pt x="5323" y="8227"/>
                    <a:pt x="5462" y="8089"/>
                  </a:cubicBezTo>
                  <a:lnTo>
                    <a:pt x="6775" y="6776"/>
                  </a:lnTo>
                  <a:cubicBezTo>
                    <a:pt x="7190" y="6361"/>
                    <a:pt x="7639" y="5773"/>
                    <a:pt x="8054" y="5324"/>
                  </a:cubicBezTo>
                  <a:cubicBezTo>
                    <a:pt x="8227" y="5186"/>
                    <a:pt x="8227" y="5047"/>
                    <a:pt x="8227" y="4909"/>
                  </a:cubicBezTo>
                  <a:lnTo>
                    <a:pt x="8227" y="4633"/>
                  </a:lnTo>
                  <a:lnTo>
                    <a:pt x="8227" y="3319"/>
                  </a:lnTo>
                  <a:lnTo>
                    <a:pt x="8227" y="3181"/>
                  </a:lnTo>
                  <a:cubicBezTo>
                    <a:pt x="8227" y="3043"/>
                    <a:pt x="8054" y="2904"/>
                    <a:pt x="8054" y="2904"/>
                  </a:cubicBezTo>
                  <a:cubicBezTo>
                    <a:pt x="6775" y="1729"/>
                    <a:pt x="5634" y="727"/>
                    <a:pt x="418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8"/>
            <p:cNvSpPr/>
            <p:nvPr/>
          </p:nvSpPr>
          <p:spPr>
            <a:xfrm>
              <a:off x="3277636" y="3964717"/>
              <a:ext cx="147146" cy="147757"/>
            </a:xfrm>
            <a:custGeom>
              <a:avLst/>
              <a:gdLst/>
              <a:ahLst/>
              <a:cxnLst/>
              <a:rect l="l" t="t" r="r" b="b"/>
              <a:pathLst>
                <a:path w="8193" h="8227" extrusionOk="0">
                  <a:moveTo>
                    <a:pt x="3872" y="864"/>
                  </a:moveTo>
                  <a:cubicBezTo>
                    <a:pt x="4149" y="1037"/>
                    <a:pt x="4460" y="1176"/>
                    <a:pt x="4736" y="1314"/>
                  </a:cubicBezTo>
                  <a:cubicBezTo>
                    <a:pt x="5600" y="1901"/>
                    <a:pt x="6326" y="2593"/>
                    <a:pt x="7052" y="3180"/>
                  </a:cubicBezTo>
                  <a:cubicBezTo>
                    <a:pt x="6188" y="3906"/>
                    <a:pt x="5462" y="4632"/>
                    <a:pt x="4598" y="5496"/>
                  </a:cubicBezTo>
                  <a:cubicBezTo>
                    <a:pt x="3872" y="5185"/>
                    <a:pt x="3008" y="4770"/>
                    <a:pt x="2282" y="4321"/>
                  </a:cubicBezTo>
                  <a:cubicBezTo>
                    <a:pt x="1867" y="4044"/>
                    <a:pt x="1418" y="3630"/>
                    <a:pt x="1003" y="3319"/>
                  </a:cubicBezTo>
                  <a:cubicBezTo>
                    <a:pt x="1556" y="2766"/>
                    <a:pt x="2144" y="2178"/>
                    <a:pt x="2593" y="1729"/>
                  </a:cubicBezTo>
                  <a:cubicBezTo>
                    <a:pt x="3008" y="1452"/>
                    <a:pt x="3284" y="1176"/>
                    <a:pt x="3596" y="1037"/>
                  </a:cubicBezTo>
                  <a:lnTo>
                    <a:pt x="3734" y="1037"/>
                  </a:lnTo>
                  <a:cubicBezTo>
                    <a:pt x="3872" y="1037"/>
                    <a:pt x="3872" y="864"/>
                    <a:pt x="3872" y="864"/>
                  </a:cubicBezTo>
                  <a:close/>
                  <a:moveTo>
                    <a:pt x="1003" y="4494"/>
                  </a:moveTo>
                  <a:cubicBezTo>
                    <a:pt x="1418" y="4770"/>
                    <a:pt x="1729" y="4909"/>
                    <a:pt x="2144" y="5185"/>
                  </a:cubicBezTo>
                  <a:cubicBezTo>
                    <a:pt x="2731" y="5634"/>
                    <a:pt x="3596" y="5911"/>
                    <a:pt x="4321" y="6360"/>
                  </a:cubicBezTo>
                  <a:lnTo>
                    <a:pt x="4321" y="6775"/>
                  </a:lnTo>
                  <a:lnTo>
                    <a:pt x="4321" y="6913"/>
                  </a:lnTo>
                  <a:cubicBezTo>
                    <a:pt x="4321" y="6913"/>
                    <a:pt x="4149" y="6913"/>
                    <a:pt x="4010" y="6775"/>
                  </a:cubicBezTo>
                  <a:cubicBezTo>
                    <a:pt x="3596" y="6637"/>
                    <a:pt x="3284" y="6360"/>
                    <a:pt x="2870" y="6049"/>
                  </a:cubicBezTo>
                  <a:cubicBezTo>
                    <a:pt x="2144" y="5773"/>
                    <a:pt x="1556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29" y="4183"/>
                  </a:moveTo>
                  <a:lnTo>
                    <a:pt x="7329" y="4321"/>
                  </a:lnTo>
                  <a:lnTo>
                    <a:pt x="7329" y="4632"/>
                  </a:lnTo>
                  <a:lnTo>
                    <a:pt x="7329" y="4770"/>
                  </a:lnTo>
                  <a:cubicBezTo>
                    <a:pt x="6603" y="5496"/>
                    <a:pt x="6050" y="6222"/>
                    <a:pt x="5324" y="7086"/>
                  </a:cubicBezTo>
                  <a:cubicBezTo>
                    <a:pt x="5186" y="6775"/>
                    <a:pt x="5186" y="6637"/>
                    <a:pt x="5186" y="6499"/>
                  </a:cubicBezTo>
                  <a:lnTo>
                    <a:pt x="5186" y="6222"/>
                  </a:lnTo>
                  <a:lnTo>
                    <a:pt x="6914" y="4494"/>
                  </a:lnTo>
                  <a:cubicBezTo>
                    <a:pt x="7052" y="4321"/>
                    <a:pt x="7190" y="4321"/>
                    <a:pt x="7329" y="4183"/>
                  </a:cubicBezTo>
                  <a:close/>
                  <a:moveTo>
                    <a:pt x="4010" y="0"/>
                  </a:moveTo>
                  <a:cubicBezTo>
                    <a:pt x="3872" y="0"/>
                    <a:pt x="3734" y="0"/>
                    <a:pt x="3596" y="173"/>
                  </a:cubicBezTo>
                  <a:lnTo>
                    <a:pt x="3457" y="173"/>
                  </a:lnTo>
                  <a:cubicBezTo>
                    <a:pt x="3146" y="311"/>
                    <a:pt x="2870" y="450"/>
                    <a:pt x="2593" y="588"/>
                  </a:cubicBezTo>
                  <a:cubicBezTo>
                    <a:pt x="2420" y="726"/>
                    <a:pt x="2144" y="1037"/>
                    <a:pt x="1867" y="1176"/>
                  </a:cubicBezTo>
                  <a:cubicBezTo>
                    <a:pt x="1418" y="1590"/>
                    <a:pt x="1141" y="2040"/>
                    <a:pt x="692" y="2454"/>
                  </a:cubicBezTo>
                  <a:cubicBezTo>
                    <a:pt x="554" y="2454"/>
                    <a:pt x="416" y="2593"/>
                    <a:pt x="277" y="2766"/>
                  </a:cubicBezTo>
                  <a:cubicBezTo>
                    <a:pt x="277" y="2904"/>
                    <a:pt x="139" y="3042"/>
                    <a:pt x="139" y="3180"/>
                  </a:cubicBezTo>
                  <a:cubicBezTo>
                    <a:pt x="139" y="3319"/>
                    <a:pt x="1" y="3319"/>
                    <a:pt x="1" y="3457"/>
                  </a:cubicBezTo>
                  <a:lnTo>
                    <a:pt x="1" y="3630"/>
                  </a:lnTo>
                  <a:cubicBezTo>
                    <a:pt x="1" y="3906"/>
                    <a:pt x="1" y="4183"/>
                    <a:pt x="139" y="4321"/>
                  </a:cubicBezTo>
                  <a:lnTo>
                    <a:pt x="139" y="4909"/>
                  </a:lnTo>
                  <a:cubicBezTo>
                    <a:pt x="139" y="5047"/>
                    <a:pt x="277" y="5185"/>
                    <a:pt x="277" y="5185"/>
                  </a:cubicBezTo>
                  <a:cubicBezTo>
                    <a:pt x="416" y="5358"/>
                    <a:pt x="416" y="5496"/>
                    <a:pt x="416" y="5496"/>
                  </a:cubicBezTo>
                  <a:cubicBezTo>
                    <a:pt x="1141" y="5911"/>
                    <a:pt x="1729" y="6499"/>
                    <a:pt x="2420" y="6913"/>
                  </a:cubicBezTo>
                  <a:cubicBezTo>
                    <a:pt x="3008" y="7363"/>
                    <a:pt x="3734" y="7777"/>
                    <a:pt x="4598" y="8089"/>
                  </a:cubicBezTo>
                  <a:lnTo>
                    <a:pt x="4736" y="8089"/>
                  </a:lnTo>
                  <a:cubicBezTo>
                    <a:pt x="4874" y="8089"/>
                    <a:pt x="4874" y="8227"/>
                    <a:pt x="5013" y="8227"/>
                  </a:cubicBezTo>
                  <a:cubicBezTo>
                    <a:pt x="5186" y="8227"/>
                    <a:pt x="5324" y="8227"/>
                    <a:pt x="5324" y="8089"/>
                  </a:cubicBezTo>
                  <a:cubicBezTo>
                    <a:pt x="5877" y="7639"/>
                    <a:pt x="6326" y="7224"/>
                    <a:pt x="6741" y="6775"/>
                  </a:cubicBezTo>
                  <a:cubicBezTo>
                    <a:pt x="7190" y="6222"/>
                    <a:pt x="7605" y="5773"/>
                    <a:pt x="8054" y="5185"/>
                  </a:cubicBezTo>
                  <a:cubicBezTo>
                    <a:pt x="8193" y="5185"/>
                    <a:pt x="8193" y="4909"/>
                    <a:pt x="8193" y="4770"/>
                  </a:cubicBezTo>
                  <a:lnTo>
                    <a:pt x="8193" y="4632"/>
                  </a:lnTo>
                  <a:lnTo>
                    <a:pt x="8193" y="3319"/>
                  </a:lnTo>
                  <a:cubicBezTo>
                    <a:pt x="8193" y="3180"/>
                    <a:pt x="8054" y="3180"/>
                    <a:pt x="8054" y="3180"/>
                  </a:cubicBezTo>
                  <a:cubicBezTo>
                    <a:pt x="8193" y="3042"/>
                    <a:pt x="8054" y="2904"/>
                    <a:pt x="7916" y="2766"/>
                  </a:cubicBezTo>
                  <a:cubicBezTo>
                    <a:pt x="6741" y="1729"/>
                    <a:pt x="5600" y="726"/>
                    <a:pt x="414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8"/>
            <p:cNvSpPr/>
            <p:nvPr/>
          </p:nvSpPr>
          <p:spPr>
            <a:xfrm>
              <a:off x="3398686" y="3874701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1"/>
                    <a:pt x="4494" y="1279"/>
                    <a:pt x="4771" y="1418"/>
                  </a:cubicBezTo>
                  <a:cubicBezTo>
                    <a:pt x="5497" y="2005"/>
                    <a:pt x="6361" y="2593"/>
                    <a:pt x="7087" y="3284"/>
                  </a:cubicBezTo>
                  <a:cubicBezTo>
                    <a:pt x="6223" y="4010"/>
                    <a:pt x="5359" y="4736"/>
                    <a:pt x="4633" y="5600"/>
                  </a:cubicBezTo>
                  <a:cubicBezTo>
                    <a:pt x="3769" y="5185"/>
                    <a:pt x="3043" y="4736"/>
                    <a:pt x="2317" y="4321"/>
                  </a:cubicBezTo>
                  <a:cubicBezTo>
                    <a:pt x="1729" y="4010"/>
                    <a:pt x="1453" y="3733"/>
                    <a:pt x="1038" y="3284"/>
                  </a:cubicBezTo>
                  <a:cubicBezTo>
                    <a:pt x="1591" y="2869"/>
                    <a:pt x="2040" y="2282"/>
                    <a:pt x="2593" y="1867"/>
                  </a:cubicBezTo>
                  <a:cubicBezTo>
                    <a:pt x="2904" y="1556"/>
                    <a:pt x="3181" y="1279"/>
                    <a:pt x="3630" y="1141"/>
                  </a:cubicBezTo>
                  <a:cubicBezTo>
                    <a:pt x="3630" y="1141"/>
                    <a:pt x="3630" y="1003"/>
                    <a:pt x="3769" y="1003"/>
                  </a:cubicBezTo>
                  <a:close/>
                  <a:moveTo>
                    <a:pt x="1038" y="4459"/>
                  </a:moveTo>
                  <a:cubicBezTo>
                    <a:pt x="1314" y="4736"/>
                    <a:pt x="1729" y="5012"/>
                    <a:pt x="2040" y="5185"/>
                  </a:cubicBezTo>
                  <a:cubicBezTo>
                    <a:pt x="2766" y="5600"/>
                    <a:pt x="3457" y="6049"/>
                    <a:pt x="4183" y="6326"/>
                  </a:cubicBezTo>
                  <a:cubicBezTo>
                    <a:pt x="4183" y="6464"/>
                    <a:pt x="4322" y="6602"/>
                    <a:pt x="4322" y="6741"/>
                  </a:cubicBezTo>
                  <a:lnTo>
                    <a:pt x="4322" y="7052"/>
                  </a:lnTo>
                  <a:cubicBezTo>
                    <a:pt x="4183" y="7052"/>
                    <a:pt x="4045" y="6913"/>
                    <a:pt x="3907" y="6913"/>
                  </a:cubicBezTo>
                  <a:cubicBezTo>
                    <a:pt x="3630" y="6602"/>
                    <a:pt x="3181" y="6464"/>
                    <a:pt x="2766" y="6188"/>
                  </a:cubicBezTo>
                  <a:cubicBezTo>
                    <a:pt x="2179" y="5738"/>
                    <a:pt x="1591" y="5323"/>
                    <a:pt x="1038" y="4874"/>
                  </a:cubicBezTo>
                  <a:cubicBezTo>
                    <a:pt x="1038" y="4736"/>
                    <a:pt x="865" y="4598"/>
                    <a:pt x="865" y="4459"/>
                  </a:cubicBezTo>
                  <a:close/>
                  <a:moveTo>
                    <a:pt x="7225" y="4148"/>
                  </a:moveTo>
                  <a:lnTo>
                    <a:pt x="7225" y="4459"/>
                  </a:lnTo>
                  <a:cubicBezTo>
                    <a:pt x="7225" y="4459"/>
                    <a:pt x="7363" y="4598"/>
                    <a:pt x="7363" y="4736"/>
                  </a:cubicBezTo>
                  <a:cubicBezTo>
                    <a:pt x="6637" y="5600"/>
                    <a:pt x="5912" y="6326"/>
                    <a:pt x="5186" y="7052"/>
                  </a:cubicBezTo>
                  <a:lnTo>
                    <a:pt x="5186" y="6602"/>
                  </a:lnTo>
                  <a:cubicBezTo>
                    <a:pt x="5186" y="6464"/>
                    <a:pt x="5186" y="6326"/>
                    <a:pt x="5047" y="6326"/>
                  </a:cubicBezTo>
                  <a:cubicBezTo>
                    <a:pt x="5186" y="6326"/>
                    <a:pt x="5186" y="6326"/>
                    <a:pt x="5186" y="6188"/>
                  </a:cubicBezTo>
                  <a:cubicBezTo>
                    <a:pt x="5773" y="5600"/>
                    <a:pt x="6361" y="5012"/>
                    <a:pt x="6914" y="4598"/>
                  </a:cubicBezTo>
                  <a:cubicBezTo>
                    <a:pt x="7087" y="4459"/>
                    <a:pt x="7225" y="4321"/>
                    <a:pt x="7225" y="4148"/>
                  </a:cubicBezTo>
                  <a:close/>
                  <a:moveTo>
                    <a:pt x="3907" y="0"/>
                  </a:moveTo>
                  <a:cubicBezTo>
                    <a:pt x="3769" y="0"/>
                    <a:pt x="3630" y="139"/>
                    <a:pt x="3630" y="139"/>
                  </a:cubicBezTo>
                  <a:cubicBezTo>
                    <a:pt x="3457" y="139"/>
                    <a:pt x="3457" y="139"/>
                    <a:pt x="3457" y="277"/>
                  </a:cubicBezTo>
                  <a:cubicBezTo>
                    <a:pt x="3181" y="277"/>
                    <a:pt x="2904" y="553"/>
                    <a:pt x="2593" y="692"/>
                  </a:cubicBezTo>
                  <a:cubicBezTo>
                    <a:pt x="2317" y="865"/>
                    <a:pt x="2179" y="1003"/>
                    <a:pt x="1902" y="1279"/>
                  </a:cubicBezTo>
                  <a:cubicBezTo>
                    <a:pt x="1453" y="1729"/>
                    <a:pt x="1038" y="2143"/>
                    <a:pt x="589" y="2420"/>
                  </a:cubicBezTo>
                  <a:cubicBezTo>
                    <a:pt x="589" y="2593"/>
                    <a:pt x="450" y="2731"/>
                    <a:pt x="312" y="2731"/>
                  </a:cubicBezTo>
                  <a:cubicBezTo>
                    <a:pt x="174" y="2869"/>
                    <a:pt x="174" y="3008"/>
                    <a:pt x="174" y="3146"/>
                  </a:cubicBezTo>
                  <a:cubicBezTo>
                    <a:pt x="1" y="3284"/>
                    <a:pt x="1" y="3457"/>
                    <a:pt x="1" y="3595"/>
                  </a:cubicBezTo>
                  <a:lnTo>
                    <a:pt x="1" y="3733"/>
                  </a:lnTo>
                  <a:lnTo>
                    <a:pt x="1" y="4321"/>
                  </a:lnTo>
                  <a:cubicBezTo>
                    <a:pt x="1" y="4459"/>
                    <a:pt x="1" y="4736"/>
                    <a:pt x="174" y="5012"/>
                  </a:cubicBezTo>
                  <a:cubicBezTo>
                    <a:pt x="174" y="5185"/>
                    <a:pt x="174" y="5185"/>
                    <a:pt x="312" y="5323"/>
                  </a:cubicBezTo>
                  <a:cubicBezTo>
                    <a:pt x="312" y="5462"/>
                    <a:pt x="312" y="5462"/>
                    <a:pt x="450" y="5600"/>
                  </a:cubicBezTo>
                  <a:cubicBezTo>
                    <a:pt x="1038" y="6049"/>
                    <a:pt x="1729" y="6464"/>
                    <a:pt x="2317" y="6913"/>
                  </a:cubicBezTo>
                  <a:cubicBezTo>
                    <a:pt x="3043" y="7328"/>
                    <a:pt x="3769" y="7778"/>
                    <a:pt x="4494" y="8054"/>
                  </a:cubicBezTo>
                  <a:lnTo>
                    <a:pt x="4771" y="8054"/>
                  </a:lnTo>
                  <a:cubicBezTo>
                    <a:pt x="4771" y="8192"/>
                    <a:pt x="4909" y="8192"/>
                    <a:pt x="5047" y="8192"/>
                  </a:cubicBezTo>
                  <a:lnTo>
                    <a:pt x="5359" y="8192"/>
                  </a:lnTo>
                  <a:cubicBezTo>
                    <a:pt x="5773" y="7778"/>
                    <a:pt x="6223" y="7328"/>
                    <a:pt x="6637" y="6741"/>
                  </a:cubicBezTo>
                  <a:cubicBezTo>
                    <a:pt x="7087" y="6326"/>
                    <a:pt x="7640" y="5738"/>
                    <a:pt x="8089" y="5323"/>
                  </a:cubicBezTo>
                  <a:cubicBezTo>
                    <a:pt x="8089" y="5185"/>
                    <a:pt x="8227" y="5012"/>
                    <a:pt x="8089" y="4874"/>
                  </a:cubicBezTo>
                  <a:cubicBezTo>
                    <a:pt x="8227" y="4736"/>
                    <a:pt x="8227" y="4736"/>
                    <a:pt x="8227" y="4598"/>
                  </a:cubicBezTo>
                  <a:cubicBezTo>
                    <a:pt x="8089" y="4148"/>
                    <a:pt x="8089" y="3733"/>
                    <a:pt x="8089" y="3284"/>
                  </a:cubicBezTo>
                  <a:cubicBezTo>
                    <a:pt x="8089" y="3146"/>
                    <a:pt x="8089" y="3008"/>
                    <a:pt x="7951" y="2869"/>
                  </a:cubicBezTo>
                  <a:cubicBezTo>
                    <a:pt x="6776" y="1867"/>
                    <a:pt x="5497" y="865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8"/>
            <p:cNvSpPr/>
            <p:nvPr/>
          </p:nvSpPr>
          <p:spPr>
            <a:xfrm>
              <a:off x="3145414" y="4228549"/>
              <a:ext cx="147757" cy="147757"/>
            </a:xfrm>
            <a:custGeom>
              <a:avLst/>
              <a:gdLst/>
              <a:ahLst/>
              <a:cxnLst/>
              <a:rect l="l" t="t" r="r" b="b"/>
              <a:pathLst>
                <a:path w="8227" h="8227" extrusionOk="0">
                  <a:moveTo>
                    <a:pt x="3906" y="865"/>
                  </a:moveTo>
                  <a:cubicBezTo>
                    <a:pt x="4183" y="1037"/>
                    <a:pt x="4459" y="1176"/>
                    <a:pt x="4770" y="1314"/>
                  </a:cubicBezTo>
                  <a:cubicBezTo>
                    <a:pt x="5462" y="1902"/>
                    <a:pt x="6326" y="2593"/>
                    <a:pt x="7052" y="3180"/>
                  </a:cubicBezTo>
                  <a:cubicBezTo>
                    <a:pt x="6188" y="3906"/>
                    <a:pt x="5323" y="4632"/>
                    <a:pt x="4598" y="5496"/>
                  </a:cubicBezTo>
                  <a:cubicBezTo>
                    <a:pt x="3733" y="5185"/>
                    <a:pt x="3042" y="4770"/>
                    <a:pt x="2316" y="4321"/>
                  </a:cubicBezTo>
                  <a:cubicBezTo>
                    <a:pt x="1867" y="3906"/>
                    <a:pt x="1452" y="3630"/>
                    <a:pt x="1003" y="3319"/>
                  </a:cubicBezTo>
                  <a:cubicBezTo>
                    <a:pt x="1590" y="2766"/>
                    <a:pt x="2005" y="2178"/>
                    <a:pt x="2593" y="1729"/>
                  </a:cubicBezTo>
                  <a:cubicBezTo>
                    <a:pt x="2869" y="1452"/>
                    <a:pt x="3319" y="1176"/>
                    <a:pt x="3595" y="1037"/>
                  </a:cubicBezTo>
                  <a:lnTo>
                    <a:pt x="3733" y="1037"/>
                  </a:lnTo>
                  <a:lnTo>
                    <a:pt x="3906" y="865"/>
                  </a:lnTo>
                  <a:close/>
                  <a:moveTo>
                    <a:pt x="1003" y="4494"/>
                  </a:moveTo>
                  <a:cubicBezTo>
                    <a:pt x="1314" y="4770"/>
                    <a:pt x="1729" y="4909"/>
                    <a:pt x="2005" y="5185"/>
                  </a:cubicBezTo>
                  <a:cubicBezTo>
                    <a:pt x="2455" y="5358"/>
                    <a:pt x="2869" y="5635"/>
                    <a:pt x="3180" y="5773"/>
                  </a:cubicBezTo>
                  <a:cubicBezTo>
                    <a:pt x="3595" y="6049"/>
                    <a:pt x="3906" y="6222"/>
                    <a:pt x="4321" y="6360"/>
                  </a:cubicBezTo>
                  <a:lnTo>
                    <a:pt x="4321" y="6499"/>
                  </a:lnTo>
                  <a:lnTo>
                    <a:pt x="4321" y="6913"/>
                  </a:lnTo>
                  <a:cubicBezTo>
                    <a:pt x="3733" y="6775"/>
                    <a:pt x="3319" y="6499"/>
                    <a:pt x="2869" y="6049"/>
                  </a:cubicBezTo>
                  <a:cubicBezTo>
                    <a:pt x="2178" y="5773"/>
                    <a:pt x="1590" y="5185"/>
                    <a:pt x="1003" y="4770"/>
                  </a:cubicBezTo>
                  <a:lnTo>
                    <a:pt x="1003" y="4494"/>
                  </a:lnTo>
                  <a:close/>
                  <a:moveTo>
                    <a:pt x="7363" y="4183"/>
                  </a:moveTo>
                  <a:lnTo>
                    <a:pt x="7363" y="4632"/>
                  </a:lnTo>
                  <a:lnTo>
                    <a:pt x="7363" y="4770"/>
                  </a:lnTo>
                  <a:cubicBezTo>
                    <a:pt x="6637" y="5496"/>
                    <a:pt x="5911" y="6222"/>
                    <a:pt x="5185" y="7086"/>
                  </a:cubicBezTo>
                  <a:lnTo>
                    <a:pt x="5185" y="6499"/>
                  </a:lnTo>
                  <a:lnTo>
                    <a:pt x="5185" y="6222"/>
                  </a:lnTo>
                  <a:lnTo>
                    <a:pt x="6913" y="4494"/>
                  </a:lnTo>
                  <a:cubicBezTo>
                    <a:pt x="7052" y="4321"/>
                    <a:pt x="7190" y="4321"/>
                    <a:pt x="7363" y="4183"/>
                  </a:cubicBezTo>
                  <a:close/>
                  <a:moveTo>
                    <a:pt x="3906" y="0"/>
                  </a:moveTo>
                  <a:cubicBezTo>
                    <a:pt x="3733" y="0"/>
                    <a:pt x="3733" y="0"/>
                    <a:pt x="3595" y="173"/>
                  </a:cubicBezTo>
                  <a:lnTo>
                    <a:pt x="3457" y="173"/>
                  </a:lnTo>
                  <a:cubicBezTo>
                    <a:pt x="3180" y="312"/>
                    <a:pt x="2869" y="450"/>
                    <a:pt x="2593" y="588"/>
                  </a:cubicBezTo>
                  <a:cubicBezTo>
                    <a:pt x="2316" y="726"/>
                    <a:pt x="2178" y="1037"/>
                    <a:pt x="1867" y="1176"/>
                  </a:cubicBezTo>
                  <a:cubicBezTo>
                    <a:pt x="1452" y="1590"/>
                    <a:pt x="1141" y="2040"/>
                    <a:pt x="726" y="2455"/>
                  </a:cubicBezTo>
                  <a:cubicBezTo>
                    <a:pt x="588" y="2455"/>
                    <a:pt x="450" y="2593"/>
                    <a:pt x="277" y="2766"/>
                  </a:cubicBezTo>
                  <a:cubicBezTo>
                    <a:pt x="139" y="2904"/>
                    <a:pt x="139" y="3042"/>
                    <a:pt x="139" y="3180"/>
                  </a:cubicBezTo>
                  <a:cubicBezTo>
                    <a:pt x="0" y="3180"/>
                    <a:pt x="0" y="3319"/>
                    <a:pt x="0" y="3457"/>
                  </a:cubicBezTo>
                  <a:cubicBezTo>
                    <a:pt x="0" y="4045"/>
                    <a:pt x="0" y="4494"/>
                    <a:pt x="139" y="4909"/>
                  </a:cubicBezTo>
                  <a:cubicBezTo>
                    <a:pt x="139" y="5047"/>
                    <a:pt x="139" y="5185"/>
                    <a:pt x="277" y="5185"/>
                  </a:cubicBezTo>
                  <a:cubicBezTo>
                    <a:pt x="277" y="5358"/>
                    <a:pt x="450" y="5496"/>
                    <a:pt x="450" y="5496"/>
                  </a:cubicBezTo>
                  <a:cubicBezTo>
                    <a:pt x="1003" y="5911"/>
                    <a:pt x="1729" y="6499"/>
                    <a:pt x="2316" y="6913"/>
                  </a:cubicBezTo>
                  <a:cubicBezTo>
                    <a:pt x="3042" y="7363"/>
                    <a:pt x="3733" y="7778"/>
                    <a:pt x="4598" y="8089"/>
                  </a:cubicBezTo>
                  <a:lnTo>
                    <a:pt x="4770" y="8089"/>
                  </a:lnTo>
                  <a:cubicBezTo>
                    <a:pt x="4909" y="8089"/>
                    <a:pt x="4909" y="8227"/>
                    <a:pt x="5047" y="8227"/>
                  </a:cubicBezTo>
                  <a:cubicBezTo>
                    <a:pt x="5047" y="8227"/>
                    <a:pt x="5323" y="8227"/>
                    <a:pt x="5323" y="8089"/>
                  </a:cubicBezTo>
                  <a:cubicBezTo>
                    <a:pt x="5773" y="7639"/>
                    <a:pt x="6326" y="7225"/>
                    <a:pt x="6775" y="6775"/>
                  </a:cubicBezTo>
                  <a:cubicBezTo>
                    <a:pt x="7190" y="6222"/>
                    <a:pt x="7639" y="5773"/>
                    <a:pt x="8054" y="5185"/>
                  </a:cubicBezTo>
                  <a:cubicBezTo>
                    <a:pt x="8227" y="5185"/>
                    <a:pt x="8227" y="4909"/>
                    <a:pt x="8054" y="4770"/>
                  </a:cubicBezTo>
                  <a:cubicBezTo>
                    <a:pt x="8227" y="4770"/>
                    <a:pt x="8227" y="4632"/>
                    <a:pt x="8227" y="4632"/>
                  </a:cubicBezTo>
                  <a:lnTo>
                    <a:pt x="8227" y="3906"/>
                  </a:lnTo>
                  <a:cubicBezTo>
                    <a:pt x="8054" y="3630"/>
                    <a:pt x="8054" y="3457"/>
                    <a:pt x="8054" y="3319"/>
                  </a:cubicBezTo>
                  <a:lnTo>
                    <a:pt x="8054" y="3180"/>
                  </a:lnTo>
                  <a:cubicBezTo>
                    <a:pt x="8054" y="3042"/>
                    <a:pt x="8054" y="2904"/>
                    <a:pt x="7916" y="2766"/>
                  </a:cubicBezTo>
                  <a:cubicBezTo>
                    <a:pt x="7778" y="2766"/>
                    <a:pt x="7639" y="2593"/>
                    <a:pt x="7501" y="2455"/>
                  </a:cubicBezTo>
                  <a:cubicBezTo>
                    <a:pt x="6499" y="1452"/>
                    <a:pt x="5323" y="726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8"/>
            <p:cNvSpPr/>
            <p:nvPr/>
          </p:nvSpPr>
          <p:spPr>
            <a:xfrm>
              <a:off x="3264597" y="4138533"/>
              <a:ext cx="147146" cy="147146"/>
            </a:xfrm>
            <a:custGeom>
              <a:avLst/>
              <a:gdLst/>
              <a:ahLst/>
              <a:cxnLst/>
              <a:rect l="l" t="t" r="r" b="b"/>
              <a:pathLst>
                <a:path w="8193" h="8193" extrusionOk="0">
                  <a:moveTo>
                    <a:pt x="3872" y="865"/>
                  </a:moveTo>
                  <a:cubicBezTo>
                    <a:pt x="4183" y="1141"/>
                    <a:pt x="4460" y="1279"/>
                    <a:pt x="4736" y="1418"/>
                  </a:cubicBezTo>
                  <a:cubicBezTo>
                    <a:pt x="5600" y="2005"/>
                    <a:pt x="6326" y="2593"/>
                    <a:pt x="7190" y="3284"/>
                  </a:cubicBezTo>
                  <a:cubicBezTo>
                    <a:pt x="6326" y="4010"/>
                    <a:pt x="5462" y="4736"/>
                    <a:pt x="4736" y="5600"/>
                  </a:cubicBezTo>
                  <a:cubicBezTo>
                    <a:pt x="3872" y="5185"/>
                    <a:pt x="3146" y="4736"/>
                    <a:pt x="2282" y="4321"/>
                  </a:cubicBezTo>
                  <a:cubicBezTo>
                    <a:pt x="1867" y="4010"/>
                    <a:pt x="1418" y="3734"/>
                    <a:pt x="1142" y="3284"/>
                  </a:cubicBezTo>
                  <a:cubicBezTo>
                    <a:pt x="1729" y="2869"/>
                    <a:pt x="2144" y="2282"/>
                    <a:pt x="2732" y="1867"/>
                  </a:cubicBezTo>
                  <a:cubicBezTo>
                    <a:pt x="3008" y="1556"/>
                    <a:pt x="3319" y="1279"/>
                    <a:pt x="3734" y="1141"/>
                  </a:cubicBezTo>
                  <a:lnTo>
                    <a:pt x="3734" y="1003"/>
                  </a:lnTo>
                  <a:cubicBezTo>
                    <a:pt x="3872" y="1003"/>
                    <a:pt x="3872" y="1003"/>
                    <a:pt x="3872" y="865"/>
                  </a:cubicBezTo>
                  <a:close/>
                  <a:moveTo>
                    <a:pt x="1142" y="4459"/>
                  </a:moveTo>
                  <a:cubicBezTo>
                    <a:pt x="1418" y="4736"/>
                    <a:pt x="1729" y="5012"/>
                    <a:pt x="2144" y="5185"/>
                  </a:cubicBezTo>
                  <a:cubicBezTo>
                    <a:pt x="2870" y="5600"/>
                    <a:pt x="3596" y="6049"/>
                    <a:pt x="4322" y="6326"/>
                  </a:cubicBezTo>
                  <a:lnTo>
                    <a:pt x="4322" y="6602"/>
                  </a:lnTo>
                  <a:cubicBezTo>
                    <a:pt x="4322" y="6741"/>
                    <a:pt x="4460" y="6914"/>
                    <a:pt x="4460" y="7052"/>
                  </a:cubicBezTo>
                  <a:cubicBezTo>
                    <a:pt x="3872" y="6741"/>
                    <a:pt x="3319" y="6464"/>
                    <a:pt x="2870" y="6188"/>
                  </a:cubicBezTo>
                  <a:cubicBezTo>
                    <a:pt x="2282" y="5738"/>
                    <a:pt x="1729" y="5324"/>
                    <a:pt x="1142" y="4874"/>
                  </a:cubicBezTo>
                  <a:lnTo>
                    <a:pt x="1003" y="4874"/>
                  </a:lnTo>
                  <a:lnTo>
                    <a:pt x="1003" y="4459"/>
                  </a:lnTo>
                  <a:close/>
                  <a:moveTo>
                    <a:pt x="7329" y="4148"/>
                  </a:moveTo>
                  <a:lnTo>
                    <a:pt x="7329" y="4736"/>
                  </a:lnTo>
                  <a:cubicBezTo>
                    <a:pt x="6776" y="5462"/>
                    <a:pt x="6050" y="6326"/>
                    <a:pt x="5324" y="7052"/>
                  </a:cubicBezTo>
                  <a:lnTo>
                    <a:pt x="5324" y="6741"/>
                  </a:lnTo>
                  <a:cubicBezTo>
                    <a:pt x="5186" y="6602"/>
                    <a:pt x="5186" y="6464"/>
                    <a:pt x="5186" y="6326"/>
                  </a:cubicBezTo>
                  <a:lnTo>
                    <a:pt x="5324" y="6188"/>
                  </a:lnTo>
                  <a:cubicBezTo>
                    <a:pt x="5739" y="5600"/>
                    <a:pt x="6326" y="5012"/>
                    <a:pt x="7052" y="4598"/>
                  </a:cubicBezTo>
                  <a:cubicBezTo>
                    <a:pt x="7052" y="4459"/>
                    <a:pt x="7190" y="4321"/>
                    <a:pt x="7329" y="4148"/>
                  </a:cubicBezTo>
                  <a:close/>
                  <a:moveTo>
                    <a:pt x="4010" y="1"/>
                  </a:moveTo>
                  <a:cubicBezTo>
                    <a:pt x="3872" y="1"/>
                    <a:pt x="3734" y="139"/>
                    <a:pt x="3734" y="139"/>
                  </a:cubicBezTo>
                  <a:lnTo>
                    <a:pt x="3596" y="139"/>
                  </a:lnTo>
                  <a:lnTo>
                    <a:pt x="3457" y="277"/>
                  </a:lnTo>
                  <a:cubicBezTo>
                    <a:pt x="3146" y="277"/>
                    <a:pt x="2870" y="415"/>
                    <a:pt x="2732" y="692"/>
                  </a:cubicBezTo>
                  <a:cubicBezTo>
                    <a:pt x="2455" y="865"/>
                    <a:pt x="2144" y="1003"/>
                    <a:pt x="2006" y="1279"/>
                  </a:cubicBezTo>
                  <a:cubicBezTo>
                    <a:pt x="1591" y="1729"/>
                    <a:pt x="1142" y="2144"/>
                    <a:pt x="727" y="2420"/>
                  </a:cubicBezTo>
                  <a:cubicBezTo>
                    <a:pt x="554" y="2593"/>
                    <a:pt x="554" y="2731"/>
                    <a:pt x="416" y="2731"/>
                  </a:cubicBezTo>
                  <a:cubicBezTo>
                    <a:pt x="277" y="2869"/>
                    <a:pt x="139" y="3008"/>
                    <a:pt x="277" y="3146"/>
                  </a:cubicBezTo>
                  <a:cubicBezTo>
                    <a:pt x="139" y="3284"/>
                    <a:pt x="1" y="3457"/>
                    <a:pt x="1" y="3595"/>
                  </a:cubicBezTo>
                  <a:cubicBezTo>
                    <a:pt x="1" y="4010"/>
                    <a:pt x="139" y="4598"/>
                    <a:pt x="139" y="5012"/>
                  </a:cubicBezTo>
                  <a:lnTo>
                    <a:pt x="416" y="5324"/>
                  </a:lnTo>
                  <a:cubicBezTo>
                    <a:pt x="416" y="5462"/>
                    <a:pt x="416" y="5462"/>
                    <a:pt x="554" y="5462"/>
                  </a:cubicBezTo>
                  <a:cubicBezTo>
                    <a:pt x="1142" y="6049"/>
                    <a:pt x="1729" y="6464"/>
                    <a:pt x="2455" y="6914"/>
                  </a:cubicBezTo>
                  <a:cubicBezTo>
                    <a:pt x="3146" y="7328"/>
                    <a:pt x="3872" y="7778"/>
                    <a:pt x="4598" y="8054"/>
                  </a:cubicBezTo>
                  <a:lnTo>
                    <a:pt x="4875" y="8054"/>
                  </a:lnTo>
                  <a:cubicBezTo>
                    <a:pt x="4875" y="8192"/>
                    <a:pt x="5047" y="8192"/>
                    <a:pt x="5047" y="8192"/>
                  </a:cubicBezTo>
                  <a:lnTo>
                    <a:pt x="5462" y="8192"/>
                  </a:lnTo>
                  <a:cubicBezTo>
                    <a:pt x="5912" y="7778"/>
                    <a:pt x="6326" y="7328"/>
                    <a:pt x="6776" y="6741"/>
                  </a:cubicBezTo>
                  <a:cubicBezTo>
                    <a:pt x="7190" y="6326"/>
                    <a:pt x="7640" y="5738"/>
                    <a:pt x="8055" y="5324"/>
                  </a:cubicBezTo>
                  <a:cubicBezTo>
                    <a:pt x="8193" y="5185"/>
                    <a:pt x="8193" y="5012"/>
                    <a:pt x="8193" y="4874"/>
                  </a:cubicBezTo>
                  <a:lnTo>
                    <a:pt x="8193" y="4598"/>
                  </a:lnTo>
                  <a:lnTo>
                    <a:pt x="8193" y="4010"/>
                  </a:lnTo>
                  <a:lnTo>
                    <a:pt x="8193" y="3284"/>
                  </a:lnTo>
                  <a:lnTo>
                    <a:pt x="8193" y="3008"/>
                  </a:lnTo>
                  <a:cubicBezTo>
                    <a:pt x="8055" y="3008"/>
                    <a:pt x="8055" y="2869"/>
                    <a:pt x="8055" y="2869"/>
                  </a:cubicBezTo>
                  <a:cubicBezTo>
                    <a:pt x="6914" y="1867"/>
                    <a:pt x="5600" y="865"/>
                    <a:pt x="418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8"/>
            <p:cNvSpPr/>
            <p:nvPr/>
          </p:nvSpPr>
          <p:spPr>
            <a:xfrm>
              <a:off x="3396208" y="4047907"/>
              <a:ext cx="147775" cy="147128"/>
            </a:xfrm>
            <a:custGeom>
              <a:avLst/>
              <a:gdLst/>
              <a:ahLst/>
              <a:cxnLst/>
              <a:rect l="l" t="t" r="r" b="b"/>
              <a:pathLst>
                <a:path w="8228" h="8192" extrusionOk="0">
                  <a:moveTo>
                    <a:pt x="3907" y="864"/>
                  </a:moveTo>
                  <a:cubicBezTo>
                    <a:pt x="4183" y="1002"/>
                    <a:pt x="4460" y="1141"/>
                    <a:pt x="4771" y="1417"/>
                  </a:cubicBezTo>
                  <a:cubicBezTo>
                    <a:pt x="5635" y="2005"/>
                    <a:pt x="6361" y="2592"/>
                    <a:pt x="7052" y="3145"/>
                  </a:cubicBezTo>
                  <a:cubicBezTo>
                    <a:pt x="6361" y="4010"/>
                    <a:pt x="5497" y="4735"/>
                    <a:pt x="4632" y="5600"/>
                  </a:cubicBezTo>
                  <a:cubicBezTo>
                    <a:pt x="3907" y="5185"/>
                    <a:pt x="3042" y="4735"/>
                    <a:pt x="2317" y="4321"/>
                  </a:cubicBezTo>
                  <a:cubicBezTo>
                    <a:pt x="1867" y="4010"/>
                    <a:pt x="1452" y="3595"/>
                    <a:pt x="1176" y="3318"/>
                  </a:cubicBezTo>
                  <a:lnTo>
                    <a:pt x="2731" y="1728"/>
                  </a:lnTo>
                  <a:cubicBezTo>
                    <a:pt x="3042" y="1417"/>
                    <a:pt x="3319" y="1279"/>
                    <a:pt x="3595" y="1002"/>
                  </a:cubicBezTo>
                  <a:lnTo>
                    <a:pt x="3768" y="1002"/>
                  </a:lnTo>
                  <a:cubicBezTo>
                    <a:pt x="3907" y="1002"/>
                    <a:pt x="3907" y="1002"/>
                    <a:pt x="3907" y="864"/>
                  </a:cubicBezTo>
                  <a:close/>
                  <a:moveTo>
                    <a:pt x="1176" y="4459"/>
                  </a:moveTo>
                  <a:cubicBezTo>
                    <a:pt x="1452" y="4735"/>
                    <a:pt x="1729" y="5047"/>
                    <a:pt x="2178" y="5185"/>
                  </a:cubicBezTo>
                  <a:cubicBezTo>
                    <a:pt x="2904" y="5600"/>
                    <a:pt x="3595" y="6049"/>
                    <a:pt x="4321" y="6325"/>
                  </a:cubicBezTo>
                  <a:lnTo>
                    <a:pt x="4321" y="6913"/>
                  </a:lnTo>
                  <a:cubicBezTo>
                    <a:pt x="4183" y="6913"/>
                    <a:pt x="4045" y="6775"/>
                    <a:pt x="3907" y="6775"/>
                  </a:cubicBezTo>
                  <a:cubicBezTo>
                    <a:pt x="3595" y="6602"/>
                    <a:pt x="3181" y="6325"/>
                    <a:pt x="2904" y="6187"/>
                  </a:cubicBezTo>
                  <a:lnTo>
                    <a:pt x="2731" y="6049"/>
                  </a:lnTo>
                  <a:cubicBezTo>
                    <a:pt x="2178" y="5600"/>
                    <a:pt x="1591" y="5323"/>
                    <a:pt x="1003" y="4874"/>
                  </a:cubicBezTo>
                  <a:lnTo>
                    <a:pt x="1003" y="4459"/>
                  </a:lnTo>
                  <a:close/>
                  <a:moveTo>
                    <a:pt x="7363" y="4182"/>
                  </a:moveTo>
                  <a:lnTo>
                    <a:pt x="7363" y="4597"/>
                  </a:lnTo>
                  <a:lnTo>
                    <a:pt x="7363" y="4735"/>
                  </a:lnTo>
                  <a:cubicBezTo>
                    <a:pt x="7225" y="4874"/>
                    <a:pt x="7052" y="5047"/>
                    <a:pt x="6914" y="5185"/>
                  </a:cubicBezTo>
                  <a:cubicBezTo>
                    <a:pt x="6499" y="5738"/>
                    <a:pt x="6050" y="6187"/>
                    <a:pt x="5497" y="6775"/>
                  </a:cubicBezTo>
                  <a:lnTo>
                    <a:pt x="5497" y="6913"/>
                  </a:lnTo>
                  <a:cubicBezTo>
                    <a:pt x="5324" y="6913"/>
                    <a:pt x="5324" y="6913"/>
                    <a:pt x="5324" y="7051"/>
                  </a:cubicBezTo>
                  <a:lnTo>
                    <a:pt x="5324" y="6913"/>
                  </a:lnTo>
                  <a:cubicBezTo>
                    <a:pt x="5185" y="6775"/>
                    <a:pt x="5185" y="6464"/>
                    <a:pt x="5185" y="6325"/>
                  </a:cubicBezTo>
                  <a:lnTo>
                    <a:pt x="5185" y="6187"/>
                  </a:lnTo>
                  <a:lnTo>
                    <a:pt x="5324" y="6187"/>
                  </a:lnTo>
                  <a:cubicBezTo>
                    <a:pt x="5773" y="5600"/>
                    <a:pt x="6361" y="5047"/>
                    <a:pt x="6914" y="4459"/>
                  </a:cubicBezTo>
                  <a:cubicBezTo>
                    <a:pt x="7052" y="4459"/>
                    <a:pt x="7225" y="4321"/>
                    <a:pt x="7363" y="4182"/>
                  </a:cubicBezTo>
                  <a:close/>
                  <a:moveTo>
                    <a:pt x="4045" y="0"/>
                  </a:moveTo>
                  <a:cubicBezTo>
                    <a:pt x="3907" y="0"/>
                    <a:pt x="3768" y="0"/>
                    <a:pt x="3595" y="138"/>
                  </a:cubicBezTo>
                  <a:lnTo>
                    <a:pt x="3457" y="138"/>
                  </a:lnTo>
                  <a:cubicBezTo>
                    <a:pt x="3181" y="277"/>
                    <a:pt x="2904" y="415"/>
                    <a:pt x="2731" y="726"/>
                  </a:cubicBezTo>
                  <a:cubicBezTo>
                    <a:pt x="2455" y="864"/>
                    <a:pt x="2178" y="1002"/>
                    <a:pt x="2040" y="1279"/>
                  </a:cubicBezTo>
                  <a:cubicBezTo>
                    <a:pt x="1591" y="1590"/>
                    <a:pt x="1176" y="2005"/>
                    <a:pt x="727" y="2454"/>
                  </a:cubicBezTo>
                  <a:cubicBezTo>
                    <a:pt x="588" y="2592"/>
                    <a:pt x="450" y="2592"/>
                    <a:pt x="450" y="2731"/>
                  </a:cubicBezTo>
                  <a:cubicBezTo>
                    <a:pt x="312" y="2869"/>
                    <a:pt x="139" y="3007"/>
                    <a:pt x="139" y="3145"/>
                  </a:cubicBezTo>
                  <a:cubicBezTo>
                    <a:pt x="139" y="3318"/>
                    <a:pt x="1" y="3457"/>
                    <a:pt x="1" y="3595"/>
                  </a:cubicBezTo>
                  <a:cubicBezTo>
                    <a:pt x="1" y="4010"/>
                    <a:pt x="139" y="4459"/>
                    <a:pt x="139" y="5047"/>
                  </a:cubicBezTo>
                  <a:cubicBezTo>
                    <a:pt x="139" y="5047"/>
                    <a:pt x="312" y="5185"/>
                    <a:pt x="312" y="5323"/>
                  </a:cubicBezTo>
                  <a:lnTo>
                    <a:pt x="450" y="5323"/>
                  </a:lnTo>
                  <a:lnTo>
                    <a:pt x="450" y="5461"/>
                  </a:lnTo>
                  <a:cubicBezTo>
                    <a:pt x="1176" y="6049"/>
                    <a:pt x="1729" y="6464"/>
                    <a:pt x="2455" y="6913"/>
                  </a:cubicBezTo>
                  <a:cubicBezTo>
                    <a:pt x="3181" y="7328"/>
                    <a:pt x="3907" y="7777"/>
                    <a:pt x="4632" y="8054"/>
                  </a:cubicBezTo>
                  <a:lnTo>
                    <a:pt x="4909" y="8054"/>
                  </a:lnTo>
                  <a:lnTo>
                    <a:pt x="5047" y="8192"/>
                  </a:lnTo>
                  <a:cubicBezTo>
                    <a:pt x="5185" y="8192"/>
                    <a:pt x="5324" y="8192"/>
                    <a:pt x="5324" y="8054"/>
                  </a:cubicBezTo>
                  <a:cubicBezTo>
                    <a:pt x="5911" y="7639"/>
                    <a:pt x="6361" y="7190"/>
                    <a:pt x="6775" y="6775"/>
                  </a:cubicBezTo>
                  <a:cubicBezTo>
                    <a:pt x="7225" y="6325"/>
                    <a:pt x="7640" y="5738"/>
                    <a:pt x="8089" y="5323"/>
                  </a:cubicBezTo>
                  <a:cubicBezTo>
                    <a:pt x="8227" y="5185"/>
                    <a:pt x="8227" y="5047"/>
                    <a:pt x="8227" y="4874"/>
                  </a:cubicBezTo>
                  <a:lnTo>
                    <a:pt x="8227" y="4597"/>
                  </a:lnTo>
                  <a:lnTo>
                    <a:pt x="8227" y="3318"/>
                  </a:lnTo>
                  <a:lnTo>
                    <a:pt x="8227" y="3145"/>
                  </a:lnTo>
                  <a:cubicBezTo>
                    <a:pt x="8227" y="3007"/>
                    <a:pt x="8089" y="2869"/>
                    <a:pt x="8089" y="2869"/>
                  </a:cubicBezTo>
                  <a:cubicBezTo>
                    <a:pt x="6775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8"/>
            <p:cNvSpPr/>
            <p:nvPr/>
          </p:nvSpPr>
          <p:spPr>
            <a:xfrm>
              <a:off x="3517887" y="3957263"/>
              <a:ext cx="147757" cy="149481"/>
            </a:xfrm>
            <a:custGeom>
              <a:avLst/>
              <a:gdLst/>
              <a:ahLst/>
              <a:cxnLst/>
              <a:rect l="l" t="t" r="r" b="b"/>
              <a:pathLst>
                <a:path w="8227" h="8323" extrusionOk="0">
                  <a:moveTo>
                    <a:pt x="3906" y="1003"/>
                  </a:moveTo>
                  <a:cubicBezTo>
                    <a:pt x="4183" y="1141"/>
                    <a:pt x="4459" y="1279"/>
                    <a:pt x="4770" y="1452"/>
                  </a:cubicBezTo>
                  <a:cubicBezTo>
                    <a:pt x="5462" y="2005"/>
                    <a:pt x="6326" y="2593"/>
                    <a:pt x="7052" y="3319"/>
                  </a:cubicBezTo>
                  <a:cubicBezTo>
                    <a:pt x="6188" y="4045"/>
                    <a:pt x="5323" y="4736"/>
                    <a:pt x="4598" y="5600"/>
                  </a:cubicBezTo>
                  <a:cubicBezTo>
                    <a:pt x="3733" y="5185"/>
                    <a:pt x="3042" y="4909"/>
                    <a:pt x="2316" y="4321"/>
                  </a:cubicBezTo>
                  <a:cubicBezTo>
                    <a:pt x="1867" y="4045"/>
                    <a:pt x="1452" y="3734"/>
                    <a:pt x="1003" y="3319"/>
                  </a:cubicBezTo>
                  <a:cubicBezTo>
                    <a:pt x="1590" y="2869"/>
                    <a:pt x="2005" y="2316"/>
                    <a:pt x="2593" y="1867"/>
                  </a:cubicBezTo>
                  <a:cubicBezTo>
                    <a:pt x="2869" y="1591"/>
                    <a:pt x="3319" y="1279"/>
                    <a:pt x="3595" y="1141"/>
                  </a:cubicBezTo>
                  <a:lnTo>
                    <a:pt x="3733" y="1141"/>
                  </a:lnTo>
                  <a:cubicBezTo>
                    <a:pt x="3733" y="1003"/>
                    <a:pt x="3906" y="1003"/>
                    <a:pt x="3906" y="1003"/>
                  </a:cubicBezTo>
                  <a:close/>
                  <a:moveTo>
                    <a:pt x="865" y="4459"/>
                  </a:moveTo>
                  <a:cubicBezTo>
                    <a:pt x="1003" y="4459"/>
                    <a:pt x="1003" y="4598"/>
                    <a:pt x="1003" y="4598"/>
                  </a:cubicBezTo>
                  <a:cubicBezTo>
                    <a:pt x="1314" y="4736"/>
                    <a:pt x="1729" y="5047"/>
                    <a:pt x="2005" y="5324"/>
                  </a:cubicBezTo>
                  <a:cubicBezTo>
                    <a:pt x="2731" y="5773"/>
                    <a:pt x="3457" y="6049"/>
                    <a:pt x="4183" y="6464"/>
                  </a:cubicBezTo>
                  <a:cubicBezTo>
                    <a:pt x="4321" y="6637"/>
                    <a:pt x="4321" y="6775"/>
                    <a:pt x="4321" y="6914"/>
                  </a:cubicBezTo>
                  <a:lnTo>
                    <a:pt x="4321" y="7052"/>
                  </a:lnTo>
                  <a:cubicBezTo>
                    <a:pt x="3733" y="6914"/>
                    <a:pt x="3319" y="6464"/>
                    <a:pt x="2731" y="6188"/>
                  </a:cubicBezTo>
                  <a:cubicBezTo>
                    <a:pt x="2178" y="5773"/>
                    <a:pt x="1590" y="5324"/>
                    <a:pt x="1003" y="4909"/>
                  </a:cubicBezTo>
                  <a:cubicBezTo>
                    <a:pt x="1003" y="4736"/>
                    <a:pt x="1003" y="4598"/>
                    <a:pt x="865" y="4459"/>
                  </a:cubicBezTo>
                  <a:close/>
                  <a:moveTo>
                    <a:pt x="7190" y="4321"/>
                  </a:moveTo>
                  <a:cubicBezTo>
                    <a:pt x="7363" y="4459"/>
                    <a:pt x="7363" y="4598"/>
                    <a:pt x="7363" y="4736"/>
                  </a:cubicBezTo>
                  <a:cubicBezTo>
                    <a:pt x="7190" y="5047"/>
                    <a:pt x="6913" y="5185"/>
                    <a:pt x="6775" y="5324"/>
                  </a:cubicBezTo>
                  <a:cubicBezTo>
                    <a:pt x="6499" y="5773"/>
                    <a:pt x="6049" y="6188"/>
                    <a:pt x="5773" y="6464"/>
                  </a:cubicBezTo>
                  <a:lnTo>
                    <a:pt x="5323" y="6914"/>
                  </a:lnTo>
                  <a:cubicBezTo>
                    <a:pt x="5323" y="7052"/>
                    <a:pt x="5323" y="7052"/>
                    <a:pt x="5185" y="7052"/>
                  </a:cubicBezTo>
                  <a:lnTo>
                    <a:pt x="5185" y="6326"/>
                  </a:lnTo>
                  <a:cubicBezTo>
                    <a:pt x="5773" y="5600"/>
                    <a:pt x="6326" y="5185"/>
                    <a:pt x="6913" y="4598"/>
                  </a:cubicBezTo>
                  <a:cubicBezTo>
                    <a:pt x="7052" y="4459"/>
                    <a:pt x="7190" y="4321"/>
                    <a:pt x="7190" y="4321"/>
                  </a:cubicBezTo>
                  <a:close/>
                  <a:moveTo>
                    <a:pt x="3906" y="1"/>
                  </a:moveTo>
                  <a:cubicBezTo>
                    <a:pt x="3733" y="1"/>
                    <a:pt x="3733" y="139"/>
                    <a:pt x="3595" y="277"/>
                  </a:cubicBezTo>
                  <a:lnTo>
                    <a:pt x="3457" y="277"/>
                  </a:lnTo>
                  <a:cubicBezTo>
                    <a:pt x="3180" y="415"/>
                    <a:pt x="2869" y="588"/>
                    <a:pt x="2593" y="726"/>
                  </a:cubicBezTo>
                  <a:cubicBezTo>
                    <a:pt x="2316" y="865"/>
                    <a:pt x="2178" y="1141"/>
                    <a:pt x="1867" y="1279"/>
                  </a:cubicBezTo>
                  <a:cubicBezTo>
                    <a:pt x="1452" y="1729"/>
                    <a:pt x="1003" y="2144"/>
                    <a:pt x="726" y="2593"/>
                  </a:cubicBezTo>
                  <a:cubicBezTo>
                    <a:pt x="588" y="2593"/>
                    <a:pt x="450" y="2731"/>
                    <a:pt x="277" y="2869"/>
                  </a:cubicBezTo>
                  <a:cubicBezTo>
                    <a:pt x="139" y="2869"/>
                    <a:pt x="139" y="3181"/>
                    <a:pt x="139" y="3319"/>
                  </a:cubicBezTo>
                  <a:cubicBezTo>
                    <a:pt x="0" y="3319"/>
                    <a:pt x="0" y="3457"/>
                    <a:pt x="0" y="3595"/>
                  </a:cubicBezTo>
                  <a:cubicBezTo>
                    <a:pt x="0" y="4183"/>
                    <a:pt x="0" y="4598"/>
                    <a:pt x="139" y="5047"/>
                  </a:cubicBezTo>
                  <a:cubicBezTo>
                    <a:pt x="139" y="5185"/>
                    <a:pt x="139" y="5324"/>
                    <a:pt x="277" y="5324"/>
                  </a:cubicBezTo>
                  <a:cubicBezTo>
                    <a:pt x="277" y="5462"/>
                    <a:pt x="277" y="5462"/>
                    <a:pt x="450" y="5600"/>
                  </a:cubicBezTo>
                  <a:cubicBezTo>
                    <a:pt x="1003" y="6049"/>
                    <a:pt x="1729" y="6464"/>
                    <a:pt x="2316" y="6914"/>
                  </a:cubicBezTo>
                  <a:cubicBezTo>
                    <a:pt x="3042" y="7501"/>
                    <a:pt x="3733" y="7916"/>
                    <a:pt x="4598" y="8054"/>
                  </a:cubicBezTo>
                  <a:cubicBezTo>
                    <a:pt x="4598" y="8192"/>
                    <a:pt x="4770" y="8192"/>
                    <a:pt x="4770" y="8192"/>
                  </a:cubicBezTo>
                  <a:lnTo>
                    <a:pt x="5047" y="8192"/>
                  </a:lnTo>
                  <a:cubicBezTo>
                    <a:pt x="5047" y="8279"/>
                    <a:pt x="5082" y="8322"/>
                    <a:pt x="5133" y="8322"/>
                  </a:cubicBezTo>
                  <a:cubicBezTo>
                    <a:pt x="5185" y="8322"/>
                    <a:pt x="5254" y="8279"/>
                    <a:pt x="5323" y="8192"/>
                  </a:cubicBezTo>
                  <a:lnTo>
                    <a:pt x="6637" y="6914"/>
                  </a:lnTo>
                  <a:cubicBezTo>
                    <a:pt x="7190" y="6326"/>
                    <a:pt x="7639" y="5911"/>
                    <a:pt x="8054" y="5324"/>
                  </a:cubicBezTo>
                  <a:cubicBezTo>
                    <a:pt x="8227" y="5185"/>
                    <a:pt x="8227" y="5047"/>
                    <a:pt x="8054" y="4909"/>
                  </a:cubicBezTo>
                  <a:cubicBezTo>
                    <a:pt x="8227" y="4909"/>
                    <a:pt x="8227" y="4736"/>
                    <a:pt x="8227" y="4598"/>
                  </a:cubicBezTo>
                  <a:cubicBezTo>
                    <a:pt x="8227" y="4183"/>
                    <a:pt x="8054" y="3734"/>
                    <a:pt x="8054" y="3319"/>
                  </a:cubicBezTo>
                  <a:cubicBezTo>
                    <a:pt x="8054" y="3181"/>
                    <a:pt x="8054" y="3008"/>
                    <a:pt x="7916" y="2869"/>
                  </a:cubicBezTo>
                  <a:cubicBezTo>
                    <a:pt x="6775" y="1867"/>
                    <a:pt x="5462" y="865"/>
                    <a:pt x="4183" y="139"/>
                  </a:cubicBezTo>
                  <a:cubicBezTo>
                    <a:pt x="4045" y="139"/>
                    <a:pt x="4045" y="1"/>
                    <a:pt x="390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8"/>
            <p:cNvSpPr/>
            <p:nvPr/>
          </p:nvSpPr>
          <p:spPr>
            <a:xfrm>
              <a:off x="3272050" y="4309243"/>
              <a:ext cx="147775" cy="147146"/>
            </a:xfrm>
            <a:custGeom>
              <a:avLst/>
              <a:gdLst/>
              <a:ahLst/>
              <a:cxnLst/>
              <a:rect l="l" t="t" r="r" b="b"/>
              <a:pathLst>
                <a:path w="8228" h="8193" extrusionOk="0">
                  <a:moveTo>
                    <a:pt x="3907" y="1003"/>
                  </a:moveTo>
                  <a:cubicBezTo>
                    <a:pt x="4183" y="1142"/>
                    <a:pt x="4460" y="1280"/>
                    <a:pt x="4771" y="1418"/>
                  </a:cubicBezTo>
                  <a:cubicBezTo>
                    <a:pt x="5497" y="2006"/>
                    <a:pt x="6361" y="2593"/>
                    <a:pt x="7052" y="3285"/>
                  </a:cubicBezTo>
                  <a:cubicBezTo>
                    <a:pt x="6188" y="4010"/>
                    <a:pt x="5324" y="4736"/>
                    <a:pt x="4632" y="5600"/>
                  </a:cubicBezTo>
                  <a:cubicBezTo>
                    <a:pt x="3907" y="5186"/>
                    <a:pt x="3042" y="4875"/>
                    <a:pt x="2317" y="4322"/>
                  </a:cubicBezTo>
                  <a:cubicBezTo>
                    <a:pt x="1867" y="4010"/>
                    <a:pt x="1452" y="3734"/>
                    <a:pt x="1003" y="3285"/>
                  </a:cubicBezTo>
                  <a:cubicBezTo>
                    <a:pt x="1591" y="2870"/>
                    <a:pt x="2040" y="2282"/>
                    <a:pt x="2593" y="1867"/>
                  </a:cubicBezTo>
                  <a:cubicBezTo>
                    <a:pt x="2904" y="1556"/>
                    <a:pt x="3319" y="1280"/>
                    <a:pt x="3595" y="1142"/>
                  </a:cubicBezTo>
                  <a:cubicBezTo>
                    <a:pt x="3595" y="1142"/>
                    <a:pt x="3768" y="1142"/>
                    <a:pt x="3768" y="1003"/>
                  </a:cubicBezTo>
                  <a:close/>
                  <a:moveTo>
                    <a:pt x="1003" y="4598"/>
                  </a:moveTo>
                  <a:cubicBezTo>
                    <a:pt x="1314" y="4736"/>
                    <a:pt x="1729" y="5013"/>
                    <a:pt x="2040" y="5186"/>
                  </a:cubicBezTo>
                  <a:cubicBezTo>
                    <a:pt x="2731" y="5739"/>
                    <a:pt x="3457" y="6050"/>
                    <a:pt x="4321" y="6465"/>
                  </a:cubicBezTo>
                  <a:lnTo>
                    <a:pt x="4321" y="6741"/>
                  </a:lnTo>
                  <a:lnTo>
                    <a:pt x="4321" y="7052"/>
                  </a:lnTo>
                  <a:cubicBezTo>
                    <a:pt x="3768" y="6741"/>
                    <a:pt x="3319" y="6465"/>
                    <a:pt x="2904" y="6188"/>
                  </a:cubicBezTo>
                  <a:cubicBezTo>
                    <a:pt x="2178" y="5739"/>
                    <a:pt x="1591" y="5324"/>
                    <a:pt x="1003" y="4875"/>
                  </a:cubicBezTo>
                  <a:lnTo>
                    <a:pt x="1003" y="4598"/>
                  </a:lnTo>
                  <a:close/>
                  <a:moveTo>
                    <a:pt x="7363" y="4322"/>
                  </a:moveTo>
                  <a:lnTo>
                    <a:pt x="7363" y="4598"/>
                  </a:lnTo>
                  <a:lnTo>
                    <a:pt x="7363" y="4736"/>
                  </a:lnTo>
                  <a:cubicBezTo>
                    <a:pt x="6637" y="5600"/>
                    <a:pt x="5911" y="6326"/>
                    <a:pt x="5185" y="7052"/>
                  </a:cubicBezTo>
                  <a:lnTo>
                    <a:pt x="5185" y="6741"/>
                  </a:lnTo>
                  <a:lnTo>
                    <a:pt x="5185" y="6326"/>
                  </a:lnTo>
                  <a:lnTo>
                    <a:pt x="5185" y="6188"/>
                  </a:lnTo>
                  <a:cubicBezTo>
                    <a:pt x="5773" y="5600"/>
                    <a:pt x="6361" y="5186"/>
                    <a:pt x="6914" y="4598"/>
                  </a:cubicBezTo>
                  <a:cubicBezTo>
                    <a:pt x="7052" y="4460"/>
                    <a:pt x="7225" y="4322"/>
                    <a:pt x="7363" y="4322"/>
                  </a:cubicBezTo>
                  <a:close/>
                  <a:moveTo>
                    <a:pt x="3907" y="1"/>
                  </a:moveTo>
                  <a:cubicBezTo>
                    <a:pt x="3907" y="1"/>
                    <a:pt x="3768" y="139"/>
                    <a:pt x="3595" y="139"/>
                  </a:cubicBezTo>
                  <a:cubicBezTo>
                    <a:pt x="3457" y="139"/>
                    <a:pt x="3457" y="277"/>
                    <a:pt x="3457" y="277"/>
                  </a:cubicBezTo>
                  <a:cubicBezTo>
                    <a:pt x="3181" y="416"/>
                    <a:pt x="2904" y="554"/>
                    <a:pt x="2593" y="692"/>
                  </a:cubicBezTo>
                  <a:cubicBezTo>
                    <a:pt x="2317" y="865"/>
                    <a:pt x="2178" y="1142"/>
                    <a:pt x="1867" y="1280"/>
                  </a:cubicBezTo>
                  <a:cubicBezTo>
                    <a:pt x="1452" y="1729"/>
                    <a:pt x="1176" y="2144"/>
                    <a:pt x="727" y="2420"/>
                  </a:cubicBezTo>
                  <a:cubicBezTo>
                    <a:pt x="588" y="2593"/>
                    <a:pt x="450" y="2732"/>
                    <a:pt x="312" y="2732"/>
                  </a:cubicBezTo>
                  <a:cubicBezTo>
                    <a:pt x="139" y="2870"/>
                    <a:pt x="139" y="3008"/>
                    <a:pt x="139" y="3285"/>
                  </a:cubicBezTo>
                  <a:cubicBezTo>
                    <a:pt x="1" y="3285"/>
                    <a:pt x="1" y="3457"/>
                    <a:pt x="1" y="3596"/>
                  </a:cubicBezTo>
                  <a:cubicBezTo>
                    <a:pt x="1" y="4010"/>
                    <a:pt x="1" y="4598"/>
                    <a:pt x="139" y="5013"/>
                  </a:cubicBezTo>
                  <a:cubicBezTo>
                    <a:pt x="139" y="5186"/>
                    <a:pt x="139" y="5186"/>
                    <a:pt x="312" y="5324"/>
                  </a:cubicBezTo>
                  <a:cubicBezTo>
                    <a:pt x="312" y="5462"/>
                    <a:pt x="450" y="5462"/>
                    <a:pt x="450" y="5600"/>
                  </a:cubicBezTo>
                  <a:cubicBezTo>
                    <a:pt x="1003" y="6050"/>
                    <a:pt x="1729" y="6465"/>
                    <a:pt x="2317" y="6914"/>
                  </a:cubicBezTo>
                  <a:cubicBezTo>
                    <a:pt x="3042" y="7329"/>
                    <a:pt x="3768" y="7778"/>
                    <a:pt x="4632" y="8055"/>
                  </a:cubicBezTo>
                  <a:lnTo>
                    <a:pt x="4771" y="8055"/>
                  </a:lnTo>
                  <a:cubicBezTo>
                    <a:pt x="4909" y="8193"/>
                    <a:pt x="4909" y="8193"/>
                    <a:pt x="5047" y="8193"/>
                  </a:cubicBezTo>
                  <a:lnTo>
                    <a:pt x="5324" y="8193"/>
                  </a:lnTo>
                  <a:cubicBezTo>
                    <a:pt x="5773" y="7778"/>
                    <a:pt x="6361" y="7329"/>
                    <a:pt x="6775" y="6741"/>
                  </a:cubicBezTo>
                  <a:cubicBezTo>
                    <a:pt x="7225" y="6326"/>
                    <a:pt x="7640" y="5739"/>
                    <a:pt x="8089" y="5324"/>
                  </a:cubicBezTo>
                  <a:cubicBezTo>
                    <a:pt x="8227" y="5186"/>
                    <a:pt x="8227" y="5013"/>
                    <a:pt x="8089" y="4875"/>
                  </a:cubicBezTo>
                  <a:cubicBezTo>
                    <a:pt x="8227" y="4875"/>
                    <a:pt x="8227" y="4736"/>
                    <a:pt x="8227" y="4598"/>
                  </a:cubicBezTo>
                  <a:cubicBezTo>
                    <a:pt x="8227" y="4149"/>
                    <a:pt x="8089" y="3734"/>
                    <a:pt x="8089" y="3285"/>
                  </a:cubicBezTo>
                  <a:cubicBezTo>
                    <a:pt x="8089" y="3146"/>
                    <a:pt x="8089" y="3008"/>
                    <a:pt x="7916" y="2870"/>
                  </a:cubicBezTo>
                  <a:cubicBezTo>
                    <a:pt x="6775" y="1867"/>
                    <a:pt x="5497" y="865"/>
                    <a:pt x="4183" y="139"/>
                  </a:cubicBezTo>
                  <a:cubicBezTo>
                    <a:pt x="4045" y="1"/>
                    <a:pt x="4045" y="1"/>
                    <a:pt x="390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8"/>
            <p:cNvSpPr/>
            <p:nvPr/>
          </p:nvSpPr>
          <p:spPr>
            <a:xfrm>
              <a:off x="3391251" y="4221096"/>
              <a:ext cx="150235" cy="147146"/>
            </a:xfrm>
            <a:custGeom>
              <a:avLst/>
              <a:gdLst/>
              <a:ahLst/>
              <a:cxnLst/>
              <a:rect l="l" t="t" r="r" b="b"/>
              <a:pathLst>
                <a:path w="8365" h="8193" extrusionOk="0">
                  <a:moveTo>
                    <a:pt x="3871" y="865"/>
                  </a:moveTo>
                  <a:cubicBezTo>
                    <a:pt x="4183" y="1003"/>
                    <a:pt x="4459" y="1141"/>
                    <a:pt x="4736" y="1452"/>
                  </a:cubicBezTo>
                  <a:cubicBezTo>
                    <a:pt x="5600" y="1867"/>
                    <a:pt x="6326" y="2593"/>
                    <a:pt x="7190" y="3181"/>
                  </a:cubicBezTo>
                  <a:cubicBezTo>
                    <a:pt x="6326" y="4045"/>
                    <a:pt x="5461" y="4736"/>
                    <a:pt x="4736" y="5462"/>
                  </a:cubicBezTo>
                  <a:cubicBezTo>
                    <a:pt x="3871" y="5185"/>
                    <a:pt x="3180" y="4736"/>
                    <a:pt x="2316" y="4321"/>
                  </a:cubicBezTo>
                  <a:cubicBezTo>
                    <a:pt x="1867" y="4045"/>
                    <a:pt x="1452" y="3595"/>
                    <a:pt x="1141" y="3319"/>
                  </a:cubicBezTo>
                  <a:cubicBezTo>
                    <a:pt x="1728" y="2731"/>
                    <a:pt x="2143" y="2317"/>
                    <a:pt x="2731" y="1729"/>
                  </a:cubicBezTo>
                  <a:cubicBezTo>
                    <a:pt x="3007" y="1452"/>
                    <a:pt x="3318" y="1280"/>
                    <a:pt x="3733" y="1003"/>
                  </a:cubicBezTo>
                  <a:cubicBezTo>
                    <a:pt x="3871" y="1003"/>
                    <a:pt x="3871" y="865"/>
                    <a:pt x="3871" y="865"/>
                  </a:cubicBezTo>
                  <a:close/>
                  <a:moveTo>
                    <a:pt x="1141" y="4460"/>
                  </a:moveTo>
                  <a:cubicBezTo>
                    <a:pt x="1452" y="4736"/>
                    <a:pt x="1728" y="4909"/>
                    <a:pt x="2143" y="5185"/>
                  </a:cubicBezTo>
                  <a:cubicBezTo>
                    <a:pt x="2869" y="5600"/>
                    <a:pt x="3595" y="6050"/>
                    <a:pt x="4321" y="6326"/>
                  </a:cubicBezTo>
                  <a:lnTo>
                    <a:pt x="4321" y="6775"/>
                  </a:lnTo>
                  <a:cubicBezTo>
                    <a:pt x="4459" y="6914"/>
                    <a:pt x="4459" y="6914"/>
                    <a:pt x="4459" y="7052"/>
                  </a:cubicBezTo>
                  <a:cubicBezTo>
                    <a:pt x="3871" y="6775"/>
                    <a:pt x="3318" y="6464"/>
                    <a:pt x="2869" y="6188"/>
                  </a:cubicBezTo>
                  <a:cubicBezTo>
                    <a:pt x="2316" y="5773"/>
                    <a:pt x="1728" y="5324"/>
                    <a:pt x="1141" y="4909"/>
                  </a:cubicBezTo>
                  <a:lnTo>
                    <a:pt x="1141" y="4736"/>
                  </a:lnTo>
                  <a:lnTo>
                    <a:pt x="1003" y="4736"/>
                  </a:lnTo>
                  <a:lnTo>
                    <a:pt x="1003" y="4460"/>
                  </a:lnTo>
                  <a:close/>
                  <a:moveTo>
                    <a:pt x="7328" y="4183"/>
                  </a:moveTo>
                  <a:lnTo>
                    <a:pt x="7328" y="4598"/>
                  </a:lnTo>
                  <a:lnTo>
                    <a:pt x="7328" y="4736"/>
                  </a:lnTo>
                  <a:lnTo>
                    <a:pt x="7501" y="4736"/>
                  </a:lnTo>
                  <a:cubicBezTo>
                    <a:pt x="6775" y="5462"/>
                    <a:pt x="6049" y="6326"/>
                    <a:pt x="5323" y="7052"/>
                  </a:cubicBezTo>
                  <a:lnTo>
                    <a:pt x="5323" y="6775"/>
                  </a:lnTo>
                  <a:cubicBezTo>
                    <a:pt x="5185" y="6637"/>
                    <a:pt x="5185" y="6464"/>
                    <a:pt x="5185" y="6326"/>
                  </a:cubicBezTo>
                  <a:lnTo>
                    <a:pt x="5185" y="6188"/>
                  </a:lnTo>
                  <a:lnTo>
                    <a:pt x="5323" y="6188"/>
                  </a:lnTo>
                  <a:cubicBezTo>
                    <a:pt x="5773" y="5600"/>
                    <a:pt x="6326" y="5047"/>
                    <a:pt x="7051" y="4460"/>
                  </a:cubicBezTo>
                  <a:lnTo>
                    <a:pt x="7328" y="4183"/>
                  </a:lnTo>
                  <a:close/>
                  <a:moveTo>
                    <a:pt x="4044" y="1"/>
                  </a:moveTo>
                  <a:cubicBezTo>
                    <a:pt x="3871" y="1"/>
                    <a:pt x="3733" y="1"/>
                    <a:pt x="3733" y="139"/>
                  </a:cubicBezTo>
                  <a:lnTo>
                    <a:pt x="3457" y="139"/>
                  </a:lnTo>
                  <a:cubicBezTo>
                    <a:pt x="3180" y="277"/>
                    <a:pt x="2869" y="415"/>
                    <a:pt x="2731" y="588"/>
                  </a:cubicBezTo>
                  <a:cubicBezTo>
                    <a:pt x="2454" y="865"/>
                    <a:pt x="2143" y="1003"/>
                    <a:pt x="2005" y="1280"/>
                  </a:cubicBezTo>
                  <a:cubicBezTo>
                    <a:pt x="1590" y="1591"/>
                    <a:pt x="1141" y="2005"/>
                    <a:pt x="726" y="2455"/>
                  </a:cubicBezTo>
                  <a:cubicBezTo>
                    <a:pt x="588" y="2593"/>
                    <a:pt x="588" y="2593"/>
                    <a:pt x="415" y="2731"/>
                  </a:cubicBezTo>
                  <a:cubicBezTo>
                    <a:pt x="277" y="2870"/>
                    <a:pt x="138" y="3008"/>
                    <a:pt x="277" y="3181"/>
                  </a:cubicBezTo>
                  <a:cubicBezTo>
                    <a:pt x="138" y="3319"/>
                    <a:pt x="0" y="3457"/>
                    <a:pt x="0" y="3595"/>
                  </a:cubicBezTo>
                  <a:cubicBezTo>
                    <a:pt x="138" y="4045"/>
                    <a:pt x="138" y="4460"/>
                    <a:pt x="138" y="4909"/>
                  </a:cubicBezTo>
                  <a:cubicBezTo>
                    <a:pt x="277" y="5047"/>
                    <a:pt x="277" y="5185"/>
                    <a:pt x="415" y="5324"/>
                  </a:cubicBezTo>
                  <a:cubicBezTo>
                    <a:pt x="415" y="5324"/>
                    <a:pt x="415" y="5462"/>
                    <a:pt x="588" y="5462"/>
                  </a:cubicBezTo>
                  <a:cubicBezTo>
                    <a:pt x="1141" y="6050"/>
                    <a:pt x="1728" y="6464"/>
                    <a:pt x="2454" y="6914"/>
                  </a:cubicBezTo>
                  <a:cubicBezTo>
                    <a:pt x="3180" y="7328"/>
                    <a:pt x="3871" y="7778"/>
                    <a:pt x="4597" y="8054"/>
                  </a:cubicBezTo>
                  <a:lnTo>
                    <a:pt x="4908" y="8054"/>
                  </a:lnTo>
                  <a:lnTo>
                    <a:pt x="5047" y="8193"/>
                  </a:lnTo>
                  <a:cubicBezTo>
                    <a:pt x="5185" y="8193"/>
                    <a:pt x="5323" y="8193"/>
                    <a:pt x="5461" y="8054"/>
                  </a:cubicBezTo>
                  <a:lnTo>
                    <a:pt x="6775" y="6775"/>
                  </a:lnTo>
                  <a:cubicBezTo>
                    <a:pt x="7190" y="6188"/>
                    <a:pt x="7639" y="5773"/>
                    <a:pt x="8054" y="5324"/>
                  </a:cubicBezTo>
                  <a:cubicBezTo>
                    <a:pt x="8192" y="5185"/>
                    <a:pt x="8192" y="5047"/>
                    <a:pt x="8192" y="4909"/>
                  </a:cubicBezTo>
                  <a:cubicBezTo>
                    <a:pt x="8192" y="4736"/>
                    <a:pt x="8365" y="4736"/>
                    <a:pt x="8192" y="4598"/>
                  </a:cubicBezTo>
                  <a:lnTo>
                    <a:pt x="8192" y="3319"/>
                  </a:lnTo>
                  <a:lnTo>
                    <a:pt x="8192" y="3181"/>
                  </a:lnTo>
                  <a:cubicBezTo>
                    <a:pt x="8192" y="3008"/>
                    <a:pt x="8192" y="2870"/>
                    <a:pt x="8054" y="2870"/>
                  </a:cubicBezTo>
                  <a:cubicBezTo>
                    <a:pt x="6913" y="1729"/>
                    <a:pt x="5600" y="727"/>
                    <a:pt x="418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8"/>
            <p:cNvSpPr/>
            <p:nvPr/>
          </p:nvSpPr>
          <p:spPr>
            <a:xfrm>
              <a:off x="3522844" y="4130469"/>
              <a:ext cx="147775" cy="147757"/>
            </a:xfrm>
            <a:custGeom>
              <a:avLst/>
              <a:gdLst/>
              <a:ahLst/>
              <a:cxnLst/>
              <a:rect l="l" t="t" r="r" b="b"/>
              <a:pathLst>
                <a:path w="8228" h="8227" extrusionOk="0">
                  <a:moveTo>
                    <a:pt x="3907" y="864"/>
                  </a:moveTo>
                  <a:cubicBezTo>
                    <a:pt x="4183" y="1003"/>
                    <a:pt x="4494" y="1141"/>
                    <a:pt x="4771" y="1314"/>
                  </a:cubicBezTo>
                  <a:cubicBezTo>
                    <a:pt x="5635" y="1867"/>
                    <a:pt x="6361" y="2593"/>
                    <a:pt x="7087" y="3180"/>
                  </a:cubicBezTo>
                  <a:cubicBezTo>
                    <a:pt x="6361" y="3906"/>
                    <a:pt x="5497" y="4597"/>
                    <a:pt x="4633" y="5461"/>
                  </a:cubicBezTo>
                  <a:cubicBezTo>
                    <a:pt x="3907" y="5185"/>
                    <a:pt x="3043" y="4770"/>
                    <a:pt x="2317" y="4321"/>
                  </a:cubicBezTo>
                  <a:cubicBezTo>
                    <a:pt x="1902" y="3906"/>
                    <a:pt x="1453" y="3595"/>
                    <a:pt x="1176" y="3318"/>
                  </a:cubicBezTo>
                  <a:cubicBezTo>
                    <a:pt x="1591" y="2731"/>
                    <a:pt x="2179" y="2178"/>
                    <a:pt x="2766" y="1728"/>
                  </a:cubicBezTo>
                  <a:cubicBezTo>
                    <a:pt x="3043" y="1452"/>
                    <a:pt x="3319" y="1141"/>
                    <a:pt x="3630" y="1003"/>
                  </a:cubicBezTo>
                  <a:lnTo>
                    <a:pt x="3769" y="1003"/>
                  </a:lnTo>
                  <a:cubicBezTo>
                    <a:pt x="3907" y="1003"/>
                    <a:pt x="3907" y="864"/>
                    <a:pt x="3907" y="864"/>
                  </a:cubicBezTo>
                  <a:close/>
                  <a:moveTo>
                    <a:pt x="1038" y="4321"/>
                  </a:moveTo>
                  <a:cubicBezTo>
                    <a:pt x="1038" y="4321"/>
                    <a:pt x="1038" y="4459"/>
                    <a:pt x="1176" y="4459"/>
                  </a:cubicBezTo>
                  <a:cubicBezTo>
                    <a:pt x="1453" y="4770"/>
                    <a:pt x="1729" y="4908"/>
                    <a:pt x="2179" y="5185"/>
                  </a:cubicBezTo>
                  <a:cubicBezTo>
                    <a:pt x="2904" y="5634"/>
                    <a:pt x="3630" y="5911"/>
                    <a:pt x="4322" y="6326"/>
                  </a:cubicBezTo>
                  <a:lnTo>
                    <a:pt x="4322" y="6913"/>
                  </a:lnTo>
                  <a:cubicBezTo>
                    <a:pt x="3907" y="6775"/>
                    <a:pt x="3319" y="6498"/>
                    <a:pt x="2904" y="6049"/>
                  </a:cubicBezTo>
                  <a:cubicBezTo>
                    <a:pt x="2317" y="5773"/>
                    <a:pt x="1591" y="5185"/>
                    <a:pt x="1038" y="4770"/>
                  </a:cubicBezTo>
                  <a:lnTo>
                    <a:pt x="1038" y="4321"/>
                  </a:lnTo>
                  <a:close/>
                  <a:moveTo>
                    <a:pt x="7363" y="4183"/>
                  </a:moveTo>
                  <a:lnTo>
                    <a:pt x="7363" y="4597"/>
                  </a:lnTo>
                  <a:lnTo>
                    <a:pt x="7363" y="4770"/>
                  </a:lnTo>
                  <a:cubicBezTo>
                    <a:pt x="7363" y="4770"/>
                    <a:pt x="7225" y="4908"/>
                    <a:pt x="7225" y="5047"/>
                  </a:cubicBezTo>
                  <a:cubicBezTo>
                    <a:pt x="6499" y="5634"/>
                    <a:pt x="5912" y="6326"/>
                    <a:pt x="5359" y="6913"/>
                  </a:cubicBezTo>
                  <a:cubicBezTo>
                    <a:pt x="5186" y="6637"/>
                    <a:pt x="5186" y="6498"/>
                    <a:pt x="5186" y="6187"/>
                  </a:cubicBezTo>
                  <a:lnTo>
                    <a:pt x="5359" y="6187"/>
                  </a:lnTo>
                  <a:cubicBezTo>
                    <a:pt x="5773" y="5634"/>
                    <a:pt x="6361" y="5047"/>
                    <a:pt x="6914" y="4459"/>
                  </a:cubicBezTo>
                  <a:cubicBezTo>
                    <a:pt x="7087" y="4321"/>
                    <a:pt x="7225" y="4321"/>
                    <a:pt x="7363" y="4183"/>
                  </a:cubicBezTo>
                  <a:close/>
                  <a:moveTo>
                    <a:pt x="4045" y="0"/>
                  </a:moveTo>
                  <a:cubicBezTo>
                    <a:pt x="3907" y="0"/>
                    <a:pt x="3769" y="0"/>
                    <a:pt x="3630" y="138"/>
                  </a:cubicBezTo>
                  <a:lnTo>
                    <a:pt x="3457" y="138"/>
                  </a:lnTo>
                  <a:cubicBezTo>
                    <a:pt x="3181" y="277"/>
                    <a:pt x="2904" y="450"/>
                    <a:pt x="2766" y="588"/>
                  </a:cubicBezTo>
                  <a:cubicBezTo>
                    <a:pt x="2455" y="726"/>
                    <a:pt x="2179" y="1003"/>
                    <a:pt x="2040" y="1141"/>
                  </a:cubicBezTo>
                  <a:lnTo>
                    <a:pt x="727" y="2454"/>
                  </a:lnTo>
                  <a:cubicBezTo>
                    <a:pt x="589" y="2454"/>
                    <a:pt x="450" y="2593"/>
                    <a:pt x="450" y="2731"/>
                  </a:cubicBezTo>
                  <a:cubicBezTo>
                    <a:pt x="312" y="2869"/>
                    <a:pt x="174" y="3042"/>
                    <a:pt x="174" y="3180"/>
                  </a:cubicBezTo>
                  <a:cubicBezTo>
                    <a:pt x="174" y="3180"/>
                    <a:pt x="1" y="3318"/>
                    <a:pt x="1" y="3457"/>
                  </a:cubicBezTo>
                  <a:cubicBezTo>
                    <a:pt x="1" y="4044"/>
                    <a:pt x="174" y="4459"/>
                    <a:pt x="174" y="4908"/>
                  </a:cubicBezTo>
                  <a:cubicBezTo>
                    <a:pt x="174" y="5047"/>
                    <a:pt x="312" y="5185"/>
                    <a:pt x="312" y="5185"/>
                  </a:cubicBezTo>
                  <a:lnTo>
                    <a:pt x="450" y="5185"/>
                  </a:lnTo>
                  <a:lnTo>
                    <a:pt x="450" y="5461"/>
                  </a:lnTo>
                  <a:cubicBezTo>
                    <a:pt x="1176" y="5911"/>
                    <a:pt x="1729" y="6498"/>
                    <a:pt x="2455" y="6913"/>
                  </a:cubicBezTo>
                  <a:cubicBezTo>
                    <a:pt x="3181" y="7363"/>
                    <a:pt x="3907" y="7777"/>
                    <a:pt x="4633" y="7916"/>
                  </a:cubicBezTo>
                  <a:cubicBezTo>
                    <a:pt x="4771" y="8054"/>
                    <a:pt x="4771" y="8054"/>
                    <a:pt x="4909" y="8054"/>
                  </a:cubicBezTo>
                  <a:lnTo>
                    <a:pt x="5047" y="8227"/>
                  </a:lnTo>
                  <a:cubicBezTo>
                    <a:pt x="5186" y="8227"/>
                    <a:pt x="5359" y="8227"/>
                    <a:pt x="5359" y="8054"/>
                  </a:cubicBezTo>
                  <a:cubicBezTo>
                    <a:pt x="5912" y="7639"/>
                    <a:pt x="6361" y="7190"/>
                    <a:pt x="6776" y="6775"/>
                  </a:cubicBezTo>
                  <a:cubicBezTo>
                    <a:pt x="7225" y="6187"/>
                    <a:pt x="7640" y="5773"/>
                    <a:pt x="8089" y="5185"/>
                  </a:cubicBezTo>
                  <a:cubicBezTo>
                    <a:pt x="8227" y="5047"/>
                    <a:pt x="8227" y="4908"/>
                    <a:pt x="8227" y="4770"/>
                  </a:cubicBezTo>
                  <a:lnTo>
                    <a:pt x="8227" y="4597"/>
                  </a:lnTo>
                  <a:lnTo>
                    <a:pt x="8227" y="3180"/>
                  </a:lnTo>
                  <a:cubicBezTo>
                    <a:pt x="8227" y="3042"/>
                    <a:pt x="8089" y="2869"/>
                    <a:pt x="8089" y="2731"/>
                  </a:cubicBezTo>
                  <a:cubicBezTo>
                    <a:pt x="6776" y="1728"/>
                    <a:pt x="5635" y="726"/>
                    <a:pt x="418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8"/>
            <p:cNvSpPr/>
            <p:nvPr/>
          </p:nvSpPr>
          <p:spPr>
            <a:xfrm>
              <a:off x="3644523" y="4039825"/>
              <a:ext cx="147775" cy="147775"/>
            </a:xfrm>
            <a:custGeom>
              <a:avLst/>
              <a:gdLst/>
              <a:ahLst/>
              <a:cxnLst/>
              <a:rect l="l" t="t" r="r" b="b"/>
              <a:pathLst>
                <a:path w="8228" h="8228" extrusionOk="0">
                  <a:moveTo>
                    <a:pt x="3907" y="865"/>
                  </a:moveTo>
                  <a:cubicBezTo>
                    <a:pt x="4183" y="1176"/>
                    <a:pt x="4460" y="1314"/>
                    <a:pt x="4771" y="1452"/>
                  </a:cubicBezTo>
                  <a:cubicBezTo>
                    <a:pt x="5497" y="2040"/>
                    <a:pt x="6361" y="2593"/>
                    <a:pt x="7052" y="3319"/>
                  </a:cubicBezTo>
                  <a:cubicBezTo>
                    <a:pt x="6188" y="4045"/>
                    <a:pt x="5324" y="4771"/>
                    <a:pt x="4632" y="5635"/>
                  </a:cubicBezTo>
                  <a:cubicBezTo>
                    <a:pt x="3768" y="5185"/>
                    <a:pt x="3042" y="4771"/>
                    <a:pt x="2317" y="4321"/>
                  </a:cubicBezTo>
                  <a:cubicBezTo>
                    <a:pt x="1867" y="4045"/>
                    <a:pt x="1452" y="3768"/>
                    <a:pt x="1003" y="3319"/>
                  </a:cubicBezTo>
                  <a:cubicBezTo>
                    <a:pt x="1591" y="2904"/>
                    <a:pt x="2040" y="2317"/>
                    <a:pt x="2593" y="1729"/>
                  </a:cubicBezTo>
                  <a:cubicBezTo>
                    <a:pt x="2904" y="1591"/>
                    <a:pt x="3319" y="1314"/>
                    <a:pt x="3596" y="1176"/>
                  </a:cubicBezTo>
                  <a:cubicBezTo>
                    <a:pt x="3596" y="1003"/>
                    <a:pt x="3596" y="1003"/>
                    <a:pt x="3768" y="1003"/>
                  </a:cubicBezTo>
                  <a:cubicBezTo>
                    <a:pt x="3768" y="1003"/>
                    <a:pt x="3907" y="1003"/>
                    <a:pt x="3907" y="865"/>
                  </a:cubicBezTo>
                  <a:close/>
                  <a:moveTo>
                    <a:pt x="1003" y="4460"/>
                  </a:moveTo>
                  <a:cubicBezTo>
                    <a:pt x="1314" y="4771"/>
                    <a:pt x="1729" y="5047"/>
                    <a:pt x="2040" y="5185"/>
                  </a:cubicBezTo>
                  <a:cubicBezTo>
                    <a:pt x="2731" y="5635"/>
                    <a:pt x="3457" y="6050"/>
                    <a:pt x="4183" y="6361"/>
                  </a:cubicBezTo>
                  <a:cubicBezTo>
                    <a:pt x="4321" y="6637"/>
                    <a:pt x="4321" y="6775"/>
                    <a:pt x="4321" y="7052"/>
                  </a:cubicBezTo>
                  <a:cubicBezTo>
                    <a:pt x="3768" y="6775"/>
                    <a:pt x="3319" y="6499"/>
                    <a:pt x="2731" y="6188"/>
                  </a:cubicBezTo>
                  <a:cubicBezTo>
                    <a:pt x="2178" y="5773"/>
                    <a:pt x="1591" y="5324"/>
                    <a:pt x="1003" y="4909"/>
                  </a:cubicBezTo>
                  <a:cubicBezTo>
                    <a:pt x="1003" y="4771"/>
                    <a:pt x="1003" y="4632"/>
                    <a:pt x="865" y="4460"/>
                  </a:cubicBezTo>
                  <a:close/>
                  <a:moveTo>
                    <a:pt x="7363" y="4183"/>
                  </a:moveTo>
                  <a:lnTo>
                    <a:pt x="7363" y="4771"/>
                  </a:lnTo>
                  <a:cubicBezTo>
                    <a:pt x="7225" y="4909"/>
                    <a:pt x="7052" y="5047"/>
                    <a:pt x="7052" y="5185"/>
                  </a:cubicBezTo>
                  <a:cubicBezTo>
                    <a:pt x="6499" y="5773"/>
                    <a:pt x="5911" y="6499"/>
                    <a:pt x="5186" y="7052"/>
                  </a:cubicBezTo>
                  <a:lnTo>
                    <a:pt x="5186" y="6361"/>
                  </a:lnTo>
                  <a:lnTo>
                    <a:pt x="5186" y="6188"/>
                  </a:lnTo>
                  <a:cubicBezTo>
                    <a:pt x="5773" y="5635"/>
                    <a:pt x="6361" y="5047"/>
                    <a:pt x="6914" y="4632"/>
                  </a:cubicBezTo>
                  <a:cubicBezTo>
                    <a:pt x="7052" y="4460"/>
                    <a:pt x="7225" y="4321"/>
                    <a:pt x="7363" y="4183"/>
                  </a:cubicBezTo>
                  <a:close/>
                  <a:moveTo>
                    <a:pt x="3907" y="1"/>
                  </a:moveTo>
                  <a:cubicBezTo>
                    <a:pt x="3768" y="1"/>
                    <a:pt x="3768" y="139"/>
                    <a:pt x="3596" y="139"/>
                  </a:cubicBezTo>
                  <a:lnTo>
                    <a:pt x="3457" y="139"/>
                  </a:lnTo>
                  <a:cubicBezTo>
                    <a:pt x="3181" y="312"/>
                    <a:pt x="2904" y="450"/>
                    <a:pt x="2593" y="727"/>
                  </a:cubicBezTo>
                  <a:cubicBezTo>
                    <a:pt x="2317" y="865"/>
                    <a:pt x="2178" y="1003"/>
                    <a:pt x="1867" y="1314"/>
                  </a:cubicBezTo>
                  <a:lnTo>
                    <a:pt x="727" y="2455"/>
                  </a:lnTo>
                  <a:cubicBezTo>
                    <a:pt x="588" y="2593"/>
                    <a:pt x="450" y="2731"/>
                    <a:pt x="312" y="2731"/>
                  </a:cubicBezTo>
                  <a:cubicBezTo>
                    <a:pt x="139" y="2904"/>
                    <a:pt x="139" y="3042"/>
                    <a:pt x="139" y="3181"/>
                  </a:cubicBezTo>
                  <a:cubicBezTo>
                    <a:pt x="1" y="3319"/>
                    <a:pt x="1" y="3457"/>
                    <a:pt x="1" y="3595"/>
                  </a:cubicBezTo>
                  <a:cubicBezTo>
                    <a:pt x="1" y="4045"/>
                    <a:pt x="1" y="4460"/>
                    <a:pt x="139" y="5047"/>
                  </a:cubicBezTo>
                  <a:cubicBezTo>
                    <a:pt x="139" y="5185"/>
                    <a:pt x="139" y="5185"/>
                    <a:pt x="312" y="5324"/>
                  </a:cubicBezTo>
                  <a:cubicBezTo>
                    <a:pt x="312" y="5497"/>
                    <a:pt x="312" y="5497"/>
                    <a:pt x="450" y="5497"/>
                  </a:cubicBezTo>
                  <a:cubicBezTo>
                    <a:pt x="1003" y="6050"/>
                    <a:pt x="1729" y="6499"/>
                    <a:pt x="2317" y="6914"/>
                  </a:cubicBezTo>
                  <a:cubicBezTo>
                    <a:pt x="3042" y="7363"/>
                    <a:pt x="3768" y="7778"/>
                    <a:pt x="4632" y="8089"/>
                  </a:cubicBezTo>
                  <a:lnTo>
                    <a:pt x="4771" y="8089"/>
                  </a:lnTo>
                  <a:cubicBezTo>
                    <a:pt x="4909" y="8227"/>
                    <a:pt x="4909" y="8227"/>
                    <a:pt x="5047" y="8227"/>
                  </a:cubicBezTo>
                  <a:lnTo>
                    <a:pt x="5324" y="8227"/>
                  </a:lnTo>
                  <a:cubicBezTo>
                    <a:pt x="5773" y="7778"/>
                    <a:pt x="6188" y="7363"/>
                    <a:pt x="6637" y="6775"/>
                  </a:cubicBezTo>
                  <a:cubicBezTo>
                    <a:pt x="7225" y="6361"/>
                    <a:pt x="7640" y="5773"/>
                    <a:pt x="8089" y="5324"/>
                  </a:cubicBezTo>
                  <a:cubicBezTo>
                    <a:pt x="8227" y="5185"/>
                    <a:pt x="8227" y="5047"/>
                    <a:pt x="8089" y="4909"/>
                  </a:cubicBezTo>
                  <a:cubicBezTo>
                    <a:pt x="8227" y="4771"/>
                    <a:pt x="8227" y="4771"/>
                    <a:pt x="8227" y="4632"/>
                  </a:cubicBezTo>
                  <a:cubicBezTo>
                    <a:pt x="8227" y="4183"/>
                    <a:pt x="8089" y="3768"/>
                    <a:pt x="8089" y="3319"/>
                  </a:cubicBezTo>
                  <a:cubicBezTo>
                    <a:pt x="8089" y="3181"/>
                    <a:pt x="8089" y="3042"/>
                    <a:pt x="7916" y="2904"/>
                  </a:cubicBezTo>
                  <a:cubicBezTo>
                    <a:pt x="6776" y="1867"/>
                    <a:pt x="5497" y="865"/>
                    <a:pt x="418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8"/>
            <p:cNvSpPr/>
            <p:nvPr/>
          </p:nvSpPr>
          <p:spPr>
            <a:xfrm>
              <a:off x="3078370" y="4181997"/>
              <a:ext cx="44092" cy="39117"/>
            </a:xfrm>
            <a:custGeom>
              <a:avLst/>
              <a:gdLst/>
              <a:ahLst/>
              <a:cxnLst/>
              <a:rect l="l" t="t" r="r" b="b"/>
              <a:pathLst>
                <a:path w="2455" h="2178" extrusionOk="0">
                  <a:moveTo>
                    <a:pt x="139" y="0"/>
                  </a:moveTo>
                  <a:lnTo>
                    <a:pt x="0" y="173"/>
                  </a:lnTo>
                  <a:lnTo>
                    <a:pt x="0" y="449"/>
                  </a:lnTo>
                  <a:cubicBezTo>
                    <a:pt x="139" y="726"/>
                    <a:pt x="415" y="1175"/>
                    <a:pt x="553" y="1452"/>
                  </a:cubicBezTo>
                  <a:lnTo>
                    <a:pt x="553" y="1901"/>
                  </a:lnTo>
                  <a:cubicBezTo>
                    <a:pt x="553" y="2039"/>
                    <a:pt x="726" y="2178"/>
                    <a:pt x="864" y="2178"/>
                  </a:cubicBezTo>
                  <a:cubicBezTo>
                    <a:pt x="1141" y="2178"/>
                    <a:pt x="1141" y="2039"/>
                    <a:pt x="1141" y="1901"/>
                  </a:cubicBezTo>
                  <a:lnTo>
                    <a:pt x="1141" y="1452"/>
                  </a:lnTo>
                  <a:cubicBezTo>
                    <a:pt x="1418" y="1590"/>
                    <a:pt x="1729" y="1728"/>
                    <a:pt x="2005" y="1901"/>
                  </a:cubicBezTo>
                  <a:cubicBezTo>
                    <a:pt x="2045" y="1941"/>
                    <a:pt x="2084" y="1958"/>
                    <a:pt x="2124" y="1958"/>
                  </a:cubicBezTo>
                  <a:cubicBezTo>
                    <a:pt x="2225" y="1958"/>
                    <a:pt x="2331" y="1852"/>
                    <a:pt x="2454" y="1728"/>
                  </a:cubicBezTo>
                  <a:cubicBezTo>
                    <a:pt x="2454" y="1590"/>
                    <a:pt x="2454" y="1452"/>
                    <a:pt x="2282" y="1452"/>
                  </a:cubicBezTo>
                  <a:cubicBezTo>
                    <a:pt x="2143" y="1314"/>
                    <a:pt x="2005" y="1314"/>
                    <a:pt x="2005" y="1314"/>
                  </a:cubicBezTo>
                  <a:cubicBezTo>
                    <a:pt x="1590" y="1037"/>
                    <a:pt x="1141" y="726"/>
                    <a:pt x="726" y="311"/>
                  </a:cubicBezTo>
                  <a:lnTo>
                    <a:pt x="726" y="311"/>
                  </a:lnTo>
                  <a:lnTo>
                    <a:pt x="864" y="449"/>
                  </a:lnTo>
                  <a:cubicBezTo>
                    <a:pt x="726" y="311"/>
                    <a:pt x="553" y="173"/>
                    <a:pt x="553" y="173"/>
                  </a:cubicBezTo>
                  <a:lnTo>
                    <a:pt x="415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8"/>
            <p:cNvSpPr/>
            <p:nvPr/>
          </p:nvSpPr>
          <p:spPr>
            <a:xfrm>
              <a:off x="3194463" y="4094460"/>
              <a:ext cx="54634" cy="44092"/>
            </a:xfrm>
            <a:custGeom>
              <a:avLst/>
              <a:gdLst/>
              <a:ahLst/>
              <a:cxnLst/>
              <a:rect l="l" t="t" r="r" b="b"/>
              <a:pathLst>
                <a:path w="3042" h="2455" extrusionOk="0">
                  <a:moveTo>
                    <a:pt x="726" y="0"/>
                  </a:moveTo>
                  <a:cubicBezTo>
                    <a:pt x="588" y="0"/>
                    <a:pt x="449" y="0"/>
                    <a:pt x="449" y="139"/>
                  </a:cubicBezTo>
                  <a:cubicBezTo>
                    <a:pt x="138" y="139"/>
                    <a:pt x="138" y="415"/>
                    <a:pt x="0" y="553"/>
                  </a:cubicBezTo>
                  <a:cubicBezTo>
                    <a:pt x="0" y="726"/>
                    <a:pt x="138" y="1003"/>
                    <a:pt x="138" y="1279"/>
                  </a:cubicBezTo>
                  <a:cubicBezTo>
                    <a:pt x="311" y="1418"/>
                    <a:pt x="449" y="1418"/>
                    <a:pt x="588" y="1418"/>
                  </a:cubicBezTo>
                  <a:cubicBezTo>
                    <a:pt x="726" y="1279"/>
                    <a:pt x="726" y="1141"/>
                    <a:pt x="726" y="1003"/>
                  </a:cubicBezTo>
                  <a:lnTo>
                    <a:pt x="726" y="865"/>
                  </a:lnTo>
                  <a:lnTo>
                    <a:pt x="588" y="726"/>
                  </a:lnTo>
                  <a:lnTo>
                    <a:pt x="588" y="553"/>
                  </a:lnTo>
                  <a:lnTo>
                    <a:pt x="864" y="553"/>
                  </a:lnTo>
                  <a:cubicBezTo>
                    <a:pt x="1002" y="726"/>
                    <a:pt x="1175" y="726"/>
                    <a:pt x="1175" y="726"/>
                  </a:cubicBezTo>
                  <a:cubicBezTo>
                    <a:pt x="1314" y="726"/>
                    <a:pt x="1452" y="865"/>
                    <a:pt x="1452" y="865"/>
                  </a:cubicBezTo>
                  <a:cubicBezTo>
                    <a:pt x="1452" y="1003"/>
                    <a:pt x="1590" y="1003"/>
                    <a:pt x="1590" y="1141"/>
                  </a:cubicBezTo>
                  <a:lnTo>
                    <a:pt x="1728" y="1279"/>
                  </a:lnTo>
                  <a:lnTo>
                    <a:pt x="1728" y="1418"/>
                  </a:lnTo>
                  <a:cubicBezTo>
                    <a:pt x="1590" y="1590"/>
                    <a:pt x="1452" y="1867"/>
                    <a:pt x="1314" y="2005"/>
                  </a:cubicBezTo>
                  <a:lnTo>
                    <a:pt x="1314" y="2282"/>
                  </a:lnTo>
                  <a:cubicBezTo>
                    <a:pt x="1452" y="2455"/>
                    <a:pt x="1590" y="2455"/>
                    <a:pt x="1728" y="2455"/>
                  </a:cubicBezTo>
                  <a:cubicBezTo>
                    <a:pt x="1867" y="2143"/>
                    <a:pt x="2039" y="2005"/>
                    <a:pt x="2178" y="1867"/>
                  </a:cubicBezTo>
                  <a:cubicBezTo>
                    <a:pt x="2178" y="1729"/>
                    <a:pt x="2178" y="1729"/>
                    <a:pt x="2316" y="1729"/>
                  </a:cubicBezTo>
                  <a:lnTo>
                    <a:pt x="2178" y="1729"/>
                  </a:lnTo>
                  <a:cubicBezTo>
                    <a:pt x="2454" y="1590"/>
                    <a:pt x="2731" y="1279"/>
                    <a:pt x="2903" y="1003"/>
                  </a:cubicBezTo>
                  <a:cubicBezTo>
                    <a:pt x="3042" y="865"/>
                    <a:pt x="2903" y="726"/>
                    <a:pt x="2731" y="553"/>
                  </a:cubicBezTo>
                  <a:cubicBezTo>
                    <a:pt x="2592" y="553"/>
                    <a:pt x="2454" y="553"/>
                    <a:pt x="2454" y="726"/>
                  </a:cubicBezTo>
                  <a:cubicBezTo>
                    <a:pt x="2316" y="726"/>
                    <a:pt x="2316" y="865"/>
                    <a:pt x="2178" y="1003"/>
                  </a:cubicBezTo>
                  <a:cubicBezTo>
                    <a:pt x="2178" y="865"/>
                    <a:pt x="2039" y="726"/>
                    <a:pt x="2039" y="553"/>
                  </a:cubicBezTo>
                  <a:cubicBezTo>
                    <a:pt x="1728" y="415"/>
                    <a:pt x="1590" y="277"/>
                    <a:pt x="1452" y="139"/>
                  </a:cubicBezTo>
                  <a:cubicBezTo>
                    <a:pt x="1314" y="139"/>
                    <a:pt x="1002" y="0"/>
                    <a:pt x="86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8"/>
            <p:cNvSpPr/>
            <p:nvPr/>
          </p:nvSpPr>
          <p:spPr>
            <a:xfrm>
              <a:off x="3326685" y="4003815"/>
              <a:ext cx="49067" cy="40841"/>
            </a:xfrm>
            <a:custGeom>
              <a:avLst/>
              <a:gdLst/>
              <a:ahLst/>
              <a:cxnLst/>
              <a:rect l="l" t="t" r="r" b="b"/>
              <a:pathLst>
                <a:path w="2732" h="2274" extrusionOk="0">
                  <a:moveTo>
                    <a:pt x="277" y="1"/>
                  </a:moveTo>
                  <a:cubicBezTo>
                    <a:pt x="277" y="139"/>
                    <a:pt x="139" y="139"/>
                    <a:pt x="139" y="139"/>
                  </a:cubicBezTo>
                  <a:lnTo>
                    <a:pt x="139" y="277"/>
                  </a:lnTo>
                  <a:cubicBezTo>
                    <a:pt x="0" y="416"/>
                    <a:pt x="0" y="416"/>
                    <a:pt x="0" y="589"/>
                  </a:cubicBezTo>
                  <a:cubicBezTo>
                    <a:pt x="0" y="727"/>
                    <a:pt x="139" y="865"/>
                    <a:pt x="139" y="1003"/>
                  </a:cubicBezTo>
                  <a:cubicBezTo>
                    <a:pt x="139" y="1142"/>
                    <a:pt x="277" y="1142"/>
                    <a:pt x="277" y="1142"/>
                  </a:cubicBezTo>
                  <a:cubicBezTo>
                    <a:pt x="346" y="1211"/>
                    <a:pt x="381" y="1245"/>
                    <a:pt x="415" y="1245"/>
                  </a:cubicBezTo>
                  <a:cubicBezTo>
                    <a:pt x="450" y="1245"/>
                    <a:pt x="484" y="1211"/>
                    <a:pt x="553" y="1142"/>
                  </a:cubicBezTo>
                  <a:lnTo>
                    <a:pt x="726" y="1003"/>
                  </a:lnTo>
                  <a:lnTo>
                    <a:pt x="726" y="865"/>
                  </a:lnTo>
                  <a:cubicBezTo>
                    <a:pt x="726" y="727"/>
                    <a:pt x="553" y="727"/>
                    <a:pt x="553" y="589"/>
                  </a:cubicBezTo>
                  <a:lnTo>
                    <a:pt x="726" y="589"/>
                  </a:lnTo>
                  <a:lnTo>
                    <a:pt x="865" y="727"/>
                  </a:lnTo>
                  <a:cubicBezTo>
                    <a:pt x="865" y="865"/>
                    <a:pt x="1003" y="865"/>
                    <a:pt x="1003" y="865"/>
                  </a:cubicBezTo>
                  <a:lnTo>
                    <a:pt x="1003" y="1003"/>
                  </a:lnTo>
                  <a:lnTo>
                    <a:pt x="1003" y="1142"/>
                  </a:lnTo>
                  <a:cubicBezTo>
                    <a:pt x="1003" y="1280"/>
                    <a:pt x="1003" y="1453"/>
                    <a:pt x="1141" y="1453"/>
                  </a:cubicBezTo>
                  <a:cubicBezTo>
                    <a:pt x="1279" y="1453"/>
                    <a:pt x="1418" y="1453"/>
                    <a:pt x="1590" y="1280"/>
                  </a:cubicBezTo>
                  <a:lnTo>
                    <a:pt x="1590" y="1142"/>
                  </a:lnTo>
                  <a:cubicBezTo>
                    <a:pt x="1590" y="1142"/>
                    <a:pt x="1590" y="1003"/>
                    <a:pt x="1729" y="1003"/>
                  </a:cubicBezTo>
                  <a:lnTo>
                    <a:pt x="1867" y="865"/>
                  </a:lnTo>
                  <a:lnTo>
                    <a:pt x="2005" y="865"/>
                  </a:lnTo>
                  <a:lnTo>
                    <a:pt x="2005" y="1003"/>
                  </a:lnTo>
                  <a:lnTo>
                    <a:pt x="2143" y="1003"/>
                  </a:lnTo>
                  <a:lnTo>
                    <a:pt x="2143" y="1142"/>
                  </a:lnTo>
                  <a:lnTo>
                    <a:pt x="2143" y="1280"/>
                  </a:lnTo>
                  <a:cubicBezTo>
                    <a:pt x="2005" y="1280"/>
                    <a:pt x="2005" y="1453"/>
                    <a:pt x="2005" y="1453"/>
                  </a:cubicBezTo>
                  <a:cubicBezTo>
                    <a:pt x="2005" y="1591"/>
                    <a:pt x="1867" y="1729"/>
                    <a:pt x="1867" y="1729"/>
                  </a:cubicBezTo>
                  <a:cubicBezTo>
                    <a:pt x="1729" y="1867"/>
                    <a:pt x="1729" y="2144"/>
                    <a:pt x="1867" y="2144"/>
                  </a:cubicBezTo>
                  <a:cubicBezTo>
                    <a:pt x="1936" y="2230"/>
                    <a:pt x="2005" y="2274"/>
                    <a:pt x="2074" y="2274"/>
                  </a:cubicBezTo>
                  <a:cubicBezTo>
                    <a:pt x="2143" y="2274"/>
                    <a:pt x="2213" y="2230"/>
                    <a:pt x="2282" y="2144"/>
                  </a:cubicBezTo>
                  <a:cubicBezTo>
                    <a:pt x="2455" y="1867"/>
                    <a:pt x="2731" y="1591"/>
                    <a:pt x="2731" y="1142"/>
                  </a:cubicBezTo>
                  <a:cubicBezTo>
                    <a:pt x="2731" y="1003"/>
                    <a:pt x="2731" y="865"/>
                    <a:pt x="2593" y="727"/>
                  </a:cubicBezTo>
                  <a:lnTo>
                    <a:pt x="2282" y="416"/>
                  </a:lnTo>
                  <a:cubicBezTo>
                    <a:pt x="2213" y="347"/>
                    <a:pt x="2109" y="312"/>
                    <a:pt x="1988" y="312"/>
                  </a:cubicBezTo>
                  <a:cubicBezTo>
                    <a:pt x="1867" y="312"/>
                    <a:pt x="1729" y="347"/>
                    <a:pt x="1590" y="416"/>
                  </a:cubicBezTo>
                  <a:lnTo>
                    <a:pt x="1279" y="416"/>
                  </a:lnTo>
                  <a:cubicBezTo>
                    <a:pt x="1279" y="277"/>
                    <a:pt x="1141" y="139"/>
                    <a:pt x="1141" y="139"/>
                  </a:cubicBezTo>
                  <a:cubicBezTo>
                    <a:pt x="1003" y="1"/>
                    <a:pt x="865" y="1"/>
                    <a:pt x="7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8"/>
            <p:cNvSpPr/>
            <p:nvPr/>
          </p:nvSpPr>
          <p:spPr>
            <a:xfrm>
              <a:off x="3191967" y="4267666"/>
              <a:ext cx="54652" cy="33531"/>
            </a:xfrm>
            <a:custGeom>
              <a:avLst/>
              <a:gdLst/>
              <a:ahLst/>
              <a:cxnLst/>
              <a:rect l="l" t="t" r="r" b="b"/>
              <a:pathLst>
                <a:path w="3043" h="1867" extrusionOk="0">
                  <a:moveTo>
                    <a:pt x="1453" y="0"/>
                  </a:moveTo>
                  <a:lnTo>
                    <a:pt x="1314" y="138"/>
                  </a:lnTo>
                  <a:cubicBezTo>
                    <a:pt x="1141" y="277"/>
                    <a:pt x="1141" y="415"/>
                    <a:pt x="1314" y="588"/>
                  </a:cubicBezTo>
                  <a:cubicBezTo>
                    <a:pt x="1314" y="726"/>
                    <a:pt x="1453" y="726"/>
                    <a:pt x="1591" y="864"/>
                  </a:cubicBezTo>
                  <a:cubicBezTo>
                    <a:pt x="1591" y="1002"/>
                    <a:pt x="1453" y="1002"/>
                    <a:pt x="1453" y="1141"/>
                  </a:cubicBezTo>
                  <a:cubicBezTo>
                    <a:pt x="1453" y="1141"/>
                    <a:pt x="1453" y="1279"/>
                    <a:pt x="1314" y="1279"/>
                  </a:cubicBezTo>
                  <a:cubicBezTo>
                    <a:pt x="1141" y="1279"/>
                    <a:pt x="1141" y="1279"/>
                    <a:pt x="1141" y="1141"/>
                  </a:cubicBezTo>
                  <a:cubicBezTo>
                    <a:pt x="865" y="1002"/>
                    <a:pt x="727" y="588"/>
                    <a:pt x="450" y="277"/>
                  </a:cubicBezTo>
                  <a:lnTo>
                    <a:pt x="277" y="138"/>
                  </a:lnTo>
                  <a:cubicBezTo>
                    <a:pt x="139" y="138"/>
                    <a:pt x="139" y="277"/>
                    <a:pt x="1" y="277"/>
                  </a:cubicBezTo>
                  <a:lnTo>
                    <a:pt x="1" y="415"/>
                  </a:lnTo>
                  <a:lnTo>
                    <a:pt x="1" y="726"/>
                  </a:lnTo>
                  <a:cubicBezTo>
                    <a:pt x="139" y="864"/>
                    <a:pt x="277" y="1141"/>
                    <a:pt x="450" y="1279"/>
                  </a:cubicBezTo>
                  <a:cubicBezTo>
                    <a:pt x="588" y="1590"/>
                    <a:pt x="865" y="1728"/>
                    <a:pt x="1003" y="1867"/>
                  </a:cubicBezTo>
                  <a:cubicBezTo>
                    <a:pt x="1141" y="1867"/>
                    <a:pt x="1453" y="1867"/>
                    <a:pt x="1591" y="1728"/>
                  </a:cubicBezTo>
                  <a:cubicBezTo>
                    <a:pt x="1867" y="1728"/>
                    <a:pt x="1867" y="1452"/>
                    <a:pt x="2006" y="1279"/>
                  </a:cubicBezTo>
                  <a:lnTo>
                    <a:pt x="2455" y="1728"/>
                  </a:lnTo>
                  <a:cubicBezTo>
                    <a:pt x="2495" y="1769"/>
                    <a:pt x="2548" y="1786"/>
                    <a:pt x="2602" y="1786"/>
                  </a:cubicBezTo>
                  <a:cubicBezTo>
                    <a:pt x="2731" y="1786"/>
                    <a:pt x="2870" y="1688"/>
                    <a:pt x="2870" y="1590"/>
                  </a:cubicBezTo>
                  <a:cubicBezTo>
                    <a:pt x="3042" y="1590"/>
                    <a:pt x="3042" y="1279"/>
                    <a:pt x="2870" y="1279"/>
                  </a:cubicBezTo>
                  <a:cubicBezTo>
                    <a:pt x="2593" y="1141"/>
                    <a:pt x="2455" y="864"/>
                    <a:pt x="2178" y="726"/>
                  </a:cubicBezTo>
                  <a:cubicBezTo>
                    <a:pt x="2006" y="588"/>
                    <a:pt x="1867" y="277"/>
                    <a:pt x="1729" y="138"/>
                  </a:cubicBezTo>
                  <a:cubicBezTo>
                    <a:pt x="1591" y="138"/>
                    <a:pt x="1591" y="0"/>
                    <a:pt x="14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8"/>
            <p:cNvSpPr/>
            <p:nvPr/>
          </p:nvSpPr>
          <p:spPr>
            <a:xfrm>
              <a:off x="3313646" y="4177022"/>
              <a:ext cx="46570" cy="39135"/>
            </a:xfrm>
            <a:custGeom>
              <a:avLst/>
              <a:gdLst/>
              <a:ahLst/>
              <a:cxnLst/>
              <a:rect l="l" t="t" r="r" b="b"/>
              <a:pathLst>
                <a:path w="2593" h="2179" extrusionOk="0">
                  <a:moveTo>
                    <a:pt x="865" y="1"/>
                  </a:moveTo>
                  <a:cubicBezTo>
                    <a:pt x="726" y="1"/>
                    <a:pt x="726" y="1"/>
                    <a:pt x="588" y="139"/>
                  </a:cubicBezTo>
                  <a:cubicBezTo>
                    <a:pt x="415" y="450"/>
                    <a:pt x="277" y="726"/>
                    <a:pt x="1" y="1003"/>
                  </a:cubicBezTo>
                  <a:lnTo>
                    <a:pt x="1" y="1314"/>
                  </a:lnTo>
                  <a:cubicBezTo>
                    <a:pt x="139" y="1314"/>
                    <a:pt x="139" y="1314"/>
                    <a:pt x="139" y="1452"/>
                  </a:cubicBezTo>
                  <a:cubicBezTo>
                    <a:pt x="277" y="1591"/>
                    <a:pt x="415" y="1729"/>
                    <a:pt x="588" y="1729"/>
                  </a:cubicBezTo>
                  <a:cubicBezTo>
                    <a:pt x="726" y="1867"/>
                    <a:pt x="726" y="1867"/>
                    <a:pt x="865" y="1867"/>
                  </a:cubicBezTo>
                  <a:cubicBezTo>
                    <a:pt x="1003" y="1867"/>
                    <a:pt x="1003" y="1729"/>
                    <a:pt x="1003" y="1591"/>
                  </a:cubicBezTo>
                  <a:lnTo>
                    <a:pt x="1141" y="1591"/>
                  </a:lnTo>
                  <a:cubicBezTo>
                    <a:pt x="1141" y="1591"/>
                    <a:pt x="1141" y="1452"/>
                    <a:pt x="1279" y="1452"/>
                  </a:cubicBezTo>
                  <a:lnTo>
                    <a:pt x="1279" y="1314"/>
                  </a:lnTo>
                  <a:lnTo>
                    <a:pt x="1452" y="1314"/>
                  </a:lnTo>
                  <a:lnTo>
                    <a:pt x="1591" y="1141"/>
                  </a:lnTo>
                  <a:lnTo>
                    <a:pt x="1729" y="1141"/>
                  </a:lnTo>
                  <a:cubicBezTo>
                    <a:pt x="1729" y="1314"/>
                    <a:pt x="1867" y="1314"/>
                    <a:pt x="1867" y="1314"/>
                  </a:cubicBezTo>
                  <a:lnTo>
                    <a:pt x="2005" y="1452"/>
                  </a:lnTo>
                  <a:lnTo>
                    <a:pt x="1867" y="1452"/>
                  </a:lnTo>
                  <a:lnTo>
                    <a:pt x="1867" y="1591"/>
                  </a:lnTo>
                  <a:cubicBezTo>
                    <a:pt x="1729" y="1729"/>
                    <a:pt x="1729" y="1729"/>
                    <a:pt x="1729" y="1867"/>
                  </a:cubicBezTo>
                  <a:lnTo>
                    <a:pt x="1729" y="2005"/>
                  </a:lnTo>
                  <a:cubicBezTo>
                    <a:pt x="1867" y="2178"/>
                    <a:pt x="1867" y="2178"/>
                    <a:pt x="2005" y="2178"/>
                  </a:cubicBezTo>
                  <a:lnTo>
                    <a:pt x="2144" y="2178"/>
                  </a:lnTo>
                  <a:cubicBezTo>
                    <a:pt x="2316" y="2005"/>
                    <a:pt x="2316" y="2005"/>
                    <a:pt x="2316" y="1867"/>
                  </a:cubicBezTo>
                  <a:cubicBezTo>
                    <a:pt x="2455" y="1867"/>
                    <a:pt x="2455" y="1729"/>
                    <a:pt x="2455" y="1729"/>
                  </a:cubicBezTo>
                  <a:cubicBezTo>
                    <a:pt x="2593" y="1591"/>
                    <a:pt x="2593" y="1452"/>
                    <a:pt x="2593" y="1314"/>
                  </a:cubicBezTo>
                  <a:cubicBezTo>
                    <a:pt x="2455" y="1141"/>
                    <a:pt x="2455" y="1003"/>
                    <a:pt x="2316" y="1003"/>
                  </a:cubicBezTo>
                  <a:cubicBezTo>
                    <a:pt x="2316" y="865"/>
                    <a:pt x="2144" y="726"/>
                    <a:pt x="2005" y="726"/>
                  </a:cubicBezTo>
                  <a:cubicBezTo>
                    <a:pt x="1867" y="588"/>
                    <a:pt x="1729" y="588"/>
                    <a:pt x="1729" y="588"/>
                  </a:cubicBezTo>
                  <a:lnTo>
                    <a:pt x="1591" y="588"/>
                  </a:lnTo>
                  <a:cubicBezTo>
                    <a:pt x="1452" y="588"/>
                    <a:pt x="1279" y="726"/>
                    <a:pt x="1279" y="726"/>
                  </a:cubicBezTo>
                  <a:cubicBezTo>
                    <a:pt x="1003" y="726"/>
                    <a:pt x="1003" y="865"/>
                    <a:pt x="865" y="1003"/>
                  </a:cubicBezTo>
                  <a:cubicBezTo>
                    <a:pt x="836" y="1003"/>
                    <a:pt x="813" y="1003"/>
                    <a:pt x="795" y="1004"/>
                  </a:cubicBezTo>
                  <a:lnTo>
                    <a:pt x="795" y="1004"/>
                  </a:lnTo>
                  <a:cubicBezTo>
                    <a:pt x="911" y="777"/>
                    <a:pt x="1026" y="565"/>
                    <a:pt x="1141" y="450"/>
                  </a:cubicBezTo>
                  <a:cubicBezTo>
                    <a:pt x="1141" y="277"/>
                    <a:pt x="1141" y="139"/>
                    <a:pt x="100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8"/>
            <p:cNvSpPr/>
            <p:nvPr/>
          </p:nvSpPr>
          <p:spPr>
            <a:xfrm>
              <a:off x="3450842" y="4083899"/>
              <a:ext cx="40985" cy="44092"/>
            </a:xfrm>
            <a:custGeom>
              <a:avLst/>
              <a:gdLst/>
              <a:ahLst/>
              <a:cxnLst/>
              <a:rect l="l" t="t" r="r" b="b"/>
              <a:pathLst>
                <a:path w="2282" h="2455" extrusionOk="0">
                  <a:moveTo>
                    <a:pt x="1729" y="1314"/>
                  </a:moveTo>
                  <a:lnTo>
                    <a:pt x="1729" y="1453"/>
                  </a:lnTo>
                  <a:lnTo>
                    <a:pt x="1729" y="1591"/>
                  </a:lnTo>
                  <a:lnTo>
                    <a:pt x="1590" y="1591"/>
                  </a:lnTo>
                  <a:lnTo>
                    <a:pt x="1590" y="1729"/>
                  </a:lnTo>
                  <a:lnTo>
                    <a:pt x="1279" y="1729"/>
                  </a:lnTo>
                  <a:lnTo>
                    <a:pt x="1279" y="1591"/>
                  </a:lnTo>
                  <a:cubicBezTo>
                    <a:pt x="1418" y="1591"/>
                    <a:pt x="1418" y="1453"/>
                    <a:pt x="1418" y="1453"/>
                  </a:cubicBezTo>
                  <a:lnTo>
                    <a:pt x="1418" y="1314"/>
                  </a:lnTo>
                  <a:close/>
                  <a:moveTo>
                    <a:pt x="277" y="1"/>
                  </a:moveTo>
                  <a:lnTo>
                    <a:pt x="0" y="277"/>
                  </a:lnTo>
                  <a:lnTo>
                    <a:pt x="0" y="1141"/>
                  </a:lnTo>
                  <a:cubicBezTo>
                    <a:pt x="139" y="1453"/>
                    <a:pt x="277" y="1729"/>
                    <a:pt x="415" y="2006"/>
                  </a:cubicBezTo>
                  <a:cubicBezTo>
                    <a:pt x="726" y="2317"/>
                    <a:pt x="1003" y="2455"/>
                    <a:pt x="1279" y="2455"/>
                  </a:cubicBezTo>
                  <a:cubicBezTo>
                    <a:pt x="1418" y="2317"/>
                    <a:pt x="1590" y="2317"/>
                    <a:pt x="1729" y="2317"/>
                  </a:cubicBezTo>
                  <a:cubicBezTo>
                    <a:pt x="1867" y="2178"/>
                    <a:pt x="2005" y="2006"/>
                    <a:pt x="2143" y="1867"/>
                  </a:cubicBezTo>
                  <a:cubicBezTo>
                    <a:pt x="2143" y="1867"/>
                    <a:pt x="2282" y="1729"/>
                    <a:pt x="2282" y="1591"/>
                  </a:cubicBezTo>
                  <a:lnTo>
                    <a:pt x="2282" y="1314"/>
                  </a:lnTo>
                  <a:cubicBezTo>
                    <a:pt x="2282" y="1141"/>
                    <a:pt x="2143" y="1003"/>
                    <a:pt x="2143" y="1003"/>
                  </a:cubicBezTo>
                  <a:lnTo>
                    <a:pt x="1867" y="727"/>
                  </a:lnTo>
                  <a:lnTo>
                    <a:pt x="1279" y="727"/>
                  </a:lnTo>
                  <a:cubicBezTo>
                    <a:pt x="1279" y="727"/>
                    <a:pt x="1279" y="865"/>
                    <a:pt x="1141" y="865"/>
                  </a:cubicBezTo>
                  <a:lnTo>
                    <a:pt x="1003" y="1003"/>
                  </a:lnTo>
                  <a:lnTo>
                    <a:pt x="1003" y="1141"/>
                  </a:lnTo>
                  <a:cubicBezTo>
                    <a:pt x="865" y="1314"/>
                    <a:pt x="865" y="1453"/>
                    <a:pt x="865" y="1453"/>
                  </a:cubicBezTo>
                  <a:lnTo>
                    <a:pt x="726" y="1453"/>
                  </a:lnTo>
                  <a:cubicBezTo>
                    <a:pt x="726" y="1314"/>
                    <a:pt x="553" y="1141"/>
                    <a:pt x="553" y="1141"/>
                  </a:cubicBezTo>
                  <a:lnTo>
                    <a:pt x="553" y="865"/>
                  </a:lnTo>
                  <a:lnTo>
                    <a:pt x="553" y="588"/>
                  </a:lnTo>
                  <a:lnTo>
                    <a:pt x="553" y="450"/>
                  </a:lnTo>
                  <a:cubicBezTo>
                    <a:pt x="726" y="277"/>
                    <a:pt x="553" y="139"/>
                    <a:pt x="41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8"/>
            <p:cNvSpPr/>
            <p:nvPr/>
          </p:nvSpPr>
          <p:spPr>
            <a:xfrm>
              <a:off x="3313646" y="4347731"/>
              <a:ext cx="49067" cy="35417"/>
            </a:xfrm>
            <a:custGeom>
              <a:avLst/>
              <a:gdLst/>
              <a:ahLst/>
              <a:cxnLst/>
              <a:rect l="l" t="t" r="r" b="b"/>
              <a:pathLst>
                <a:path w="2732" h="1972" extrusionOk="0">
                  <a:moveTo>
                    <a:pt x="865" y="1"/>
                  </a:moveTo>
                  <a:cubicBezTo>
                    <a:pt x="865" y="139"/>
                    <a:pt x="726" y="139"/>
                    <a:pt x="726" y="139"/>
                  </a:cubicBezTo>
                  <a:lnTo>
                    <a:pt x="588" y="277"/>
                  </a:lnTo>
                  <a:cubicBezTo>
                    <a:pt x="415" y="277"/>
                    <a:pt x="415" y="450"/>
                    <a:pt x="415" y="450"/>
                  </a:cubicBezTo>
                  <a:cubicBezTo>
                    <a:pt x="277" y="589"/>
                    <a:pt x="139" y="727"/>
                    <a:pt x="139" y="727"/>
                  </a:cubicBezTo>
                  <a:cubicBezTo>
                    <a:pt x="1" y="865"/>
                    <a:pt x="1" y="1142"/>
                    <a:pt x="139" y="1142"/>
                  </a:cubicBezTo>
                  <a:cubicBezTo>
                    <a:pt x="208" y="1228"/>
                    <a:pt x="320" y="1271"/>
                    <a:pt x="415" y="1271"/>
                  </a:cubicBezTo>
                  <a:cubicBezTo>
                    <a:pt x="510" y="1271"/>
                    <a:pt x="588" y="1228"/>
                    <a:pt x="588" y="1142"/>
                  </a:cubicBezTo>
                  <a:cubicBezTo>
                    <a:pt x="726" y="1003"/>
                    <a:pt x="726" y="865"/>
                    <a:pt x="865" y="727"/>
                  </a:cubicBezTo>
                  <a:cubicBezTo>
                    <a:pt x="865" y="727"/>
                    <a:pt x="1003" y="727"/>
                    <a:pt x="1003" y="589"/>
                  </a:cubicBezTo>
                  <a:lnTo>
                    <a:pt x="1279" y="589"/>
                  </a:lnTo>
                  <a:cubicBezTo>
                    <a:pt x="1279" y="589"/>
                    <a:pt x="1279" y="727"/>
                    <a:pt x="1452" y="727"/>
                  </a:cubicBezTo>
                  <a:cubicBezTo>
                    <a:pt x="1591" y="865"/>
                    <a:pt x="1591" y="1003"/>
                    <a:pt x="1729" y="1142"/>
                  </a:cubicBezTo>
                  <a:cubicBezTo>
                    <a:pt x="1867" y="1453"/>
                    <a:pt x="2005" y="1591"/>
                    <a:pt x="2144" y="1867"/>
                  </a:cubicBezTo>
                  <a:cubicBezTo>
                    <a:pt x="2230" y="1937"/>
                    <a:pt x="2308" y="1971"/>
                    <a:pt x="2381" y="1971"/>
                  </a:cubicBezTo>
                  <a:cubicBezTo>
                    <a:pt x="2455" y="1971"/>
                    <a:pt x="2524" y="1937"/>
                    <a:pt x="2593" y="1867"/>
                  </a:cubicBezTo>
                  <a:cubicBezTo>
                    <a:pt x="2731" y="1867"/>
                    <a:pt x="2731" y="1729"/>
                    <a:pt x="2731" y="1729"/>
                  </a:cubicBezTo>
                  <a:lnTo>
                    <a:pt x="2731" y="1453"/>
                  </a:lnTo>
                  <a:cubicBezTo>
                    <a:pt x="2455" y="1142"/>
                    <a:pt x="2316" y="865"/>
                    <a:pt x="2144" y="727"/>
                  </a:cubicBezTo>
                  <a:cubicBezTo>
                    <a:pt x="2005" y="450"/>
                    <a:pt x="1729" y="139"/>
                    <a:pt x="1591" y="139"/>
                  </a:cubicBezTo>
                  <a:cubicBezTo>
                    <a:pt x="1452" y="1"/>
                    <a:pt x="1279" y="1"/>
                    <a:pt x="127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8"/>
            <p:cNvSpPr/>
            <p:nvPr/>
          </p:nvSpPr>
          <p:spPr>
            <a:xfrm>
              <a:off x="3440282" y="4254627"/>
              <a:ext cx="54652" cy="48169"/>
            </a:xfrm>
            <a:custGeom>
              <a:avLst/>
              <a:gdLst/>
              <a:ahLst/>
              <a:cxnLst/>
              <a:rect l="l" t="t" r="r" b="b"/>
              <a:pathLst>
                <a:path w="3043" h="2682" extrusionOk="0">
                  <a:moveTo>
                    <a:pt x="1141" y="588"/>
                  </a:moveTo>
                  <a:lnTo>
                    <a:pt x="1141" y="726"/>
                  </a:lnTo>
                  <a:lnTo>
                    <a:pt x="1314" y="726"/>
                  </a:lnTo>
                  <a:lnTo>
                    <a:pt x="1314" y="864"/>
                  </a:lnTo>
                  <a:lnTo>
                    <a:pt x="1314" y="1003"/>
                  </a:lnTo>
                  <a:cubicBezTo>
                    <a:pt x="1314" y="1141"/>
                    <a:pt x="1141" y="1141"/>
                    <a:pt x="1141" y="1141"/>
                  </a:cubicBezTo>
                  <a:lnTo>
                    <a:pt x="1003" y="1314"/>
                  </a:lnTo>
                  <a:lnTo>
                    <a:pt x="727" y="1314"/>
                  </a:lnTo>
                  <a:lnTo>
                    <a:pt x="727" y="1141"/>
                  </a:lnTo>
                  <a:lnTo>
                    <a:pt x="588" y="1141"/>
                  </a:lnTo>
                  <a:lnTo>
                    <a:pt x="588" y="1003"/>
                  </a:lnTo>
                  <a:cubicBezTo>
                    <a:pt x="588" y="864"/>
                    <a:pt x="588" y="864"/>
                    <a:pt x="727" y="864"/>
                  </a:cubicBezTo>
                  <a:lnTo>
                    <a:pt x="727" y="726"/>
                  </a:lnTo>
                  <a:cubicBezTo>
                    <a:pt x="727" y="726"/>
                    <a:pt x="865" y="726"/>
                    <a:pt x="865" y="588"/>
                  </a:cubicBezTo>
                  <a:close/>
                  <a:moveTo>
                    <a:pt x="2178" y="1314"/>
                  </a:moveTo>
                  <a:lnTo>
                    <a:pt x="2317" y="1452"/>
                  </a:lnTo>
                  <a:lnTo>
                    <a:pt x="2317" y="1590"/>
                  </a:lnTo>
                  <a:lnTo>
                    <a:pt x="2317" y="1728"/>
                  </a:lnTo>
                  <a:lnTo>
                    <a:pt x="2317" y="1867"/>
                  </a:lnTo>
                  <a:lnTo>
                    <a:pt x="2178" y="1867"/>
                  </a:lnTo>
                  <a:cubicBezTo>
                    <a:pt x="2178" y="2005"/>
                    <a:pt x="2006" y="2005"/>
                    <a:pt x="2006" y="2005"/>
                  </a:cubicBezTo>
                  <a:cubicBezTo>
                    <a:pt x="2006" y="2005"/>
                    <a:pt x="2006" y="2178"/>
                    <a:pt x="1867" y="2178"/>
                  </a:cubicBezTo>
                  <a:cubicBezTo>
                    <a:pt x="1729" y="2178"/>
                    <a:pt x="1729" y="2178"/>
                    <a:pt x="1729" y="2005"/>
                  </a:cubicBezTo>
                  <a:lnTo>
                    <a:pt x="1729" y="1867"/>
                  </a:lnTo>
                  <a:cubicBezTo>
                    <a:pt x="1729" y="1728"/>
                    <a:pt x="1729" y="1728"/>
                    <a:pt x="1867" y="1590"/>
                  </a:cubicBezTo>
                  <a:lnTo>
                    <a:pt x="1867" y="1452"/>
                  </a:lnTo>
                  <a:lnTo>
                    <a:pt x="2006" y="1452"/>
                  </a:lnTo>
                  <a:lnTo>
                    <a:pt x="2006" y="1314"/>
                  </a:lnTo>
                  <a:close/>
                  <a:moveTo>
                    <a:pt x="865" y="0"/>
                  </a:moveTo>
                  <a:lnTo>
                    <a:pt x="865" y="138"/>
                  </a:lnTo>
                  <a:lnTo>
                    <a:pt x="588" y="138"/>
                  </a:lnTo>
                  <a:cubicBezTo>
                    <a:pt x="139" y="450"/>
                    <a:pt x="1" y="864"/>
                    <a:pt x="1" y="1314"/>
                  </a:cubicBezTo>
                  <a:cubicBezTo>
                    <a:pt x="139" y="1452"/>
                    <a:pt x="139" y="1590"/>
                    <a:pt x="277" y="1728"/>
                  </a:cubicBezTo>
                  <a:cubicBezTo>
                    <a:pt x="450" y="1728"/>
                    <a:pt x="450" y="1867"/>
                    <a:pt x="588" y="1867"/>
                  </a:cubicBezTo>
                  <a:lnTo>
                    <a:pt x="1141" y="1867"/>
                  </a:lnTo>
                  <a:lnTo>
                    <a:pt x="1141" y="2005"/>
                  </a:lnTo>
                  <a:cubicBezTo>
                    <a:pt x="1141" y="2178"/>
                    <a:pt x="1141" y="2316"/>
                    <a:pt x="1314" y="2454"/>
                  </a:cubicBezTo>
                  <a:cubicBezTo>
                    <a:pt x="1314" y="2454"/>
                    <a:pt x="1453" y="2593"/>
                    <a:pt x="1591" y="2593"/>
                  </a:cubicBezTo>
                  <a:cubicBezTo>
                    <a:pt x="1684" y="2654"/>
                    <a:pt x="1785" y="2682"/>
                    <a:pt x="1888" y="2682"/>
                  </a:cubicBezTo>
                  <a:cubicBezTo>
                    <a:pt x="2246" y="2682"/>
                    <a:pt x="2624" y="2354"/>
                    <a:pt x="2731" y="2005"/>
                  </a:cubicBezTo>
                  <a:cubicBezTo>
                    <a:pt x="3043" y="1728"/>
                    <a:pt x="2870" y="1314"/>
                    <a:pt x="2731" y="1003"/>
                  </a:cubicBezTo>
                  <a:cubicBezTo>
                    <a:pt x="2593" y="864"/>
                    <a:pt x="2317" y="726"/>
                    <a:pt x="2178" y="726"/>
                  </a:cubicBezTo>
                  <a:cubicBezTo>
                    <a:pt x="2006" y="726"/>
                    <a:pt x="2006" y="726"/>
                    <a:pt x="1867" y="864"/>
                  </a:cubicBezTo>
                  <a:lnTo>
                    <a:pt x="1867" y="726"/>
                  </a:lnTo>
                  <a:cubicBezTo>
                    <a:pt x="1867" y="588"/>
                    <a:pt x="1729" y="588"/>
                    <a:pt x="1729" y="450"/>
                  </a:cubicBezTo>
                  <a:cubicBezTo>
                    <a:pt x="1591" y="277"/>
                    <a:pt x="1453" y="138"/>
                    <a:pt x="114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8"/>
            <p:cNvSpPr/>
            <p:nvPr/>
          </p:nvSpPr>
          <p:spPr>
            <a:xfrm>
              <a:off x="3471335" y="4290619"/>
              <a:ext cx="18" cy="3125"/>
            </a:xfrm>
            <a:custGeom>
              <a:avLst/>
              <a:gdLst/>
              <a:ahLst/>
              <a:cxnLst/>
              <a:rect l="l" t="t" r="r" b="b"/>
              <a:pathLst>
                <a:path w="1" h="174" extrusionOk="0">
                  <a:moveTo>
                    <a:pt x="0" y="1"/>
                  </a:moveTo>
                  <a:lnTo>
                    <a:pt x="0" y="174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8"/>
            <p:cNvSpPr/>
            <p:nvPr/>
          </p:nvSpPr>
          <p:spPr>
            <a:xfrm>
              <a:off x="3569414" y="4166461"/>
              <a:ext cx="54652" cy="34178"/>
            </a:xfrm>
            <a:custGeom>
              <a:avLst/>
              <a:gdLst/>
              <a:ahLst/>
              <a:cxnLst/>
              <a:rect l="l" t="t" r="r" b="b"/>
              <a:pathLst>
                <a:path w="3043" h="1903" extrusionOk="0">
                  <a:moveTo>
                    <a:pt x="1037" y="589"/>
                  </a:moveTo>
                  <a:lnTo>
                    <a:pt x="1176" y="727"/>
                  </a:lnTo>
                  <a:lnTo>
                    <a:pt x="1176" y="865"/>
                  </a:lnTo>
                  <a:lnTo>
                    <a:pt x="1176" y="1038"/>
                  </a:lnTo>
                  <a:lnTo>
                    <a:pt x="1176" y="1176"/>
                  </a:lnTo>
                  <a:lnTo>
                    <a:pt x="1037" y="1176"/>
                  </a:lnTo>
                  <a:lnTo>
                    <a:pt x="1037" y="1314"/>
                  </a:lnTo>
                  <a:lnTo>
                    <a:pt x="864" y="1314"/>
                  </a:lnTo>
                  <a:lnTo>
                    <a:pt x="726" y="1176"/>
                  </a:lnTo>
                  <a:lnTo>
                    <a:pt x="588" y="1176"/>
                  </a:lnTo>
                  <a:lnTo>
                    <a:pt x="588" y="1038"/>
                  </a:lnTo>
                  <a:cubicBezTo>
                    <a:pt x="588" y="865"/>
                    <a:pt x="726" y="865"/>
                    <a:pt x="726" y="865"/>
                  </a:cubicBezTo>
                  <a:lnTo>
                    <a:pt x="726" y="727"/>
                  </a:lnTo>
                  <a:cubicBezTo>
                    <a:pt x="726" y="727"/>
                    <a:pt x="864" y="727"/>
                    <a:pt x="864" y="589"/>
                  </a:cubicBezTo>
                  <a:close/>
                  <a:moveTo>
                    <a:pt x="1037" y="1"/>
                  </a:moveTo>
                  <a:cubicBezTo>
                    <a:pt x="726" y="1"/>
                    <a:pt x="588" y="174"/>
                    <a:pt x="450" y="312"/>
                  </a:cubicBezTo>
                  <a:lnTo>
                    <a:pt x="0" y="727"/>
                  </a:lnTo>
                  <a:lnTo>
                    <a:pt x="0" y="1038"/>
                  </a:lnTo>
                  <a:cubicBezTo>
                    <a:pt x="0" y="1176"/>
                    <a:pt x="0" y="1314"/>
                    <a:pt x="173" y="1314"/>
                  </a:cubicBezTo>
                  <a:cubicBezTo>
                    <a:pt x="173" y="1453"/>
                    <a:pt x="173" y="1453"/>
                    <a:pt x="311" y="1591"/>
                  </a:cubicBezTo>
                  <a:cubicBezTo>
                    <a:pt x="311" y="1591"/>
                    <a:pt x="450" y="1729"/>
                    <a:pt x="588" y="1729"/>
                  </a:cubicBezTo>
                  <a:cubicBezTo>
                    <a:pt x="726" y="1902"/>
                    <a:pt x="726" y="1902"/>
                    <a:pt x="864" y="1902"/>
                  </a:cubicBezTo>
                  <a:cubicBezTo>
                    <a:pt x="1037" y="1902"/>
                    <a:pt x="1176" y="1902"/>
                    <a:pt x="1176" y="1729"/>
                  </a:cubicBezTo>
                  <a:cubicBezTo>
                    <a:pt x="1314" y="1729"/>
                    <a:pt x="1452" y="1729"/>
                    <a:pt x="1452" y="1591"/>
                  </a:cubicBezTo>
                  <a:cubicBezTo>
                    <a:pt x="1590" y="1591"/>
                    <a:pt x="1590" y="1453"/>
                    <a:pt x="1590" y="1314"/>
                  </a:cubicBezTo>
                  <a:cubicBezTo>
                    <a:pt x="1729" y="1314"/>
                    <a:pt x="1729" y="1176"/>
                    <a:pt x="1729" y="1038"/>
                  </a:cubicBezTo>
                  <a:lnTo>
                    <a:pt x="1729" y="865"/>
                  </a:lnTo>
                  <a:cubicBezTo>
                    <a:pt x="2040" y="1038"/>
                    <a:pt x="2178" y="1176"/>
                    <a:pt x="2454" y="1314"/>
                  </a:cubicBezTo>
                  <a:cubicBezTo>
                    <a:pt x="2524" y="1384"/>
                    <a:pt x="2601" y="1418"/>
                    <a:pt x="2679" y="1418"/>
                  </a:cubicBezTo>
                  <a:cubicBezTo>
                    <a:pt x="2757" y="1418"/>
                    <a:pt x="2835" y="1384"/>
                    <a:pt x="2904" y="1314"/>
                  </a:cubicBezTo>
                  <a:cubicBezTo>
                    <a:pt x="3042" y="1176"/>
                    <a:pt x="2904" y="865"/>
                    <a:pt x="2766" y="865"/>
                  </a:cubicBezTo>
                  <a:cubicBezTo>
                    <a:pt x="2316" y="589"/>
                    <a:pt x="1901" y="174"/>
                    <a:pt x="131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8"/>
            <p:cNvSpPr/>
            <p:nvPr/>
          </p:nvSpPr>
          <p:spPr>
            <a:xfrm>
              <a:off x="2951734" y="4112455"/>
              <a:ext cx="27946" cy="33549"/>
            </a:xfrm>
            <a:custGeom>
              <a:avLst/>
              <a:gdLst/>
              <a:ahLst/>
              <a:cxnLst/>
              <a:rect l="l" t="t" r="r" b="b"/>
              <a:pathLst>
                <a:path w="1556" h="1868" extrusionOk="0">
                  <a:moveTo>
                    <a:pt x="691" y="588"/>
                  </a:moveTo>
                  <a:lnTo>
                    <a:pt x="691" y="727"/>
                  </a:lnTo>
                  <a:lnTo>
                    <a:pt x="864" y="727"/>
                  </a:lnTo>
                  <a:lnTo>
                    <a:pt x="864" y="865"/>
                  </a:lnTo>
                  <a:cubicBezTo>
                    <a:pt x="1002" y="865"/>
                    <a:pt x="1002" y="1003"/>
                    <a:pt x="1002" y="1003"/>
                  </a:cubicBezTo>
                  <a:lnTo>
                    <a:pt x="1002" y="1141"/>
                  </a:lnTo>
                  <a:lnTo>
                    <a:pt x="864" y="1141"/>
                  </a:lnTo>
                  <a:lnTo>
                    <a:pt x="864" y="1280"/>
                  </a:lnTo>
                  <a:lnTo>
                    <a:pt x="691" y="1280"/>
                  </a:lnTo>
                  <a:cubicBezTo>
                    <a:pt x="691" y="1280"/>
                    <a:pt x="553" y="1280"/>
                    <a:pt x="553" y="1141"/>
                  </a:cubicBezTo>
                  <a:lnTo>
                    <a:pt x="553" y="1003"/>
                  </a:lnTo>
                  <a:lnTo>
                    <a:pt x="553" y="865"/>
                  </a:lnTo>
                  <a:lnTo>
                    <a:pt x="553" y="727"/>
                  </a:lnTo>
                  <a:lnTo>
                    <a:pt x="691" y="588"/>
                  </a:lnTo>
                  <a:close/>
                  <a:moveTo>
                    <a:pt x="553" y="1"/>
                  </a:moveTo>
                  <a:cubicBezTo>
                    <a:pt x="415" y="1"/>
                    <a:pt x="415" y="1"/>
                    <a:pt x="277" y="139"/>
                  </a:cubicBezTo>
                  <a:cubicBezTo>
                    <a:pt x="277" y="139"/>
                    <a:pt x="277" y="277"/>
                    <a:pt x="138" y="277"/>
                  </a:cubicBezTo>
                  <a:cubicBezTo>
                    <a:pt x="138" y="416"/>
                    <a:pt x="0" y="416"/>
                    <a:pt x="0" y="588"/>
                  </a:cubicBezTo>
                  <a:lnTo>
                    <a:pt x="0" y="1141"/>
                  </a:lnTo>
                  <a:cubicBezTo>
                    <a:pt x="0" y="1280"/>
                    <a:pt x="138" y="1453"/>
                    <a:pt x="277" y="1591"/>
                  </a:cubicBezTo>
                  <a:cubicBezTo>
                    <a:pt x="415" y="1729"/>
                    <a:pt x="553" y="1867"/>
                    <a:pt x="691" y="1867"/>
                  </a:cubicBezTo>
                  <a:cubicBezTo>
                    <a:pt x="1002" y="1867"/>
                    <a:pt x="1141" y="1729"/>
                    <a:pt x="1279" y="1591"/>
                  </a:cubicBezTo>
                  <a:cubicBezTo>
                    <a:pt x="1555" y="1453"/>
                    <a:pt x="1555" y="1141"/>
                    <a:pt x="1555" y="1003"/>
                  </a:cubicBezTo>
                  <a:cubicBezTo>
                    <a:pt x="1555" y="588"/>
                    <a:pt x="1141" y="139"/>
                    <a:pt x="69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8"/>
            <p:cNvSpPr/>
            <p:nvPr/>
          </p:nvSpPr>
          <p:spPr>
            <a:xfrm>
              <a:off x="2967251" y="4091981"/>
              <a:ext cx="33531" cy="36010"/>
            </a:xfrm>
            <a:custGeom>
              <a:avLst/>
              <a:gdLst/>
              <a:ahLst/>
              <a:cxnLst/>
              <a:rect l="l" t="t" r="r" b="b"/>
              <a:pathLst>
                <a:path w="1867" h="2005" extrusionOk="0">
                  <a:moveTo>
                    <a:pt x="277" y="0"/>
                  </a:moveTo>
                  <a:cubicBezTo>
                    <a:pt x="277" y="138"/>
                    <a:pt x="277" y="415"/>
                    <a:pt x="415" y="415"/>
                  </a:cubicBezTo>
                  <a:lnTo>
                    <a:pt x="415" y="553"/>
                  </a:lnTo>
                  <a:cubicBezTo>
                    <a:pt x="415" y="415"/>
                    <a:pt x="415" y="415"/>
                    <a:pt x="277" y="415"/>
                  </a:cubicBezTo>
                  <a:cubicBezTo>
                    <a:pt x="138" y="415"/>
                    <a:pt x="138" y="553"/>
                    <a:pt x="0" y="553"/>
                  </a:cubicBezTo>
                  <a:lnTo>
                    <a:pt x="0" y="864"/>
                  </a:lnTo>
                  <a:cubicBezTo>
                    <a:pt x="0" y="1003"/>
                    <a:pt x="138" y="1003"/>
                    <a:pt x="138" y="1141"/>
                  </a:cubicBezTo>
                  <a:cubicBezTo>
                    <a:pt x="415" y="1279"/>
                    <a:pt x="553" y="1556"/>
                    <a:pt x="691" y="1867"/>
                  </a:cubicBezTo>
                  <a:cubicBezTo>
                    <a:pt x="864" y="2005"/>
                    <a:pt x="1003" y="2005"/>
                    <a:pt x="1141" y="2005"/>
                  </a:cubicBezTo>
                  <a:cubicBezTo>
                    <a:pt x="1279" y="1867"/>
                    <a:pt x="1279" y="1867"/>
                    <a:pt x="1279" y="1728"/>
                  </a:cubicBezTo>
                  <a:lnTo>
                    <a:pt x="1279" y="1556"/>
                  </a:lnTo>
                  <a:lnTo>
                    <a:pt x="1141" y="1417"/>
                  </a:lnTo>
                  <a:lnTo>
                    <a:pt x="1556" y="1417"/>
                  </a:lnTo>
                  <a:cubicBezTo>
                    <a:pt x="1556" y="1417"/>
                    <a:pt x="1728" y="1417"/>
                    <a:pt x="1728" y="1279"/>
                  </a:cubicBezTo>
                  <a:cubicBezTo>
                    <a:pt x="1867" y="1279"/>
                    <a:pt x="1867" y="1003"/>
                    <a:pt x="1728" y="864"/>
                  </a:cubicBezTo>
                  <a:cubicBezTo>
                    <a:pt x="1417" y="553"/>
                    <a:pt x="1141" y="277"/>
                    <a:pt x="69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8"/>
            <p:cNvSpPr/>
            <p:nvPr/>
          </p:nvSpPr>
          <p:spPr>
            <a:xfrm>
              <a:off x="3326685" y="3838081"/>
              <a:ext cx="9950" cy="10560"/>
            </a:xfrm>
            <a:custGeom>
              <a:avLst/>
              <a:gdLst/>
              <a:ahLst/>
              <a:cxnLst/>
              <a:rect l="l" t="t" r="r" b="b"/>
              <a:pathLst>
                <a:path w="554" h="588" extrusionOk="0">
                  <a:moveTo>
                    <a:pt x="277" y="0"/>
                  </a:moveTo>
                  <a:cubicBezTo>
                    <a:pt x="139" y="0"/>
                    <a:pt x="139" y="0"/>
                    <a:pt x="0" y="138"/>
                  </a:cubicBezTo>
                  <a:lnTo>
                    <a:pt x="0" y="311"/>
                  </a:lnTo>
                  <a:lnTo>
                    <a:pt x="0" y="588"/>
                  </a:lnTo>
                  <a:lnTo>
                    <a:pt x="415" y="588"/>
                  </a:lnTo>
                  <a:cubicBezTo>
                    <a:pt x="415" y="449"/>
                    <a:pt x="553" y="449"/>
                    <a:pt x="553" y="311"/>
                  </a:cubicBezTo>
                  <a:cubicBezTo>
                    <a:pt x="553" y="311"/>
                    <a:pt x="553" y="138"/>
                    <a:pt x="415" y="13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8"/>
            <p:cNvSpPr/>
            <p:nvPr/>
          </p:nvSpPr>
          <p:spPr>
            <a:xfrm>
              <a:off x="3329163" y="3838081"/>
              <a:ext cx="28574" cy="29670"/>
            </a:xfrm>
            <a:custGeom>
              <a:avLst/>
              <a:gdLst/>
              <a:ahLst/>
              <a:cxnLst/>
              <a:rect l="l" t="t" r="r" b="b"/>
              <a:pathLst>
                <a:path w="1591" h="1652" extrusionOk="0">
                  <a:moveTo>
                    <a:pt x="1141" y="0"/>
                  </a:moveTo>
                  <a:cubicBezTo>
                    <a:pt x="727" y="449"/>
                    <a:pt x="415" y="726"/>
                    <a:pt x="1" y="1175"/>
                  </a:cubicBezTo>
                  <a:cubicBezTo>
                    <a:pt x="1" y="1314"/>
                    <a:pt x="1" y="1452"/>
                    <a:pt x="139" y="1590"/>
                  </a:cubicBezTo>
                  <a:cubicBezTo>
                    <a:pt x="185" y="1636"/>
                    <a:pt x="231" y="1651"/>
                    <a:pt x="278" y="1651"/>
                  </a:cubicBezTo>
                  <a:cubicBezTo>
                    <a:pt x="373" y="1651"/>
                    <a:pt x="473" y="1590"/>
                    <a:pt x="588" y="1590"/>
                  </a:cubicBezTo>
                  <a:cubicBezTo>
                    <a:pt x="727" y="1314"/>
                    <a:pt x="865" y="1175"/>
                    <a:pt x="1003" y="864"/>
                  </a:cubicBezTo>
                  <a:cubicBezTo>
                    <a:pt x="1141" y="726"/>
                    <a:pt x="1280" y="588"/>
                    <a:pt x="1452" y="588"/>
                  </a:cubicBezTo>
                  <a:cubicBezTo>
                    <a:pt x="1591" y="449"/>
                    <a:pt x="1591" y="311"/>
                    <a:pt x="1452" y="138"/>
                  </a:cubicBezTo>
                  <a:cubicBezTo>
                    <a:pt x="1452" y="0"/>
                    <a:pt x="1280" y="0"/>
                    <a:pt x="12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8"/>
            <p:cNvSpPr/>
            <p:nvPr/>
          </p:nvSpPr>
          <p:spPr>
            <a:xfrm>
              <a:off x="3349656" y="3856076"/>
              <a:ext cx="10560" cy="10578"/>
            </a:xfrm>
            <a:custGeom>
              <a:avLst/>
              <a:gdLst/>
              <a:ahLst/>
              <a:cxnLst/>
              <a:rect l="l" t="t" r="r" b="b"/>
              <a:pathLst>
                <a:path w="588" h="589" extrusionOk="0">
                  <a:moveTo>
                    <a:pt x="139" y="0"/>
                  </a:moveTo>
                  <a:cubicBezTo>
                    <a:pt x="0" y="173"/>
                    <a:pt x="0" y="173"/>
                    <a:pt x="0" y="312"/>
                  </a:cubicBezTo>
                  <a:lnTo>
                    <a:pt x="0" y="450"/>
                  </a:lnTo>
                  <a:cubicBezTo>
                    <a:pt x="139" y="450"/>
                    <a:pt x="139" y="588"/>
                    <a:pt x="311" y="588"/>
                  </a:cubicBezTo>
                  <a:cubicBezTo>
                    <a:pt x="311" y="588"/>
                    <a:pt x="450" y="588"/>
                    <a:pt x="450" y="450"/>
                  </a:cubicBezTo>
                  <a:cubicBezTo>
                    <a:pt x="588" y="450"/>
                    <a:pt x="588" y="450"/>
                    <a:pt x="588" y="312"/>
                  </a:cubicBezTo>
                  <a:lnTo>
                    <a:pt x="588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8"/>
            <p:cNvSpPr/>
            <p:nvPr/>
          </p:nvSpPr>
          <p:spPr>
            <a:xfrm>
              <a:off x="3450842" y="3910711"/>
              <a:ext cx="36028" cy="37051"/>
            </a:xfrm>
            <a:custGeom>
              <a:avLst/>
              <a:gdLst/>
              <a:ahLst/>
              <a:cxnLst/>
              <a:rect l="l" t="t" r="r" b="b"/>
              <a:pathLst>
                <a:path w="2006" h="2063" extrusionOk="0">
                  <a:moveTo>
                    <a:pt x="553" y="0"/>
                  </a:moveTo>
                  <a:cubicBezTo>
                    <a:pt x="415" y="0"/>
                    <a:pt x="277" y="138"/>
                    <a:pt x="415" y="415"/>
                  </a:cubicBezTo>
                  <a:cubicBezTo>
                    <a:pt x="415" y="588"/>
                    <a:pt x="415" y="726"/>
                    <a:pt x="553" y="1003"/>
                  </a:cubicBezTo>
                  <a:lnTo>
                    <a:pt x="277" y="1003"/>
                  </a:lnTo>
                  <a:cubicBezTo>
                    <a:pt x="139" y="1141"/>
                    <a:pt x="139" y="1141"/>
                    <a:pt x="0" y="1141"/>
                  </a:cubicBezTo>
                  <a:lnTo>
                    <a:pt x="0" y="1452"/>
                  </a:lnTo>
                  <a:cubicBezTo>
                    <a:pt x="0" y="1452"/>
                    <a:pt x="0" y="1590"/>
                    <a:pt x="139" y="1590"/>
                  </a:cubicBezTo>
                  <a:lnTo>
                    <a:pt x="277" y="1728"/>
                  </a:lnTo>
                  <a:cubicBezTo>
                    <a:pt x="415" y="1590"/>
                    <a:pt x="553" y="1590"/>
                    <a:pt x="726" y="1590"/>
                  </a:cubicBezTo>
                  <a:cubicBezTo>
                    <a:pt x="865" y="1590"/>
                    <a:pt x="865" y="1728"/>
                    <a:pt x="865" y="1867"/>
                  </a:cubicBezTo>
                  <a:cubicBezTo>
                    <a:pt x="962" y="1964"/>
                    <a:pt x="1060" y="2062"/>
                    <a:pt x="1158" y="2062"/>
                  </a:cubicBezTo>
                  <a:cubicBezTo>
                    <a:pt x="1198" y="2062"/>
                    <a:pt x="1239" y="2045"/>
                    <a:pt x="1279" y="2005"/>
                  </a:cubicBezTo>
                  <a:cubicBezTo>
                    <a:pt x="1418" y="2005"/>
                    <a:pt x="1418" y="1867"/>
                    <a:pt x="1418" y="1728"/>
                  </a:cubicBezTo>
                  <a:cubicBezTo>
                    <a:pt x="1418" y="1590"/>
                    <a:pt x="1279" y="1452"/>
                    <a:pt x="1279" y="1279"/>
                  </a:cubicBezTo>
                  <a:cubicBezTo>
                    <a:pt x="1418" y="1279"/>
                    <a:pt x="1418" y="1279"/>
                    <a:pt x="1590" y="1141"/>
                  </a:cubicBezTo>
                  <a:lnTo>
                    <a:pt x="1729" y="1141"/>
                  </a:lnTo>
                  <a:cubicBezTo>
                    <a:pt x="1867" y="1141"/>
                    <a:pt x="2005" y="1003"/>
                    <a:pt x="2005" y="864"/>
                  </a:cubicBezTo>
                  <a:cubicBezTo>
                    <a:pt x="2005" y="726"/>
                    <a:pt x="1867" y="588"/>
                    <a:pt x="1729" y="588"/>
                  </a:cubicBezTo>
                  <a:cubicBezTo>
                    <a:pt x="1418" y="588"/>
                    <a:pt x="1279" y="726"/>
                    <a:pt x="1141" y="726"/>
                  </a:cubicBezTo>
                  <a:cubicBezTo>
                    <a:pt x="1141" y="726"/>
                    <a:pt x="1003" y="726"/>
                    <a:pt x="1003" y="588"/>
                  </a:cubicBezTo>
                  <a:lnTo>
                    <a:pt x="1003" y="277"/>
                  </a:lnTo>
                  <a:cubicBezTo>
                    <a:pt x="1003" y="138"/>
                    <a:pt x="865" y="0"/>
                    <a:pt x="7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8"/>
            <p:cNvSpPr/>
            <p:nvPr/>
          </p:nvSpPr>
          <p:spPr>
            <a:xfrm>
              <a:off x="3577478" y="4003815"/>
              <a:ext cx="20510" cy="25324"/>
            </a:xfrm>
            <a:custGeom>
              <a:avLst/>
              <a:gdLst/>
              <a:ahLst/>
              <a:cxnLst/>
              <a:rect l="l" t="t" r="r" b="b"/>
              <a:pathLst>
                <a:path w="1142" h="1410" extrusionOk="0">
                  <a:moveTo>
                    <a:pt x="727" y="1"/>
                  </a:moveTo>
                  <a:cubicBezTo>
                    <a:pt x="727" y="1"/>
                    <a:pt x="727" y="139"/>
                    <a:pt x="588" y="139"/>
                  </a:cubicBezTo>
                  <a:cubicBezTo>
                    <a:pt x="415" y="416"/>
                    <a:pt x="139" y="589"/>
                    <a:pt x="1" y="865"/>
                  </a:cubicBezTo>
                  <a:lnTo>
                    <a:pt x="1" y="1142"/>
                  </a:lnTo>
                  <a:cubicBezTo>
                    <a:pt x="1" y="1142"/>
                    <a:pt x="1" y="1280"/>
                    <a:pt x="139" y="1280"/>
                  </a:cubicBezTo>
                  <a:cubicBezTo>
                    <a:pt x="208" y="1366"/>
                    <a:pt x="277" y="1409"/>
                    <a:pt x="351" y="1409"/>
                  </a:cubicBezTo>
                  <a:cubicBezTo>
                    <a:pt x="424" y="1409"/>
                    <a:pt x="502" y="1366"/>
                    <a:pt x="588" y="1280"/>
                  </a:cubicBezTo>
                  <a:cubicBezTo>
                    <a:pt x="727" y="1003"/>
                    <a:pt x="865" y="727"/>
                    <a:pt x="1003" y="589"/>
                  </a:cubicBezTo>
                  <a:cubicBezTo>
                    <a:pt x="1141" y="416"/>
                    <a:pt x="1141" y="277"/>
                    <a:pt x="1141" y="277"/>
                  </a:cubicBezTo>
                  <a:cubicBezTo>
                    <a:pt x="1141" y="139"/>
                    <a:pt x="1003" y="139"/>
                    <a:pt x="1003" y="139"/>
                  </a:cubicBezTo>
                  <a:cubicBezTo>
                    <a:pt x="1003" y="1"/>
                    <a:pt x="865" y="1"/>
                    <a:pt x="8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8"/>
            <p:cNvSpPr/>
            <p:nvPr/>
          </p:nvSpPr>
          <p:spPr>
            <a:xfrm>
              <a:off x="3696679" y="4083899"/>
              <a:ext cx="20492" cy="20510"/>
            </a:xfrm>
            <a:custGeom>
              <a:avLst/>
              <a:gdLst/>
              <a:ahLst/>
              <a:cxnLst/>
              <a:rect l="l" t="t" r="r" b="b"/>
              <a:pathLst>
                <a:path w="1141" h="1142" extrusionOk="0">
                  <a:moveTo>
                    <a:pt x="864" y="1"/>
                  </a:moveTo>
                  <a:cubicBezTo>
                    <a:pt x="692" y="1"/>
                    <a:pt x="692" y="1"/>
                    <a:pt x="553" y="139"/>
                  </a:cubicBezTo>
                  <a:cubicBezTo>
                    <a:pt x="415" y="277"/>
                    <a:pt x="277" y="450"/>
                    <a:pt x="138" y="727"/>
                  </a:cubicBezTo>
                  <a:cubicBezTo>
                    <a:pt x="0" y="865"/>
                    <a:pt x="0" y="1003"/>
                    <a:pt x="138" y="1141"/>
                  </a:cubicBezTo>
                  <a:cubicBezTo>
                    <a:pt x="277" y="1141"/>
                    <a:pt x="553" y="1141"/>
                    <a:pt x="553" y="1003"/>
                  </a:cubicBezTo>
                  <a:cubicBezTo>
                    <a:pt x="692" y="865"/>
                    <a:pt x="864" y="727"/>
                    <a:pt x="864" y="588"/>
                  </a:cubicBezTo>
                  <a:lnTo>
                    <a:pt x="1003" y="588"/>
                  </a:lnTo>
                  <a:cubicBezTo>
                    <a:pt x="1003" y="450"/>
                    <a:pt x="1141" y="450"/>
                    <a:pt x="1141" y="277"/>
                  </a:cubicBezTo>
                  <a:cubicBezTo>
                    <a:pt x="1141" y="277"/>
                    <a:pt x="1141" y="139"/>
                    <a:pt x="1003" y="139"/>
                  </a:cubicBezTo>
                  <a:cubicBezTo>
                    <a:pt x="1003" y="1"/>
                    <a:pt x="864" y="1"/>
                    <a:pt x="86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8"/>
            <p:cNvSpPr/>
            <p:nvPr/>
          </p:nvSpPr>
          <p:spPr>
            <a:xfrm>
              <a:off x="3712196" y="4088874"/>
              <a:ext cx="20492" cy="23599"/>
            </a:xfrm>
            <a:custGeom>
              <a:avLst/>
              <a:gdLst/>
              <a:ahLst/>
              <a:cxnLst/>
              <a:rect l="l" t="t" r="r" b="b"/>
              <a:pathLst>
                <a:path w="1141" h="1314" extrusionOk="0">
                  <a:moveTo>
                    <a:pt x="864" y="0"/>
                  </a:moveTo>
                  <a:cubicBezTo>
                    <a:pt x="692" y="0"/>
                    <a:pt x="553" y="0"/>
                    <a:pt x="553" y="173"/>
                  </a:cubicBezTo>
                  <a:cubicBezTo>
                    <a:pt x="415" y="311"/>
                    <a:pt x="277" y="588"/>
                    <a:pt x="139" y="864"/>
                  </a:cubicBezTo>
                  <a:cubicBezTo>
                    <a:pt x="0" y="1037"/>
                    <a:pt x="0" y="1176"/>
                    <a:pt x="139" y="1314"/>
                  </a:cubicBezTo>
                  <a:cubicBezTo>
                    <a:pt x="277" y="1314"/>
                    <a:pt x="553" y="1314"/>
                    <a:pt x="553" y="1176"/>
                  </a:cubicBezTo>
                  <a:cubicBezTo>
                    <a:pt x="692" y="864"/>
                    <a:pt x="864" y="726"/>
                    <a:pt x="1003" y="450"/>
                  </a:cubicBezTo>
                  <a:cubicBezTo>
                    <a:pt x="1141" y="450"/>
                    <a:pt x="1141" y="311"/>
                    <a:pt x="1141" y="173"/>
                  </a:cubicBezTo>
                  <a:lnTo>
                    <a:pt x="1003" y="0"/>
                  </a:ln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8"/>
            <p:cNvSpPr/>
            <p:nvPr/>
          </p:nvSpPr>
          <p:spPr>
            <a:xfrm>
              <a:off x="3205006" y="3928707"/>
              <a:ext cx="31053" cy="27946"/>
            </a:xfrm>
            <a:custGeom>
              <a:avLst/>
              <a:gdLst/>
              <a:ahLst/>
              <a:cxnLst/>
              <a:rect l="l" t="t" r="r" b="b"/>
              <a:pathLst>
                <a:path w="1729" h="1556" extrusionOk="0">
                  <a:moveTo>
                    <a:pt x="277" y="1"/>
                  </a:moveTo>
                  <a:cubicBezTo>
                    <a:pt x="139" y="1"/>
                    <a:pt x="139" y="139"/>
                    <a:pt x="1" y="139"/>
                  </a:cubicBezTo>
                  <a:lnTo>
                    <a:pt x="1" y="450"/>
                  </a:lnTo>
                  <a:cubicBezTo>
                    <a:pt x="1" y="450"/>
                    <a:pt x="1" y="588"/>
                    <a:pt x="139" y="588"/>
                  </a:cubicBezTo>
                  <a:cubicBezTo>
                    <a:pt x="277" y="726"/>
                    <a:pt x="277" y="726"/>
                    <a:pt x="415" y="865"/>
                  </a:cubicBezTo>
                  <a:lnTo>
                    <a:pt x="277" y="1003"/>
                  </a:lnTo>
                  <a:cubicBezTo>
                    <a:pt x="277" y="1141"/>
                    <a:pt x="277" y="1452"/>
                    <a:pt x="415" y="1452"/>
                  </a:cubicBezTo>
                  <a:cubicBezTo>
                    <a:pt x="502" y="1521"/>
                    <a:pt x="580" y="1556"/>
                    <a:pt x="636" y="1556"/>
                  </a:cubicBezTo>
                  <a:cubicBezTo>
                    <a:pt x="692" y="1556"/>
                    <a:pt x="727" y="1521"/>
                    <a:pt x="727" y="1452"/>
                  </a:cubicBezTo>
                  <a:cubicBezTo>
                    <a:pt x="865" y="1314"/>
                    <a:pt x="865" y="1314"/>
                    <a:pt x="1003" y="1141"/>
                  </a:cubicBezTo>
                  <a:cubicBezTo>
                    <a:pt x="1003" y="1314"/>
                    <a:pt x="1141" y="1314"/>
                    <a:pt x="1280" y="1452"/>
                  </a:cubicBezTo>
                  <a:lnTo>
                    <a:pt x="1452" y="1452"/>
                  </a:lnTo>
                  <a:cubicBezTo>
                    <a:pt x="1591" y="1452"/>
                    <a:pt x="1591" y="1314"/>
                    <a:pt x="1729" y="1314"/>
                  </a:cubicBezTo>
                  <a:lnTo>
                    <a:pt x="1729" y="1141"/>
                  </a:lnTo>
                  <a:cubicBezTo>
                    <a:pt x="1729" y="1003"/>
                    <a:pt x="1591" y="865"/>
                    <a:pt x="1591" y="865"/>
                  </a:cubicBezTo>
                  <a:cubicBezTo>
                    <a:pt x="1452" y="865"/>
                    <a:pt x="1452" y="726"/>
                    <a:pt x="1280" y="726"/>
                  </a:cubicBezTo>
                  <a:cubicBezTo>
                    <a:pt x="1280" y="588"/>
                    <a:pt x="1452" y="588"/>
                    <a:pt x="1452" y="450"/>
                  </a:cubicBezTo>
                  <a:cubicBezTo>
                    <a:pt x="1591" y="450"/>
                    <a:pt x="1591" y="277"/>
                    <a:pt x="1591" y="277"/>
                  </a:cubicBezTo>
                  <a:cubicBezTo>
                    <a:pt x="1591" y="139"/>
                    <a:pt x="1452" y="139"/>
                    <a:pt x="1452" y="1"/>
                  </a:cubicBezTo>
                  <a:lnTo>
                    <a:pt x="1141" y="1"/>
                  </a:lnTo>
                  <a:cubicBezTo>
                    <a:pt x="1141" y="1"/>
                    <a:pt x="1003" y="1"/>
                    <a:pt x="1003" y="139"/>
                  </a:cubicBezTo>
                  <a:cubicBezTo>
                    <a:pt x="865" y="139"/>
                    <a:pt x="865" y="277"/>
                    <a:pt x="865" y="450"/>
                  </a:cubicBezTo>
                  <a:cubicBezTo>
                    <a:pt x="727" y="277"/>
                    <a:pt x="588" y="139"/>
                    <a:pt x="415" y="139"/>
                  </a:cubicBezTo>
                  <a:cubicBezTo>
                    <a:pt x="415" y="1"/>
                    <a:pt x="277" y="1"/>
                    <a:pt x="27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8"/>
            <p:cNvSpPr/>
            <p:nvPr/>
          </p:nvSpPr>
          <p:spPr>
            <a:xfrm>
              <a:off x="3067809" y="4011269"/>
              <a:ext cx="44092" cy="41613"/>
            </a:xfrm>
            <a:custGeom>
              <a:avLst/>
              <a:gdLst/>
              <a:ahLst/>
              <a:cxnLst/>
              <a:rect l="l" t="t" r="r" b="b"/>
              <a:pathLst>
                <a:path w="2455" h="2317" extrusionOk="0">
                  <a:moveTo>
                    <a:pt x="1003" y="1"/>
                  </a:moveTo>
                  <a:cubicBezTo>
                    <a:pt x="865" y="1"/>
                    <a:pt x="865" y="1"/>
                    <a:pt x="865" y="174"/>
                  </a:cubicBezTo>
                  <a:cubicBezTo>
                    <a:pt x="727" y="174"/>
                    <a:pt x="727" y="312"/>
                    <a:pt x="865" y="312"/>
                  </a:cubicBezTo>
                  <a:cubicBezTo>
                    <a:pt x="865" y="450"/>
                    <a:pt x="865" y="588"/>
                    <a:pt x="1003" y="727"/>
                  </a:cubicBezTo>
                  <a:cubicBezTo>
                    <a:pt x="727" y="865"/>
                    <a:pt x="450" y="1038"/>
                    <a:pt x="139" y="1176"/>
                  </a:cubicBezTo>
                  <a:cubicBezTo>
                    <a:pt x="1" y="1176"/>
                    <a:pt x="1" y="1452"/>
                    <a:pt x="1" y="1591"/>
                  </a:cubicBezTo>
                  <a:cubicBezTo>
                    <a:pt x="1" y="1591"/>
                    <a:pt x="139" y="1729"/>
                    <a:pt x="277" y="1729"/>
                  </a:cubicBezTo>
                  <a:cubicBezTo>
                    <a:pt x="588" y="1902"/>
                    <a:pt x="865" y="2040"/>
                    <a:pt x="1141" y="2178"/>
                  </a:cubicBezTo>
                  <a:cubicBezTo>
                    <a:pt x="1314" y="2317"/>
                    <a:pt x="1314" y="2317"/>
                    <a:pt x="1452" y="2317"/>
                  </a:cubicBezTo>
                  <a:lnTo>
                    <a:pt x="1591" y="2178"/>
                  </a:lnTo>
                  <a:cubicBezTo>
                    <a:pt x="1729" y="2040"/>
                    <a:pt x="1591" y="1902"/>
                    <a:pt x="1591" y="1729"/>
                  </a:cubicBezTo>
                  <a:cubicBezTo>
                    <a:pt x="1314" y="1591"/>
                    <a:pt x="1141" y="1591"/>
                    <a:pt x="1003" y="1452"/>
                  </a:cubicBezTo>
                  <a:cubicBezTo>
                    <a:pt x="1003" y="1314"/>
                    <a:pt x="1141" y="1314"/>
                    <a:pt x="1314" y="1314"/>
                  </a:cubicBezTo>
                  <a:cubicBezTo>
                    <a:pt x="1452" y="1176"/>
                    <a:pt x="1452" y="1176"/>
                    <a:pt x="1452" y="1038"/>
                  </a:cubicBezTo>
                  <a:cubicBezTo>
                    <a:pt x="1452" y="865"/>
                    <a:pt x="1591" y="865"/>
                    <a:pt x="1591" y="865"/>
                  </a:cubicBezTo>
                  <a:cubicBezTo>
                    <a:pt x="1729" y="1038"/>
                    <a:pt x="1867" y="1176"/>
                    <a:pt x="2006" y="1176"/>
                  </a:cubicBezTo>
                  <a:cubicBezTo>
                    <a:pt x="2092" y="1245"/>
                    <a:pt x="2170" y="1280"/>
                    <a:pt x="2226" y="1280"/>
                  </a:cubicBezTo>
                  <a:cubicBezTo>
                    <a:pt x="2282" y="1280"/>
                    <a:pt x="2317" y="1245"/>
                    <a:pt x="2317" y="1176"/>
                  </a:cubicBezTo>
                  <a:cubicBezTo>
                    <a:pt x="2455" y="1038"/>
                    <a:pt x="2455" y="727"/>
                    <a:pt x="2317" y="727"/>
                  </a:cubicBezTo>
                  <a:cubicBezTo>
                    <a:pt x="2006" y="450"/>
                    <a:pt x="1591" y="312"/>
                    <a:pt x="131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7" name="Google Shape;1687;p8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8"/>
          <p:cNvSpPr/>
          <p:nvPr/>
        </p:nvSpPr>
        <p:spPr>
          <a:xfrm>
            <a:off x="999908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8"/>
          <p:cNvSpPr/>
          <p:nvPr/>
        </p:nvSpPr>
        <p:spPr>
          <a:xfrm>
            <a:off x="1218158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8"/>
          <p:cNvSpPr/>
          <p:nvPr/>
        </p:nvSpPr>
        <p:spPr>
          <a:xfrm>
            <a:off x="1307512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8"/>
          <p:cNvSpPr/>
          <p:nvPr/>
        </p:nvSpPr>
        <p:spPr>
          <a:xfrm>
            <a:off x="38227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8"/>
          <p:cNvSpPr/>
          <p:nvPr/>
        </p:nvSpPr>
        <p:spPr>
          <a:xfrm>
            <a:off x="430325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8"/>
          <p:cNvSpPr/>
          <p:nvPr/>
        </p:nvSpPr>
        <p:spPr>
          <a:xfrm>
            <a:off x="49068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8"/>
          <p:cNvSpPr/>
          <p:nvPr/>
        </p:nvSpPr>
        <p:spPr>
          <a:xfrm>
            <a:off x="832183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8"/>
          <p:cNvSpPr/>
          <p:nvPr/>
        </p:nvSpPr>
        <p:spPr>
          <a:xfrm>
            <a:off x="1129632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8"/>
          <p:cNvSpPr/>
          <p:nvPr/>
        </p:nvSpPr>
        <p:spPr>
          <a:xfrm>
            <a:off x="325124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8"/>
          <p:cNvSpPr/>
          <p:nvPr/>
        </p:nvSpPr>
        <p:spPr>
          <a:xfrm>
            <a:off x="271005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8"/>
          <p:cNvSpPr/>
          <p:nvPr/>
        </p:nvSpPr>
        <p:spPr>
          <a:xfrm>
            <a:off x="28702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8"/>
          <p:cNvSpPr/>
          <p:nvPr/>
        </p:nvSpPr>
        <p:spPr>
          <a:xfrm flipH="1">
            <a:off x="7835280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8"/>
          <p:cNvSpPr/>
          <p:nvPr/>
        </p:nvSpPr>
        <p:spPr>
          <a:xfrm flipH="1">
            <a:off x="8101259" y="28276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8"/>
          <p:cNvSpPr/>
          <p:nvPr/>
        </p:nvSpPr>
        <p:spPr>
          <a:xfrm flipH="1">
            <a:off x="7560550" y="3402016"/>
            <a:ext cx="40150" cy="31937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8"/>
          <p:cNvSpPr/>
          <p:nvPr/>
        </p:nvSpPr>
        <p:spPr>
          <a:xfrm flipH="1">
            <a:off x="7482837" y="3428174"/>
            <a:ext cx="37260" cy="29047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8"/>
          <p:cNvSpPr/>
          <p:nvPr/>
        </p:nvSpPr>
        <p:spPr>
          <a:xfrm flipH="1">
            <a:off x="8718891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8"/>
          <p:cNvSpPr/>
          <p:nvPr/>
        </p:nvSpPr>
        <p:spPr>
          <a:xfrm flipH="1">
            <a:off x="8670842" y="3657682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8"/>
          <p:cNvSpPr/>
          <p:nvPr/>
        </p:nvSpPr>
        <p:spPr>
          <a:xfrm flipH="1">
            <a:off x="8610486" y="3743833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8"/>
          <p:cNvSpPr/>
          <p:nvPr/>
        </p:nvSpPr>
        <p:spPr>
          <a:xfrm flipH="1">
            <a:off x="8223970" y="2041053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8"/>
          <p:cNvSpPr/>
          <p:nvPr/>
        </p:nvSpPr>
        <p:spPr>
          <a:xfrm flipH="1">
            <a:off x="7834976" y="11359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8"/>
          <p:cNvSpPr/>
          <p:nvPr/>
        </p:nvSpPr>
        <p:spPr>
          <a:xfrm flipH="1">
            <a:off x="8642519" y="1381852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8"/>
          <p:cNvSpPr/>
          <p:nvPr/>
        </p:nvSpPr>
        <p:spPr>
          <a:xfrm flipH="1">
            <a:off x="8782113" y="2959035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8"/>
          <p:cNvSpPr/>
          <p:nvPr/>
        </p:nvSpPr>
        <p:spPr>
          <a:xfrm flipH="1">
            <a:off x="8769132" y="3146678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8"/>
          <p:cNvSpPr/>
          <p:nvPr/>
        </p:nvSpPr>
        <p:spPr>
          <a:xfrm>
            <a:off x="8655168" y="805725"/>
            <a:ext cx="252704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8"/>
          <p:cNvSpPr/>
          <p:nvPr/>
        </p:nvSpPr>
        <p:spPr>
          <a:xfrm>
            <a:off x="7117700" y="4206195"/>
            <a:ext cx="302716" cy="350776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8"/>
          <p:cNvSpPr/>
          <p:nvPr/>
        </p:nvSpPr>
        <p:spPr>
          <a:xfrm rot="-5172461">
            <a:off x="2767399" y="4206188"/>
            <a:ext cx="302721" cy="350782"/>
          </a:xfrm>
          <a:custGeom>
            <a:avLst/>
            <a:gdLst/>
            <a:ahLst/>
            <a:cxnLst/>
            <a:rect l="l" t="t" r="r" b="b"/>
            <a:pathLst>
              <a:path w="5157" h="5976" extrusionOk="0">
                <a:moveTo>
                  <a:pt x="4217" y="0"/>
                </a:moveTo>
                <a:cubicBezTo>
                  <a:pt x="3523" y="0"/>
                  <a:pt x="2983" y="987"/>
                  <a:pt x="2617" y="1452"/>
                </a:cubicBezTo>
                <a:cubicBezTo>
                  <a:pt x="1950" y="2279"/>
                  <a:pt x="1257" y="3081"/>
                  <a:pt x="667" y="3959"/>
                </a:cubicBezTo>
                <a:cubicBezTo>
                  <a:pt x="295" y="4524"/>
                  <a:pt x="0" y="5326"/>
                  <a:pt x="693" y="5781"/>
                </a:cubicBezTo>
                <a:cubicBezTo>
                  <a:pt x="897" y="5917"/>
                  <a:pt x="1091" y="5975"/>
                  <a:pt x="1275" y="5975"/>
                </a:cubicBezTo>
                <a:cubicBezTo>
                  <a:pt x="1954" y="5975"/>
                  <a:pt x="2493" y="5184"/>
                  <a:pt x="2912" y="4658"/>
                </a:cubicBezTo>
                <a:cubicBezTo>
                  <a:pt x="3476" y="3985"/>
                  <a:pt x="4009" y="3318"/>
                  <a:pt x="4541" y="2625"/>
                </a:cubicBezTo>
                <a:cubicBezTo>
                  <a:pt x="4623" y="2524"/>
                  <a:pt x="4538" y="2393"/>
                  <a:pt x="4444" y="2393"/>
                </a:cubicBezTo>
                <a:cubicBezTo>
                  <a:pt x="4413" y="2393"/>
                  <a:pt x="4382" y="2406"/>
                  <a:pt x="4355" y="2439"/>
                </a:cubicBezTo>
                <a:cubicBezTo>
                  <a:pt x="3771" y="3215"/>
                  <a:pt x="3156" y="3959"/>
                  <a:pt x="2514" y="4710"/>
                </a:cubicBezTo>
                <a:cubicBezTo>
                  <a:pt x="2219" y="5082"/>
                  <a:pt x="1924" y="5537"/>
                  <a:pt x="1443" y="5698"/>
                </a:cubicBezTo>
                <a:cubicBezTo>
                  <a:pt x="1380" y="5716"/>
                  <a:pt x="1318" y="5724"/>
                  <a:pt x="1258" y="5724"/>
                </a:cubicBezTo>
                <a:cubicBezTo>
                  <a:pt x="794" y="5724"/>
                  <a:pt x="468" y="5210"/>
                  <a:pt x="564" y="4761"/>
                </a:cubicBezTo>
                <a:cubicBezTo>
                  <a:pt x="667" y="4145"/>
                  <a:pt x="1334" y="3478"/>
                  <a:pt x="1687" y="3023"/>
                </a:cubicBezTo>
                <a:cubicBezTo>
                  <a:pt x="2168" y="2414"/>
                  <a:pt x="2675" y="1798"/>
                  <a:pt x="3181" y="1182"/>
                </a:cubicBezTo>
                <a:cubicBezTo>
                  <a:pt x="3367" y="938"/>
                  <a:pt x="3579" y="618"/>
                  <a:pt x="3823" y="406"/>
                </a:cubicBezTo>
                <a:cubicBezTo>
                  <a:pt x="3960" y="301"/>
                  <a:pt x="4097" y="255"/>
                  <a:pt x="4224" y="255"/>
                </a:cubicBezTo>
                <a:cubicBezTo>
                  <a:pt x="4614" y="255"/>
                  <a:pt x="4906" y="686"/>
                  <a:pt x="4785" y="1131"/>
                </a:cubicBezTo>
                <a:cubicBezTo>
                  <a:pt x="4650" y="1612"/>
                  <a:pt x="4060" y="2144"/>
                  <a:pt x="3739" y="2574"/>
                </a:cubicBezTo>
                <a:cubicBezTo>
                  <a:pt x="3419" y="2946"/>
                  <a:pt x="3130" y="3344"/>
                  <a:pt x="2809" y="3722"/>
                </a:cubicBezTo>
                <a:cubicBezTo>
                  <a:pt x="2617" y="3959"/>
                  <a:pt x="2405" y="4177"/>
                  <a:pt x="2168" y="4363"/>
                </a:cubicBezTo>
                <a:cubicBezTo>
                  <a:pt x="2117" y="4392"/>
                  <a:pt x="2063" y="4404"/>
                  <a:pt x="2010" y="4404"/>
                </a:cubicBezTo>
                <a:cubicBezTo>
                  <a:pt x="1812" y="4404"/>
                  <a:pt x="1624" y="4225"/>
                  <a:pt x="1604" y="4017"/>
                </a:cubicBezTo>
                <a:cubicBezTo>
                  <a:pt x="1552" y="3722"/>
                  <a:pt x="1899" y="3344"/>
                  <a:pt x="2085" y="3132"/>
                </a:cubicBezTo>
                <a:cubicBezTo>
                  <a:pt x="2405" y="2734"/>
                  <a:pt x="2752" y="2356"/>
                  <a:pt x="3072" y="1933"/>
                </a:cubicBezTo>
                <a:cubicBezTo>
                  <a:pt x="3157" y="1848"/>
                  <a:pt x="3063" y="1700"/>
                  <a:pt x="2966" y="1700"/>
                </a:cubicBezTo>
                <a:cubicBezTo>
                  <a:pt x="2938" y="1700"/>
                  <a:pt x="2910" y="1712"/>
                  <a:pt x="2886" y="1740"/>
                </a:cubicBezTo>
                <a:cubicBezTo>
                  <a:pt x="2489" y="2221"/>
                  <a:pt x="2085" y="2702"/>
                  <a:pt x="1713" y="3183"/>
                </a:cubicBezTo>
                <a:cubicBezTo>
                  <a:pt x="1527" y="3427"/>
                  <a:pt x="1308" y="3748"/>
                  <a:pt x="1334" y="4094"/>
                </a:cubicBezTo>
                <a:cubicBezTo>
                  <a:pt x="1393" y="4454"/>
                  <a:pt x="1678" y="4652"/>
                  <a:pt x="1983" y="4652"/>
                </a:cubicBezTo>
                <a:cubicBezTo>
                  <a:pt x="2108" y="4652"/>
                  <a:pt x="2237" y="4618"/>
                  <a:pt x="2354" y="4549"/>
                </a:cubicBezTo>
                <a:cubicBezTo>
                  <a:pt x="2675" y="4338"/>
                  <a:pt x="2938" y="4017"/>
                  <a:pt x="3181" y="3722"/>
                </a:cubicBezTo>
                <a:cubicBezTo>
                  <a:pt x="3637" y="3132"/>
                  <a:pt x="4060" y="2542"/>
                  <a:pt x="4515" y="1958"/>
                </a:cubicBezTo>
                <a:cubicBezTo>
                  <a:pt x="4785" y="1638"/>
                  <a:pt x="5157" y="1233"/>
                  <a:pt x="5080" y="752"/>
                </a:cubicBezTo>
                <a:cubicBezTo>
                  <a:pt x="5022" y="380"/>
                  <a:pt x="4811" y="137"/>
                  <a:pt x="4438" y="34"/>
                </a:cubicBezTo>
                <a:cubicBezTo>
                  <a:pt x="4363" y="11"/>
                  <a:pt x="4289" y="0"/>
                  <a:pt x="4217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8"/>
          <p:cNvSpPr/>
          <p:nvPr/>
        </p:nvSpPr>
        <p:spPr>
          <a:xfrm flipH="1">
            <a:off x="8336626" y="32033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8"/>
          <p:cNvSpPr/>
          <p:nvPr/>
        </p:nvSpPr>
        <p:spPr>
          <a:xfrm flipH="1">
            <a:off x="531976" y="23175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8"/>
          <p:cNvSpPr/>
          <p:nvPr/>
        </p:nvSpPr>
        <p:spPr>
          <a:xfrm flipH="1">
            <a:off x="3369438" y="52351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8"/>
          <p:cNvSpPr/>
          <p:nvPr/>
        </p:nvSpPr>
        <p:spPr>
          <a:xfrm flipH="1">
            <a:off x="4639156" y="839440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8"/>
          <p:cNvSpPr/>
          <p:nvPr/>
        </p:nvSpPr>
        <p:spPr>
          <a:xfrm>
            <a:off x="5603130" y="412125"/>
            <a:ext cx="252703" cy="244945"/>
          </a:xfrm>
          <a:custGeom>
            <a:avLst/>
            <a:gdLst/>
            <a:ahLst/>
            <a:cxnLst/>
            <a:rect l="l" t="t" r="r" b="b"/>
            <a:pathLst>
              <a:path w="4305" h="4173" extrusionOk="0">
                <a:moveTo>
                  <a:pt x="2288" y="549"/>
                </a:moveTo>
                <a:lnTo>
                  <a:pt x="2288" y="549"/>
                </a:lnTo>
                <a:cubicBezTo>
                  <a:pt x="2342" y="840"/>
                  <a:pt x="2397" y="1133"/>
                  <a:pt x="2451" y="1427"/>
                </a:cubicBezTo>
                <a:lnTo>
                  <a:pt x="2451" y="1427"/>
                </a:lnTo>
                <a:cubicBezTo>
                  <a:pt x="2261" y="1411"/>
                  <a:pt x="2071" y="1395"/>
                  <a:pt x="1881" y="1378"/>
                </a:cubicBezTo>
                <a:lnTo>
                  <a:pt x="1881" y="1378"/>
                </a:lnTo>
                <a:cubicBezTo>
                  <a:pt x="2018" y="1101"/>
                  <a:pt x="2154" y="824"/>
                  <a:pt x="2288" y="549"/>
                </a:cubicBezTo>
                <a:close/>
                <a:moveTo>
                  <a:pt x="540" y="1521"/>
                </a:moveTo>
                <a:cubicBezTo>
                  <a:pt x="849" y="1552"/>
                  <a:pt x="1158" y="1581"/>
                  <a:pt x="1468" y="1609"/>
                </a:cubicBezTo>
                <a:lnTo>
                  <a:pt x="1468" y="1609"/>
                </a:lnTo>
                <a:cubicBezTo>
                  <a:pt x="1382" y="1786"/>
                  <a:pt x="1295" y="1962"/>
                  <a:pt x="1208" y="2139"/>
                </a:cubicBezTo>
                <a:lnTo>
                  <a:pt x="1208" y="2139"/>
                </a:lnTo>
                <a:cubicBezTo>
                  <a:pt x="985" y="1932"/>
                  <a:pt x="762" y="1726"/>
                  <a:pt x="540" y="1521"/>
                </a:cubicBezTo>
                <a:close/>
                <a:moveTo>
                  <a:pt x="2767" y="1721"/>
                </a:moveTo>
                <a:lnTo>
                  <a:pt x="2767" y="1721"/>
                </a:lnTo>
                <a:cubicBezTo>
                  <a:pt x="3075" y="1746"/>
                  <a:pt x="3383" y="1771"/>
                  <a:pt x="3691" y="1797"/>
                </a:cubicBezTo>
                <a:lnTo>
                  <a:pt x="3691" y="1797"/>
                </a:lnTo>
                <a:cubicBezTo>
                  <a:pt x="3420" y="1956"/>
                  <a:pt x="3147" y="2115"/>
                  <a:pt x="2874" y="2274"/>
                </a:cubicBezTo>
                <a:lnTo>
                  <a:pt x="2874" y="2274"/>
                </a:lnTo>
                <a:cubicBezTo>
                  <a:pt x="2839" y="2090"/>
                  <a:pt x="2803" y="1905"/>
                  <a:pt x="2767" y="1721"/>
                </a:cubicBezTo>
                <a:close/>
                <a:moveTo>
                  <a:pt x="1754" y="1634"/>
                </a:moveTo>
                <a:cubicBezTo>
                  <a:pt x="2003" y="1656"/>
                  <a:pt x="2252" y="1677"/>
                  <a:pt x="2501" y="1698"/>
                </a:cubicBezTo>
                <a:lnTo>
                  <a:pt x="2501" y="1698"/>
                </a:lnTo>
                <a:cubicBezTo>
                  <a:pt x="2545" y="1936"/>
                  <a:pt x="2589" y="2175"/>
                  <a:pt x="2633" y="2414"/>
                </a:cubicBezTo>
                <a:lnTo>
                  <a:pt x="2633" y="2414"/>
                </a:lnTo>
                <a:cubicBezTo>
                  <a:pt x="2401" y="2548"/>
                  <a:pt x="2169" y="2682"/>
                  <a:pt x="1936" y="2816"/>
                </a:cubicBezTo>
                <a:lnTo>
                  <a:pt x="1936" y="2816"/>
                </a:lnTo>
                <a:cubicBezTo>
                  <a:pt x="1761" y="2653"/>
                  <a:pt x="1587" y="2491"/>
                  <a:pt x="1412" y="2328"/>
                </a:cubicBezTo>
                <a:lnTo>
                  <a:pt x="1412" y="2328"/>
                </a:lnTo>
                <a:cubicBezTo>
                  <a:pt x="1526" y="2097"/>
                  <a:pt x="1640" y="1865"/>
                  <a:pt x="1754" y="1634"/>
                </a:cubicBezTo>
                <a:close/>
                <a:moveTo>
                  <a:pt x="1288" y="2578"/>
                </a:moveTo>
                <a:cubicBezTo>
                  <a:pt x="1423" y="2704"/>
                  <a:pt x="1558" y="2830"/>
                  <a:pt x="1694" y="2955"/>
                </a:cubicBezTo>
                <a:lnTo>
                  <a:pt x="1694" y="2955"/>
                </a:lnTo>
                <a:cubicBezTo>
                  <a:pt x="1418" y="3113"/>
                  <a:pt x="1144" y="3270"/>
                  <a:pt x="870" y="3426"/>
                </a:cubicBezTo>
                <a:lnTo>
                  <a:pt x="870" y="3426"/>
                </a:lnTo>
                <a:cubicBezTo>
                  <a:pt x="1009" y="3144"/>
                  <a:pt x="1148" y="2861"/>
                  <a:pt x="1288" y="2578"/>
                </a:cubicBezTo>
                <a:close/>
                <a:moveTo>
                  <a:pt x="2683" y="2684"/>
                </a:moveTo>
                <a:lnTo>
                  <a:pt x="2683" y="2684"/>
                </a:lnTo>
                <a:cubicBezTo>
                  <a:pt x="2744" y="3014"/>
                  <a:pt x="2805" y="3345"/>
                  <a:pt x="2865" y="3676"/>
                </a:cubicBezTo>
                <a:lnTo>
                  <a:pt x="2865" y="3676"/>
                </a:lnTo>
                <a:cubicBezTo>
                  <a:pt x="2622" y="3452"/>
                  <a:pt x="2379" y="3227"/>
                  <a:pt x="2136" y="3001"/>
                </a:cubicBezTo>
                <a:lnTo>
                  <a:pt x="2136" y="3001"/>
                </a:lnTo>
                <a:cubicBezTo>
                  <a:pt x="2318" y="2895"/>
                  <a:pt x="2501" y="2789"/>
                  <a:pt x="2683" y="2684"/>
                </a:cubicBezTo>
                <a:close/>
                <a:moveTo>
                  <a:pt x="2336" y="0"/>
                </a:moveTo>
                <a:cubicBezTo>
                  <a:pt x="2289" y="0"/>
                  <a:pt x="2242" y="21"/>
                  <a:pt x="2220" y="68"/>
                </a:cubicBezTo>
                <a:cubicBezTo>
                  <a:pt x="2011" y="494"/>
                  <a:pt x="1802" y="923"/>
                  <a:pt x="1593" y="1352"/>
                </a:cubicBezTo>
                <a:lnTo>
                  <a:pt x="1593" y="1352"/>
                </a:lnTo>
                <a:cubicBezTo>
                  <a:pt x="1124" y="1310"/>
                  <a:pt x="655" y="1265"/>
                  <a:pt x="186" y="1216"/>
                </a:cubicBezTo>
                <a:cubicBezTo>
                  <a:pt x="52" y="1216"/>
                  <a:pt x="0" y="1377"/>
                  <a:pt x="77" y="1460"/>
                </a:cubicBezTo>
                <a:cubicBezTo>
                  <a:pt x="413" y="1767"/>
                  <a:pt x="749" y="2078"/>
                  <a:pt x="1085" y="2390"/>
                </a:cubicBezTo>
                <a:lnTo>
                  <a:pt x="1085" y="2390"/>
                </a:lnTo>
                <a:cubicBezTo>
                  <a:pt x="872" y="2823"/>
                  <a:pt x="656" y="3257"/>
                  <a:pt x="439" y="3687"/>
                </a:cubicBezTo>
                <a:lnTo>
                  <a:pt x="439" y="3687"/>
                </a:lnTo>
                <a:cubicBezTo>
                  <a:pt x="425" y="3707"/>
                  <a:pt x="417" y="3727"/>
                  <a:pt x="415" y="3748"/>
                </a:cubicBezTo>
                <a:lnTo>
                  <a:pt x="415" y="3748"/>
                </a:lnTo>
                <a:cubicBezTo>
                  <a:pt x="399" y="3839"/>
                  <a:pt x="481" y="3912"/>
                  <a:pt x="559" y="3912"/>
                </a:cubicBezTo>
                <a:cubicBezTo>
                  <a:pt x="590" y="3912"/>
                  <a:pt x="621" y="3900"/>
                  <a:pt x="645" y="3874"/>
                </a:cubicBezTo>
                <a:lnTo>
                  <a:pt x="645" y="3874"/>
                </a:lnTo>
                <a:cubicBezTo>
                  <a:pt x="1058" y="3630"/>
                  <a:pt x="1476" y="3385"/>
                  <a:pt x="1894" y="3142"/>
                </a:cubicBezTo>
                <a:lnTo>
                  <a:pt x="1894" y="3142"/>
                </a:lnTo>
                <a:cubicBezTo>
                  <a:pt x="2251" y="3473"/>
                  <a:pt x="2607" y="3803"/>
                  <a:pt x="2964" y="4128"/>
                </a:cubicBezTo>
                <a:cubicBezTo>
                  <a:pt x="2995" y="4160"/>
                  <a:pt x="3031" y="4173"/>
                  <a:pt x="3065" y="4173"/>
                </a:cubicBezTo>
                <a:cubicBezTo>
                  <a:pt x="3149" y="4173"/>
                  <a:pt x="3226" y="4091"/>
                  <a:pt x="3207" y="4000"/>
                </a:cubicBezTo>
                <a:cubicBezTo>
                  <a:pt x="3116" y="3518"/>
                  <a:pt x="3022" y="3032"/>
                  <a:pt x="2927" y="2543"/>
                </a:cubicBezTo>
                <a:lnTo>
                  <a:pt x="2927" y="2543"/>
                </a:lnTo>
                <a:cubicBezTo>
                  <a:pt x="3343" y="2303"/>
                  <a:pt x="3758" y="2066"/>
                  <a:pt x="4169" y="1832"/>
                </a:cubicBezTo>
                <a:cubicBezTo>
                  <a:pt x="4304" y="1755"/>
                  <a:pt x="4221" y="1595"/>
                  <a:pt x="4118" y="1563"/>
                </a:cubicBezTo>
                <a:cubicBezTo>
                  <a:pt x="3650" y="1526"/>
                  <a:pt x="3182" y="1489"/>
                  <a:pt x="2715" y="1450"/>
                </a:cubicBezTo>
                <a:lnTo>
                  <a:pt x="2715" y="1450"/>
                </a:lnTo>
                <a:cubicBezTo>
                  <a:pt x="2627" y="998"/>
                  <a:pt x="2541" y="546"/>
                  <a:pt x="2457" y="94"/>
                </a:cubicBezTo>
                <a:cubicBezTo>
                  <a:pt x="2457" y="36"/>
                  <a:pt x="2397" y="0"/>
                  <a:pt x="2336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8"/>
          <p:cNvSpPr/>
          <p:nvPr/>
        </p:nvSpPr>
        <p:spPr>
          <a:xfrm flipH="1">
            <a:off x="2013876" y="352066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8"/>
          <p:cNvSpPr/>
          <p:nvPr/>
        </p:nvSpPr>
        <p:spPr>
          <a:xfrm flipH="1">
            <a:off x="6290497" y="348484"/>
            <a:ext cx="89350" cy="68930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8"/>
          <p:cNvSpPr/>
          <p:nvPr/>
        </p:nvSpPr>
        <p:spPr>
          <a:xfrm flipH="1">
            <a:off x="4006852" y="315498"/>
            <a:ext cx="86324" cy="66609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9"/>
          <p:cNvSpPr/>
          <p:nvPr/>
        </p:nvSpPr>
        <p:spPr>
          <a:xfrm rot="-4500010">
            <a:off x="7735601" y="-1079199"/>
            <a:ext cx="2092062" cy="2739079"/>
          </a:xfrm>
          <a:custGeom>
            <a:avLst/>
            <a:gdLst/>
            <a:ahLst/>
            <a:cxnLst/>
            <a:rect l="l" t="t" r="r" b="b"/>
            <a:pathLst>
              <a:path w="14974" h="13797" extrusionOk="0">
                <a:moveTo>
                  <a:pt x="8230" y="1"/>
                </a:moveTo>
                <a:cubicBezTo>
                  <a:pt x="6711" y="1"/>
                  <a:pt x="5230" y="620"/>
                  <a:pt x="4526" y="1934"/>
                </a:cubicBezTo>
                <a:cubicBezTo>
                  <a:pt x="3559" y="3725"/>
                  <a:pt x="4156" y="6262"/>
                  <a:pt x="2663" y="7605"/>
                </a:cubicBezTo>
                <a:cubicBezTo>
                  <a:pt x="2114" y="8053"/>
                  <a:pt x="1416" y="8298"/>
                  <a:pt x="944" y="8823"/>
                </a:cubicBezTo>
                <a:cubicBezTo>
                  <a:pt x="1" y="9868"/>
                  <a:pt x="496" y="11635"/>
                  <a:pt x="1589" y="12506"/>
                </a:cubicBezTo>
                <a:cubicBezTo>
                  <a:pt x="2657" y="13378"/>
                  <a:pt x="4048" y="13797"/>
                  <a:pt x="5410" y="13797"/>
                </a:cubicBezTo>
                <a:cubicBezTo>
                  <a:pt x="5447" y="13797"/>
                  <a:pt x="5485" y="13797"/>
                  <a:pt x="5523" y="13796"/>
                </a:cubicBezTo>
                <a:cubicBezTo>
                  <a:pt x="8508" y="13796"/>
                  <a:pt x="12908" y="11581"/>
                  <a:pt x="13952" y="8548"/>
                </a:cubicBezTo>
                <a:cubicBezTo>
                  <a:pt x="14973" y="5516"/>
                  <a:pt x="13409" y="1832"/>
                  <a:pt x="10520" y="489"/>
                </a:cubicBezTo>
                <a:cubicBezTo>
                  <a:pt x="9815" y="167"/>
                  <a:pt x="9017" y="1"/>
                  <a:pt x="82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9"/>
          <p:cNvSpPr/>
          <p:nvPr/>
        </p:nvSpPr>
        <p:spPr>
          <a:xfrm rot="650726">
            <a:off x="-1338671" y="3554531"/>
            <a:ext cx="2925304" cy="2331684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9"/>
          <p:cNvSpPr/>
          <p:nvPr/>
        </p:nvSpPr>
        <p:spPr>
          <a:xfrm rot="4867689">
            <a:off x="-1475375" y="-615384"/>
            <a:ext cx="2925310" cy="2331688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9"/>
          <p:cNvSpPr txBox="1">
            <a:spLocks noGrp="1"/>
          </p:cNvSpPr>
          <p:nvPr>
            <p:ph type="title"/>
          </p:nvPr>
        </p:nvSpPr>
        <p:spPr>
          <a:xfrm>
            <a:off x="3401240" y="2685375"/>
            <a:ext cx="23415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27" name="Google Shape;1727;p9"/>
          <p:cNvSpPr txBox="1">
            <a:spLocks noGrp="1"/>
          </p:cNvSpPr>
          <p:nvPr>
            <p:ph type="subTitle" idx="1"/>
          </p:nvPr>
        </p:nvSpPr>
        <p:spPr>
          <a:xfrm>
            <a:off x="3401240" y="3279050"/>
            <a:ext cx="2341500" cy="8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8" name="Google Shape;1728;p9"/>
          <p:cNvSpPr txBox="1">
            <a:spLocks noGrp="1"/>
          </p:cNvSpPr>
          <p:nvPr>
            <p:ph type="title" idx="2" hasCustomPrompt="1"/>
          </p:nvPr>
        </p:nvSpPr>
        <p:spPr>
          <a:xfrm>
            <a:off x="3401240" y="1533575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729" name="Google Shape;1729;p9"/>
          <p:cNvGrpSpPr/>
          <p:nvPr/>
        </p:nvGrpSpPr>
        <p:grpSpPr>
          <a:xfrm flipH="1">
            <a:off x="-139526" y="3021116"/>
            <a:ext cx="2416620" cy="2242772"/>
            <a:chOff x="1810200" y="2024225"/>
            <a:chExt cx="465675" cy="432175"/>
          </a:xfrm>
        </p:grpSpPr>
        <p:sp>
          <p:nvSpPr>
            <p:cNvPr id="1730" name="Google Shape;1730;p9"/>
            <p:cNvSpPr/>
            <p:nvPr/>
          </p:nvSpPr>
          <p:spPr>
            <a:xfrm>
              <a:off x="1810200" y="2077325"/>
              <a:ext cx="201075" cy="168425"/>
            </a:xfrm>
            <a:custGeom>
              <a:avLst/>
              <a:gdLst/>
              <a:ahLst/>
              <a:cxnLst/>
              <a:rect l="l" t="t" r="r" b="b"/>
              <a:pathLst>
                <a:path w="8043" h="6737" extrusionOk="0">
                  <a:moveTo>
                    <a:pt x="3866" y="167"/>
                  </a:moveTo>
                  <a:cubicBezTo>
                    <a:pt x="4907" y="167"/>
                    <a:pt x="5978" y="609"/>
                    <a:pt x="6735" y="1378"/>
                  </a:cubicBezTo>
                  <a:cubicBezTo>
                    <a:pt x="7139" y="1808"/>
                    <a:pt x="7459" y="2315"/>
                    <a:pt x="7754" y="2822"/>
                  </a:cubicBezTo>
                  <a:cubicBezTo>
                    <a:pt x="7915" y="3065"/>
                    <a:pt x="7940" y="3065"/>
                    <a:pt x="7722" y="3168"/>
                  </a:cubicBezTo>
                  <a:cubicBezTo>
                    <a:pt x="7594" y="3251"/>
                    <a:pt x="7459" y="3328"/>
                    <a:pt x="7350" y="3386"/>
                  </a:cubicBezTo>
                  <a:cubicBezTo>
                    <a:pt x="6658" y="3758"/>
                    <a:pt x="5933" y="4130"/>
                    <a:pt x="5240" y="4476"/>
                  </a:cubicBezTo>
                  <a:cubicBezTo>
                    <a:pt x="3873" y="5188"/>
                    <a:pt x="2511" y="5869"/>
                    <a:pt x="1144" y="6580"/>
                  </a:cubicBezTo>
                  <a:lnTo>
                    <a:pt x="1144" y="6580"/>
                  </a:lnTo>
                  <a:cubicBezTo>
                    <a:pt x="293" y="5036"/>
                    <a:pt x="232" y="3013"/>
                    <a:pt x="1231" y="1539"/>
                  </a:cubicBezTo>
                  <a:cubicBezTo>
                    <a:pt x="1865" y="588"/>
                    <a:pt x="2851" y="167"/>
                    <a:pt x="3866" y="167"/>
                  </a:cubicBezTo>
                  <a:close/>
                  <a:moveTo>
                    <a:pt x="4011" y="1"/>
                  </a:moveTo>
                  <a:cubicBezTo>
                    <a:pt x="3242" y="1"/>
                    <a:pt x="2463" y="238"/>
                    <a:pt x="1847" y="686"/>
                  </a:cubicBezTo>
                  <a:cubicBezTo>
                    <a:pt x="37" y="2037"/>
                    <a:pt x="0" y="4844"/>
                    <a:pt x="1050" y="6660"/>
                  </a:cubicBezTo>
                  <a:lnTo>
                    <a:pt x="1050" y="6660"/>
                  </a:lnTo>
                  <a:cubicBezTo>
                    <a:pt x="1051" y="6694"/>
                    <a:pt x="1074" y="6734"/>
                    <a:pt x="1109" y="6735"/>
                  </a:cubicBezTo>
                  <a:lnTo>
                    <a:pt x="1109" y="6735"/>
                  </a:lnTo>
                  <a:cubicBezTo>
                    <a:pt x="1112" y="6736"/>
                    <a:pt x="1115" y="6736"/>
                    <a:pt x="1119" y="6736"/>
                  </a:cubicBezTo>
                  <a:cubicBezTo>
                    <a:pt x="1137" y="6736"/>
                    <a:pt x="1156" y="6727"/>
                    <a:pt x="1168" y="6711"/>
                  </a:cubicBezTo>
                  <a:lnTo>
                    <a:pt x="1168" y="6711"/>
                  </a:lnTo>
                  <a:cubicBezTo>
                    <a:pt x="3464" y="5541"/>
                    <a:pt x="5779" y="4421"/>
                    <a:pt x="8017" y="3168"/>
                  </a:cubicBezTo>
                  <a:cubicBezTo>
                    <a:pt x="8043" y="3142"/>
                    <a:pt x="8043" y="3117"/>
                    <a:pt x="8043" y="3065"/>
                  </a:cubicBezTo>
                  <a:cubicBezTo>
                    <a:pt x="7459" y="1859"/>
                    <a:pt x="6549" y="737"/>
                    <a:pt x="5266" y="230"/>
                  </a:cubicBezTo>
                  <a:cubicBezTo>
                    <a:pt x="4871" y="76"/>
                    <a:pt x="4443" y="1"/>
                    <a:pt x="401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9"/>
            <p:cNvSpPr/>
            <p:nvPr/>
          </p:nvSpPr>
          <p:spPr>
            <a:xfrm>
              <a:off x="1846250" y="2105025"/>
              <a:ext cx="119650" cy="100475"/>
            </a:xfrm>
            <a:custGeom>
              <a:avLst/>
              <a:gdLst/>
              <a:ahLst/>
              <a:cxnLst/>
              <a:rect l="l" t="t" r="r" b="b"/>
              <a:pathLst>
                <a:path w="4786" h="4019" extrusionOk="0">
                  <a:moveTo>
                    <a:pt x="2274" y="147"/>
                  </a:moveTo>
                  <a:cubicBezTo>
                    <a:pt x="2920" y="147"/>
                    <a:pt x="3588" y="446"/>
                    <a:pt x="4035" y="937"/>
                  </a:cubicBezTo>
                  <a:cubicBezTo>
                    <a:pt x="4279" y="1181"/>
                    <a:pt x="4439" y="1444"/>
                    <a:pt x="4600" y="1739"/>
                  </a:cubicBezTo>
                  <a:cubicBezTo>
                    <a:pt x="4677" y="1874"/>
                    <a:pt x="4388" y="1957"/>
                    <a:pt x="4279" y="2034"/>
                  </a:cubicBezTo>
                  <a:cubicBezTo>
                    <a:pt x="3849" y="2246"/>
                    <a:pt x="3394" y="2464"/>
                    <a:pt x="2971" y="2701"/>
                  </a:cubicBezTo>
                  <a:cubicBezTo>
                    <a:pt x="2219" y="3092"/>
                    <a:pt x="1468" y="3454"/>
                    <a:pt x="717" y="3843"/>
                  </a:cubicBezTo>
                  <a:lnTo>
                    <a:pt x="717" y="3843"/>
                  </a:lnTo>
                  <a:cubicBezTo>
                    <a:pt x="242" y="2943"/>
                    <a:pt x="200" y="1828"/>
                    <a:pt x="751" y="963"/>
                  </a:cubicBezTo>
                  <a:cubicBezTo>
                    <a:pt x="1120" y="393"/>
                    <a:pt x="1688" y="147"/>
                    <a:pt x="2274" y="147"/>
                  </a:cubicBezTo>
                  <a:close/>
                  <a:moveTo>
                    <a:pt x="2374" y="1"/>
                  </a:moveTo>
                  <a:cubicBezTo>
                    <a:pt x="1943" y="1"/>
                    <a:pt x="1517" y="122"/>
                    <a:pt x="1149" y="379"/>
                  </a:cubicBezTo>
                  <a:cubicBezTo>
                    <a:pt x="1" y="1156"/>
                    <a:pt x="1" y="2887"/>
                    <a:pt x="617" y="3984"/>
                  </a:cubicBezTo>
                  <a:cubicBezTo>
                    <a:pt x="632" y="4009"/>
                    <a:pt x="652" y="4019"/>
                    <a:pt x="672" y="4019"/>
                  </a:cubicBezTo>
                  <a:cubicBezTo>
                    <a:pt x="679" y="4019"/>
                    <a:pt x="686" y="4018"/>
                    <a:pt x="693" y="4015"/>
                  </a:cubicBezTo>
                  <a:lnTo>
                    <a:pt x="693" y="4015"/>
                  </a:lnTo>
                  <a:cubicBezTo>
                    <a:pt x="694" y="4016"/>
                    <a:pt x="694" y="4016"/>
                    <a:pt x="695" y="4016"/>
                  </a:cubicBezTo>
                  <a:cubicBezTo>
                    <a:pt x="705" y="4016"/>
                    <a:pt x="715" y="4014"/>
                    <a:pt x="726" y="4010"/>
                  </a:cubicBezTo>
                  <a:cubicBezTo>
                    <a:pt x="2060" y="3317"/>
                    <a:pt x="3452" y="2650"/>
                    <a:pt x="4760" y="1900"/>
                  </a:cubicBezTo>
                  <a:cubicBezTo>
                    <a:pt x="4786" y="1900"/>
                    <a:pt x="4786" y="1848"/>
                    <a:pt x="4786" y="1823"/>
                  </a:cubicBezTo>
                  <a:cubicBezTo>
                    <a:pt x="4439" y="1156"/>
                    <a:pt x="3958" y="431"/>
                    <a:pt x="3234" y="161"/>
                  </a:cubicBezTo>
                  <a:cubicBezTo>
                    <a:pt x="2955" y="56"/>
                    <a:pt x="2663" y="1"/>
                    <a:pt x="23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9"/>
            <p:cNvSpPr/>
            <p:nvPr/>
          </p:nvSpPr>
          <p:spPr>
            <a:xfrm>
              <a:off x="1850450" y="2216125"/>
              <a:ext cx="10375" cy="16950"/>
            </a:xfrm>
            <a:custGeom>
              <a:avLst/>
              <a:gdLst/>
              <a:ahLst/>
              <a:cxnLst/>
              <a:rect l="l" t="t" r="r" b="b"/>
              <a:pathLst>
                <a:path w="415" h="678" extrusionOk="0">
                  <a:moveTo>
                    <a:pt x="92" y="1"/>
                  </a:moveTo>
                  <a:cubicBezTo>
                    <a:pt x="52" y="1"/>
                    <a:pt x="0" y="44"/>
                    <a:pt x="19" y="104"/>
                  </a:cubicBezTo>
                  <a:cubicBezTo>
                    <a:pt x="128" y="291"/>
                    <a:pt x="179" y="477"/>
                    <a:pt x="263" y="637"/>
                  </a:cubicBezTo>
                  <a:cubicBezTo>
                    <a:pt x="281" y="666"/>
                    <a:pt x="305" y="678"/>
                    <a:pt x="329" y="678"/>
                  </a:cubicBezTo>
                  <a:cubicBezTo>
                    <a:pt x="374" y="678"/>
                    <a:pt x="414" y="636"/>
                    <a:pt x="397" y="586"/>
                  </a:cubicBezTo>
                  <a:cubicBezTo>
                    <a:pt x="288" y="400"/>
                    <a:pt x="237" y="207"/>
                    <a:pt x="128" y="21"/>
                  </a:cubicBezTo>
                  <a:cubicBezTo>
                    <a:pt x="121" y="7"/>
                    <a:pt x="107" y="1"/>
                    <a:pt x="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9"/>
            <p:cNvSpPr/>
            <p:nvPr/>
          </p:nvSpPr>
          <p:spPr>
            <a:xfrm>
              <a:off x="1888175" y="2203150"/>
              <a:ext cx="9200" cy="12400"/>
            </a:xfrm>
            <a:custGeom>
              <a:avLst/>
              <a:gdLst/>
              <a:ahLst/>
              <a:cxnLst/>
              <a:rect l="l" t="t" r="r" b="b"/>
              <a:pathLst>
                <a:path w="368" h="496" extrusionOk="0">
                  <a:moveTo>
                    <a:pt x="97" y="1"/>
                  </a:moveTo>
                  <a:cubicBezTo>
                    <a:pt x="52" y="1"/>
                    <a:pt x="1" y="49"/>
                    <a:pt x="37" y="85"/>
                  </a:cubicBezTo>
                  <a:cubicBezTo>
                    <a:pt x="88" y="219"/>
                    <a:pt x="146" y="354"/>
                    <a:pt x="223" y="463"/>
                  </a:cubicBezTo>
                  <a:cubicBezTo>
                    <a:pt x="238" y="486"/>
                    <a:pt x="259" y="496"/>
                    <a:pt x="279" y="496"/>
                  </a:cubicBezTo>
                  <a:cubicBezTo>
                    <a:pt x="325" y="496"/>
                    <a:pt x="367" y="446"/>
                    <a:pt x="332" y="405"/>
                  </a:cubicBezTo>
                  <a:cubicBezTo>
                    <a:pt x="248" y="277"/>
                    <a:pt x="197" y="168"/>
                    <a:pt x="146" y="33"/>
                  </a:cubicBezTo>
                  <a:cubicBezTo>
                    <a:pt x="136" y="10"/>
                    <a:pt x="117" y="1"/>
                    <a:pt x="9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9"/>
            <p:cNvSpPr/>
            <p:nvPr/>
          </p:nvSpPr>
          <p:spPr>
            <a:xfrm>
              <a:off x="1926175" y="2183125"/>
              <a:ext cx="8700" cy="13325"/>
            </a:xfrm>
            <a:custGeom>
              <a:avLst/>
              <a:gdLst/>
              <a:ahLst/>
              <a:cxnLst/>
              <a:rect l="l" t="t" r="r" b="b"/>
              <a:pathLst>
                <a:path w="348" h="533" extrusionOk="0">
                  <a:moveTo>
                    <a:pt x="92" y="1"/>
                  </a:moveTo>
                  <a:cubicBezTo>
                    <a:pt x="45" y="1"/>
                    <a:pt x="0" y="57"/>
                    <a:pt x="37" y="116"/>
                  </a:cubicBezTo>
                  <a:cubicBezTo>
                    <a:pt x="94" y="219"/>
                    <a:pt x="171" y="353"/>
                    <a:pt x="197" y="488"/>
                  </a:cubicBezTo>
                  <a:cubicBezTo>
                    <a:pt x="210" y="518"/>
                    <a:pt x="237" y="533"/>
                    <a:pt x="264" y="533"/>
                  </a:cubicBezTo>
                  <a:cubicBezTo>
                    <a:pt x="306" y="533"/>
                    <a:pt x="347" y="499"/>
                    <a:pt x="332" y="437"/>
                  </a:cubicBezTo>
                  <a:cubicBezTo>
                    <a:pt x="306" y="302"/>
                    <a:pt x="197" y="167"/>
                    <a:pt x="146" y="33"/>
                  </a:cubicBezTo>
                  <a:cubicBezTo>
                    <a:pt x="131" y="10"/>
                    <a:pt x="111" y="1"/>
                    <a:pt x="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9"/>
            <p:cNvSpPr/>
            <p:nvPr/>
          </p:nvSpPr>
          <p:spPr>
            <a:xfrm>
              <a:off x="1959475" y="2165500"/>
              <a:ext cx="10250" cy="12600"/>
            </a:xfrm>
            <a:custGeom>
              <a:avLst/>
              <a:gdLst/>
              <a:ahLst/>
              <a:cxnLst/>
              <a:rect l="l" t="t" r="r" b="b"/>
              <a:pathLst>
                <a:path w="410" h="504" extrusionOk="0">
                  <a:moveTo>
                    <a:pt x="105" y="0"/>
                  </a:moveTo>
                  <a:cubicBezTo>
                    <a:pt x="55" y="0"/>
                    <a:pt x="1" y="63"/>
                    <a:pt x="45" y="122"/>
                  </a:cubicBezTo>
                  <a:cubicBezTo>
                    <a:pt x="148" y="231"/>
                    <a:pt x="206" y="340"/>
                    <a:pt x="282" y="468"/>
                  </a:cubicBezTo>
                  <a:cubicBezTo>
                    <a:pt x="290" y="494"/>
                    <a:pt x="306" y="504"/>
                    <a:pt x="323" y="504"/>
                  </a:cubicBezTo>
                  <a:cubicBezTo>
                    <a:pt x="362" y="504"/>
                    <a:pt x="409" y="453"/>
                    <a:pt x="392" y="417"/>
                  </a:cubicBezTo>
                  <a:cubicBezTo>
                    <a:pt x="308" y="282"/>
                    <a:pt x="231" y="148"/>
                    <a:pt x="148" y="19"/>
                  </a:cubicBezTo>
                  <a:cubicBezTo>
                    <a:pt x="136" y="6"/>
                    <a:pt x="121" y="0"/>
                    <a:pt x="10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9"/>
            <p:cNvSpPr/>
            <p:nvPr/>
          </p:nvSpPr>
          <p:spPr>
            <a:xfrm>
              <a:off x="1989000" y="2138200"/>
              <a:ext cx="13925" cy="8075"/>
            </a:xfrm>
            <a:custGeom>
              <a:avLst/>
              <a:gdLst/>
              <a:ahLst/>
              <a:cxnLst/>
              <a:rect l="l" t="t" r="r" b="b"/>
              <a:pathLst>
                <a:path w="557" h="323" extrusionOk="0">
                  <a:moveTo>
                    <a:pt x="470" y="0"/>
                  </a:moveTo>
                  <a:cubicBezTo>
                    <a:pt x="461" y="0"/>
                    <a:pt x="451" y="4"/>
                    <a:pt x="442" y="15"/>
                  </a:cubicBezTo>
                  <a:cubicBezTo>
                    <a:pt x="307" y="66"/>
                    <a:pt x="173" y="149"/>
                    <a:pt x="64" y="201"/>
                  </a:cubicBezTo>
                  <a:cubicBezTo>
                    <a:pt x="1" y="242"/>
                    <a:pt x="23" y="323"/>
                    <a:pt x="79" y="323"/>
                  </a:cubicBezTo>
                  <a:cubicBezTo>
                    <a:pt x="92" y="323"/>
                    <a:pt x="106" y="319"/>
                    <a:pt x="121" y="310"/>
                  </a:cubicBezTo>
                  <a:cubicBezTo>
                    <a:pt x="250" y="252"/>
                    <a:pt x="384" y="201"/>
                    <a:pt x="493" y="117"/>
                  </a:cubicBezTo>
                  <a:cubicBezTo>
                    <a:pt x="557" y="96"/>
                    <a:pt x="515" y="0"/>
                    <a:pt x="47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9"/>
            <p:cNvSpPr/>
            <p:nvPr/>
          </p:nvSpPr>
          <p:spPr>
            <a:xfrm>
              <a:off x="1963550" y="2107425"/>
              <a:ext cx="14775" cy="11450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486" y="0"/>
                  </a:moveTo>
                  <a:cubicBezTo>
                    <a:pt x="472" y="0"/>
                    <a:pt x="456" y="4"/>
                    <a:pt x="440" y="14"/>
                  </a:cubicBezTo>
                  <a:cubicBezTo>
                    <a:pt x="338" y="123"/>
                    <a:pt x="203" y="226"/>
                    <a:pt x="68" y="335"/>
                  </a:cubicBezTo>
                  <a:cubicBezTo>
                    <a:pt x="0" y="377"/>
                    <a:pt x="60" y="457"/>
                    <a:pt x="113" y="457"/>
                  </a:cubicBezTo>
                  <a:cubicBezTo>
                    <a:pt x="124" y="457"/>
                    <a:pt x="136" y="453"/>
                    <a:pt x="145" y="444"/>
                  </a:cubicBezTo>
                  <a:cubicBezTo>
                    <a:pt x="280" y="335"/>
                    <a:pt x="415" y="226"/>
                    <a:pt x="549" y="123"/>
                  </a:cubicBezTo>
                  <a:cubicBezTo>
                    <a:pt x="591" y="76"/>
                    <a:pt x="548" y="0"/>
                    <a:pt x="4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9"/>
            <p:cNvSpPr/>
            <p:nvPr/>
          </p:nvSpPr>
          <p:spPr>
            <a:xfrm>
              <a:off x="1933525" y="2083850"/>
              <a:ext cx="10650" cy="11775"/>
            </a:xfrm>
            <a:custGeom>
              <a:avLst/>
              <a:gdLst/>
              <a:ahLst/>
              <a:cxnLst/>
              <a:rect l="l" t="t" r="r" b="b"/>
              <a:pathLst>
                <a:path w="426" h="471" extrusionOk="0">
                  <a:moveTo>
                    <a:pt x="321" y="0"/>
                  </a:moveTo>
                  <a:cubicBezTo>
                    <a:pt x="304" y="0"/>
                    <a:pt x="289" y="6"/>
                    <a:pt x="281" y="21"/>
                  </a:cubicBezTo>
                  <a:cubicBezTo>
                    <a:pt x="198" y="155"/>
                    <a:pt x="121" y="264"/>
                    <a:pt x="38" y="367"/>
                  </a:cubicBezTo>
                  <a:cubicBezTo>
                    <a:pt x="1" y="427"/>
                    <a:pt x="47" y="471"/>
                    <a:pt x="96" y="471"/>
                  </a:cubicBezTo>
                  <a:cubicBezTo>
                    <a:pt x="114" y="471"/>
                    <a:pt x="133" y="465"/>
                    <a:pt x="147" y="450"/>
                  </a:cubicBezTo>
                  <a:cubicBezTo>
                    <a:pt x="224" y="316"/>
                    <a:pt x="307" y="207"/>
                    <a:pt x="384" y="104"/>
                  </a:cubicBezTo>
                  <a:cubicBezTo>
                    <a:pt x="426" y="44"/>
                    <a:pt x="367" y="0"/>
                    <a:pt x="32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9"/>
            <p:cNvSpPr/>
            <p:nvPr/>
          </p:nvSpPr>
          <p:spPr>
            <a:xfrm>
              <a:off x="1897100" y="2079400"/>
              <a:ext cx="6475" cy="13575"/>
            </a:xfrm>
            <a:custGeom>
              <a:avLst/>
              <a:gdLst/>
              <a:ahLst/>
              <a:cxnLst/>
              <a:rect l="l" t="t" r="r" b="b"/>
              <a:pathLst>
                <a:path w="259" h="543" extrusionOk="0">
                  <a:moveTo>
                    <a:pt x="163" y="0"/>
                  </a:moveTo>
                  <a:cubicBezTo>
                    <a:pt x="140" y="0"/>
                    <a:pt x="118" y="12"/>
                    <a:pt x="109" y="38"/>
                  </a:cubicBezTo>
                  <a:cubicBezTo>
                    <a:pt x="77" y="199"/>
                    <a:pt x="52" y="333"/>
                    <a:pt x="0" y="468"/>
                  </a:cubicBezTo>
                  <a:cubicBezTo>
                    <a:pt x="0" y="513"/>
                    <a:pt x="38" y="543"/>
                    <a:pt x="74" y="543"/>
                  </a:cubicBezTo>
                  <a:cubicBezTo>
                    <a:pt x="99" y="543"/>
                    <a:pt x="124" y="528"/>
                    <a:pt x="135" y="494"/>
                  </a:cubicBezTo>
                  <a:cubicBezTo>
                    <a:pt x="161" y="359"/>
                    <a:pt x="212" y="224"/>
                    <a:pt x="238" y="96"/>
                  </a:cubicBezTo>
                  <a:cubicBezTo>
                    <a:pt x="259" y="41"/>
                    <a:pt x="208" y="0"/>
                    <a:pt x="16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9"/>
            <p:cNvSpPr/>
            <p:nvPr/>
          </p:nvSpPr>
          <p:spPr>
            <a:xfrm>
              <a:off x="1856050" y="2095050"/>
              <a:ext cx="11350" cy="10125"/>
            </a:xfrm>
            <a:custGeom>
              <a:avLst/>
              <a:gdLst/>
              <a:ahLst/>
              <a:cxnLst/>
              <a:rect l="l" t="t" r="r" b="b"/>
              <a:pathLst>
                <a:path w="454" h="405" extrusionOk="0">
                  <a:moveTo>
                    <a:pt x="98" y="0"/>
                  </a:moveTo>
                  <a:cubicBezTo>
                    <a:pt x="48" y="0"/>
                    <a:pt x="0" y="68"/>
                    <a:pt x="39" y="111"/>
                  </a:cubicBezTo>
                  <a:cubicBezTo>
                    <a:pt x="148" y="214"/>
                    <a:pt x="225" y="297"/>
                    <a:pt x="334" y="374"/>
                  </a:cubicBezTo>
                  <a:cubicBezTo>
                    <a:pt x="347" y="396"/>
                    <a:pt x="363" y="405"/>
                    <a:pt x="377" y="405"/>
                  </a:cubicBezTo>
                  <a:cubicBezTo>
                    <a:pt x="419" y="405"/>
                    <a:pt x="453" y="335"/>
                    <a:pt x="411" y="297"/>
                  </a:cubicBezTo>
                  <a:cubicBezTo>
                    <a:pt x="334" y="188"/>
                    <a:pt x="225" y="111"/>
                    <a:pt x="148" y="28"/>
                  </a:cubicBezTo>
                  <a:cubicBezTo>
                    <a:pt x="133" y="8"/>
                    <a:pt x="115" y="0"/>
                    <a:pt x="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9"/>
            <p:cNvSpPr/>
            <p:nvPr/>
          </p:nvSpPr>
          <p:spPr>
            <a:xfrm>
              <a:off x="1834225" y="2330975"/>
              <a:ext cx="350250" cy="121075"/>
            </a:xfrm>
            <a:custGeom>
              <a:avLst/>
              <a:gdLst/>
              <a:ahLst/>
              <a:cxnLst/>
              <a:rect l="l" t="t" r="r" b="b"/>
              <a:pathLst>
                <a:path w="14010" h="4843" extrusionOk="0">
                  <a:moveTo>
                    <a:pt x="1" y="0"/>
                  </a:moveTo>
                  <a:lnTo>
                    <a:pt x="1" y="0"/>
                  </a:lnTo>
                  <a:cubicBezTo>
                    <a:pt x="591" y="1174"/>
                    <a:pt x="3105" y="2457"/>
                    <a:pt x="4330" y="3098"/>
                  </a:cubicBezTo>
                  <a:cubicBezTo>
                    <a:pt x="5511" y="3688"/>
                    <a:pt x="6845" y="4221"/>
                    <a:pt x="8076" y="4593"/>
                  </a:cubicBezTo>
                  <a:cubicBezTo>
                    <a:pt x="8854" y="4787"/>
                    <a:pt x="9648" y="4842"/>
                    <a:pt x="10446" y="4842"/>
                  </a:cubicBezTo>
                  <a:cubicBezTo>
                    <a:pt x="11489" y="4842"/>
                    <a:pt x="12537" y="4748"/>
                    <a:pt x="13561" y="4748"/>
                  </a:cubicBezTo>
                  <a:cubicBezTo>
                    <a:pt x="13691" y="4748"/>
                    <a:pt x="13822" y="4750"/>
                    <a:pt x="13951" y="4753"/>
                  </a:cubicBezTo>
                  <a:lnTo>
                    <a:pt x="14009" y="4753"/>
                  </a:lnTo>
                  <a:cubicBezTo>
                    <a:pt x="10103" y="802"/>
                    <a:pt x="5190" y="32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9"/>
            <p:cNvSpPr/>
            <p:nvPr/>
          </p:nvSpPr>
          <p:spPr>
            <a:xfrm>
              <a:off x="1872150" y="2348000"/>
              <a:ext cx="311175" cy="104150"/>
            </a:xfrm>
            <a:custGeom>
              <a:avLst/>
              <a:gdLst/>
              <a:ahLst/>
              <a:cxnLst/>
              <a:rect l="l" t="t" r="r" b="b"/>
              <a:pathLst>
                <a:path w="12447" h="4166" extrusionOk="0">
                  <a:moveTo>
                    <a:pt x="123" y="1"/>
                  </a:moveTo>
                  <a:cubicBezTo>
                    <a:pt x="42" y="1"/>
                    <a:pt x="1" y="103"/>
                    <a:pt x="87" y="147"/>
                  </a:cubicBezTo>
                  <a:cubicBezTo>
                    <a:pt x="1960" y="948"/>
                    <a:pt x="3961" y="1378"/>
                    <a:pt x="5943" y="1936"/>
                  </a:cubicBezTo>
                  <a:cubicBezTo>
                    <a:pt x="8105" y="2578"/>
                    <a:pt x="10215" y="3379"/>
                    <a:pt x="12300" y="4155"/>
                  </a:cubicBezTo>
                  <a:cubicBezTo>
                    <a:pt x="12314" y="4162"/>
                    <a:pt x="12328" y="4165"/>
                    <a:pt x="12340" y="4165"/>
                  </a:cubicBezTo>
                  <a:cubicBezTo>
                    <a:pt x="12420" y="4165"/>
                    <a:pt x="12446" y="4039"/>
                    <a:pt x="12357" y="3995"/>
                  </a:cubicBezTo>
                  <a:cubicBezTo>
                    <a:pt x="10299" y="3245"/>
                    <a:pt x="8265" y="2469"/>
                    <a:pt x="6181" y="1859"/>
                  </a:cubicBezTo>
                  <a:cubicBezTo>
                    <a:pt x="4180" y="1243"/>
                    <a:pt x="2095" y="839"/>
                    <a:pt x="171" y="12"/>
                  </a:cubicBezTo>
                  <a:cubicBezTo>
                    <a:pt x="154" y="4"/>
                    <a:pt x="138" y="1"/>
                    <a:pt x="12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9"/>
            <p:cNvSpPr/>
            <p:nvPr/>
          </p:nvSpPr>
          <p:spPr>
            <a:xfrm>
              <a:off x="2076625" y="2389075"/>
              <a:ext cx="43700" cy="50225"/>
            </a:xfrm>
            <a:custGeom>
              <a:avLst/>
              <a:gdLst/>
              <a:ahLst/>
              <a:cxnLst/>
              <a:rect l="l" t="t" r="r" b="b"/>
              <a:pathLst>
                <a:path w="1748" h="2009" extrusionOk="0">
                  <a:moveTo>
                    <a:pt x="126" y="1"/>
                  </a:moveTo>
                  <a:cubicBezTo>
                    <a:pt x="66" y="1"/>
                    <a:pt x="0" y="92"/>
                    <a:pt x="61" y="133"/>
                  </a:cubicBezTo>
                  <a:cubicBezTo>
                    <a:pt x="407" y="479"/>
                    <a:pt x="785" y="749"/>
                    <a:pt x="1132" y="1069"/>
                  </a:cubicBezTo>
                  <a:cubicBezTo>
                    <a:pt x="1343" y="1255"/>
                    <a:pt x="1638" y="1467"/>
                    <a:pt x="1266" y="1627"/>
                  </a:cubicBezTo>
                  <a:cubicBezTo>
                    <a:pt x="1023" y="1736"/>
                    <a:pt x="753" y="1762"/>
                    <a:pt x="516" y="1845"/>
                  </a:cubicBezTo>
                  <a:cubicBezTo>
                    <a:pt x="440" y="1892"/>
                    <a:pt x="460" y="2009"/>
                    <a:pt x="543" y="2009"/>
                  </a:cubicBezTo>
                  <a:cubicBezTo>
                    <a:pt x="550" y="2009"/>
                    <a:pt x="559" y="2008"/>
                    <a:pt x="567" y="2006"/>
                  </a:cubicBezTo>
                  <a:cubicBezTo>
                    <a:pt x="946" y="1871"/>
                    <a:pt x="1369" y="1820"/>
                    <a:pt x="1690" y="1550"/>
                  </a:cubicBezTo>
                  <a:cubicBezTo>
                    <a:pt x="1715" y="1550"/>
                    <a:pt x="1748" y="1499"/>
                    <a:pt x="1715" y="1467"/>
                  </a:cubicBezTo>
                  <a:cubicBezTo>
                    <a:pt x="1292" y="883"/>
                    <a:pt x="676" y="505"/>
                    <a:pt x="170" y="24"/>
                  </a:cubicBezTo>
                  <a:cubicBezTo>
                    <a:pt x="157" y="7"/>
                    <a:pt x="142" y="1"/>
                    <a:pt x="12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9"/>
            <p:cNvSpPr/>
            <p:nvPr/>
          </p:nvSpPr>
          <p:spPr>
            <a:xfrm>
              <a:off x="2002175" y="2370200"/>
              <a:ext cx="55925" cy="47675"/>
            </a:xfrm>
            <a:custGeom>
              <a:avLst/>
              <a:gdLst/>
              <a:ahLst/>
              <a:cxnLst/>
              <a:rect l="l" t="t" r="r" b="b"/>
              <a:pathLst>
                <a:path w="2237" h="1907" extrusionOk="0">
                  <a:moveTo>
                    <a:pt x="1075" y="0"/>
                  </a:moveTo>
                  <a:cubicBezTo>
                    <a:pt x="1015" y="0"/>
                    <a:pt x="951" y="57"/>
                    <a:pt x="1005" y="112"/>
                  </a:cubicBezTo>
                  <a:cubicBezTo>
                    <a:pt x="1301" y="532"/>
                    <a:pt x="1690" y="908"/>
                    <a:pt x="2000" y="1341"/>
                  </a:cubicBezTo>
                  <a:lnTo>
                    <a:pt x="2000" y="1341"/>
                  </a:lnTo>
                  <a:cubicBezTo>
                    <a:pt x="1364" y="1484"/>
                    <a:pt x="708" y="1540"/>
                    <a:pt x="75" y="1741"/>
                  </a:cubicBezTo>
                  <a:cubicBezTo>
                    <a:pt x="1" y="1793"/>
                    <a:pt x="13" y="1906"/>
                    <a:pt x="95" y="1906"/>
                  </a:cubicBezTo>
                  <a:cubicBezTo>
                    <a:pt x="105" y="1906"/>
                    <a:pt x="115" y="1905"/>
                    <a:pt x="127" y="1901"/>
                  </a:cubicBezTo>
                  <a:cubicBezTo>
                    <a:pt x="794" y="1690"/>
                    <a:pt x="1486" y="1638"/>
                    <a:pt x="2160" y="1478"/>
                  </a:cubicBezTo>
                  <a:cubicBezTo>
                    <a:pt x="2211" y="1478"/>
                    <a:pt x="2237" y="1395"/>
                    <a:pt x="2211" y="1369"/>
                  </a:cubicBezTo>
                  <a:cubicBezTo>
                    <a:pt x="1891" y="888"/>
                    <a:pt x="1461" y="490"/>
                    <a:pt x="1140" y="35"/>
                  </a:cubicBezTo>
                  <a:cubicBezTo>
                    <a:pt x="1125" y="10"/>
                    <a:pt x="1100" y="0"/>
                    <a:pt x="107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9"/>
            <p:cNvSpPr/>
            <p:nvPr/>
          </p:nvSpPr>
          <p:spPr>
            <a:xfrm>
              <a:off x="1957375" y="2358400"/>
              <a:ext cx="34675" cy="38725"/>
            </a:xfrm>
            <a:custGeom>
              <a:avLst/>
              <a:gdLst/>
              <a:ahLst/>
              <a:cxnLst/>
              <a:rect l="l" t="t" r="r" b="b"/>
              <a:pathLst>
                <a:path w="1387" h="1549" extrusionOk="0">
                  <a:moveTo>
                    <a:pt x="804" y="0"/>
                  </a:moveTo>
                  <a:cubicBezTo>
                    <a:pt x="753" y="0"/>
                    <a:pt x="706" y="60"/>
                    <a:pt x="745" y="128"/>
                  </a:cubicBezTo>
                  <a:cubicBezTo>
                    <a:pt x="917" y="426"/>
                    <a:pt x="1134" y="750"/>
                    <a:pt x="1211" y="1093"/>
                  </a:cubicBezTo>
                  <a:lnTo>
                    <a:pt x="1211" y="1093"/>
                  </a:lnTo>
                  <a:cubicBezTo>
                    <a:pt x="857" y="1235"/>
                    <a:pt x="476" y="1313"/>
                    <a:pt x="71" y="1385"/>
                  </a:cubicBezTo>
                  <a:cubicBezTo>
                    <a:pt x="0" y="1409"/>
                    <a:pt x="17" y="1549"/>
                    <a:pt x="106" y="1549"/>
                  </a:cubicBezTo>
                  <a:cubicBezTo>
                    <a:pt x="114" y="1549"/>
                    <a:pt x="121" y="1548"/>
                    <a:pt x="129" y="1546"/>
                  </a:cubicBezTo>
                  <a:cubicBezTo>
                    <a:pt x="527" y="1469"/>
                    <a:pt x="931" y="1360"/>
                    <a:pt x="1329" y="1225"/>
                  </a:cubicBezTo>
                  <a:cubicBezTo>
                    <a:pt x="1386" y="1225"/>
                    <a:pt x="1386" y="1174"/>
                    <a:pt x="1386" y="1148"/>
                  </a:cubicBezTo>
                  <a:cubicBezTo>
                    <a:pt x="1303" y="744"/>
                    <a:pt x="1066" y="398"/>
                    <a:pt x="873" y="51"/>
                  </a:cubicBezTo>
                  <a:cubicBezTo>
                    <a:pt x="856" y="15"/>
                    <a:pt x="830" y="0"/>
                    <a:pt x="80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9"/>
            <p:cNvSpPr/>
            <p:nvPr/>
          </p:nvSpPr>
          <p:spPr>
            <a:xfrm>
              <a:off x="1912650" y="2351950"/>
              <a:ext cx="21825" cy="27225"/>
            </a:xfrm>
            <a:custGeom>
              <a:avLst/>
              <a:gdLst/>
              <a:ahLst/>
              <a:cxnLst/>
              <a:rect l="l" t="t" r="r" b="b"/>
              <a:pathLst>
                <a:path w="873" h="1089" extrusionOk="0">
                  <a:moveTo>
                    <a:pt x="552" y="1"/>
                  </a:moveTo>
                  <a:cubicBezTo>
                    <a:pt x="506" y="1"/>
                    <a:pt x="460" y="36"/>
                    <a:pt x="475" y="98"/>
                  </a:cubicBezTo>
                  <a:cubicBezTo>
                    <a:pt x="547" y="318"/>
                    <a:pt x="646" y="517"/>
                    <a:pt x="701" y="740"/>
                  </a:cubicBezTo>
                  <a:lnTo>
                    <a:pt x="701" y="740"/>
                  </a:lnTo>
                  <a:cubicBezTo>
                    <a:pt x="502" y="827"/>
                    <a:pt x="289" y="873"/>
                    <a:pt x="71" y="925"/>
                  </a:cubicBezTo>
                  <a:cubicBezTo>
                    <a:pt x="1" y="972"/>
                    <a:pt x="16" y="1089"/>
                    <a:pt x="103" y="1089"/>
                  </a:cubicBezTo>
                  <a:cubicBezTo>
                    <a:pt x="111" y="1089"/>
                    <a:pt x="119" y="1088"/>
                    <a:pt x="129" y="1085"/>
                  </a:cubicBezTo>
                  <a:cubicBezTo>
                    <a:pt x="366" y="1002"/>
                    <a:pt x="610" y="951"/>
                    <a:pt x="847" y="842"/>
                  </a:cubicBezTo>
                  <a:cubicBezTo>
                    <a:pt x="873" y="816"/>
                    <a:pt x="873" y="790"/>
                    <a:pt x="873" y="765"/>
                  </a:cubicBezTo>
                  <a:cubicBezTo>
                    <a:pt x="821" y="521"/>
                    <a:pt x="712" y="284"/>
                    <a:pt x="635" y="66"/>
                  </a:cubicBezTo>
                  <a:cubicBezTo>
                    <a:pt x="624" y="21"/>
                    <a:pt x="588" y="1"/>
                    <a:pt x="5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9"/>
            <p:cNvSpPr/>
            <p:nvPr/>
          </p:nvSpPr>
          <p:spPr>
            <a:xfrm>
              <a:off x="2004700" y="237170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0"/>
                  </a:moveTo>
                  <a:cubicBezTo>
                    <a:pt x="0" y="0"/>
                    <a:pt x="0" y="270"/>
                    <a:pt x="160" y="270"/>
                  </a:cubicBezTo>
                  <a:cubicBezTo>
                    <a:pt x="346" y="270"/>
                    <a:pt x="346" y="0"/>
                    <a:pt x="16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9"/>
            <p:cNvSpPr/>
            <p:nvPr/>
          </p:nvSpPr>
          <p:spPr>
            <a:xfrm>
              <a:off x="1996025" y="236240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9"/>
            <p:cNvSpPr/>
            <p:nvPr/>
          </p:nvSpPr>
          <p:spPr>
            <a:xfrm>
              <a:off x="1941825" y="23810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9"/>
            <p:cNvSpPr/>
            <p:nvPr/>
          </p:nvSpPr>
          <p:spPr>
            <a:xfrm>
              <a:off x="1932525" y="2386450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47" y="263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9"/>
            <p:cNvSpPr/>
            <p:nvPr/>
          </p:nvSpPr>
          <p:spPr>
            <a:xfrm>
              <a:off x="1857650" y="23415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1"/>
                  </a:moveTo>
                  <a:cubicBezTo>
                    <a:pt x="0" y="1"/>
                    <a:pt x="0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9"/>
            <p:cNvSpPr/>
            <p:nvPr/>
          </p:nvSpPr>
          <p:spPr>
            <a:xfrm>
              <a:off x="2054075" y="2024225"/>
              <a:ext cx="215225" cy="318150"/>
            </a:xfrm>
            <a:custGeom>
              <a:avLst/>
              <a:gdLst/>
              <a:ahLst/>
              <a:cxnLst/>
              <a:rect l="l" t="t" r="r" b="b"/>
              <a:pathLst>
                <a:path w="8609" h="12726" extrusionOk="0">
                  <a:moveTo>
                    <a:pt x="1" y="0"/>
                  </a:moveTo>
                  <a:lnTo>
                    <a:pt x="1" y="0"/>
                  </a:lnTo>
                  <a:cubicBezTo>
                    <a:pt x="52" y="2675"/>
                    <a:pt x="1335" y="6094"/>
                    <a:pt x="3047" y="8127"/>
                  </a:cubicBezTo>
                  <a:cubicBezTo>
                    <a:pt x="3900" y="9140"/>
                    <a:pt x="4862" y="10000"/>
                    <a:pt x="5933" y="10801"/>
                  </a:cubicBezTo>
                  <a:cubicBezTo>
                    <a:pt x="6684" y="11385"/>
                    <a:pt x="7486" y="12347"/>
                    <a:pt x="8448" y="12565"/>
                  </a:cubicBezTo>
                  <a:lnTo>
                    <a:pt x="8448" y="12726"/>
                  </a:lnTo>
                  <a:cubicBezTo>
                    <a:pt x="8608" y="9782"/>
                    <a:pt x="8448" y="6895"/>
                    <a:pt x="6626" y="4439"/>
                  </a:cubicBezTo>
                  <a:cubicBezTo>
                    <a:pt x="5080" y="2406"/>
                    <a:pt x="2406" y="751"/>
                    <a:pt x="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9"/>
            <p:cNvSpPr/>
            <p:nvPr/>
          </p:nvSpPr>
          <p:spPr>
            <a:xfrm>
              <a:off x="2081975" y="2058275"/>
              <a:ext cx="180375" cy="273925"/>
            </a:xfrm>
            <a:custGeom>
              <a:avLst/>
              <a:gdLst/>
              <a:ahLst/>
              <a:cxnLst/>
              <a:rect l="l" t="t" r="r" b="b"/>
              <a:pathLst>
                <a:path w="7215" h="10957" extrusionOk="0">
                  <a:moveTo>
                    <a:pt x="128" y="0"/>
                  </a:moveTo>
                  <a:cubicBezTo>
                    <a:pt x="61" y="0"/>
                    <a:pt x="1" y="77"/>
                    <a:pt x="58" y="139"/>
                  </a:cubicBezTo>
                  <a:cubicBezTo>
                    <a:pt x="1559" y="1550"/>
                    <a:pt x="2598" y="3449"/>
                    <a:pt x="3746" y="5136"/>
                  </a:cubicBezTo>
                  <a:cubicBezTo>
                    <a:pt x="5029" y="6951"/>
                    <a:pt x="6184" y="8875"/>
                    <a:pt x="7062" y="10908"/>
                  </a:cubicBezTo>
                  <a:cubicBezTo>
                    <a:pt x="7071" y="10942"/>
                    <a:pt x="7091" y="10956"/>
                    <a:pt x="7114" y="10956"/>
                  </a:cubicBezTo>
                  <a:cubicBezTo>
                    <a:pt x="7160" y="10956"/>
                    <a:pt x="7214" y="10898"/>
                    <a:pt x="7197" y="10825"/>
                  </a:cubicBezTo>
                  <a:cubicBezTo>
                    <a:pt x="6286" y="8715"/>
                    <a:pt x="5087" y="6791"/>
                    <a:pt x="3778" y="4892"/>
                  </a:cubicBezTo>
                  <a:cubicBezTo>
                    <a:pt x="2656" y="3263"/>
                    <a:pt x="1636" y="1390"/>
                    <a:pt x="193" y="30"/>
                  </a:cubicBezTo>
                  <a:cubicBezTo>
                    <a:pt x="174" y="9"/>
                    <a:pt x="150" y="0"/>
                    <a:pt x="12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9"/>
            <p:cNvSpPr/>
            <p:nvPr/>
          </p:nvSpPr>
          <p:spPr>
            <a:xfrm>
              <a:off x="2186650" y="2235400"/>
              <a:ext cx="60200" cy="52175"/>
            </a:xfrm>
            <a:custGeom>
              <a:avLst/>
              <a:gdLst/>
              <a:ahLst/>
              <a:cxnLst/>
              <a:rect l="l" t="t" r="r" b="b"/>
              <a:pathLst>
                <a:path w="2408" h="2087" extrusionOk="0">
                  <a:moveTo>
                    <a:pt x="2333" y="1"/>
                  </a:moveTo>
                  <a:cubicBezTo>
                    <a:pt x="2293" y="1"/>
                    <a:pt x="2247" y="26"/>
                    <a:pt x="2234" y="78"/>
                  </a:cubicBezTo>
                  <a:cubicBezTo>
                    <a:pt x="2234" y="373"/>
                    <a:pt x="2208" y="668"/>
                    <a:pt x="2183" y="963"/>
                  </a:cubicBezTo>
                  <a:cubicBezTo>
                    <a:pt x="2157" y="1200"/>
                    <a:pt x="2183" y="1925"/>
                    <a:pt x="1913" y="1925"/>
                  </a:cubicBezTo>
                  <a:cubicBezTo>
                    <a:pt x="1323" y="1925"/>
                    <a:pt x="682" y="1630"/>
                    <a:pt x="175" y="1392"/>
                  </a:cubicBezTo>
                  <a:cubicBezTo>
                    <a:pt x="164" y="1389"/>
                    <a:pt x="154" y="1388"/>
                    <a:pt x="144" y="1388"/>
                  </a:cubicBezTo>
                  <a:cubicBezTo>
                    <a:pt x="57" y="1388"/>
                    <a:pt x="0" y="1501"/>
                    <a:pt x="98" y="1553"/>
                  </a:cubicBezTo>
                  <a:cubicBezTo>
                    <a:pt x="689" y="1805"/>
                    <a:pt x="1350" y="2087"/>
                    <a:pt x="2014" y="2087"/>
                  </a:cubicBezTo>
                  <a:cubicBezTo>
                    <a:pt x="2043" y="2087"/>
                    <a:pt x="2071" y="2086"/>
                    <a:pt x="2099" y="2085"/>
                  </a:cubicBezTo>
                  <a:cubicBezTo>
                    <a:pt x="2157" y="2085"/>
                    <a:pt x="2183" y="2059"/>
                    <a:pt x="2183" y="2034"/>
                  </a:cubicBezTo>
                  <a:cubicBezTo>
                    <a:pt x="2285" y="1392"/>
                    <a:pt x="2369" y="719"/>
                    <a:pt x="2394" y="78"/>
                  </a:cubicBezTo>
                  <a:cubicBezTo>
                    <a:pt x="2407" y="26"/>
                    <a:pt x="2373" y="1"/>
                    <a:pt x="233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9"/>
            <p:cNvSpPr/>
            <p:nvPr/>
          </p:nvSpPr>
          <p:spPr>
            <a:xfrm>
              <a:off x="2146550" y="2169225"/>
              <a:ext cx="67900" cy="63475"/>
            </a:xfrm>
            <a:custGeom>
              <a:avLst/>
              <a:gdLst/>
              <a:ahLst/>
              <a:cxnLst/>
              <a:rect l="l" t="t" r="r" b="b"/>
              <a:pathLst>
                <a:path w="2716" h="2539" extrusionOk="0">
                  <a:moveTo>
                    <a:pt x="2520" y="0"/>
                  </a:moveTo>
                  <a:cubicBezTo>
                    <a:pt x="2480" y="0"/>
                    <a:pt x="2433" y="27"/>
                    <a:pt x="2420" y="82"/>
                  </a:cubicBezTo>
                  <a:cubicBezTo>
                    <a:pt x="2420" y="428"/>
                    <a:pt x="2639" y="2378"/>
                    <a:pt x="2209" y="2378"/>
                  </a:cubicBezTo>
                  <a:cubicBezTo>
                    <a:pt x="1516" y="2353"/>
                    <a:pt x="740" y="2083"/>
                    <a:pt x="150" y="1737"/>
                  </a:cubicBezTo>
                  <a:cubicBezTo>
                    <a:pt x="140" y="1730"/>
                    <a:pt x="129" y="1727"/>
                    <a:pt x="119" y="1727"/>
                  </a:cubicBezTo>
                  <a:cubicBezTo>
                    <a:pt x="53" y="1727"/>
                    <a:pt x="1" y="1853"/>
                    <a:pt x="73" y="1897"/>
                  </a:cubicBezTo>
                  <a:cubicBezTo>
                    <a:pt x="766" y="2301"/>
                    <a:pt x="1619" y="2539"/>
                    <a:pt x="2420" y="2539"/>
                  </a:cubicBezTo>
                  <a:cubicBezTo>
                    <a:pt x="2478" y="2539"/>
                    <a:pt x="2504" y="2513"/>
                    <a:pt x="2504" y="2487"/>
                  </a:cubicBezTo>
                  <a:cubicBezTo>
                    <a:pt x="2716" y="1685"/>
                    <a:pt x="2555" y="884"/>
                    <a:pt x="2581" y="82"/>
                  </a:cubicBezTo>
                  <a:cubicBezTo>
                    <a:pt x="2594" y="27"/>
                    <a:pt x="2560" y="0"/>
                    <a:pt x="252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9"/>
            <p:cNvSpPr/>
            <p:nvPr/>
          </p:nvSpPr>
          <p:spPr>
            <a:xfrm>
              <a:off x="2113775" y="2127850"/>
              <a:ext cx="64600" cy="53125"/>
            </a:xfrm>
            <a:custGeom>
              <a:avLst/>
              <a:gdLst/>
              <a:ahLst/>
              <a:cxnLst/>
              <a:rect l="l" t="t" r="r" b="b"/>
              <a:pathLst>
                <a:path w="2584" h="2125" extrusionOk="0">
                  <a:moveTo>
                    <a:pt x="2426" y="0"/>
                  </a:moveTo>
                  <a:cubicBezTo>
                    <a:pt x="2386" y="0"/>
                    <a:pt x="2346" y="28"/>
                    <a:pt x="2346" y="82"/>
                  </a:cubicBezTo>
                  <a:cubicBezTo>
                    <a:pt x="2372" y="429"/>
                    <a:pt x="2583" y="1897"/>
                    <a:pt x="2154" y="1949"/>
                  </a:cubicBezTo>
                  <a:cubicBezTo>
                    <a:pt x="2074" y="1959"/>
                    <a:pt x="1993" y="1963"/>
                    <a:pt x="1911" y="1963"/>
                  </a:cubicBezTo>
                  <a:cubicBezTo>
                    <a:pt x="1310" y="1963"/>
                    <a:pt x="669" y="1718"/>
                    <a:pt x="127" y="1577"/>
                  </a:cubicBezTo>
                  <a:cubicBezTo>
                    <a:pt x="119" y="1575"/>
                    <a:pt x="111" y="1574"/>
                    <a:pt x="104" y="1574"/>
                  </a:cubicBezTo>
                  <a:cubicBezTo>
                    <a:pt x="15" y="1574"/>
                    <a:pt x="0" y="1713"/>
                    <a:pt x="101" y="1737"/>
                  </a:cubicBezTo>
                  <a:cubicBezTo>
                    <a:pt x="473" y="1814"/>
                    <a:pt x="845" y="1923"/>
                    <a:pt x="1224" y="2006"/>
                  </a:cubicBezTo>
                  <a:cubicBezTo>
                    <a:pt x="1456" y="2044"/>
                    <a:pt x="1757" y="2125"/>
                    <a:pt x="2027" y="2125"/>
                  </a:cubicBezTo>
                  <a:cubicBezTo>
                    <a:pt x="2129" y="2125"/>
                    <a:pt x="2226" y="2113"/>
                    <a:pt x="2314" y="2083"/>
                  </a:cubicBezTo>
                  <a:cubicBezTo>
                    <a:pt x="2558" y="1974"/>
                    <a:pt x="2532" y="1551"/>
                    <a:pt x="2532" y="1365"/>
                  </a:cubicBezTo>
                  <a:cubicBezTo>
                    <a:pt x="2558" y="935"/>
                    <a:pt x="2532" y="505"/>
                    <a:pt x="2506" y="82"/>
                  </a:cubicBezTo>
                  <a:cubicBezTo>
                    <a:pt x="2506" y="28"/>
                    <a:pt x="2466" y="0"/>
                    <a:pt x="24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9"/>
            <p:cNvSpPr/>
            <p:nvPr/>
          </p:nvSpPr>
          <p:spPr>
            <a:xfrm>
              <a:off x="2080425" y="2081675"/>
              <a:ext cx="66525" cy="44475"/>
            </a:xfrm>
            <a:custGeom>
              <a:avLst/>
              <a:gdLst/>
              <a:ahLst/>
              <a:cxnLst/>
              <a:rect l="l" t="t" r="r" b="b"/>
              <a:pathLst>
                <a:path w="2661" h="1779" extrusionOk="0">
                  <a:moveTo>
                    <a:pt x="2285" y="0"/>
                  </a:moveTo>
                  <a:cubicBezTo>
                    <a:pt x="2245" y="0"/>
                    <a:pt x="2205" y="27"/>
                    <a:pt x="2205" y="82"/>
                  </a:cubicBezTo>
                  <a:cubicBezTo>
                    <a:pt x="2237" y="428"/>
                    <a:pt x="2474" y="1608"/>
                    <a:pt x="1968" y="1608"/>
                  </a:cubicBezTo>
                  <a:cubicBezTo>
                    <a:pt x="1377" y="1576"/>
                    <a:pt x="710" y="1256"/>
                    <a:pt x="178" y="1018"/>
                  </a:cubicBezTo>
                  <a:cubicBezTo>
                    <a:pt x="169" y="1016"/>
                    <a:pt x="160" y="1015"/>
                    <a:pt x="151" y="1015"/>
                  </a:cubicBezTo>
                  <a:cubicBezTo>
                    <a:pt x="57" y="1015"/>
                    <a:pt x="1" y="1132"/>
                    <a:pt x="95" y="1179"/>
                  </a:cubicBezTo>
                  <a:cubicBezTo>
                    <a:pt x="390" y="1313"/>
                    <a:pt x="710" y="1416"/>
                    <a:pt x="1031" y="1551"/>
                  </a:cubicBezTo>
                  <a:cubicBezTo>
                    <a:pt x="1309" y="1645"/>
                    <a:pt x="1670" y="1779"/>
                    <a:pt x="1987" y="1779"/>
                  </a:cubicBezTo>
                  <a:cubicBezTo>
                    <a:pt x="2035" y="1779"/>
                    <a:pt x="2082" y="1776"/>
                    <a:pt x="2128" y="1769"/>
                  </a:cubicBezTo>
                  <a:cubicBezTo>
                    <a:pt x="2660" y="1660"/>
                    <a:pt x="2397" y="454"/>
                    <a:pt x="2365" y="82"/>
                  </a:cubicBezTo>
                  <a:cubicBezTo>
                    <a:pt x="2365" y="27"/>
                    <a:pt x="2325" y="0"/>
                    <a:pt x="228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9"/>
            <p:cNvSpPr/>
            <p:nvPr/>
          </p:nvSpPr>
          <p:spPr>
            <a:xfrm>
              <a:off x="2164400" y="2105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69"/>
                    <a:pt x="161" y="269"/>
                  </a:cubicBezTo>
                  <a:cubicBezTo>
                    <a:pt x="347" y="269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9"/>
            <p:cNvSpPr/>
            <p:nvPr/>
          </p:nvSpPr>
          <p:spPr>
            <a:xfrm>
              <a:off x="2154925" y="209510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9"/>
            <p:cNvSpPr/>
            <p:nvPr/>
          </p:nvSpPr>
          <p:spPr>
            <a:xfrm>
              <a:off x="2152375" y="21090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1" y="0"/>
                  </a:moveTo>
                  <a:cubicBezTo>
                    <a:pt x="0" y="0"/>
                    <a:pt x="0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9"/>
            <p:cNvSpPr/>
            <p:nvPr/>
          </p:nvSpPr>
          <p:spPr>
            <a:xfrm>
              <a:off x="2110850" y="2146575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9"/>
            <p:cNvSpPr/>
            <p:nvPr/>
          </p:nvSpPr>
          <p:spPr>
            <a:xfrm>
              <a:off x="2101550" y="213390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1"/>
                  </a:moveTo>
                  <a:cubicBezTo>
                    <a:pt x="0" y="1"/>
                    <a:pt x="0" y="263"/>
                    <a:pt x="160" y="263"/>
                  </a:cubicBezTo>
                  <a:cubicBezTo>
                    <a:pt x="346" y="263"/>
                    <a:pt x="346" y="1"/>
                    <a:pt x="1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9"/>
            <p:cNvSpPr/>
            <p:nvPr/>
          </p:nvSpPr>
          <p:spPr>
            <a:xfrm>
              <a:off x="2096900" y="2147850"/>
              <a:ext cx="8675" cy="6750"/>
            </a:xfrm>
            <a:custGeom>
              <a:avLst/>
              <a:gdLst/>
              <a:ahLst/>
              <a:cxnLst/>
              <a:rect l="l" t="t" r="r" b="b"/>
              <a:pathLst>
                <a:path w="347" h="270" extrusionOk="0">
                  <a:moveTo>
                    <a:pt x="160" y="1"/>
                  </a:moveTo>
                  <a:cubicBezTo>
                    <a:pt x="0" y="1"/>
                    <a:pt x="0" y="270"/>
                    <a:pt x="160" y="270"/>
                  </a:cubicBezTo>
                  <a:cubicBezTo>
                    <a:pt x="346" y="270"/>
                    <a:pt x="346" y="1"/>
                    <a:pt x="1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9"/>
            <p:cNvSpPr/>
            <p:nvPr/>
          </p:nvSpPr>
          <p:spPr>
            <a:xfrm>
              <a:off x="2184450" y="2246150"/>
              <a:ext cx="8675" cy="6600"/>
            </a:xfrm>
            <a:custGeom>
              <a:avLst/>
              <a:gdLst/>
              <a:ahLst/>
              <a:cxnLst/>
              <a:rect l="l" t="t" r="r" b="b"/>
              <a:pathLst>
                <a:path w="347" h="264" extrusionOk="0">
                  <a:moveTo>
                    <a:pt x="160" y="0"/>
                  </a:moveTo>
                  <a:cubicBezTo>
                    <a:pt x="0" y="0"/>
                    <a:pt x="0" y="263"/>
                    <a:pt x="160" y="263"/>
                  </a:cubicBezTo>
                  <a:cubicBezTo>
                    <a:pt x="346" y="263"/>
                    <a:pt x="346" y="0"/>
                    <a:pt x="16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9"/>
            <p:cNvSpPr/>
            <p:nvPr/>
          </p:nvSpPr>
          <p:spPr>
            <a:xfrm>
              <a:off x="2170325" y="2242125"/>
              <a:ext cx="8700" cy="6600"/>
            </a:xfrm>
            <a:custGeom>
              <a:avLst/>
              <a:gdLst/>
              <a:ahLst/>
              <a:cxnLst/>
              <a:rect l="l" t="t" r="r" b="b"/>
              <a:pathLst>
                <a:path w="348" h="264" extrusionOk="0">
                  <a:moveTo>
                    <a:pt x="161" y="1"/>
                  </a:moveTo>
                  <a:cubicBezTo>
                    <a:pt x="1" y="1"/>
                    <a:pt x="1" y="264"/>
                    <a:pt x="161" y="264"/>
                  </a:cubicBezTo>
                  <a:cubicBezTo>
                    <a:pt x="347" y="264"/>
                    <a:pt x="347" y="1"/>
                    <a:pt x="16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9"/>
            <p:cNvSpPr/>
            <p:nvPr/>
          </p:nvSpPr>
          <p:spPr>
            <a:xfrm>
              <a:off x="2230450" y="220125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61" y="0"/>
                  </a:moveTo>
                  <a:cubicBezTo>
                    <a:pt x="1" y="0"/>
                    <a:pt x="1" y="270"/>
                    <a:pt x="161" y="270"/>
                  </a:cubicBezTo>
                  <a:cubicBezTo>
                    <a:pt x="347" y="270"/>
                    <a:pt x="347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9"/>
            <p:cNvSpPr/>
            <p:nvPr/>
          </p:nvSpPr>
          <p:spPr>
            <a:xfrm>
              <a:off x="2227725" y="2186025"/>
              <a:ext cx="8850" cy="6600"/>
            </a:xfrm>
            <a:custGeom>
              <a:avLst/>
              <a:gdLst/>
              <a:ahLst/>
              <a:cxnLst/>
              <a:rect l="l" t="t" r="r" b="b"/>
              <a:pathLst>
                <a:path w="354" h="264" extrusionOk="0">
                  <a:moveTo>
                    <a:pt x="161" y="0"/>
                  </a:moveTo>
                  <a:cubicBezTo>
                    <a:pt x="1" y="0"/>
                    <a:pt x="1" y="263"/>
                    <a:pt x="161" y="263"/>
                  </a:cubicBezTo>
                  <a:cubicBezTo>
                    <a:pt x="354" y="263"/>
                    <a:pt x="354" y="0"/>
                    <a:pt x="1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9"/>
            <p:cNvSpPr/>
            <p:nvPr/>
          </p:nvSpPr>
          <p:spPr>
            <a:xfrm>
              <a:off x="2068825" y="2068950"/>
              <a:ext cx="8675" cy="6775"/>
            </a:xfrm>
            <a:custGeom>
              <a:avLst/>
              <a:gdLst/>
              <a:ahLst/>
              <a:cxnLst/>
              <a:rect l="l" t="t" r="r" b="b"/>
              <a:pathLst>
                <a:path w="347" h="271" extrusionOk="0">
                  <a:moveTo>
                    <a:pt x="161" y="1"/>
                  </a:moveTo>
                  <a:cubicBezTo>
                    <a:pt x="1" y="1"/>
                    <a:pt x="1" y="270"/>
                    <a:pt x="161" y="270"/>
                  </a:cubicBezTo>
                  <a:cubicBezTo>
                    <a:pt x="347" y="270"/>
                    <a:pt x="347" y="1"/>
                    <a:pt x="16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9"/>
            <p:cNvSpPr/>
            <p:nvPr/>
          </p:nvSpPr>
          <p:spPr>
            <a:xfrm>
              <a:off x="1995225" y="2199400"/>
              <a:ext cx="280650" cy="251225"/>
            </a:xfrm>
            <a:custGeom>
              <a:avLst/>
              <a:gdLst/>
              <a:ahLst/>
              <a:cxnLst/>
              <a:rect l="l" t="t" r="r" b="b"/>
              <a:pathLst>
                <a:path w="11226" h="10049" extrusionOk="0">
                  <a:moveTo>
                    <a:pt x="2440" y="1"/>
                  </a:moveTo>
                  <a:cubicBezTo>
                    <a:pt x="2209" y="1"/>
                    <a:pt x="1997" y="115"/>
                    <a:pt x="1822" y="395"/>
                  </a:cubicBezTo>
                  <a:cubicBezTo>
                    <a:pt x="1476" y="985"/>
                    <a:pt x="3105" y="2832"/>
                    <a:pt x="3451" y="3390"/>
                  </a:cubicBezTo>
                  <a:cubicBezTo>
                    <a:pt x="2329" y="3499"/>
                    <a:pt x="1" y="3660"/>
                    <a:pt x="1553" y="5263"/>
                  </a:cubicBezTo>
                  <a:cubicBezTo>
                    <a:pt x="2329" y="6039"/>
                    <a:pt x="4041" y="6277"/>
                    <a:pt x="5029" y="6758"/>
                  </a:cubicBezTo>
                  <a:cubicBezTo>
                    <a:pt x="3849" y="7373"/>
                    <a:pt x="2034" y="8284"/>
                    <a:pt x="4202" y="9214"/>
                  </a:cubicBezTo>
                  <a:cubicBezTo>
                    <a:pt x="5587" y="9913"/>
                    <a:pt x="9410" y="9939"/>
                    <a:pt x="10962" y="10048"/>
                  </a:cubicBezTo>
                  <a:cubicBezTo>
                    <a:pt x="11039" y="8445"/>
                    <a:pt x="11225" y="4885"/>
                    <a:pt x="10827" y="3281"/>
                  </a:cubicBezTo>
                  <a:cubicBezTo>
                    <a:pt x="10542" y="2268"/>
                    <a:pt x="10212" y="1874"/>
                    <a:pt x="9891" y="1874"/>
                  </a:cubicBezTo>
                  <a:cubicBezTo>
                    <a:pt x="9367" y="1874"/>
                    <a:pt x="8868" y="2922"/>
                    <a:pt x="8634" y="4032"/>
                  </a:cubicBezTo>
                  <a:cubicBezTo>
                    <a:pt x="8009" y="2070"/>
                    <a:pt x="7295" y="108"/>
                    <a:pt x="6469" y="108"/>
                  </a:cubicBezTo>
                  <a:cubicBezTo>
                    <a:pt x="6023" y="108"/>
                    <a:pt x="5544" y="680"/>
                    <a:pt x="5029" y="2133"/>
                  </a:cubicBezTo>
                  <a:cubicBezTo>
                    <a:pt x="4623" y="1856"/>
                    <a:pt x="3373" y="1"/>
                    <a:pt x="24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9"/>
            <p:cNvSpPr/>
            <p:nvPr/>
          </p:nvSpPr>
          <p:spPr>
            <a:xfrm>
              <a:off x="2059350" y="2218275"/>
              <a:ext cx="211900" cy="238125"/>
            </a:xfrm>
            <a:custGeom>
              <a:avLst/>
              <a:gdLst/>
              <a:ahLst/>
              <a:cxnLst/>
              <a:rect l="l" t="t" r="r" b="b"/>
              <a:pathLst>
                <a:path w="8476" h="9525" extrusionOk="0">
                  <a:moveTo>
                    <a:pt x="188" y="1"/>
                  </a:moveTo>
                  <a:cubicBezTo>
                    <a:pt x="92" y="1"/>
                    <a:pt x="0" y="146"/>
                    <a:pt x="85" y="230"/>
                  </a:cubicBezTo>
                  <a:cubicBezTo>
                    <a:pt x="2650" y="3463"/>
                    <a:pt x="5376" y="6509"/>
                    <a:pt x="8211" y="9479"/>
                  </a:cubicBezTo>
                  <a:cubicBezTo>
                    <a:pt x="8236" y="9511"/>
                    <a:pt x="8265" y="9525"/>
                    <a:pt x="8294" y="9525"/>
                  </a:cubicBezTo>
                  <a:cubicBezTo>
                    <a:pt x="8386" y="9525"/>
                    <a:pt x="8475" y="9391"/>
                    <a:pt x="8397" y="9293"/>
                  </a:cubicBezTo>
                  <a:cubicBezTo>
                    <a:pt x="5588" y="6323"/>
                    <a:pt x="2836" y="3251"/>
                    <a:pt x="271" y="44"/>
                  </a:cubicBezTo>
                  <a:cubicBezTo>
                    <a:pt x="246" y="13"/>
                    <a:pt x="217" y="1"/>
                    <a:pt x="18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9"/>
            <p:cNvSpPr/>
            <p:nvPr/>
          </p:nvSpPr>
          <p:spPr>
            <a:xfrm>
              <a:off x="2067375" y="2244425"/>
              <a:ext cx="95600" cy="89575"/>
            </a:xfrm>
            <a:custGeom>
              <a:avLst/>
              <a:gdLst/>
              <a:ahLst/>
              <a:cxnLst/>
              <a:rect l="l" t="t" r="r" b="b"/>
              <a:pathLst>
                <a:path w="3824" h="3583" extrusionOk="0">
                  <a:moveTo>
                    <a:pt x="3532" y="0"/>
                  </a:moveTo>
                  <a:cubicBezTo>
                    <a:pt x="3466" y="0"/>
                    <a:pt x="3400" y="40"/>
                    <a:pt x="3400" y="121"/>
                  </a:cubicBezTo>
                  <a:cubicBezTo>
                    <a:pt x="3425" y="1175"/>
                    <a:pt x="3550" y="2253"/>
                    <a:pt x="3463" y="3309"/>
                  </a:cubicBezTo>
                  <a:lnTo>
                    <a:pt x="3463" y="3309"/>
                  </a:lnTo>
                  <a:cubicBezTo>
                    <a:pt x="3347" y="3315"/>
                    <a:pt x="3231" y="3317"/>
                    <a:pt x="3115" y="3317"/>
                  </a:cubicBezTo>
                  <a:cubicBezTo>
                    <a:pt x="2143" y="3317"/>
                    <a:pt x="1155" y="3142"/>
                    <a:pt x="161" y="3142"/>
                  </a:cubicBezTo>
                  <a:cubicBezTo>
                    <a:pt x="1" y="3142"/>
                    <a:pt x="1" y="3405"/>
                    <a:pt x="161" y="3405"/>
                  </a:cubicBezTo>
                  <a:cubicBezTo>
                    <a:pt x="1147" y="3405"/>
                    <a:pt x="2128" y="3582"/>
                    <a:pt x="3093" y="3582"/>
                  </a:cubicBezTo>
                  <a:cubicBezTo>
                    <a:pt x="3258" y="3582"/>
                    <a:pt x="3422" y="3577"/>
                    <a:pt x="3586" y="3565"/>
                  </a:cubicBezTo>
                  <a:cubicBezTo>
                    <a:pt x="3663" y="3565"/>
                    <a:pt x="3721" y="3514"/>
                    <a:pt x="3721" y="3437"/>
                  </a:cubicBezTo>
                  <a:cubicBezTo>
                    <a:pt x="3824" y="2340"/>
                    <a:pt x="3689" y="1217"/>
                    <a:pt x="3663" y="121"/>
                  </a:cubicBezTo>
                  <a:cubicBezTo>
                    <a:pt x="3663" y="40"/>
                    <a:pt x="3598" y="0"/>
                    <a:pt x="353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9"/>
            <p:cNvSpPr/>
            <p:nvPr/>
          </p:nvSpPr>
          <p:spPr>
            <a:xfrm>
              <a:off x="2134250" y="2321875"/>
              <a:ext cx="100875" cy="91850"/>
            </a:xfrm>
            <a:custGeom>
              <a:avLst/>
              <a:gdLst/>
              <a:ahLst/>
              <a:cxnLst/>
              <a:rect l="l" t="t" r="r" b="b"/>
              <a:pathLst>
                <a:path w="4035" h="3674" extrusionOk="0">
                  <a:moveTo>
                    <a:pt x="3849" y="0"/>
                  </a:moveTo>
                  <a:cubicBezTo>
                    <a:pt x="3782" y="0"/>
                    <a:pt x="3714" y="40"/>
                    <a:pt x="3714" y="121"/>
                  </a:cubicBezTo>
                  <a:cubicBezTo>
                    <a:pt x="3740" y="1192"/>
                    <a:pt x="3772" y="2288"/>
                    <a:pt x="3612" y="3353"/>
                  </a:cubicBezTo>
                  <a:cubicBezTo>
                    <a:pt x="3598" y="3398"/>
                    <a:pt x="3334" y="3412"/>
                    <a:pt x="3017" y="3412"/>
                  </a:cubicBezTo>
                  <a:cubicBezTo>
                    <a:pt x="2570" y="3412"/>
                    <a:pt x="2019" y="3385"/>
                    <a:pt x="1925" y="3385"/>
                  </a:cubicBezTo>
                  <a:cubicBezTo>
                    <a:pt x="1779" y="3392"/>
                    <a:pt x="1635" y="3395"/>
                    <a:pt x="1490" y="3395"/>
                  </a:cubicBezTo>
                  <a:cubicBezTo>
                    <a:pt x="1047" y="3395"/>
                    <a:pt x="606" y="3365"/>
                    <a:pt x="161" y="3302"/>
                  </a:cubicBezTo>
                  <a:cubicBezTo>
                    <a:pt x="154" y="3301"/>
                    <a:pt x="147" y="3300"/>
                    <a:pt x="140" y="3300"/>
                  </a:cubicBezTo>
                  <a:cubicBezTo>
                    <a:pt x="1" y="3300"/>
                    <a:pt x="8" y="3547"/>
                    <a:pt x="161" y="3571"/>
                  </a:cubicBezTo>
                  <a:cubicBezTo>
                    <a:pt x="731" y="3649"/>
                    <a:pt x="1303" y="3663"/>
                    <a:pt x="1876" y="3663"/>
                  </a:cubicBezTo>
                  <a:cubicBezTo>
                    <a:pt x="2207" y="3663"/>
                    <a:pt x="2538" y="3659"/>
                    <a:pt x="2870" y="3659"/>
                  </a:cubicBezTo>
                  <a:cubicBezTo>
                    <a:pt x="3143" y="3659"/>
                    <a:pt x="3416" y="3662"/>
                    <a:pt x="3689" y="3674"/>
                  </a:cubicBezTo>
                  <a:cubicBezTo>
                    <a:pt x="3740" y="3674"/>
                    <a:pt x="3823" y="3623"/>
                    <a:pt x="3823" y="3571"/>
                  </a:cubicBezTo>
                  <a:cubicBezTo>
                    <a:pt x="4035" y="2449"/>
                    <a:pt x="4009" y="1269"/>
                    <a:pt x="3984" y="121"/>
                  </a:cubicBezTo>
                  <a:cubicBezTo>
                    <a:pt x="3984" y="40"/>
                    <a:pt x="3916" y="0"/>
                    <a:pt x="3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9"/>
            <p:cNvSpPr/>
            <p:nvPr/>
          </p:nvSpPr>
          <p:spPr>
            <a:xfrm>
              <a:off x="2173700" y="22928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0" y="1"/>
                    <a:pt x="0" y="405"/>
                    <a:pt x="238" y="405"/>
                  </a:cubicBezTo>
                  <a:cubicBezTo>
                    <a:pt x="507" y="405"/>
                    <a:pt x="507" y="1"/>
                    <a:pt x="2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9"/>
            <p:cNvSpPr/>
            <p:nvPr/>
          </p:nvSpPr>
          <p:spPr>
            <a:xfrm>
              <a:off x="2173700" y="2267475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9"/>
            <p:cNvSpPr/>
            <p:nvPr/>
          </p:nvSpPr>
          <p:spPr>
            <a:xfrm>
              <a:off x="2128325" y="227147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38" y="1"/>
                  </a:moveTo>
                  <a:cubicBezTo>
                    <a:pt x="0" y="1"/>
                    <a:pt x="0" y="398"/>
                    <a:pt x="238" y="398"/>
                  </a:cubicBezTo>
                  <a:cubicBezTo>
                    <a:pt x="507" y="398"/>
                    <a:pt x="507" y="1"/>
                    <a:pt x="2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9"/>
            <p:cNvSpPr/>
            <p:nvPr/>
          </p:nvSpPr>
          <p:spPr>
            <a:xfrm>
              <a:off x="2061450" y="2299550"/>
              <a:ext cx="12700" cy="9950"/>
            </a:xfrm>
            <a:custGeom>
              <a:avLst/>
              <a:gdLst/>
              <a:ahLst/>
              <a:cxnLst/>
              <a:rect l="l" t="t" r="r" b="b"/>
              <a:pathLst>
                <a:path w="508" h="398" extrusionOk="0">
                  <a:moveTo>
                    <a:pt x="238" y="0"/>
                  </a:moveTo>
                  <a:cubicBezTo>
                    <a:pt x="1" y="0"/>
                    <a:pt x="1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9"/>
            <p:cNvSpPr/>
            <p:nvPr/>
          </p:nvSpPr>
          <p:spPr>
            <a:xfrm>
              <a:off x="2041400" y="2307550"/>
              <a:ext cx="12700" cy="9975"/>
            </a:xfrm>
            <a:custGeom>
              <a:avLst/>
              <a:gdLst/>
              <a:ahLst/>
              <a:cxnLst/>
              <a:rect l="l" t="t" r="r" b="b"/>
              <a:pathLst>
                <a:path w="508" h="399" extrusionOk="0">
                  <a:moveTo>
                    <a:pt x="238" y="1"/>
                  </a:moveTo>
                  <a:cubicBezTo>
                    <a:pt x="1" y="1"/>
                    <a:pt x="1" y="398"/>
                    <a:pt x="238" y="398"/>
                  </a:cubicBezTo>
                  <a:cubicBezTo>
                    <a:pt x="508" y="398"/>
                    <a:pt x="508" y="1"/>
                    <a:pt x="2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9"/>
            <p:cNvSpPr/>
            <p:nvPr/>
          </p:nvSpPr>
          <p:spPr>
            <a:xfrm>
              <a:off x="2149650" y="2370425"/>
              <a:ext cx="12675" cy="9950"/>
            </a:xfrm>
            <a:custGeom>
              <a:avLst/>
              <a:gdLst/>
              <a:ahLst/>
              <a:cxnLst/>
              <a:rect l="l" t="t" r="r" b="b"/>
              <a:pathLst>
                <a:path w="507" h="398" extrusionOk="0">
                  <a:moveTo>
                    <a:pt x="238" y="0"/>
                  </a:moveTo>
                  <a:cubicBezTo>
                    <a:pt x="0" y="0"/>
                    <a:pt x="0" y="398"/>
                    <a:pt x="238" y="398"/>
                  </a:cubicBezTo>
                  <a:cubicBezTo>
                    <a:pt x="507" y="398"/>
                    <a:pt x="507" y="0"/>
                    <a:pt x="23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9"/>
            <p:cNvSpPr/>
            <p:nvPr/>
          </p:nvSpPr>
          <p:spPr>
            <a:xfrm>
              <a:off x="2094800" y="239702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44" y="1"/>
                  </a:moveTo>
                  <a:cubicBezTo>
                    <a:pt x="1" y="1"/>
                    <a:pt x="1" y="405"/>
                    <a:pt x="244" y="405"/>
                  </a:cubicBezTo>
                  <a:cubicBezTo>
                    <a:pt x="507" y="405"/>
                    <a:pt x="507" y="1"/>
                    <a:pt x="24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9"/>
            <p:cNvSpPr/>
            <p:nvPr/>
          </p:nvSpPr>
          <p:spPr>
            <a:xfrm>
              <a:off x="2228525" y="2280775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1"/>
                  </a:moveTo>
                  <a:cubicBezTo>
                    <a:pt x="1" y="1"/>
                    <a:pt x="1" y="405"/>
                    <a:pt x="238" y="405"/>
                  </a:cubicBezTo>
                  <a:cubicBezTo>
                    <a:pt x="508" y="405"/>
                    <a:pt x="508" y="1"/>
                    <a:pt x="2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9"/>
            <p:cNvSpPr/>
            <p:nvPr/>
          </p:nvSpPr>
          <p:spPr>
            <a:xfrm>
              <a:off x="2244575" y="2377000"/>
              <a:ext cx="12700" cy="10125"/>
            </a:xfrm>
            <a:custGeom>
              <a:avLst/>
              <a:gdLst/>
              <a:ahLst/>
              <a:cxnLst/>
              <a:rect l="l" t="t" r="r" b="b"/>
              <a:pathLst>
                <a:path w="508" h="405" extrusionOk="0">
                  <a:moveTo>
                    <a:pt x="238" y="0"/>
                  </a:moveTo>
                  <a:cubicBezTo>
                    <a:pt x="0" y="0"/>
                    <a:pt x="0" y="404"/>
                    <a:pt x="238" y="404"/>
                  </a:cubicBezTo>
                  <a:cubicBezTo>
                    <a:pt x="507" y="404"/>
                    <a:pt x="507" y="0"/>
                    <a:pt x="23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9"/>
            <p:cNvSpPr/>
            <p:nvPr/>
          </p:nvSpPr>
          <p:spPr>
            <a:xfrm>
              <a:off x="1937175" y="2266825"/>
              <a:ext cx="12050" cy="9325"/>
            </a:xfrm>
            <a:custGeom>
              <a:avLst/>
              <a:gdLst/>
              <a:ahLst/>
              <a:cxnLst/>
              <a:rect l="l" t="t" r="r" b="b"/>
              <a:pathLst>
                <a:path w="482" h="373" extrusionOk="0">
                  <a:moveTo>
                    <a:pt x="238" y="1"/>
                  </a:moveTo>
                  <a:cubicBezTo>
                    <a:pt x="1" y="1"/>
                    <a:pt x="1" y="373"/>
                    <a:pt x="238" y="373"/>
                  </a:cubicBezTo>
                  <a:cubicBezTo>
                    <a:pt x="482" y="373"/>
                    <a:pt x="482" y="1"/>
                    <a:pt x="23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9"/>
            <p:cNvSpPr/>
            <p:nvPr/>
          </p:nvSpPr>
          <p:spPr>
            <a:xfrm>
              <a:off x="1945850" y="2253350"/>
              <a:ext cx="11400" cy="8850"/>
            </a:xfrm>
            <a:custGeom>
              <a:avLst/>
              <a:gdLst/>
              <a:ahLst/>
              <a:cxnLst/>
              <a:rect l="l" t="t" r="r" b="b"/>
              <a:pathLst>
                <a:path w="456" h="354" extrusionOk="0">
                  <a:moveTo>
                    <a:pt x="212" y="1"/>
                  </a:moveTo>
                  <a:cubicBezTo>
                    <a:pt x="0" y="1"/>
                    <a:pt x="0" y="354"/>
                    <a:pt x="212" y="354"/>
                  </a:cubicBezTo>
                  <a:cubicBezTo>
                    <a:pt x="455" y="354"/>
                    <a:pt x="455" y="1"/>
                    <a:pt x="21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9"/>
            <p:cNvSpPr/>
            <p:nvPr/>
          </p:nvSpPr>
          <p:spPr>
            <a:xfrm>
              <a:off x="1951925" y="2268750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1"/>
                  </a:moveTo>
                  <a:cubicBezTo>
                    <a:pt x="1" y="1"/>
                    <a:pt x="1" y="347"/>
                    <a:pt x="238" y="347"/>
                  </a:cubicBezTo>
                  <a:cubicBezTo>
                    <a:pt x="482" y="347"/>
                    <a:pt x="482" y="1"/>
                    <a:pt x="23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5" name="Google Shape;1785;p9"/>
          <p:cNvGrpSpPr/>
          <p:nvPr/>
        </p:nvGrpSpPr>
        <p:grpSpPr>
          <a:xfrm>
            <a:off x="-69323" y="-156700"/>
            <a:ext cx="2602000" cy="2584766"/>
            <a:chOff x="231375" y="1093650"/>
            <a:chExt cx="506354" cy="503000"/>
          </a:xfrm>
        </p:grpSpPr>
        <p:sp>
          <p:nvSpPr>
            <p:cNvPr id="1786" name="Google Shape;1786;p9"/>
            <p:cNvSpPr/>
            <p:nvPr/>
          </p:nvSpPr>
          <p:spPr>
            <a:xfrm>
              <a:off x="504775" y="1315050"/>
              <a:ext cx="158300" cy="84475"/>
            </a:xfrm>
            <a:custGeom>
              <a:avLst/>
              <a:gdLst/>
              <a:ahLst/>
              <a:cxnLst/>
              <a:rect l="l" t="t" r="r" b="b"/>
              <a:pathLst>
                <a:path w="6332" h="3379" extrusionOk="0">
                  <a:moveTo>
                    <a:pt x="5875" y="156"/>
                  </a:moveTo>
                  <a:cubicBezTo>
                    <a:pt x="5953" y="348"/>
                    <a:pt x="6047" y="545"/>
                    <a:pt x="6145" y="736"/>
                  </a:cubicBezTo>
                  <a:cubicBezTo>
                    <a:pt x="6196" y="871"/>
                    <a:pt x="5933" y="922"/>
                    <a:pt x="5799" y="973"/>
                  </a:cubicBezTo>
                  <a:cubicBezTo>
                    <a:pt x="5318" y="1217"/>
                    <a:pt x="4837" y="1403"/>
                    <a:pt x="4356" y="1589"/>
                  </a:cubicBezTo>
                  <a:cubicBezTo>
                    <a:pt x="3981" y="1748"/>
                    <a:pt x="398" y="3219"/>
                    <a:pt x="322" y="3219"/>
                  </a:cubicBezTo>
                  <a:cubicBezTo>
                    <a:pt x="322" y="3219"/>
                    <a:pt x="321" y="3219"/>
                    <a:pt x="321" y="3218"/>
                  </a:cubicBezTo>
                  <a:cubicBezTo>
                    <a:pt x="238" y="3032"/>
                    <a:pt x="212" y="2846"/>
                    <a:pt x="161" y="2660"/>
                  </a:cubicBezTo>
                  <a:cubicBezTo>
                    <a:pt x="103" y="2416"/>
                    <a:pt x="1014" y="2128"/>
                    <a:pt x="1174" y="2070"/>
                  </a:cubicBezTo>
                  <a:cubicBezTo>
                    <a:pt x="1816" y="1775"/>
                    <a:pt x="2431" y="1512"/>
                    <a:pt x="3073" y="1243"/>
                  </a:cubicBezTo>
                  <a:cubicBezTo>
                    <a:pt x="4000" y="874"/>
                    <a:pt x="4953" y="500"/>
                    <a:pt x="5875" y="156"/>
                  </a:cubicBezTo>
                  <a:close/>
                  <a:moveTo>
                    <a:pt x="5903" y="1"/>
                  </a:moveTo>
                  <a:cubicBezTo>
                    <a:pt x="5886" y="1"/>
                    <a:pt x="5869" y="7"/>
                    <a:pt x="5857" y="18"/>
                  </a:cubicBezTo>
                  <a:lnTo>
                    <a:pt x="5857" y="18"/>
                  </a:lnTo>
                  <a:cubicBezTo>
                    <a:pt x="3888" y="741"/>
                    <a:pt x="1944" y="1566"/>
                    <a:pt x="26" y="2449"/>
                  </a:cubicBezTo>
                  <a:cubicBezTo>
                    <a:pt x="0" y="2449"/>
                    <a:pt x="0" y="2500"/>
                    <a:pt x="0" y="2526"/>
                  </a:cubicBezTo>
                  <a:cubicBezTo>
                    <a:pt x="52" y="2795"/>
                    <a:pt x="103" y="3058"/>
                    <a:pt x="212" y="3327"/>
                  </a:cubicBezTo>
                  <a:cubicBezTo>
                    <a:pt x="238" y="3353"/>
                    <a:pt x="263" y="3379"/>
                    <a:pt x="289" y="3379"/>
                  </a:cubicBezTo>
                  <a:cubicBezTo>
                    <a:pt x="2297" y="2577"/>
                    <a:pt x="4381" y="1884"/>
                    <a:pt x="6305" y="896"/>
                  </a:cubicBezTo>
                  <a:cubicBezTo>
                    <a:pt x="6331" y="871"/>
                    <a:pt x="6331" y="845"/>
                    <a:pt x="6331" y="813"/>
                  </a:cubicBezTo>
                  <a:cubicBezTo>
                    <a:pt x="6196" y="550"/>
                    <a:pt x="6062" y="306"/>
                    <a:pt x="5959" y="43"/>
                  </a:cubicBezTo>
                  <a:cubicBezTo>
                    <a:pt x="5950" y="13"/>
                    <a:pt x="5927" y="1"/>
                    <a:pt x="590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9"/>
            <p:cNvSpPr/>
            <p:nvPr/>
          </p:nvSpPr>
          <p:spPr>
            <a:xfrm>
              <a:off x="472700" y="1376100"/>
              <a:ext cx="41175" cy="34800"/>
            </a:xfrm>
            <a:custGeom>
              <a:avLst/>
              <a:gdLst/>
              <a:ahLst/>
              <a:cxnLst/>
              <a:rect l="l" t="t" r="r" b="b"/>
              <a:pathLst>
                <a:path w="1647" h="1392" extrusionOk="0">
                  <a:moveTo>
                    <a:pt x="1362" y="1"/>
                  </a:moveTo>
                  <a:cubicBezTo>
                    <a:pt x="1354" y="1"/>
                    <a:pt x="1345" y="3"/>
                    <a:pt x="1335" y="7"/>
                  </a:cubicBezTo>
                  <a:cubicBezTo>
                    <a:pt x="879" y="109"/>
                    <a:pt x="482" y="295"/>
                    <a:pt x="52" y="456"/>
                  </a:cubicBezTo>
                  <a:cubicBezTo>
                    <a:pt x="26" y="488"/>
                    <a:pt x="1" y="513"/>
                    <a:pt x="1" y="539"/>
                  </a:cubicBezTo>
                  <a:cubicBezTo>
                    <a:pt x="103" y="808"/>
                    <a:pt x="187" y="1071"/>
                    <a:pt x="264" y="1341"/>
                  </a:cubicBezTo>
                  <a:cubicBezTo>
                    <a:pt x="289" y="1366"/>
                    <a:pt x="321" y="1392"/>
                    <a:pt x="347" y="1392"/>
                  </a:cubicBezTo>
                  <a:cubicBezTo>
                    <a:pt x="770" y="1232"/>
                    <a:pt x="1174" y="1097"/>
                    <a:pt x="1572" y="937"/>
                  </a:cubicBezTo>
                  <a:cubicBezTo>
                    <a:pt x="1647" y="914"/>
                    <a:pt x="1634" y="803"/>
                    <a:pt x="1571" y="803"/>
                  </a:cubicBezTo>
                  <a:cubicBezTo>
                    <a:pt x="1563" y="803"/>
                    <a:pt x="1555" y="805"/>
                    <a:pt x="1546" y="808"/>
                  </a:cubicBezTo>
                  <a:cubicBezTo>
                    <a:pt x="1164" y="962"/>
                    <a:pt x="776" y="1117"/>
                    <a:pt x="370" y="1242"/>
                  </a:cubicBezTo>
                  <a:lnTo>
                    <a:pt x="370" y="1242"/>
                  </a:lnTo>
                  <a:cubicBezTo>
                    <a:pt x="287" y="1017"/>
                    <a:pt x="237" y="792"/>
                    <a:pt x="152" y="571"/>
                  </a:cubicBezTo>
                  <a:lnTo>
                    <a:pt x="152" y="571"/>
                  </a:lnTo>
                  <a:cubicBezTo>
                    <a:pt x="541" y="415"/>
                    <a:pt x="948" y="238"/>
                    <a:pt x="1360" y="109"/>
                  </a:cubicBezTo>
                  <a:cubicBezTo>
                    <a:pt x="1433" y="87"/>
                    <a:pt x="1418" y="1"/>
                    <a:pt x="136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9"/>
            <p:cNvSpPr/>
            <p:nvPr/>
          </p:nvSpPr>
          <p:spPr>
            <a:xfrm>
              <a:off x="515850" y="1329250"/>
              <a:ext cx="129500" cy="56025"/>
            </a:xfrm>
            <a:custGeom>
              <a:avLst/>
              <a:gdLst/>
              <a:ahLst/>
              <a:cxnLst/>
              <a:rect l="l" t="t" r="r" b="b"/>
              <a:pathLst>
                <a:path w="5180" h="2241" extrusionOk="0">
                  <a:moveTo>
                    <a:pt x="4996" y="0"/>
                  </a:moveTo>
                  <a:cubicBezTo>
                    <a:pt x="4982" y="0"/>
                    <a:pt x="4967" y="3"/>
                    <a:pt x="4952" y="8"/>
                  </a:cubicBezTo>
                  <a:cubicBezTo>
                    <a:pt x="3348" y="675"/>
                    <a:pt x="1745" y="1290"/>
                    <a:pt x="141" y="1958"/>
                  </a:cubicBezTo>
                  <a:cubicBezTo>
                    <a:pt x="1" y="2030"/>
                    <a:pt x="47" y="2241"/>
                    <a:pt x="168" y="2241"/>
                  </a:cubicBezTo>
                  <a:cubicBezTo>
                    <a:pt x="186" y="2241"/>
                    <a:pt x="204" y="2237"/>
                    <a:pt x="225" y="2227"/>
                  </a:cubicBezTo>
                  <a:cubicBezTo>
                    <a:pt x="1828" y="1560"/>
                    <a:pt x="3432" y="918"/>
                    <a:pt x="5035" y="277"/>
                  </a:cubicBezTo>
                  <a:cubicBezTo>
                    <a:pt x="5180" y="202"/>
                    <a:pt x="5126" y="0"/>
                    <a:pt x="499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9"/>
            <p:cNvSpPr/>
            <p:nvPr/>
          </p:nvSpPr>
          <p:spPr>
            <a:xfrm>
              <a:off x="231375" y="1405425"/>
              <a:ext cx="266050" cy="191225"/>
            </a:xfrm>
            <a:custGeom>
              <a:avLst/>
              <a:gdLst/>
              <a:ahLst/>
              <a:cxnLst/>
              <a:rect l="l" t="t" r="r" b="b"/>
              <a:pathLst>
                <a:path w="10642" h="7649" extrusionOk="0">
                  <a:moveTo>
                    <a:pt x="6432" y="140"/>
                  </a:moveTo>
                  <a:cubicBezTo>
                    <a:pt x="7868" y="140"/>
                    <a:pt x="9293" y="684"/>
                    <a:pt x="10000" y="2041"/>
                  </a:cubicBezTo>
                  <a:cubicBezTo>
                    <a:pt x="10558" y="3080"/>
                    <a:pt x="10641" y="4709"/>
                    <a:pt x="9461" y="5376"/>
                  </a:cubicBezTo>
                  <a:cubicBezTo>
                    <a:pt x="9219" y="5515"/>
                    <a:pt x="8971" y="5563"/>
                    <a:pt x="8720" y="5563"/>
                  </a:cubicBezTo>
                  <a:cubicBezTo>
                    <a:pt x="8393" y="5563"/>
                    <a:pt x="8060" y="5481"/>
                    <a:pt x="7729" y="5408"/>
                  </a:cubicBezTo>
                  <a:cubicBezTo>
                    <a:pt x="7398" y="5318"/>
                    <a:pt x="7066" y="5227"/>
                    <a:pt x="6739" y="5227"/>
                  </a:cubicBezTo>
                  <a:cubicBezTo>
                    <a:pt x="6486" y="5227"/>
                    <a:pt x="6235" y="5282"/>
                    <a:pt x="5991" y="5434"/>
                  </a:cubicBezTo>
                  <a:cubicBezTo>
                    <a:pt x="5941" y="5456"/>
                    <a:pt x="5915" y="5497"/>
                    <a:pt x="5876" y="5525"/>
                  </a:cubicBezTo>
                  <a:lnTo>
                    <a:pt x="5876" y="5525"/>
                  </a:lnTo>
                  <a:cubicBezTo>
                    <a:pt x="5869" y="5527"/>
                    <a:pt x="5862" y="5530"/>
                    <a:pt x="5857" y="5536"/>
                  </a:cubicBezTo>
                  <a:cubicBezTo>
                    <a:pt x="5080" y="6396"/>
                    <a:pt x="4144" y="7249"/>
                    <a:pt x="2996" y="7492"/>
                  </a:cubicBezTo>
                  <a:cubicBezTo>
                    <a:pt x="2863" y="7519"/>
                    <a:pt x="2737" y="7532"/>
                    <a:pt x="2618" y="7532"/>
                  </a:cubicBezTo>
                  <a:cubicBezTo>
                    <a:pt x="1197" y="7532"/>
                    <a:pt x="708" y="5730"/>
                    <a:pt x="802" y="4523"/>
                  </a:cubicBezTo>
                  <a:cubicBezTo>
                    <a:pt x="1020" y="2201"/>
                    <a:pt x="2945" y="783"/>
                    <a:pt x="5055" y="302"/>
                  </a:cubicBezTo>
                  <a:cubicBezTo>
                    <a:pt x="5499" y="197"/>
                    <a:pt x="5966" y="140"/>
                    <a:pt x="6432" y="140"/>
                  </a:cubicBezTo>
                  <a:close/>
                  <a:moveTo>
                    <a:pt x="6392" y="1"/>
                  </a:moveTo>
                  <a:cubicBezTo>
                    <a:pt x="4973" y="1"/>
                    <a:pt x="3505" y="494"/>
                    <a:pt x="2406" y="1341"/>
                  </a:cubicBezTo>
                  <a:cubicBezTo>
                    <a:pt x="860" y="2547"/>
                    <a:pt x="1" y="5029"/>
                    <a:pt x="1155" y="6793"/>
                  </a:cubicBezTo>
                  <a:cubicBezTo>
                    <a:pt x="1549" y="7410"/>
                    <a:pt x="2055" y="7648"/>
                    <a:pt x="2596" y="7648"/>
                  </a:cubicBezTo>
                  <a:cubicBezTo>
                    <a:pt x="3817" y="7648"/>
                    <a:pt x="5224" y="6440"/>
                    <a:pt x="5966" y="5645"/>
                  </a:cubicBezTo>
                  <a:cubicBezTo>
                    <a:pt x="6210" y="5433"/>
                    <a:pt x="6477" y="5359"/>
                    <a:pt x="6753" y="5359"/>
                  </a:cubicBezTo>
                  <a:cubicBezTo>
                    <a:pt x="7205" y="5359"/>
                    <a:pt x="7682" y="5556"/>
                    <a:pt x="8127" y="5671"/>
                  </a:cubicBezTo>
                  <a:cubicBezTo>
                    <a:pt x="8271" y="5703"/>
                    <a:pt x="8414" y="5719"/>
                    <a:pt x="8557" y="5719"/>
                  </a:cubicBezTo>
                  <a:cubicBezTo>
                    <a:pt x="8893" y="5719"/>
                    <a:pt x="9225" y="5633"/>
                    <a:pt x="9545" y="5485"/>
                  </a:cubicBezTo>
                  <a:cubicBezTo>
                    <a:pt x="10398" y="5055"/>
                    <a:pt x="10616" y="3990"/>
                    <a:pt x="10481" y="3105"/>
                  </a:cubicBezTo>
                  <a:cubicBezTo>
                    <a:pt x="10263" y="1399"/>
                    <a:pt x="8878" y="302"/>
                    <a:pt x="7216" y="59"/>
                  </a:cubicBezTo>
                  <a:cubicBezTo>
                    <a:pt x="6945" y="20"/>
                    <a:pt x="6669" y="1"/>
                    <a:pt x="639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9"/>
            <p:cNvSpPr/>
            <p:nvPr/>
          </p:nvSpPr>
          <p:spPr>
            <a:xfrm>
              <a:off x="311550" y="1531075"/>
              <a:ext cx="35400" cy="30850"/>
            </a:xfrm>
            <a:custGeom>
              <a:avLst/>
              <a:gdLst/>
              <a:ahLst/>
              <a:cxnLst/>
              <a:rect l="l" t="t" r="r" b="b"/>
              <a:pathLst>
                <a:path w="1416" h="1234" extrusionOk="0">
                  <a:moveTo>
                    <a:pt x="884" y="138"/>
                  </a:moveTo>
                  <a:cubicBezTo>
                    <a:pt x="1133" y="145"/>
                    <a:pt x="1281" y="255"/>
                    <a:pt x="1206" y="510"/>
                  </a:cubicBezTo>
                  <a:cubicBezTo>
                    <a:pt x="1123" y="754"/>
                    <a:pt x="963" y="940"/>
                    <a:pt x="751" y="1049"/>
                  </a:cubicBezTo>
                  <a:cubicBezTo>
                    <a:pt x="684" y="1085"/>
                    <a:pt x="616" y="1101"/>
                    <a:pt x="553" y="1101"/>
                  </a:cubicBezTo>
                  <a:cubicBezTo>
                    <a:pt x="290" y="1101"/>
                    <a:pt x="95" y="826"/>
                    <a:pt x="244" y="568"/>
                  </a:cubicBezTo>
                  <a:cubicBezTo>
                    <a:pt x="379" y="350"/>
                    <a:pt x="641" y="190"/>
                    <a:pt x="884" y="138"/>
                  </a:cubicBezTo>
                  <a:close/>
                  <a:moveTo>
                    <a:pt x="879" y="0"/>
                  </a:moveTo>
                  <a:cubicBezTo>
                    <a:pt x="873" y="0"/>
                    <a:pt x="867" y="1"/>
                    <a:pt x="860" y="3"/>
                  </a:cubicBezTo>
                  <a:cubicBezTo>
                    <a:pt x="847" y="3"/>
                    <a:pt x="836" y="7"/>
                    <a:pt x="826" y="13"/>
                  </a:cubicBezTo>
                  <a:lnTo>
                    <a:pt x="826" y="13"/>
                  </a:lnTo>
                  <a:cubicBezTo>
                    <a:pt x="513" y="103"/>
                    <a:pt x="157" y="335"/>
                    <a:pt x="58" y="645"/>
                  </a:cubicBezTo>
                  <a:cubicBezTo>
                    <a:pt x="1" y="805"/>
                    <a:pt x="84" y="991"/>
                    <a:pt x="193" y="1100"/>
                  </a:cubicBezTo>
                  <a:cubicBezTo>
                    <a:pt x="281" y="1193"/>
                    <a:pt x="400" y="1234"/>
                    <a:pt x="525" y="1234"/>
                  </a:cubicBezTo>
                  <a:cubicBezTo>
                    <a:pt x="583" y="1234"/>
                    <a:pt x="642" y="1225"/>
                    <a:pt x="700" y="1209"/>
                  </a:cubicBezTo>
                  <a:cubicBezTo>
                    <a:pt x="1020" y="1126"/>
                    <a:pt x="1283" y="805"/>
                    <a:pt x="1341" y="484"/>
                  </a:cubicBezTo>
                  <a:cubicBezTo>
                    <a:pt x="1415" y="176"/>
                    <a:pt x="1199" y="16"/>
                    <a:pt x="898" y="4"/>
                  </a:cubicBezTo>
                  <a:lnTo>
                    <a:pt x="898" y="4"/>
                  </a:lnTo>
                  <a:cubicBezTo>
                    <a:pt x="892" y="2"/>
                    <a:pt x="886" y="0"/>
                    <a:pt x="87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9"/>
            <p:cNvSpPr/>
            <p:nvPr/>
          </p:nvSpPr>
          <p:spPr>
            <a:xfrm>
              <a:off x="265525" y="1473250"/>
              <a:ext cx="66900" cy="46550"/>
            </a:xfrm>
            <a:custGeom>
              <a:avLst/>
              <a:gdLst/>
              <a:ahLst/>
              <a:cxnLst/>
              <a:rect l="l" t="t" r="r" b="b"/>
              <a:pathLst>
                <a:path w="2676" h="1862" extrusionOk="0">
                  <a:moveTo>
                    <a:pt x="951" y="1"/>
                  </a:moveTo>
                  <a:cubicBezTo>
                    <a:pt x="874" y="1"/>
                    <a:pt x="806" y="43"/>
                    <a:pt x="777" y="155"/>
                  </a:cubicBezTo>
                  <a:cubicBezTo>
                    <a:pt x="694" y="315"/>
                    <a:pt x="912" y="662"/>
                    <a:pt x="559" y="713"/>
                  </a:cubicBezTo>
                  <a:cubicBezTo>
                    <a:pt x="373" y="739"/>
                    <a:pt x="1" y="931"/>
                    <a:pt x="161" y="1220"/>
                  </a:cubicBezTo>
                  <a:cubicBezTo>
                    <a:pt x="210" y="1306"/>
                    <a:pt x="262" y="1331"/>
                    <a:pt x="320" y="1331"/>
                  </a:cubicBezTo>
                  <a:cubicBezTo>
                    <a:pt x="391" y="1331"/>
                    <a:pt x="470" y="1292"/>
                    <a:pt x="559" y="1277"/>
                  </a:cubicBezTo>
                  <a:cubicBezTo>
                    <a:pt x="587" y="1272"/>
                    <a:pt x="611" y="1270"/>
                    <a:pt x="634" y="1270"/>
                  </a:cubicBezTo>
                  <a:cubicBezTo>
                    <a:pt x="978" y="1270"/>
                    <a:pt x="724" y="1837"/>
                    <a:pt x="1200" y="1861"/>
                  </a:cubicBezTo>
                  <a:cubicBezTo>
                    <a:pt x="1361" y="1861"/>
                    <a:pt x="1553" y="1701"/>
                    <a:pt x="1579" y="1515"/>
                  </a:cubicBezTo>
                  <a:cubicBezTo>
                    <a:pt x="1579" y="1380"/>
                    <a:pt x="1361" y="1252"/>
                    <a:pt x="1470" y="1091"/>
                  </a:cubicBezTo>
                  <a:cubicBezTo>
                    <a:pt x="1604" y="873"/>
                    <a:pt x="2675" y="931"/>
                    <a:pt x="2162" y="418"/>
                  </a:cubicBezTo>
                  <a:cubicBezTo>
                    <a:pt x="2072" y="328"/>
                    <a:pt x="1991" y="291"/>
                    <a:pt x="1914" y="291"/>
                  </a:cubicBezTo>
                  <a:cubicBezTo>
                    <a:pt x="1809" y="291"/>
                    <a:pt x="1711" y="358"/>
                    <a:pt x="1604" y="450"/>
                  </a:cubicBezTo>
                  <a:cubicBezTo>
                    <a:pt x="1507" y="506"/>
                    <a:pt x="1449" y="531"/>
                    <a:pt x="1413" y="531"/>
                  </a:cubicBezTo>
                  <a:cubicBezTo>
                    <a:pt x="1330" y="531"/>
                    <a:pt x="1360" y="402"/>
                    <a:pt x="1284" y="232"/>
                  </a:cubicBezTo>
                  <a:cubicBezTo>
                    <a:pt x="1232" y="116"/>
                    <a:pt x="1078" y="1"/>
                    <a:pt x="951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9"/>
            <p:cNvSpPr/>
            <p:nvPr/>
          </p:nvSpPr>
          <p:spPr>
            <a:xfrm>
              <a:off x="338325" y="1426900"/>
              <a:ext cx="66900" cy="46225"/>
            </a:xfrm>
            <a:custGeom>
              <a:avLst/>
              <a:gdLst/>
              <a:ahLst/>
              <a:cxnLst/>
              <a:rect l="l" t="t" r="r" b="b"/>
              <a:pathLst>
                <a:path w="2676" h="1849" extrusionOk="0">
                  <a:moveTo>
                    <a:pt x="981" y="1"/>
                  </a:moveTo>
                  <a:cubicBezTo>
                    <a:pt x="898" y="1"/>
                    <a:pt x="819" y="46"/>
                    <a:pt x="777" y="162"/>
                  </a:cubicBezTo>
                  <a:cubicBezTo>
                    <a:pt x="693" y="322"/>
                    <a:pt x="912" y="643"/>
                    <a:pt x="565" y="726"/>
                  </a:cubicBezTo>
                  <a:cubicBezTo>
                    <a:pt x="373" y="752"/>
                    <a:pt x="1" y="938"/>
                    <a:pt x="161" y="1207"/>
                  </a:cubicBezTo>
                  <a:cubicBezTo>
                    <a:pt x="209" y="1289"/>
                    <a:pt x="267" y="1314"/>
                    <a:pt x="328" y="1314"/>
                  </a:cubicBezTo>
                  <a:cubicBezTo>
                    <a:pt x="406" y="1314"/>
                    <a:pt x="490" y="1273"/>
                    <a:pt x="565" y="1259"/>
                  </a:cubicBezTo>
                  <a:cubicBezTo>
                    <a:pt x="584" y="1257"/>
                    <a:pt x="601" y="1256"/>
                    <a:pt x="617" y="1256"/>
                  </a:cubicBezTo>
                  <a:cubicBezTo>
                    <a:pt x="1023" y="1256"/>
                    <a:pt x="744" y="1849"/>
                    <a:pt x="1207" y="1849"/>
                  </a:cubicBezTo>
                  <a:cubicBezTo>
                    <a:pt x="1367" y="1849"/>
                    <a:pt x="1553" y="1714"/>
                    <a:pt x="1579" y="1528"/>
                  </a:cubicBezTo>
                  <a:cubicBezTo>
                    <a:pt x="1579" y="1368"/>
                    <a:pt x="1367" y="1233"/>
                    <a:pt x="1495" y="1072"/>
                  </a:cubicBezTo>
                  <a:cubicBezTo>
                    <a:pt x="1630" y="861"/>
                    <a:pt x="2675" y="938"/>
                    <a:pt x="2169" y="405"/>
                  </a:cubicBezTo>
                  <a:cubicBezTo>
                    <a:pt x="2079" y="316"/>
                    <a:pt x="1999" y="281"/>
                    <a:pt x="1923" y="281"/>
                  </a:cubicBezTo>
                  <a:cubicBezTo>
                    <a:pt x="1814" y="281"/>
                    <a:pt x="1714" y="352"/>
                    <a:pt x="1604" y="431"/>
                  </a:cubicBezTo>
                  <a:cubicBezTo>
                    <a:pt x="1508" y="492"/>
                    <a:pt x="1452" y="518"/>
                    <a:pt x="1417" y="518"/>
                  </a:cubicBezTo>
                  <a:cubicBezTo>
                    <a:pt x="1343" y="518"/>
                    <a:pt x="1357" y="405"/>
                    <a:pt x="1284" y="245"/>
                  </a:cubicBezTo>
                  <a:cubicBezTo>
                    <a:pt x="1252" y="112"/>
                    <a:pt x="1111" y="1"/>
                    <a:pt x="98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9"/>
            <p:cNvSpPr/>
            <p:nvPr/>
          </p:nvSpPr>
          <p:spPr>
            <a:xfrm>
              <a:off x="411775" y="1453200"/>
              <a:ext cx="66875" cy="46550"/>
            </a:xfrm>
            <a:custGeom>
              <a:avLst/>
              <a:gdLst/>
              <a:ahLst/>
              <a:cxnLst/>
              <a:rect l="l" t="t" r="r" b="b"/>
              <a:pathLst>
                <a:path w="2675" h="1862" extrusionOk="0">
                  <a:moveTo>
                    <a:pt x="973" y="1"/>
                  </a:moveTo>
                  <a:cubicBezTo>
                    <a:pt x="893" y="1"/>
                    <a:pt x="818" y="44"/>
                    <a:pt x="776" y="155"/>
                  </a:cubicBezTo>
                  <a:cubicBezTo>
                    <a:pt x="699" y="341"/>
                    <a:pt x="911" y="662"/>
                    <a:pt x="565" y="713"/>
                  </a:cubicBezTo>
                  <a:cubicBezTo>
                    <a:pt x="379" y="771"/>
                    <a:pt x="0" y="957"/>
                    <a:pt x="161" y="1220"/>
                  </a:cubicBezTo>
                  <a:cubicBezTo>
                    <a:pt x="209" y="1306"/>
                    <a:pt x="268" y="1332"/>
                    <a:pt x="331" y="1332"/>
                  </a:cubicBezTo>
                  <a:cubicBezTo>
                    <a:pt x="408" y="1332"/>
                    <a:pt x="490" y="1292"/>
                    <a:pt x="565" y="1278"/>
                  </a:cubicBezTo>
                  <a:cubicBezTo>
                    <a:pt x="594" y="1273"/>
                    <a:pt x="620" y="1270"/>
                    <a:pt x="644" y="1270"/>
                  </a:cubicBezTo>
                  <a:cubicBezTo>
                    <a:pt x="1010" y="1270"/>
                    <a:pt x="754" y="1837"/>
                    <a:pt x="1206" y="1861"/>
                  </a:cubicBezTo>
                  <a:cubicBezTo>
                    <a:pt x="1367" y="1861"/>
                    <a:pt x="1553" y="1733"/>
                    <a:pt x="1578" y="1541"/>
                  </a:cubicBezTo>
                  <a:cubicBezTo>
                    <a:pt x="1578" y="1380"/>
                    <a:pt x="1367" y="1252"/>
                    <a:pt x="1501" y="1092"/>
                  </a:cubicBezTo>
                  <a:cubicBezTo>
                    <a:pt x="1636" y="874"/>
                    <a:pt x="2675" y="957"/>
                    <a:pt x="2168" y="418"/>
                  </a:cubicBezTo>
                  <a:cubicBezTo>
                    <a:pt x="2082" y="332"/>
                    <a:pt x="2005" y="299"/>
                    <a:pt x="1930" y="299"/>
                  </a:cubicBezTo>
                  <a:cubicBezTo>
                    <a:pt x="1821" y="299"/>
                    <a:pt x="1718" y="370"/>
                    <a:pt x="1604" y="450"/>
                  </a:cubicBezTo>
                  <a:cubicBezTo>
                    <a:pt x="1512" y="510"/>
                    <a:pt x="1457" y="536"/>
                    <a:pt x="1421" y="536"/>
                  </a:cubicBezTo>
                  <a:cubicBezTo>
                    <a:pt x="1345" y="536"/>
                    <a:pt x="1357" y="415"/>
                    <a:pt x="1283" y="232"/>
                  </a:cubicBezTo>
                  <a:cubicBezTo>
                    <a:pt x="1251" y="116"/>
                    <a:pt x="1105" y="1"/>
                    <a:pt x="973" y="1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9"/>
            <p:cNvSpPr/>
            <p:nvPr/>
          </p:nvSpPr>
          <p:spPr>
            <a:xfrm>
              <a:off x="529475" y="1499075"/>
              <a:ext cx="11400" cy="9500"/>
            </a:xfrm>
            <a:custGeom>
              <a:avLst/>
              <a:gdLst/>
              <a:ahLst/>
              <a:cxnLst/>
              <a:rect l="l" t="t" r="r" b="b"/>
              <a:pathLst>
                <a:path w="456" h="380" extrusionOk="0">
                  <a:moveTo>
                    <a:pt x="238" y="1"/>
                  </a:moveTo>
                  <a:cubicBezTo>
                    <a:pt x="0" y="1"/>
                    <a:pt x="0" y="379"/>
                    <a:pt x="238" y="379"/>
                  </a:cubicBezTo>
                  <a:cubicBezTo>
                    <a:pt x="456" y="379"/>
                    <a:pt x="456" y="1"/>
                    <a:pt x="238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9"/>
            <p:cNvSpPr/>
            <p:nvPr/>
          </p:nvSpPr>
          <p:spPr>
            <a:xfrm>
              <a:off x="537475" y="1485775"/>
              <a:ext cx="12050" cy="8675"/>
            </a:xfrm>
            <a:custGeom>
              <a:avLst/>
              <a:gdLst/>
              <a:ahLst/>
              <a:cxnLst/>
              <a:rect l="l" t="t" r="r" b="b"/>
              <a:pathLst>
                <a:path w="482" h="347" extrusionOk="0">
                  <a:moveTo>
                    <a:pt x="238" y="0"/>
                  </a:moveTo>
                  <a:cubicBezTo>
                    <a:pt x="1" y="0"/>
                    <a:pt x="1" y="347"/>
                    <a:pt x="238" y="347"/>
                  </a:cubicBezTo>
                  <a:cubicBezTo>
                    <a:pt x="482" y="347"/>
                    <a:pt x="482" y="0"/>
                    <a:pt x="238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9"/>
            <p:cNvSpPr/>
            <p:nvPr/>
          </p:nvSpPr>
          <p:spPr>
            <a:xfrm>
              <a:off x="544050" y="1501175"/>
              <a:ext cx="11425" cy="8675"/>
            </a:xfrm>
            <a:custGeom>
              <a:avLst/>
              <a:gdLst/>
              <a:ahLst/>
              <a:cxnLst/>
              <a:rect l="l" t="t" r="r" b="b"/>
              <a:pathLst>
                <a:path w="457" h="347" extrusionOk="0">
                  <a:moveTo>
                    <a:pt x="219" y="0"/>
                  </a:moveTo>
                  <a:cubicBezTo>
                    <a:pt x="1" y="0"/>
                    <a:pt x="1" y="346"/>
                    <a:pt x="219" y="346"/>
                  </a:cubicBezTo>
                  <a:cubicBezTo>
                    <a:pt x="456" y="346"/>
                    <a:pt x="456" y="0"/>
                    <a:pt x="21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9"/>
            <p:cNvSpPr/>
            <p:nvPr/>
          </p:nvSpPr>
          <p:spPr>
            <a:xfrm>
              <a:off x="252225" y="1103650"/>
              <a:ext cx="483650" cy="328750"/>
            </a:xfrm>
            <a:custGeom>
              <a:avLst/>
              <a:gdLst/>
              <a:ahLst/>
              <a:cxnLst/>
              <a:rect l="l" t="t" r="r" b="b"/>
              <a:pathLst>
                <a:path w="19346" h="13150" extrusionOk="0">
                  <a:moveTo>
                    <a:pt x="0" y="1"/>
                  </a:moveTo>
                  <a:lnTo>
                    <a:pt x="0" y="3445"/>
                  </a:lnTo>
                  <a:cubicBezTo>
                    <a:pt x="481" y="6735"/>
                    <a:pt x="1732" y="10366"/>
                    <a:pt x="4593" y="12155"/>
                  </a:cubicBezTo>
                  <a:cubicBezTo>
                    <a:pt x="4914" y="12104"/>
                    <a:pt x="5260" y="12078"/>
                    <a:pt x="5581" y="12078"/>
                  </a:cubicBezTo>
                  <a:cubicBezTo>
                    <a:pt x="5850" y="12078"/>
                    <a:pt x="6119" y="12078"/>
                    <a:pt x="6382" y="12130"/>
                  </a:cubicBezTo>
                  <a:cubicBezTo>
                    <a:pt x="6786" y="12187"/>
                    <a:pt x="7184" y="12290"/>
                    <a:pt x="7537" y="12450"/>
                  </a:cubicBezTo>
                  <a:cubicBezTo>
                    <a:pt x="7749" y="10391"/>
                    <a:pt x="5901" y="8788"/>
                    <a:pt x="5452" y="6896"/>
                  </a:cubicBezTo>
                  <a:cubicBezTo>
                    <a:pt x="5183" y="5344"/>
                    <a:pt x="5478" y="4811"/>
                    <a:pt x="6062" y="4811"/>
                  </a:cubicBezTo>
                  <a:cubicBezTo>
                    <a:pt x="7133" y="4811"/>
                    <a:pt x="9166" y="6440"/>
                    <a:pt x="10584" y="7056"/>
                  </a:cubicBezTo>
                  <a:cubicBezTo>
                    <a:pt x="11385" y="7377"/>
                    <a:pt x="13175" y="7858"/>
                    <a:pt x="14644" y="7858"/>
                  </a:cubicBezTo>
                  <a:cubicBezTo>
                    <a:pt x="16196" y="7858"/>
                    <a:pt x="17421" y="7345"/>
                    <a:pt x="16837" y="5613"/>
                  </a:cubicBezTo>
                  <a:cubicBezTo>
                    <a:pt x="16196" y="3529"/>
                    <a:pt x="12508" y="3849"/>
                    <a:pt x="11225" y="2566"/>
                  </a:cubicBezTo>
                  <a:cubicBezTo>
                    <a:pt x="11757" y="2188"/>
                    <a:pt x="12399" y="2085"/>
                    <a:pt x="13066" y="2085"/>
                  </a:cubicBezTo>
                  <a:cubicBezTo>
                    <a:pt x="13521" y="2085"/>
                    <a:pt x="14002" y="2137"/>
                    <a:pt x="14458" y="2162"/>
                  </a:cubicBezTo>
                  <a:cubicBezTo>
                    <a:pt x="14939" y="2214"/>
                    <a:pt x="15394" y="2271"/>
                    <a:pt x="15875" y="2271"/>
                  </a:cubicBezTo>
                  <a:cubicBezTo>
                    <a:pt x="16568" y="2271"/>
                    <a:pt x="17235" y="2162"/>
                    <a:pt x="17799" y="1765"/>
                  </a:cubicBezTo>
                  <a:cubicBezTo>
                    <a:pt x="19024" y="1040"/>
                    <a:pt x="19345" y="482"/>
                    <a:pt x="19133" y="1"/>
                  </a:cubicBezTo>
                  <a:close/>
                  <a:moveTo>
                    <a:pt x="5581" y="12213"/>
                  </a:moveTo>
                  <a:cubicBezTo>
                    <a:pt x="5318" y="12213"/>
                    <a:pt x="5048" y="12239"/>
                    <a:pt x="4779" y="12264"/>
                  </a:cubicBezTo>
                  <a:cubicBezTo>
                    <a:pt x="5555" y="12694"/>
                    <a:pt x="6414" y="13015"/>
                    <a:pt x="7377" y="13149"/>
                  </a:cubicBezTo>
                  <a:cubicBezTo>
                    <a:pt x="7453" y="12957"/>
                    <a:pt x="7505" y="12771"/>
                    <a:pt x="7537" y="12585"/>
                  </a:cubicBezTo>
                  <a:cubicBezTo>
                    <a:pt x="6921" y="12316"/>
                    <a:pt x="6280" y="12213"/>
                    <a:pt x="5581" y="12213"/>
                  </a:cubicBezTo>
                  <a:close/>
                </a:path>
              </a:pathLst>
            </a:custGeom>
            <a:solidFill>
              <a:srgbClr val="FFF5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9"/>
            <p:cNvSpPr/>
            <p:nvPr/>
          </p:nvSpPr>
          <p:spPr>
            <a:xfrm>
              <a:off x="367025" y="1405600"/>
              <a:ext cx="73625" cy="12700"/>
            </a:xfrm>
            <a:custGeom>
              <a:avLst/>
              <a:gdLst/>
              <a:ahLst/>
              <a:cxnLst/>
              <a:rect l="l" t="t" r="r" b="b"/>
              <a:pathLst>
                <a:path w="2945" h="508" extrusionOk="0">
                  <a:moveTo>
                    <a:pt x="989" y="0"/>
                  </a:moveTo>
                  <a:cubicBezTo>
                    <a:pt x="668" y="0"/>
                    <a:pt x="322" y="26"/>
                    <a:pt x="1" y="77"/>
                  </a:cubicBezTo>
                  <a:cubicBezTo>
                    <a:pt x="59" y="109"/>
                    <a:pt x="136" y="161"/>
                    <a:pt x="187" y="186"/>
                  </a:cubicBezTo>
                  <a:cubicBezTo>
                    <a:pt x="456" y="161"/>
                    <a:pt x="726" y="135"/>
                    <a:pt x="989" y="135"/>
                  </a:cubicBezTo>
                  <a:cubicBezTo>
                    <a:pt x="1688" y="135"/>
                    <a:pt x="2329" y="238"/>
                    <a:pt x="2945" y="507"/>
                  </a:cubicBezTo>
                  <a:lnTo>
                    <a:pt x="2945" y="372"/>
                  </a:lnTo>
                  <a:cubicBezTo>
                    <a:pt x="2592" y="212"/>
                    <a:pt x="2194" y="109"/>
                    <a:pt x="1790" y="52"/>
                  </a:cubicBezTo>
                  <a:cubicBezTo>
                    <a:pt x="1527" y="0"/>
                    <a:pt x="1258" y="0"/>
                    <a:pt x="989" y="0"/>
                  </a:cubicBezTo>
                  <a:close/>
                </a:path>
              </a:pathLst>
            </a:custGeom>
            <a:solidFill>
              <a:srgbClr val="9FB0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9"/>
            <p:cNvSpPr/>
            <p:nvPr/>
          </p:nvSpPr>
          <p:spPr>
            <a:xfrm>
              <a:off x="242775" y="1093650"/>
              <a:ext cx="310125" cy="248125"/>
            </a:xfrm>
            <a:custGeom>
              <a:avLst/>
              <a:gdLst/>
              <a:ahLst/>
              <a:cxnLst/>
              <a:rect l="l" t="t" r="r" b="b"/>
              <a:pathLst>
                <a:path w="12405" h="9925" extrusionOk="0">
                  <a:moveTo>
                    <a:pt x="5523" y="0"/>
                  </a:moveTo>
                  <a:cubicBezTo>
                    <a:pt x="3739" y="0"/>
                    <a:pt x="1268" y="336"/>
                    <a:pt x="0" y="503"/>
                  </a:cubicBezTo>
                  <a:cubicBezTo>
                    <a:pt x="269" y="2056"/>
                    <a:pt x="590" y="5853"/>
                    <a:pt x="1417" y="7212"/>
                  </a:cubicBezTo>
                  <a:cubicBezTo>
                    <a:pt x="1779" y="7868"/>
                    <a:pt x="2102" y="8120"/>
                    <a:pt x="2391" y="8120"/>
                  </a:cubicBezTo>
                  <a:cubicBezTo>
                    <a:pt x="2998" y="8120"/>
                    <a:pt x="3454" y="7004"/>
                    <a:pt x="3797" y="6173"/>
                  </a:cubicBezTo>
                  <a:cubicBezTo>
                    <a:pt x="4355" y="7103"/>
                    <a:pt x="4734" y="8765"/>
                    <a:pt x="5587" y="9483"/>
                  </a:cubicBezTo>
                  <a:cubicBezTo>
                    <a:pt x="5963" y="9795"/>
                    <a:pt x="6256" y="9924"/>
                    <a:pt x="6483" y="9924"/>
                  </a:cubicBezTo>
                  <a:cubicBezTo>
                    <a:pt x="7289" y="9924"/>
                    <a:pt x="7273" y="8300"/>
                    <a:pt x="7273" y="7424"/>
                  </a:cubicBezTo>
                  <a:lnTo>
                    <a:pt x="7273" y="7424"/>
                  </a:lnTo>
                  <a:cubicBezTo>
                    <a:pt x="7791" y="7709"/>
                    <a:pt x="9410" y="8877"/>
                    <a:pt x="10158" y="8877"/>
                  </a:cubicBezTo>
                  <a:cubicBezTo>
                    <a:pt x="10253" y="8877"/>
                    <a:pt x="10334" y="8858"/>
                    <a:pt x="10397" y="8816"/>
                  </a:cubicBezTo>
                  <a:cubicBezTo>
                    <a:pt x="11763" y="7828"/>
                    <a:pt x="8794" y="6250"/>
                    <a:pt x="8396" y="5769"/>
                  </a:cubicBezTo>
                  <a:cubicBezTo>
                    <a:pt x="12405" y="3929"/>
                    <a:pt x="9300" y="3043"/>
                    <a:pt x="6202" y="2325"/>
                  </a:cubicBezTo>
                  <a:cubicBezTo>
                    <a:pt x="7966" y="1812"/>
                    <a:pt x="9486" y="612"/>
                    <a:pt x="6760" y="80"/>
                  </a:cubicBezTo>
                  <a:cubicBezTo>
                    <a:pt x="6419" y="24"/>
                    <a:pt x="5995" y="0"/>
                    <a:pt x="55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9"/>
            <p:cNvSpPr/>
            <p:nvPr/>
          </p:nvSpPr>
          <p:spPr>
            <a:xfrm>
              <a:off x="235425" y="1106125"/>
              <a:ext cx="257400" cy="189225"/>
            </a:xfrm>
            <a:custGeom>
              <a:avLst/>
              <a:gdLst/>
              <a:ahLst/>
              <a:cxnLst/>
              <a:rect l="l" t="t" r="r" b="b"/>
              <a:pathLst>
                <a:path w="10296" h="7569" extrusionOk="0">
                  <a:moveTo>
                    <a:pt x="234" y="0"/>
                  </a:moveTo>
                  <a:cubicBezTo>
                    <a:pt x="117" y="0"/>
                    <a:pt x="1" y="136"/>
                    <a:pt x="108" y="223"/>
                  </a:cubicBezTo>
                  <a:cubicBezTo>
                    <a:pt x="3341" y="2788"/>
                    <a:pt x="6631" y="5270"/>
                    <a:pt x="10050" y="7541"/>
                  </a:cubicBezTo>
                  <a:cubicBezTo>
                    <a:pt x="10074" y="7560"/>
                    <a:pt x="10098" y="7568"/>
                    <a:pt x="10120" y="7568"/>
                  </a:cubicBezTo>
                  <a:cubicBezTo>
                    <a:pt x="10224" y="7568"/>
                    <a:pt x="10295" y="7392"/>
                    <a:pt x="10184" y="7329"/>
                  </a:cubicBezTo>
                  <a:cubicBezTo>
                    <a:pt x="6791" y="5059"/>
                    <a:pt x="3501" y="2570"/>
                    <a:pt x="320" y="30"/>
                  </a:cubicBezTo>
                  <a:cubicBezTo>
                    <a:pt x="293" y="9"/>
                    <a:pt x="264" y="0"/>
                    <a:pt x="234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9"/>
            <p:cNvSpPr/>
            <p:nvPr/>
          </p:nvSpPr>
          <p:spPr>
            <a:xfrm>
              <a:off x="369125" y="1199025"/>
              <a:ext cx="90125" cy="97200"/>
            </a:xfrm>
            <a:custGeom>
              <a:avLst/>
              <a:gdLst/>
              <a:ahLst/>
              <a:cxnLst/>
              <a:rect l="l" t="t" r="r" b="b"/>
              <a:pathLst>
                <a:path w="3605" h="3888" extrusionOk="0">
                  <a:moveTo>
                    <a:pt x="3465" y="0"/>
                  </a:moveTo>
                  <a:cubicBezTo>
                    <a:pt x="3459" y="0"/>
                    <a:pt x="3452" y="1"/>
                    <a:pt x="3445" y="2"/>
                  </a:cubicBezTo>
                  <a:cubicBezTo>
                    <a:pt x="2322" y="86"/>
                    <a:pt x="1200" y="34"/>
                    <a:pt x="103" y="246"/>
                  </a:cubicBezTo>
                  <a:cubicBezTo>
                    <a:pt x="52" y="246"/>
                    <a:pt x="0" y="297"/>
                    <a:pt x="0" y="355"/>
                  </a:cubicBezTo>
                  <a:cubicBezTo>
                    <a:pt x="0" y="1503"/>
                    <a:pt x="347" y="2625"/>
                    <a:pt x="456" y="3748"/>
                  </a:cubicBezTo>
                  <a:cubicBezTo>
                    <a:pt x="468" y="3841"/>
                    <a:pt x="541" y="3887"/>
                    <a:pt x="606" y="3887"/>
                  </a:cubicBezTo>
                  <a:cubicBezTo>
                    <a:pt x="672" y="3887"/>
                    <a:pt x="731" y="3841"/>
                    <a:pt x="719" y="3748"/>
                  </a:cubicBezTo>
                  <a:cubicBezTo>
                    <a:pt x="616" y="2728"/>
                    <a:pt x="347" y="1740"/>
                    <a:pt x="295" y="701"/>
                  </a:cubicBezTo>
                  <a:cubicBezTo>
                    <a:pt x="273" y="433"/>
                    <a:pt x="443" y="410"/>
                    <a:pt x="647" y="410"/>
                  </a:cubicBezTo>
                  <a:cubicBezTo>
                    <a:pt x="690" y="410"/>
                    <a:pt x="735" y="411"/>
                    <a:pt x="780" y="411"/>
                  </a:cubicBezTo>
                  <a:cubicBezTo>
                    <a:pt x="822" y="411"/>
                    <a:pt x="864" y="410"/>
                    <a:pt x="905" y="406"/>
                  </a:cubicBezTo>
                  <a:cubicBezTo>
                    <a:pt x="1174" y="381"/>
                    <a:pt x="1418" y="355"/>
                    <a:pt x="1681" y="355"/>
                  </a:cubicBezTo>
                  <a:lnTo>
                    <a:pt x="3445" y="272"/>
                  </a:lnTo>
                  <a:cubicBezTo>
                    <a:pt x="3598" y="247"/>
                    <a:pt x="3605" y="0"/>
                    <a:pt x="346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9"/>
            <p:cNvSpPr/>
            <p:nvPr/>
          </p:nvSpPr>
          <p:spPr>
            <a:xfrm>
              <a:off x="283500" y="1130925"/>
              <a:ext cx="92225" cy="105675"/>
            </a:xfrm>
            <a:custGeom>
              <a:avLst/>
              <a:gdLst/>
              <a:ahLst/>
              <a:cxnLst/>
              <a:rect l="l" t="t" r="r" b="b"/>
              <a:pathLst>
                <a:path w="3689" h="4227" extrusionOk="0">
                  <a:moveTo>
                    <a:pt x="3528" y="0"/>
                  </a:moveTo>
                  <a:cubicBezTo>
                    <a:pt x="2380" y="109"/>
                    <a:pt x="1206" y="135"/>
                    <a:pt x="109" y="456"/>
                  </a:cubicBezTo>
                  <a:cubicBezTo>
                    <a:pt x="58" y="481"/>
                    <a:pt x="0" y="539"/>
                    <a:pt x="0" y="590"/>
                  </a:cubicBezTo>
                  <a:cubicBezTo>
                    <a:pt x="135" y="1764"/>
                    <a:pt x="161" y="2970"/>
                    <a:pt x="404" y="4118"/>
                  </a:cubicBezTo>
                  <a:cubicBezTo>
                    <a:pt x="425" y="4194"/>
                    <a:pt x="479" y="4227"/>
                    <a:pt x="533" y="4227"/>
                  </a:cubicBezTo>
                  <a:cubicBezTo>
                    <a:pt x="611" y="4227"/>
                    <a:pt x="689" y="4161"/>
                    <a:pt x="674" y="4067"/>
                  </a:cubicBezTo>
                  <a:cubicBezTo>
                    <a:pt x="539" y="3502"/>
                    <a:pt x="481" y="2944"/>
                    <a:pt x="430" y="2354"/>
                  </a:cubicBezTo>
                  <a:cubicBezTo>
                    <a:pt x="430" y="2194"/>
                    <a:pt x="218" y="699"/>
                    <a:pt x="321" y="674"/>
                  </a:cubicBezTo>
                  <a:cubicBezTo>
                    <a:pt x="1366" y="379"/>
                    <a:pt x="2463" y="353"/>
                    <a:pt x="3528" y="270"/>
                  </a:cubicBezTo>
                  <a:cubicBezTo>
                    <a:pt x="3688" y="270"/>
                    <a:pt x="3688" y="0"/>
                    <a:pt x="352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9"/>
            <p:cNvSpPr/>
            <p:nvPr/>
          </p:nvSpPr>
          <p:spPr>
            <a:xfrm>
              <a:off x="397475" y="1177775"/>
              <a:ext cx="10750" cy="9800"/>
            </a:xfrm>
            <a:custGeom>
              <a:avLst/>
              <a:gdLst/>
              <a:ahLst/>
              <a:cxnLst/>
              <a:rect l="l" t="t" r="r" b="b"/>
              <a:pathLst>
                <a:path w="430" h="392" extrusionOk="0">
                  <a:moveTo>
                    <a:pt x="208" y="0"/>
                  </a:moveTo>
                  <a:cubicBezTo>
                    <a:pt x="104" y="0"/>
                    <a:pt x="1" y="73"/>
                    <a:pt x="14" y="211"/>
                  </a:cubicBezTo>
                  <a:cubicBezTo>
                    <a:pt x="26" y="335"/>
                    <a:pt x="119" y="391"/>
                    <a:pt x="212" y="391"/>
                  </a:cubicBezTo>
                  <a:cubicBezTo>
                    <a:pt x="321" y="391"/>
                    <a:pt x="429" y="316"/>
                    <a:pt x="412" y="185"/>
                  </a:cubicBezTo>
                  <a:cubicBezTo>
                    <a:pt x="400" y="60"/>
                    <a:pt x="303" y="0"/>
                    <a:pt x="208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9"/>
            <p:cNvSpPr/>
            <p:nvPr/>
          </p:nvSpPr>
          <p:spPr>
            <a:xfrm>
              <a:off x="422825" y="1175725"/>
              <a:ext cx="10450" cy="9550"/>
            </a:xfrm>
            <a:custGeom>
              <a:avLst/>
              <a:gdLst/>
              <a:ahLst/>
              <a:cxnLst/>
              <a:rect l="l" t="t" r="r" b="b"/>
              <a:pathLst>
                <a:path w="418" h="382" extrusionOk="0">
                  <a:moveTo>
                    <a:pt x="211" y="0"/>
                  </a:moveTo>
                  <a:cubicBezTo>
                    <a:pt x="105" y="0"/>
                    <a:pt x="0" y="75"/>
                    <a:pt x="14" y="216"/>
                  </a:cubicBezTo>
                  <a:cubicBezTo>
                    <a:pt x="14" y="328"/>
                    <a:pt x="104" y="381"/>
                    <a:pt x="199" y="381"/>
                  </a:cubicBezTo>
                  <a:cubicBezTo>
                    <a:pt x="306" y="381"/>
                    <a:pt x="418" y="315"/>
                    <a:pt x="418" y="190"/>
                  </a:cubicBezTo>
                  <a:cubicBezTo>
                    <a:pt x="406" y="62"/>
                    <a:pt x="308" y="0"/>
                    <a:pt x="21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9"/>
            <p:cNvSpPr/>
            <p:nvPr/>
          </p:nvSpPr>
          <p:spPr>
            <a:xfrm>
              <a:off x="422525" y="1221150"/>
              <a:ext cx="10450" cy="9875"/>
            </a:xfrm>
            <a:custGeom>
              <a:avLst/>
              <a:gdLst/>
              <a:ahLst/>
              <a:cxnLst/>
              <a:rect l="l" t="t" r="r" b="b"/>
              <a:pathLst>
                <a:path w="418" h="395" extrusionOk="0">
                  <a:moveTo>
                    <a:pt x="218" y="1"/>
                  </a:moveTo>
                  <a:cubicBezTo>
                    <a:pt x="112" y="1"/>
                    <a:pt x="0" y="75"/>
                    <a:pt x="0" y="214"/>
                  </a:cubicBezTo>
                  <a:cubicBezTo>
                    <a:pt x="12" y="339"/>
                    <a:pt x="105" y="395"/>
                    <a:pt x="199" y="395"/>
                  </a:cubicBezTo>
                  <a:cubicBezTo>
                    <a:pt x="308" y="395"/>
                    <a:pt x="418" y="319"/>
                    <a:pt x="404" y="188"/>
                  </a:cubicBezTo>
                  <a:cubicBezTo>
                    <a:pt x="404" y="61"/>
                    <a:pt x="314" y="1"/>
                    <a:pt x="21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9"/>
            <p:cNvSpPr/>
            <p:nvPr/>
          </p:nvSpPr>
          <p:spPr>
            <a:xfrm>
              <a:off x="400125" y="1290225"/>
              <a:ext cx="10725" cy="9825"/>
            </a:xfrm>
            <a:custGeom>
              <a:avLst/>
              <a:gdLst/>
              <a:ahLst/>
              <a:cxnLst/>
              <a:rect l="l" t="t" r="r" b="b"/>
              <a:pathLst>
                <a:path w="429" h="393" extrusionOk="0">
                  <a:moveTo>
                    <a:pt x="218" y="1"/>
                  </a:moveTo>
                  <a:cubicBezTo>
                    <a:pt x="109" y="1"/>
                    <a:pt x="0" y="75"/>
                    <a:pt x="17" y="203"/>
                  </a:cubicBezTo>
                  <a:cubicBezTo>
                    <a:pt x="30" y="331"/>
                    <a:pt x="126" y="392"/>
                    <a:pt x="221" y="392"/>
                  </a:cubicBezTo>
                  <a:cubicBezTo>
                    <a:pt x="326" y="392"/>
                    <a:pt x="428" y="318"/>
                    <a:pt x="415" y="177"/>
                  </a:cubicBezTo>
                  <a:cubicBezTo>
                    <a:pt x="403" y="55"/>
                    <a:pt x="311" y="1"/>
                    <a:pt x="21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9"/>
            <p:cNvSpPr/>
            <p:nvPr/>
          </p:nvSpPr>
          <p:spPr>
            <a:xfrm>
              <a:off x="394100" y="1310925"/>
              <a:ext cx="10475" cy="9825"/>
            </a:xfrm>
            <a:custGeom>
              <a:avLst/>
              <a:gdLst/>
              <a:ahLst/>
              <a:cxnLst/>
              <a:rect l="l" t="t" r="r" b="b"/>
              <a:pathLst>
                <a:path w="419" h="393" extrusionOk="0">
                  <a:moveTo>
                    <a:pt x="220" y="1"/>
                  </a:moveTo>
                  <a:cubicBezTo>
                    <a:pt x="111" y="1"/>
                    <a:pt x="1" y="77"/>
                    <a:pt x="15" y="208"/>
                  </a:cubicBezTo>
                  <a:cubicBezTo>
                    <a:pt x="15" y="333"/>
                    <a:pt x="105" y="393"/>
                    <a:pt x="200" y="393"/>
                  </a:cubicBezTo>
                  <a:cubicBezTo>
                    <a:pt x="306" y="393"/>
                    <a:pt x="419" y="318"/>
                    <a:pt x="419" y="176"/>
                  </a:cubicBezTo>
                  <a:cubicBezTo>
                    <a:pt x="404" y="55"/>
                    <a:pt x="312" y="1"/>
                    <a:pt x="22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9"/>
            <p:cNvSpPr/>
            <p:nvPr/>
          </p:nvSpPr>
          <p:spPr>
            <a:xfrm>
              <a:off x="321950" y="1208350"/>
              <a:ext cx="10825" cy="9625"/>
            </a:xfrm>
            <a:custGeom>
              <a:avLst/>
              <a:gdLst/>
              <a:ahLst/>
              <a:cxnLst/>
              <a:rect l="l" t="t" r="r" b="b"/>
              <a:pathLst>
                <a:path w="433" h="385" extrusionOk="0">
                  <a:moveTo>
                    <a:pt x="217" y="0"/>
                  </a:moveTo>
                  <a:cubicBezTo>
                    <a:pt x="109" y="0"/>
                    <a:pt x="1" y="74"/>
                    <a:pt x="14" y="219"/>
                  </a:cubicBezTo>
                  <a:cubicBezTo>
                    <a:pt x="26" y="331"/>
                    <a:pt x="118" y="385"/>
                    <a:pt x="211" y="385"/>
                  </a:cubicBezTo>
                  <a:cubicBezTo>
                    <a:pt x="320" y="385"/>
                    <a:pt x="432" y="310"/>
                    <a:pt x="418" y="168"/>
                  </a:cubicBezTo>
                  <a:cubicBezTo>
                    <a:pt x="404" y="55"/>
                    <a:pt x="311" y="0"/>
                    <a:pt x="21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9"/>
            <p:cNvSpPr/>
            <p:nvPr/>
          </p:nvSpPr>
          <p:spPr>
            <a:xfrm>
              <a:off x="299900" y="1265250"/>
              <a:ext cx="10725" cy="9625"/>
            </a:xfrm>
            <a:custGeom>
              <a:avLst/>
              <a:gdLst/>
              <a:ahLst/>
              <a:cxnLst/>
              <a:rect l="l" t="t" r="r" b="b"/>
              <a:pathLst>
                <a:path w="429" h="385" extrusionOk="0">
                  <a:moveTo>
                    <a:pt x="211" y="1"/>
                  </a:moveTo>
                  <a:cubicBezTo>
                    <a:pt x="105" y="1"/>
                    <a:pt x="1" y="75"/>
                    <a:pt x="18" y="214"/>
                  </a:cubicBezTo>
                  <a:cubicBezTo>
                    <a:pt x="30" y="329"/>
                    <a:pt x="125" y="384"/>
                    <a:pt x="220" y="384"/>
                  </a:cubicBezTo>
                  <a:cubicBezTo>
                    <a:pt x="325" y="384"/>
                    <a:pt x="429" y="316"/>
                    <a:pt x="415" y="188"/>
                  </a:cubicBezTo>
                  <a:cubicBezTo>
                    <a:pt x="403" y="61"/>
                    <a:pt x="306" y="1"/>
                    <a:pt x="21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9"/>
            <p:cNvSpPr/>
            <p:nvPr/>
          </p:nvSpPr>
          <p:spPr>
            <a:xfrm>
              <a:off x="404850" y="1122300"/>
              <a:ext cx="10325" cy="9550"/>
            </a:xfrm>
            <a:custGeom>
              <a:avLst/>
              <a:gdLst/>
              <a:ahLst/>
              <a:cxnLst/>
              <a:rect l="l" t="t" r="r" b="b"/>
              <a:pathLst>
                <a:path w="413" h="382" extrusionOk="0">
                  <a:moveTo>
                    <a:pt x="210" y="1"/>
                  </a:moveTo>
                  <a:cubicBezTo>
                    <a:pt x="105" y="1"/>
                    <a:pt x="1" y="75"/>
                    <a:pt x="14" y="217"/>
                  </a:cubicBezTo>
                  <a:cubicBezTo>
                    <a:pt x="26" y="328"/>
                    <a:pt x="115" y="382"/>
                    <a:pt x="206" y="382"/>
                  </a:cubicBezTo>
                  <a:cubicBezTo>
                    <a:pt x="308" y="382"/>
                    <a:pt x="412" y="314"/>
                    <a:pt x="412" y="185"/>
                  </a:cubicBezTo>
                  <a:cubicBezTo>
                    <a:pt x="400" y="60"/>
                    <a:pt x="305" y="1"/>
                    <a:pt x="21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9"/>
            <p:cNvSpPr/>
            <p:nvPr/>
          </p:nvSpPr>
          <p:spPr>
            <a:xfrm>
              <a:off x="307200" y="1114275"/>
              <a:ext cx="10825" cy="9825"/>
            </a:xfrm>
            <a:custGeom>
              <a:avLst/>
              <a:gdLst/>
              <a:ahLst/>
              <a:cxnLst/>
              <a:rect l="l" t="t" r="r" b="b"/>
              <a:pathLst>
                <a:path w="433" h="393" extrusionOk="0">
                  <a:moveTo>
                    <a:pt x="213" y="1"/>
                  </a:moveTo>
                  <a:cubicBezTo>
                    <a:pt x="107" y="1"/>
                    <a:pt x="1" y="75"/>
                    <a:pt x="14" y="217"/>
                  </a:cubicBezTo>
                  <a:cubicBezTo>
                    <a:pt x="29" y="338"/>
                    <a:pt x="121" y="392"/>
                    <a:pt x="213" y="392"/>
                  </a:cubicBezTo>
                  <a:cubicBezTo>
                    <a:pt x="322" y="392"/>
                    <a:pt x="432" y="317"/>
                    <a:pt x="418" y="185"/>
                  </a:cubicBezTo>
                  <a:cubicBezTo>
                    <a:pt x="406" y="61"/>
                    <a:pt x="309" y="1"/>
                    <a:pt x="21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9"/>
            <p:cNvSpPr/>
            <p:nvPr/>
          </p:nvSpPr>
          <p:spPr>
            <a:xfrm>
              <a:off x="561550" y="1249900"/>
              <a:ext cx="16700" cy="12700"/>
            </a:xfrm>
            <a:custGeom>
              <a:avLst/>
              <a:gdLst/>
              <a:ahLst/>
              <a:cxnLst/>
              <a:rect l="l" t="t" r="r" b="b"/>
              <a:pathLst>
                <a:path w="668" h="508" extrusionOk="0">
                  <a:moveTo>
                    <a:pt x="321" y="0"/>
                  </a:moveTo>
                  <a:cubicBezTo>
                    <a:pt x="0" y="0"/>
                    <a:pt x="0" y="507"/>
                    <a:pt x="321" y="507"/>
                  </a:cubicBezTo>
                  <a:cubicBezTo>
                    <a:pt x="667" y="507"/>
                    <a:pt x="667" y="0"/>
                    <a:pt x="32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9"/>
            <p:cNvSpPr/>
            <p:nvPr/>
          </p:nvSpPr>
          <p:spPr>
            <a:xfrm>
              <a:off x="572925" y="1229850"/>
              <a:ext cx="16700" cy="13325"/>
            </a:xfrm>
            <a:custGeom>
              <a:avLst/>
              <a:gdLst/>
              <a:ahLst/>
              <a:cxnLst/>
              <a:rect l="l" t="t" r="r" b="b"/>
              <a:pathLst>
                <a:path w="668" h="533" extrusionOk="0">
                  <a:moveTo>
                    <a:pt x="347" y="1"/>
                  </a:moveTo>
                  <a:cubicBezTo>
                    <a:pt x="0" y="1"/>
                    <a:pt x="0" y="533"/>
                    <a:pt x="347" y="533"/>
                  </a:cubicBezTo>
                  <a:cubicBezTo>
                    <a:pt x="667" y="533"/>
                    <a:pt x="667" y="1"/>
                    <a:pt x="34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9"/>
            <p:cNvSpPr/>
            <p:nvPr/>
          </p:nvSpPr>
          <p:spPr>
            <a:xfrm>
              <a:off x="582225" y="1251975"/>
              <a:ext cx="16700" cy="13350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21" y="1"/>
                  </a:moveTo>
                  <a:cubicBezTo>
                    <a:pt x="0" y="1"/>
                    <a:pt x="0" y="533"/>
                    <a:pt x="321" y="533"/>
                  </a:cubicBezTo>
                  <a:cubicBezTo>
                    <a:pt x="667" y="533"/>
                    <a:pt x="667" y="1"/>
                    <a:pt x="32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9"/>
            <p:cNvSpPr/>
            <p:nvPr/>
          </p:nvSpPr>
          <p:spPr>
            <a:xfrm>
              <a:off x="697604" y="1241250"/>
              <a:ext cx="40125" cy="34800"/>
            </a:xfrm>
            <a:custGeom>
              <a:avLst/>
              <a:gdLst/>
              <a:ahLst/>
              <a:cxnLst/>
              <a:rect l="l" t="t" r="r" b="b"/>
              <a:pathLst>
                <a:path w="1605" h="1392" extrusionOk="0">
                  <a:moveTo>
                    <a:pt x="761" y="0"/>
                  </a:moveTo>
                  <a:cubicBezTo>
                    <a:pt x="721" y="0"/>
                    <a:pt x="681" y="21"/>
                    <a:pt x="668" y="63"/>
                  </a:cubicBezTo>
                  <a:cubicBezTo>
                    <a:pt x="617" y="165"/>
                    <a:pt x="559" y="275"/>
                    <a:pt x="508" y="384"/>
                  </a:cubicBezTo>
                  <a:lnTo>
                    <a:pt x="161" y="384"/>
                  </a:lnTo>
                  <a:cubicBezTo>
                    <a:pt x="52" y="384"/>
                    <a:pt x="1" y="518"/>
                    <a:pt x="78" y="595"/>
                  </a:cubicBezTo>
                  <a:cubicBezTo>
                    <a:pt x="161" y="679"/>
                    <a:pt x="238" y="756"/>
                    <a:pt x="347" y="839"/>
                  </a:cubicBezTo>
                  <a:cubicBezTo>
                    <a:pt x="296" y="942"/>
                    <a:pt x="270" y="1051"/>
                    <a:pt x="238" y="1128"/>
                  </a:cubicBezTo>
                  <a:cubicBezTo>
                    <a:pt x="218" y="1212"/>
                    <a:pt x="295" y="1281"/>
                    <a:pt x="369" y="1281"/>
                  </a:cubicBezTo>
                  <a:cubicBezTo>
                    <a:pt x="391" y="1281"/>
                    <a:pt x="412" y="1275"/>
                    <a:pt x="431" y="1262"/>
                  </a:cubicBezTo>
                  <a:lnTo>
                    <a:pt x="456" y="1262"/>
                  </a:lnTo>
                  <a:cubicBezTo>
                    <a:pt x="533" y="1211"/>
                    <a:pt x="617" y="1185"/>
                    <a:pt x="694" y="1128"/>
                  </a:cubicBezTo>
                  <a:cubicBezTo>
                    <a:pt x="803" y="1237"/>
                    <a:pt x="937" y="1320"/>
                    <a:pt x="1040" y="1371"/>
                  </a:cubicBezTo>
                  <a:cubicBezTo>
                    <a:pt x="1062" y="1385"/>
                    <a:pt x="1086" y="1391"/>
                    <a:pt x="1109" y="1391"/>
                  </a:cubicBezTo>
                  <a:cubicBezTo>
                    <a:pt x="1174" y="1391"/>
                    <a:pt x="1232" y="1342"/>
                    <a:pt x="1232" y="1262"/>
                  </a:cubicBezTo>
                  <a:cubicBezTo>
                    <a:pt x="1232" y="1160"/>
                    <a:pt x="1200" y="1025"/>
                    <a:pt x="1175" y="865"/>
                  </a:cubicBezTo>
                  <a:cubicBezTo>
                    <a:pt x="1309" y="807"/>
                    <a:pt x="1418" y="756"/>
                    <a:pt x="1495" y="647"/>
                  </a:cubicBezTo>
                  <a:cubicBezTo>
                    <a:pt x="1604" y="570"/>
                    <a:pt x="1521" y="461"/>
                    <a:pt x="1418" y="461"/>
                  </a:cubicBezTo>
                  <a:cubicBezTo>
                    <a:pt x="1309" y="435"/>
                    <a:pt x="1175" y="435"/>
                    <a:pt x="1072" y="409"/>
                  </a:cubicBezTo>
                  <a:cubicBezTo>
                    <a:pt x="1014" y="275"/>
                    <a:pt x="963" y="165"/>
                    <a:pt x="854" y="63"/>
                  </a:cubicBezTo>
                  <a:cubicBezTo>
                    <a:pt x="841" y="21"/>
                    <a:pt x="801" y="0"/>
                    <a:pt x="76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16" name="Google Shape;1816;p9"/>
          <p:cNvSpPr/>
          <p:nvPr/>
        </p:nvSpPr>
        <p:spPr>
          <a:xfrm>
            <a:off x="150775" y="2702914"/>
            <a:ext cx="224790" cy="239255"/>
          </a:xfrm>
          <a:custGeom>
            <a:avLst/>
            <a:gdLst/>
            <a:ahLst/>
            <a:cxnLst/>
            <a:rect l="l" t="t" r="r" b="b"/>
            <a:pathLst>
              <a:path w="2704" h="2878" extrusionOk="0">
                <a:moveTo>
                  <a:pt x="1074" y="533"/>
                </a:moveTo>
                <a:cubicBezTo>
                  <a:pt x="1080" y="533"/>
                  <a:pt x="1085" y="533"/>
                  <a:pt x="1091" y="534"/>
                </a:cubicBezTo>
                <a:cubicBezTo>
                  <a:pt x="1360" y="559"/>
                  <a:pt x="1572" y="938"/>
                  <a:pt x="1707" y="1175"/>
                </a:cubicBezTo>
                <a:cubicBezTo>
                  <a:pt x="1444" y="1310"/>
                  <a:pt x="1174" y="1335"/>
                  <a:pt x="905" y="1419"/>
                </a:cubicBezTo>
                <a:cubicBezTo>
                  <a:pt x="879" y="1444"/>
                  <a:pt x="854" y="1470"/>
                  <a:pt x="828" y="1470"/>
                </a:cubicBezTo>
                <a:cubicBezTo>
                  <a:pt x="828" y="977"/>
                  <a:pt x="877" y="533"/>
                  <a:pt x="1074" y="533"/>
                </a:cubicBezTo>
                <a:close/>
                <a:moveTo>
                  <a:pt x="1063" y="1"/>
                </a:moveTo>
                <a:cubicBezTo>
                  <a:pt x="1055" y="1"/>
                  <a:pt x="1048" y="1"/>
                  <a:pt x="1040" y="1"/>
                </a:cubicBezTo>
                <a:cubicBezTo>
                  <a:pt x="1" y="27"/>
                  <a:pt x="289" y="2002"/>
                  <a:pt x="347" y="2618"/>
                </a:cubicBezTo>
                <a:cubicBezTo>
                  <a:pt x="360" y="2791"/>
                  <a:pt x="499" y="2878"/>
                  <a:pt x="632" y="2878"/>
                </a:cubicBezTo>
                <a:cubicBezTo>
                  <a:pt x="766" y="2878"/>
                  <a:pt x="892" y="2791"/>
                  <a:pt x="879" y="2618"/>
                </a:cubicBezTo>
                <a:cubicBezTo>
                  <a:pt x="879" y="2541"/>
                  <a:pt x="854" y="2246"/>
                  <a:pt x="828" y="1925"/>
                </a:cubicBezTo>
                <a:lnTo>
                  <a:pt x="828" y="1925"/>
                </a:lnTo>
                <a:cubicBezTo>
                  <a:pt x="864" y="1944"/>
                  <a:pt x="917" y="1962"/>
                  <a:pt x="971" y="1962"/>
                </a:cubicBezTo>
                <a:cubicBezTo>
                  <a:pt x="994" y="1962"/>
                  <a:pt x="1017" y="1959"/>
                  <a:pt x="1040" y="1951"/>
                </a:cubicBezTo>
                <a:cubicBezTo>
                  <a:pt x="1335" y="1842"/>
                  <a:pt x="1655" y="1791"/>
                  <a:pt x="1925" y="1656"/>
                </a:cubicBezTo>
                <a:cubicBezTo>
                  <a:pt x="2028" y="1868"/>
                  <a:pt x="2111" y="2086"/>
                  <a:pt x="2137" y="2297"/>
                </a:cubicBezTo>
                <a:cubicBezTo>
                  <a:pt x="2167" y="2424"/>
                  <a:pt x="2265" y="2479"/>
                  <a:pt x="2369" y="2479"/>
                </a:cubicBezTo>
                <a:cubicBezTo>
                  <a:pt x="2529" y="2479"/>
                  <a:pt x="2704" y="2347"/>
                  <a:pt x="2669" y="2137"/>
                </a:cubicBezTo>
                <a:cubicBezTo>
                  <a:pt x="2510" y="1450"/>
                  <a:pt x="1960" y="1"/>
                  <a:pt x="1063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9"/>
          <p:cNvSpPr/>
          <p:nvPr/>
        </p:nvSpPr>
        <p:spPr>
          <a:xfrm>
            <a:off x="2125170" y="2966497"/>
            <a:ext cx="93441" cy="82551"/>
          </a:xfrm>
          <a:custGeom>
            <a:avLst/>
            <a:gdLst/>
            <a:ahLst/>
            <a:cxnLst/>
            <a:rect l="l" t="t" r="r" b="b"/>
            <a:pathLst>
              <a:path w="1124" h="993" extrusionOk="0">
                <a:moveTo>
                  <a:pt x="516" y="1"/>
                </a:moveTo>
                <a:cubicBezTo>
                  <a:pt x="490" y="1"/>
                  <a:pt x="468" y="15"/>
                  <a:pt x="456" y="50"/>
                </a:cubicBezTo>
                <a:cubicBezTo>
                  <a:pt x="424" y="107"/>
                  <a:pt x="398" y="184"/>
                  <a:pt x="347" y="268"/>
                </a:cubicBezTo>
                <a:lnTo>
                  <a:pt x="103" y="268"/>
                </a:lnTo>
                <a:cubicBezTo>
                  <a:pt x="26" y="268"/>
                  <a:pt x="1" y="370"/>
                  <a:pt x="52" y="428"/>
                </a:cubicBezTo>
                <a:cubicBezTo>
                  <a:pt x="103" y="479"/>
                  <a:pt x="161" y="531"/>
                  <a:pt x="238" y="588"/>
                </a:cubicBezTo>
                <a:cubicBezTo>
                  <a:pt x="212" y="665"/>
                  <a:pt x="187" y="749"/>
                  <a:pt x="161" y="800"/>
                </a:cubicBezTo>
                <a:cubicBezTo>
                  <a:pt x="161" y="869"/>
                  <a:pt x="213" y="916"/>
                  <a:pt x="264" y="916"/>
                </a:cubicBezTo>
                <a:cubicBezTo>
                  <a:pt x="275" y="916"/>
                  <a:pt x="286" y="914"/>
                  <a:pt x="296" y="909"/>
                </a:cubicBezTo>
                <a:lnTo>
                  <a:pt x="321" y="909"/>
                </a:lnTo>
                <a:cubicBezTo>
                  <a:pt x="373" y="883"/>
                  <a:pt x="424" y="826"/>
                  <a:pt x="482" y="800"/>
                </a:cubicBezTo>
                <a:cubicBezTo>
                  <a:pt x="559" y="883"/>
                  <a:pt x="642" y="935"/>
                  <a:pt x="745" y="986"/>
                </a:cubicBezTo>
                <a:cubicBezTo>
                  <a:pt x="755" y="991"/>
                  <a:pt x="767" y="993"/>
                  <a:pt x="778" y="993"/>
                </a:cubicBezTo>
                <a:cubicBezTo>
                  <a:pt x="827" y="993"/>
                  <a:pt x="875" y="951"/>
                  <a:pt x="854" y="909"/>
                </a:cubicBezTo>
                <a:cubicBezTo>
                  <a:pt x="854" y="826"/>
                  <a:pt x="854" y="723"/>
                  <a:pt x="828" y="614"/>
                </a:cubicBezTo>
                <a:cubicBezTo>
                  <a:pt x="905" y="588"/>
                  <a:pt x="989" y="531"/>
                  <a:pt x="1066" y="454"/>
                </a:cubicBezTo>
                <a:cubicBezTo>
                  <a:pt x="1123" y="402"/>
                  <a:pt x="1066" y="319"/>
                  <a:pt x="989" y="319"/>
                </a:cubicBezTo>
                <a:cubicBezTo>
                  <a:pt x="905" y="319"/>
                  <a:pt x="828" y="293"/>
                  <a:pt x="745" y="293"/>
                </a:cubicBezTo>
                <a:cubicBezTo>
                  <a:pt x="719" y="210"/>
                  <a:pt x="668" y="107"/>
                  <a:pt x="617" y="50"/>
                </a:cubicBezTo>
                <a:cubicBezTo>
                  <a:pt x="585" y="21"/>
                  <a:pt x="547" y="1"/>
                  <a:pt x="516" y="1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9"/>
          <p:cNvSpPr/>
          <p:nvPr/>
        </p:nvSpPr>
        <p:spPr>
          <a:xfrm>
            <a:off x="1779882" y="1415944"/>
            <a:ext cx="102419" cy="77895"/>
          </a:xfrm>
          <a:custGeom>
            <a:avLst/>
            <a:gdLst/>
            <a:ahLst/>
            <a:cxnLst/>
            <a:rect l="l" t="t" r="r" b="b"/>
            <a:pathLst>
              <a:path w="1232" h="937" extrusionOk="0">
                <a:moveTo>
                  <a:pt x="616" y="0"/>
                </a:moveTo>
                <a:cubicBezTo>
                  <a:pt x="0" y="0"/>
                  <a:pt x="0" y="937"/>
                  <a:pt x="616" y="937"/>
                </a:cubicBezTo>
                <a:cubicBezTo>
                  <a:pt x="1232" y="937"/>
                  <a:pt x="1232" y="0"/>
                  <a:pt x="6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9"/>
          <p:cNvSpPr/>
          <p:nvPr/>
        </p:nvSpPr>
        <p:spPr>
          <a:xfrm>
            <a:off x="2326465" y="4402325"/>
            <a:ext cx="340439" cy="402360"/>
          </a:xfrm>
          <a:custGeom>
            <a:avLst/>
            <a:gdLst/>
            <a:ahLst/>
            <a:cxnLst/>
            <a:rect l="l" t="t" r="r" b="b"/>
            <a:pathLst>
              <a:path w="2650" h="3132" extrusionOk="0">
                <a:moveTo>
                  <a:pt x="905" y="440"/>
                </a:moveTo>
                <a:cubicBezTo>
                  <a:pt x="1008" y="440"/>
                  <a:pt x="1093" y="529"/>
                  <a:pt x="1149" y="644"/>
                </a:cubicBezTo>
                <a:cubicBezTo>
                  <a:pt x="1335" y="933"/>
                  <a:pt x="854" y="1285"/>
                  <a:pt x="616" y="1414"/>
                </a:cubicBezTo>
                <a:cubicBezTo>
                  <a:pt x="565" y="1285"/>
                  <a:pt x="507" y="1151"/>
                  <a:pt x="456" y="1016"/>
                </a:cubicBezTo>
                <a:cubicBezTo>
                  <a:pt x="482" y="990"/>
                  <a:pt x="507" y="933"/>
                  <a:pt x="507" y="907"/>
                </a:cubicBezTo>
                <a:cubicBezTo>
                  <a:pt x="533" y="747"/>
                  <a:pt x="642" y="586"/>
                  <a:pt x="777" y="484"/>
                </a:cubicBezTo>
                <a:cubicBezTo>
                  <a:pt x="822" y="453"/>
                  <a:pt x="864" y="440"/>
                  <a:pt x="905" y="440"/>
                </a:cubicBezTo>
                <a:close/>
                <a:moveTo>
                  <a:pt x="1649" y="1516"/>
                </a:moveTo>
                <a:cubicBezTo>
                  <a:pt x="1770" y="1516"/>
                  <a:pt x="1872" y="1561"/>
                  <a:pt x="1925" y="1683"/>
                </a:cubicBezTo>
                <a:cubicBezTo>
                  <a:pt x="2111" y="2190"/>
                  <a:pt x="1527" y="2485"/>
                  <a:pt x="1097" y="2620"/>
                </a:cubicBezTo>
                <a:cubicBezTo>
                  <a:pt x="988" y="2350"/>
                  <a:pt x="886" y="2087"/>
                  <a:pt x="777" y="1818"/>
                </a:cubicBezTo>
                <a:lnTo>
                  <a:pt x="802" y="1818"/>
                </a:lnTo>
                <a:cubicBezTo>
                  <a:pt x="828" y="1818"/>
                  <a:pt x="886" y="1818"/>
                  <a:pt x="937" y="1792"/>
                </a:cubicBezTo>
                <a:cubicBezTo>
                  <a:pt x="1079" y="1702"/>
                  <a:pt x="1403" y="1516"/>
                  <a:pt x="1649" y="1516"/>
                </a:cubicBezTo>
                <a:close/>
                <a:moveTo>
                  <a:pt x="957" y="1"/>
                </a:moveTo>
                <a:cubicBezTo>
                  <a:pt x="568" y="1"/>
                  <a:pt x="171" y="376"/>
                  <a:pt x="84" y="772"/>
                </a:cubicBezTo>
                <a:lnTo>
                  <a:pt x="84" y="881"/>
                </a:lnTo>
                <a:cubicBezTo>
                  <a:pt x="26" y="933"/>
                  <a:pt x="1" y="1016"/>
                  <a:pt x="26" y="1093"/>
                </a:cubicBezTo>
                <a:cubicBezTo>
                  <a:pt x="270" y="1766"/>
                  <a:pt x="533" y="2408"/>
                  <a:pt x="802" y="3017"/>
                </a:cubicBezTo>
                <a:cubicBezTo>
                  <a:pt x="845" y="3098"/>
                  <a:pt x="906" y="3132"/>
                  <a:pt x="971" y="3132"/>
                </a:cubicBezTo>
                <a:cubicBezTo>
                  <a:pt x="1033" y="3132"/>
                  <a:pt x="1098" y="3100"/>
                  <a:pt x="1149" y="3049"/>
                </a:cubicBezTo>
                <a:cubicBezTo>
                  <a:pt x="1848" y="2857"/>
                  <a:pt x="2650" y="2324"/>
                  <a:pt x="2329" y="1497"/>
                </a:cubicBezTo>
                <a:cubicBezTo>
                  <a:pt x="2193" y="1204"/>
                  <a:pt x="1961" y="1081"/>
                  <a:pt x="1699" y="1081"/>
                </a:cubicBezTo>
                <a:cubicBezTo>
                  <a:pt x="1651" y="1081"/>
                  <a:pt x="1602" y="1085"/>
                  <a:pt x="1553" y="1093"/>
                </a:cubicBezTo>
                <a:cubicBezTo>
                  <a:pt x="1655" y="856"/>
                  <a:pt x="1655" y="561"/>
                  <a:pt x="1469" y="291"/>
                </a:cubicBezTo>
                <a:cubicBezTo>
                  <a:pt x="1323" y="85"/>
                  <a:pt x="1141" y="1"/>
                  <a:pt x="957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0" name="Google Shape;1820;p9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1821" name="Google Shape;1821;p9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2" name="Google Shape;1832;p9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1833" name="Google Shape;1833;p9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9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9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9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5" name="Google Shape;1845;p9"/>
          <p:cNvGrpSpPr/>
          <p:nvPr/>
        </p:nvGrpSpPr>
        <p:grpSpPr>
          <a:xfrm>
            <a:off x="7818240" y="-340263"/>
            <a:ext cx="2034053" cy="2133265"/>
            <a:chOff x="7818240" y="-340263"/>
            <a:chExt cx="2034053" cy="2133265"/>
          </a:xfrm>
        </p:grpSpPr>
        <p:sp>
          <p:nvSpPr>
            <p:cNvPr id="1846" name="Google Shape;1846;p9"/>
            <p:cNvSpPr/>
            <p:nvPr/>
          </p:nvSpPr>
          <p:spPr>
            <a:xfrm rot="-9938427">
              <a:off x="7938401" y="-157060"/>
              <a:ext cx="1121378" cy="1110234"/>
            </a:xfrm>
            <a:custGeom>
              <a:avLst/>
              <a:gdLst/>
              <a:ahLst/>
              <a:cxnLst/>
              <a:rect l="l" t="t" r="r" b="b"/>
              <a:pathLst>
                <a:path w="5960" h="5901" extrusionOk="0">
                  <a:moveTo>
                    <a:pt x="5141" y="1"/>
                  </a:moveTo>
                  <a:cubicBezTo>
                    <a:pt x="4461" y="1"/>
                    <a:pt x="3709" y="1428"/>
                    <a:pt x="3208" y="1655"/>
                  </a:cubicBezTo>
                  <a:cubicBezTo>
                    <a:pt x="3187" y="1295"/>
                    <a:pt x="3351" y="434"/>
                    <a:pt x="3025" y="434"/>
                  </a:cubicBezTo>
                  <a:cubicBezTo>
                    <a:pt x="2939" y="434"/>
                    <a:pt x="2818" y="495"/>
                    <a:pt x="2650" y="641"/>
                  </a:cubicBezTo>
                  <a:cubicBezTo>
                    <a:pt x="2059" y="1122"/>
                    <a:pt x="2059" y="2052"/>
                    <a:pt x="1578" y="2591"/>
                  </a:cubicBezTo>
                  <a:cubicBezTo>
                    <a:pt x="1469" y="2322"/>
                    <a:pt x="1527" y="1469"/>
                    <a:pt x="1206" y="1334"/>
                  </a:cubicBezTo>
                  <a:cubicBezTo>
                    <a:pt x="1164" y="1314"/>
                    <a:pt x="1123" y="1305"/>
                    <a:pt x="1084" y="1305"/>
                  </a:cubicBezTo>
                  <a:cubicBezTo>
                    <a:pt x="702" y="1305"/>
                    <a:pt x="472" y="2163"/>
                    <a:pt x="379" y="2431"/>
                  </a:cubicBezTo>
                  <a:cubicBezTo>
                    <a:pt x="1" y="3579"/>
                    <a:pt x="187" y="4650"/>
                    <a:pt x="270" y="5824"/>
                  </a:cubicBezTo>
                  <a:lnTo>
                    <a:pt x="347" y="5901"/>
                  </a:lnTo>
                  <a:cubicBezTo>
                    <a:pt x="1309" y="5477"/>
                    <a:pt x="2194" y="5048"/>
                    <a:pt x="3233" y="4778"/>
                  </a:cubicBezTo>
                  <a:cubicBezTo>
                    <a:pt x="3612" y="4676"/>
                    <a:pt x="4894" y="4592"/>
                    <a:pt x="4971" y="4086"/>
                  </a:cubicBezTo>
                  <a:cubicBezTo>
                    <a:pt x="5022" y="3662"/>
                    <a:pt x="4513" y="3627"/>
                    <a:pt x="4035" y="3627"/>
                  </a:cubicBezTo>
                  <a:cubicBezTo>
                    <a:pt x="3940" y="3627"/>
                    <a:pt x="3846" y="3628"/>
                    <a:pt x="3758" y="3628"/>
                  </a:cubicBezTo>
                  <a:cubicBezTo>
                    <a:pt x="3566" y="3628"/>
                    <a:pt x="3402" y="3622"/>
                    <a:pt x="3317" y="3579"/>
                  </a:cubicBezTo>
                  <a:cubicBezTo>
                    <a:pt x="3528" y="2937"/>
                    <a:pt x="4837" y="2963"/>
                    <a:pt x="5350" y="2668"/>
                  </a:cubicBezTo>
                  <a:cubicBezTo>
                    <a:pt x="5831" y="2347"/>
                    <a:pt x="5638" y="2027"/>
                    <a:pt x="5132" y="2001"/>
                  </a:cubicBezTo>
                  <a:cubicBezTo>
                    <a:pt x="5112" y="2000"/>
                    <a:pt x="5092" y="1999"/>
                    <a:pt x="5072" y="1999"/>
                  </a:cubicBezTo>
                  <a:cubicBezTo>
                    <a:pt x="4783" y="1999"/>
                    <a:pt x="4496" y="2144"/>
                    <a:pt x="4224" y="2144"/>
                  </a:cubicBezTo>
                  <a:cubicBezTo>
                    <a:pt x="4188" y="2144"/>
                    <a:pt x="4153" y="2141"/>
                    <a:pt x="4118" y="2136"/>
                  </a:cubicBezTo>
                  <a:cubicBezTo>
                    <a:pt x="4304" y="1815"/>
                    <a:pt x="5959" y="263"/>
                    <a:pt x="5292" y="26"/>
                  </a:cubicBezTo>
                  <a:cubicBezTo>
                    <a:pt x="5242" y="9"/>
                    <a:pt x="5192" y="1"/>
                    <a:pt x="514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9"/>
            <p:cNvSpPr/>
            <p:nvPr/>
          </p:nvSpPr>
          <p:spPr>
            <a:xfrm rot="-9938427">
              <a:off x="8152762" y="-127326"/>
              <a:ext cx="873583" cy="988129"/>
            </a:xfrm>
            <a:custGeom>
              <a:avLst/>
              <a:gdLst/>
              <a:ahLst/>
              <a:cxnLst/>
              <a:rect l="l" t="t" r="r" b="b"/>
              <a:pathLst>
                <a:path w="4643" h="5252" extrusionOk="0">
                  <a:moveTo>
                    <a:pt x="4557" y="1"/>
                  </a:moveTo>
                  <a:cubicBezTo>
                    <a:pt x="4537" y="1"/>
                    <a:pt x="4516" y="11"/>
                    <a:pt x="4500" y="36"/>
                  </a:cubicBezTo>
                  <a:cubicBezTo>
                    <a:pt x="3108" y="1826"/>
                    <a:pt x="1293" y="3269"/>
                    <a:pt x="36" y="5167"/>
                  </a:cubicBezTo>
                  <a:cubicBezTo>
                    <a:pt x="0" y="5203"/>
                    <a:pt x="39" y="5251"/>
                    <a:pt x="86" y="5251"/>
                  </a:cubicBezTo>
                  <a:cubicBezTo>
                    <a:pt x="106" y="5251"/>
                    <a:pt x="127" y="5242"/>
                    <a:pt x="145" y="5219"/>
                  </a:cubicBezTo>
                  <a:cubicBezTo>
                    <a:pt x="1396" y="3320"/>
                    <a:pt x="3243" y="1903"/>
                    <a:pt x="4603" y="88"/>
                  </a:cubicBezTo>
                  <a:cubicBezTo>
                    <a:pt x="4643" y="52"/>
                    <a:pt x="4603" y="1"/>
                    <a:pt x="455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9"/>
            <p:cNvSpPr/>
            <p:nvPr/>
          </p:nvSpPr>
          <p:spPr>
            <a:xfrm rot="-9938427">
              <a:off x="8130041" y="283851"/>
              <a:ext cx="485429" cy="373276"/>
            </a:xfrm>
            <a:custGeom>
              <a:avLst/>
              <a:gdLst/>
              <a:ahLst/>
              <a:cxnLst/>
              <a:rect l="l" t="t" r="r" b="b"/>
              <a:pathLst>
                <a:path w="2580" h="1984" extrusionOk="0">
                  <a:moveTo>
                    <a:pt x="290" y="0"/>
                  </a:moveTo>
                  <a:cubicBezTo>
                    <a:pt x="266" y="0"/>
                    <a:pt x="244" y="16"/>
                    <a:pt x="244" y="50"/>
                  </a:cubicBezTo>
                  <a:cubicBezTo>
                    <a:pt x="110" y="665"/>
                    <a:pt x="0" y="1307"/>
                    <a:pt x="26" y="1916"/>
                  </a:cubicBezTo>
                  <a:cubicBezTo>
                    <a:pt x="50" y="1959"/>
                    <a:pt x="70" y="1984"/>
                    <a:pt x="99" y="1984"/>
                  </a:cubicBezTo>
                  <a:cubicBezTo>
                    <a:pt x="110" y="1984"/>
                    <a:pt x="122" y="1981"/>
                    <a:pt x="135" y="1974"/>
                  </a:cubicBezTo>
                  <a:cubicBezTo>
                    <a:pt x="937" y="1788"/>
                    <a:pt x="1713" y="1435"/>
                    <a:pt x="2515" y="1146"/>
                  </a:cubicBezTo>
                  <a:cubicBezTo>
                    <a:pt x="2579" y="1120"/>
                    <a:pt x="2554" y="1025"/>
                    <a:pt x="2499" y="1025"/>
                  </a:cubicBezTo>
                  <a:cubicBezTo>
                    <a:pt x="2488" y="1025"/>
                    <a:pt x="2476" y="1029"/>
                    <a:pt x="2463" y="1037"/>
                  </a:cubicBezTo>
                  <a:cubicBezTo>
                    <a:pt x="1822" y="1249"/>
                    <a:pt x="1206" y="1518"/>
                    <a:pt x="565" y="1730"/>
                  </a:cubicBezTo>
                  <a:cubicBezTo>
                    <a:pt x="452" y="1764"/>
                    <a:pt x="370" y="1780"/>
                    <a:pt x="312" y="1780"/>
                  </a:cubicBezTo>
                  <a:cubicBezTo>
                    <a:pt x="133" y="1780"/>
                    <a:pt x="167" y="1625"/>
                    <a:pt x="186" y="1307"/>
                  </a:cubicBezTo>
                  <a:cubicBezTo>
                    <a:pt x="186" y="903"/>
                    <a:pt x="270" y="505"/>
                    <a:pt x="347" y="101"/>
                  </a:cubicBezTo>
                  <a:cubicBezTo>
                    <a:pt x="366" y="36"/>
                    <a:pt x="325" y="0"/>
                    <a:pt x="29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9"/>
            <p:cNvSpPr/>
            <p:nvPr/>
          </p:nvSpPr>
          <p:spPr>
            <a:xfrm rot="-9938427">
              <a:off x="8396172" y="87046"/>
              <a:ext cx="516473" cy="425957"/>
            </a:xfrm>
            <a:custGeom>
              <a:avLst/>
              <a:gdLst/>
              <a:ahLst/>
              <a:cxnLst/>
              <a:rect l="l" t="t" r="r" b="b"/>
              <a:pathLst>
                <a:path w="2745" h="2264" extrusionOk="0">
                  <a:moveTo>
                    <a:pt x="67" y="1"/>
                  </a:moveTo>
                  <a:cubicBezTo>
                    <a:pt x="34" y="1"/>
                    <a:pt x="0" y="21"/>
                    <a:pt x="0" y="63"/>
                  </a:cubicBezTo>
                  <a:cubicBezTo>
                    <a:pt x="83" y="781"/>
                    <a:pt x="135" y="1481"/>
                    <a:pt x="109" y="2199"/>
                  </a:cubicBezTo>
                  <a:cubicBezTo>
                    <a:pt x="109" y="2236"/>
                    <a:pt x="136" y="2263"/>
                    <a:pt x="170" y="2263"/>
                  </a:cubicBezTo>
                  <a:cubicBezTo>
                    <a:pt x="183" y="2263"/>
                    <a:pt x="197" y="2259"/>
                    <a:pt x="212" y="2250"/>
                  </a:cubicBezTo>
                  <a:cubicBezTo>
                    <a:pt x="1013" y="2013"/>
                    <a:pt x="1847" y="1827"/>
                    <a:pt x="2675" y="1667"/>
                  </a:cubicBezTo>
                  <a:cubicBezTo>
                    <a:pt x="2745" y="1667"/>
                    <a:pt x="2708" y="1554"/>
                    <a:pt x="2638" y="1554"/>
                  </a:cubicBezTo>
                  <a:cubicBezTo>
                    <a:pt x="2631" y="1554"/>
                    <a:pt x="2624" y="1555"/>
                    <a:pt x="2617" y="1558"/>
                  </a:cubicBezTo>
                  <a:cubicBezTo>
                    <a:pt x="1924" y="1692"/>
                    <a:pt x="1232" y="1827"/>
                    <a:pt x="532" y="2039"/>
                  </a:cubicBezTo>
                  <a:cubicBezTo>
                    <a:pt x="460" y="2054"/>
                    <a:pt x="407" y="2065"/>
                    <a:pt x="369" y="2065"/>
                  </a:cubicBezTo>
                  <a:cubicBezTo>
                    <a:pt x="282" y="2065"/>
                    <a:pt x="269" y="2009"/>
                    <a:pt x="269" y="1827"/>
                  </a:cubicBezTo>
                  <a:cubicBezTo>
                    <a:pt x="269" y="1609"/>
                    <a:pt x="244" y="1423"/>
                    <a:pt x="244" y="1237"/>
                  </a:cubicBezTo>
                  <a:cubicBezTo>
                    <a:pt x="212" y="839"/>
                    <a:pt x="186" y="461"/>
                    <a:pt x="135" y="63"/>
                  </a:cubicBezTo>
                  <a:cubicBezTo>
                    <a:pt x="135" y="21"/>
                    <a:pt x="101" y="1"/>
                    <a:pt x="6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0" name="Google Shape;1850;p9"/>
            <p:cNvGrpSpPr/>
            <p:nvPr/>
          </p:nvGrpSpPr>
          <p:grpSpPr>
            <a:xfrm rot="899960">
              <a:off x="8102563" y="-171071"/>
              <a:ext cx="1543765" cy="1794880"/>
              <a:chOff x="8191540" y="120749"/>
              <a:chExt cx="1543811" cy="1794934"/>
            </a:xfrm>
          </p:grpSpPr>
          <p:sp>
            <p:nvSpPr>
              <p:cNvPr id="1851" name="Google Shape;1851;p9"/>
              <p:cNvSpPr/>
              <p:nvPr/>
            </p:nvSpPr>
            <p:spPr>
              <a:xfrm rot="-9211776">
                <a:off x="8480653" y="256044"/>
                <a:ext cx="965584" cy="1524344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810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8" y="3317"/>
                      <a:pt x="668" y="7030"/>
                      <a:pt x="4490" y="8101"/>
                    </a:cubicBezTo>
                    <a:cubicBezTo>
                      <a:pt x="5132" y="5292"/>
                      <a:pt x="3182" y="1392"/>
                      <a:pt x="1" y="1"/>
                    </a:cubicBezTo>
                    <a:close/>
                  </a:path>
                </a:pathLst>
              </a:custGeom>
              <a:solidFill>
                <a:srgbClr val="0E53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9"/>
              <p:cNvSpPr/>
              <p:nvPr/>
            </p:nvSpPr>
            <p:spPr>
              <a:xfrm rot="-9211776">
                <a:off x="8655828" y="273573"/>
                <a:ext cx="692955" cy="132096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7021" extrusionOk="0">
                    <a:moveTo>
                      <a:pt x="86" y="1"/>
                    </a:moveTo>
                    <a:cubicBezTo>
                      <a:pt x="44" y="1"/>
                      <a:pt x="0" y="40"/>
                      <a:pt x="38" y="90"/>
                    </a:cubicBezTo>
                    <a:cubicBezTo>
                      <a:pt x="1263" y="2367"/>
                      <a:pt x="2225" y="4772"/>
                      <a:pt x="3540" y="6985"/>
                    </a:cubicBezTo>
                    <a:cubicBezTo>
                      <a:pt x="3548" y="7011"/>
                      <a:pt x="3566" y="7020"/>
                      <a:pt x="3585" y="7020"/>
                    </a:cubicBezTo>
                    <a:cubicBezTo>
                      <a:pt x="3630" y="7020"/>
                      <a:pt x="3682" y="6969"/>
                      <a:pt x="3642" y="6934"/>
                    </a:cubicBezTo>
                    <a:cubicBezTo>
                      <a:pt x="2334" y="4689"/>
                      <a:pt x="1397" y="2284"/>
                      <a:pt x="140" y="39"/>
                    </a:cubicBezTo>
                    <a:cubicBezTo>
                      <a:pt x="131" y="12"/>
                      <a:pt x="109" y="1"/>
                      <a:pt x="86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9"/>
              <p:cNvSpPr/>
              <p:nvPr/>
            </p:nvSpPr>
            <p:spPr>
              <a:xfrm rot="-9211776">
                <a:off x="8917690" y="1240235"/>
                <a:ext cx="246664" cy="26039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1384" extrusionOk="0">
                    <a:moveTo>
                      <a:pt x="1252" y="0"/>
                    </a:moveTo>
                    <a:cubicBezTo>
                      <a:pt x="1219" y="0"/>
                      <a:pt x="1179" y="19"/>
                      <a:pt x="1166" y="58"/>
                    </a:cubicBezTo>
                    <a:cubicBezTo>
                      <a:pt x="1136" y="440"/>
                      <a:pt x="1163" y="845"/>
                      <a:pt x="1117" y="1224"/>
                    </a:cubicBezTo>
                    <a:lnTo>
                      <a:pt x="1117" y="1224"/>
                    </a:lnTo>
                    <a:cubicBezTo>
                      <a:pt x="795" y="1051"/>
                      <a:pt x="466" y="882"/>
                      <a:pt x="121" y="757"/>
                    </a:cubicBezTo>
                    <a:cubicBezTo>
                      <a:pt x="108" y="747"/>
                      <a:pt x="95" y="743"/>
                      <a:pt x="83" y="743"/>
                    </a:cubicBezTo>
                    <a:cubicBezTo>
                      <a:pt x="28" y="743"/>
                      <a:pt x="1" y="838"/>
                      <a:pt x="70" y="860"/>
                    </a:cubicBezTo>
                    <a:cubicBezTo>
                      <a:pt x="442" y="994"/>
                      <a:pt x="788" y="1180"/>
                      <a:pt x="1134" y="1373"/>
                    </a:cubicBezTo>
                    <a:cubicBezTo>
                      <a:pt x="1144" y="1380"/>
                      <a:pt x="1154" y="1383"/>
                      <a:pt x="1165" y="1383"/>
                    </a:cubicBezTo>
                    <a:cubicBezTo>
                      <a:pt x="1192" y="1383"/>
                      <a:pt x="1218" y="1363"/>
                      <a:pt x="1218" y="1341"/>
                    </a:cubicBezTo>
                    <a:cubicBezTo>
                      <a:pt x="1295" y="917"/>
                      <a:pt x="1269" y="488"/>
                      <a:pt x="1295" y="58"/>
                    </a:cubicBezTo>
                    <a:cubicBezTo>
                      <a:pt x="1311" y="19"/>
                      <a:pt x="1285" y="0"/>
                      <a:pt x="1252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9"/>
              <p:cNvSpPr/>
              <p:nvPr/>
            </p:nvSpPr>
            <p:spPr>
              <a:xfrm rot="-9211776">
                <a:off x="8887785" y="943807"/>
                <a:ext cx="347701" cy="295574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1571" extrusionOk="0">
                    <a:moveTo>
                      <a:pt x="1786" y="1"/>
                    </a:moveTo>
                    <a:cubicBezTo>
                      <a:pt x="1753" y="1"/>
                      <a:pt x="1713" y="20"/>
                      <a:pt x="1700" y="59"/>
                    </a:cubicBezTo>
                    <a:cubicBezTo>
                      <a:pt x="1675" y="520"/>
                      <a:pt x="1645" y="981"/>
                      <a:pt x="1575" y="1419"/>
                    </a:cubicBezTo>
                    <a:lnTo>
                      <a:pt x="1575" y="1419"/>
                    </a:lnTo>
                    <a:cubicBezTo>
                      <a:pt x="1090" y="1196"/>
                      <a:pt x="606" y="1012"/>
                      <a:pt x="122" y="835"/>
                    </a:cubicBezTo>
                    <a:cubicBezTo>
                      <a:pt x="109" y="827"/>
                      <a:pt x="96" y="823"/>
                      <a:pt x="85" y="823"/>
                    </a:cubicBezTo>
                    <a:cubicBezTo>
                      <a:pt x="26" y="823"/>
                      <a:pt x="0" y="922"/>
                      <a:pt x="71" y="944"/>
                    </a:cubicBezTo>
                    <a:cubicBezTo>
                      <a:pt x="577" y="1130"/>
                      <a:pt x="1084" y="1341"/>
                      <a:pt x="1591" y="1559"/>
                    </a:cubicBezTo>
                    <a:cubicBezTo>
                      <a:pt x="1598" y="1567"/>
                      <a:pt x="1609" y="1570"/>
                      <a:pt x="1619" y="1570"/>
                    </a:cubicBezTo>
                    <a:cubicBezTo>
                      <a:pt x="1645" y="1570"/>
                      <a:pt x="1674" y="1552"/>
                      <a:pt x="1674" y="1534"/>
                    </a:cubicBezTo>
                    <a:cubicBezTo>
                      <a:pt x="1751" y="1053"/>
                      <a:pt x="1802" y="540"/>
                      <a:pt x="1835" y="59"/>
                    </a:cubicBezTo>
                    <a:cubicBezTo>
                      <a:pt x="1847" y="20"/>
                      <a:pt x="1820" y="1"/>
                      <a:pt x="1786" y="1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9"/>
              <p:cNvSpPr/>
              <p:nvPr/>
            </p:nvSpPr>
            <p:spPr>
              <a:xfrm rot="-9211776">
                <a:off x="8874145" y="605859"/>
                <a:ext cx="377428" cy="2675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1422" extrusionOk="0">
                    <a:moveTo>
                      <a:pt x="1929" y="0"/>
                    </a:moveTo>
                    <a:cubicBezTo>
                      <a:pt x="1907" y="0"/>
                      <a:pt x="1887" y="15"/>
                      <a:pt x="1887" y="45"/>
                    </a:cubicBezTo>
                    <a:cubicBezTo>
                      <a:pt x="1856" y="201"/>
                      <a:pt x="1733" y="1252"/>
                      <a:pt x="1548" y="1252"/>
                    </a:cubicBezTo>
                    <a:cubicBezTo>
                      <a:pt x="1543" y="1252"/>
                      <a:pt x="1539" y="1252"/>
                      <a:pt x="1535" y="1251"/>
                    </a:cubicBezTo>
                    <a:cubicBezTo>
                      <a:pt x="1053" y="1065"/>
                      <a:pt x="572" y="904"/>
                      <a:pt x="123" y="712"/>
                    </a:cubicBezTo>
                    <a:cubicBezTo>
                      <a:pt x="110" y="704"/>
                      <a:pt x="98" y="700"/>
                      <a:pt x="87" y="700"/>
                    </a:cubicBezTo>
                    <a:cubicBezTo>
                      <a:pt x="27" y="700"/>
                      <a:pt x="1" y="799"/>
                      <a:pt x="66" y="821"/>
                    </a:cubicBezTo>
                    <a:cubicBezTo>
                      <a:pt x="572" y="1033"/>
                      <a:pt x="1111" y="1225"/>
                      <a:pt x="1618" y="1411"/>
                    </a:cubicBezTo>
                    <a:cubicBezTo>
                      <a:pt x="1633" y="1418"/>
                      <a:pt x="1646" y="1422"/>
                      <a:pt x="1656" y="1422"/>
                    </a:cubicBezTo>
                    <a:cubicBezTo>
                      <a:pt x="1682" y="1422"/>
                      <a:pt x="1695" y="1403"/>
                      <a:pt x="1695" y="1385"/>
                    </a:cubicBezTo>
                    <a:cubicBezTo>
                      <a:pt x="1855" y="956"/>
                      <a:pt x="1939" y="526"/>
                      <a:pt x="1990" y="102"/>
                    </a:cubicBezTo>
                    <a:cubicBezTo>
                      <a:pt x="2006" y="36"/>
                      <a:pt x="1964" y="0"/>
                      <a:pt x="1929" y="0"/>
                    </a:cubicBezTo>
                    <a:close/>
                  </a:path>
                </a:pathLst>
              </a:custGeom>
              <a:solidFill>
                <a:srgbClr val="FEA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56" name="Google Shape;1856;p9"/>
          <p:cNvSpPr/>
          <p:nvPr/>
        </p:nvSpPr>
        <p:spPr>
          <a:xfrm>
            <a:off x="7654875" y="539995"/>
            <a:ext cx="202568" cy="200585"/>
          </a:xfrm>
          <a:custGeom>
            <a:avLst/>
            <a:gdLst/>
            <a:ahLst/>
            <a:cxnLst/>
            <a:rect l="l" t="t" r="r" b="b"/>
            <a:pathLst>
              <a:path w="2145" h="2124" extrusionOk="0">
                <a:moveTo>
                  <a:pt x="1141" y="1"/>
                </a:moveTo>
                <a:cubicBezTo>
                  <a:pt x="1117" y="1"/>
                  <a:pt x="1092" y="4"/>
                  <a:pt x="1065" y="10"/>
                </a:cubicBezTo>
                <a:cubicBezTo>
                  <a:pt x="424" y="222"/>
                  <a:pt x="0" y="837"/>
                  <a:pt x="321" y="1504"/>
                </a:cubicBezTo>
                <a:cubicBezTo>
                  <a:pt x="507" y="1910"/>
                  <a:pt x="873" y="2123"/>
                  <a:pt x="1260" y="2123"/>
                </a:cubicBezTo>
                <a:cubicBezTo>
                  <a:pt x="1485" y="2123"/>
                  <a:pt x="1717" y="2051"/>
                  <a:pt x="1924" y="1902"/>
                </a:cubicBezTo>
                <a:cubicBezTo>
                  <a:pt x="2144" y="1725"/>
                  <a:pt x="1996" y="1377"/>
                  <a:pt x="1784" y="1377"/>
                </a:cubicBezTo>
                <a:cubicBezTo>
                  <a:pt x="1743" y="1377"/>
                  <a:pt x="1699" y="1391"/>
                  <a:pt x="1655" y="1421"/>
                </a:cubicBezTo>
                <a:cubicBezTo>
                  <a:pt x="1520" y="1532"/>
                  <a:pt x="1375" y="1593"/>
                  <a:pt x="1239" y="1593"/>
                </a:cubicBezTo>
                <a:cubicBezTo>
                  <a:pt x="1077" y="1593"/>
                  <a:pt x="929" y="1507"/>
                  <a:pt x="828" y="1318"/>
                </a:cubicBezTo>
                <a:cubicBezTo>
                  <a:pt x="616" y="940"/>
                  <a:pt x="853" y="651"/>
                  <a:pt x="1225" y="542"/>
                </a:cubicBezTo>
                <a:cubicBezTo>
                  <a:pt x="1522" y="442"/>
                  <a:pt x="1435" y="1"/>
                  <a:pt x="1141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7" name="Google Shape;1857;p9"/>
          <p:cNvGrpSpPr/>
          <p:nvPr/>
        </p:nvGrpSpPr>
        <p:grpSpPr>
          <a:xfrm>
            <a:off x="8223573" y="1091720"/>
            <a:ext cx="252717" cy="244784"/>
            <a:chOff x="8065323" y="1624045"/>
            <a:chExt cx="252717" cy="244784"/>
          </a:xfrm>
        </p:grpSpPr>
        <p:sp>
          <p:nvSpPr>
            <p:cNvPr id="1858" name="Google Shape;1858;p9"/>
            <p:cNvSpPr/>
            <p:nvPr/>
          </p:nvSpPr>
          <p:spPr>
            <a:xfrm rot="10800000">
              <a:off x="8219730" y="1639155"/>
              <a:ext cx="98309" cy="75833"/>
            </a:xfrm>
            <a:custGeom>
              <a:avLst/>
              <a:gdLst/>
              <a:ahLst/>
              <a:cxnLst/>
              <a:rect l="l" t="t" r="r" b="b"/>
              <a:pathLst>
                <a:path w="1041" h="803" extrusionOk="0">
                  <a:moveTo>
                    <a:pt x="533" y="1"/>
                  </a:moveTo>
                  <a:cubicBezTo>
                    <a:pt x="1" y="1"/>
                    <a:pt x="1" y="802"/>
                    <a:pt x="533" y="802"/>
                  </a:cubicBezTo>
                  <a:cubicBezTo>
                    <a:pt x="1040" y="802"/>
                    <a:pt x="1040" y="1"/>
                    <a:pt x="533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9"/>
            <p:cNvSpPr/>
            <p:nvPr/>
          </p:nvSpPr>
          <p:spPr>
            <a:xfrm rot="10800000">
              <a:off x="8125858" y="1792995"/>
              <a:ext cx="98876" cy="75833"/>
            </a:xfrm>
            <a:custGeom>
              <a:avLst/>
              <a:gdLst/>
              <a:ahLst/>
              <a:cxnLst/>
              <a:rect l="l" t="t" r="r" b="b"/>
              <a:pathLst>
                <a:path w="1047" h="803" extrusionOk="0">
                  <a:moveTo>
                    <a:pt x="507" y="1"/>
                  </a:moveTo>
                  <a:cubicBezTo>
                    <a:pt x="1" y="1"/>
                    <a:pt x="1" y="802"/>
                    <a:pt x="507" y="802"/>
                  </a:cubicBezTo>
                  <a:cubicBezTo>
                    <a:pt x="1046" y="802"/>
                    <a:pt x="1046" y="1"/>
                    <a:pt x="507" y="1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9"/>
            <p:cNvSpPr/>
            <p:nvPr/>
          </p:nvSpPr>
          <p:spPr>
            <a:xfrm rot="10800000">
              <a:off x="8065323" y="1624045"/>
              <a:ext cx="98782" cy="75739"/>
            </a:xfrm>
            <a:custGeom>
              <a:avLst/>
              <a:gdLst/>
              <a:ahLst/>
              <a:cxnLst/>
              <a:rect l="l" t="t" r="r" b="b"/>
              <a:pathLst>
                <a:path w="1046" h="802" extrusionOk="0">
                  <a:moveTo>
                    <a:pt x="533" y="0"/>
                  </a:moveTo>
                  <a:cubicBezTo>
                    <a:pt x="0" y="0"/>
                    <a:pt x="0" y="802"/>
                    <a:pt x="533" y="802"/>
                  </a:cubicBezTo>
                  <a:cubicBezTo>
                    <a:pt x="1046" y="802"/>
                    <a:pt x="1046" y="0"/>
                    <a:pt x="53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1"/>
          <p:cNvSpPr/>
          <p:nvPr/>
        </p:nvSpPr>
        <p:spPr>
          <a:xfrm rot="-7192781">
            <a:off x="6428160" y="-489207"/>
            <a:ext cx="4064925" cy="1673257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11"/>
          <p:cNvSpPr/>
          <p:nvPr/>
        </p:nvSpPr>
        <p:spPr>
          <a:xfrm rot="9899926">
            <a:off x="-170759" y="-570169"/>
            <a:ext cx="3819562" cy="1572302"/>
          </a:xfrm>
          <a:custGeom>
            <a:avLst/>
            <a:gdLst/>
            <a:ahLst/>
            <a:cxnLst/>
            <a:rect l="l" t="t" r="r" b="b"/>
            <a:pathLst>
              <a:path w="22316" h="9186" extrusionOk="0">
                <a:moveTo>
                  <a:pt x="12280" y="0"/>
                </a:moveTo>
                <a:cubicBezTo>
                  <a:pt x="12023" y="0"/>
                  <a:pt x="11766" y="38"/>
                  <a:pt x="11516" y="116"/>
                </a:cubicBezTo>
                <a:cubicBezTo>
                  <a:pt x="9904" y="617"/>
                  <a:pt x="8609" y="2432"/>
                  <a:pt x="7761" y="4569"/>
                </a:cubicBezTo>
                <a:cubicBezTo>
                  <a:pt x="7071" y="3411"/>
                  <a:pt x="6054" y="2774"/>
                  <a:pt x="5035" y="2774"/>
                </a:cubicBezTo>
                <a:cubicBezTo>
                  <a:pt x="4547" y="2774"/>
                  <a:pt x="4059" y="2921"/>
                  <a:pt x="3606" y="3226"/>
                </a:cubicBezTo>
                <a:cubicBezTo>
                  <a:pt x="2215" y="4175"/>
                  <a:pt x="0" y="8575"/>
                  <a:pt x="1517" y="8826"/>
                </a:cubicBezTo>
                <a:cubicBezTo>
                  <a:pt x="2870" y="9066"/>
                  <a:pt x="5851" y="9186"/>
                  <a:pt x="9152" y="9186"/>
                </a:cubicBezTo>
                <a:cubicBezTo>
                  <a:pt x="14048" y="9186"/>
                  <a:pt x="19647" y="8923"/>
                  <a:pt x="21665" y="8402"/>
                </a:cubicBezTo>
                <a:cubicBezTo>
                  <a:pt x="22316" y="8229"/>
                  <a:pt x="21020" y="4098"/>
                  <a:pt x="20226" y="3226"/>
                </a:cubicBezTo>
                <a:cubicBezTo>
                  <a:pt x="19530" y="2451"/>
                  <a:pt x="18666" y="2058"/>
                  <a:pt x="17805" y="2058"/>
                </a:cubicBezTo>
                <a:cubicBezTo>
                  <a:pt x="17036" y="2058"/>
                  <a:pt x="16269" y="2371"/>
                  <a:pt x="15624" y="3005"/>
                </a:cubicBezTo>
                <a:cubicBezTo>
                  <a:pt x="15080" y="1097"/>
                  <a:pt x="13666" y="0"/>
                  <a:pt x="12280" y="0"/>
                </a:cubicBezTo>
                <a:close/>
              </a:path>
            </a:pathLst>
          </a:custGeom>
          <a:solidFill>
            <a:srgbClr val="FBF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0" name="Google Shape;1930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897238"/>
            <a:ext cx="7704000" cy="115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931" name="Google Shape;1931;p11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1932" name="Google Shape;1932;p11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1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11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1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1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1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1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1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1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1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1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3" name="Google Shape;1943;p11"/>
          <p:cNvSpPr/>
          <p:nvPr/>
        </p:nvSpPr>
        <p:spPr>
          <a:xfrm>
            <a:off x="-641650" y="3731175"/>
            <a:ext cx="2178849" cy="1736729"/>
          </a:xfrm>
          <a:custGeom>
            <a:avLst/>
            <a:gdLst/>
            <a:ahLst/>
            <a:cxnLst/>
            <a:rect l="l" t="t" r="r" b="b"/>
            <a:pathLst>
              <a:path w="17086" h="13619" extrusionOk="0">
                <a:moveTo>
                  <a:pt x="6637" y="0"/>
                </a:moveTo>
                <a:cubicBezTo>
                  <a:pt x="6028" y="0"/>
                  <a:pt x="5401" y="109"/>
                  <a:pt x="4776" y="360"/>
                </a:cubicBezTo>
                <a:cubicBezTo>
                  <a:pt x="0" y="2324"/>
                  <a:pt x="2907" y="9691"/>
                  <a:pt x="4573" y="11130"/>
                </a:cubicBezTo>
                <a:cubicBezTo>
                  <a:pt x="5648" y="12055"/>
                  <a:pt x="6842" y="12873"/>
                  <a:pt x="8304" y="13321"/>
                </a:cubicBezTo>
                <a:cubicBezTo>
                  <a:pt x="8967" y="13509"/>
                  <a:pt x="9695" y="13618"/>
                  <a:pt x="10448" y="13618"/>
                </a:cubicBezTo>
                <a:cubicBezTo>
                  <a:pt x="11389" y="13618"/>
                  <a:pt x="12368" y="13447"/>
                  <a:pt x="13307" y="13046"/>
                </a:cubicBezTo>
                <a:cubicBezTo>
                  <a:pt x="15020" y="12353"/>
                  <a:pt x="16543" y="10885"/>
                  <a:pt x="16841" y="9368"/>
                </a:cubicBezTo>
                <a:cubicBezTo>
                  <a:pt x="17086" y="8198"/>
                  <a:pt x="16590" y="7177"/>
                  <a:pt x="15892" y="6383"/>
                </a:cubicBezTo>
                <a:cubicBezTo>
                  <a:pt x="15170" y="5607"/>
                  <a:pt x="14250" y="5010"/>
                  <a:pt x="13432" y="4294"/>
                </a:cubicBezTo>
                <a:cubicBezTo>
                  <a:pt x="12238" y="3249"/>
                  <a:pt x="11319" y="1978"/>
                  <a:pt x="9976" y="1082"/>
                </a:cubicBezTo>
                <a:cubicBezTo>
                  <a:pt x="9071" y="463"/>
                  <a:pt x="7894" y="0"/>
                  <a:pt x="6637" y="0"/>
                </a:cubicBezTo>
                <a:close/>
              </a:path>
            </a:pathLst>
          </a:custGeom>
          <a:solidFill>
            <a:srgbClr val="FFBC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4" name="Google Shape;1944;p11"/>
          <p:cNvGrpSpPr/>
          <p:nvPr/>
        </p:nvGrpSpPr>
        <p:grpSpPr>
          <a:xfrm>
            <a:off x="1166641" y="4176013"/>
            <a:ext cx="1259736" cy="847039"/>
            <a:chOff x="1229612" y="4497338"/>
            <a:chExt cx="1417663" cy="953229"/>
          </a:xfrm>
        </p:grpSpPr>
        <p:sp>
          <p:nvSpPr>
            <p:cNvPr id="1945" name="Google Shape;1945;p11"/>
            <p:cNvSpPr/>
            <p:nvPr/>
          </p:nvSpPr>
          <p:spPr>
            <a:xfrm>
              <a:off x="1537196" y="4729173"/>
              <a:ext cx="260528" cy="70520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1"/>
            <p:cNvSpPr/>
            <p:nvPr/>
          </p:nvSpPr>
          <p:spPr>
            <a:xfrm>
              <a:off x="1819657" y="4675486"/>
              <a:ext cx="215513" cy="67077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1"/>
            <p:cNvSpPr/>
            <p:nvPr/>
          </p:nvSpPr>
          <p:spPr>
            <a:xfrm>
              <a:off x="1806650" y="4891636"/>
              <a:ext cx="196640" cy="63379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1"/>
            <p:cNvSpPr/>
            <p:nvPr/>
          </p:nvSpPr>
          <p:spPr>
            <a:xfrm>
              <a:off x="1997040" y="4815506"/>
              <a:ext cx="196512" cy="63379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1"/>
            <p:cNvSpPr/>
            <p:nvPr/>
          </p:nvSpPr>
          <p:spPr>
            <a:xfrm>
              <a:off x="1923970" y="4557528"/>
              <a:ext cx="244461" cy="84037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1"/>
            <p:cNvSpPr/>
            <p:nvPr/>
          </p:nvSpPr>
          <p:spPr>
            <a:xfrm>
              <a:off x="2349511" y="4700353"/>
              <a:ext cx="177511" cy="81104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1"/>
            <p:cNvSpPr/>
            <p:nvPr/>
          </p:nvSpPr>
          <p:spPr>
            <a:xfrm>
              <a:off x="2206431" y="5011380"/>
              <a:ext cx="165269" cy="63379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1"/>
            <p:cNvSpPr/>
            <p:nvPr/>
          </p:nvSpPr>
          <p:spPr>
            <a:xfrm>
              <a:off x="2491826" y="4858991"/>
              <a:ext cx="155450" cy="71668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1"/>
            <p:cNvSpPr/>
            <p:nvPr/>
          </p:nvSpPr>
          <p:spPr>
            <a:xfrm>
              <a:off x="1708458" y="5150507"/>
              <a:ext cx="187458" cy="70903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1"/>
            <p:cNvSpPr/>
            <p:nvPr/>
          </p:nvSpPr>
          <p:spPr>
            <a:xfrm>
              <a:off x="1381874" y="4989956"/>
              <a:ext cx="202633" cy="73198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1"/>
            <p:cNvSpPr/>
            <p:nvPr/>
          </p:nvSpPr>
          <p:spPr>
            <a:xfrm>
              <a:off x="1974979" y="5122324"/>
              <a:ext cx="199573" cy="86970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1"/>
            <p:cNvSpPr/>
            <p:nvPr/>
          </p:nvSpPr>
          <p:spPr>
            <a:xfrm>
              <a:off x="2412634" y="5148976"/>
              <a:ext cx="161571" cy="69500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1"/>
            <p:cNvSpPr/>
            <p:nvPr/>
          </p:nvSpPr>
          <p:spPr>
            <a:xfrm>
              <a:off x="1493073" y="4497338"/>
              <a:ext cx="212452" cy="87225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1"/>
            <p:cNvSpPr/>
            <p:nvPr/>
          </p:nvSpPr>
          <p:spPr>
            <a:xfrm>
              <a:off x="2212425" y="5337964"/>
              <a:ext cx="156215" cy="77406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1"/>
            <p:cNvSpPr/>
            <p:nvPr/>
          </p:nvSpPr>
          <p:spPr>
            <a:xfrm>
              <a:off x="1229612" y="4807982"/>
              <a:ext cx="202633" cy="81104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1"/>
            <p:cNvSpPr/>
            <p:nvPr/>
          </p:nvSpPr>
          <p:spPr>
            <a:xfrm>
              <a:off x="1765588" y="5378899"/>
              <a:ext cx="177511" cy="71668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1"/>
            <p:cNvSpPr/>
            <p:nvPr/>
          </p:nvSpPr>
          <p:spPr>
            <a:xfrm>
              <a:off x="1378813" y="5183280"/>
              <a:ext cx="199573" cy="70520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11"/>
          <p:cNvSpPr txBox="1">
            <a:spLocks noGrp="1"/>
          </p:cNvSpPr>
          <p:nvPr>
            <p:ph type="body" idx="1"/>
          </p:nvPr>
        </p:nvSpPr>
        <p:spPr>
          <a:xfrm>
            <a:off x="720000" y="2961816"/>
            <a:ext cx="77040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63" name="Google Shape;1963;p11"/>
          <p:cNvGrpSpPr/>
          <p:nvPr/>
        </p:nvGrpSpPr>
        <p:grpSpPr>
          <a:xfrm>
            <a:off x="-158051" y="3527340"/>
            <a:ext cx="1499664" cy="1946517"/>
            <a:chOff x="6458086" y="3089685"/>
            <a:chExt cx="290250" cy="376750"/>
          </a:xfrm>
        </p:grpSpPr>
        <p:sp>
          <p:nvSpPr>
            <p:cNvPr id="1964" name="Google Shape;1964;p11"/>
            <p:cNvSpPr/>
            <p:nvPr/>
          </p:nvSpPr>
          <p:spPr>
            <a:xfrm>
              <a:off x="6462936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1"/>
            <p:cNvSpPr/>
            <p:nvPr/>
          </p:nvSpPr>
          <p:spPr>
            <a:xfrm>
              <a:off x="6458086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1"/>
            <p:cNvSpPr/>
            <p:nvPr/>
          </p:nvSpPr>
          <p:spPr>
            <a:xfrm>
              <a:off x="6587861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1"/>
            <p:cNvSpPr/>
            <p:nvPr/>
          </p:nvSpPr>
          <p:spPr>
            <a:xfrm>
              <a:off x="6510111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1"/>
            <p:cNvSpPr/>
            <p:nvPr/>
          </p:nvSpPr>
          <p:spPr>
            <a:xfrm>
              <a:off x="6582936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1"/>
            <p:cNvSpPr/>
            <p:nvPr/>
          </p:nvSpPr>
          <p:spPr>
            <a:xfrm>
              <a:off x="6592786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1"/>
            <p:cNvSpPr/>
            <p:nvPr/>
          </p:nvSpPr>
          <p:spPr>
            <a:xfrm>
              <a:off x="6594711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1"/>
            <p:cNvSpPr/>
            <p:nvPr/>
          </p:nvSpPr>
          <p:spPr>
            <a:xfrm>
              <a:off x="6669336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1"/>
            <p:cNvSpPr/>
            <p:nvPr/>
          </p:nvSpPr>
          <p:spPr>
            <a:xfrm>
              <a:off x="6678611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1"/>
            <p:cNvSpPr/>
            <p:nvPr/>
          </p:nvSpPr>
          <p:spPr>
            <a:xfrm>
              <a:off x="6683086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1"/>
            <p:cNvSpPr/>
            <p:nvPr/>
          </p:nvSpPr>
          <p:spPr>
            <a:xfrm>
              <a:off x="6539961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1"/>
            <p:cNvSpPr/>
            <p:nvPr/>
          </p:nvSpPr>
          <p:spPr>
            <a:xfrm>
              <a:off x="6547411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1"/>
            <p:cNvSpPr/>
            <p:nvPr/>
          </p:nvSpPr>
          <p:spPr>
            <a:xfrm>
              <a:off x="6599061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1"/>
            <p:cNvSpPr/>
            <p:nvPr/>
          </p:nvSpPr>
          <p:spPr>
            <a:xfrm>
              <a:off x="6603986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1"/>
            <p:cNvSpPr/>
            <p:nvPr/>
          </p:nvSpPr>
          <p:spPr>
            <a:xfrm>
              <a:off x="6612786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1"/>
            <p:cNvSpPr/>
            <p:nvPr/>
          </p:nvSpPr>
          <p:spPr>
            <a:xfrm>
              <a:off x="6487111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1"/>
            <p:cNvSpPr/>
            <p:nvPr/>
          </p:nvSpPr>
          <p:spPr>
            <a:xfrm>
              <a:off x="6489661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1"/>
            <p:cNvSpPr/>
            <p:nvPr/>
          </p:nvSpPr>
          <p:spPr>
            <a:xfrm>
              <a:off x="6696661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1"/>
            <p:cNvSpPr/>
            <p:nvPr/>
          </p:nvSpPr>
          <p:spPr>
            <a:xfrm>
              <a:off x="6705461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3" name="Google Shape;1983;p11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1984" name="Google Shape;1984;p11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1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1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1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1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1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1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1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1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1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11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11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6" name="Google Shape;1996;p11"/>
          <p:cNvSpPr/>
          <p:nvPr/>
        </p:nvSpPr>
        <p:spPr>
          <a:xfrm rot="6975567">
            <a:off x="-509065" y="-49008"/>
            <a:ext cx="1573926" cy="1177994"/>
          </a:xfrm>
          <a:custGeom>
            <a:avLst/>
            <a:gdLst/>
            <a:ahLst/>
            <a:cxnLst/>
            <a:rect l="l" t="t" r="r" b="b"/>
            <a:pathLst>
              <a:path w="13905" h="10407" extrusionOk="0">
                <a:moveTo>
                  <a:pt x="7151" y="0"/>
                </a:moveTo>
                <a:cubicBezTo>
                  <a:pt x="6687" y="0"/>
                  <a:pt x="6182" y="232"/>
                  <a:pt x="5899" y="601"/>
                </a:cubicBezTo>
                <a:cubicBezTo>
                  <a:pt x="5397" y="1276"/>
                  <a:pt x="5349" y="2172"/>
                  <a:pt x="5302" y="2989"/>
                </a:cubicBezTo>
                <a:cubicBezTo>
                  <a:pt x="5272" y="3437"/>
                  <a:pt x="5248" y="3909"/>
                  <a:pt x="5003" y="4285"/>
                </a:cubicBezTo>
                <a:cubicBezTo>
                  <a:pt x="4826" y="4592"/>
                  <a:pt x="4486" y="4812"/>
                  <a:pt x="4144" y="4812"/>
                </a:cubicBezTo>
                <a:cubicBezTo>
                  <a:pt x="4047" y="4812"/>
                  <a:pt x="3950" y="4795"/>
                  <a:pt x="3857" y="4757"/>
                </a:cubicBezTo>
                <a:cubicBezTo>
                  <a:pt x="3236" y="4482"/>
                  <a:pt x="3332" y="3586"/>
                  <a:pt x="3182" y="2918"/>
                </a:cubicBezTo>
                <a:cubicBezTo>
                  <a:pt x="3063" y="2392"/>
                  <a:pt x="2687" y="1748"/>
                  <a:pt x="2138" y="1748"/>
                </a:cubicBezTo>
                <a:cubicBezTo>
                  <a:pt x="0" y="1772"/>
                  <a:pt x="526" y="6076"/>
                  <a:pt x="824" y="7067"/>
                </a:cubicBezTo>
                <a:cubicBezTo>
                  <a:pt x="1123" y="8064"/>
                  <a:pt x="1666" y="9007"/>
                  <a:pt x="2514" y="9604"/>
                </a:cubicBezTo>
                <a:cubicBezTo>
                  <a:pt x="3461" y="10252"/>
                  <a:pt x="4685" y="10407"/>
                  <a:pt x="5848" y="10407"/>
                </a:cubicBezTo>
                <a:cubicBezTo>
                  <a:pt x="5939" y="10407"/>
                  <a:pt x="6029" y="10406"/>
                  <a:pt x="6120" y="10404"/>
                </a:cubicBezTo>
                <a:cubicBezTo>
                  <a:pt x="7958" y="10380"/>
                  <a:pt x="9851" y="10052"/>
                  <a:pt x="11343" y="9037"/>
                </a:cubicBezTo>
                <a:cubicBezTo>
                  <a:pt x="12860" y="7992"/>
                  <a:pt x="13904" y="6100"/>
                  <a:pt x="13457" y="4333"/>
                </a:cubicBezTo>
                <a:cubicBezTo>
                  <a:pt x="13361" y="3861"/>
                  <a:pt x="13134" y="3413"/>
                  <a:pt x="12788" y="3115"/>
                </a:cubicBezTo>
                <a:cubicBezTo>
                  <a:pt x="12545" y="2922"/>
                  <a:pt x="12232" y="2801"/>
                  <a:pt x="11927" y="2801"/>
                </a:cubicBezTo>
                <a:cubicBezTo>
                  <a:pt x="11760" y="2801"/>
                  <a:pt x="11595" y="2838"/>
                  <a:pt x="11445" y="2918"/>
                </a:cubicBezTo>
                <a:cubicBezTo>
                  <a:pt x="10973" y="3186"/>
                  <a:pt x="10794" y="3736"/>
                  <a:pt x="10597" y="4231"/>
                </a:cubicBezTo>
                <a:cubicBezTo>
                  <a:pt x="10376" y="4733"/>
                  <a:pt x="10000" y="5252"/>
                  <a:pt x="9481" y="5252"/>
                </a:cubicBezTo>
                <a:cubicBezTo>
                  <a:pt x="9105" y="5228"/>
                  <a:pt x="8782" y="4954"/>
                  <a:pt x="8633" y="4607"/>
                </a:cubicBezTo>
                <a:cubicBezTo>
                  <a:pt x="8460" y="4285"/>
                  <a:pt x="8436" y="3909"/>
                  <a:pt x="8406" y="3539"/>
                </a:cubicBezTo>
                <a:cubicBezTo>
                  <a:pt x="8358" y="2816"/>
                  <a:pt x="8311" y="2118"/>
                  <a:pt x="8257" y="1425"/>
                </a:cubicBezTo>
                <a:cubicBezTo>
                  <a:pt x="8233" y="1073"/>
                  <a:pt x="8209" y="703"/>
                  <a:pt x="8012" y="428"/>
                </a:cubicBezTo>
                <a:cubicBezTo>
                  <a:pt x="7821" y="130"/>
                  <a:pt x="7497" y="0"/>
                  <a:pt x="7151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7" name="Google Shape;1997;p11"/>
          <p:cNvSpPr/>
          <p:nvPr/>
        </p:nvSpPr>
        <p:spPr>
          <a:xfrm>
            <a:off x="716671" y="284354"/>
            <a:ext cx="87407" cy="84936"/>
          </a:xfrm>
          <a:custGeom>
            <a:avLst/>
            <a:gdLst/>
            <a:ahLst/>
            <a:cxnLst/>
            <a:rect l="l" t="t" r="r" b="b"/>
            <a:pathLst>
              <a:path w="849" h="825" extrusionOk="0">
                <a:moveTo>
                  <a:pt x="425" y="1"/>
                </a:moveTo>
                <a:cubicBezTo>
                  <a:pt x="377" y="1"/>
                  <a:pt x="323" y="1"/>
                  <a:pt x="275" y="25"/>
                </a:cubicBezTo>
                <a:cubicBezTo>
                  <a:pt x="228" y="48"/>
                  <a:pt x="174" y="78"/>
                  <a:pt x="126" y="126"/>
                </a:cubicBezTo>
                <a:cubicBezTo>
                  <a:pt x="102" y="150"/>
                  <a:pt x="78" y="198"/>
                  <a:pt x="54" y="251"/>
                </a:cubicBezTo>
                <a:cubicBezTo>
                  <a:pt x="25" y="299"/>
                  <a:pt x="1" y="347"/>
                  <a:pt x="25" y="401"/>
                </a:cubicBezTo>
                <a:lnTo>
                  <a:pt x="25" y="526"/>
                </a:lnTo>
                <a:cubicBezTo>
                  <a:pt x="54" y="574"/>
                  <a:pt x="78" y="645"/>
                  <a:pt x="126" y="699"/>
                </a:cubicBezTo>
                <a:cubicBezTo>
                  <a:pt x="174" y="723"/>
                  <a:pt x="204" y="747"/>
                  <a:pt x="228" y="771"/>
                </a:cubicBezTo>
                <a:cubicBezTo>
                  <a:pt x="275" y="795"/>
                  <a:pt x="353" y="825"/>
                  <a:pt x="425" y="825"/>
                </a:cubicBezTo>
                <a:cubicBezTo>
                  <a:pt x="472" y="825"/>
                  <a:pt x="526" y="795"/>
                  <a:pt x="574" y="771"/>
                </a:cubicBezTo>
                <a:cubicBezTo>
                  <a:pt x="622" y="771"/>
                  <a:pt x="675" y="747"/>
                  <a:pt x="723" y="699"/>
                </a:cubicBezTo>
                <a:cubicBezTo>
                  <a:pt x="747" y="645"/>
                  <a:pt x="801" y="622"/>
                  <a:pt x="801" y="574"/>
                </a:cubicBezTo>
                <a:cubicBezTo>
                  <a:pt x="825" y="526"/>
                  <a:pt x="848" y="472"/>
                  <a:pt x="848" y="401"/>
                </a:cubicBezTo>
                <a:cubicBezTo>
                  <a:pt x="825" y="377"/>
                  <a:pt x="825" y="323"/>
                  <a:pt x="825" y="299"/>
                </a:cubicBezTo>
                <a:cubicBezTo>
                  <a:pt x="801" y="228"/>
                  <a:pt x="771" y="174"/>
                  <a:pt x="723" y="126"/>
                </a:cubicBezTo>
                <a:cubicBezTo>
                  <a:pt x="699" y="102"/>
                  <a:pt x="675" y="78"/>
                  <a:pt x="622" y="48"/>
                </a:cubicBezTo>
                <a:cubicBezTo>
                  <a:pt x="574" y="25"/>
                  <a:pt x="502" y="1"/>
                  <a:pt x="425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8" name="Google Shape;1998;p11"/>
          <p:cNvSpPr/>
          <p:nvPr/>
        </p:nvSpPr>
        <p:spPr>
          <a:xfrm>
            <a:off x="821786" y="79685"/>
            <a:ext cx="74435" cy="74538"/>
          </a:xfrm>
          <a:custGeom>
            <a:avLst/>
            <a:gdLst/>
            <a:ahLst/>
            <a:cxnLst/>
            <a:rect l="l" t="t" r="r" b="b"/>
            <a:pathLst>
              <a:path w="723" h="724" extrusionOk="0">
                <a:moveTo>
                  <a:pt x="377" y="1"/>
                </a:moveTo>
                <a:cubicBezTo>
                  <a:pt x="275" y="1"/>
                  <a:pt x="174" y="48"/>
                  <a:pt x="102" y="126"/>
                </a:cubicBezTo>
                <a:cubicBezTo>
                  <a:pt x="78" y="150"/>
                  <a:pt x="48" y="198"/>
                  <a:pt x="24" y="222"/>
                </a:cubicBezTo>
                <a:cubicBezTo>
                  <a:pt x="24" y="275"/>
                  <a:pt x="1" y="323"/>
                  <a:pt x="1" y="371"/>
                </a:cubicBezTo>
                <a:cubicBezTo>
                  <a:pt x="1" y="472"/>
                  <a:pt x="48" y="544"/>
                  <a:pt x="102" y="622"/>
                </a:cubicBezTo>
                <a:cubicBezTo>
                  <a:pt x="174" y="693"/>
                  <a:pt x="275" y="723"/>
                  <a:pt x="377" y="723"/>
                </a:cubicBezTo>
                <a:cubicBezTo>
                  <a:pt x="448" y="723"/>
                  <a:pt x="550" y="693"/>
                  <a:pt x="621" y="622"/>
                </a:cubicBezTo>
                <a:cubicBezTo>
                  <a:pt x="645" y="598"/>
                  <a:pt x="675" y="544"/>
                  <a:pt x="699" y="496"/>
                </a:cubicBezTo>
                <a:cubicBezTo>
                  <a:pt x="723" y="472"/>
                  <a:pt x="723" y="425"/>
                  <a:pt x="723" y="371"/>
                </a:cubicBezTo>
                <a:cubicBezTo>
                  <a:pt x="723" y="275"/>
                  <a:pt x="699" y="174"/>
                  <a:pt x="621" y="126"/>
                </a:cubicBezTo>
                <a:cubicBezTo>
                  <a:pt x="550" y="48"/>
                  <a:pt x="472" y="1"/>
                  <a:pt x="37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9" name="Google Shape;1999;p11"/>
          <p:cNvSpPr/>
          <p:nvPr/>
        </p:nvSpPr>
        <p:spPr>
          <a:xfrm>
            <a:off x="1106347" y="166371"/>
            <a:ext cx="66507" cy="67125"/>
          </a:xfrm>
          <a:custGeom>
            <a:avLst/>
            <a:gdLst/>
            <a:ahLst/>
            <a:cxnLst/>
            <a:rect l="l" t="t" r="r" b="b"/>
            <a:pathLst>
              <a:path w="646" h="652" extrusionOk="0">
                <a:moveTo>
                  <a:pt x="323" y="0"/>
                </a:moveTo>
                <a:cubicBezTo>
                  <a:pt x="269" y="0"/>
                  <a:pt x="245" y="30"/>
                  <a:pt x="198" y="30"/>
                </a:cubicBezTo>
                <a:cubicBezTo>
                  <a:pt x="150" y="54"/>
                  <a:pt x="120" y="78"/>
                  <a:pt x="96" y="102"/>
                </a:cubicBezTo>
                <a:cubicBezTo>
                  <a:pt x="72" y="126"/>
                  <a:pt x="48" y="180"/>
                  <a:pt x="25" y="203"/>
                </a:cubicBezTo>
                <a:cubicBezTo>
                  <a:pt x="1" y="251"/>
                  <a:pt x="1" y="275"/>
                  <a:pt x="1" y="329"/>
                </a:cubicBezTo>
                <a:cubicBezTo>
                  <a:pt x="1" y="353"/>
                  <a:pt x="1" y="377"/>
                  <a:pt x="25" y="424"/>
                </a:cubicBezTo>
                <a:cubicBezTo>
                  <a:pt x="25" y="478"/>
                  <a:pt x="48" y="526"/>
                  <a:pt x="96" y="550"/>
                </a:cubicBezTo>
                <a:cubicBezTo>
                  <a:pt x="120" y="574"/>
                  <a:pt x="150" y="597"/>
                  <a:pt x="174" y="597"/>
                </a:cubicBezTo>
                <a:cubicBezTo>
                  <a:pt x="222" y="627"/>
                  <a:pt x="269" y="651"/>
                  <a:pt x="323" y="651"/>
                </a:cubicBezTo>
                <a:cubicBezTo>
                  <a:pt x="371" y="651"/>
                  <a:pt x="395" y="651"/>
                  <a:pt x="448" y="627"/>
                </a:cubicBezTo>
                <a:cubicBezTo>
                  <a:pt x="496" y="597"/>
                  <a:pt x="520" y="597"/>
                  <a:pt x="544" y="550"/>
                </a:cubicBezTo>
                <a:cubicBezTo>
                  <a:pt x="568" y="526"/>
                  <a:pt x="598" y="502"/>
                  <a:pt x="622" y="448"/>
                </a:cubicBezTo>
                <a:cubicBezTo>
                  <a:pt x="645" y="424"/>
                  <a:pt x="645" y="377"/>
                  <a:pt x="645" y="329"/>
                </a:cubicBezTo>
                <a:cubicBezTo>
                  <a:pt x="645" y="299"/>
                  <a:pt x="645" y="275"/>
                  <a:pt x="622" y="251"/>
                </a:cubicBezTo>
                <a:cubicBezTo>
                  <a:pt x="622" y="203"/>
                  <a:pt x="598" y="150"/>
                  <a:pt x="544" y="102"/>
                </a:cubicBezTo>
                <a:cubicBezTo>
                  <a:pt x="520" y="78"/>
                  <a:pt x="496" y="78"/>
                  <a:pt x="496" y="54"/>
                </a:cubicBezTo>
                <a:cubicBezTo>
                  <a:pt x="448" y="30"/>
                  <a:pt x="371" y="0"/>
                  <a:pt x="323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0" name="Google Shape;2000;p11"/>
          <p:cNvSpPr/>
          <p:nvPr/>
        </p:nvSpPr>
        <p:spPr>
          <a:xfrm>
            <a:off x="1157411" y="-73921"/>
            <a:ext cx="51064" cy="53535"/>
          </a:xfrm>
          <a:custGeom>
            <a:avLst/>
            <a:gdLst/>
            <a:ahLst/>
            <a:cxnLst/>
            <a:rect l="l" t="t" r="r" b="b"/>
            <a:pathLst>
              <a:path w="496" h="520" extrusionOk="0">
                <a:moveTo>
                  <a:pt x="251" y="0"/>
                </a:moveTo>
                <a:cubicBezTo>
                  <a:pt x="221" y="0"/>
                  <a:pt x="173" y="24"/>
                  <a:pt x="149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96"/>
                  <a:pt x="24" y="126"/>
                  <a:pt x="24" y="173"/>
                </a:cubicBezTo>
                <a:cubicBezTo>
                  <a:pt x="0" y="197"/>
                  <a:pt x="0" y="221"/>
                  <a:pt x="0" y="275"/>
                </a:cubicBezTo>
                <a:lnTo>
                  <a:pt x="0" y="323"/>
                </a:lnTo>
                <a:cubicBezTo>
                  <a:pt x="24" y="370"/>
                  <a:pt x="24" y="424"/>
                  <a:pt x="72" y="448"/>
                </a:cubicBezTo>
                <a:cubicBezTo>
                  <a:pt x="72" y="448"/>
                  <a:pt x="102" y="472"/>
                  <a:pt x="126" y="496"/>
                </a:cubicBezTo>
                <a:cubicBezTo>
                  <a:pt x="149" y="496"/>
                  <a:pt x="197" y="520"/>
                  <a:pt x="251" y="520"/>
                </a:cubicBezTo>
                <a:cubicBezTo>
                  <a:pt x="275" y="520"/>
                  <a:pt x="323" y="520"/>
                  <a:pt x="346" y="496"/>
                </a:cubicBezTo>
                <a:cubicBezTo>
                  <a:pt x="370" y="496"/>
                  <a:pt x="400" y="472"/>
                  <a:pt x="424" y="448"/>
                </a:cubicBezTo>
                <a:cubicBezTo>
                  <a:pt x="448" y="424"/>
                  <a:pt x="472" y="394"/>
                  <a:pt x="472" y="370"/>
                </a:cubicBezTo>
                <a:cubicBezTo>
                  <a:pt x="496" y="323"/>
                  <a:pt x="496" y="299"/>
                  <a:pt x="496" y="275"/>
                </a:cubicBezTo>
                <a:lnTo>
                  <a:pt x="496" y="197"/>
                </a:lnTo>
                <a:cubicBezTo>
                  <a:pt x="496" y="150"/>
                  <a:pt x="472" y="126"/>
                  <a:pt x="424" y="72"/>
                </a:cubicBezTo>
                <a:cubicBezTo>
                  <a:pt x="424" y="72"/>
                  <a:pt x="400" y="48"/>
                  <a:pt x="370" y="48"/>
                </a:cubicBezTo>
                <a:cubicBezTo>
                  <a:pt x="346" y="24"/>
                  <a:pt x="299" y="0"/>
                  <a:pt x="25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1" name="Google Shape;2001;p11"/>
          <p:cNvSpPr/>
          <p:nvPr/>
        </p:nvSpPr>
        <p:spPr>
          <a:xfrm>
            <a:off x="955212" y="411089"/>
            <a:ext cx="38195" cy="38504"/>
          </a:xfrm>
          <a:custGeom>
            <a:avLst/>
            <a:gdLst/>
            <a:ahLst/>
            <a:cxnLst/>
            <a:rect l="l" t="t" r="r" b="b"/>
            <a:pathLst>
              <a:path w="371" h="374" extrusionOk="0">
                <a:moveTo>
                  <a:pt x="197" y="1"/>
                </a:moveTo>
                <a:cubicBezTo>
                  <a:pt x="181" y="1"/>
                  <a:pt x="165" y="11"/>
                  <a:pt x="149" y="11"/>
                </a:cubicBezTo>
                <a:cubicBezTo>
                  <a:pt x="96" y="11"/>
                  <a:pt x="48" y="65"/>
                  <a:pt x="24" y="89"/>
                </a:cubicBezTo>
                <a:cubicBezTo>
                  <a:pt x="24" y="113"/>
                  <a:pt x="0" y="137"/>
                  <a:pt x="0" y="161"/>
                </a:cubicBezTo>
                <a:cubicBezTo>
                  <a:pt x="0" y="191"/>
                  <a:pt x="0" y="214"/>
                  <a:pt x="24" y="238"/>
                </a:cubicBezTo>
                <a:cubicBezTo>
                  <a:pt x="24" y="286"/>
                  <a:pt x="48" y="310"/>
                  <a:pt x="96" y="340"/>
                </a:cubicBezTo>
                <a:cubicBezTo>
                  <a:pt x="134" y="357"/>
                  <a:pt x="169" y="374"/>
                  <a:pt x="203" y="374"/>
                </a:cubicBezTo>
                <a:cubicBezTo>
                  <a:pt x="217" y="374"/>
                  <a:pt x="231" y="371"/>
                  <a:pt x="245" y="364"/>
                </a:cubicBezTo>
                <a:cubicBezTo>
                  <a:pt x="275" y="364"/>
                  <a:pt x="322" y="310"/>
                  <a:pt x="346" y="286"/>
                </a:cubicBezTo>
                <a:cubicBezTo>
                  <a:pt x="370" y="262"/>
                  <a:pt x="370" y="214"/>
                  <a:pt x="370" y="191"/>
                </a:cubicBezTo>
                <a:cubicBezTo>
                  <a:pt x="370" y="161"/>
                  <a:pt x="370" y="137"/>
                  <a:pt x="346" y="113"/>
                </a:cubicBezTo>
                <a:cubicBezTo>
                  <a:pt x="346" y="89"/>
                  <a:pt x="346" y="65"/>
                  <a:pt x="322" y="65"/>
                </a:cubicBezTo>
                <a:cubicBezTo>
                  <a:pt x="299" y="41"/>
                  <a:pt x="275" y="11"/>
                  <a:pt x="245" y="11"/>
                </a:cubicBezTo>
                <a:lnTo>
                  <a:pt x="221" y="11"/>
                </a:lnTo>
                <a:cubicBezTo>
                  <a:pt x="213" y="3"/>
                  <a:pt x="205" y="1"/>
                  <a:pt x="19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11"/>
          <p:cNvSpPr/>
          <p:nvPr/>
        </p:nvSpPr>
        <p:spPr>
          <a:xfrm>
            <a:off x="1003703" y="112938"/>
            <a:ext cx="51167" cy="52197"/>
          </a:xfrm>
          <a:custGeom>
            <a:avLst/>
            <a:gdLst/>
            <a:ahLst/>
            <a:cxnLst/>
            <a:rect l="l" t="t" r="r" b="b"/>
            <a:pathLst>
              <a:path w="497" h="507" extrusionOk="0">
                <a:moveTo>
                  <a:pt x="251" y="0"/>
                </a:moveTo>
                <a:cubicBezTo>
                  <a:pt x="222" y="0"/>
                  <a:pt x="174" y="24"/>
                  <a:pt x="150" y="24"/>
                </a:cubicBezTo>
                <a:cubicBezTo>
                  <a:pt x="126" y="48"/>
                  <a:pt x="102" y="48"/>
                  <a:pt x="72" y="72"/>
                </a:cubicBezTo>
                <a:cubicBezTo>
                  <a:pt x="48" y="102"/>
                  <a:pt x="25" y="125"/>
                  <a:pt x="25" y="173"/>
                </a:cubicBezTo>
                <a:cubicBezTo>
                  <a:pt x="1" y="197"/>
                  <a:pt x="1" y="221"/>
                  <a:pt x="1" y="251"/>
                </a:cubicBezTo>
                <a:lnTo>
                  <a:pt x="1" y="322"/>
                </a:lnTo>
                <a:cubicBezTo>
                  <a:pt x="25" y="370"/>
                  <a:pt x="48" y="400"/>
                  <a:pt x="72" y="448"/>
                </a:cubicBezTo>
                <a:cubicBezTo>
                  <a:pt x="102" y="448"/>
                  <a:pt x="102" y="472"/>
                  <a:pt x="126" y="472"/>
                </a:cubicBezTo>
                <a:cubicBezTo>
                  <a:pt x="174" y="496"/>
                  <a:pt x="198" y="496"/>
                  <a:pt x="251" y="496"/>
                </a:cubicBezTo>
                <a:cubicBezTo>
                  <a:pt x="259" y="504"/>
                  <a:pt x="270" y="506"/>
                  <a:pt x="282" y="506"/>
                </a:cubicBezTo>
                <a:cubicBezTo>
                  <a:pt x="305" y="506"/>
                  <a:pt x="331" y="496"/>
                  <a:pt x="347" y="496"/>
                </a:cubicBezTo>
                <a:cubicBezTo>
                  <a:pt x="371" y="472"/>
                  <a:pt x="401" y="472"/>
                  <a:pt x="425" y="448"/>
                </a:cubicBezTo>
                <a:cubicBezTo>
                  <a:pt x="448" y="424"/>
                  <a:pt x="472" y="400"/>
                  <a:pt x="472" y="346"/>
                </a:cubicBezTo>
                <a:cubicBezTo>
                  <a:pt x="496" y="322"/>
                  <a:pt x="496" y="299"/>
                  <a:pt x="496" y="251"/>
                </a:cubicBezTo>
                <a:lnTo>
                  <a:pt x="496" y="197"/>
                </a:lnTo>
                <a:cubicBezTo>
                  <a:pt x="472" y="149"/>
                  <a:pt x="448" y="125"/>
                  <a:pt x="425" y="72"/>
                </a:cubicBezTo>
                <a:cubicBezTo>
                  <a:pt x="401" y="72"/>
                  <a:pt x="401" y="48"/>
                  <a:pt x="371" y="48"/>
                </a:cubicBezTo>
                <a:cubicBezTo>
                  <a:pt x="347" y="24"/>
                  <a:pt x="299" y="0"/>
                  <a:pt x="25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3" name="Google Shape;2003;p11"/>
          <p:cNvSpPr/>
          <p:nvPr/>
        </p:nvSpPr>
        <p:spPr>
          <a:xfrm>
            <a:off x="660768" y="18222"/>
            <a:ext cx="56006" cy="55491"/>
          </a:xfrm>
          <a:custGeom>
            <a:avLst/>
            <a:gdLst/>
            <a:ahLst/>
            <a:cxnLst/>
            <a:rect l="l" t="t" r="r" b="b"/>
            <a:pathLst>
              <a:path w="544" h="539" extrusionOk="0">
                <a:moveTo>
                  <a:pt x="323" y="1"/>
                </a:moveTo>
                <a:cubicBezTo>
                  <a:pt x="269" y="1"/>
                  <a:pt x="245" y="1"/>
                  <a:pt x="221" y="25"/>
                </a:cubicBezTo>
                <a:cubicBezTo>
                  <a:pt x="174" y="25"/>
                  <a:pt x="150" y="48"/>
                  <a:pt x="120" y="72"/>
                </a:cubicBezTo>
                <a:cubicBezTo>
                  <a:pt x="96" y="72"/>
                  <a:pt x="72" y="96"/>
                  <a:pt x="48" y="150"/>
                </a:cubicBezTo>
                <a:cubicBezTo>
                  <a:pt x="24" y="174"/>
                  <a:pt x="24" y="198"/>
                  <a:pt x="24" y="246"/>
                </a:cubicBezTo>
                <a:cubicBezTo>
                  <a:pt x="0" y="275"/>
                  <a:pt x="24" y="299"/>
                  <a:pt x="24" y="347"/>
                </a:cubicBezTo>
                <a:cubicBezTo>
                  <a:pt x="24" y="371"/>
                  <a:pt x="48" y="395"/>
                  <a:pt x="48" y="395"/>
                </a:cubicBezTo>
                <a:cubicBezTo>
                  <a:pt x="72" y="448"/>
                  <a:pt x="96" y="472"/>
                  <a:pt x="150" y="496"/>
                </a:cubicBezTo>
                <a:cubicBezTo>
                  <a:pt x="174" y="520"/>
                  <a:pt x="197" y="520"/>
                  <a:pt x="221" y="520"/>
                </a:cubicBezTo>
                <a:cubicBezTo>
                  <a:pt x="233" y="532"/>
                  <a:pt x="253" y="538"/>
                  <a:pt x="275" y="538"/>
                </a:cubicBezTo>
                <a:cubicBezTo>
                  <a:pt x="297" y="538"/>
                  <a:pt x="323" y="532"/>
                  <a:pt x="347" y="520"/>
                </a:cubicBezTo>
                <a:cubicBezTo>
                  <a:pt x="371" y="520"/>
                  <a:pt x="395" y="520"/>
                  <a:pt x="418" y="496"/>
                </a:cubicBezTo>
                <a:cubicBezTo>
                  <a:pt x="448" y="472"/>
                  <a:pt x="496" y="448"/>
                  <a:pt x="520" y="395"/>
                </a:cubicBezTo>
                <a:cubicBezTo>
                  <a:pt x="520" y="395"/>
                  <a:pt x="520" y="371"/>
                  <a:pt x="544" y="347"/>
                </a:cubicBezTo>
                <a:lnTo>
                  <a:pt x="544" y="222"/>
                </a:lnTo>
                <a:lnTo>
                  <a:pt x="544" y="198"/>
                </a:lnTo>
                <a:cubicBezTo>
                  <a:pt x="520" y="174"/>
                  <a:pt x="520" y="150"/>
                  <a:pt x="496" y="96"/>
                </a:cubicBezTo>
                <a:cubicBezTo>
                  <a:pt x="472" y="72"/>
                  <a:pt x="448" y="48"/>
                  <a:pt x="418" y="48"/>
                </a:cubicBezTo>
                <a:cubicBezTo>
                  <a:pt x="395" y="25"/>
                  <a:pt x="347" y="25"/>
                  <a:pt x="323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11"/>
          <p:cNvSpPr/>
          <p:nvPr/>
        </p:nvSpPr>
        <p:spPr>
          <a:xfrm>
            <a:off x="445700" y="240702"/>
            <a:ext cx="40666" cy="38813"/>
          </a:xfrm>
          <a:custGeom>
            <a:avLst/>
            <a:gdLst/>
            <a:ahLst/>
            <a:cxnLst/>
            <a:rect l="l" t="t" r="r" b="b"/>
            <a:pathLst>
              <a:path w="395" h="377" extrusionOk="0">
                <a:moveTo>
                  <a:pt x="173" y="1"/>
                </a:moveTo>
                <a:cubicBezTo>
                  <a:pt x="149" y="1"/>
                  <a:pt x="119" y="1"/>
                  <a:pt x="119" y="25"/>
                </a:cubicBezTo>
                <a:cubicBezTo>
                  <a:pt x="96" y="25"/>
                  <a:pt x="96" y="25"/>
                  <a:pt x="72" y="55"/>
                </a:cubicBezTo>
                <a:cubicBezTo>
                  <a:pt x="72" y="55"/>
                  <a:pt x="48" y="55"/>
                  <a:pt x="48" y="78"/>
                </a:cubicBezTo>
                <a:cubicBezTo>
                  <a:pt x="24" y="78"/>
                  <a:pt x="24" y="102"/>
                  <a:pt x="24" y="126"/>
                </a:cubicBezTo>
                <a:cubicBezTo>
                  <a:pt x="0" y="150"/>
                  <a:pt x="0" y="174"/>
                  <a:pt x="0" y="204"/>
                </a:cubicBezTo>
                <a:lnTo>
                  <a:pt x="0" y="252"/>
                </a:lnTo>
                <a:cubicBezTo>
                  <a:pt x="24" y="252"/>
                  <a:pt x="24" y="275"/>
                  <a:pt x="24" y="275"/>
                </a:cubicBezTo>
                <a:cubicBezTo>
                  <a:pt x="48" y="299"/>
                  <a:pt x="48" y="299"/>
                  <a:pt x="48" y="323"/>
                </a:cubicBezTo>
                <a:cubicBezTo>
                  <a:pt x="72" y="323"/>
                  <a:pt x="72" y="353"/>
                  <a:pt x="96" y="353"/>
                </a:cubicBezTo>
                <a:cubicBezTo>
                  <a:pt x="96" y="353"/>
                  <a:pt x="119" y="377"/>
                  <a:pt x="149" y="377"/>
                </a:cubicBezTo>
                <a:lnTo>
                  <a:pt x="269" y="377"/>
                </a:lnTo>
                <a:lnTo>
                  <a:pt x="322" y="323"/>
                </a:lnTo>
                <a:lnTo>
                  <a:pt x="346" y="299"/>
                </a:lnTo>
                <a:cubicBezTo>
                  <a:pt x="370" y="275"/>
                  <a:pt x="370" y="275"/>
                  <a:pt x="370" y="252"/>
                </a:cubicBezTo>
                <a:cubicBezTo>
                  <a:pt x="394" y="228"/>
                  <a:pt x="394" y="204"/>
                  <a:pt x="394" y="204"/>
                </a:cubicBezTo>
                <a:lnTo>
                  <a:pt x="394" y="150"/>
                </a:lnTo>
                <a:cubicBezTo>
                  <a:pt x="370" y="126"/>
                  <a:pt x="370" y="102"/>
                  <a:pt x="346" y="78"/>
                </a:cubicBezTo>
                <a:lnTo>
                  <a:pt x="322" y="55"/>
                </a:lnTo>
                <a:lnTo>
                  <a:pt x="299" y="25"/>
                </a:lnTo>
                <a:cubicBezTo>
                  <a:pt x="269" y="25"/>
                  <a:pt x="245" y="1"/>
                  <a:pt x="245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11"/>
          <p:cNvSpPr/>
          <p:nvPr/>
        </p:nvSpPr>
        <p:spPr>
          <a:xfrm>
            <a:off x="755381" y="-117572"/>
            <a:ext cx="86789" cy="87407"/>
          </a:xfrm>
          <a:custGeom>
            <a:avLst/>
            <a:gdLst/>
            <a:ahLst/>
            <a:cxnLst/>
            <a:rect l="l" t="t" r="r" b="b"/>
            <a:pathLst>
              <a:path w="843" h="849" extrusionOk="0">
                <a:moveTo>
                  <a:pt x="425" y="0"/>
                </a:moveTo>
                <a:cubicBezTo>
                  <a:pt x="371" y="0"/>
                  <a:pt x="323" y="0"/>
                  <a:pt x="246" y="24"/>
                </a:cubicBezTo>
                <a:cubicBezTo>
                  <a:pt x="198" y="48"/>
                  <a:pt x="174" y="72"/>
                  <a:pt x="126" y="126"/>
                </a:cubicBezTo>
                <a:cubicBezTo>
                  <a:pt x="72" y="150"/>
                  <a:pt x="49" y="197"/>
                  <a:pt x="25" y="251"/>
                </a:cubicBezTo>
                <a:cubicBezTo>
                  <a:pt x="1" y="299"/>
                  <a:pt x="1" y="371"/>
                  <a:pt x="1" y="424"/>
                </a:cubicBezTo>
                <a:cubicBezTo>
                  <a:pt x="1" y="448"/>
                  <a:pt x="1" y="496"/>
                  <a:pt x="25" y="520"/>
                </a:cubicBezTo>
                <a:cubicBezTo>
                  <a:pt x="25" y="597"/>
                  <a:pt x="72" y="669"/>
                  <a:pt x="126" y="723"/>
                </a:cubicBezTo>
                <a:cubicBezTo>
                  <a:pt x="198" y="794"/>
                  <a:pt x="299" y="848"/>
                  <a:pt x="425" y="848"/>
                </a:cubicBezTo>
                <a:cubicBezTo>
                  <a:pt x="472" y="848"/>
                  <a:pt x="544" y="848"/>
                  <a:pt x="598" y="818"/>
                </a:cubicBezTo>
                <a:cubicBezTo>
                  <a:pt x="646" y="794"/>
                  <a:pt x="693" y="771"/>
                  <a:pt x="723" y="723"/>
                </a:cubicBezTo>
                <a:cubicBezTo>
                  <a:pt x="771" y="669"/>
                  <a:pt x="795" y="645"/>
                  <a:pt x="819" y="574"/>
                </a:cubicBezTo>
                <a:cubicBezTo>
                  <a:pt x="843" y="520"/>
                  <a:pt x="843" y="472"/>
                  <a:pt x="843" y="424"/>
                </a:cubicBezTo>
                <a:lnTo>
                  <a:pt x="843" y="299"/>
                </a:lnTo>
                <a:cubicBezTo>
                  <a:pt x="819" y="221"/>
                  <a:pt x="771" y="174"/>
                  <a:pt x="723" y="126"/>
                </a:cubicBezTo>
                <a:cubicBezTo>
                  <a:pt x="646" y="48"/>
                  <a:pt x="544" y="0"/>
                  <a:pt x="425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6" name="Google Shape;2006;p11"/>
          <p:cNvSpPr/>
          <p:nvPr/>
        </p:nvSpPr>
        <p:spPr>
          <a:xfrm>
            <a:off x="1293205" y="192006"/>
            <a:ext cx="53535" cy="47976"/>
          </a:xfrm>
          <a:custGeom>
            <a:avLst/>
            <a:gdLst/>
            <a:ahLst/>
            <a:cxnLst/>
            <a:rect l="l" t="t" r="r" b="b"/>
            <a:pathLst>
              <a:path w="520" h="466" extrusionOk="0">
                <a:moveTo>
                  <a:pt x="271" y="0"/>
                </a:moveTo>
                <a:cubicBezTo>
                  <a:pt x="210" y="0"/>
                  <a:pt x="144" y="20"/>
                  <a:pt x="96" y="50"/>
                </a:cubicBezTo>
                <a:cubicBezTo>
                  <a:pt x="72" y="80"/>
                  <a:pt x="48" y="104"/>
                  <a:pt x="24" y="128"/>
                </a:cubicBezTo>
                <a:cubicBezTo>
                  <a:pt x="1" y="151"/>
                  <a:pt x="1" y="199"/>
                  <a:pt x="1" y="229"/>
                </a:cubicBezTo>
                <a:cubicBezTo>
                  <a:pt x="1" y="277"/>
                  <a:pt x="1" y="301"/>
                  <a:pt x="24" y="348"/>
                </a:cubicBezTo>
                <a:cubicBezTo>
                  <a:pt x="48" y="378"/>
                  <a:pt x="72" y="402"/>
                  <a:pt x="96" y="426"/>
                </a:cubicBezTo>
                <a:cubicBezTo>
                  <a:pt x="142" y="454"/>
                  <a:pt x="203" y="466"/>
                  <a:pt x="261" y="466"/>
                </a:cubicBezTo>
                <a:cubicBezTo>
                  <a:pt x="302" y="466"/>
                  <a:pt x="341" y="460"/>
                  <a:pt x="371" y="450"/>
                </a:cubicBezTo>
                <a:cubicBezTo>
                  <a:pt x="371" y="426"/>
                  <a:pt x="395" y="426"/>
                  <a:pt x="424" y="402"/>
                </a:cubicBezTo>
                <a:cubicBezTo>
                  <a:pt x="472" y="378"/>
                  <a:pt x="520" y="301"/>
                  <a:pt x="520" y="229"/>
                </a:cubicBezTo>
                <a:cubicBezTo>
                  <a:pt x="520" y="175"/>
                  <a:pt x="472" y="104"/>
                  <a:pt x="424" y="80"/>
                </a:cubicBezTo>
                <a:cubicBezTo>
                  <a:pt x="395" y="50"/>
                  <a:pt x="371" y="50"/>
                  <a:pt x="371" y="26"/>
                </a:cubicBezTo>
                <a:cubicBezTo>
                  <a:pt x="343" y="8"/>
                  <a:pt x="308" y="0"/>
                  <a:pt x="27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7" name="Google Shape;2007;p11"/>
          <p:cNvSpPr/>
          <p:nvPr/>
        </p:nvSpPr>
        <p:spPr>
          <a:xfrm>
            <a:off x="1223712" y="438063"/>
            <a:ext cx="105217" cy="101099"/>
          </a:xfrm>
          <a:custGeom>
            <a:avLst/>
            <a:gdLst/>
            <a:ahLst/>
            <a:cxnLst/>
            <a:rect l="l" t="t" r="r" b="b"/>
            <a:pathLst>
              <a:path w="1022" h="982" extrusionOk="0">
                <a:moveTo>
                  <a:pt x="473" y="0"/>
                </a:moveTo>
                <a:cubicBezTo>
                  <a:pt x="401" y="0"/>
                  <a:pt x="323" y="24"/>
                  <a:pt x="252" y="78"/>
                </a:cubicBezTo>
                <a:cubicBezTo>
                  <a:pt x="150" y="126"/>
                  <a:pt x="79" y="197"/>
                  <a:pt x="55" y="299"/>
                </a:cubicBezTo>
                <a:cubicBezTo>
                  <a:pt x="1" y="376"/>
                  <a:pt x="1" y="448"/>
                  <a:pt x="1" y="549"/>
                </a:cubicBezTo>
                <a:cubicBezTo>
                  <a:pt x="25" y="645"/>
                  <a:pt x="79" y="746"/>
                  <a:pt x="150" y="824"/>
                </a:cubicBezTo>
                <a:lnTo>
                  <a:pt x="150" y="848"/>
                </a:lnTo>
                <a:cubicBezTo>
                  <a:pt x="248" y="945"/>
                  <a:pt x="389" y="982"/>
                  <a:pt x="517" y="982"/>
                </a:cubicBezTo>
                <a:cubicBezTo>
                  <a:pt x="553" y="982"/>
                  <a:pt x="589" y="979"/>
                  <a:pt x="622" y="973"/>
                </a:cubicBezTo>
                <a:cubicBezTo>
                  <a:pt x="801" y="920"/>
                  <a:pt x="920" y="794"/>
                  <a:pt x="974" y="621"/>
                </a:cubicBezTo>
                <a:cubicBezTo>
                  <a:pt x="1022" y="448"/>
                  <a:pt x="974" y="275"/>
                  <a:pt x="849" y="149"/>
                </a:cubicBezTo>
                <a:cubicBezTo>
                  <a:pt x="801" y="78"/>
                  <a:pt x="723" y="48"/>
                  <a:pt x="622" y="24"/>
                </a:cubicBezTo>
                <a:cubicBezTo>
                  <a:pt x="586" y="12"/>
                  <a:pt x="543" y="6"/>
                  <a:pt x="499" y="6"/>
                </a:cubicBezTo>
                <a:cubicBezTo>
                  <a:pt x="456" y="6"/>
                  <a:pt x="413" y="12"/>
                  <a:pt x="377" y="24"/>
                </a:cubicBezTo>
                <a:cubicBezTo>
                  <a:pt x="401" y="0"/>
                  <a:pt x="449" y="0"/>
                  <a:pt x="502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8" name="Google Shape;2008;p11"/>
          <p:cNvSpPr/>
          <p:nvPr/>
        </p:nvSpPr>
        <p:spPr>
          <a:xfrm>
            <a:off x="1456694" y="133220"/>
            <a:ext cx="46226" cy="51682"/>
          </a:xfrm>
          <a:custGeom>
            <a:avLst/>
            <a:gdLst/>
            <a:ahLst/>
            <a:cxnLst/>
            <a:rect l="l" t="t" r="r" b="b"/>
            <a:pathLst>
              <a:path w="449" h="502" extrusionOk="0">
                <a:moveTo>
                  <a:pt x="227" y="0"/>
                </a:moveTo>
                <a:cubicBezTo>
                  <a:pt x="204" y="24"/>
                  <a:pt x="180" y="24"/>
                  <a:pt x="150" y="24"/>
                </a:cubicBezTo>
                <a:cubicBezTo>
                  <a:pt x="150" y="24"/>
                  <a:pt x="126" y="24"/>
                  <a:pt x="102" y="54"/>
                </a:cubicBezTo>
                <a:cubicBezTo>
                  <a:pt x="78" y="54"/>
                  <a:pt x="78" y="78"/>
                  <a:pt x="54" y="102"/>
                </a:cubicBezTo>
                <a:cubicBezTo>
                  <a:pt x="30" y="125"/>
                  <a:pt x="30" y="149"/>
                  <a:pt x="1" y="173"/>
                </a:cubicBezTo>
                <a:lnTo>
                  <a:pt x="1" y="227"/>
                </a:lnTo>
                <a:lnTo>
                  <a:pt x="1" y="322"/>
                </a:lnTo>
                <a:cubicBezTo>
                  <a:pt x="30" y="376"/>
                  <a:pt x="30" y="400"/>
                  <a:pt x="54" y="424"/>
                </a:cubicBezTo>
                <a:cubicBezTo>
                  <a:pt x="102" y="472"/>
                  <a:pt x="150" y="502"/>
                  <a:pt x="227" y="502"/>
                </a:cubicBezTo>
                <a:cubicBezTo>
                  <a:pt x="251" y="502"/>
                  <a:pt x="275" y="502"/>
                  <a:pt x="299" y="472"/>
                </a:cubicBezTo>
                <a:cubicBezTo>
                  <a:pt x="329" y="472"/>
                  <a:pt x="353" y="448"/>
                  <a:pt x="377" y="424"/>
                </a:cubicBezTo>
                <a:cubicBezTo>
                  <a:pt x="401" y="400"/>
                  <a:pt x="424" y="376"/>
                  <a:pt x="424" y="322"/>
                </a:cubicBezTo>
                <a:cubicBezTo>
                  <a:pt x="448" y="299"/>
                  <a:pt x="448" y="251"/>
                  <a:pt x="424" y="227"/>
                </a:cubicBezTo>
                <a:lnTo>
                  <a:pt x="424" y="173"/>
                </a:lnTo>
                <a:cubicBezTo>
                  <a:pt x="424" y="149"/>
                  <a:pt x="401" y="125"/>
                  <a:pt x="401" y="125"/>
                </a:cubicBezTo>
                <a:cubicBezTo>
                  <a:pt x="401" y="102"/>
                  <a:pt x="377" y="78"/>
                  <a:pt x="353" y="54"/>
                </a:cubicBezTo>
                <a:cubicBezTo>
                  <a:pt x="329" y="54"/>
                  <a:pt x="329" y="24"/>
                  <a:pt x="299" y="24"/>
                </a:cubicBezTo>
                <a:cubicBezTo>
                  <a:pt x="275" y="24"/>
                  <a:pt x="251" y="0"/>
                  <a:pt x="227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9" name="Google Shape;2009;p11"/>
          <p:cNvSpPr/>
          <p:nvPr/>
        </p:nvSpPr>
        <p:spPr>
          <a:xfrm>
            <a:off x="1472034" y="332948"/>
            <a:ext cx="79994" cy="61566"/>
          </a:xfrm>
          <a:custGeom>
            <a:avLst/>
            <a:gdLst/>
            <a:ahLst/>
            <a:cxnLst/>
            <a:rect l="l" t="t" r="r" b="b"/>
            <a:pathLst>
              <a:path w="777" h="598" extrusionOk="0">
                <a:moveTo>
                  <a:pt x="401" y="0"/>
                </a:moveTo>
                <a:cubicBezTo>
                  <a:pt x="1" y="0"/>
                  <a:pt x="1" y="597"/>
                  <a:pt x="401" y="597"/>
                </a:cubicBezTo>
                <a:cubicBezTo>
                  <a:pt x="777" y="597"/>
                  <a:pt x="777" y="0"/>
                  <a:pt x="401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0" name="Google Shape;2010;p11"/>
          <p:cNvSpPr/>
          <p:nvPr/>
        </p:nvSpPr>
        <p:spPr>
          <a:xfrm>
            <a:off x="747454" y="570357"/>
            <a:ext cx="67022" cy="65066"/>
          </a:xfrm>
          <a:custGeom>
            <a:avLst/>
            <a:gdLst/>
            <a:ahLst/>
            <a:cxnLst/>
            <a:rect l="l" t="t" r="r" b="b"/>
            <a:pathLst>
              <a:path w="651" h="632" extrusionOk="0">
                <a:moveTo>
                  <a:pt x="281" y="1"/>
                </a:moveTo>
                <a:cubicBezTo>
                  <a:pt x="249" y="1"/>
                  <a:pt x="220" y="18"/>
                  <a:pt x="203" y="35"/>
                </a:cubicBezTo>
                <a:cubicBezTo>
                  <a:pt x="149" y="35"/>
                  <a:pt x="126" y="58"/>
                  <a:pt x="102" y="82"/>
                </a:cubicBezTo>
                <a:cubicBezTo>
                  <a:pt x="54" y="106"/>
                  <a:pt x="54" y="160"/>
                  <a:pt x="24" y="184"/>
                </a:cubicBezTo>
                <a:cubicBezTo>
                  <a:pt x="0" y="232"/>
                  <a:pt x="0" y="285"/>
                  <a:pt x="0" y="309"/>
                </a:cubicBezTo>
                <a:lnTo>
                  <a:pt x="0" y="405"/>
                </a:lnTo>
                <a:cubicBezTo>
                  <a:pt x="24" y="458"/>
                  <a:pt x="54" y="506"/>
                  <a:pt x="102" y="530"/>
                </a:cubicBezTo>
                <a:cubicBezTo>
                  <a:pt x="126" y="554"/>
                  <a:pt x="126" y="584"/>
                  <a:pt x="149" y="584"/>
                </a:cubicBezTo>
                <a:cubicBezTo>
                  <a:pt x="203" y="632"/>
                  <a:pt x="251" y="632"/>
                  <a:pt x="323" y="632"/>
                </a:cubicBezTo>
                <a:cubicBezTo>
                  <a:pt x="352" y="632"/>
                  <a:pt x="400" y="632"/>
                  <a:pt x="448" y="608"/>
                </a:cubicBezTo>
                <a:cubicBezTo>
                  <a:pt x="472" y="608"/>
                  <a:pt x="526" y="584"/>
                  <a:pt x="549" y="530"/>
                </a:cubicBezTo>
                <a:cubicBezTo>
                  <a:pt x="573" y="506"/>
                  <a:pt x="597" y="482"/>
                  <a:pt x="597" y="435"/>
                </a:cubicBezTo>
                <a:cubicBezTo>
                  <a:pt x="621" y="405"/>
                  <a:pt x="651" y="357"/>
                  <a:pt x="621" y="309"/>
                </a:cubicBezTo>
                <a:lnTo>
                  <a:pt x="621" y="232"/>
                </a:lnTo>
                <a:cubicBezTo>
                  <a:pt x="597" y="184"/>
                  <a:pt x="573" y="136"/>
                  <a:pt x="549" y="82"/>
                </a:cubicBezTo>
                <a:cubicBezTo>
                  <a:pt x="526" y="82"/>
                  <a:pt x="502" y="58"/>
                  <a:pt x="472" y="35"/>
                </a:cubicBezTo>
                <a:cubicBezTo>
                  <a:pt x="424" y="11"/>
                  <a:pt x="376" y="11"/>
                  <a:pt x="323" y="11"/>
                </a:cubicBezTo>
                <a:cubicBezTo>
                  <a:pt x="309" y="4"/>
                  <a:pt x="295" y="1"/>
                  <a:pt x="281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11"/>
          <p:cNvSpPr/>
          <p:nvPr/>
        </p:nvSpPr>
        <p:spPr>
          <a:xfrm>
            <a:off x="1034486" y="630378"/>
            <a:ext cx="43755" cy="40666"/>
          </a:xfrm>
          <a:custGeom>
            <a:avLst/>
            <a:gdLst/>
            <a:ahLst/>
            <a:cxnLst/>
            <a:rect l="l" t="t" r="r" b="b"/>
            <a:pathLst>
              <a:path w="425" h="395" extrusionOk="0">
                <a:moveTo>
                  <a:pt x="221" y="1"/>
                </a:moveTo>
                <a:cubicBezTo>
                  <a:pt x="173" y="1"/>
                  <a:pt x="149" y="1"/>
                  <a:pt x="126" y="25"/>
                </a:cubicBezTo>
                <a:cubicBezTo>
                  <a:pt x="102" y="25"/>
                  <a:pt x="102" y="25"/>
                  <a:pt x="72" y="49"/>
                </a:cubicBezTo>
                <a:cubicBezTo>
                  <a:pt x="48" y="49"/>
                  <a:pt x="24" y="72"/>
                  <a:pt x="24" y="96"/>
                </a:cubicBezTo>
                <a:cubicBezTo>
                  <a:pt x="0" y="120"/>
                  <a:pt x="0" y="150"/>
                  <a:pt x="0" y="198"/>
                </a:cubicBezTo>
                <a:cubicBezTo>
                  <a:pt x="0" y="222"/>
                  <a:pt x="0" y="246"/>
                  <a:pt x="24" y="269"/>
                </a:cubicBezTo>
                <a:cubicBezTo>
                  <a:pt x="24" y="299"/>
                  <a:pt x="48" y="323"/>
                  <a:pt x="72" y="347"/>
                </a:cubicBezTo>
                <a:cubicBezTo>
                  <a:pt x="102" y="347"/>
                  <a:pt x="102" y="347"/>
                  <a:pt x="126" y="371"/>
                </a:cubicBezTo>
                <a:cubicBezTo>
                  <a:pt x="149" y="371"/>
                  <a:pt x="173" y="395"/>
                  <a:pt x="221" y="395"/>
                </a:cubicBezTo>
                <a:cubicBezTo>
                  <a:pt x="251" y="395"/>
                  <a:pt x="299" y="371"/>
                  <a:pt x="323" y="371"/>
                </a:cubicBezTo>
                <a:cubicBezTo>
                  <a:pt x="370" y="323"/>
                  <a:pt x="424" y="246"/>
                  <a:pt x="424" y="198"/>
                </a:cubicBezTo>
                <a:cubicBezTo>
                  <a:pt x="424" y="120"/>
                  <a:pt x="370" y="49"/>
                  <a:pt x="323" y="25"/>
                </a:cubicBezTo>
                <a:cubicBezTo>
                  <a:pt x="299" y="1"/>
                  <a:pt x="251" y="1"/>
                  <a:pt x="221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2" name="Google Shape;2012;p11"/>
          <p:cNvSpPr/>
          <p:nvPr/>
        </p:nvSpPr>
        <p:spPr>
          <a:xfrm>
            <a:off x="1398320" y="492113"/>
            <a:ext cx="117469" cy="117469"/>
          </a:xfrm>
          <a:custGeom>
            <a:avLst/>
            <a:gdLst/>
            <a:ahLst/>
            <a:cxnLst/>
            <a:rect l="l" t="t" r="r" b="b"/>
            <a:pathLst>
              <a:path w="1141" h="1141" extrusionOk="0">
                <a:moveTo>
                  <a:pt x="568" y="1"/>
                </a:moveTo>
                <a:cubicBezTo>
                  <a:pt x="496" y="1"/>
                  <a:pt x="418" y="24"/>
                  <a:pt x="347" y="48"/>
                </a:cubicBezTo>
                <a:cubicBezTo>
                  <a:pt x="299" y="72"/>
                  <a:pt x="221" y="120"/>
                  <a:pt x="174" y="174"/>
                </a:cubicBezTo>
                <a:cubicBezTo>
                  <a:pt x="120" y="221"/>
                  <a:pt x="72" y="299"/>
                  <a:pt x="48" y="347"/>
                </a:cubicBezTo>
                <a:cubicBezTo>
                  <a:pt x="24" y="418"/>
                  <a:pt x="0" y="496"/>
                  <a:pt x="0" y="568"/>
                </a:cubicBezTo>
                <a:cubicBezTo>
                  <a:pt x="24" y="621"/>
                  <a:pt x="24" y="669"/>
                  <a:pt x="24" y="717"/>
                </a:cubicBezTo>
                <a:cubicBezTo>
                  <a:pt x="48" y="818"/>
                  <a:pt x="96" y="896"/>
                  <a:pt x="174" y="968"/>
                </a:cubicBezTo>
                <a:cubicBezTo>
                  <a:pt x="221" y="992"/>
                  <a:pt x="245" y="1045"/>
                  <a:pt x="299" y="1069"/>
                </a:cubicBezTo>
                <a:cubicBezTo>
                  <a:pt x="371" y="1117"/>
                  <a:pt x="472" y="1141"/>
                  <a:pt x="568" y="1141"/>
                </a:cubicBezTo>
                <a:cubicBezTo>
                  <a:pt x="645" y="1141"/>
                  <a:pt x="717" y="1117"/>
                  <a:pt x="794" y="1093"/>
                </a:cubicBezTo>
                <a:cubicBezTo>
                  <a:pt x="866" y="1069"/>
                  <a:pt x="920" y="1015"/>
                  <a:pt x="968" y="968"/>
                </a:cubicBezTo>
                <a:cubicBezTo>
                  <a:pt x="1015" y="920"/>
                  <a:pt x="1069" y="866"/>
                  <a:pt x="1093" y="795"/>
                </a:cubicBezTo>
                <a:cubicBezTo>
                  <a:pt x="1117" y="717"/>
                  <a:pt x="1141" y="645"/>
                  <a:pt x="1141" y="568"/>
                </a:cubicBezTo>
                <a:cubicBezTo>
                  <a:pt x="1141" y="520"/>
                  <a:pt x="1117" y="472"/>
                  <a:pt x="1117" y="418"/>
                </a:cubicBezTo>
                <a:cubicBezTo>
                  <a:pt x="1093" y="323"/>
                  <a:pt x="1045" y="245"/>
                  <a:pt x="968" y="174"/>
                </a:cubicBezTo>
                <a:cubicBezTo>
                  <a:pt x="944" y="150"/>
                  <a:pt x="896" y="120"/>
                  <a:pt x="866" y="96"/>
                </a:cubicBezTo>
                <a:cubicBezTo>
                  <a:pt x="771" y="24"/>
                  <a:pt x="669" y="1"/>
                  <a:pt x="568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3" name="Google Shape;2013;p11"/>
          <p:cNvSpPr/>
          <p:nvPr/>
        </p:nvSpPr>
        <p:spPr>
          <a:xfrm>
            <a:off x="499132" y="427561"/>
            <a:ext cx="71964" cy="72067"/>
          </a:xfrm>
          <a:custGeom>
            <a:avLst/>
            <a:gdLst/>
            <a:ahLst/>
            <a:cxnLst/>
            <a:rect l="l" t="t" r="r" b="b"/>
            <a:pathLst>
              <a:path w="699" h="700" extrusionOk="0">
                <a:moveTo>
                  <a:pt x="347" y="1"/>
                </a:moveTo>
                <a:cubicBezTo>
                  <a:pt x="299" y="1"/>
                  <a:pt x="275" y="1"/>
                  <a:pt x="227" y="31"/>
                </a:cubicBezTo>
                <a:cubicBezTo>
                  <a:pt x="174" y="54"/>
                  <a:pt x="150" y="78"/>
                  <a:pt x="102" y="102"/>
                </a:cubicBezTo>
                <a:cubicBezTo>
                  <a:pt x="78" y="126"/>
                  <a:pt x="48" y="180"/>
                  <a:pt x="48" y="204"/>
                </a:cubicBezTo>
                <a:cubicBezTo>
                  <a:pt x="24" y="251"/>
                  <a:pt x="0" y="299"/>
                  <a:pt x="0" y="353"/>
                </a:cubicBezTo>
                <a:cubicBezTo>
                  <a:pt x="24" y="377"/>
                  <a:pt x="24" y="401"/>
                  <a:pt x="24" y="448"/>
                </a:cubicBezTo>
                <a:cubicBezTo>
                  <a:pt x="48" y="502"/>
                  <a:pt x="78" y="550"/>
                  <a:pt x="102" y="598"/>
                </a:cubicBezTo>
                <a:cubicBezTo>
                  <a:pt x="126" y="598"/>
                  <a:pt x="150" y="628"/>
                  <a:pt x="174" y="651"/>
                </a:cubicBezTo>
                <a:cubicBezTo>
                  <a:pt x="227" y="675"/>
                  <a:pt x="299" y="699"/>
                  <a:pt x="347" y="699"/>
                </a:cubicBezTo>
                <a:cubicBezTo>
                  <a:pt x="400" y="699"/>
                  <a:pt x="448" y="675"/>
                  <a:pt x="496" y="675"/>
                </a:cubicBezTo>
                <a:cubicBezTo>
                  <a:pt x="526" y="651"/>
                  <a:pt x="574" y="628"/>
                  <a:pt x="597" y="598"/>
                </a:cubicBezTo>
                <a:cubicBezTo>
                  <a:pt x="621" y="550"/>
                  <a:pt x="645" y="526"/>
                  <a:pt x="675" y="478"/>
                </a:cubicBezTo>
                <a:cubicBezTo>
                  <a:pt x="699" y="448"/>
                  <a:pt x="699" y="401"/>
                  <a:pt x="699" y="353"/>
                </a:cubicBezTo>
                <a:lnTo>
                  <a:pt x="699" y="251"/>
                </a:lnTo>
                <a:cubicBezTo>
                  <a:pt x="675" y="204"/>
                  <a:pt x="645" y="150"/>
                  <a:pt x="597" y="102"/>
                </a:cubicBezTo>
                <a:cubicBezTo>
                  <a:pt x="574" y="78"/>
                  <a:pt x="550" y="78"/>
                  <a:pt x="526" y="54"/>
                </a:cubicBezTo>
                <a:cubicBezTo>
                  <a:pt x="472" y="31"/>
                  <a:pt x="424" y="1"/>
                  <a:pt x="34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11"/>
          <p:cNvSpPr/>
          <p:nvPr/>
        </p:nvSpPr>
        <p:spPr>
          <a:xfrm>
            <a:off x="934313" y="-194375"/>
            <a:ext cx="69493" cy="66404"/>
          </a:xfrm>
          <a:custGeom>
            <a:avLst/>
            <a:gdLst/>
            <a:ahLst/>
            <a:cxnLst/>
            <a:rect l="l" t="t" r="r" b="b"/>
            <a:pathLst>
              <a:path w="675" h="645" extrusionOk="0">
                <a:moveTo>
                  <a:pt x="328" y="0"/>
                </a:moveTo>
                <a:cubicBezTo>
                  <a:pt x="299" y="0"/>
                  <a:pt x="251" y="0"/>
                  <a:pt x="203" y="24"/>
                </a:cubicBezTo>
                <a:cubicBezTo>
                  <a:pt x="179" y="24"/>
                  <a:pt x="125" y="48"/>
                  <a:pt x="102" y="72"/>
                </a:cubicBezTo>
                <a:cubicBezTo>
                  <a:pt x="78" y="126"/>
                  <a:pt x="54" y="149"/>
                  <a:pt x="54" y="197"/>
                </a:cubicBezTo>
                <a:cubicBezTo>
                  <a:pt x="30" y="221"/>
                  <a:pt x="0" y="275"/>
                  <a:pt x="30" y="323"/>
                </a:cubicBezTo>
                <a:lnTo>
                  <a:pt x="30" y="400"/>
                </a:lnTo>
                <a:cubicBezTo>
                  <a:pt x="54" y="448"/>
                  <a:pt x="78" y="496"/>
                  <a:pt x="102" y="549"/>
                </a:cubicBezTo>
                <a:cubicBezTo>
                  <a:pt x="125" y="549"/>
                  <a:pt x="149" y="573"/>
                  <a:pt x="179" y="597"/>
                </a:cubicBezTo>
                <a:cubicBezTo>
                  <a:pt x="227" y="621"/>
                  <a:pt x="275" y="645"/>
                  <a:pt x="328" y="645"/>
                </a:cubicBezTo>
                <a:cubicBezTo>
                  <a:pt x="376" y="645"/>
                  <a:pt x="424" y="621"/>
                  <a:pt x="448" y="597"/>
                </a:cubicBezTo>
                <a:cubicBezTo>
                  <a:pt x="502" y="597"/>
                  <a:pt x="525" y="573"/>
                  <a:pt x="573" y="549"/>
                </a:cubicBezTo>
                <a:cubicBezTo>
                  <a:pt x="597" y="520"/>
                  <a:pt x="627" y="472"/>
                  <a:pt x="627" y="448"/>
                </a:cubicBezTo>
                <a:cubicBezTo>
                  <a:pt x="651" y="400"/>
                  <a:pt x="675" y="346"/>
                  <a:pt x="651" y="323"/>
                </a:cubicBezTo>
                <a:lnTo>
                  <a:pt x="651" y="221"/>
                </a:lnTo>
                <a:cubicBezTo>
                  <a:pt x="627" y="173"/>
                  <a:pt x="597" y="126"/>
                  <a:pt x="573" y="72"/>
                </a:cubicBezTo>
                <a:cubicBezTo>
                  <a:pt x="549" y="72"/>
                  <a:pt x="525" y="48"/>
                  <a:pt x="502" y="24"/>
                </a:cubicBezTo>
                <a:cubicBezTo>
                  <a:pt x="448" y="0"/>
                  <a:pt x="400" y="0"/>
                  <a:pt x="328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5" name="Google Shape;2015;p11"/>
          <p:cNvSpPr/>
          <p:nvPr/>
        </p:nvSpPr>
        <p:spPr>
          <a:xfrm>
            <a:off x="1382980" y="-48697"/>
            <a:ext cx="86686" cy="87304"/>
          </a:xfrm>
          <a:custGeom>
            <a:avLst/>
            <a:gdLst/>
            <a:ahLst/>
            <a:cxnLst/>
            <a:rect l="l" t="t" r="r" b="b"/>
            <a:pathLst>
              <a:path w="842" h="848" extrusionOk="0">
                <a:moveTo>
                  <a:pt x="418" y="0"/>
                </a:moveTo>
                <a:cubicBezTo>
                  <a:pt x="370" y="0"/>
                  <a:pt x="323" y="0"/>
                  <a:pt x="269" y="54"/>
                </a:cubicBezTo>
                <a:cubicBezTo>
                  <a:pt x="221" y="54"/>
                  <a:pt x="173" y="78"/>
                  <a:pt x="120" y="125"/>
                </a:cubicBezTo>
                <a:cubicBezTo>
                  <a:pt x="96" y="149"/>
                  <a:pt x="72" y="203"/>
                  <a:pt x="48" y="251"/>
                </a:cubicBezTo>
                <a:cubicBezTo>
                  <a:pt x="24" y="299"/>
                  <a:pt x="0" y="352"/>
                  <a:pt x="24" y="424"/>
                </a:cubicBezTo>
                <a:lnTo>
                  <a:pt x="24" y="525"/>
                </a:lnTo>
                <a:cubicBezTo>
                  <a:pt x="48" y="597"/>
                  <a:pt x="72" y="675"/>
                  <a:pt x="120" y="722"/>
                </a:cubicBezTo>
                <a:cubicBezTo>
                  <a:pt x="173" y="722"/>
                  <a:pt x="197" y="746"/>
                  <a:pt x="221" y="776"/>
                </a:cubicBezTo>
                <a:cubicBezTo>
                  <a:pt x="269" y="824"/>
                  <a:pt x="346" y="824"/>
                  <a:pt x="418" y="848"/>
                </a:cubicBezTo>
                <a:cubicBezTo>
                  <a:pt x="496" y="848"/>
                  <a:pt x="543" y="824"/>
                  <a:pt x="597" y="800"/>
                </a:cubicBezTo>
                <a:cubicBezTo>
                  <a:pt x="645" y="776"/>
                  <a:pt x="693" y="746"/>
                  <a:pt x="717" y="722"/>
                </a:cubicBezTo>
                <a:cubicBezTo>
                  <a:pt x="770" y="675"/>
                  <a:pt x="794" y="627"/>
                  <a:pt x="818" y="573"/>
                </a:cubicBezTo>
                <a:cubicBezTo>
                  <a:pt x="842" y="525"/>
                  <a:pt x="842" y="478"/>
                  <a:pt x="842" y="424"/>
                </a:cubicBezTo>
                <a:cubicBezTo>
                  <a:pt x="842" y="376"/>
                  <a:pt x="842" y="352"/>
                  <a:pt x="818" y="299"/>
                </a:cubicBezTo>
                <a:cubicBezTo>
                  <a:pt x="818" y="251"/>
                  <a:pt x="770" y="179"/>
                  <a:pt x="717" y="125"/>
                </a:cubicBezTo>
                <a:cubicBezTo>
                  <a:pt x="693" y="102"/>
                  <a:pt x="669" y="78"/>
                  <a:pt x="645" y="54"/>
                </a:cubicBezTo>
                <a:cubicBezTo>
                  <a:pt x="567" y="30"/>
                  <a:pt x="496" y="0"/>
                  <a:pt x="418" y="0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6" name="Google Shape;2016;p11"/>
          <p:cNvSpPr/>
          <p:nvPr/>
        </p:nvSpPr>
        <p:spPr>
          <a:xfrm>
            <a:off x="1607931" y="222892"/>
            <a:ext cx="48594" cy="41284"/>
          </a:xfrm>
          <a:custGeom>
            <a:avLst/>
            <a:gdLst/>
            <a:ahLst/>
            <a:cxnLst/>
            <a:rect l="l" t="t" r="r" b="b"/>
            <a:pathLst>
              <a:path w="472" h="401" extrusionOk="0">
                <a:moveTo>
                  <a:pt x="227" y="1"/>
                </a:moveTo>
                <a:cubicBezTo>
                  <a:pt x="173" y="1"/>
                  <a:pt x="125" y="25"/>
                  <a:pt x="78" y="78"/>
                </a:cubicBezTo>
                <a:cubicBezTo>
                  <a:pt x="78" y="78"/>
                  <a:pt x="54" y="102"/>
                  <a:pt x="54" y="126"/>
                </a:cubicBezTo>
                <a:cubicBezTo>
                  <a:pt x="0" y="174"/>
                  <a:pt x="0" y="251"/>
                  <a:pt x="54" y="299"/>
                </a:cubicBezTo>
                <a:lnTo>
                  <a:pt x="78" y="323"/>
                </a:lnTo>
                <a:cubicBezTo>
                  <a:pt x="102" y="377"/>
                  <a:pt x="173" y="401"/>
                  <a:pt x="227" y="401"/>
                </a:cubicBezTo>
                <a:cubicBezTo>
                  <a:pt x="275" y="401"/>
                  <a:pt x="299" y="401"/>
                  <a:pt x="352" y="377"/>
                </a:cubicBezTo>
                <a:lnTo>
                  <a:pt x="400" y="377"/>
                </a:lnTo>
                <a:cubicBezTo>
                  <a:pt x="400" y="347"/>
                  <a:pt x="424" y="323"/>
                  <a:pt x="448" y="323"/>
                </a:cubicBezTo>
                <a:cubicBezTo>
                  <a:pt x="472" y="275"/>
                  <a:pt x="472" y="251"/>
                  <a:pt x="472" y="198"/>
                </a:cubicBezTo>
                <a:cubicBezTo>
                  <a:pt x="472" y="174"/>
                  <a:pt x="472" y="150"/>
                  <a:pt x="448" y="102"/>
                </a:cubicBezTo>
                <a:cubicBezTo>
                  <a:pt x="424" y="78"/>
                  <a:pt x="376" y="25"/>
                  <a:pt x="352" y="25"/>
                </a:cubicBezTo>
                <a:cubicBezTo>
                  <a:pt x="299" y="25"/>
                  <a:pt x="275" y="1"/>
                  <a:pt x="227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11"/>
          <p:cNvSpPr/>
          <p:nvPr/>
        </p:nvSpPr>
        <p:spPr>
          <a:xfrm>
            <a:off x="896117" y="264073"/>
            <a:ext cx="51167" cy="48697"/>
          </a:xfrm>
          <a:custGeom>
            <a:avLst/>
            <a:gdLst/>
            <a:ahLst/>
            <a:cxnLst/>
            <a:rect l="l" t="t" r="r" b="b"/>
            <a:pathLst>
              <a:path w="497" h="473" extrusionOk="0">
                <a:moveTo>
                  <a:pt x="252" y="1"/>
                </a:moveTo>
                <a:cubicBezTo>
                  <a:pt x="222" y="1"/>
                  <a:pt x="174" y="1"/>
                  <a:pt x="150" y="25"/>
                </a:cubicBezTo>
                <a:cubicBezTo>
                  <a:pt x="126" y="25"/>
                  <a:pt x="102" y="48"/>
                  <a:pt x="73" y="72"/>
                </a:cubicBezTo>
                <a:cubicBezTo>
                  <a:pt x="49" y="96"/>
                  <a:pt x="49" y="126"/>
                  <a:pt x="25" y="150"/>
                </a:cubicBezTo>
                <a:cubicBezTo>
                  <a:pt x="25" y="174"/>
                  <a:pt x="1" y="198"/>
                  <a:pt x="25" y="222"/>
                </a:cubicBezTo>
                <a:lnTo>
                  <a:pt x="25" y="299"/>
                </a:lnTo>
                <a:cubicBezTo>
                  <a:pt x="25" y="323"/>
                  <a:pt x="49" y="371"/>
                  <a:pt x="73" y="395"/>
                </a:cubicBezTo>
                <a:cubicBezTo>
                  <a:pt x="102" y="395"/>
                  <a:pt x="126" y="425"/>
                  <a:pt x="126" y="425"/>
                </a:cubicBezTo>
                <a:cubicBezTo>
                  <a:pt x="174" y="448"/>
                  <a:pt x="198" y="472"/>
                  <a:pt x="252" y="472"/>
                </a:cubicBezTo>
                <a:cubicBezTo>
                  <a:pt x="252" y="472"/>
                  <a:pt x="276" y="472"/>
                  <a:pt x="276" y="448"/>
                </a:cubicBezTo>
                <a:cubicBezTo>
                  <a:pt x="323" y="448"/>
                  <a:pt x="347" y="448"/>
                  <a:pt x="371" y="425"/>
                </a:cubicBezTo>
                <a:cubicBezTo>
                  <a:pt x="371" y="425"/>
                  <a:pt x="401" y="395"/>
                  <a:pt x="425" y="395"/>
                </a:cubicBezTo>
                <a:lnTo>
                  <a:pt x="425" y="371"/>
                </a:lnTo>
                <a:cubicBezTo>
                  <a:pt x="449" y="371"/>
                  <a:pt x="473" y="347"/>
                  <a:pt x="473" y="323"/>
                </a:cubicBezTo>
                <a:cubicBezTo>
                  <a:pt x="496" y="299"/>
                  <a:pt x="496" y="245"/>
                  <a:pt x="496" y="222"/>
                </a:cubicBezTo>
                <a:lnTo>
                  <a:pt x="496" y="174"/>
                </a:lnTo>
                <a:cubicBezTo>
                  <a:pt x="473" y="150"/>
                  <a:pt x="449" y="96"/>
                  <a:pt x="425" y="72"/>
                </a:cubicBezTo>
                <a:cubicBezTo>
                  <a:pt x="401" y="48"/>
                  <a:pt x="371" y="48"/>
                  <a:pt x="371" y="25"/>
                </a:cubicBezTo>
                <a:cubicBezTo>
                  <a:pt x="347" y="25"/>
                  <a:pt x="323" y="25"/>
                  <a:pt x="323" y="1"/>
                </a:cubicBezTo>
                <a:close/>
              </a:path>
            </a:pathLst>
          </a:custGeom>
          <a:solidFill>
            <a:srgbClr val="B0BF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8" name="Google Shape;2018;p11"/>
          <p:cNvSpPr/>
          <p:nvPr/>
        </p:nvSpPr>
        <p:spPr>
          <a:xfrm>
            <a:off x="7973163" y="238924"/>
            <a:ext cx="901670" cy="784600"/>
          </a:xfrm>
          <a:custGeom>
            <a:avLst/>
            <a:gdLst/>
            <a:ahLst/>
            <a:cxnLst/>
            <a:rect l="l" t="t" r="r" b="b"/>
            <a:pathLst>
              <a:path w="10621" h="9242" extrusionOk="0">
                <a:moveTo>
                  <a:pt x="4829" y="0"/>
                </a:moveTo>
                <a:cubicBezTo>
                  <a:pt x="4380" y="0"/>
                  <a:pt x="3946" y="59"/>
                  <a:pt x="3558" y="188"/>
                </a:cubicBezTo>
                <a:cubicBezTo>
                  <a:pt x="2239" y="636"/>
                  <a:pt x="1218" y="1758"/>
                  <a:pt x="824" y="3102"/>
                </a:cubicBezTo>
                <a:cubicBezTo>
                  <a:pt x="0" y="6009"/>
                  <a:pt x="1845" y="8176"/>
                  <a:pt x="3934" y="8970"/>
                </a:cubicBezTo>
                <a:cubicBezTo>
                  <a:pt x="4419" y="9154"/>
                  <a:pt x="4931" y="9241"/>
                  <a:pt x="5445" y="9241"/>
                </a:cubicBezTo>
                <a:cubicBezTo>
                  <a:pt x="7147" y="9241"/>
                  <a:pt x="8864" y="8287"/>
                  <a:pt x="9630" y="6755"/>
                </a:cubicBezTo>
                <a:cubicBezTo>
                  <a:pt x="10621" y="4767"/>
                  <a:pt x="9875" y="2081"/>
                  <a:pt x="7988" y="887"/>
                </a:cubicBezTo>
                <a:cubicBezTo>
                  <a:pt x="7139" y="356"/>
                  <a:pt x="5936" y="0"/>
                  <a:pt x="4829" y="0"/>
                </a:cubicBezTo>
                <a:close/>
              </a:path>
            </a:pathLst>
          </a:custGeom>
          <a:solidFill>
            <a:srgbClr val="0E5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9" name="Google Shape;2019;p11"/>
          <p:cNvSpPr/>
          <p:nvPr/>
        </p:nvSpPr>
        <p:spPr>
          <a:xfrm rot="7885463">
            <a:off x="7720803" y="863391"/>
            <a:ext cx="1030181" cy="643165"/>
          </a:xfrm>
          <a:custGeom>
            <a:avLst/>
            <a:gdLst/>
            <a:ahLst/>
            <a:cxnLst/>
            <a:rect l="l" t="t" r="r" b="b"/>
            <a:pathLst>
              <a:path w="11619" h="7254" extrusionOk="0">
                <a:moveTo>
                  <a:pt x="5831" y="0"/>
                </a:moveTo>
                <a:cubicBezTo>
                  <a:pt x="4796" y="0"/>
                  <a:pt x="3778" y="272"/>
                  <a:pt x="2866" y="843"/>
                </a:cubicBezTo>
                <a:cubicBezTo>
                  <a:pt x="1523" y="1666"/>
                  <a:pt x="526" y="3057"/>
                  <a:pt x="150" y="4574"/>
                </a:cubicBezTo>
                <a:cubicBezTo>
                  <a:pt x="54" y="4950"/>
                  <a:pt x="1" y="5344"/>
                  <a:pt x="1" y="5720"/>
                </a:cubicBezTo>
                <a:cubicBezTo>
                  <a:pt x="1" y="5845"/>
                  <a:pt x="78" y="5965"/>
                  <a:pt x="204" y="5995"/>
                </a:cubicBezTo>
                <a:cubicBezTo>
                  <a:pt x="216" y="5997"/>
                  <a:pt x="229" y="5998"/>
                  <a:pt x="242" y="5998"/>
                </a:cubicBezTo>
                <a:cubicBezTo>
                  <a:pt x="362" y="5998"/>
                  <a:pt x="502" y="5905"/>
                  <a:pt x="502" y="5792"/>
                </a:cubicBezTo>
                <a:cubicBezTo>
                  <a:pt x="526" y="4275"/>
                  <a:pt x="1248" y="2831"/>
                  <a:pt x="2365" y="1816"/>
                </a:cubicBezTo>
                <a:cubicBezTo>
                  <a:pt x="2938" y="1314"/>
                  <a:pt x="3583" y="944"/>
                  <a:pt x="4305" y="717"/>
                </a:cubicBezTo>
                <a:cubicBezTo>
                  <a:pt x="4794" y="568"/>
                  <a:pt x="5294" y="495"/>
                  <a:pt x="5798" y="495"/>
                </a:cubicBezTo>
                <a:cubicBezTo>
                  <a:pt x="6038" y="495"/>
                  <a:pt x="6279" y="511"/>
                  <a:pt x="6520" y="544"/>
                </a:cubicBezTo>
                <a:cubicBezTo>
                  <a:pt x="8012" y="741"/>
                  <a:pt x="9433" y="1541"/>
                  <a:pt x="10299" y="2783"/>
                </a:cubicBezTo>
                <a:cubicBezTo>
                  <a:pt x="10776" y="3457"/>
                  <a:pt x="11099" y="4299"/>
                  <a:pt x="10973" y="5123"/>
                </a:cubicBezTo>
                <a:cubicBezTo>
                  <a:pt x="10926" y="5422"/>
                  <a:pt x="10848" y="5696"/>
                  <a:pt x="10699" y="5965"/>
                </a:cubicBezTo>
                <a:cubicBezTo>
                  <a:pt x="10651" y="6114"/>
                  <a:pt x="10573" y="6239"/>
                  <a:pt x="10502" y="6365"/>
                </a:cubicBezTo>
                <a:cubicBezTo>
                  <a:pt x="10400" y="6490"/>
                  <a:pt x="10329" y="6562"/>
                  <a:pt x="10227" y="6639"/>
                </a:cubicBezTo>
                <a:cubicBezTo>
                  <a:pt x="10203" y="6663"/>
                  <a:pt x="10179" y="6687"/>
                  <a:pt x="10150" y="6687"/>
                </a:cubicBezTo>
                <a:cubicBezTo>
                  <a:pt x="10150" y="6687"/>
                  <a:pt x="10150" y="6687"/>
                  <a:pt x="10150" y="6687"/>
                </a:cubicBezTo>
                <a:lnTo>
                  <a:pt x="10150" y="6687"/>
                </a:lnTo>
                <a:cubicBezTo>
                  <a:pt x="10138" y="6699"/>
                  <a:pt x="10138" y="6705"/>
                  <a:pt x="10141" y="6705"/>
                </a:cubicBezTo>
                <a:cubicBezTo>
                  <a:pt x="10142" y="6705"/>
                  <a:pt x="10143" y="6705"/>
                  <a:pt x="10144" y="6703"/>
                </a:cubicBezTo>
                <a:lnTo>
                  <a:pt x="10144" y="6703"/>
                </a:lnTo>
                <a:cubicBezTo>
                  <a:pt x="10137" y="6711"/>
                  <a:pt x="10126" y="6711"/>
                  <a:pt x="10126" y="6711"/>
                </a:cubicBezTo>
                <a:cubicBezTo>
                  <a:pt x="10102" y="6741"/>
                  <a:pt x="10078" y="6741"/>
                  <a:pt x="10030" y="6765"/>
                </a:cubicBezTo>
                <a:cubicBezTo>
                  <a:pt x="10046" y="6757"/>
                  <a:pt x="10048" y="6754"/>
                  <a:pt x="10043" y="6754"/>
                </a:cubicBezTo>
                <a:cubicBezTo>
                  <a:pt x="10032" y="6754"/>
                  <a:pt x="9992" y="6765"/>
                  <a:pt x="9976" y="6765"/>
                </a:cubicBezTo>
                <a:lnTo>
                  <a:pt x="9953" y="6765"/>
                </a:lnTo>
                <a:cubicBezTo>
                  <a:pt x="9953" y="6765"/>
                  <a:pt x="9921" y="6754"/>
                  <a:pt x="9914" y="6754"/>
                </a:cubicBezTo>
                <a:cubicBezTo>
                  <a:pt x="9910" y="6754"/>
                  <a:pt x="9913" y="6757"/>
                  <a:pt x="9929" y="6765"/>
                </a:cubicBezTo>
                <a:cubicBezTo>
                  <a:pt x="9881" y="6741"/>
                  <a:pt x="9851" y="6741"/>
                  <a:pt x="9827" y="6711"/>
                </a:cubicBezTo>
                <a:cubicBezTo>
                  <a:pt x="9803" y="6711"/>
                  <a:pt x="9779" y="6687"/>
                  <a:pt x="9779" y="6687"/>
                </a:cubicBezTo>
                <a:cubicBezTo>
                  <a:pt x="9771" y="6683"/>
                  <a:pt x="9766" y="6681"/>
                  <a:pt x="9762" y="6680"/>
                </a:cubicBezTo>
                <a:lnTo>
                  <a:pt x="9762" y="6680"/>
                </a:lnTo>
                <a:cubicBezTo>
                  <a:pt x="9762" y="6677"/>
                  <a:pt x="9760" y="6672"/>
                  <a:pt x="9756" y="6663"/>
                </a:cubicBezTo>
                <a:lnTo>
                  <a:pt x="9732" y="6639"/>
                </a:lnTo>
                <a:cubicBezTo>
                  <a:pt x="9732" y="6615"/>
                  <a:pt x="9732" y="6639"/>
                  <a:pt x="9702" y="6592"/>
                </a:cubicBezTo>
                <a:cubicBezTo>
                  <a:pt x="9678" y="6538"/>
                  <a:pt x="9678" y="6490"/>
                  <a:pt x="9678" y="6413"/>
                </a:cubicBezTo>
                <a:cubicBezTo>
                  <a:pt x="9654" y="6293"/>
                  <a:pt x="9678" y="6144"/>
                  <a:pt x="9702" y="5995"/>
                </a:cubicBezTo>
                <a:cubicBezTo>
                  <a:pt x="9732" y="5619"/>
                  <a:pt x="9756" y="5296"/>
                  <a:pt x="9678" y="4950"/>
                </a:cubicBezTo>
                <a:cubicBezTo>
                  <a:pt x="9606" y="4574"/>
                  <a:pt x="9481" y="4204"/>
                  <a:pt x="9284" y="3851"/>
                </a:cubicBezTo>
                <a:cubicBezTo>
                  <a:pt x="8573" y="2527"/>
                  <a:pt x="7186" y="1630"/>
                  <a:pt x="5678" y="1630"/>
                </a:cubicBezTo>
                <a:cubicBezTo>
                  <a:pt x="5603" y="1630"/>
                  <a:pt x="5527" y="1632"/>
                  <a:pt x="5451" y="1637"/>
                </a:cubicBezTo>
                <a:cubicBezTo>
                  <a:pt x="3911" y="1714"/>
                  <a:pt x="2419" y="2735"/>
                  <a:pt x="1822" y="4174"/>
                </a:cubicBezTo>
                <a:cubicBezTo>
                  <a:pt x="1642" y="4622"/>
                  <a:pt x="1571" y="5147"/>
                  <a:pt x="1822" y="5571"/>
                </a:cubicBezTo>
                <a:cubicBezTo>
                  <a:pt x="1988" y="5832"/>
                  <a:pt x="2284" y="5995"/>
                  <a:pt x="2591" y="5995"/>
                </a:cubicBezTo>
                <a:cubicBezTo>
                  <a:pt x="2691" y="5995"/>
                  <a:pt x="2792" y="5978"/>
                  <a:pt x="2890" y="5941"/>
                </a:cubicBezTo>
                <a:cubicBezTo>
                  <a:pt x="3236" y="5816"/>
                  <a:pt x="3463" y="5469"/>
                  <a:pt x="3660" y="5171"/>
                </a:cubicBezTo>
                <a:cubicBezTo>
                  <a:pt x="3857" y="4848"/>
                  <a:pt x="4108" y="4574"/>
                  <a:pt x="4407" y="4323"/>
                </a:cubicBezTo>
                <a:cubicBezTo>
                  <a:pt x="4843" y="3982"/>
                  <a:pt x="5394" y="3759"/>
                  <a:pt x="5951" y="3759"/>
                </a:cubicBezTo>
                <a:cubicBezTo>
                  <a:pt x="6125" y="3759"/>
                  <a:pt x="6300" y="3781"/>
                  <a:pt x="6472" y="3828"/>
                </a:cubicBezTo>
                <a:cubicBezTo>
                  <a:pt x="7141" y="4001"/>
                  <a:pt x="7762" y="4574"/>
                  <a:pt x="7887" y="5248"/>
                </a:cubicBezTo>
                <a:cubicBezTo>
                  <a:pt x="7965" y="5547"/>
                  <a:pt x="7941" y="5893"/>
                  <a:pt x="7714" y="6114"/>
                </a:cubicBezTo>
                <a:cubicBezTo>
                  <a:pt x="7661" y="6154"/>
                  <a:pt x="7605" y="6177"/>
                  <a:pt x="7539" y="6177"/>
                </a:cubicBezTo>
                <a:cubicBezTo>
                  <a:pt x="7515" y="6177"/>
                  <a:pt x="7490" y="6174"/>
                  <a:pt x="7463" y="6168"/>
                </a:cubicBezTo>
                <a:cubicBezTo>
                  <a:pt x="7344" y="6114"/>
                  <a:pt x="7266" y="5965"/>
                  <a:pt x="7195" y="5845"/>
                </a:cubicBezTo>
                <a:cubicBezTo>
                  <a:pt x="7093" y="5642"/>
                  <a:pt x="7015" y="5469"/>
                  <a:pt x="6896" y="5296"/>
                </a:cubicBezTo>
                <a:cubicBezTo>
                  <a:pt x="6747" y="5123"/>
                  <a:pt x="6568" y="4974"/>
                  <a:pt x="6371" y="4872"/>
                </a:cubicBezTo>
                <a:cubicBezTo>
                  <a:pt x="6182" y="4752"/>
                  <a:pt x="5956" y="4688"/>
                  <a:pt x="5728" y="4688"/>
                </a:cubicBezTo>
                <a:cubicBezTo>
                  <a:pt x="5538" y="4688"/>
                  <a:pt x="5348" y="4732"/>
                  <a:pt x="5177" y="4825"/>
                </a:cubicBezTo>
                <a:cubicBezTo>
                  <a:pt x="4830" y="5045"/>
                  <a:pt x="4580" y="5398"/>
                  <a:pt x="4627" y="5816"/>
                </a:cubicBezTo>
                <a:cubicBezTo>
                  <a:pt x="4641" y="5964"/>
                  <a:pt x="4749" y="6029"/>
                  <a:pt x="4861" y="6029"/>
                </a:cubicBezTo>
                <a:cubicBezTo>
                  <a:pt x="4998" y="6029"/>
                  <a:pt x="5142" y="5932"/>
                  <a:pt x="5129" y="5768"/>
                </a:cubicBezTo>
                <a:cubicBezTo>
                  <a:pt x="5075" y="5445"/>
                  <a:pt x="5427" y="5195"/>
                  <a:pt x="5726" y="5171"/>
                </a:cubicBezTo>
                <a:cubicBezTo>
                  <a:pt x="6096" y="5171"/>
                  <a:pt x="6418" y="5469"/>
                  <a:pt x="6621" y="5792"/>
                </a:cubicBezTo>
                <a:cubicBezTo>
                  <a:pt x="6818" y="6144"/>
                  <a:pt x="6968" y="6562"/>
                  <a:pt x="7415" y="6663"/>
                </a:cubicBezTo>
                <a:cubicBezTo>
                  <a:pt x="7459" y="6672"/>
                  <a:pt x="7502" y="6677"/>
                  <a:pt x="7544" y="6677"/>
                </a:cubicBezTo>
                <a:cubicBezTo>
                  <a:pt x="7864" y="6677"/>
                  <a:pt x="8134" y="6429"/>
                  <a:pt x="8287" y="6144"/>
                </a:cubicBezTo>
                <a:cubicBezTo>
                  <a:pt x="8633" y="5445"/>
                  <a:pt x="8287" y="4574"/>
                  <a:pt x="7791" y="4054"/>
                </a:cubicBezTo>
                <a:cubicBezTo>
                  <a:pt x="7293" y="3535"/>
                  <a:pt x="6605" y="3260"/>
                  <a:pt x="5896" y="3260"/>
                </a:cubicBezTo>
                <a:cubicBezTo>
                  <a:pt x="5790" y="3260"/>
                  <a:pt x="5683" y="3266"/>
                  <a:pt x="5577" y="3278"/>
                </a:cubicBezTo>
                <a:cubicBezTo>
                  <a:pt x="4753" y="3404"/>
                  <a:pt x="4007" y="3875"/>
                  <a:pt x="3487" y="4550"/>
                </a:cubicBezTo>
                <a:cubicBezTo>
                  <a:pt x="3284" y="4825"/>
                  <a:pt x="3135" y="5171"/>
                  <a:pt x="2866" y="5398"/>
                </a:cubicBezTo>
                <a:cubicBezTo>
                  <a:pt x="2763" y="5457"/>
                  <a:pt x="2676" y="5499"/>
                  <a:pt x="2565" y="5499"/>
                </a:cubicBezTo>
                <a:cubicBezTo>
                  <a:pt x="2542" y="5499"/>
                  <a:pt x="2517" y="5497"/>
                  <a:pt x="2490" y="5493"/>
                </a:cubicBezTo>
                <a:cubicBezTo>
                  <a:pt x="2341" y="5469"/>
                  <a:pt x="2239" y="5320"/>
                  <a:pt x="2192" y="5171"/>
                </a:cubicBezTo>
                <a:cubicBezTo>
                  <a:pt x="2042" y="4801"/>
                  <a:pt x="2293" y="4323"/>
                  <a:pt x="2466" y="4001"/>
                </a:cubicBezTo>
                <a:cubicBezTo>
                  <a:pt x="2639" y="3678"/>
                  <a:pt x="2890" y="3380"/>
                  <a:pt x="3135" y="3129"/>
                </a:cubicBezTo>
                <a:cubicBezTo>
                  <a:pt x="3708" y="2634"/>
                  <a:pt x="4407" y="2287"/>
                  <a:pt x="5153" y="2162"/>
                </a:cubicBezTo>
                <a:cubicBezTo>
                  <a:pt x="5319" y="2137"/>
                  <a:pt x="5485" y="2125"/>
                  <a:pt x="5650" y="2125"/>
                </a:cubicBezTo>
                <a:cubicBezTo>
                  <a:pt x="6972" y="2125"/>
                  <a:pt x="8239" y="2908"/>
                  <a:pt x="8860" y="4102"/>
                </a:cubicBezTo>
                <a:cubicBezTo>
                  <a:pt x="9033" y="4448"/>
                  <a:pt x="9159" y="4801"/>
                  <a:pt x="9230" y="5171"/>
                </a:cubicBezTo>
                <a:cubicBezTo>
                  <a:pt x="9284" y="5493"/>
                  <a:pt x="9206" y="5792"/>
                  <a:pt x="9182" y="6114"/>
                </a:cubicBezTo>
                <a:cubicBezTo>
                  <a:pt x="9159" y="6466"/>
                  <a:pt x="9182" y="6813"/>
                  <a:pt x="9457" y="7063"/>
                </a:cubicBezTo>
                <a:cubicBezTo>
                  <a:pt x="9598" y="7188"/>
                  <a:pt x="9791" y="7253"/>
                  <a:pt x="9982" y="7253"/>
                </a:cubicBezTo>
                <a:cubicBezTo>
                  <a:pt x="10092" y="7253"/>
                  <a:pt x="10201" y="7232"/>
                  <a:pt x="10299" y="7189"/>
                </a:cubicBezTo>
                <a:cubicBezTo>
                  <a:pt x="10573" y="7063"/>
                  <a:pt x="10800" y="6813"/>
                  <a:pt x="10950" y="6562"/>
                </a:cubicBezTo>
                <a:cubicBezTo>
                  <a:pt x="11147" y="6263"/>
                  <a:pt x="11272" y="5965"/>
                  <a:pt x="11373" y="5642"/>
                </a:cubicBezTo>
                <a:cubicBezTo>
                  <a:pt x="11618" y="4825"/>
                  <a:pt x="11493" y="3977"/>
                  <a:pt x="11123" y="3207"/>
                </a:cubicBezTo>
                <a:cubicBezTo>
                  <a:pt x="10424" y="1738"/>
                  <a:pt x="9009" y="669"/>
                  <a:pt x="7463" y="222"/>
                </a:cubicBezTo>
                <a:cubicBezTo>
                  <a:pt x="6924" y="76"/>
                  <a:pt x="6375" y="0"/>
                  <a:pt x="5831" y="0"/>
                </a:cubicBezTo>
                <a:close/>
              </a:path>
            </a:pathLst>
          </a:custGeom>
          <a:solidFill>
            <a:srgbClr val="FE84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0" name="Google Shape;2020;p11"/>
          <p:cNvSpPr/>
          <p:nvPr/>
        </p:nvSpPr>
        <p:spPr>
          <a:xfrm rot="-2860879">
            <a:off x="6467356" y="-51005"/>
            <a:ext cx="1194828" cy="1181988"/>
          </a:xfrm>
          <a:custGeom>
            <a:avLst/>
            <a:gdLst/>
            <a:ahLst/>
            <a:cxnLst/>
            <a:rect l="l" t="t" r="r" b="b"/>
            <a:pathLst>
              <a:path w="9771" h="9666" extrusionOk="0">
                <a:moveTo>
                  <a:pt x="3905" y="1070"/>
                </a:moveTo>
                <a:cubicBezTo>
                  <a:pt x="3948" y="1070"/>
                  <a:pt x="3990" y="1074"/>
                  <a:pt x="4032" y="1085"/>
                </a:cubicBezTo>
                <a:cubicBezTo>
                  <a:pt x="4203" y="1126"/>
                  <a:pt x="4317" y="1294"/>
                  <a:pt x="4298" y="1484"/>
                </a:cubicBezTo>
                <a:cubicBezTo>
                  <a:pt x="4280" y="1669"/>
                  <a:pt x="4167" y="1859"/>
                  <a:pt x="4013" y="2008"/>
                </a:cubicBezTo>
                <a:cubicBezTo>
                  <a:pt x="3674" y="2348"/>
                  <a:pt x="3149" y="2519"/>
                  <a:pt x="2656" y="2556"/>
                </a:cubicBezTo>
                <a:cubicBezTo>
                  <a:pt x="2635" y="2556"/>
                  <a:pt x="2613" y="2557"/>
                  <a:pt x="2592" y="2557"/>
                </a:cubicBezTo>
                <a:lnTo>
                  <a:pt x="2592" y="2557"/>
                </a:lnTo>
                <a:cubicBezTo>
                  <a:pt x="2651" y="2274"/>
                  <a:pt x="2762" y="1997"/>
                  <a:pt x="2923" y="1746"/>
                </a:cubicBezTo>
                <a:cubicBezTo>
                  <a:pt x="3054" y="1538"/>
                  <a:pt x="3222" y="1352"/>
                  <a:pt x="3430" y="1217"/>
                </a:cubicBezTo>
                <a:cubicBezTo>
                  <a:pt x="3567" y="1145"/>
                  <a:pt x="3738" y="1070"/>
                  <a:pt x="3905" y="1070"/>
                </a:cubicBezTo>
                <a:close/>
                <a:moveTo>
                  <a:pt x="6560" y="3931"/>
                </a:moveTo>
                <a:cubicBezTo>
                  <a:pt x="6728" y="3931"/>
                  <a:pt x="6882" y="4044"/>
                  <a:pt x="6900" y="4216"/>
                </a:cubicBezTo>
                <a:cubicBezTo>
                  <a:pt x="6918" y="4406"/>
                  <a:pt x="6823" y="4609"/>
                  <a:pt x="6710" y="4763"/>
                </a:cubicBezTo>
                <a:cubicBezTo>
                  <a:pt x="6432" y="5117"/>
                  <a:pt x="5964" y="5342"/>
                  <a:pt x="5538" y="5439"/>
                </a:cubicBezTo>
                <a:lnTo>
                  <a:pt x="5538" y="5439"/>
                </a:lnTo>
                <a:cubicBezTo>
                  <a:pt x="5553" y="5221"/>
                  <a:pt x="5598" y="5005"/>
                  <a:pt x="5674" y="4799"/>
                </a:cubicBezTo>
                <a:cubicBezTo>
                  <a:pt x="5751" y="4573"/>
                  <a:pt x="5864" y="4347"/>
                  <a:pt x="6031" y="4198"/>
                </a:cubicBezTo>
                <a:cubicBezTo>
                  <a:pt x="6162" y="4067"/>
                  <a:pt x="6370" y="3931"/>
                  <a:pt x="6560" y="3931"/>
                </a:cubicBezTo>
                <a:close/>
                <a:moveTo>
                  <a:pt x="8983" y="6480"/>
                </a:moveTo>
                <a:cubicBezTo>
                  <a:pt x="9076" y="6480"/>
                  <a:pt x="9165" y="6511"/>
                  <a:pt x="9234" y="6591"/>
                </a:cubicBezTo>
                <a:cubicBezTo>
                  <a:pt x="9406" y="6758"/>
                  <a:pt x="9388" y="7043"/>
                  <a:pt x="9275" y="7233"/>
                </a:cubicBezTo>
                <a:cubicBezTo>
                  <a:pt x="9103" y="7478"/>
                  <a:pt x="8840" y="7627"/>
                  <a:pt x="8555" y="7740"/>
                </a:cubicBezTo>
                <a:cubicBezTo>
                  <a:pt x="8438" y="7780"/>
                  <a:pt x="8316" y="7809"/>
                  <a:pt x="8192" y="7827"/>
                </a:cubicBezTo>
                <a:lnTo>
                  <a:pt x="8192" y="7827"/>
                </a:lnTo>
                <a:cubicBezTo>
                  <a:pt x="8177" y="7717"/>
                  <a:pt x="8173" y="7606"/>
                  <a:pt x="8180" y="7496"/>
                </a:cubicBezTo>
                <a:cubicBezTo>
                  <a:pt x="8198" y="7079"/>
                  <a:pt x="8406" y="6686"/>
                  <a:pt x="8804" y="6514"/>
                </a:cubicBezTo>
                <a:cubicBezTo>
                  <a:pt x="8863" y="6493"/>
                  <a:pt x="8924" y="6480"/>
                  <a:pt x="8983" y="6480"/>
                </a:cubicBezTo>
                <a:close/>
                <a:moveTo>
                  <a:pt x="175" y="1"/>
                </a:moveTo>
                <a:cubicBezTo>
                  <a:pt x="108" y="1"/>
                  <a:pt x="45" y="40"/>
                  <a:pt x="37" y="126"/>
                </a:cubicBezTo>
                <a:cubicBezTo>
                  <a:pt x="1" y="728"/>
                  <a:pt x="168" y="1330"/>
                  <a:pt x="526" y="1823"/>
                </a:cubicBezTo>
                <a:cubicBezTo>
                  <a:pt x="865" y="2311"/>
                  <a:pt x="1376" y="2651"/>
                  <a:pt x="1960" y="2782"/>
                </a:cubicBezTo>
                <a:cubicBezTo>
                  <a:pt x="2059" y="2805"/>
                  <a:pt x="2161" y="2822"/>
                  <a:pt x="2263" y="2832"/>
                </a:cubicBezTo>
                <a:lnTo>
                  <a:pt x="2263" y="2832"/>
                </a:lnTo>
                <a:cubicBezTo>
                  <a:pt x="2176" y="3789"/>
                  <a:pt x="2547" y="4786"/>
                  <a:pt x="3376" y="5329"/>
                </a:cubicBezTo>
                <a:cubicBezTo>
                  <a:pt x="3837" y="5639"/>
                  <a:pt x="4397" y="5798"/>
                  <a:pt x="4957" y="5798"/>
                </a:cubicBezTo>
                <a:cubicBezTo>
                  <a:pt x="5054" y="5798"/>
                  <a:pt x="5151" y="5793"/>
                  <a:pt x="5247" y="5784"/>
                </a:cubicBezTo>
                <a:lnTo>
                  <a:pt x="5247" y="5784"/>
                </a:lnTo>
                <a:cubicBezTo>
                  <a:pt x="5284" y="6292"/>
                  <a:pt x="5454" y="6779"/>
                  <a:pt x="5769" y="7193"/>
                </a:cubicBezTo>
                <a:cubicBezTo>
                  <a:pt x="6254" y="7807"/>
                  <a:pt x="7035" y="8152"/>
                  <a:pt x="7816" y="8152"/>
                </a:cubicBezTo>
                <a:cubicBezTo>
                  <a:pt x="7864" y="8152"/>
                  <a:pt x="7911" y="8151"/>
                  <a:pt x="7958" y="8148"/>
                </a:cubicBezTo>
                <a:lnTo>
                  <a:pt x="7958" y="8148"/>
                </a:lnTo>
                <a:cubicBezTo>
                  <a:pt x="7963" y="8163"/>
                  <a:pt x="7967" y="8178"/>
                  <a:pt x="7972" y="8192"/>
                </a:cubicBezTo>
                <a:cubicBezTo>
                  <a:pt x="8126" y="8681"/>
                  <a:pt x="8442" y="9115"/>
                  <a:pt x="8876" y="9400"/>
                </a:cubicBezTo>
                <a:cubicBezTo>
                  <a:pt x="9085" y="9531"/>
                  <a:pt x="9311" y="9626"/>
                  <a:pt x="9555" y="9663"/>
                </a:cubicBezTo>
                <a:cubicBezTo>
                  <a:pt x="9566" y="9665"/>
                  <a:pt x="9576" y="9666"/>
                  <a:pt x="9586" y="9666"/>
                </a:cubicBezTo>
                <a:cubicBezTo>
                  <a:pt x="9748" y="9666"/>
                  <a:pt x="9771" y="9399"/>
                  <a:pt x="9596" y="9382"/>
                </a:cubicBezTo>
                <a:cubicBezTo>
                  <a:pt x="8954" y="9266"/>
                  <a:pt x="8444" y="8733"/>
                  <a:pt x="8255" y="8115"/>
                </a:cubicBezTo>
                <a:lnTo>
                  <a:pt x="8255" y="8115"/>
                </a:lnTo>
                <a:cubicBezTo>
                  <a:pt x="8475" y="8077"/>
                  <a:pt x="8691" y="8010"/>
                  <a:pt x="8895" y="7912"/>
                </a:cubicBezTo>
                <a:cubicBezTo>
                  <a:pt x="9198" y="7758"/>
                  <a:pt x="9519" y="7514"/>
                  <a:pt x="9614" y="7174"/>
                </a:cubicBezTo>
                <a:cubicBezTo>
                  <a:pt x="9709" y="6871"/>
                  <a:pt x="9632" y="6532"/>
                  <a:pt x="9406" y="6329"/>
                </a:cubicBezTo>
                <a:cubicBezTo>
                  <a:pt x="9280" y="6230"/>
                  <a:pt x="9142" y="6189"/>
                  <a:pt x="9002" y="6189"/>
                </a:cubicBezTo>
                <a:cubicBezTo>
                  <a:pt x="8660" y="6189"/>
                  <a:pt x="8312" y="6437"/>
                  <a:pt x="8126" y="6704"/>
                </a:cubicBezTo>
                <a:cubicBezTo>
                  <a:pt x="7906" y="7038"/>
                  <a:pt x="7845" y="7461"/>
                  <a:pt x="7896" y="7852"/>
                </a:cubicBezTo>
                <a:lnTo>
                  <a:pt x="7896" y="7852"/>
                </a:lnTo>
                <a:cubicBezTo>
                  <a:pt x="7878" y="7853"/>
                  <a:pt x="7859" y="7853"/>
                  <a:pt x="7841" y="7853"/>
                </a:cubicBezTo>
                <a:cubicBezTo>
                  <a:pt x="7814" y="7854"/>
                  <a:pt x="7787" y="7854"/>
                  <a:pt x="7761" y="7854"/>
                </a:cubicBezTo>
                <a:cubicBezTo>
                  <a:pt x="7297" y="7854"/>
                  <a:pt x="6819" y="7706"/>
                  <a:pt x="6447" y="7437"/>
                </a:cubicBezTo>
                <a:cubicBezTo>
                  <a:pt x="5886" y="7043"/>
                  <a:pt x="5575" y="6400"/>
                  <a:pt x="5537" y="5740"/>
                </a:cubicBezTo>
                <a:lnTo>
                  <a:pt x="5537" y="5740"/>
                </a:lnTo>
                <a:cubicBezTo>
                  <a:pt x="5895" y="5667"/>
                  <a:pt x="6240" y="5525"/>
                  <a:pt x="6542" y="5311"/>
                </a:cubicBezTo>
                <a:cubicBezTo>
                  <a:pt x="6768" y="5157"/>
                  <a:pt x="6954" y="4949"/>
                  <a:pt x="7085" y="4704"/>
                </a:cubicBezTo>
                <a:cubicBezTo>
                  <a:pt x="7180" y="4496"/>
                  <a:pt x="7239" y="4216"/>
                  <a:pt x="7126" y="3990"/>
                </a:cubicBezTo>
                <a:cubicBezTo>
                  <a:pt x="7025" y="3772"/>
                  <a:pt x="6821" y="3644"/>
                  <a:pt x="6576" y="3644"/>
                </a:cubicBezTo>
                <a:cubicBezTo>
                  <a:pt x="6546" y="3644"/>
                  <a:pt x="6515" y="3646"/>
                  <a:pt x="6483" y="3650"/>
                </a:cubicBezTo>
                <a:cubicBezTo>
                  <a:pt x="6221" y="3669"/>
                  <a:pt x="5977" y="3840"/>
                  <a:pt x="5787" y="4026"/>
                </a:cubicBezTo>
                <a:cubicBezTo>
                  <a:pt x="5597" y="4216"/>
                  <a:pt x="5466" y="4460"/>
                  <a:pt x="5389" y="4723"/>
                </a:cubicBezTo>
                <a:cubicBezTo>
                  <a:pt x="5307" y="4964"/>
                  <a:pt x="5251" y="5231"/>
                  <a:pt x="5241" y="5491"/>
                </a:cubicBezTo>
                <a:lnTo>
                  <a:pt x="5241" y="5491"/>
                </a:lnTo>
                <a:cubicBezTo>
                  <a:pt x="5147" y="5502"/>
                  <a:pt x="5053" y="5507"/>
                  <a:pt x="4959" y="5507"/>
                </a:cubicBezTo>
                <a:cubicBezTo>
                  <a:pt x="4662" y="5507"/>
                  <a:pt x="4366" y="5456"/>
                  <a:pt x="4090" y="5365"/>
                </a:cubicBezTo>
                <a:cubicBezTo>
                  <a:pt x="3620" y="5198"/>
                  <a:pt x="3222" y="4913"/>
                  <a:pt x="2941" y="4496"/>
                </a:cubicBezTo>
                <a:cubicBezTo>
                  <a:pt x="2674" y="4103"/>
                  <a:pt x="2543" y="3614"/>
                  <a:pt x="2543" y="3121"/>
                </a:cubicBezTo>
                <a:cubicBezTo>
                  <a:pt x="2540" y="3030"/>
                  <a:pt x="2542" y="2938"/>
                  <a:pt x="2549" y="2846"/>
                </a:cubicBezTo>
                <a:lnTo>
                  <a:pt x="2549" y="2846"/>
                </a:lnTo>
                <a:cubicBezTo>
                  <a:pt x="2936" y="2844"/>
                  <a:pt x="3321" y="2758"/>
                  <a:pt x="3656" y="2596"/>
                </a:cubicBezTo>
                <a:cubicBezTo>
                  <a:pt x="3918" y="2461"/>
                  <a:pt x="4145" y="2311"/>
                  <a:pt x="4335" y="2085"/>
                </a:cubicBezTo>
                <a:cubicBezTo>
                  <a:pt x="4507" y="1895"/>
                  <a:pt x="4620" y="1633"/>
                  <a:pt x="4597" y="1352"/>
                </a:cubicBezTo>
                <a:cubicBezTo>
                  <a:pt x="4561" y="1085"/>
                  <a:pt x="4353" y="859"/>
                  <a:pt x="4090" y="805"/>
                </a:cubicBezTo>
                <a:cubicBezTo>
                  <a:pt x="4021" y="786"/>
                  <a:pt x="3951" y="778"/>
                  <a:pt x="3883" y="778"/>
                </a:cubicBezTo>
                <a:cubicBezTo>
                  <a:pt x="3671" y="778"/>
                  <a:pt x="3465" y="860"/>
                  <a:pt x="3281" y="972"/>
                </a:cubicBezTo>
                <a:cubicBezTo>
                  <a:pt x="2810" y="1257"/>
                  <a:pt x="2489" y="1805"/>
                  <a:pt x="2358" y="2311"/>
                </a:cubicBezTo>
                <a:cubicBezTo>
                  <a:pt x="2337" y="2388"/>
                  <a:pt x="2319" y="2465"/>
                  <a:pt x="2304" y="2543"/>
                </a:cubicBezTo>
                <a:lnTo>
                  <a:pt x="2304" y="2543"/>
                </a:lnTo>
                <a:cubicBezTo>
                  <a:pt x="1929" y="2501"/>
                  <a:pt x="1558" y="2371"/>
                  <a:pt x="1245" y="2144"/>
                </a:cubicBezTo>
                <a:cubicBezTo>
                  <a:pt x="829" y="1841"/>
                  <a:pt x="526" y="1389"/>
                  <a:pt x="394" y="900"/>
                </a:cubicBezTo>
                <a:cubicBezTo>
                  <a:pt x="340" y="651"/>
                  <a:pt x="299" y="407"/>
                  <a:pt x="340" y="163"/>
                </a:cubicBezTo>
                <a:cubicBezTo>
                  <a:pt x="340" y="59"/>
                  <a:pt x="255" y="1"/>
                  <a:pt x="175" y="1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069063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069063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069100" y="1479061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4758933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4758936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4758946" y="147899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069063" y="40571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069063" y="38302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069075" y="3192739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4758933" y="40571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4758936" y="38302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4758946" y="3192739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1515370" y="3373821"/>
            <a:ext cx="3287761" cy="176046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7" name="Google Shape;2037;p13"/>
          <p:cNvSpPr/>
          <p:nvPr/>
        </p:nvSpPr>
        <p:spPr>
          <a:xfrm>
            <a:off x="119249" y="2752651"/>
            <a:ext cx="633919" cy="584179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rgbClr val="FEAC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7135951" y="-1661517"/>
            <a:ext cx="3753445" cy="4021041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rgbClr val="B0BF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324650" y="4073250"/>
            <a:ext cx="1106519" cy="522875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340312" y="-915300"/>
            <a:ext cx="2424500" cy="2109426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7" name="Google Shape;2067;p13"/>
          <p:cNvSpPr/>
          <p:nvPr/>
        </p:nvSpPr>
        <p:spPr>
          <a:xfrm>
            <a:off x="8115301" y="3792800"/>
            <a:ext cx="2424500" cy="2109426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7937078" y="3939050"/>
            <a:ext cx="973848" cy="1049877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288804" y="439028"/>
            <a:ext cx="701393" cy="522868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70" r:id="rId17"/>
    <p:sldLayoutId id="2147483671" r:id="rId18"/>
    <p:sldLayoutId id="2147483672" r:id="rId19"/>
    <p:sldLayoutId id="2147483673" r:id="rId20"/>
    <p:sldLayoutId id="2147483675" r:id="rId21"/>
    <p:sldLayoutId id="2147483676" r:id="rId22"/>
    <p:sldLayoutId id="2147483678" r:id="rId23"/>
    <p:sldLayoutId id="2147483679" r:id="rId24"/>
    <p:sldLayoutId id="2147483680" r:id="rId25"/>
    <p:sldLayoutId id="2147483683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Distribusi Sampling</a:t>
            </a:r>
            <a:endParaRPr dirty="0"/>
          </a:p>
        </p:txBody>
      </p:sp>
      <p:sp>
        <p:nvSpPr>
          <p:cNvPr id="3521" name="Google Shape;3521;p37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/>
              <a:t>D</a:t>
            </a:r>
            <a:r>
              <a:rPr lang="en" b="1" dirty="0"/>
              <a:t>istribusi sampling Rata-rata dan Proporsi</a:t>
            </a:r>
            <a:endParaRPr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7" name="Google Shape;3567;p41"/>
          <p:cNvGrpSpPr/>
          <p:nvPr/>
        </p:nvGrpSpPr>
        <p:grpSpPr>
          <a:xfrm>
            <a:off x="284555" y="221917"/>
            <a:ext cx="8718698" cy="4603897"/>
            <a:chOff x="1129025" y="609299"/>
            <a:chExt cx="6902748" cy="3837843"/>
          </a:xfrm>
        </p:grpSpPr>
        <p:sp>
          <p:nvSpPr>
            <p:cNvPr id="3568" name="Google Shape;3568;p41"/>
            <p:cNvSpPr/>
            <p:nvPr/>
          </p:nvSpPr>
          <p:spPr>
            <a:xfrm>
              <a:off x="1129025" y="609299"/>
              <a:ext cx="6761251" cy="3741422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9" name="Google Shape;3569;p41"/>
            <p:cNvSpPr/>
            <p:nvPr/>
          </p:nvSpPr>
          <p:spPr>
            <a:xfrm>
              <a:off x="1129025" y="786125"/>
              <a:ext cx="6902748" cy="3661018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71" name="Google Shape;3571;p41"/>
              <p:cNvSpPr txBox="1">
                <a:spLocks noGrp="1"/>
              </p:cNvSpPr>
              <p:nvPr>
                <p:ph type="title" idx="2"/>
              </p:nvPr>
            </p:nvSpPr>
            <p:spPr>
              <a:xfrm>
                <a:off x="1665456" y="221917"/>
                <a:ext cx="6745104" cy="451883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Dari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uraian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diatas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: </a:t>
                </a:r>
                <a:b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</a:b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Jika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acak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µ dan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l-GR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σ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mempunyai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dan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seperti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dalam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rumus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(1)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jika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(</m:t>
                    </m:r>
                    <m:f>
                      <m:fPr>
                        <m:ctrlPr>
                          <a:rPr lang="ar-AE" sz="16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ar-AE" sz="16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𝑛</m:t>
                        </m:r>
                      </m:num>
                      <m:den>
                        <m:r>
                          <a:rPr lang="ar-AE" sz="16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𝑁</m:t>
                        </m:r>
                      </m:den>
                    </m:f>
                    <m:r>
                      <a:rPr lang="ar-A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) ˃ </m:t>
                    </m:r>
                    <m:r>
                      <a:rPr lang="ar-A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ar-A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% </m:t>
                    </m:r>
                  </m:oMath>
                </a14:m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seperti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dalam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rumus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jika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(</m:t>
                    </m:r>
                    <m:f>
                      <m:fPr>
                        <m:ctrlPr>
                          <a:rPr lang="ar-AE" sz="16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ar-AE" sz="16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𝑛</m:t>
                        </m:r>
                      </m:num>
                      <m:den>
                        <m:r>
                          <a:rPr lang="ar-AE" sz="16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𝑁</m:t>
                        </m:r>
                      </m:den>
                    </m:f>
                    <m:r>
                      <a:rPr lang="ar-AE" sz="1600" b="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)</m:t>
                    </m:r>
                    <m:r>
                      <a:rPr lang="ar-A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≤ </m:t>
                    </m:r>
                    <m:r>
                      <a:rPr lang="ar-A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ar-A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%. </m:t>
                    </m:r>
                  </m:oMath>
                </a14:m>
                <a:br>
                  <a:rPr lang="ar-AE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ar-AE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ar-AE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ar-AE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 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dinamakan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i="1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kekeliruan</a:t>
                </a:r>
                <a:r>
                  <a:rPr lang="en-ID" sz="1600" i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i="1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standar</a:t>
                </a:r>
                <a:r>
                  <a:rPr lang="en-ID" sz="1600" i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i="1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kekeliruan</a:t>
                </a:r>
                <a:r>
                  <a:rPr lang="en-ID" sz="1600" i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i="1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i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merupakan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variasi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sekitar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µ </a:t>
                </a:r>
                <a:b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ar-AE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ar-AE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ar-AE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mengukur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besarnya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perbedaan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diharapkan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ke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571" name="Google Shape;3571;p4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2"/>
              </p:nvPr>
            </p:nvSpPr>
            <p:spPr>
              <a:xfrm>
                <a:off x="1665456" y="221917"/>
                <a:ext cx="6745104" cy="4518838"/>
              </a:xfrm>
              <a:prstGeom prst="rect">
                <a:avLst/>
              </a:prstGeom>
              <a:blipFill>
                <a:blip r:embed="rId3"/>
                <a:stretch>
                  <a:fillRect l="-452" r="-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E40D491-6B43-4628-91BC-D124DD78E705}"/>
              </a:ext>
            </a:extLst>
          </p:cNvPr>
          <p:cNvSpPr/>
          <p:nvPr/>
        </p:nvSpPr>
        <p:spPr>
          <a:xfrm>
            <a:off x="1443597" y="604688"/>
            <a:ext cx="6836735" cy="3923414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9" name="Google Shape;3720;p33">
            <a:extLst>
              <a:ext uri="{FF2B5EF4-FFF2-40B4-BE49-F238E27FC236}">
                <a16:creationId xmlns:a16="http://schemas.microsoft.com/office/drawing/2014/main" id="{9533266C-1538-4271-BE35-FBF696525A2F}"/>
              </a:ext>
            </a:extLst>
          </p:cNvPr>
          <p:cNvGrpSpPr/>
          <p:nvPr/>
        </p:nvGrpSpPr>
        <p:grpSpPr>
          <a:xfrm rot="19461844">
            <a:off x="345644" y="3299016"/>
            <a:ext cx="1269392" cy="1327705"/>
            <a:chOff x="1888929" y="1930017"/>
            <a:chExt cx="577683" cy="533241"/>
          </a:xfrm>
        </p:grpSpPr>
        <p:sp>
          <p:nvSpPr>
            <p:cNvPr id="120" name="Google Shape;3721;p33">
              <a:extLst>
                <a:ext uri="{FF2B5EF4-FFF2-40B4-BE49-F238E27FC236}">
                  <a16:creationId xmlns:a16="http://schemas.microsoft.com/office/drawing/2014/main" id="{BAAF4020-A819-40F2-A223-CE7FC15C6C83}"/>
                </a:ext>
              </a:extLst>
            </p:cNvPr>
            <p:cNvSpPr/>
            <p:nvPr/>
          </p:nvSpPr>
          <p:spPr>
            <a:xfrm>
              <a:off x="2155896" y="1930017"/>
              <a:ext cx="82675" cy="194605"/>
            </a:xfrm>
            <a:custGeom>
              <a:avLst/>
              <a:gdLst/>
              <a:ahLst/>
              <a:cxnLst/>
              <a:rect l="l" t="t" r="r" b="b"/>
              <a:pathLst>
                <a:path w="8574" h="20182" fill="none" extrusionOk="0">
                  <a:moveTo>
                    <a:pt x="1035" y="20181"/>
                  </a:moveTo>
                  <a:cubicBezTo>
                    <a:pt x="1035" y="20181"/>
                    <a:pt x="1" y="4103"/>
                    <a:pt x="8574" y="0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1" name="Google Shape;3722;p33">
              <a:extLst>
                <a:ext uri="{FF2B5EF4-FFF2-40B4-BE49-F238E27FC236}">
                  <a16:creationId xmlns:a16="http://schemas.microsoft.com/office/drawing/2014/main" id="{0A57A0D8-50F5-475F-BD19-376853DAE326}"/>
                </a:ext>
              </a:extLst>
            </p:cNvPr>
            <p:cNvSpPr/>
            <p:nvPr/>
          </p:nvSpPr>
          <p:spPr>
            <a:xfrm>
              <a:off x="2052970" y="1934511"/>
              <a:ext cx="119663" cy="101015"/>
            </a:xfrm>
            <a:custGeom>
              <a:avLst/>
              <a:gdLst/>
              <a:ahLst/>
              <a:cxnLst/>
              <a:rect l="l" t="t" r="r" b="b"/>
              <a:pathLst>
                <a:path w="12410" h="10476" extrusionOk="0">
                  <a:moveTo>
                    <a:pt x="1235" y="0"/>
                  </a:moveTo>
                  <a:cubicBezTo>
                    <a:pt x="473" y="0"/>
                    <a:pt x="1" y="68"/>
                    <a:pt x="1" y="68"/>
                  </a:cubicBezTo>
                  <a:cubicBezTo>
                    <a:pt x="1769" y="10475"/>
                    <a:pt x="12410" y="10475"/>
                    <a:pt x="12410" y="10475"/>
                  </a:cubicBezTo>
                  <a:cubicBezTo>
                    <a:pt x="11273" y="985"/>
                    <a:pt x="4144" y="0"/>
                    <a:pt x="1235" y="0"/>
                  </a:cubicBezTo>
                  <a:close/>
                </a:path>
              </a:pathLst>
            </a:custGeom>
            <a:solidFill>
              <a:srgbClr val="200E02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2" name="Google Shape;3723;p33">
              <a:extLst>
                <a:ext uri="{FF2B5EF4-FFF2-40B4-BE49-F238E27FC236}">
                  <a16:creationId xmlns:a16="http://schemas.microsoft.com/office/drawing/2014/main" id="{99F22A92-7BAB-40A5-A9BC-773BE9124CDD}"/>
                </a:ext>
              </a:extLst>
            </p:cNvPr>
            <p:cNvSpPr/>
            <p:nvPr/>
          </p:nvSpPr>
          <p:spPr>
            <a:xfrm>
              <a:off x="1913055" y="2033656"/>
              <a:ext cx="553557" cy="429602"/>
            </a:xfrm>
            <a:custGeom>
              <a:avLst/>
              <a:gdLst/>
              <a:ahLst/>
              <a:cxnLst/>
              <a:rect l="l" t="t" r="r" b="b"/>
              <a:pathLst>
                <a:path w="57408" h="44553" extrusionOk="0">
                  <a:moveTo>
                    <a:pt x="15998" y="0"/>
                  </a:moveTo>
                  <a:cubicBezTo>
                    <a:pt x="14617" y="0"/>
                    <a:pt x="13046" y="233"/>
                    <a:pt x="11242" y="794"/>
                  </a:cubicBezTo>
                  <a:cubicBezTo>
                    <a:pt x="1501" y="3829"/>
                    <a:pt x="0" y="17539"/>
                    <a:pt x="4770" y="26579"/>
                  </a:cubicBezTo>
                  <a:cubicBezTo>
                    <a:pt x="9364" y="35377"/>
                    <a:pt x="16592" y="44552"/>
                    <a:pt x="22257" y="44552"/>
                  </a:cubicBezTo>
                  <a:cubicBezTo>
                    <a:pt x="22434" y="44552"/>
                    <a:pt x="22610" y="44543"/>
                    <a:pt x="22783" y="44525"/>
                  </a:cubicBezTo>
                  <a:cubicBezTo>
                    <a:pt x="26252" y="44158"/>
                    <a:pt x="27487" y="43524"/>
                    <a:pt x="28687" y="43491"/>
                  </a:cubicBezTo>
                  <a:cubicBezTo>
                    <a:pt x="29888" y="43491"/>
                    <a:pt x="31123" y="44158"/>
                    <a:pt x="34592" y="44525"/>
                  </a:cubicBezTo>
                  <a:cubicBezTo>
                    <a:pt x="34765" y="44543"/>
                    <a:pt x="34941" y="44552"/>
                    <a:pt x="35118" y="44552"/>
                  </a:cubicBezTo>
                  <a:cubicBezTo>
                    <a:pt x="40781" y="44552"/>
                    <a:pt x="47980" y="35377"/>
                    <a:pt x="52638" y="26579"/>
                  </a:cubicBezTo>
                  <a:cubicBezTo>
                    <a:pt x="57408" y="17539"/>
                    <a:pt x="55907" y="3829"/>
                    <a:pt x="46133" y="794"/>
                  </a:cubicBezTo>
                  <a:cubicBezTo>
                    <a:pt x="44335" y="233"/>
                    <a:pt x="42768" y="0"/>
                    <a:pt x="41389" y="0"/>
                  </a:cubicBezTo>
                  <a:cubicBezTo>
                    <a:pt x="35299" y="0"/>
                    <a:pt x="32888" y="4545"/>
                    <a:pt x="30522" y="5497"/>
                  </a:cubicBezTo>
                  <a:cubicBezTo>
                    <a:pt x="29955" y="5814"/>
                    <a:pt x="29321" y="5972"/>
                    <a:pt x="28687" y="5972"/>
                  </a:cubicBezTo>
                  <a:cubicBezTo>
                    <a:pt x="28054" y="5972"/>
                    <a:pt x="27420" y="5814"/>
                    <a:pt x="26853" y="5497"/>
                  </a:cubicBezTo>
                  <a:cubicBezTo>
                    <a:pt x="24487" y="4545"/>
                    <a:pt x="22098" y="0"/>
                    <a:pt x="159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3" name="Google Shape;3724;p33">
              <a:extLst>
                <a:ext uri="{FF2B5EF4-FFF2-40B4-BE49-F238E27FC236}">
                  <a16:creationId xmlns:a16="http://schemas.microsoft.com/office/drawing/2014/main" id="{B39413E4-F295-4AE6-8D75-B6D12A6619B5}"/>
                </a:ext>
              </a:extLst>
            </p:cNvPr>
            <p:cNvSpPr/>
            <p:nvPr/>
          </p:nvSpPr>
          <p:spPr>
            <a:xfrm>
              <a:off x="1888929" y="1991451"/>
              <a:ext cx="553884" cy="456746"/>
            </a:xfrm>
            <a:custGeom>
              <a:avLst/>
              <a:gdLst/>
              <a:ahLst/>
              <a:cxnLst/>
              <a:rect l="l" t="t" r="r" b="b"/>
              <a:pathLst>
                <a:path w="57442" h="47368" fill="none" extrusionOk="0">
                  <a:moveTo>
                    <a:pt x="46167" y="3003"/>
                  </a:moveTo>
                  <a:cubicBezTo>
                    <a:pt x="36393" y="0"/>
                    <a:pt x="33458" y="6538"/>
                    <a:pt x="30556" y="7739"/>
                  </a:cubicBezTo>
                  <a:cubicBezTo>
                    <a:pt x="29388" y="8340"/>
                    <a:pt x="28021" y="8340"/>
                    <a:pt x="26886" y="7739"/>
                  </a:cubicBezTo>
                  <a:cubicBezTo>
                    <a:pt x="23984" y="6538"/>
                    <a:pt x="21016" y="0"/>
                    <a:pt x="11275" y="3003"/>
                  </a:cubicBezTo>
                  <a:cubicBezTo>
                    <a:pt x="1535" y="6038"/>
                    <a:pt x="1" y="19748"/>
                    <a:pt x="4771" y="28821"/>
                  </a:cubicBezTo>
                  <a:cubicBezTo>
                    <a:pt x="9574" y="37861"/>
                    <a:pt x="17079" y="47368"/>
                    <a:pt x="22817" y="46734"/>
                  </a:cubicBezTo>
                  <a:cubicBezTo>
                    <a:pt x="26286" y="46400"/>
                    <a:pt x="27520" y="45733"/>
                    <a:pt x="28721" y="45733"/>
                  </a:cubicBezTo>
                  <a:cubicBezTo>
                    <a:pt x="29922" y="45700"/>
                    <a:pt x="31156" y="46400"/>
                    <a:pt x="34625" y="46734"/>
                  </a:cubicBezTo>
                  <a:cubicBezTo>
                    <a:pt x="40363" y="47334"/>
                    <a:pt x="47868" y="37861"/>
                    <a:pt x="52638" y="28821"/>
                  </a:cubicBezTo>
                  <a:cubicBezTo>
                    <a:pt x="57442" y="19781"/>
                    <a:pt x="55907" y="6038"/>
                    <a:pt x="46167" y="3003"/>
                  </a:cubicBezTo>
                  <a:close/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4" name="Google Shape;3725;p33">
              <a:extLst>
                <a:ext uri="{FF2B5EF4-FFF2-40B4-BE49-F238E27FC236}">
                  <a16:creationId xmlns:a16="http://schemas.microsoft.com/office/drawing/2014/main" id="{F9729C96-4B34-48EE-B2CD-01F1A9203D13}"/>
                </a:ext>
              </a:extLst>
            </p:cNvPr>
            <p:cNvSpPr/>
            <p:nvPr/>
          </p:nvSpPr>
          <p:spPr>
            <a:xfrm>
              <a:off x="1979956" y="2208882"/>
              <a:ext cx="383733" cy="3548"/>
            </a:xfrm>
            <a:custGeom>
              <a:avLst/>
              <a:gdLst/>
              <a:ahLst/>
              <a:cxnLst/>
              <a:rect l="l" t="t" r="r" b="b"/>
              <a:pathLst>
                <a:path w="39796" h="368" fill="none" extrusionOk="0">
                  <a:moveTo>
                    <a:pt x="1" y="201"/>
                  </a:moveTo>
                  <a:cubicBezTo>
                    <a:pt x="1" y="201"/>
                    <a:pt x="12910" y="1"/>
                    <a:pt x="18414" y="201"/>
                  </a:cubicBezTo>
                  <a:cubicBezTo>
                    <a:pt x="23918" y="368"/>
                    <a:pt x="39796" y="201"/>
                    <a:pt x="39796" y="201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5" name="Google Shape;3726;p33">
              <a:extLst>
                <a:ext uri="{FF2B5EF4-FFF2-40B4-BE49-F238E27FC236}">
                  <a16:creationId xmlns:a16="http://schemas.microsoft.com/office/drawing/2014/main" id="{865B76E0-7039-4975-8CCF-9C6991FC013F}"/>
                </a:ext>
              </a:extLst>
            </p:cNvPr>
            <p:cNvSpPr/>
            <p:nvPr/>
          </p:nvSpPr>
          <p:spPr>
            <a:xfrm>
              <a:off x="2006010" y="2274500"/>
              <a:ext cx="331625" cy="974"/>
            </a:xfrm>
            <a:custGeom>
              <a:avLst/>
              <a:gdLst/>
              <a:ahLst/>
              <a:cxnLst/>
              <a:rect l="l" t="t" r="r" b="b"/>
              <a:pathLst>
                <a:path w="34392" h="101" fill="none" extrusionOk="0">
                  <a:moveTo>
                    <a:pt x="1" y="34"/>
                  </a:moveTo>
                  <a:cubicBezTo>
                    <a:pt x="1" y="34"/>
                    <a:pt x="11175" y="1"/>
                    <a:pt x="15912" y="34"/>
                  </a:cubicBezTo>
                  <a:cubicBezTo>
                    <a:pt x="20682" y="101"/>
                    <a:pt x="34392" y="34"/>
                    <a:pt x="34392" y="34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6" name="Google Shape;3727;p33">
              <a:extLst>
                <a:ext uri="{FF2B5EF4-FFF2-40B4-BE49-F238E27FC236}">
                  <a16:creationId xmlns:a16="http://schemas.microsoft.com/office/drawing/2014/main" id="{BD4CA666-231D-45EF-B52A-EB78EC4A661F}"/>
                </a:ext>
              </a:extLst>
            </p:cNvPr>
            <p:cNvSpPr/>
            <p:nvPr/>
          </p:nvSpPr>
          <p:spPr>
            <a:xfrm>
              <a:off x="2008903" y="2338190"/>
              <a:ext cx="320054" cy="974"/>
            </a:xfrm>
            <a:custGeom>
              <a:avLst/>
              <a:gdLst/>
              <a:ahLst/>
              <a:cxnLst/>
              <a:rect l="l" t="t" r="r" b="b"/>
              <a:pathLst>
                <a:path w="33192" h="101" fill="none" extrusionOk="0">
                  <a:moveTo>
                    <a:pt x="1" y="34"/>
                  </a:moveTo>
                  <a:cubicBezTo>
                    <a:pt x="1" y="34"/>
                    <a:pt x="10775" y="0"/>
                    <a:pt x="15378" y="34"/>
                  </a:cubicBezTo>
                  <a:cubicBezTo>
                    <a:pt x="19948" y="101"/>
                    <a:pt x="33191" y="34"/>
                    <a:pt x="33191" y="34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7" name="Google Shape;3728;p33">
              <a:extLst>
                <a:ext uri="{FF2B5EF4-FFF2-40B4-BE49-F238E27FC236}">
                  <a16:creationId xmlns:a16="http://schemas.microsoft.com/office/drawing/2014/main" id="{E45885AF-BC00-4C2C-BA2A-B7A888DA8C60}"/>
                </a:ext>
              </a:extLst>
            </p:cNvPr>
            <p:cNvSpPr/>
            <p:nvPr/>
          </p:nvSpPr>
          <p:spPr>
            <a:xfrm>
              <a:off x="2052507" y="2389990"/>
              <a:ext cx="42977" cy="28590"/>
            </a:xfrm>
            <a:custGeom>
              <a:avLst/>
              <a:gdLst/>
              <a:ahLst/>
              <a:cxnLst/>
              <a:rect l="l" t="t" r="r" b="b"/>
              <a:pathLst>
                <a:path w="4457" h="2965" extrusionOk="0">
                  <a:moveTo>
                    <a:pt x="575" y="0"/>
                  </a:moveTo>
                  <a:cubicBezTo>
                    <a:pt x="269" y="0"/>
                    <a:pt x="1" y="426"/>
                    <a:pt x="282" y="733"/>
                  </a:cubicBezTo>
                  <a:cubicBezTo>
                    <a:pt x="1216" y="1734"/>
                    <a:pt x="2384" y="2501"/>
                    <a:pt x="3685" y="2934"/>
                  </a:cubicBezTo>
                  <a:cubicBezTo>
                    <a:pt x="3743" y="2955"/>
                    <a:pt x="3798" y="2964"/>
                    <a:pt x="3849" y="2964"/>
                  </a:cubicBezTo>
                  <a:cubicBezTo>
                    <a:pt x="4297" y="2964"/>
                    <a:pt x="4457" y="2254"/>
                    <a:pt x="3918" y="2134"/>
                  </a:cubicBezTo>
                  <a:cubicBezTo>
                    <a:pt x="2751" y="1734"/>
                    <a:pt x="1683" y="1033"/>
                    <a:pt x="849" y="132"/>
                  </a:cubicBezTo>
                  <a:cubicBezTo>
                    <a:pt x="764" y="39"/>
                    <a:pt x="668" y="0"/>
                    <a:pt x="575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8" name="Google Shape;3729;p33">
              <a:extLst>
                <a:ext uri="{FF2B5EF4-FFF2-40B4-BE49-F238E27FC236}">
                  <a16:creationId xmlns:a16="http://schemas.microsoft.com/office/drawing/2014/main" id="{469BCB45-8FED-475B-A2FB-06CDF4A72E02}"/>
                </a:ext>
              </a:extLst>
            </p:cNvPr>
            <p:cNvSpPr/>
            <p:nvPr/>
          </p:nvSpPr>
          <p:spPr>
            <a:xfrm>
              <a:off x="2289253" y="2033464"/>
              <a:ext cx="102750" cy="85365"/>
            </a:xfrm>
            <a:custGeom>
              <a:avLst/>
              <a:gdLst/>
              <a:ahLst/>
              <a:cxnLst/>
              <a:rect l="l" t="t" r="r" b="b"/>
              <a:pathLst>
                <a:path w="10656" h="8853" extrusionOk="0">
                  <a:moveTo>
                    <a:pt x="1175" y="0"/>
                  </a:moveTo>
                  <a:cubicBezTo>
                    <a:pt x="944" y="0"/>
                    <a:pt x="712" y="15"/>
                    <a:pt x="481" y="47"/>
                  </a:cubicBezTo>
                  <a:cubicBezTo>
                    <a:pt x="1" y="143"/>
                    <a:pt x="166" y="884"/>
                    <a:pt x="652" y="884"/>
                  </a:cubicBezTo>
                  <a:cubicBezTo>
                    <a:pt x="673" y="884"/>
                    <a:pt x="693" y="883"/>
                    <a:pt x="715" y="880"/>
                  </a:cubicBezTo>
                  <a:lnTo>
                    <a:pt x="681" y="880"/>
                  </a:lnTo>
                  <a:cubicBezTo>
                    <a:pt x="867" y="851"/>
                    <a:pt x="1052" y="838"/>
                    <a:pt x="1236" y="838"/>
                  </a:cubicBezTo>
                  <a:cubicBezTo>
                    <a:pt x="2308" y="838"/>
                    <a:pt x="3345" y="1297"/>
                    <a:pt x="4284" y="1781"/>
                  </a:cubicBezTo>
                  <a:cubicBezTo>
                    <a:pt x="5185" y="2248"/>
                    <a:pt x="6018" y="2815"/>
                    <a:pt x="6786" y="3449"/>
                  </a:cubicBezTo>
                  <a:cubicBezTo>
                    <a:pt x="8287" y="4750"/>
                    <a:pt x="9521" y="6451"/>
                    <a:pt x="9788" y="8453"/>
                  </a:cubicBezTo>
                  <a:cubicBezTo>
                    <a:pt x="9821" y="8719"/>
                    <a:pt x="10046" y="8853"/>
                    <a:pt x="10255" y="8853"/>
                  </a:cubicBezTo>
                  <a:cubicBezTo>
                    <a:pt x="10463" y="8853"/>
                    <a:pt x="10655" y="8719"/>
                    <a:pt x="10622" y="8453"/>
                  </a:cubicBezTo>
                  <a:cubicBezTo>
                    <a:pt x="10322" y="6151"/>
                    <a:pt x="9021" y="4216"/>
                    <a:pt x="7286" y="2782"/>
                  </a:cubicBezTo>
                  <a:cubicBezTo>
                    <a:pt x="5623" y="1391"/>
                    <a:pt x="3412" y="0"/>
                    <a:pt x="1175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29" name="Google Shape;3730;p33">
              <a:extLst>
                <a:ext uri="{FF2B5EF4-FFF2-40B4-BE49-F238E27FC236}">
                  <a16:creationId xmlns:a16="http://schemas.microsoft.com/office/drawing/2014/main" id="{50623531-0A8A-4908-87C1-F589AA3B613A}"/>
                </a:ext>
              </a:extLst>
            </p:cNvPr>
            <p:cNvSpPr/>
            <p:nvPr/>
          </p:nvSpPr>
          <p:spPr>
            <a:xfrm>
              <a:off x="2389094" y="2130382"/>
              <a:ext cx="9980" cy="19680"/>
            </a:xfrm>
            <a:custGeom>
              <a:avLst/>
              <a:gdLst/>
              <a:ahLst/>
              <a:cxnLst/>
              <a:rect l="l" t="t" r="r" b="b"/>
              <a:pathLst>
                <a:path w="1035" h="2041" extrusionOk="0">
                  <a:moveTo>
                    <a:pt x="507" y="1"/>
                  </a:moveTo>
                  <a:cubicBezTo>
                    <a:pt x="344" y="1"/>
                    <a:pt x="187" y="92"/>
                    <a:pt x="134" y="303"/>
                  </a:cubicBezTo>
                  <a:cubicBezTo>
                    <a:pt x="1" y="770"/>
                    <a:pt x="34" y="1270"/>
                    <a:pt x="201" y="1737"/>
                  </a:cubicBezTo>
                  <a:cubicBezTo>
                    <a:pt x="234" y="1837"/>
                    <a:pt x="301" y="1937"/>
                    <a:pt x="401" y="1971"/>
                  </a:cubicBezTo>
                  <a:cubicBezTo>
                    <a:pt x="472" y="2018"/>
                    <a:pt x="551" y="2040"/>
                    <a:pt x="629" y="2040"/>
                  </a:cubicBezTo>
                  <a:cubicBezTo>
                    <a:pt x="769" y="2040"/>
                    <a:pt x="904" y="1967"/>
                    <a:pt x="968" y="1837"/>
                  </a:cubicBezTo>
                  <a:cubicBezTo>
                    <a:pt x="1035" y="1737"/>
                    <a:pt x="1035" y="1604"/>
                    <a:pt x="1002" y="1504"/>
                  </a:cubicBezTo>
                  <a:cubicBezTo>
                    <a:pt x="968" y="1370"/>
                    <a:pt x="902" y="1204"/>
                    <a:pt x="902" y="1037"/>
                  </a:cubicBezTo>
                  <a:lnTo>
                    <a:pt x="902" y="1170"/>
                  </a:lnTo>
                  <a:cubicBezTo>
                    <a:pt x="868" y="970"/>
                    <a:pt x="868" y="803"/>
                    <a:pt x="902" y="603"/>
                  </a:cubicBezTo>
                  <a:lnTo>
                    <a:pt x="902" y="703"/>
                  </a:lnTo>
                  <a:cubicBezTo>
                    <a:pt x="902" y="670"/>
                    <a:pt x="902" y="603"/>
                    <a:pt x="935" y="536"/>
                  </a:cubicBezTo>
                  <a:cubicBezTo>
                    <a:pt x="1016" y="214"/>
                    <a:pt x="755" y="1"/>
                    <a:pt x="507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0" name="Google Shape;3731;p33">
              <a:extLst>
                <a:ext uri="{FF2B5EF4-FFF2-40B4-BE49-F238E27FC236}">
                  <a16:creationId xmlns:a16="http://schemas.microsoft.com/office/drawing/2014/main" id="{C549C2F1-C12F-4BF2-87C1-685660BE0A4F}"/>
                </a:ext>
              </a:extLst>
            </p:cNvPr>
            <p:cNvSpPr/>
            <p:nvPr/>
          </p:nvSpPr>
          <p:spPr>
            <a:xfrm>
              <a:off x="2070086" y="1955850"/>
              <a:ext cx="56871" cy="52773"/>
            </a:xfrm>
            <a:custGeom>
              <a:avLst/>
              <a:gdLst/>
              <a:ahLst/>
              <a:cxnLst/>
              <a:rect l="l" t="t" r="r" b="b"/>
              <a:pathLst>
                <a:path w="5898" h="5473" extrusionOk="0">
                  <a:moveTo>
                    <a:pt x="569" y="0"/>
                  </a:moveTo>
                  <a:cubicBezTo>
                    <a:pt x="294" y="0"/>
                    <a:pt x="1" y="304"/>
                    <a:pt x="160" y="624"/>
                  </a:cubicBezTo>
                  <a:cubicBezTo>
                    <a:pt x="1228" y="2792"/>
                    <a:pt x="2996" y="4460"/>
                    <a:pt x="5197" y="5427"/>
                  </a:cubicBezTo>
                  <a:cubicBezTo>
                    <a:pt x="5259" y="5458"/>
                    <a:pt x="5328" y="5473"/>
                    <a:pt x="5395" y="5473"/>
                  </a:cubicBezTo>
                  <a:cubicBezTo>
                    <a:pt x="5547" y="5473"/>
                    <a:pt x="5695" y="5398"/>
                    <a:pt x="5764" y="5260"/>
                  </a:cubicBezTo>
                  <a:cubicBezTo>
                    <a:pt x="5898" y="5060"/>
                    <a:pt x="5831" y="4827"/>
                    <a:pt x="5631" y="4693"/>
                  </a:cubicBezTo>
                  <a:cubicBezTo>
                    <a:pt x="3563" y="3826"/>
                    <a:pt x="1895" y="2225"/>
                    <a:pt x="894" y="223"/>
                  </a:cubicBezTo>
                  <a:cubicBezTo>
                    <a:pt x="820" y="65"/>
                    <a:pt x="69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131" name="Google Shape;3574;p33">
            <a:extLst>
              <a:ext uri="{FF2B5EF4-FFF2-40B4-BE49-F238E27FC236}">
                <a16:creationId xmlns:a16="http://schemas.microsoft.com/office/drawing/2014/main" id="{C73EA56A-0302-4280-9D4D-D3B2DF93F2FB}"/>
              </a:ext>
            </a:extLst>
          </p:cNvPr>
          <p:cNvGrpSpPr/>
          <p:nvPr/>
        </p:nvGrpSpPr>
        <p:grpSpPr>
          <a:xfrm rot="19607955">
            <a:off x="455847" y="786268"/>
            <a:ext cx="1137906" cy="997785"/>
            <a:chOff x="1888929" y="1930017"/>
            <a:chExt cx="577683" cy="533241"/>
          </a:xfrm>
        </p:grpSpPr>
        <p:sp>
          <p:nvSpPr>
            <p:cNvPr id="132" name="Google Shape;3575;p33">
              <a:extLst>
                <a:ext uri="{FF2B5EF4-FFF2-40B4-BE49-F238E27FC236}">
                  <a16:creationId xmlns:a16="http://schemas.microsoft.com/office/drawing/2014/main" id="{C214FFD7-0857-4237-8210-4724D5C6FE02}"/>
                </a:ext>
              </a:extLst>
            </p:cNvPr>
            <p:cNvSpPr/>
            <p:nvPr/>
          </p:nvSpPr>
          <p:spPr>
            <a:xfrm>
              <a:off x="2155896" y="1930017"/>
              <a:ext cx="82675" cy="194605"/>
            </a:xfrm>
            <a:custGeom>
              <a:avLst/>
              <a:gdLst/>
              <a:ahLst/>
              <a:cxnLst/>
              <a:rect l="l" t="t" r="r" b="b"/>
              <a:pathLst>
                <a:path w="8574" h="20182" fill="none" extrusionOk="0">
                  <a:moveTo>
                    <a:pt x="1035" y="20181"/>
                  </a:moveTo>
                  <a:cubicBezTo>
                    <a:pt x="1035" y="20181"/>
                    <a:pt x="1" y="4103"/>
                    <a:pt x="8574" y="0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3" name="Google Shape;3576;p33">
              <a:extLst>
                <a:ext uri="{FF2B5EF4-FFF2-40B4-BE49-F238E27FC236}">
                  <a16:creationId xmlns:a16="http://schemas.microsoft.com/office/drawing/2014/main" id="{B3F2B91D-9C36-49F7-8F20-E5164729774B}"/>
                </a:ext>
              </a:extLst>
            </p:cNvPr>
            <p:cNvSpPr/>
            <p:nvPr/>
          </p:nvSpPr>
          <p:spPr>
            <a:xfrm>
              <a:off x="2052970" y="1934511"/>
              <a:ext cx="119663" cy="101015"/>
            </a:xfrm>
            <a:custGeom>
              <a:avLst/>
              <a:gdLst/>
              <a:ahLst/>
              <a:cxnLst/>
              <a:rect l="l" t="t" r="r" b="b"/>
              <a:pathLst>
                <a:path w="12410" h="10476" extrusionOk="0">
                  <a:moveTo>
                    <a:pt x="1235" y="0"/>
                  </a:moveTo>
                  <a:cubicBezTo>
                    <a:pt x="473" y="0"/>
                    <a:pt x="1" y="68"/>
                    <a:pt x="1" y="68"/>
                  </a:cubicBezTo>
                  <a:cubicBezTo>
                    <a:pt x="1769" y="10475"/>
                    <a:pt x="12410" y="10475"/>
                    <a:pt x="12410" y="10475"/>
                  </a:cubicBezTo>
                  <a:cubicBezTo>
                    <a:pt x="11273" y="985"/>
                    <a:pt x="4144" y="0"/>
                    <a:pt x="1235" y="0"/>
                  </a:cubicBezTo>
                  <a:close/>
                </a:path>
              </a:pathLst>
            </a:custGeom>
            <a:solidFill>
              <a:srgbClr val="200E02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4" name="Google Shape;3577;p33">
              <a:extLst>
                <a:ext uri="{FF2B5EF4-FFF2-40B4-BE49-F238E27FC236}">
                  <a16:creationId xmlns:a16="http://schemas.microsoft.com/office/drawing/2014/main" id="{FC1B22D5-6A77-47E9-A472-5BB552381A44}"/>
                </a:ext>
              </a:extLst>
            </p:cNvPr>
            <p:cNvSpPr/>
            <p:nvPr/>
          </p:nvSpPr>
          <p:spPr>
            <a:xfrm>
              <a:off x="1913055" y="2033656"/>
              <a:ext cx="553557" cy="429602"/>
            </a:xfrm>
            <a:custGeom>
              <a:avLst/>
              <a:gdLst/>
              <a:ahLst/>
              <a:cxnLst/>
              <a:rect l="l" t="t" r="r" b="b"/>
              <a:pathLst>
                <a:path w="57408" h="44553" extrusionOk="0">
                  <a:moveTo>
                    <a:pt x="15998" y="0"/>
                  </a:moveTo>
                  <a:cubicBezTo>
                    <a:pt x="14617" y="0"/>
                    <a:pt x="13046" y="233"/>
                    <a:pt x="11242" y="794"/>
                  </a:cubicBezTo>
                  <a:cubicBezTo>
                    <a:pt x="1501" y="3829"/>
                    <a:pt x="0" y="17539"/>
                    <a:pt x="4770" y="26579"/>
                  </a:cubicBezTo>
                  <a:cubicBezTo>
                    <a:pt x="9364" y="35377"/>
                    <a:pt x="16592" y="44552"/>
                    <a:pt x="22257" y="44552"/>
                  </a:cubicBezTo>
                  <a:cubicBezTo>
                    <a:pt x="22434" y="44552"/>
                    <a:pt x="22610" y="44543"/>
                    <a:pt x="22783" y="44525"/>
                  </a:cubicBezTo>
                  <a:cubicBezTo>
                    <a:pt x="26252" y="44158"/>
                    <a:pt x="27487" y="43524"/>
                    <a:pt x="28687" y="43491"/>
                  </a:cubicBezTo>
                  <a:cubicBezTo>
                    <a:pt x="29888" y="43491"/>
                    <a:pt x="31123" y="44158"/>
                    <a:pt x="34592" y="44525"/>
                  </a:cubicBezTo>
                  <a:cubicBezTo>
                    <a:pt x="34765" y="44543"/>
                    <a:pt x="34941" y="44552"/>
                    <a:pt x="35118" y="44552"/>
                  </a:cubicBezTo>
                  <a:cubicBezTo>
                    <a:pt x="40781" y="44552"/>
                    <a:pt x="47980" y="35377"/>
                    <a:pt x="52638" y="26579"/>
                  </a:cubicBezTo>
                  <a:cubicBezTo>
                    <a:pt x="57408" y="17539"/>
                    <a:pt x="55907" y="3829"/>
                    <a:pt x="46133" y="794"/>
                  </a:cubicBezTo>
                  <a:cubicBezTo>
                    <a:pt x="44335" y="233"/>
                    <a:pt x="42768" y="0"/>
                    <a:pt x="41389" y="0"/>
                  </a:cubicBezTo>
                  <a:cubicBezTo>
                    <a:pt x="35299" y="0"/>
                    <a:pt x="32888" y="4545"/>
                    <a:pt x="30522" y="5497"/>
                  </a:cubicBezTo>
                  <a:cubicBezTo>
                    <a:pt x="29955" y="5814"/>
                    <a:pt x="29321" y="5972"/>
                    <a:pt x="28687" y="5972"/>
                  </a:cubicBezTo>
                  <a:cubicBezTo>
                    <a:pt x="28054" y="5972"/>
                    <a:pt x="27420" y="5814"/>
                    <a:pt x="26853" y="5497"/>
                  </a:cubicBezTo>
                  <a:cubicBezTo>
                    <a:pt x="24487" y="4545"/>
                    <a:pt x="22098" y="0"/>
                    <a:pt x="15998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5" name="Google Shape;3578;p33">
              <a:extLst>
                <a:ext uri="{FF2B5EF4-FFF2-40B4-BE49-F238E27FC236}">
                  <a16:creationId xmlns:a16="http://schemas.microsoft.com/office/drawing/2014/main" id="{2343FE6E-0A5B-4807-8FB7-D8E5075F37CF}"/>
                </a:ext>
              </a:extLst>
            </p:cNvPr>
            <p:cNvSpPr/>
            <p:nvPr/>
          </p:nvSpPr>
          <p:spPr>
            <a:xfrm>
              <a:off x="1888929" y="1991451"/>
              <a:ext cx="553884" cy="456746"/>
            </a:xfrm>
            <a:custGeom>
              <a:avLst/>
              <a:gdLst/>
              <a:ahLst/>
              <a:cxnLst/>
              <a:rect l="l" t="t" r="r" b="b"/>
              <a:pathLst>
                <a:path w="57442" h="47368" fill="none" extrusionOk="0">
                  <a:moveTo>
                    <a:pt x="46167" y="3003"/>
                  </a:moveTo>
                  <a:cubicBezTo>
                    <a:pt x="36393" y="0"/>
                    <a:pt x="33458" y="6538"/>
                    <a:pt x="30556" y="7739"/>
                  </a:cubicBezTo>
                  <a:cubicBezTo>
                    <a:pt x="29388" y="8340"/>
                    <a:pt x="28021" y="8340"/>
                    <a:pt x="26886" y="7739"/>
                  </a:cubicBezTo>
                  <a:cubicBezTo>
                    <a:pt x="23984" y="6538"/>
                    <a:pt x="21016" y="0"/>
                    <a:pt x="11275" y="3003"/>
                  </a:cubicBezTo>
                  <a:cubicBezTo>
                    <a:pt x="1535" y="6038"/>
                    <a:pt x="1" y="19748"/>
                    <a:pt x="4771" y="28821"/>
                  </a:cubicBezTo>
                  <a:cubicBezTo>
                    <a:pt x="9574" y="37861"/>
                    <a:pt x="17079" y="47368"/>
                    <a:pt x="22817" y="46734"/>
                  </a:cubicBezTo>
                  <a:cubicBezTo>
                    <a:pt x="26286" y="46400"/>
                    <a:pt x="27520" y="45733"/>
                    <a:pt x="28721" y="45733"/>
                  </a:cubicBezTo>
                  <a:cubicBezTo>
                    <a:pt x="29922" y="45700"/>
                    <a:pt x="31156" y="46400"/>
                    <a:pt x="34625" y="46734"/>
                  </a:cubicBezTo>
                  <a:cubicBezTo>
                    <a:pt x="40363" y="47334"/>
                    <a:pt x="47868" y="37861"/>
                    <a:pt x="52638" y="28821"/>
                  </a:cubicBezTo>
                  <a:cubicBezTo>
                    <a:pt x="57442" y="19781"/>
                    <a:pt x="55907" y="6038"/>
                    <a:pt x="46167" y="3003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6" name="Google Shape;3579;p33">
              <a:extLst>
                <a:ext uri="{FF2B5EF4-FFF2-40B4-BE49-F238E27FC236}">
                  <a16:creationId xmlns:a16="http://schemas.microsoft.com/office/drawing/2014/main" id="{98370753-EF79-4FB6-9080-AD7B898B191A}"/>
                </a:ext>
              </a:extLst>
            </p:cNvPr>
            <p:cNvSpPr/>
            <p:nvPr/>
          </p:nvSpPr>
          <p:spPr>
            <a:xfrm>
              <a:off x="1979956" y="2208882"/>
              <a:ext cx="383733" cy="3548"/>
            </a:xfrm>
            <a:custGeom>
              <a:avLst/>
              <a:gdLst/>
              <a:ahLst/>
              <a:cxnLst/>
              <a:rect l="l" t="t" r="r" b="b"/>
              <a:pathLst>
                <a:path w="39796" h="368" fill="none" extrusionOk="0">
                  <a:moveTo>
                    <a:pt x="1" y="201"/>
                  </a:moveTo>
                  <a:cubicBezTo>
                    <a:pt x="1" y="201"/>
                    <a:pt x="12910" y="1"/>
                    <a:pt x="18414" y="201"/>
                  </a:cubicBezTo>
                  <a:cubicBezTo>
                    <a:pt x="23918" y="368"/>
                    <a:pt x="39796" y="201"/>
                    <a:pt x="39796" y="201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7" name="Google Shape;3580;p33">
              <a:extLst>
                <a:ext uri="{FF2B5EF4-FFF2-40B4-BE49-F238E27FC236}">
                  <a16:creationId xmlns:a16="http://schemas.microsoft.com/office/drawing/2014/main" id="{4704FD3D-6B5B-4B3A-9785-ADB2624E1A11}"/>
                </a:ext>
              </a:extLst>
            </p:cNvPr>
            <p:cNvSpPr/>
            <p:nvPr/>
          </p:nvSpPr>
          <p:spPr>
            <a:xfrm>
              <a:off x="2006010" y="2274500"/>
              <a:ext cx="331625" cy="974"/>
            </a:xfrm>
            <a:custGeom>
              <a:avLst/>
              <a:gdLst/>
              <a:ahLst/>
              <a:cxnLst/>
              <a:rect l="l" t="t" r="r" b="b"/>
              <a:pathLst>
                <a:path w="34392" h="101" fill="none" extrusionOk="0">
                  <a:moveTo>
                    <a:pt x="1" y="34"/>
                  </a:moveTo>
                  <a:cubicBezTo>
                    <a:pt x="1" y="34"/>
                    <a:pt x="11175" y="1"/>
                    <a:pt x="15912" y="34"/>
                  </a:cubicBezTo>
                  <a:cubicBezTo>
                    <a:pt x="20682" y="101"/>
                    <a:pt x="34392" y="34"/>
                    <a:pt x="34392" y="34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8" name="Google Shape;3581;p33">
              <a:extLst>
                <a:ext uri="{FF2B5EF4-FFF2-40B4-BE49-F238E27FC236}">
                  <a16:creationId xmlns:a16="http://schemas.microsoft.com/office/drawing/2014/main" id="{0497152D-1EE3-4F5F-8C5A-C3CE5FBAB682}"/>
                </a:ext>
              </a:extLst>
            </p:cNvPr>
            <p:cNvSpPr/>
            <p:nvPr/>
          </p:nvSpPr>
          <p:spPr>
            <a:xfrm>
              <a:off x="2008903" y="2338190"/>
              <a:ext cx="320054" cy="974"/>
            </a:xfrm>
            <a:custGeom>
              <a:avLst/>
              <a:gdLst/>
              <a:ahLst/>
              <a:cxnLst/>
              <a:rect l="l" t="t" r="r" b="b"/>
              <a:pathLst>
                <a:path w="33192" h="101" fill="none" extrusionOk="0">
                  <a:moveTo>
                    <a:pt x="1" y="34"/>
                  </a:moveTo>
                  <a:cubicBezTo>
                    <a:pt x="1" y="34"/>
                    <a:pt x="10775" y="0"/>
                    <a:pt x="15378" y="34"/>
                  </a:cubicBezTo>
                  <a:cubicBezTo>
                    <a:pt x="19948" y="101"/>
                    <a:pt x="33191" y="34"/>
                    <a:pt x="33191" y="34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39" name="Google Shape;3582;p33">
              <a:extLst>
                <a:ext uri="{FF2B5EF4-FFF2-40B4-BE49-F238E27FC236}">
                  <a16:creationId xmlns:a16="http://schemas.microsoft.com/office/drawing/2014/main" id="{85F9F45F-0B74-48DE-84A9-19121CA5C989}"/>
                </a:ext>
              </a:extLst>
            </p:cNvPr>
            <p:cNvSpPr/>
            <p:nvPr/>
          </p:nvSpPr>
          <p:spPr>
            <a:xfrm>
              <a:off x="2052507" y="2389990"/>
              <a:ext cx="42977" cy="28590"/>
            </a:xfrm>
            <a:custGeom>
              <a:avLst/>
              <a:gdLst/>
              <a:ahLst/>
              <a:cxnLst/>
              <a:rect l="l" t="t" r="r" b="b"/>
              <a:pathLst>
                <a:path w="4457" h="2965" extrusionOk="0">
                  <a:moveTo>
                    <a:pt x="575" y="0"/>
                  </a:moveTo>
                  <a:cubicBezTo>
                    <a:pt x="269" y="0"/>
                    <a:pt x="1" y="426"/>
                    <a:pt x="282" y="733"/>
                  </a:cubicBezTo>
                  <a:cubicBezTo>
                    <a:pt x="1216" y="1734"/>
                    <a:pt x="2384" y="2501"/>
                    <a:pt x="3685" y="2934"/>
                  </a:cubicBezTo>
                  <a:cubicBezTo>
                    <a:pt x="3743" y="2955"/>
                    <a:pt x="3798" y="2964"/>
                    <a:pt x="3849" y="2964"/>
                  </a:cubicBezTo>
                  <a:cubicBezTo>
                    <a:pt x="4297" y="2964"/>
                    <a:pt x="4457" y="2254"/>
                    <a:pt x="3918" y="2134"/>
                  </a:cubicBezTo>
                  <a:cubicBezTo>
                    <a:pt x="2751" y="1734"/>
                    <a:pt x="1683" y="1033"/>
                    <a:pt x="849" y="132"/>
                  </a:cubicBezTo>
                  <a:cubicBezTo>
                    <a:pt x="764" y="39"/>
                    <a:pt x="668" y="0"/>
                    <a:pt x="575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40" name="Google Shape;3583;p33">
              <a:extLst>
                <a:ext uri="{FF2B5EF4-FFF2-40B4-BE49-F238E27FC236}">
                  <a16:creationId xmlns:a16="http://schemas.microsoft.com/office/drawing/2014/main" id="{F9A52958-F385-4D44-B2AB-840A8888375A}"/>
                </a:ext>
              </a:extLst>
            </p:cNvPr>
            <p:cNvSpPr/>
            <p:nvPr/>
          </p:nvSpPr>
          <p:spPr>
            <a:xfrm>
              <a:off x="2289253" y="2033464"/>
              <a:ext cx="102750" cy="85365"/>
            </a:xfrm>
            <a:custGeom>
              <a:avLst/>
              <a:gdLst/>
              <a:ahLst/>
              <a:cxnLst/>
              <a:rect l="l" t="t" r="r" b="b"/>
              <a:pathLst>
                <a:path w="10656" h="8853" extrusionOk="0">
                  <a:moveTo>
                    <a:pt x="1175" y="0"/>
                  </a:moveTo>
                  <a:cubicBezTo>
                    <a:pt x="944" y="0"/>
                    <a:pt x="712" y="15"/>
                    <a:pt x="481" y="47"/>
                  </a:cubicBezTo>
                  <a:cubicBezTo>
                    <a:pt x="1" y="143"/>
                    <a:pt x="166" y="884"/>
                    <a:pt x="652" y="884"/>
                  </a:cubicBezTo>
                  <a:cubicBezTo>
                    <a:pt x="673" y="884"/>
                    <a:pt x="693" y="883"/>
                    <a:pt x="715" y="880"/>
                  </a:cubicBezTo>
                  <a:lnTo>
                    <a:pt x="681" y="880"/>
                  </a:lnTo>
                  <a:cubicBezTo>
                    <a:pt x="867" y="851"/>
                    <a:pt x="1052" y="838"/>
                    <a:pt x="1236" y="838"/>
                  </a:cubicBezTo>
                  <a:cubicBezTo>
                    <a:pt x="2308" y="838"/>
                    <a:pt x="3345" y="1297"/>
                    <a:pt x="4284" y="1781"/>
                  </a:cubicBezTo>
                  <a:cubicBezTo>
                    <a:pt x="5185" y="2248"/>
                    <a:pt x="6018" y="2815"/>
                    <a:pt x="6786" y="3449"/>
                  </a:cubicBezTo>
                  <a:cubicBezTo>
                    <a:pt x="8287" y="4750"/>
                    <a:pt x="9521" y="6451"/>
                    <a:pt x="9788" y="8453"/>
                  </a:cubicBezTo>
                  <a:cubicBezTo>
                    <a:pt x="9821" y="8719"/>
                    <a:pt x="10046" y="8853"/>
                    <a:pt x="10255" y="8853"/>
                  </a:cubicBezTo>
                  <a:cubicBezTo>
                    <a:pt x="10463" y="8853"/>
                    <a:pt x="10655" y="8719"/>
                    <a:pt x="10622" y="8453"/>
                  </a:cubicBezTo>
                  <a:cubicBezTo>
                    <a:pt x="10322" y="6151"/>
                    <a:pt x="9021" y="4216"/>
                    <a:pt x="7286" y="2782"/>
                  </a:cubicBezTo>
                  <a:cubicBezTo>
                    <a:pt x="5623" y="1391"/>
                    <a:pt x="3412" y="0"/>
                    <a:pt x="1175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41" name="Google Shape;3584;p33">
              <a:extLst>
                <a:ext uri="{FF2B5EF4-FFF2-40B4-BE49-F238E27FC236}">
                  <a16:creationId xmlns:a16="http://schemas.microsoft.com/office/drawing/2014/main" id="{44B2B1D0-4C6C-4209-ADA3-4858551A4342}"/>
                </a:ext>
              </a:extLst>
            </p:cNvPr>
            <p:cNvSpPr/>
            <p:nvPr/>
          </p:nvSpPr>
          <p:spPr>
            <a:xfrm>
              <a:off x="2389094" y="2130382"/>
              <a:ext cx="9980" cy="19680"/>
            </a:xfrm>
            <a:custGeom>
              <a:avLst/>
              <a:gdLst/>
              <a:ahLst/>
              <a:cxnLst/>
              <a:rect l="l" t="t" r="r" b="b"/>
              <a:pathLst>
                <a:path w="1035" h="2041" extrusionOk="0">
                  <a:moveTo>
                    <a:pt x="507" y="1"/>
                  </a:moveTo>
                  <a:cubicBezTo>
                    <a:pt x="344" y="1"/>
                    <a:pt x="187" y="92"/>
                    <a:pt x="134" y="303"/>
                  </a:cubicBezTo>
                  <a:cubicBezTo>
                    <a:pt x="1" y="770"/>
                    <a:pt x="34" y="1270"/>
                    <a:pt x="201" y="1737"/>
                  </a:cubicBezTo>
                  <a:cubicBezTo>
                    <a:pt x="234" y="1837"/>
                    <a:pt x="301" y="1937"/>
                    <a:pt x="401" y="1971"/>
                  </a:cubicBezTo>
                  <a:cubicBezTo>
                    <a:pt x="472" y="2018"/>
                    <a:pt x="551" y="2040"/>
                    <a:pt x="629" y="2040"/>
                  </a:cubicBezTo>
                  <a:cubicBezTo>
                    <a:pt x="769" y="2040"/>
                    <a:pt x="904" y="1967"/>
                    <a:pt x="968" y="1837"/>
                  </a:cubicBezTo>
                  <a:cubicBezTo>
                    <a:pt x="1035" y="1737"/>
                    <a:pt x="1035" y="1604"/>
                    <a:pt x="1002" y="1504"/>
                  </a:cubicBezTo>
                  <a:cubicBezTo>
                    <a:pt x="968" y="1370"/>
                    <a:pt x="902" y="1204"/>
                    <a:pt x="902" y="1037"/>
                  </a:cubicBezTo>
                  <a:lnTo>
                    <a:pt x="902" y="1170"/>
                  </a:lnTo>
                  <a:cubicBezTo>
                    <a:pt x="868" y="970"/>
                    <a:pt x="868" y="803"/>
                    <a:pt x="902" y="603"/>
                  </a:cubicBezTo>
                  <a:lnTo>
                    <a:pt x="902" y="703"/>
                  </a:lnTo>
                  <a:cubicBezTo>
                    <a:pt x="902" y="670"/>
                    <a:pt x="902" y="603"/>
                    <a:pt x="935" y="536"/>
                  </a:cubicBezTo>
                  <a:cubicBezTo>
                    <a:pt x="1016" y="214"/>
                    <a:pt x="755" y="1"/>
                    <a:pt x="507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142" name="Google Shape;3585;p33">
              <a:extLst>
                <a:ext uri="{FF2B5EF4-FFF2-40B4-BE49-F238E27FC236}">
                  <a16:creationId xmlns:a16="http://schemas.microsoft.com/office/drawing/2014/main" id="{4EEE8C1A-2AAD-48AB-B63C-12BD71909FAC}"/>
                </a:ext>
              </a:extLst>
            </p:cNvPr>
            <p:cNvSpPr/>
            <p:nvPr/>
          </p:nvSpPr>
          <p:spPr>
            <a:xfrm>
              <a:off x="2070086" y="1955850"/>
              <a:ext cx="56871" cy="52773"/>
            </a:xfrm>
            <a:custGeom>
              <a:avLst/>
              <a:gdLst/>
              <a:ahLst/>
              <a:cxnLst/>
              <a:rect l="l" t="t" r="r" b="b"/>
              <a:pathLst>
                <a:path w="5898" h="5473" extrusionOk="0">
                  <a:moveTo>
                    <a:pt x="569" y="0"/>
                  </a:moveTo>
                  <a:cubicBezTo>
                    <a:pt x="294" y="0"/>
                    <a:pt x="1" y="304"/>
                    <a:pt x="160" y="624"/>
                  </a:cubicBezTo>
                  <a:cubicBezTo>
                    <a:pt x="1228" y="2792"/>
                    <a:pt x="2996" y="4460"/>
                    <a:pt x="5197" y="5427"/>
                  </a:cubicBezTo>
                  <a:cubicBezTo>
                    <a:pt x="5259" y="5458"/>
                    <a:pt x="5328" y="5473"/>
                    <a:pt x="5395" y="5473"/>
                  </a:cubicBezTo>
                  <a:cubicBezTo>
                    <a:pt x="5547" y="5473"/>
                    <a:pt x="5695" y="5398"/>
                    <a:pt x="5764" y="5260"/>
                  </a:cubicBezTo>
                  <a:cubicBezTo>
                    <a:pt x="5898" y="5060"/>
                    <a:pt x="5831" y="4827"/>
                    <a:pt x="5631" y="4693"/>
                  </a:cubicBezTo>
                  <a:cubicBezTo>
                    <a:pt x="3563" y="3826"/>
                    <a:pt x="1895" y="2225"/>
                    <a:pt x="894" y="223"/>
                  </a:cubicBezTo>
                  <a:cubicBezTo>
                    <a:pt x="820" y="65"/>
                    <a:pt x="697" y="0"/>
                    <a:pt x="5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7" name="Google Shape;3567;p41"/>
          <p:cNvGrpSpPr/>
          <p:nvPr/>
        </p:nvGrpSpPr>
        <p:grpSpPr>
          <a:xfrm>
            <a:off x="1520456" y="648585"/>
            <a:ext cx="6926866" cy="3960182"/>
            <a:chOff x="1129025" y="609299"/>
            <a:chExt cx="6902748" cy="3837844"/>
          </a:xfrm>
        </p:grpSpPr>
        <p:sp>
          <p:nvSpPr>
            <p:cNvPr id="3568" name="Google Shape;3568;p41"/>
            <p:cNvSpPr/>
            <p:nvPr/>
          </p:nvSpPr>
          <p:spPr>
            <a:xfrm>
              <a:off x="1129025" y="609299"/>
              <a:ext cx="6761251" cy="3741422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9" name="Google Shape;3569;p41"/>
            <p:cNvSpPr/>
            <p:nvPr/>
          </p:nvSpPr>
          <p:spPr>
            <a:xfrm>
              <a:off x="1129025" y="786125"/>
              <a:ext cx="6902748" cy="3661018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893;p48">
            <a:extLst>
              <a:ext uri="{FF2B5EF4-FFF2-40B4-BE49-F238E27FC236}">
                <a16:creationId xmlns:a16="http://schemas.microsoft.com/office/drawing/2014/main" id="{3E323364-3F97-4C32-BA07-670E1DA6579F}"/>
              </a:ext>
            </a:extLst>
          </p:cNvPr>
          <p:cNvGrpSpPr/>
          <p:nvPr/>
        </p:nvGrpSpPr>
        <p:grpSpPr>
          <a:xfrm>
            <a:off x="171494" y="1318557"/>
            <a:ext cx="2231466" cy="2754399"/>
            <a:chOff x="3042283" y="1182710"/>
            <a:chExt cx="3206897" cy="3443019"/>
          </a:xfrm>
        </p:grpSpPr>
        <p:sp>
          <p:nvSpPr>
            <p:cNvPr id="34" name="Google Shape;3894;p48">
              <a:extLst>
                <a:ext uri="{FF2B5EF4-FFF2-40B4-BE49-F238E27FC236}">
                  <a16:creationId xmlns:a16="http://schemas.microsoft.com/office/drawing/2014/main" id="{62BC39F3-6197-471A-A9AB-DB2461018564}"/>
                </a:ext>
              </a:extLst>
            </p:cNvPr>
            <p:cNvSpPr/>
            <p:nvPr/>
          </p:nvSpPr>
          <p:spPr>
            <a:xfrm>
              <a:off x="3222900" y="1386196"/>
              <a:ext cx="2698197" cy="285640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895;p48">
              <a:extLst>
                <a:ext uri="{FF2B5EF4-FFF2-40B4-BE49-F238E27FC236}">
                  <a16:creationId xmlns:a16="http://schemas.microsoft.com/office/drawing/2014/main" id="{4EAC0FC4-B82E-4250-A9C5-3C33895C443C}"/>
                </a:ext>
              </a:extLst>
            </p:cNvPr>
            <p:cNvSpPr/>
            <p:nvPr/>
          </p:nvSpPr>
          <p:spPr>
            <a:xfrm>
              <a:off x="3807944" y="1611682"/>
              <a:ext cx="1411497" cy="606802"/>
            </a:xfrm>
            <a:custGeom>
              <a:avLst/>
              <a:gdLst/>
              <a:ahLst/>
              <a:cxnLst/>
              <a:rect l="l" t="t" r="r" b="b"/>
              <a:pathLst>
                <a:path w="25499" h="10962" extrusionOk="0">
                  <a:moveTo>
                    <a:pt x="11629" y="0"/>
                  </a:moveTo>
                  <a:cubicBezTo>
                    <a:pt x="11011" y="0"/>
                    <a:pt x="10393" y="51"/>
                    <a:pt x="9773" y="192"/>
                  </a:cubicBezTo>
                  <a:cubicBezTo>
                    <a:pt x="9105" y="317"/>
                    <a:pt x="8406" y="443"/>
                    <a:pt x="7762" y="717"/>
                  </a:cubicBezTo>
                  <a:cubicBezTo>
                    <a:pt x="7385" y="890"/>
                    <a:pt x="7015" y="1040"/>
                    <a:pt x="6669" y="1213"/>
                  </a:cubicBezTo>
                  <a:cubicBezTo>
                    <a:pt x="5947" y="1559"/>
                    <a:pt x="5201" y="1911"/>
                    <a:pt x="4502" y="2305"/>
                  </a:cubicBezTo>
                  <a:cubicBezTo>
                    <a:pt x="4054" y="2580"/>
                    <a:pt x="3630" y="2902"/>
                    <a:pt x="3260" y="3278"/>
                  </a:cubicBezTo>
                  <a:cubicBezTo>
                    <a:pt x="2938" y="3625"/>
                    <a:pt x="2610" y="3923"/>
                    <a:pt x="2287" y="4246"/>
                  </a:cubicBezTo>
                  <a:cubicBezTo>
                    <a:pt x="2138" y="4395"/>
                    <a:pt x="1989" y="4574"/>
                    <a:pt x="1893" y="4747"/>
                  </a:cubicBezTo>
                  <a:cubicBezTo>
                    <a:pt x="1595" y="5171"/>
                    <a:pt x="1368" y="5643"/>
                    <a:pt x="1117" y="6114"/>
                  </a:cubicBezTo>
                  <a:cubicBezTo>
                    <a:pt x="944" y="6460"/>
                    <a:pt x="795" y="6860"/>
                    <a:pt x="598" y="7231"/>
                  </a:cubicBezTo>
                  <a:cubicBezTo>
                    <a:pt x="323" y="7678"/>
                    <a:pt x="126" y="8180"/>
                    <a:pt x="102" y="8723"/>
                  </a:cubicBezTo>
                  <a:cubicBezTo>
                    <a:pt x="102" y="8777"/>
                    <a:pt x="72" y="8848"/>
                    <a:pt x="48" y="8902"/>
                  </a:cubicBezTo>
                  <a:cubicBezTo>
                    <a:pt x="48" y="8974"/>
                    <a:pt x="25" y="9021"/>
                    <a:pt x="25" y="9099"/>
                  </a:cubicBezTo>
                  <a:cubicBezTo>
                    <a:pt x="25" y="9350"/>
                    <a:pt x="1" y="9618"/>
                    <a:pt x="1" y="9869"/>
                  </a:cubicBezTo>
                  <a:cubicBezTo>
                    <a:pt x="1" y="9947"/>
                    <a:pt x="25" y="10120"/>
                    <a:pt x="48" y="10192"/>
                  </a:cubicBezTo>
                  <a:cubicBezTo>
                    <a:pt x="150" y="10395"/>
                    <a:pt x="299" y="10544"/>
                    <a:pt x="496" y="10615"/>
                  </a:cubicBezTo>
                  <a:cubicBezTo>
                    <a:pt x="669" y="10693"/>
                    <a:pt x="819" y="10765"/>
                    <a:pt x="1022" y="10765"/>
                  </a:cubicBezTo>
                  <a:cubicBezTo>
                    <a:pt x="1117" y="10789"/>
                    <a:pt x="1242" y="10812"/>
                    <a:pt x="1344" y="10842"/>
                  </a:cubicBezTo>
                  <a:cubicBezTo>
                    <a:pt x="1768" y="10890"/>
                    <a:pt x="2216" y="10962"/>
                    <a:pt x="2639" y="10962"/>
                  </a:cubicBezTo>
                  <a:cubicBezTo>
                    <a:pt x="3135" y="10938"/>
                    <a:pt x="3630" y="10890"/>
                    <a:pt x="4102" y="10890"/>
                  </a:cubicBezTo>
                  <a:cubicBezTo>
                    <a:pt x="4538" y="10896"/>
                    <a:pt x="4974" y="10898"/>
                    <a:pt x="5409" y="10898"/>
                  </a:cubicBezTo>
                  <a:cubicBezTo>
                    <a:pt x="5845" y="10898"/>
                    <a:pt x="6281" y="10896"/>
                    <a:pt x="6716" y="10896"/>
                  </a:cubicBezTo>
                  <a:cubicBezTo>
                    <a:pt x="7587" y="10896"/>
                    <a:pt x="8457" y="10902"/>
                    <a:pt x="9326" y="10938"/>
                  </a:cubicBezTo>
                  <a:cubicBezTo>
                    <a:pt x="9446" y="10944"/>
                    <a:pt x="9568" y="10947"/>
                    <a:pt x="9691" y="10947"/>
                  </a:cubicBezTo>
                  <a:cubicBezTo>
                    <a:pt x="10027" y="10947"/>
                    <a:pt x="10371" y="10925"/>
                    <a:pt x="10699" y="10890"/>
                  </a:cubicBezTo>
                  <a:cubicBezTo>
                    <a:pt x="11170" y="10842"/>
                    <a:pt x="11618" y="10789"/>
                    <a:pt x="12090" y="10789"/>
                  </a:cubicBezTo>
                  <a:cubicBezTo>
                    <a:pt x="12735" y="10789"/>
                    <a:pt x="13355" y="10789"/>
                    <a:pt x="14006" y="10812"/>
                  </a:cubicBezTo>
                  <a:cubicBezTo>
                    <a:pt x="14600" y="10812"/>
                    <a:pt x="15215" y="10760"/>
                    <a:pt x="15834" y="10760"/>
                  </a:cubicBezTo>
                  <a:cubicBezTo>
                    <a:pt x="15937" y="10760"/>
                    <a:pt x="16040" y="10761"/>
                    <a:pt x="16143" y="10765"/>
                  </a:cubicBezTo>
                  <a:cubicBezTo>
                    <a:pt x="16991" y="10765"/>
                    <a:pt x="17863" y="10812"/>
                    <a:pt x="18704" y="10842"/>
                  </a:cubicBezTo>
                  <a:lnTo>
                    <a:pt x="19128" y="10842"/>
                  </a:lnTo>
                  <a:cubicBezTo>
                    <a:pt x="19749" y="10789"/>
                    <a:pt x="20346" y="10789"/>
                    <a:pt x="20967" y="10765"/>
                  </a:cubicBezTo>
                  <a:cubicBezTo>
                    <a:pt x="21767" y="10741"/>
                    <a:pt x="22561" y="10741"/>
                    <a:pt x="23355" y="10663"/>
                  </a:cubicBezTo>
                  <a:cubicBezTo>
                    <a:pt x="23630" y="10639"/>
                    <a:pt x="23880" y="10639"/>
                    <a:pt x="24131" y="10514"/>
                  </a:cubicBezTo>
                  <a:cubicBezTo>
                    <a:pt x="24501" y="10317"/>
                    <a:pt x="24800" y="10042"/>
                    <a:pt x="25074" y="9744"/>
                  </a:cubicBezTo>
                  <a:cubicBezTo>
                    <a:pt x="25122" y="9696"/>
                    <a:pt x="25176" y="9648"/>
                    <a:pt x="25200" y="9571"/>
                  </a:cubicBezTo>
                  <a:cubicBezTo>
                    <a:pt x="25295" y="9320"/>
                    <a:pt x="25373" y="9051"/>
                    <a:pt x="25444" y="8777"/>
                  </a:cubicBezTo>
                  <a:cubicBezTo>
                    <a:pt x="25498" y="8574"/>
                    <a:pt x="25474" y="8424"/>
                    <a:pt x="25421" y="8227"/>
                  </a:cubicBezTo>
                  <a:cubicBezTo>
                    <a:pt x="25349" y="8007"/>
                    <a:pt x="25247" y="7780"/>
                    <a:pt x="25176" y="7529"/>
                  </a:cubicBezTo>
                  <a:cubicBezTo>
                    <a:pt x="25146" y="7433"/>
                    <a:pt x="25122" y="7308"/>
                    <a:pt x="24997" y="7231"/>
                  </a:cubicBezTo>
                  <a:cubicBezTo>
                    <a:pt x="24997" y="7207"/>
                    <a:pt x="24973" y="7183"/>
                    <a:pt x="24973" y="7159"/>
                  </a:cubicBezTo>
                  <a:cubicBezTo>
                    <a:pt x="24973" y="6962"/>
                    <a:pt x="24800" y="6860"/>
                    <a:pt x="24698" y="6711"/>
                  </a:cubicBezTo>
                  <a:cubicBezTo>
                    <a:pt x="24698" y="6687"/>
                    <a:pt x="24650" y="6687"/>
                    <a:pt x="24650" y="6634"/>
                  </a:cubicBezTo>
                  <a:cubicBezTo>
                    <a:pt x="24650" y="6413"/>
                    <a:pt x="24501" y="6287"/>
                    <a:pt x="24376" y="6138"/>
                  </a:cubicBezTo>
                  <a:cubicBezTo>
                    <a:pt x="24280" y="5989"/>
                    <a:pt x="24131" y="5887"/>
                    <a:pt x="24030" y="5738"/>
                  </a:cubicBezTo>
                  <a:cubicBezTo>
                    <a:pt x="23683" y="5093"/>
                    <a:pt x="23158" y="4598"/>
                    <a:pt x="22639" y="4126"/>
                  </a:cubicBezTo>
                  <a:cubicBezTo>
                    <a:pt x="22089" y="3625"/>
                    <a:pt x="21469" y="3177"/>
                    <a:pt x="20872" y="2729"/>
                  </a:cubicBezTo>
                  <a:cubicBezTo>
                    <a:pt x="20221" y="2234"/>
                    <a:pt x="19528" y="1834"/>
                    <a:pt x="18758" y="1535"/>
                  </a:cubicBezTo>
                  <a:cubicBezTo>
                    <a:pt x="18036" y="1261"/>
                    <a:pt x="17313" y="962"/>
                    <a:pt x="16567" y="693"/>
                  </a:cubicBezTo>
                  <a:cubicBezTo>
                    <a:pt x="15970" y="467"/>
                    <a:pt x="15349" y="317"/>
                    <a:pt x="14699" y="216"/>
                  </a:cubicBezTo>
                  <a:cubicBezTo>
                    <a:pt x="14030" y="120"/>
                    <a:pt x="13355" y="96"/>
                    <a:pt x="12687" y="43"/>
                  </a:cubicBezTo>
                  <a:cubicBezTo>
                    <a:pt x="12334" y="17"/>
                    <a:pt x="11981" y="0"/>
                    <a:pt x="1162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896;p48">
              <a:extLst>
                <a:ext uri="{FF2B5EF4-FFF2-40B4-BE49-F238E27FC236}">
                  <a16:creationId xmlns:a16="http://schemas.microsoft.com/office/drawing/2014/main" id="{5C0F3EF0-511E-4CB6-A89B-3089D3328EBF}"/>
                </a:ext>
              </a:extLst>
            </p:cNvPr>
            <p:cNvSpPr/>
            <p:nvPr/>
          </p:nvSpPr>
          <p:spPr>
            <a:xfrm>
              <a:off x="3817521" y="2281857"/>
              <a:ext cx="1392344" cy="413170"/>
            </a:xfrm>
            <a:custGeom>
              <a:avLst/>
              <a:gdLst/>
              <a:ahLst/>
              <a:cxnLst/>
              <a:rect l="l" t="t" r="r" b="b"/>
              <a:pathLst>
                <a:path w="25153" h="7464" extrusionOk="0">
                  <a:moveTo>
                    <a:pt x="10212" y="1"/>
                  </a:moveTo>
                  <a:cubicBezTo>
                    <a:pt x="9303" y="1"/>
                    <a:pt x="8395" y="13"/>
                    <a:pt x="7487" y="49"/>
                  </a:cubicBezTo>
                  <a:cubicBezTo>
                    <a:pt x="7302" y="64"/>
                    <a:pt x="7121" y="64"/>
                    <a:pt x="6941" y="64"/>
                  </a:cubicBezTo>
                  <a:cubicBezTo>
                    <a:pt x="6760" y="64"/>
                    <a:pt x="6580" y="64"/>
                    <a:pt x="6395" y="79"/>
                  </a:cubicBezTo>
                  <a:cubicBezTo>
                    <a:pt x="5845" y="102"/>
                    <a:pt x="5272" y="150"/>
                    <a:pt x="4705" y="174"/>
                  </a:cubicBezTo>
                  <a:cubicBezTo>
                    <a:pt x="4618" y="181"/>
                    <a:pt x="4532" y="184"/>
                    <a:pt x="4448" y="184"/>
                  </a:cubicBezTo>
                  <a:cubicBezTo>
                    <a:pt x="4244" y="184"/>
                    <a:pt x="4045" y="167"/>
                    <a:pt x="3834" y="150"/>
                  </a:cubicBezTo>
                  <a:cubicBezTo>
                    <a:pt x="3786" y="146"/>
                    <a:pt x="3738" y="144"/>
                    <a:pt x="3690" y="144"/>
                  </a:cubicBezTo>
                  <a:cubicBezTo>
                    <a:pt x="3487" y="144"/>
                    <a:pt x="3285" y="179"/>
                    <a:pt x="3087" y="198"/>
                  </a:cubicBezTo>
                  <a:cubicBezTo>
                    <a:pt x="2765" y="228"/>
                    <a:pt x="2437" y="228"/>
                    <a:pt x="2114" y="323"/>
                  </a:cubicBezTo>
                  <a:lnTo>
                    <a:pt x="1989" y="323"/>
                  </a:lnTo>
                  <a:cubicBezTo>
                    <a:pt x="1690" y="323"/>
                    <a:pt x="1422" y="347"/>
                    <a:pt x="1147" y="401"/>
                  </a:cubicBezTo>
                  <a:cubicBezTo>
                    <a:pt x="1035" y="401"/>
                    <a:pt x="985" y="501"/>
                    <a:pt x="903" y="501"/>
                  </a:cubicBezTo>
                  <a:cubicBezTo>
                    <a:pt x="893" y="501"/>
                    <a:pt x="883" y="500"/>
                    <a:pt x="872" y="496"/>
                  </a:cubicBezTo>
                  <a:cubicBezTo>
                    <a:pt x="795" y="496"/>
                    <a:pt x="747" y="550"/>
                    <a:pt x="675" y="598"/>
                  </a:cubicBezTo>
                  <a:cubicBezTo>
                    <a:pt x="646" y="622"/>
                    <a:pt x="622" y="646"/>
                    <a:pt x="598" y="676"/>
                  </a:cubicBezTo>
                  <a:cubicBezTo>
                    <a:pt x="425" y="723"/>
                    <a:pt x="323" y="873"/>
                    <a:pt x="198" y="998"/>
                  </a:cubicBezTo>
                  <a:cubicBezTo>
                    <a:pt x="150" y="1022"/>
                    <a:pt x="126" y="1093"/>
                    <a:pt x="126" y="1147"/>
                  </a:cubicBezTo>
                  <a:cubicBezTo>
                    <a:pt x="78" y="1273"/>
                    <a:pt x="25" y="1422"/>
                    <a:pt x="25" y="1571"/>
                  </a:cubicBezTo>
                  <a:cubicBezTo>
                    <a:pt x="1" y="2090"/>
                    <a:pt x="25" y="2586"/>
                    <a:pt x="102" y="3111"/>
                  </a:cubicBezTo>
                  <a:cubicBezTo>
                    <a:pt x="174" y="3660"/>
                    <a:pt x="323" y="4180"/>
                    <a:pt x="425" y="4729"/>
                  </a:cubicBezTo>
                  <a:cubicBezTo>
                    <a:pt x="526" y="5201"/>
                    <a:pt x="699" y="5625"/>
                    <a:pt x="998" y="5995"/>
                  </a:cubicBezTo>
                  <a:cubicBezTo>
                    <a:pt x="1123" y="6144"/>
                    <a:pt x="1219" y="6293"/>
                    <a:pt x="1272" y="6496"/>
                  </a:cubicBezTo>
                  <a:cubicBezTo>
                    <a:pt x="1296" y="6592"/>
                    <a:pt x="1392" y="6669"/>
                    <a:pt x="1469" y="6741"/>
                  </a:cubicBezTo>
                  <a:cubicBezTo>
                    <a:pt x="1491" y="6719"/>
                    <a:pt x="1509" y="6711"/>
                    <a:pt x="1524" y="6711"/>
                  </a:cubicBezTo>
                  <a:cubicBezTo>
                    <a:pt x="1561" y="6711"/>
                    <a:pt x="1585" y="6757"/>
                    <a:pt x="1619" y="6795"/>
                  </a:cubicBezTo>
                  <a:cubicBezTo>
                    <a:pt x="1662" y="6838"/>
                    <a:pt x="1666" y="6947"/>
                    <a:pt x="1744" y="6947"/>
                  </a:cubicBezTo>
                  <a:cubicBezTo>
                    <a:pt x="1751" y="6947"/>
                    <a:pt x="1759" y="6946"/>
                    <a:pt x="1768" y="6944"/>
                  </a:cubicBezTo>
                  <a:cubicBezTo>
                    <a:pt x="1783" y="6936"/>
                    <a:pt x="1797" y="6932"/>
                    <a:pt x="1809" y="6932"/>
                  </a:cubicBezTo>
                  <a:cubicBezTo>
                    <a:pt x="1878" y="6932"/>
                    <a:pt x="1904" y="7039"/>
                    <a:pt x="1965" y="7039"/>
                  </a:cubicBezTo>
                  <a:cubicBezTo>
                    <a:pt x="2090" y="7039"/>
                    <a:pt x="2240" y="7093"/>
                    <a:pt x="2365" y="7093"/>
                  </a:cubicBezTo>
                  <a:cubicBezTo>
                    <a:pt x="2687" y="7093"/>
                    <a:pt x="2986" y="7093"/>
                    <a:pt x="3284" y="7165"/>
                  </a:cubicBezTo>
                  <a:cubicBezTo>
                    <a:pt x="3983" y="7314"/>
                    <a:pt x="4675" y="7290"/>
                    <a:pt x="5374" y="7314"/>
                  </a:cubicBezTo>
                  <a:cubicBezTo>
                    <a:pt x="5539" y="7322"/>
                    <a:pt x="5705" y="7325"/>
                    <a:pt x="5871" y="7325"/>
                  </a:cubicBezTo>
                  <a:cubicBezTo>
                    <a:pt x="6203" y="7325"/>
                    <a:pt x="6536" y="7314"/>
                    <a:pt x="6866" y="7314"/>
                  </a:cubicBezTo>
                  <a:cubicBezTo>
                    <a:pt x="7612" y="7302"/>
                    <a:pt x="8359" y="7290"/>
                    <a:pt x="9105" y="7290"/>
                  </a:cubicBezTo>
                  <a:cubicBezTo>
                    <a:pt x="9851" y="7290"/>
                    <a:pt x="10597" y="7302"/>
                    <a:pt x="11344" y="7338"/>
                  </a:cubicBezTo>
                  <a:cubicBezTo>
                    <a:pt x="12191" y="7362"/>
                    <a:pt x="13063" y="7416"/>
                    <a:pt x="13905" y="7439"/>
                  </a:cubicBezTo>
                  <a:cubicBezTo>
                    <a:pt x="14122" y="7447"/>
                    <a:pt x="14338" y="7450"/>
                    <a:pt x="14554" y="7450"/>
                  </a:cubicBezTo>
                  <a:cubicBezTo>
                    <a:pt x="14985" y="7450"/>
                    <a:pt x="15415" y="7439"/>
                    <a:pt x="15845" y="7439"/>
                  </a:cubicBezTo>
                  <a:lnTo>
                    <a:pt x="15845" y="7463"/>
                  </a:lnTo>
                  <a:lnTo>
                    <a:pt x="19182" y="7463"/>
                  </a:lnTo>
                  <a:cubicBezTo>
                    <a:pt x="19576" y="7463"/>
                    <a:pt x="19976" y="7463"/>
                    <a:pt x="20346" y="7362"/>
                  </a:cubicBezTo>
                  <a:cubicBezTo>
                    <a:pt x="20597" y="7314"/>
                    <a:pt x="20824" y="7266"/>
                    <a:pt x="21069" y="7242"/>
                  </a:cubicBezTo>
                  <a:cubicBezTo>
                    <a:pt x="21493" y="7165"/>
                    <a:pt x="21893" y="7165"/>
                    <a:pt x="22287" y="7039"/>
                  </a:cubicBezTo>
                  <a:cubicBezTo>
                    <a:pt x="22436" y="6992"/>
                    <a:pt x="22585" y="6968"/>
                    <a:pt x="22710" y="6866"/>
                  </a:cubicBezTo>
                  <a:cubicBezTo>
                    <a:pt x="22812" y="6819"/>
                    <a:pt x="22884" y="6741"/>
                    <a:pt x="22985" y="6717"/>
                  </a:cubicBezTo>
                  <a:cubicBezTo>
                    <a:pt x="23134" y="6717"/>
                    <a:pt x="23212" y="6616"/>
                    <a:pt x="23283" y="6520"/>
                  </a:cubicBezTo>
                  <a:cubicBezTo>
                    <a:pt x="23331" y="6466"/>
                    <a:pt x="23385" y="6419"/>
                    <a:pt x="23433" y="6395"/>
                  </a:cubicBezTo>
                  <a:cubicBezTo>
                    <a:pt x="23755" y="6120"/>
                    <a:pt x="24030" y="5750"/>
                    <a:pt x="24203" y="5374"/>
                  </a:cubicBezTo>
                  <a:cubicBezTo>
                    <a:pt x="24430" y="4950"/>
                    <a:pt x="24627" y="4502"/>
                    <a:pt x="24824" y="4078"/>
                  </a:cubicBezTo>
                  <a:cubicBezTo>
                    <a:pt x="24877" y="3929"/>
                    <a:pt x="24949" y="3810"/>
                    <a:pt x="24973" y="3660"/>
                  </a:cubicBezTo>
                  <a:cubicBezTo>
                    <a:pt x="25074" y="3111"/>
                    <a:pt x="25152" y="2538"/>
                    <a:pt x="25098" y="1989"/>
                  </a:cubicBezTo>
                  <a:cubicBezTo>
                    <a:pt x="25098" y="1840"/>
                    <a:pt x="25074" y="1667"/>
                    <a:pt x="25027" y="1517"/>
                  </a:cubicBezTo>
                  <a:cubicBezTo>
                    <a:pt x="24973" y="1368"/>
                    <a:pt x="24949" y="1219"/>
                    <a:pt x="24854" y="1123"/>
                  </a:cubicBezTo>
                  <a:cubicBezTo>
                    <a:pt x="24752" y="998"/>
                    <a:pt x="24752" y="825"/>
                    <a:pt x="24603" y="747"/>
                  </a:cubicBezTo>
                  <a:cubicBezTo>
                    <a:pt x="24579" y="747"/>
                    <a:pt x="24555" y="699"/>
                    <a:pt x="24555" y="676"/>
                  </a:cubicBezTo>
                  <a:cubicBezTo>
                    <a:pt x="24501" y="347"/>
                    <a:pt x="24203" y="276"/>
                    <a:pt x="23958" y="228"/>
                  </a:cubicBezTo>
                  <a:cubicBezTo>
                    <a:pt x="23707" y="174"/>
                    <a:pt x="23433" y="150"/>
                    <a:pt x="23158" y="150"/>
                  </a:cubicBezTo>
                  <a:cubicBezTo>
                    <a:pt x="22561" y="150"/>
                    <a:pt x="21964" y="144"/>
                    <a:pt x="21367" y="144"/>
                  </a:cubicBezTo>
                  <a:cubicBezTo>
                    <a:pt x="20770" y="144"/>
                    <a:pt x="20173" y="150"/>
                    <a:pt x="19576" y="174"/>
                  </a:cubicBezTo>
                  <a:cubicBezTo>
                    <a:pt x="19126" y="194"/>
                    <a:pt x="18678" y="203"/>
                    <a:pt x="18232" y="203"/>
                  </a:cubicBezTo>
                  <a:cubicBezTo>
                    <a:pt x="17496" y="203"/>
                    <a:pt x="16762" y="180"/>
                    <a:pt x="16018" y="150"/>
                  </a:cubicBezTo>
                  <a:cubicBezTo>
                    <a:pt x="15749" y="126"/>
                    <a:pt x="15475" y="126"/>
                    <a:pt x="15224" y="126"/>
                  </a:cubicBezTo>
                  <a:cubicBezTo>
                    <a:pt x="14454" y="102"/>
                    <a:pt x="13708" y="49"/>
                    <a:pt x="12938" y="25"/>
                  </a:cubicBezTo>
                  <a:cubicBezTo>
                    <a:pt x="12030" y="13"/>
                    <a:pt x="11121" y="1"/>
                    <a:pt x="10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897;p48">
              <a:extLst>
                <a:ext uri="{FF2B5EF4-FFF2-40B4-BE49-F238E27FC236}">
                  <a16:creationId xmlns:a16="http://schemas.microsoft.com/office/drawing/2014/main" id="{36E01034-9C73-4BFF-B018-4FF440ED96AD}"/>
                </a:ext>
              </a:extLst>
            </p:cNvPr>
            <p:cNvSpPr/>
            <p:nvPr/>
          </p:nvSpPr>
          <p:spPr>
            <a:xfrm>
              <a:off x="3968915" y="2753309"/>
              <a:ext cx="1064477" cy="334621"/>
            </a:xfrm>
            <a:custGeom>
              <a:avLst/>
              <a:gdLst/>
              <a:ahLst/>
              <a:cxnLst/>
              <a:rect l="l" t="t" r="r" b="b"/>
              <a:pathLst>
                <a:path w="19230" h="6045" extrusionOk="0">
                  <a:moveTo>
                    <a:pt x="2090" y="1"/>
                  </a:moveTo>
                  <a:cubicBezTo>
                    <a:pt x="1983" y="1"/>
                    <a:pt x="1875" y="11"/>
                    <a:pt x="1767" y="39"/>
                  </a:cubicBezTo>
                  <a:cubicBezTo>
                    <a:pt x="1546" y="93"/>
                    <a:pt x="1296" y="140"/>
                    <a:pt x="1045" y="140"/>
                  </a:cubicBezTo>
                  <a:cubicBezTo>
                    <a:pt x="997" y="140"/>
                    <a:pt x="925" y="140"/>
                    <a:pt x="848" y="164"/>
                  </a:cubicBezTo>
                  <a:cubicBezTo>
                    <a:pt x="502" y="242"/>
                    <a:pt x="227" y="439"/>
                    <a:pt x="125" y="815"/>
                  </a:cubicBezTo>
                  <a:cubicBezTo>
                    <a:pt x="102" y="934"/>
                    <a:pt x="78" y="1060"/>
                    <a:pt x="54" y="1209"/>
                  </a:cubicBezTo>
                  <a:cubicBezTo>
                    <a:pt x="30" y="1484"/>
                    <a:pt x="0" y="1782"/>
                    <a:pt x="102" y="2057"/>
                  </a:cubicBezTo>
                  <a:cubicBezTo>
                    <a:pt x="179" y="2278"/>
                    <a:pt x="275" y="2504"/>
                    <a:pt x="400" y="2701"/>
                  </a:cubicBezTo>
                  <a:cubicBezTo>
                    <a:pt x="627" y="3101"/>
                    <a:pt x="896" y="3448"/>
                    <a:pt x="1075" y="3872"/>
                  </a:cubicBezTo>
                  <a:cubicBezTo>
                    <a:pt x="1248" y="4248"/>
                    <a:pt x="1445" y="4642"/>
                    <a:pt x="1696" y="4994"/>
                  </a:cubicBezTo>
                  <a:cubicBezTo>
                    <a:pt x="1719" y="5065"/>
                    <a:pt x="1767" y="5143"/>
                    <a:pt x="1767" y="5239"/>
                  </a:cubicBezTo>
                  <a:cubicBezTo>
                    <a:pt x="1791" y="5388"/>
                    <a:pt x="1893" y="5465"/>
                    <a:pt x="2018" y="5537"/>
                  </a:cubicBezTo>
                  <a:cubicBezTo>
                    <a:pt x="2293" y="5662"/>
                    <a:pt x="2567" y="5764"/>
                    <a:pt x="2866" y="5812"/>
                  </a:cubicBezTo>
                  <a:cubicBezTo>
                    <a:pt x="3284" y="5889"/>
                    <a:pt x="3707" y="5889"/>
                    <a:pt x="4131" y="5889"/>
                  </a:cubicBezTo>
                  <a:cubicBezTo>
                    <a:pt x="4313" y="5889"/>
                    <a:pt x="4491" y="5881"/>
                    <a:pt x="4665" y="5881"/>
                  </a:cubicBezTo>
                  <a:cubicBezTo>
                    <a:pt x="4821" y="5881"/>
                    <a:pt x="4976" y="5888"/>
                    <a:pt x="5128" y="5913"/>
                  </a:cubicBezTo>
                  <a:cubicBezTo>
                    <a:pt x="5451" y="5937"/>
                    <a:pt x="5773" y="5961"/>
                    <a:pt x="6095" y="5961"/>
                  </a:cubicBezTo>
                  <a:cubicBezTo>
                    <a:pt x="6587" y="5980"/>
                    <a:pt x="7083" y="6018"/>
                    <a:pt x="7576" y="6018"/>
                  </a:cubicBezTo>
                  <a:cubicBezTo>
                    <a:pt x="7706" y="6018"/>
                    <a:pt x="7835" y="6015"/>
                    <a:pt x="7964" y="6009"/>
                  </a:cubicBezTo>
                  <a:cubicBezTo>
                    <a:pt x="8185" y="6009"/>
                    <a:pt x="8412" y="6009"/>
                    <a:pt x="8609" y="5985"/>
                  </a:cubicBezTo>
                  <a:cubicBezTo>
                    <a:pt x="8975" y="5985"/>
                    <a:pt x="9338" y="5974"/>
                    <a:pt x="9696" y="5974"/>
                  </a:cubicBezTo>
                  <a:cubicBezTo>
                    <a:pt x="9874" y="5974"/>
                    <a:pt x="10051" y="5977"/>
                    <a:pt x="10227" y="5985"/>
                  </a:cubicBezTo>
                  <a:cubicBezTo>
                    <a:pt x="10433" y="6005"/>
                    <a:pt x="10620" y="6045"/>
                    <a:pt x="10820" y="6045"/>
                  </a:cubicBezTo>
                  <a:cubicBezTo>
                    <a:pt x="10862" y="6045"/>
                    <a:pt x="10905" y="6043"/>
                    <a:pt x="10949" y="6039"/>
                  </a:cubicBezTo>
                  <a:cubicBezTo>
                    <a:pt x="11695" y="5961"/>
                    <a:pt x="12441" y="5985"/>
                    <a:pt x="13164" y="5961"/>
                  </a:cubicBezTo>
                  <a:cubicBezTo>
                    <a:pt x="13856" y="5913"/>
                    <a:pt x="14555" y="5913"/>
                    <a:pt x="15253" y="5889"/>
                  </a:cubicBezTo>
                  <a:cubicBezTo>
                    <a:pt x="15647" y="5859"/>
                    <a:pt x="16047" y="5889"/>
                    <a:pt x="16447" y="5812"/>
                  </a:cubicBezTo>
                  <a:cubicBezTo>
                    <a:pt x="17014" y="5740"/>
                    <a:pt x="17564" y="5591"/>
                    <a:pt x="17940" y="5089"/>
                  </a:cubicBezTo>
                  <a:cubicBezTo>
                    <a:pt x="17987" y="5042"/>
                    <a:pt x="18059" y="4994"/>
                    <a:pt x="18089" y="4940"/>
                  </a:cubicBezTo>
                  <a:cubicBezTo>
                    <a:pt x="18137" y="4892"/>
                    <a:pt x="18208" y="4815"/>
                    <a:pt x="18238" y="4743"/>
                  </a:cubicBezTo>
                  <a:cubicBezTo>
                    <a:pt x="18358" y="4421"/>
                    <a:pt x="18507" y="4098"/>
                    <a:pt x="18584" y="3770"/>
                  </a:cubicBezTo>
                  <a:cubicBezTo>
                    <a:pt x="18656" y="3424"/>
                    <a:pt x="18781" y="3101"/>
                    <a:pt x="18955" y="2779"/>
                  </a:cubicBezTo>
                  <a:cubicBezTo>
                    <a:pt x="19080" y="2481"/>
                    <a:pt x="19181" y="2158"/>
                    <a:pt x="19205" y="1806"/>
                  </a:cubicBezTo>
                  <a:cubicBezTo>
                    <a:pt x="19229" y="1531"/>
                    <a:pt x="19181" y="1287"/>
                    <a:pt x="19181" y="1036"/>
                  </a:cubicBezTo>
                  <a:cubicBezTo>
                    <a:pt x="19181" y="964"/>
                    <a:pt x="19229" y="863"/>
                    <a:pt x="19080" y="839"/>
                  </a:cubicBezTo>
                  <a:cubicBezTo>
                    <a:pt x="19056" y="839"/>
                    <a:pt x="19080" y="785"/>
                    <a:pt x="19104" y="761"/>
                  </a:cubicBezTo>
                  <a:cubicBezTo>
                    <a:pt x="19134" y="761"/>
                    <a:pt x="19158" y="737"/>
                    <a:pt x="19134" y="713"/>
                  </a:cubicBezTo>
                  <a:cubicBezTo>
                    <a:pt x="19008" y="612"/>
                    <a:pt x="18931" y="439"/>
                    <a:pt x="18758" y="439"/>
                  </a:cubicBezTo>
                  <a:cubicBezTo>
                    <a:pt x="18629" y="439"/>
                    <a:pt x="18558" y="328"/>
                    <a:pt x="18445" y="328"/>
                  </a:cubicBezTo>
                  <a:cubicBezTo>
                    <a:pt x="18427" y="328"/>
                    <a:pt x="18408" y="331"/>
                    <a:pt x="18387" y="337"/>
                  </a:cubicBezTo>
                  <a:cubicBezTo>
                    <a:pt x="18358" y="337"/>
                    <a:pt x="18334" y="290"/>
                    <a:pt x="18310" y="266"/>
                  </a:cubicBezTo>
                  <a:cubicBezTo>
                    <a:pt x="18310" y="266"/>
                    <a:pt x="18262" y="242"/>
                    <a:pt x="18238" y="242"/>
                  </a:cubicBezTo>
                  <a:cubicBezTo>
                    <a:pt x="18181" y="285"/>
                    <a:pt x="18120" y="299"/>
                    <a:pt x="18055" y="299"/>
                  </a:cubicBezTo>
                  <a:cubicBezTo>
                    <a:pt x="17978" y="299"/>
                    <a:pt x="17896" y="279"/>
                    <a:pt x="17814" y="266"/>
                  </a:cubicBezTo>
                  <a:cubicBezTo>
                    <a:pt x="16943" y="266"/>
                    <a:pt x="16047" y="290"/>
                    <a:pt x="15152" y="337"/>
                  </a:cubicBezTo>
                  <a:cubicBezTo>
                    <a:pt x="15089" y="352"/>
                    <a:pt x="15026" y="360"/>
                    <a:pt x="14961" y="360"/>
                  </a:cubicBezTo>
                  <a:cubicBezTo>
                    <a:pt x="14895" y="360"/>
                    <a:pt x="14826" y="352"/>
                    <a:pt x="14752" y="337"/>
                  </a:cubicBezTo>
                  <a:cubicBezTo>
                    <a:pt x="14614" y="313"/>
                    <a:pt x="14479" y="307"/>
                    <a:pt x="14343" y="307"/>
                  </a:cubicBezTo>
                  <a:cubicBezTo>
                    <a:pt x="14207" y="307"/>
                    <a:pt x="14071" y="313"/>
                    <a:pt x="13934" y="313"/>
                  </a:cubicBezTo>
                  <a:cubicBezTo>
                    <a:pt x="13423" y="307"/>
                    <a:pt x="12915" y="306"/>
                    <a:pt x="12407" y="306"/>
                  </a:cubicBezTo>
                  <a:cubicBezTo>
                    <a:pt x="11900" y="306"/>
                    <a:pt x="11393" y="307"/>
                    <a:pt x="10886" y="307"/>
                  </a:cubicBezTo>
                  <a:cubicBezTo>
                    <a:pt x="9873" y="307"/>
                    <a:pt x="8859" y="301"/>
                    <a:pt x="7839" y="266"/>
                  </a:cubicBezTo>
                  <a:cubicBezTo>
                    <a:pt x="7265" y="266"/>
                    <a:pt x="6692" y="266"/>
                    <a:pt x="6095" y="242"/>
                  </a:cubicBezTo>
                  <a:cubicBezTo>
                    <a:pt x="5973" y="242"/>
                    <a:pt x="5843" y="236"/>
                    <a:pt x="5710" y="236"/>
                  </a:cubicBezTo>
                  <a:cubicBezTo>
                    <a:pt x="5576" y="236"/>
                    <a:pt x="5439" y="242"/>
                    <a:pt x="5301" y="266"/>
                  </a:cubicBezTo>
                  <a:cubicBezTo>
                    <a:pt x="5204" y="273"/>
                    <a:pt x="5106" y="279"/>
                    <a:pt x="5010" y="279"/>
                  </a:cubicBezTo>
                  <a:cubicBezTo>
                    <a:pt x="4810" y="279"/>
                    <a:pt x="4615" y="256"/>
                    <a:pt x="4430" y="188"/>
                  </a:cubicBezTo>
                  <a:cubicBezTo>
                    <a:pt x="4179" y="116"/>
                    <a:pt x="3958" y="116"/>
                    <a:pt x="3707" y="116"/>
                  </a:cubicBezTo>
                  <a:cubicBezTo>
                    <a:pt x="3337" y="93"/>
                    <a:pt x="2961" y="93"/>
                    <a:pt x="2591" y="39"/>
                  </a:cubicBezTo>
                  <a:cubicBezTo>
                    <a:pt x="2424" y="24"/>
                    <a:pt x="2257" y="1"/>
                    <a:pt x="20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98;p48">
              <a:extLst>
                <a:ext uri="{FF2B5EF4-FFF2-40B4-BE49-F238E27FC236}">
                  <a16:creationId xmlns:a16="http://schemas.microsoft.com/office/drawing/2014/main" id="{4E5107D1-9099-488B-93B1-0FDDEF90483C}"/>
                </a:ext>
              </a:extLst>
            </p:cNvPr>
            <p:cNvSpPr/>
            <p:nvPr/>
          </p:nvSpPr>
          <p:spPr>
            <a:xfrm>
              <a:off x="4124516" y="3166696"/>
              <a:ext cx="774029" cy="394460"/>
            </a:xfrm>
            <a:custGeom>
              <a:avLst/>
              <a:gdLst/>
              <a:ahLst/>
              <a:cxnLst/>
              <a:rect l="l" t="t" r="r" b="b"/>
              <a:pathLst>
                <a:path w="13983" h="7126" extrusionOk="0">
                  <a:moveTo>
                    <a:pt x="13140" y="0"/>
                  </a:moveTo>
                  <a:cubicBezTo>
                    <a:pt x="13123" y="0"/>
                    <a:pt x="13106" y="3"/>
                    <a:pt x="13087" y="9"/>
                  </a:cubicBezTo>
                  <a:cubicBezTo>
                    <a:pt x="12914" y="33"/>
                    <a:pt x="12765" y="63"/>
                    <a:pt x="12615" y="63"/>
                  </a:cubicBezTo>
                  <a:cubicBezTo>
                    <a:pt x="12412" y="63"/>
                    <a:pt x="12215" y="111"/>
                    <a:pt x="12018" y="135"/>
                  </a:cubicBezTo>
                  <a:cubicBezTo>
                    <a:pt x="11421" y="135"/>
                    <a:pt x="10824" y="260"/>
                    <a:pt x="10251" y="362"/>
                  </a:cubicBezTo>
                  <a:cubicBezTo>
                    <a:pt x="9726" y="433"/>
                    <a:pt x="9230" y="511"/>
                    <a:pt x="8711" y="511"/>
                  </a:cubicBezTo>
                  <a:lnTo>
                    <a:pt x="6795" y="511"/>
                  </a:lnTo>
                  <a:cubicBezTo>
                    <a:pt x="6741" y="511"/>
                    <a:pt x="6693" y="511"/>
                    <a:pt x="6645" y="535"/>
                  </a:cubicBezTo>
                  <a:cubicBezTo>
                    <a:pt x="6269" y="535"/>
                    <a:pt x="5910" y="575"/>
                    <a:pt x="5545" y="575"/>
                  </a:cubicBezTo>
                  <a:cubicBezTo>
                    <a:pt x="5423" y="575"/>
                    <a:pt x="5301" y="571"/>
                    <a:pt x="5177" y="559"/>
                  </a:cubicBezTo>
                  <a:cubicBezTo>
                    <a:pt x="4383" y="511"/>
                    <a:pt x="3583" y="481"/>
                    <a:pt x="2789" y="481"/>
                  </a:cubicBezTo>
                  <a:cubicBezTo>
                    <a:pt x="2600" y="471"/>
                    <a:pt x="2412" y="466"/>
                    <a:pt x="2221" y="466"/>
                  </a:cubicBezTo>
                  <a:cubicBezTo>
                    <a:pt x="1935" y="466"/>
                    <a:pt x="1645" y="479"/>
                    <a:pt x="1344" y="511"/>
                  </a:cubicBezTo>
                  <a:cubicBezTo>
                    <a:pt x="1123" y="535"/>
                    <a:pt x="896" y="511"/>
                    <a:pt x="675" y="582"/>
                  </a:cubicBezTo>
                  <a:cubicBezTo>
                    <a:pt x="401" y="684"/>
                    <a:pt x="252" y="833"/>
                    <a:pt x="78" y="1030"/>
                  </a:cubicBezTo>
                  <a:cubicBezTo>
                    <a:pt x="25" y="1108"/>
                    <a:pt x="1" y="1179"/>
                    <a:pt x="102" y="1227"/>
                  </a:cubicBezTo>
                  <a:cubicBezTo>
                    <a:pt x="174" y="1281"/>
                    <a:pt x="150" y="1329"/>
                    <a:pt x="126" y="1406"/>
                  </a:cubicBezTo>
                  <a:cubicBezTo>
                    <a:pt x="78" y="1651"/>
                    <a:pt x="55" y="1902"/>
                    <a:pt x="102" y="2153"/>
                  </a:cubicBezTo>
                  <a:cubicBezTo>
                    <a:pt x="252" y="2750"/>
                    <a:pt x="377" y="3317"/>
                    <a:pt x="502" y="3914"/>
                  </a:cubicBezTo>
                  <a:cubicBezTo>
                    <a:pt x="574" y="4242"/>
                    <a:pt x="622" y="4564"/>
                    <a:pt x="771" y="4863"/>
                  </a:cubicBezTo>
                  <a:cubicBezTo>
                    <a:pt x="1022" y="5358"/>
                    <a:pt x="1296" y="5884"/>
                    <a:pt x="1643" y="6302"/>
                  </a:cubicBezTo>
                  <a:cubicBezTo>
                    <a:pt x="1744" y="6403"/>
                    <a:pt x="1816" y="6481"/>
                    <a:pt x="1941" y="6528"/>
                  </a:cubicBezTo>
                  <a:cubicBezTo>
                    <a:pt x="2365" y="6702"/>
                    <a:pt x="2789" y="6779"/>
                    <a:pt x="3237" y="6827"/>
                  </a:cubicBezTo>
                  <a:cubicBezTo>
                    <a:pt x="3583" y="6851"/>
                    <a:pt x="3905" y="6899"/>
                    <a:pt x="4234" y="6928"/>
                  </a:cubicBezTo>
                  <a:cubicBezTo>
                    <a:pt x="4532" y="6970"/>
                    <a:pt x="4831" y="7029"/>
                    <a:pt x="5150" y="7029"/>
                  </a:cubicBezTo>
                  <a:cubicBezTo>
                    <a:pt x="5200" y="7029"/>
                    <a:pt x="5251" y="7027"/>
                    <a:pt x="5302" y="7024"/>
                  </a:cubicBezTo>
                  <a:cubicBezTo>
                    <a:pt x="5499" y="7024"/>
                    <a:pt x="5696" y="7024"/>
                    <a:pt x="5899" y="7048"/>
                  </a:cubicBezTo>
                  <a:cubicBezTo>
                    <a:pt x="6323" y="7078"/>
                    <a:pt x="6741" y="7125"/>
                    <a:pt x="7165" y="7125"/>
                  </a:cubicBezTo>
                  <a:cubicBezTo>
                    <a:pt x="7487" y="7125"/>
                    <a:pt x="7839" y="7048"/>
                    <a:pt x="8162" y="7048"/>
                  </a:cubicBezTo>
                  <a:cubicBezTo>
                    <a:pt x="8681" y="7048"/>
                    <a:pt x="9206" y="6952"/>
                    <a:pt x="9756" y="6928"/>
                  </a:cubicBezTo>
                  <a:cubicBezTo>
                    <a:pt x="9840" y="6928"/>
                    <a:pt x="9925" y="6932"/>
                    <a:pt x="10010" y="6932"/>
                  </a:cubicBezTo>
                  <a:cubicBezTo>
                    <a:pt x="10149" y="6932"/>
                    <a:pt x="10288" y="6923"/>
                    <a:pt x="10424" y="6875"/>
                  </a:cubicBezTo>
                  <a:cubicBezTo>
                    <a:pt x="10651" y="6779"/>
                    <a:pt x="10872" y="6749"/>
                    <a:pt x="11099" y="6654"/>
                  </a:cubicBezTo>
                  <a:cubicBezTo>
                    <a:pt x="11147" y="6642"/>
                    <a:pt x="11202" y="6642"/>
                    <a:pt x="11255" y="6642"/>
                  </a:cubicBezTo>
                  <a:cubicBezTo>
                    <a:pt x="11308" y="6642"/>
                    <a:pt x="11359" y="6642"/>
                    <a:pt x="11397" y="6630"/>
                  </a:cubicBezTo>
                  <a:cubicBezTo>
                    <a:pt x="11594" y="6552"/>
                    <a:pt x="11744" y="6481"/>
                    <a:pt x="11869" y="6355"/>
                  </a:cubicBezTo>
                  <a:cubicBezTo>
                    <a:pt x="12293" y="6003"/>
                    <a:pt x="12711" y="5657"/>
                    <a:pt x="12914" y="5108"/>
                  </a:cubicBezTo>
                  <a:cubicBezTo>
                    <a:pt x="13009" y="4887"/>
                    <a:pt x="13111" y="4636"/>
                    <a:pt x="13135" y="4391"/>
                  </a:cubicBezTo>
                  <a:cubicBezTo>
                    <a:pt x="13135" y="4188"/>
                    <a:pt x="13159" y="3991"/>
                    <a:pt x="13236" y="3818"/>
                  </a:cubicBezTo>
                  <a:cubicBezTo>
                    <a:pt x="13260" y="3764"/>
                    <a:pt x="13284" y="3693"/>
                    <a:pt x="13284" y="3645"/>
                  </a:cubicBezTo>
                  <a:cubicBezTo>
                    <a:pt x="13385" y="3347"/>
                    <a:pt x="13409" y="3048"/>
                    <a:pt x="13511" y="2773"/>
                  </a:cubicBezTo>
                  <a:cubicBezTo>
                    <a:pt x="13660" y="2397"/>
                    <a:pt x="13756" y="2027"/>
                    <a:pt x="13857" y="1627"/>
                  </a:cubicBezTo>
                  <a:cubicBezTo>
                    <a:pt x="13935" y="1430"/>
                    <a:pt x="13982" y="1227"/>
                    <a:pt x="13935" y="1006"/>
                  </a:cubicBezTo>
                  <a:cubicBezTo>
                    <a:pt x="13905" y="929"/>
                    <a:pt x="13857" y="929"/>
                    <a:pt x="13833" y="905"/>
                  </a:cubicBezTo>
                  <a:cubicBezTo>
                    <a:pt x="13809" y="857"/>
                    <a:pt x="13959" y="857"/>
                    <a:pt x="13935" y="756"/>
                  </a:cubicBezTo>
                  <a:cubicBezTo>
                    <a:pt x="13935" y="732"/>
                    <a:pt x="13935" y="684"/>
                    <a:pt x="13905" y="630"/>
                  </a:cubicBezTo>
                  <a:cubicBezTo>
                    <a:pt x="13857" y="660"/>
                    <a:pt x="13857" y="708"/>
                    <a:pt x="13809" y="732"/>
                  </a:cubicBezTo>
                  <a:cubicBezTo>
                    <a:pt x="13785" y="582"/>
                    <a:pt x="13732" y="457"/>
                    <a:pt x="13708" y="308"/>
                  </a:cubicBezTo>
                  <a:cubicBezTo>
                    <a:pt x="13684" y="260"/>
                    <a:pt x="13660" y="182"/>
                    <a:pt x="13582" y="182"/>
                  </a:cubicBezTo>
                  <a:cubicBezTo>
                    <a:pt x="13564" y="187"/>
                    <a:pt x="13545" y="189"/>
                    <a:pt x="13528" y="189"/>
                  </a:cubicBezTo>
                  <a:cubicBezTo>
                    <a:pt x="13429" y="189"/>
                    <a:pt x="13350" y="124"/>
                    <a:pt x="13284" y="63"/>
                  </a:cubicBezTo>
                  <a:cubicBezTo>
                    <a:pt x="13231" y="23"/>
                    <a:pt x="13188" y="0"/>
                    <a:pt x="131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899;p48">
              <a:extLst>
                <a:ext uri="{FF2B5EF4-FFF2-40B4-BE49-F238E27FC236}">
                  <a16:creationId xmlns:a16="http://schemas.microsoft.com/office/drawing/2014/main" id="{7A26666F-EE55-45C1-B708-87E850A66F23}"/>
                </a:ext>
              </a:extLst>
            </p:cNvPr>
            <p:cNvSpPr/>
            <p:nvPr/>
          </p:nvSpPr>
          <p:spPr>
            <a:xfrm>
              <a:off x="4284490" y="3607427"/>
              <a:ext cx="546631" cy="492936"/>
            </a:xfrm>
            <a:custGeom>
              <a:avLst/>
              <a:gdLst/>
              <a:ahLst/>
              <a:cxnLst/>
              <a:rect l="l" t="t" r="r" b="b"/>
              <a:pathLst>
                <a:path w="9875" h="8905" extrusionOk="0">
                  <a:moveTo>
                    <a:pt x="8359" y="0"/>
                  </a:moveTo>
                  <a:cubicBezTo>
                    <a:pt x="8267" y="0"/>
                    <a:pt x="8175" y="4"/>
                    <a:pt x="8084" y="11"/>
                  </a:cubicBezTo>
                  <a:cubicBezTo>
                    <a:pt x="7636" y="59"/>
                    <a:pt x="7212" y="107"/>
                    <a:pt x="6764" y="160"/>
                  </a:cubicBezTo>
                  <a:cubicBezTo>
                    <a:pt x="6702" y="172"/>
                    <a:pt x="6639" y="178"/>
                    <a:pt x="6576" y="178"/>
                  </a:cubicBezTo>
                  <a:cubicBezTo>
                    <a:pt x="6514" y="178"/>
                    <a:pt x="6451" y="172"/>
                    <a:pt x="6388" y="160"/>
                  </a:cubicBezTo>
                  <a:cubicBezTo>
                    <a:pt x="6042" y="83"/>
                    <a:pt x="5696" y="59"/>
                    <a:pt x="5320" y="59"/>
                  </a:cubicBezTo>
                  <a:cubicBezTo>
                    <a:pt x="4949" y="35"/>
                    <a:pt x="4549" y="35"/>
                    <a:pt x="4149" y="35"/>
                  </a:cubicBezTo>
                  <a:cubicBezTo>
                    <a:pt x="3732" y="59"/>
                    <a:pt x="3284" y="107"/>
                    <a:pt x="2860" y="160"/>
                  </a:cubicBezTo>
                  <a:cubicBezTo>
                    <a:pt x="2690" y="190"/>
                    <a:pt x="2520" y="210"/>
                    <a:pt x="2351" y="210"/>
                  </a:cubicBezTo>
                  <a:cubicBezTo>
                    <a:pt x="2246" y="210"/>
                    <a:pt x="2141" y="203"/>
                    <a:pt x="2036" y="184"/>
                  </a:cubicBezTo>
                  <a:cubicBezTo>
                    <a:pt x="1738" y="131"/>
                    <a:pt x="1463" y="59"/>
                    <a:pt x="1164" y="35"/>
                  </a:cubicBezTo>
                  <a:cubicBezTo>
                    <a:pt x="1134" y="33"/>
                    <a:pt x="1105" y="31"/>
                    <a:pt x="1076" y="31"/>
                  </a:cubicBezTo>
                  <a:cubicBezTo>
                    <a:pt x="826" y="31"/>
                    <a:pt x="646" y="124"/>
                    <a:pt x="448" y="280"/>
                  </a:cubicBezTo>
                  <a:cubicBezTo>
                    <a:pt x="394" y="310"/>
                    <a:pt x="347" y="381"/>
                    <a:pt x="370" y="405"/>
                  </a:cubicBezTo>
                  <a:cubicBezTo>
                    <a:pt x="448" y="608"/>
                    <a:pt x="347" y="757"/>
                    <a:pt x="245" y="877"/>
                  </a:cubicBezTo>
                  <a:cubicBezTo>
                    <a:pt x="221" y="907"/>
                    <a:pt x="221" y="954"/>
                    <a:pt x="197" y="978"/>
                  </a:cubicBezTo>
                  <a:cubicBezTo>
                    <a:pt x="120" y="1277"/>
                    <a:pt x="72" y="1551"/>
                    <a:pt x="96" y="1850"/>
                  </a:cubicBezTo>
                  <a:cubicBezTo>
                    <a:pt x="150" y="2071"/>
                    <a:pt x="197" y="2322"/>
                    <a:pt x="472" y="2423"/>
                  </a:cubicBezTo>
                  <a:cubicBezTo>
                    <a:pt x="544" y="2447"/>
                    <a:pt x="544" y="2519"/>
                    <a:pt x="496" y="2572"/>
                  </a:cubicBezTo>
                  <a:cubicBezTo>
                    <a:pt x="299" y="2745"/>
                    <a:pt x="197" y="2996"/>
                    <a:pt x="120" y="3217"/>
                  </a:cubicBezTo>
                  <a:cubicBezTo>
                    <a:pt x="0" y="3665"/>
                    <a:pt x="150" y="3963"/>
                    <a:pt x="520" y="4136"/>
                  </a:cubicBezTo>
                  <a:cubicBezTo>
                    <a:pt x="597" y="4160"/>
                    <a:pt x="669" y="4214"/>
                    <a:pt x="770" y="4214"/>
                  </a:cubicBezTo>
                  <a:cubicBezTo>
                    <a:pt x="896" y="4214"/>
                    <a:pt x="920" y="4238"/>
                    <a:pt x="866" y="4363"/>
                  </a:cubicBezTo>
                  <a:cubicBezTo>
                    <a:pt x="842" y="4513"/>
                    <a:pt x="770" y="4638"/>
                    <a:pt x="669" y="4733"/>
                  </a:cubicBezTo>
                  <a:cubicBezTo>
                    <a:pt x="347" y="5032"/>
                    <a:pt x="221" y="5384"/>
                    <a:pt x="347" y="5802"/>
                  </a:cubicBezTo>
                  <a:cubicBezTo>
                    <a:pt x="370" y="5880"/>
                    <a:pt x="347" y="5981"/>
                    <a:pt x="299" y="6029"/>
                  </a:cubicBezTo>
                  <a:cubicBezTo>
                    <a:pt x="120" y="6226"/>
                    <a:pt x="120" y="6453"/>
                    <a:pt x="120" y="6674"/>
                  </a:cubicBezTo>
                  <a:cubicBezTo>
                    <a:pt x="120" y="6727"/>
                    <a:pt x="120" y="6751"/>
                    <a:pt x="150" y="6799"/>
                  </a:cubicBezTo>
                  <a:cubicBezTo>
                    <a:pt x="221" y="6972"/>
                    <a:pt x="370" y="7121"/>
                    <a:pt x="520" y="7247"/>
                  </a:cubicBezTo>
                  <a:cubicBezTo>
                    <a:pt x="567" y="7294"/>
                    <a:pt x="597" y="7324"/>
                    <a:pt x="621" y="7396"/>
                  </a:cubicBezTo>
                  <a:cubicBezTo>
                    <a:pt x="818" y="8094"/>
                    <a:pt x="1266" y="8542"/>
                    <a:pt x="1988" y="8739"/>
                  </a:cubicBezTo>
                  <a:cubicBezTo>
                    <a:pt x="2437" y="8871"/>
                    <a:pt x="2899" y="8904"/>
                    <a:pt x="3359" y="8904"/>
                  </a:cubicBezTo>
                  <a:cubicBezTo>
                    <a:pt x="3584" y="8904"/>
                    <a:pt x="3808" y="8896"/>
                    <a:pt x="4030" y="8888"/>
                  </a:cubicBezTo>
                  <a:lnTo>
                    <a:pt x="4126" y="8888"/>
                  </a:lnTo>
                  <a:cubicBezTo>
                    <a:pt x="4424" y="8841"/>
                    <a:pt x="4723" y="8763"/>
                    <a:pt x="5021" y="8691"/>
                  </a:cubicBezTo>
                  <a:cubicBezTo>
                    <a:pt x="5057" y="8673"/>
                    <a:pt x="5089" y="8664"/>
                    <a:pt x="5118" y="8664"/>
                  </a:cubicBezTo>
                  <a:cubicBezTo>
                    <a:pt x="5171" y="8664"/>
                    <a:pt x="5213" y="8693"/>
                    <a:pt x="5248" y="8739"/>
                  </a:cubicBezTo>
                  <a:cubicBezTo>
                    <a:pt x="5373" y="8841"/>
                    <a:pt x="5522" y="8865"/>
                    <a:pt x="5696" y="8865"/>
                  </a:cubicBezTo>
                  <a:cubicBezTo>
                    <a:pt x="5845" y="8865"/>
                    <a:pt x="5994" y="8787"/>
                    <a:pt x="6119" y="8787"/>
                  </a:cubicBezTo>
                  <a:cubicBezTo>
                    <a:pt x="6168" y="8793"/>
                    <a:pt x="6216" y="8796"/>
                    <a:pt x="6264" y="8796"/>
                  </a:cubicBezTo>
                  <a:cubicBezTo>
                    <a:pt x="6439" y="8796"/>
                    <a:pt x="6615" y="8763"/>
                    <a:pt x="6788" y="8763"/>
                  </a:cubicBezTo>
                  <a:cubicBezTo>
                    <a:pt x="6811" y="8770"/>
                    <a:pt x="6831" y="8773"/>
                    <a:pt x="6850" y="8773"/>
                  </a:cubicBezTo>
                  <a:cubicBezTo>
                    <a:pt x="6896" y="8773"/>
                    <a:pt x="6934" y="8756"/>
                    <a:pt x="6985" y="8739"/>
                  </a:cubicBezTo>
                  <a:cubicBezTo>
                    <a:pt x="7684" y="8417"/>
                    <a:pt x="8233" y="7969"/>
                    <a:pt x="8478" y="7223"/>
                  </a:cubicBezTo>
                  <a:cubicBezTo>
                    <a:pt x="8531" y="7074"/>
                    <a:pt x="8603" y="6972"/>
                    <a:pt x="8752" y="6948"/>
                  </a:cubicBezTo>
                  <a:cubicBezTo>
                    <a:pt x="8878" y="6948"/>
                    <a:pt x="8979" y="6900"/>
                    <a:pt x="9075" y="6877"/>
                  </a:cubicBezTo>
                  <a:cubicBezTo>
                    <a:pt x="9254" y="6799"/>
                    <a:pt x="9373" y="6727"/>
                    <a:pt x="9475" y="6578"/>
                  </a:cubicBezTo>
                  <a:cubicBezTo>
                    <a:pt x="9576" y="6429"/>
                    <a:pt x="9672" y="6280"/>
                    <a:pt x="9600" y="6077"/>
                  </a:cubicBezTo>
                  <a:cubicBezTo>
                    <a:pt x="9498" y="5880"/>
                    <a:pt x="9403" y="5653"/>
                    <a:pt x="9152" y="5581"/>
                  </a:cubicBezTo>
                  <a:cubicBezTo>
                    <a:pt x="9075" y="5581"/>
                    <a:pt x="9003" y="5533"/>
                    <a:pt x="8925" y="5504"/>
                  </a:cubicBezTo>
                  <a:cubicBezTo>
                    <a:pt x="8878" y="5480"/>
                    <a:pt x="8776" y="5504"/>
                    <a:pt x="8752" y="5408"/>
                  </a:cubicBezTo>
                  <a:cubicBezTo>
                    <a:pt x="8728" y="5307"/>
                    <a:pt x="8728" y="5205"/>
                    <a:pt x="8776" y="5110"/>
                  </a:cubicBezTo>
                  <a:cubicBezTo>
                    <a:pt x="8806" y="5086"/>
                    <a:pt x="8830" y="5056"/>
                    <a:pt x="8854" y="5056"/>
                  </a:cubicBezTo>
                  <a:cubicBezTo>
                    <a:pt x="9104" y="4710"/>
                    <a:pt x="9128" y="4286"/>
                    <a:pt x="8830" y="3862"/>
                  </a:cubicBezTo>
                  <a:cubicBezTo>
                    <a:pt x="8657" y="3617"/>
                    <a:pt x="8430" y="3468"/>
                    <a:pt x="8233" y="3241"/>
                  </a:cubicBezTo>
                  <a:cubicBezTo>
                    <a:pt x="8382" y="3145"/>
                    <a:pt x="8531" y="2996"/>
                    <a:pt x="8507" y="2817"/>
                  </a:cubicBezTo>
                  <a:cubicBezTo>
                    <a:pt x="8507" y="2668"/>
                    <a:pt x="8555" y="2572"/>
                    <a:pt x="8579" y="2447"/>
                  </a:cubicBezTo>
                  <a:cubicBezTo>
                    <a:pt x="8627" y="2345"/>
                    <a:pt x="8657" y="2220"/>
                    <a:pt x="8657" y="2125"/>
                  </a:cubicBezTo>
                  <a:cubicBezTo>
                    <a:pt x="8657" y="1999"/>
                    <a:pt x="8704" y="1951"/>
                    <a:pt x="8806" y="1922"/>
                  </a:cubicBezTo>
                  <a:cubicBezTo>
                    <a:pt x="8854" y="1898"/>
                    <a:pt x="8901" y="1874"/>
                    <a:pt x="8955" y="1874"/>
                  </a:cubicBezTo>
                  <a:cubicBezTo>
                    <a:pt x="9128" y="1772"/>
                    <a:pt x="9325" y="1748"/>
                    <a:pt x="9475" y="1623"/>
                  </a:cubicBezTo>
                  <a:cubicBezTo>
                    <a:pt x="9624" y="1551"/>
                    <a:pt x="9773" y="1426"/>
                    <a:pt x="9797" y="1277"/>
                  </a:cubicBezTo>
                  <a:cubicBezTo>
                    <a:pt x="9851" y="1002"/>
                    <a:pt x="9875" y="704"/>
                    <a:pt x="9672" y="459"/>
                  </a:cubicBezTo>
                  <a:cubicBezTo>
                    <a:pt x="9552" y="310"/>
                    <a:pt x="9403" y="160"/>
                    <a:pt x="9200" y="107"/>
                  </a:cubicBezTo>
                  <a:cubicBezTo>
                    <a:pt x="8921" y="35"/>
                    <a:pt x="8639" y="0"/>
                    <a:pt x="8359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900;p48">
              <a:extLst>
                <a:ext uri="{FF2B5EF4-FFF2-40B4-BE49-F238E27FC236}">
                  <a16:creationId xmlns:a16="http://schemas.microsoft.com/office/drawing/2014/main" id="{7617C62D-79D1-490B-9C70-D6904200FAB3}"/>
                </a:ext>
              </a:extLst>
            </p:cNvPr>
            <p:cNvSpPr/>
            <p:nvPr/>
          </p:nvSpPr>
          <p:spPr>
            <a:xfrm>
              <a:off x="4086210" y="2234972"/>
              <a:ext cx="134900" cy="2989"/>
            </a:xfrm>
            <a:custGeom>
              <a:avLst/>
              <a:gdLst/>
              <a:ahLst/>
              <a:cxnLst/>
              <a:rect l="l" t="t" r="r" b="b"/>
              <a:pathLst>
                <a:path w="2437" h="54" extrusionOk="0">
                  <a:moveTo>
                    <a:pt x="0" y="0"/>
                  </a:moveTo>
                  <a:lnTo>
                    <a:pt x="0" y="54"/>
                  </a:lnTo>
                  <a:lnTo>
                    <a:pt x="2436" y="54"/>
                  </a:lnTo>
                  <a:lnTo>
                    <a:pt x="2436" y="0"/>
                  </a:ln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901;p48">
              <a:extLst>
                <a:ext uri="{FF2B5EF4-FFF2-40B4-BE49-F238E27FC236}">
                  <a16:creationId xmlns:a16="http://schemas.microsoft.com/office/drawing/2014/main" id="{E7842E41-76D7-4D48-90A1-06BECC64ED7A}"/>
                </a:ext>
              </a:extLst>
            </p:cNvPr>
            <p:cNvSpPr/>
            <p:nvPr/>
          </p:nvSpPr>
          <p:spPr>
            <a:xfrm>
              <a:off x="3547911" y="1761520"/>
              <a:ext cx="126597" cy="103791"/>
            </a:xfrm>
            <a:custGeom>
              <a:avLst/>
              <a:gdLst/>
              <a:ahLst/>
              <a:cxnLst/>
              <a:rect l="l" t="t" r="r" b="b"/>
              <a:pathLst>
                <a:path w="2287" h="1875" extrusionOk="0">
                  <a:moveTo>
                    <a:pt x="269" y="1"/>
                  </a:moveTo>
                  <a:cubicBezTo>
                    <a:pt x="120" y="25"/>
                    <a:pt x="48" y="102"/>
                    <a:pt x="24" y="198"/>
                  </a:cubicBezTo>
                  <a:cubicBezTo>
                    <a:pt x="0" y="299"/>
                    <a:pt x="48" y="347"/>
                    <a:pt x="197" y="449"/>
                  </a:cubicBezTo>
                  <a:cubicBezTo>
                    <a:pt x="323" y="520"/>
                    <a:pt x="448" y="598"/>
                    <a:pt x="567" y="699"/>
                  </a:cubicBezTo>
                  <a:cubicBezTo>
                    <a:pt x="746" y="873"/>
                    <a:pt x="896" y="1046"/>
                    <a:pt x="1069" y="1195"/>
                  </a:cubicBezTo>
                  <a:cubicBezTo>
                    <a:pt x="1367" y="1392"/>
                    <a:pt x="1666" y="1619"/>
                    <a:pt x="1940" y="1816"/>
                  </a:cubicBezTo>
                  <a:cubicBezTo>
                    <a:pt x="1988" y="1840"/>
                    <a:pt x="2012" y="1864"/>
                    <a:pt x="2060" y="1864"/>
                  </a:cubicBezTo>
                  <a:cubicBezTo>
                    <a:pt x="2089" y="1871"/>
                    <a:pt x="2116" y="1874"/>
                    <a:pt x="2141" y="1874"/>
                  </a:cubicBezTo>
                  <a:cubicBezTo>
                    <a:pt x="2219" y="1874"/>
                    <a:pt x="2268" y="1835"/>
                    <a:pt x="2287" y="1744"/>
                  </a:cubicBezTo>
                  <a:cubicBezTo>
                    <a:pt x="2287" y="1595"/>
                    <a:pt x="2209" y="1517"/>
                    <a:pt x="2137" y="1446"/>
                  </a:cubicBezTo>
                  <a:cubicBezTo>
                    <a:pt x="1839" y="1195"/>
                    <a:pt x="1564" y="944"/>
                    <a:pt x="1266" y="723"/>
                  </a:cubicBezTo>
                  <a:cubicBezTo>
                    <a:pt x="1045" y="520"/>
                    <a:pt x="794" y="347"/>
                    <a:pt x="544" y="174"/>
                  </a:cubicBezTo>
                  <a:cubicBezTo>
                    <a:pt x="496" y="126"/>
                    <a:pt x="448" y="73"/>
                    <a:pt x="39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902;p48">
              <a:extLst>
                <a:ext uri="{FF2B5EF4-FFF2-40B4-BE49-F238E27FC236}">
                  <a16:creationId xmlns:a16="http://schemas.microsoft.com/office/drawing/2014/main" id="{659830F8-E34A-4A06-96FE-1339D8438456}"/>
                </a:ext>
              </a:extLst>
            </p:cNvPr>
            <p:cNvSpPr/>
            <p:nvPr/>
          </p:nvSpPr>
          <p:spPr>
            <a:xfrm>
              <a:off x="3921487" y="1315079"/>
              <a:ext cx="96539" cy="142318"/>
            </a:xfrm>
            <a:custGeom>
              <a:avLst/>
              <a:gdLst/>
              <a:ahLst/>
              <a:cxnLst/>
              <a:rect l="l" t="t" r="r" b="b"/>
              <a:pathLst>
                <a:path w="1744" h="2571" extrusionOk="0">
                  <a:moveTo>
                    <a:pt x="223" y="0"/>
                  </a:moveTo>
                  <a:cubicBezTo>
                    <a:pt x="200" y="0"/>
                    <a:pt x="175" y="3"/>
                    <a:pt x="150" y="9"/>
                  </a:cubicBezTo>
                  <a:cubicBezTo>
                    <a:pt x="54" y="33"/>
                    <a:pt x="24" y="87"/>
                    <a:pt x="24" y="182"/>
                  </a:cubicBezTo>
                  <a:cubicBezTo>
                    <a:pt x="0" y="284"/>
                    <a:pt x="54" y="385"/>
                    <a:pt x="126" y="481"/>
                  </a:cubicBezTo>
                  <a:cubicBezTo>
                    <a:pt x="323" y="803"/>
                    <a:pt x="550" y="1131"/>
                    <a:pt x="747" y="1430"/>
                  </a:cubicBezTo>
                  <a:cubicBezTo>
                    <a:pt x="950" y="1728"/>
                    <a:pt x="1123" y="2051"/>
                    <a:pt x="1296" y="2349"/>
                  </a:cubicBezTo>
                  <a:cubicBezTo>
                    <a:pt x="1368" y="2421"/>
                    <a:pt x="1421" y="2499"/>
                    <a:pt x="1493" y="2570"/>
                  </a:cubicBezTo>
                  <a:cubicBezTo>
                    <a:pt x="1696" y="2499"/>
                    <a:pt x="1744" y="2421"/>
                    <a:pt x="1666" y="2248"/>
                  </a:cubicBezTo>
                  <a:cubicBezTo>
                    <a:pt x="1618" y="2146"/>
                    <a:pt x="1571" y="2051"/>
                    <a:pt x="1517" y="1973"/>
                  </a:cubicBezTo>
                  <a:cubicBezTo>
                    <a:pt x="1218" y="1478"/>
                    <a:pt x="920" y="982"/>
                    <a:pt x="597" y="481"/>
                  </a:cubicBezTo>
                  <a:cubicBezTo>
                    <a:pt x="526" y="355"/>
                    <a:pt x="424" y="260"/>
                    <a:pt x="377" y="87"/>
                  </a:cubicBezTo>
                  <a:cubicBezTo>
                    <a:pt x="359" y="28"/>
                    <a:pt x="296" y="0"/>
                    <a:pt x="2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903;p48">
              <a:extLst>
                <a:ext uri="{FF2B5EF4-FFF2-40B4-BE49-F238E27FC236}">
                  <a16:creationId xmlns:a16="http://schemas.microsoft.com/office/drawing/2014/main" id="{CD89A422-5F01-4852-B74A-786440E1827D}"/>
                </a:ext>
              </a:extLst>
            </p:cNvPr>
            <p:cNvSpPr/>
            <p:nvPr/>
          </p:nvSpPr>
          <p:spPr>
            <a:xfrm>
              <a:off x="4488868" y="1182710"/>
              <a:ext cx="24854" cy="158371"/>
            </a:xfrm>
            <a:custGeom>
              <a:avLst/>
              <a:gdLst/>
              <a:ahLst/>
              <a:cxnLst/>
              <a:rect l="l" t="t" r="r" b="b"/>
              <a:pathLst>
                <a:path w="449" h="2861" extrusionOk="0">
                  <a:moveTo>
                    <a:pt x="228" y="1"/>
                  </a:moveTo>
                  <a:cubicBezTo>
                    <a:pt x="78" y="72"/>
                    <a:pt x="31" y="150"/>
                    <a:pt x="1" y="299"/>
                  </a:cubicBezTo>
                  <a:lnTo>
                    <a:pt x="1" y="699"/>
                  </a:lnTo>
                  <a:cubicBezTo>
                    <a:pt x="1" y="944"/>
                    <a:pt x="31" y="1171"/>
                    <a:pt x="31" y="1415"/>
                  </a:cubicBezTo>
                  <a:cubicBezTo>
                    <a:pt x="54" y="1744"/>
                    <a:pt x="54" y="2090"/>
                    <a:pt x="54" y="2412"/>
                  </a:cubicBezTo>
                  <a:cubicBezTo>
                    <a:pt x="54" y="2514"/>
                    <a:pt x="54" y="2586"/>
                    <a:pt x="78" y="2687"/>
                  </a:cubicBezTo>
                  <a:cubicBezTo>
                    <a:pt x="102" y="2788"/>
                    <a:pt x="126" y="2860"/>
                    <a:pt x="251" y="2860"/>
                  </a:cubicBezTo>
                  <a:cubicBezTo>
                    <a:pt x="353" y="2860"/>
                    <a:pt x="425" y="2759"/>
                    <a:pt x="425" y="2663"/>
                  </a:cubicBezTo>
                  <a:lnTo>
                    <a:pt x="425" y="2460"/>
                  </a:lnTo>
                  <a:cubicBezTo>
                    <a:pt x="448" y="1744"/>
                    <a:pt x="401" y="1021"/>
                    <a:pt x="353" y="299"/>
                  </a:cubicBezTo>
                  <a:cubicBezTo>
                    <a:pt x="353" y="198"/>
                    <a:pt x="353" y="72"/>
                    <a:pt x="22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904;p48">
              <a:extLst>
                <a:ext uri="{FF2B5EF4-FFF2-40B4-BE49-F238E27FC236}">
                  <a16:creationId xmlns:a16="http://schemas.microsoft.com/office/drawing/2014/main" id="{F088C9AF-AB37-4754-855B-BB2468F7F706}"/>
                </a:ext>
              </a:extLst>
            </p:cNvPr>
            <p:cNvSpPr/>
            <p:nvPr/>
          </p:nvSpPr>
          <p:spPr>
            <a:xfrm>
              <a:off x="5238525" y="1457401"/>
              <a:ext cx="113478" cy="99584"/>
            </a:xfrm>
            <a:custGeom>
              <a:avLst/>
              <a:gdLst/>
              <a:ahLst/>
              <a:cxnLst/>
              <a:rect l="l" t="t" r="r" b="b"/>
              <a:pathLst>
                <a:path w="2050" h="1799" extrusionOk="0">
                  <a:moveTo>
                    <a:pt x="1913" y="0"/>
                  </a:moveTo>
                  <a:cubicBezTo>
                    <a:pt x="1898" y="0"/>
                    <a:pt x="1881" y="2"/>
                    <a:pt x="1863" y="5"/>
                  </a:cubicBezTo>
                  <a:cubicBezTo>
                    <a:pt x="1738" y="29"/>
                    <a:pt x="1613" y="77"/>
                    <a:pt x="1541" y="155"/>
                  </a:cubicBezTo>
                  <a:cubicBezTo>
                    <a:pt x="1219" y="399"/>
                    <a:pt x="944" y="698"/>
                    <a:pt x="622" y="973"/>
                  </a:cubicBezTo>
                  <a:cubicBezTo>
                    <a:pt x="496" y="1098"/>
                    <a:pt x="371" y="1223"/>
                    <a:pt x="222" y="1319"/>
                  </a:cubicBezTo>
                  <a:cubicBezTo>
                    <a:pt x="120" y="1396"/>
                    <a:pt x="25" y="1498"/>
                    <a:pt x="1" y="1617"/>
                  </a:cubicBezTo>
                  <a:cubicBezTo>
                    <a:pt x="83" y="1743"/>
                    <a:pt x="135" y="1799"/>
                    <a:pt x="197" y="1799"/>
                  </a:cubicBezTo>
                  <a:cubicBezTo>
                    <a:pt x="248" y="1799"/>
                    <a:pt x="307" y="1762"/>
                    <a:pt x="395" y="1695"/>
                  </a:cubicBezTo>
                  <a:cubicBezTo>
                    <a:pt x="449" y="1671"/>
                    <a:pt x="496" y="1647"/>
                    <a:pt x="520" y="1593"/>
                  </a:cubicBezTo>
                  <a:cubicBezTo>
                    <a:pt x="920" y="1223"/>
                    <a:pt x="1344" y="871"/>
                    <a:pt x="1738" y="501"/>
                  </a:cubicBezTo>
                  <a:cubicBezTo>
                    <a:pt x="1816" y="423"/>
                    <a:pt x="1911" y="328"/>
                    <a:pt x="1965" y="202"/>
                  </a:cubicBezTo>
                  <a:cubicBezTo>
                    <a:pt x="2049" y="92"/>
                    <a:pt x="2022" y="0"/>
                    <a:pt x="19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905;p48">
              <a:extLst>
                <a:ext uri="{FF2B5EF4-FFF2-40B4-BE49-F238E27FC236}">
                  <a16:creationId xmlns:a16="http://schemas.microsoft.com/office/drawing/2014/main" id="{CA2AE7AC-1866-474F-85E4-635875598531}"/>
                </a:ext>
              </a:extLst>
            </p:cNvPr>
            <p:cNvSpPr/>
            <p:nvPr/>
          </p:nvSpPr>
          <p:spPr>
            <a:xfrm>
              <a:off x="5321110" y="2656273"/>
              <a:ext cx="114419" cy="44450"/>
            </a:xfrm>
            <a:custGeom>
              <a:avLst/>
              <a:gdLst/>
              <a:ahLst/>
              <a:cxnLst/>
              <a:rect l="l" t="t" r="r" b="b"/>
              <a:pathLst>
                <a:path w="2067" h="803" extrusionOk="0">
                  <a:moveTo>
                    <a:pt x="174" y="1"/>
                  </a:moveTo>
                  <a:cubicBezTo>
                    <a:pt x="49" y="1"/>
                    <a:pt x="1" y="78"/>
                    <a:pt x="25" y="180"/>
                  </a:cubicBezTo>
                  <a:cubicBezTo>
                    <a:pt x="79" y="275"/>
                    <a:pt x="126" y="353"/>
                    <a:pt x="228" y="377"/>
                  </a:cubicBezTo>
                  <a:cubicBezTo>
                    <a:pt x="550" y="526"/>
                    <a:pt x="873" y="628"/>
                    <a:pt x="1195" y="699"/>
                  </a:cubicBezTo>
                  <a:cubicBezTo>
                    <a:pt x="1392" y="723"/>
                    <a:pt x="1619" y="777"/>
                    <a:pt x="1792" y="801"/>
                  </a:cubicBezTo>
                  <a:cubicBezTo>
                    <a:pt x="1826" y="801"/>
                    <a:pt x="1859" y="803"/>
                    <a:pt x="1889" y="803"/>
                  </a:cubicBezTo>
                  <a:cubicBezTo>
                    <a:pt x="1967" y="803"/>
                    <a:pt x="2025" y="790"/>
                    <a:pt x="2043" y="699"/>
                  </a:cubicBezTo>
                  <a:cubicBezTo>
                    <a:pt x="2067" y="598"/>
                    <a:pt x="2019" y="526"/>
                    <a:pt x="1893" y="449"/>
                  </a:cubicBezTo>
                  <a:cubicBezTo>
                    <a:pt x="1840" y="425"/>
                    <a:pt x="1792" y="401"/>
                    <a:pt x="1744" y="401"/>
                  </a:cubicBezTo>
                  <a:cubicBezTo>
                    <a:pt x="1541" y="329"/>
                    <a:pt x="1344" y="228"/>
                    <a:pt x="1123" y="204"/>
                  </a:cubicBezTo>
                  <a:cubicBezTo>
                    <a:pt x="825" y="126"/>
                    <a:pt x="496" y="78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906;p48">
              <a:extLst>
                <a:ext uri="{FF2B5EF4-FFF2-40B4-BE49-F238E27FC236}">
                  <a16:creationId xmlns:a16="http://schemas.microsoft.com/office/drawing/2014/main" id="{D4804AF1-E6B6-4554-ACCA-2F5F73DFC0DD}"/>
                </a:ext>
              </a:extLst>
            </p:cNvPr>
            <p:cNvSpPr/>
            <p:nvPr/>
          </p:nvSpPr>
          <p:spPr>
            <a:xfrm>
              <a:off x="5088511" y="3262680"/>
              <a:ext cx="113035" cy="42845"/>
            </a:xfrm>
            <a:custGeom>
              <a:avLst/>
              <a:gdLst/>
              <a:ahLst/>
              <a:cxnLst/>
              <a:rect l="l" t="t" r="r" b="b"/>
              <a:pathLst>
                <a:path w="2042" h="774" extrusionOk="0">
                  <a:moveTo>
                    <a:pt x="260" y="1"/>
                  </a:moveTo>
                  <a:cubicBezTo>
                    <a:pt x="179" y="1"/>
                    <a:pt x="99" y="19"/>
                    <a:pt x="24" y="66"/>
                  </a:cubicBezTo>
                  <a:cubicBezTo>
                    <a:pt x="0" y="144"/>
                    <a:pt x="48" y="216"/>
                    <a:pt x="102" y="269"/>
                  </a:cubicBezTo>
                  <a:cubicBezTo>
                    <a:pt x="149" y="269"/>
                    <a:pt x="197" y="293"/>
                    <a:pt x="221" y="317"/>
                  </a:cubicBezTo>
                  <a:cubicBezTo>
                    <a:pt x="322" y="490"/>
                    <a:pt x="520" y="490"/>
                    <a:pt x="699" y="538"/>
                  </a:cubicBezTo>
                  <a:cubicBezTo>
                    <a:pt x="818" y="592"/>
                    <a:pt x="943" y="616"/>
                    <a:pt x="1069" y="663"/>
                  </a:cubicBezTo>
                  <a:cubicBezTo>
                    <a:pt x="1261" y="741"/>
                    <a:pt x="1467" y="773"/>
                    <a:pt x="1674" y="773"/>
                  </a:cubicBezTo>
                  <a:cubicBezTo>
                    <a:pt x="1737" y="773"/>
                    <a:pt x="1800" y="770"/>
                    <a:pt x="1863" y="765"/>
                  </a:cubicBezTo>
                  <a:cubicBezTo>
                    <a:pt x="1940" y="765"/>
                    <a:pt x="2012" y="717"/>
                    <a:pt x="2042" y="616"/>
                  </a:cubicBezTo>
                  <a:cubicBezTo>
                    <a:pt x="2042" y="514"/>
                    <a:pt x="1988" y="442"/>
                    <a:pt x="1916" y="389"/>
                  </a:cubicBezTo>
                  <a:cubicBezTo>
                    <a:pt x="1893" y="365"/>
                    <a:pt x="1839" y="365"/>
                    <a:pt x="1815" y="365"/>
                  </a:cubicBezTo>
                  <a:cubicBezTo>
                    <a:pt x="1367" y="269"/>
                    <a:pt x="943" y="144"/>
                    <a:pt x="496" y="42"/>
                  </a:cubicBezTo>
                  <a:cubicBezTo>
                    <a:pt x="421" y="19"/>
                    <a:pt x="340" y="1"/>
                    <a:pt x="2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907;p48">
              <a:extLst>
                <a:ext uri="{FF2B5EF4-FFF2-40B4-BE49-F238E27FC236}">
                  <a16:creationId xmlns:a16="http://schemas.microsoft.com/office/drawing/2014/main" id="{7E9196CE-4840-45BD-B371-EDE4B069A5D8}"/>
                </a:ext>
              </a:extLst>
            </p:cNvPr>
            <p:cNvSpPr/>
            <p:nvPr/>
          </p:nvSpPr>
          <p:spPr>
            <a:xfrm>
              <a:off x="5377627" y="2115351"/>
              <a:ext cx="114419" cy="24799"/>
            </a:xfrm>
            <a:custGeom>
              <a:avLst/>
              <a:gdLst/>
              <a:ahLst/>
              <a:cxnLst/>
              <a:rect l="l" t="t" r="r" b="b"/>
              <a:pathLst>
                <a:path w="2067" h="448" extrusionOk="0">
                  <a:moveTo>
                    <a:pt x="520" y="0"/>
                  </a:moveTo>
                  <a:cubicBezTo>
                    <a:pt x="449" y="0"/>
                    <a:pt x="371" y="24"/>
                    <a:pt x="299" y="48"/>
                  </a:cubicBezTo>
                  <a:cubicBezTo>
                    <a:pt x="222" y="72"/>
                    <a:pt x="150" y="125"/>
                    <a:pt x="72" y="197"/>
                  </a:cubicBezTo>
                  <a:cubicBezTo>
                    <a:pt x="1" y="275"/>
                    <a:pt x="25" y="370"/>
                    <a:pt x="126" y="400"/>
                  </a:cubicBezTo>
                  <a:cubicBezTo>
                    <a:pt x="174" y="448"/>
                    <a:pt x="222" y="448"/>
                    <a:pt x="299" y="448"/>
                  </a:cubicBezTo>
                  <a:lnTo>
                    <a:pt x="472" y="448"/>
                  </a:lnTo>
                  <a:cubicBezTo>
                    <a:pt x="669" y="448"/>
                    <a:pt x="849" y="448"/>
                    <a:pt x="1022" y="424"/>
                  </a:cubicBezTo>
                  <a:cubicBezTo>
                    <a:pt x="1266" y="424"/>
                    <a:pt x="1517" y="400"/>
                    <a:pt x="1768" y="370"/>
                  </a:cubicBezTo>
                  <a:cubicBezTo>
                    <a:pt x="1863" y="370"/>
                    <a:pt x="1965" y="346"/>
                    <a:pt x="2066" y="322"/>
                  </a:cubicBezTo>
                  <a:cubicBezTo>
                    <a:pt x="2066" y="72"/>
                    <a:pt x="2013" y="24"/>
                    <a:pt x="181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908;p48">
              <a:extLst>
                <a:ext uri="{FF2B5EF4-FFF2-40B4-BE49-F238E27FC236}">
                  <a16:creationId xmlns:a16="http://schemas.microsoft.com/office/drawing/2014/main" id="{4A859A87-3E51-4256-B17F-7B5EE6570EDA}"/>
                </a:ext>
              </a:extLst>
            </p:cNvPr>
            <p:cNvSpPr/>
            <p:nvPr/>
          </p:nvSpPr>
          <p:spPr>
            <a:xfrm>
              <a:off x="3797039" y="3106692"/>
              <a:ext cx="79711" cy="64323"/>
            </a:xfrm>
            <a:custGeom>
              <a:avLst/>
              <a:gdLst/>
              <a:ahLst/>
              <a:cxnLst/>
              <a:rect l="l" t="t" r="r" b="b"/>
              <a:pathLst>
                <a:path w="1440" h="1162" extrusionOk="0">
                  <a:moveTo>
                    <a:pt x="1219" y="1"/>
                  </a:moveTo>
                  <a:cubicBezTo>
                    <a:pt x="1165" y="1"/>
                    <a:pt x="1093" y="25"/>
                    <a:pt x="1045" y="72"/>
                  </a:cubicBezTo>
                  <a:lnTo>
                    <a:pt x="150" y="747"/>
                  </a:lnTo>
                  <a:cubicBezTo>
                    <a:pt x="96" y="819"/>
                    <a:pt x="48" y="872"/>
                    <a:pt x="1" y="944"/>
                  </a:cubicBezTo>
                  <a:cubicBezTo>
                    <a:pt x="62" y="1089"/>
                    <a:pt x="125" y="1161"/>
                    <a:pt x="215" y="1161"/>
                  </a:cubicBezTo>
                  <a:cubicBezTo>
                    <a:pt x="265" y="1161"/>
                    <a:pt x="324" y="1138"/>
                    <a:pt x="395" y="1093"/>
                  </a:cubicBezTo>
                  <a:cubicBezTo>
                    <a:pt x="448" y="1093"/>
                    <a:pt x="472" y="1046"/>
                    <a:pt x="520" y="1022"/>
                  </a:cubicBezTo>
                  <a:cubicBezTo>
                    <a:pt x="771" y="819"/>
                    <a:pt x="1045" y="622"/>
                    <a:pt x="1290" y="401"/>
                  </a:cubicBezTo>
                  <a:cubicBezTo>
                    <a:pt x="1344" y="371"/>
                    <a:pt x="1416" y="299"/>
                    <a:pt x="1416" y="252"/>
                  </a:cubicBezTo>
                  <a:cubicBezTo>
                    <a:pt x="1439" y="174"/>
                    <a:pt x="1439" y="102"/>
                    <a:pt x="1392" y="49"/>
                  </a:cubicBezTo>
                  <a:cubicBezTo>
                    <a:pt x="1368" y="1"/>
                    <a:pt x="1266" y="1"/>
                    <a:pt x="121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909;p48">
              <a:extLst>
                <a:ext uri="{FF2B5EF4-FFF2-40B4-BE49-F238E27FC236}">
                  <a16:creationId xmlns:a16="http://schemas.microsoft.com/office/drawing/2014/main" id="{1FA1DDF9-7ADC-4F65-B6CC-43D9DDE1D376}"/>
                </a:ext>
              </a:extLst>
            </p:cNvPr>
            <p:cNvSpPr/>
            <p:nvPr/>
          </p:nvSpPr>
          <p:spPr>
            <a:xfrm>
              <a:off x="3627545" y="2609222"/>
              <a:ext cx="83974" cy="70578"/>
            </a:xfrm>
            <a:custGeom>
              <a:avLst/>
              <a:gdLst/>
              <a:ahLst/>
              <a:cxnLst/>
              <a:rect l="l" t="t" r="r" b="b"/>
              <a:pathLst>
                <a:path w="1517" h="1275" extrusionOk="0">
                  <a:moveTo>
                    <a:pt x="1271" y="1"/>
                  </a:moveTo>
                  <a:cubicBezTo>
                    <a:pt x="1209" y="1"/>
                    <a:pt x="1146" y="38"/>
                    <a:pt x="1069" y="105"/>
                  </a:cubicBezTo>
                  <a:cubicBezTo>
                    <a:pt x="997" y="158"/>
                    <a:pt x="920" y="230"/>
                    <a:pt x="824" y="308"/>
                  </a:cubicBezTo>
                  <a:cubicBezTo>
                    <a:pt x="597" y="505"/>
                    <a:pt x="376" y="678"/>
                    <a:pt x="173" y="881"/>
                  </a:cubicBezTo>
                  <a:cubicBezTo>
                    <a:pt x="102" y="928"/>
                    <a:pt x="78" y="1000"/>
                    <a:pt x="24" y="1054"/>
                  </a:cubicBezTo>
                  <a:cubicBezTo>
                    <a:pt x="0" y="1125"/>
                    <a:pt x="0" y="1203"/>
                    <a:pt x="48" y="1251"/>
                  </a:cubicBezTo>
                  <a:cubicBezTo>
                    <a:pt x="102" y="1275"/>
                    <a:pt x="173" y="1275"/>
                    <a:pt x="227" y="1275"/>
                  </a:cubicBezTo>
                  <a:cubicBezTo>
                    <a:pt x="275" y="1251"/>
                    <a:pt x="323" y="1227"/>
                    <a:pt x="376" y="1179"/>
                  </a:cubicBezTo>
                  <a:cubicBezTo>
                    <a:pt x="675" y="928"/>
                    <a:pt x="997" y="654"/>
                    <a:pt x="1296" y="403"/>
                  </a:cubicBezTo>
                  <a:lnTo>
                    <a:pt x="1517" y="182"/>
                  </a:lnTo>
                  <a:cubicBezTo>
                    <a:pt x="1421" y="57"/>
                    <a:pt x="1347" y="1"/>
                    <a:pt x="127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910;p48">
              <a:extLst>
                <a:ext uri="{FF2B5EF4-FFF2-40B4-BE49-F238E27FC236}">
                  <a16:creationId xmlns:a16="http://schemas.microsoft.com/office/drawing/2014/main" id="{06471C34-53F6-41F6-82A4-2C0451AC5FEF}"/>
                </a:ext>
              </a:extLst>
            </p:cNvPr>
            <p:cNvSpPr/>
            <p:nvPr/>
          </p:nvSpPr>
          <p:spPr>
            <a:xfrm>
              <a:off x="5040242" y="3500538"/>
              <a:ext cx="60558" cy="55742"/>
            </a:xfrm>
            <a:custGeom>
              <a:avLst/>
              <a:gdLst/>
              <a:ahLst/>
              <a:cxnLst/>
              <a:rect l="l" t="t" r="r" b="b"/>
              <a:pathLst>
                <a:path w="1094" h="1007" extrusionOk="0">
                  <a:moveTo>
                    <a:pt x="240" y="1"/>
                  </a:moveTo>
                  <a:cubicBezTo>
                    <a:pt x="165" y="1"/>
                    <a:pt x="87" y="34"/>
                    <a:pt x="1" y="121"/>
                  </a:cubicBezTo>
                  <a:cubicBezTo>
                    <a:pt x="24" y="271"/>
                    <a:pt x="126" y="372"/>
                    <a:pt x="227" y="474"/>
                  </a:cubicBezTo>
                  <a:cubicBezTo>
                    <a:pt x="347" y="569"/>
                    <a:pt x="448" y="671"/>
                    <a:pt x="574" y="772"/>
                  </a:cubicBezTo>
                  <a:cubicBezTo>
                    <a:pt x="645" y="820"/>
                    <a:pt x="723" y="921"/>
                    <a:pt x="824" y="969"/>
                  </a:cubicBezTo>
                  <a:cubicBezTo>
                    <a:pt x="856" y="995"/>
                    <a:pt x="886" y="1006"/>
                    <a:pt x="913" y="1006"/>
                  </a:cubicBezTo>
                  <a:cubicBezTo>
                    <a:pt x="968" y="1006"/>
                    <a:pt x="1013" y="961"/>
                    <a:pt x="1045" y="897"/>
                  </a:cubicBezTo>
                  <a:cubicBezTo>
                    <a:pt x="1093" y="820"/>
                    <a:pt x="1069" y="748"/>
                    <a:pt x="1045" y="671"/>
                  </a:cubicBezTo>
                  <a:cubicBezTo>
                    <a:pt x="920" y="450"/>
                    <a:pt x="723" y="271"/>
                    <a:pt x="526" y="121"/>
                  </a:cubicBezTo>
                  <a:cubicBezTo>
                    <a:pt x="426" y="55"/>
                    <a:pt x="335" y="1"/>
                    <a:pt x="2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911;p48">
              <a:extLst>
                <a:ext uri="{FF2B5EF4-FFF2-40B4-BE49-F238E27FC236}">
                  <a16:creationId xmlns:a16="http://schemas.microsoft.com/office/drawing/2014/main" id="{8F4899E5-0B95-404E-A34C-AE21B8BDAD5E}"/>
                </a:ext>
              </a:extLst>
            </p:cNvPr>
            <p:cNvSpPr/>
            <p:nvPr/>
          </p:nvSpPr>
          <p:spPr>
            <a:xfrm>
              <a:off x="4084550" y="3583237"/>
              <a:ext cx="45668" cy="61057"/>
            </a:xfrm>
            <a:custGeom>
              <a:avLst/>
              <a:gdLst/>
              <a:ahLst/>
              <a:cxnLst/>
              <a:rect l="l" t="t" r="r" b="b"/>
              <a:pathLst>
                <a:path w="825" h="1103" extrusionOk="0">
                  <a:moveTo>
                    <a:pt x="598" y="0"/>
                  </a:moveTo>
                  <a:cubicBezTo>
                    <a:pt x="550" y="48"/>
                    <a:pt x="448" y="72"/>
                    <a:pt x="401" y="150"/>
                  </a:cubicBezTo>
                  <a:cubicBezTo>
                    <a:pt x="299" y="299"/>
                    <a:pt x="204" y="472"/>
                    <a:pt x="102" y="669"/>
                  </a:cubicBezTo>
                  <a:cubicBezTo>
                    <a:pt x="54" y="717"/>
                    <a:pt x="30" y="818"/>
                    <a:pt x="30" y="896"/>
                  </a:cubicBezTo>
                  <a:cubicBezTo>
                    <a:pt x="1" y="968"/>
                    <a:pt x="1" y="1045"/>
                    <a:pt x="78" y="1069"/>
                  </a:cubicBezTo>
                  <a:cubicBezTo>
                    <a:pt x="124" y="1091"/>
                    <a:pt x="163" y="1102"/>
                    <a:pt x="200" y="1102"/>
                  </a:cubicBezTo>
                  <a:cubicBezTo>
                    <a:pt x="245" y="1102"/>
                    <a:pt x="286" y="1085"/>
                    <a:pt x="329" y="1045"/>
                  </a:cubicBezTo>
                  <a:cubicBezTo>
                    <a:pt x="353" y="1015"/>
                    <a:pt x="377" y="968"/>
                    <a:pt x="401" y="944"/>
                  </a:cubicBezTo>
                  <a:cubicBezTo>
                    <a:pt x="502" y="771"/>
                    <a:pt x="627" y="568"/>
                    <a:pt x="723" y="394"/>
                  </a:cubicBezTo>
                  <a:cubicBezTo>
                    <a:pt x="747" y="323"/>
                    <a:pt x="777" y="245"/>
                    <a:pt x="800" y="174"/>
                  </a:cubicBezTo>
                  <a:cubicBezTo>
                    <a:pt x="824" y="72"/>
                    <a:pt x="747" y="0"/>
                    <a:pt x="5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912;p48">
              <a:extLst>
                <a:ext uri="{FF2B5EF4-FFF2-40B4-BE49-F238E27FC236}">
                  <a16:creationId xmlns:a16="http://schemas.microsoft.com/office/drawing/2014/main" id="{B701B24E-B337-4D20-A64E-40478A126B20}"/>
                </a:ext>
              </a:extLst>
            </p:cNvPr>
            <p:cNvSpPr/>
            <p:nvPr/>
          </p:nvSpPr>
          <p:spPr>
            <a:xfrm>
              <a:off x="5238521" y="2241891"/>
              <a:ext cx="29117" cy="23526"/>
            </a:xfrm>
            <a:custGeom>
              <a:avLst/>
              <a:gdLst/>
              <a:ahLst/>
              <a:cxnLst/>
              <a:rect l="l" t="t" r="r" b="b"/>
              <a:pathLst>
                <a:path w="526" h="425" extrusionOk="0">
                  <a:moveTo>
                    <a:pt x="275" y="1"/>
                  </a:moveTo>
                  <a:cubicBezTo>
                    <a:pt x="126" y="1"/>
                    <a:pt x="0" y="78"/>
                    <a:pt x="0" y="174"/>
                  </a:cubicBezTo>
                  <a:cubicBezTo>
                    <a:pt x="0" y="275"/>
                    <a:pt x="150" y="401"/>
                    <a:pt x="275" y="424"/>
                  </a:cubicBezTo>
                  <a:cubicBezTo>
                    <a:pt x="424" y="424"/>
                    <a:pt x="496" y="353"/>
                    <a:pt x="526" y="227"/>
                  </a:cubicBezTo>
                  <a:cubicBezTo>
                    <a:pt x="526" y="126"/>
                    <a:pt x="377" y="1"/>
                    <a:pt x="27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913;p48">
              <a:extLst>
                <a:ext uri="{FF2B5EF4-FFF2-40B4-BE49-F238E27FC236}">
                  <a16:creationId xmlns:a16="http://schemas.microsoft.com/office/drawing/2014/main" id="{60BC7F65-763E-4B49-BD71-3D4A51970541}"/>
                </a:ext>
              </a:extLst>
            </p:cNvPr>
            <p:cNvSpPr/>
            <p:nvPr/>
          </p:nvSpPr>
          <p:spPr>
            <a:xfrm>
              <a:off x="3867118" y="2103726"/>
              <a:ext cx="26128" cy="28176"/>
            </a:xfrm>
            <a:custGeom>
              <a:avLst/>
              <a:gdLst/>
              <a:ahLst/>
              <a:cxnLst/>
              <a:rect l="l" t="t" r="r" b="b"/>
              <a:pathLst>
                <a:path w="472" h="509" extrusionOk="0">
                  <a:moveTo>
                    <a:pt x="348" y="1"/>
                  </a:moveTo>
                  <a:cubicBezTo>
                    <a:pt x="306" y="1"/>
                    <a:pt x="261" y="20"/>
                    <a:pt x="227" y="37"/>
                  </a:cubicBezTo>
                  <a:cubicBezTo>
                    <a:pt x="150" y="109"/>
                    <a:pt x="102" y="186"/>
                    <a:pt x="48" y="282"/>
                  </a:cubicBezTo>
                  <a:cubicBezTo>
                    <a:pt x="0" y="407"/>
                    <a:pt x="48" y="509"/>
                    <a:pt x="227" y="509"/>
                  </a:cubicBezTo>
                  <a:cubicBezTo>
                    <a:pt x="275" y="485"/>
                    <a:pt x="323" y="431"/>
                    <a:pt x="347" y="383"/>
                  </a:cubicBezTo>
                  <a:cubicBezTo>
                    <a:pt x="400" y="335"/>
                    <a:pt x="424" y="234"/>
                    <a:pt x="448" y="186"/>
                  </a:cubicBezTo>
                  <a:cubicBezTo>
                    <a:pt x="472" y="109"/>
                    <a:pt x="472" y="37"/>
                    <a:pt x="400" y="13"/>
                  </a:cubicBezTo>
                  <a:cubicBezTo>
                    <a:pt x="384" y="4"/>
                    <a:pt x="367" y="1"/>
                    <a:pt x="34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914;p48">
              <a:extLst>
                <a:ext uri="{FF2B5EF4-FFF2-40B4-BE49-F238E27FC236}">
                  <a16:creationId xmlns:a16="http://schemas.microsoft.com/office/drawing/2014/main" id="{1C539BB5-4036-404C-8006-D7D64CA741C0}"/>
                </a:ext>
              </a:extLst>
            </p:cNvPr>
            <p:cNvSpPr/>
            <p:nvPr/>
          </p:nvSpPr>
          <p:spPr>
            <a:xfrm>
              <a:off x="4931526" y="3117264"/>
              <a:ext cx="27456" cy="19928"/>
            </a:xfrm>
            <a:custGeom>
              <a:avLst/>
              <a:gdLst/>
              <a:ahLst/>
              <a:cxnLst/>
              <a:rect l="l" t="t" r="r" b="b"/>
              <a:pathLst>
                <a:path w="496" h="360" extrusionOk="0">
                  <a:moveTo>
                    <a:pt x="134" y="1"/>
                  </a:moveTo>
                  <a:cubicBezTo>
                    <a:pt x="69" y="1"/>
                    <a:pt x="0" y="44"/>
                    <a:pt x="0" y="108"/>
                  </a:cubicBezTo>
                  <a:cubicBezTo>
                    <a:pt x="0" y="180"/>
                    <a:pt x="48" y="281"/>
                    <a:pt x="102" y="305"/>
                  </a:cubicBezTo>
                  <a:cubicBezTo>
                    <a:pt x="160" y="338"/>
                    <a:pt x="229" y="360"/>
                    <a:pt x="302" y="360"/>
                  </a:cubicBezTo>
                  <a:cubicBezTo>
                    <a:pt x="349" y="360"/>
                    <a:pt x="399" y="350"/>
                    <a:pt x="448" y="329"/>
                  </a:cubicBezTo>
                  <a:cubicBezTo>
                    <a:pt x="496" y="108"/>
                    <a:pt x="400" y="7"/>
                    <a:pt x="174" y="7"/>
                  </a:cubicBezTo>
                  <a:cubicBezTo>
                    <a:pt x="161" y="3"/>
                    <a:pt x="147" y="1"/>
                    <a:pt x="13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915;p48">
              <a:extLst>
                <a:ext uri="{FF2B5EF4-FFF2-40B4-BE49-F238E27FC236}">
                  <a16:creationId xmlns:a16="http://schemas.microsoft.com/office/drawing/2014/main" id="{28BC9769-2852-4749-BBB8-72F2C65747EA}"/>
                </a:ext>
              </a:extLst>
            </p:cNvPr>
            <p:cNvSpPr/>
            <p:nvPr/>
          </p:nvSpPr>
          <p:spPr>
            <a:xfrm>
              <a:off x="5125488" y="2715945"/>
              <a:ext cx="23526" cy="20371"/>
            </a:xfrm>
            <a:custGeom>
              <a:avLst/>
              <a:gdLst/>
              <a:ahLst/>
              <a:cxnLst/>
              <a:rect l="l" t="t" r="r" b="b"/>
              <a:pathLst>
                <a:path w="425" h="368" extrusionOk="0">
                  <a:moveTo>
                    <a:pt x="214" y="0"/>
                  </a:moveTo>
                  <a:cubicBezTo>
                    <a:pt x="133" y="0"/>
                    <a:pt x="75" y="69"/>
                    <a:pt x="1" y="218"/>
                  </a:cubicBezTo>
                  <a:cubicBezTo>
                    <a:pt x="31" y="266"/>
                    <a:pt x="54" y="320"/>
                    <a:pt x="78" y="368"/>
                  </a:cubicBezTo>
                  <a:cubicBezTo>
                    <a:pt x="329" y="344"/>
                    <a:pt x="329" y="320"/>
                    <a:pt x="425" y="93"/>
                  </a:cubicBezTo>
                  <a:cubicBezTo>
                    <a:pt x="335" y="32"/>
                    <a:pt x="269" y="0"/>
                    <a:pt x="2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916;p48">
              <a:extLst>
                <a:ext uri="{FF2B5EF4-FFF2-40B4-BE49-F238E27FC236}">
                  <a16:creationId xmlns:a16="http://schemas.microsoft.com/office/drawing/2014/main" id="{4010406D-6B3F-4D52-82C5-B67EFFA23147}"/>
                </a:ext>
              </a:extLst>
            </p:cNvPr>
            <p:cNvSpPr/>
            <p:nvPr/>
          </p:nvSpPr>
          <p:spPr>
            <a:xfrm>
              <a:off x="4261019" y="1546198"/>
              <a:ext cx="15278" cy="7307"/>
            </a:xfrm>
            <a:custGeom>
              <a:avLst/>
              <a:gdLst/>
              <a:ahLst/>
              <a:cxnLst/>
              <a:rect l="l" t="t" r="r" b="b"/>
              <a:pathLst>
                <a:path w="276" h="132" extrusionOk="0">
                  <a:moveTo>
                    <a:pt x="156" y="0"/>
                  </a:moveTo>
                  <a:cubicBezTo>
                    <a:pt x="105" y="0"/>
                    <a:pt x="56" y="28"/>
                    <a:pt x="0" y="56"/>
                  </a:cubicBezTo>
                  <a:cubicBezTo>
                    <a:pt x="63" y="106"/>
                    <a:pt x="112" y="132"/>
                    <a:pt x="156" y="132"/>
                  </a:cubicBezTo>
                  <a:cubicBezTo>
                    <a:pt x="199" y="132"/>
                    <a:pt x="236" y="106"/>
                    <a:pt x="275" y="56"/>
                  </a:cubicBezTo>
                  <a:cubicBezTo>
                    <a:pt x="232" y="15"/>
                    <a:pt x="194" y="0"/>
                    <a:pt x="15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917;p48">
              <a:extLst>
                <a:ext uri="{FF2B5EF4-FFF2-40B4-BE49-F238E27FC236}">
                  <a16:creationId xmlns:a16="http://schemas.microsoft.com/office/drawing/2014/main" id="{5D92D2A0-3AC0-46AC-BC2A-55B76C735438}"/>
                </a:ext>
              </a:extLst>
            </p:cNvPr>
            <p:cNvSpPr/>
            <p:nvPr/>
          </p:nvSpPr>
          <p:spPr>
            <a:xfrm>
              <a:off x="3717053" y="1537784"/>
              <a:ext cx="1605461" cy="2705642"/>
            </a:xfrm>
            <a:custGeom>
              <a:avLst/>
              <a:gdLst/>
              <a:ahLst/>
              <a:cxnLst/>
              <a:rect l="l" t="t" r="r" b="b"/>
              <a:pathLst>
                <a:path w="29003" h="48878" extrusionOk="0">
                  <a:moveTo>
                    <a:pt x="19282" y="37191"/>
                  </a:moveTo>
                  <a:cubicBezTo>
                    <a:pt x="19458" y="37191"/>
                    <a:pt x="19600" y="37245"/>
                    <a:pt x="19726" y="37370"/>
                  </a:cubicBezTo>
                  <a:cubicBezTo>
                    <a:pt x="19976" y="37597"/>
                    <a:pt x="20072" y="37896"/>
                    <a:pt x="20102" y="38218"/>
                  </a:cubicBezTo>
                  <a:cubicBezTo>
                    <a:pt x="20126" y="38445"/>
                    <a:pt x="20024" y="38618"/>
                    <a:pt x="19803" y="38690"/>
                  </a:cubicBezTo>
                  <a:cubicBezTo>
                    <a:pt x="19552" y="38767"/>
                    <a:pt x="19278" y="38839"/>
                    <a:pt x="19003" y="38863"/>
                  </a:cubicBezTo>
                  <a:cubicBezTo>
                    <a:pt x="18609" y="38893"/>
                    <a:pt x="18185" y="38893"/>
                    <a:pt x="17785" y="38893"/>
                  </a:cubicBezTo>
                  <a:lnTo>
                    <a:pt x="17785" y="38917"/>
                  </a:lnTo>
                  <a:cubicBezTo>
                    <a:pt x="17314" y="38893"/>
                    <a:pt x="16866" y="38863"/>
                    <a:pt x="16418" y="38839"/>
                  </a:cubicBezTo>
                  <a:cubicBezTo>
                    <a:pt x="15672" y="38791"/>
                    <a:pt x="14950" y="38714"/>
                    <a:pt x="14227" y="38642"/>
                  </a:cubicBezTo>
                  <a:cubicBezTo>
                    <a:pt x="13409" y="38564"/>
                    <a:pt x="12586" y="38493"/>
                    <a:pt x="11768" y="38391"/>
                  </a:cubicBezTo>
                  <a:cubicBezTo>
                    <a:pt x="11493" y="38343"/>
                    <a:pt x="11218" y="38242"/>
                    <a:pt x="10944" y="38194"/>
                  </a:cubicBezTo>
                  <a:cubicBezTo>
                    <a:pt x="10669" y="38170"/>
                    <a:pt x="10424" y="38069"/>
                    <a:pt x="10150" y="37997"/>
                  </a:cubicBezTo>
                  <a:cubicBezTo>
                    <a:pt x="10048" y="37943"/>
                    <a:pt x="9977" y="37896"/>
                    <a:pt x="9953" y="37794"/>
                  </a:cubicBezTo>
                  <a:cubicBezTo>
                    <a:pt x="9851" y="37573"/>
                    <a:pt x="9953" y="37370"/>
                    <a:pt x="10174" y="37299"/>
                  </a:cubicBezTo>
                  <a:cubicBezTo>
                    <a:pt x="10281" y="37256"/>
                    <a:pt x="10383" y="37237"/>
                    <a:pt x="10486" y="37237"/>
                  </a:cubicBezTo>
                  <a:cubicBezTo>
                    <a:pt x="10572" y="37237"/>
                    <a:pt x="10657" y="37250"/>
                    <a:pt x="10747" y="37275"/>
                  </a:cubicBezTo>
                  <a:cubicBezTo>
                    <a:pt x="11000" y="37320"/>
                    <a:pt x="11252" y="37337"/>
                    <a:pt x="11503" y="37337"/>
                  </a:cubicBezTo>
                  <a:cubicBezTo>
                    <a:pt x="11649" y="37337"/>
                    <a:pt x="11794" y="37331"/>
                    <a:pt x="11941" y="37323"/>
                  </a:cubicBezTo>
                  <a:cubicBezTo>
                    <a:pt x="12287" y="37299"/>
                    <a:pt x="12639" y="37299"/>
                    <a:pt x="12986" y="37299"/>
                  </a:cubicBezTo>
                  <a:cubicBezTo>
                    <a:pt x="13905" y="37275"/>
                    <a:pt x="14824" y="37275"/>
                    <a:pt x="15744" y="37275"/>
                  </a:cubicBezTo>
                  <a:cubicBezTo>
                    <a:pt x="16591" y="37275"/>
                    <a:pt x="17463" y="37275"/>
                    <a:pt x="18335" y="37251"/>
                  </a:cubicBezTo>
                  <a:cubicBezTo>
                    <a:pt x="18609" y="37251"/>
                    <a:pt x="18908" y="37221"/>
                    <a:pt x="19176" y="37197"/>
                  </a:cubicBezTo>
                  <a:cubicBezTo>
                    <a:pt x="19213" y="37193"/>
                    <a:pt x="19248" y="37191"/>
                    <a:pt x="19282" y="37191"/>
                  </a:cubicBezTo>
                  <a:close/>
                  <a:moveTo>
                    <a:pt x="10221" y="38367"/>
                  </a:moveTo>
                  <a:cubicBezTo>
                    <a:pt x="10699" y="38445"/>
                    <a:pt x="11117" y="38517"/>
                    <a:pt x="11565" y="38564"/>
                  </a:cubicBezTo>
                  <a:cubicBezTo>
                    <a:pt x="12066" y="38642"/>
                    <a:pt x="12538" y="38714"/>
                    <a:pt x="13033" y="38767"/>
                  </a:cubicBezTo>
                  <a:cubicBezTo>
                    <a:pt x="13654" y="38839"/>
                    <a:pt x="14281" y="38917"/>
                    <a:pt x="14926" y="38964"/>
                  </a:cubicBezTo>
                  <a:cubicBezTo>
                    <a:pt x="15744" y="39042"/>
                    <a:pt x="16567" y="39114"/>
                    <a:pt x="17415" y="39161"/>
                  </a:cubicBezTo>
                  <a:cubicBezTo>
                    <a:pt x="17935" y="39191"/>
                    <a:pt x="18460" y="39191"/>
                    <a:pt x="19003" y="39215"/>
                  </a:cubicBezTo>
                  <a:lnTo>
                    <a:pt x="19254" y="39215"/>
                  </a:lnTo>
                  <a:cubicBezTo>
                    <a:pt x="19278" y="39364"/>
                    <a:pt x="19302" y="39514"/>
                    <a:pt x="19326" y="39663"/>
                  </a:cubicBezTo>
                  <a:cubicBezTo>
                    <a:pt x="19355" y="39734"/>
                    <a:pt x="19355" y="39812"/>
                    <a:pt x="19326" y="39860"/>
                  </a:cubicBezTo>
                  <a:cubicBezTo>
                    <a:pt x="19211" y="40147"/>
                    <a:pt x="18930" y="40434"/>
                    <a:pt x="18531" y="40434"/>
                  </a:cubicBezTo>
                  <a:cubicBezTo>
                    <a:pt x="18516" y="40434"/>
                    <a:pt x="18500" y="40434"/>
                    <a:pt x="18484" y="40433"/>
                  </a:cubicBezTo>
                  <a:cubicBezTo>
                    <a:pt x="18036" y="40385"/>
                    <a:pt x="17588" y="40385"/>
                    <a:pt x="17141" y="40355"/>
                  </a:cubicBezTo>
                  <a:cubicBezTo>
                    <a:pt x="17039" y="40331"/>
                    <a:pt x="16914" y="40308"/>
                    <a:pt x="16818" y="40308"/>
                  </a:cubicBezTo>
                  <a:cubicBezTo>
                    <a:pt x="16520" y="40260"/>
                    <a:pt x="16221" y="40236"/>
                    <a:pt x="15923" y="40182"/>
                  </a:cubicBezTo>
                  <a:cubicBezTo>
                    <a:pt x="15648" y="40134"/>
                    <a:pt x="15350" y="40111"/>
                    <a:pt x="15075" y="40057"/>
                  </a:cubicBezTo>
                  <a:cubicBezTo>
                    <a:pt x="14627" y="40009"/>
                    <a:pt x="14180" y="39937"/>
                    <a:pt x="13732" y="39884"/>
                  </a:cubicBezTo>
                  <a:cubicBezTo>
                    <a:pt x="13433" y="39836"/>
                    <a:pt x="13135" y="39788"/>
                    <a:pt x="12836" y="39734"/>
                  </a:cubicBezTo>
                  <a:lnTo>
                    <a:pt x="10818" y="39514"/>
                  </a:lnTo>
                  <a:cubicBezTo>
                    <a:pt x="10598" y="39490"/>
                    <a:pt x="10347" y="39436"/>
                    <a:pt x="10126" y="39412"/>
                  </a:cubicBezTo>
                  <a:cubicBezTo>
                    <a:pt x="9977" y="39412"/>
                    <a:pt x="9923" y="39364"/>
                    <a:pt x="9923" y="39215"/>
                  </a:cubicBezTo>
                  <a:lnTo>
                    <a:pt x="9923" y="38940"/>
                  </a:lnTo>
                  <a:cubicBezTo>
                    <a:pt x="9953" y="38714"/>
                    <a:pt x="10024" y="38517"/>
                    <a:pt x="10221" y="38367"/>
                  </a:cubicBezTo>
                  <a:close/>
                  <a:moveTo>
                    <a:pt x="11242" y="39812"/>
                  </a:moveTo>
                  <a:cubicBezTo>
                    <a:pt x="11917" y="39908"/>
                    <a:pt x="12609" y="39985"/>
                    <a:pt x="13308" y="40111"/>
                  </a:cubicBezTo>
                  <a:cubicBezTo>
                    <a:pt x="14132" y="40236"/>
                    <a:pt x="14950" y="40355"/>
                    <a:pt x="15773" y="40481"/>
                  </a:cubicBezTo>
                  <a:cubicBezTo>
                    <a:pt x="15994" y="40534"/>
                    <a:pt x="16221" y="40534"/>
                    <a:pt x="16442" y="40558"/>
                  </a:cubicBezTo>
                  <a:cubicBezTo>
                    <a:pt x="16788" y="40606"/>
                    <a:pt x="17164" y="40654"/>
                    <a:pt x="17535" y="40708"/>
                  </a:cubicBezTo>
                  <a:cubicBezTo>
                    <a:pt x="17809" y="40731"/>
                    <a:pt x="18108" y="40755"/>
                    <a:pt x="18382" y="40803"/>
                  </a:cubicBezTo>
                  <a:cubicBezTo>
                    <a:pt x="18705" y="40881"/>
                    <a:pt x="19003" y="40952"/>
                    <a:pt x="19302" y="41030"/>
                  </a:cubicBezTo>
                  <a:cubicBezTo>
                    <a:pt x="19475" y="41078"/>
                    <a:pt x="19576" y="41227"/>
                    <a:pt x="19702" y="41352"/>
                  </a:cubicBezTo>
                  <a:cubicBezTo>
                    <a:pt x="19827" y="41454"/>
                    <a:pt x="19875" y="41603"/>
                    <a:pt x="19899" y="41776"/>
                  </a:cubicBezTo>
                  <a:cubicBezTo>
                    <a:pt x="19923" y="41997"/>
                    <a:pt x="19875" y="42200"/>
                    <a:pt x="19702" y="42349"/>
                  </a:cubicBezTo>
                  <a:cubicBezTo>
                    <a:pt x="19624" y="42397"/>
                    <a:pt x="19529" y="42445"/>
                    <a:pt x="19427" y="42475"/>
                  </a:cubicBezTo>
                  <a:cubicBezTo>
                    <a:pt x="19326" y="42499"/>
                    <a:pt x="19206" y="42499"/>
                    <a:pt x="19105" y="42522"/>
                  </a:cubicBezTo>
                  <a:cubicBezTo>
                    <a:pt x="18932" y="42522"/>
                    <a:pt x="18758" y="42522"/>
                    <a:pt x="18579" y="42546"/>
                  </a:cubicBezTo>
                  <a:lnTo>
                    <a:pt x="17439" y="42546"/>
                  </a:lnTo>
                  <a:cubicBezTo>
                    <a:pt x="17345" y="42549"/>
                    <a:pt x="17250" y="42551"/>
                    <a:pt x="17156" y="42551"/>
                  </a:cubicBezTo>
                  <a:cubicBezTo>
                    <a:pt x="16528" y="42551"/>
                    <a:pt x="15903" y="42485"/>
                    <a:pt x="15296" y="42397"/>
                  </a:cubicBezTo>
                  <a:cubicBezTo>
                    <a:pt x="14156" y="42272"/>
                    <a:pt x="13033" y="41949"/>
                    <a:pt x="11917" y="41651"/>
                  </a:cubicBezTo>
                  <a:cubicBezTo>
                    <a:pt x="11445" y="41525"/>
                    <a:pt x="10968" y="41430"/>
                    <a:pt x="10496" y="41328"/>
                  </a:cubicBezTo>
                  <a:cubicBezTo>
                    <a:pt x="10299" y="41281"/>
                    <a:pt x="10150" y="41155"/>
                    <a:pt x="10024" y="41030"/>
                  </a:cubicBezTo>
                  <a:cubicBezTo>
                    <a:pt x="9953" y="40952"/>
                    <a:pt x="9923" y="40881"/>
                    <a:pt x="9953" y="40779"/>
                  </a:cubicBezTo>
                  <a:cubicBezTo>
                    <a:pt x="10001" y="40481"/>
                    <a:pt x="10150" y="40308"/>
                    <a:pt x="10401" y="40182"/>
                  </a:cubicBezTo>
                  <a:cubicBezTo>
                    <a:pt x="10645" y="40057"/>
                    <a:pt x="10872" y="39937"/>
                    <a:pt x="11093" y="39836"/>
                  </a:cubicBezTo>
                  <a:cubicBezTo>
                    <a:pt x="11147" y="39812"/>
                    <a:pt x="11195" y="39812"/>
                    <a:pt x="11242" y="39812"/>
                  </a:cubicBezTo>
                  <a:close/>
                  <a:moveTo>
                    <a:pt x="11404" y="41916"/>
                  </a:moveTo>
                  <a:cubicBezTo>
                    <a:pt x="11551" y="41916"/>
                    <a:pt x="11695" y="41938"/>
                    <a:pt x="11839" y="41973"/>
                  </a:cubicBezTo>
                  <a:cubicBezTo>
                    <a:pt x="12639" y="42176"/>
                    <a:pt x="13409" y="42373"/>
                    <a:pt x="14203" y="42570"/>
                  </a:cubicBezTo>
                  <a:cubicBezTo>
                    <a:pt x="14878" y="42719"/>
                    <a:pt x="15571" y="42797"/>
                    <a:pt x="16245" y="42845"/>
                  </a:cubicBezTo>
                  <a:cubicBezTo>
                    <a:pt x="16741" y="42869"/>
                    <a:pt x="17236" y="42869"/>
                    <a:pt x="17714" y="42893"/>
                  </a:cubicBezTo>
                  <a:cubicBezTo>
                    <a:pt x="18132" y="42893"/>
                    <a:pt x="18532" y="42893"/>
                    <a:pt x="18932" y="42946"/>
                  </a:cubicBezTo>
                  <a:cubicBezTo>
                    <a:pt x="19254" y="42994"/>
                    <a:pt x="19576" y="42970"/>
                    <a:pt x="19899" y="42994"/>
                  </a:cubicBezTo>
                  <a:cubicBezTo>
                    <a:pt x="19923" y="42994"/>
                    <a:pt x="19952" y="42994"/>
                    <a:pt x="20000" y="43018"/>
                  </a:cubicBezTo>
                  <a:cubicBezTo>
                    <a:pt x="20072" y="43316"/>
                    <a:pt x="19952" y="43567"/>
                    <a:pt x="19749" y="43788"/>
                  </a:cubicBezTo>
                  <a:cubicBezTo>
                    <a:pt x="19702" y="43842"/>
                    <a:pt x="19624" y="43866"/>
                    <a:pt x="19552" y="43866"/>
                  </a:cubicBezTo>
                  <a:cubicBezTo>
                    <a:pt x="19057" y="43991"/>
                    <a:pt x="18532" y="44087"/>
                    <a:pt x="17982" y="44087"/>
                  </a:cubicBezTo>
                  <a:cubicBezTo>
                    <a:pt x="17564" y="44087"/>
                    <a:pt x="17141" y="44116"/>
                    <a:pt x="16717" y="44116"/>
                  </a:cubicBezTo>
                  <a:cubicBezTo>
                    <a:pt x="16269" y="44140"/>
                    <a:pt x="15821" y="44164"/>
                    <a:pt x="15374" y="44164"/>
                  </a:cubicBezTo>
                  <a:lnTo>
                    <a:pt x="13332" y="44164"/>
                  </a:lnTo>
                  <a:cubicBezTo>
                    <a:pt x="12711" y="44164"/>
                    <a:pt x="12066" y="44188"/>
                    <a:pt x="11445" y="44188"/>
                  </a:cubicBezTo>
                  <a:cubicBezTo>
                    <a:pt x="11069" y="44188"/>
                    <a:pt x="10699" y="44164"/>
                    <a:pt x="10323" y="44116"/>
                  </a:cubicBezTo>
                  <a:cubicBezTo>
                    <a:pt x="10174" y="44087"/>
                    <a:pt x="10024" y="44015"/>
                    <a:pt x="9827" y="43967"/>
                  </a:cubicBezTo>
                  <a:cubicBezTo>
                    <a:pt x="10115" y="43653"/>
                    <a:pt x="10402" y="43482"/>
                    <a:pt x="10761" y="43482"/>
                  </a:cubicBezTo>
                  <a:cubicBezTo>
                    <a:pt x="10805" y="43482"/>
                    <a:pt x="10850" y="43484"/>
                    <a:pt x="10896" y="43490"/>
                  </a:cubicBezTo>
                  <a:cubicBezTo>
                    <a:pt x="11296" y="43519"/>
                    <a:pt x="11690" y="43567"/>
                    <a:pt x="12090" y="43615"/>
                  </a:cubicBezTo>
                  <a:cubicBezTo>
                    <a:pt x="12365" y="43639"/>
                    <a:pt x="12663" y="43692"/>
                    <a:pt x="12938" y="43716"/>
                  </a:cubicBezTo>
                  <a:cubicBezTo>
                    <a:pt x="13087" y="43740"/>
                    <a:pt x="13236" y="43740"/>
                    <a:pt x="13386" y="43764"/>
                  </a:cubicBezTo>
                  <a:cubicBezTo>
                    <a:pt x="14266" y="43828"/>
                    <a:pt x="15147" y="43872"/>
                    <a:pt x="16028" y="43872"/>
                  </a:cubicBezTo>
                  <a:cubicBezTo>
                    <a:pt x="16216" y="43872"/>
                    <a:pt x="16404" y="43870"/>
                    <a:pt x="16591" y="43866"/>
                  </a:cubicBezTo>
                  <a:cubicBezTo>
                    <a:pt x="17087" y="43842"/>
                    <a:pt x="17588" y="43818"/>
                    <a:pt x="18060" y="43788"/>
                  </a:cubicBezTo>
                  <a:cubicBezTo>
                    <a:pt x="18185" y="43764"/>
                    <a:pt x="18281" y="43740"/>
                    <a:pt x="18406" y="43716"/>
                  </a:cubicBezTo>
                  <a:cubicBezTo>
                    <a:pt x="18382" y="43591"/>
                    <a:pt x="18311" y="43519"/>
                    <a:pt x="18185" y="43519"/>
                  </a:cubicBezTo>
                  <a:cubicBezTo>
                    <a:pt x="17897" y="43519"/>
                    <a:pt x="17597" y="43483"/>
                    <a:pt x="17291" y="43483"/>
                  </a:cubicBezTo>
                  <a:cubicBezTo>
                    <a:pt x="17223" y="43483"/>
                    <a:pt x="17155" y="43485"/>
                    <a:pt x="17087" y="43490"/>
                  </a:cubicBezTo>
                  <a:cubicBezTo>
                    <a:pt x="16692" y="43525"/>
                    <a:pt x="16302" y="43539"/>
                    <a:pt x="15911" y="43539"/>
                  </a:cubicBezTo>
                  <a:cubicBezTo>
                    <a:pt x="15444" y="43539"/>
                    <a:pt x="14976" y="43519"/>
                    <a:pt x="14502" y="43490"/>
                  </a:cubicBezTo>
                  <a:cubicBezTo>
                    <a:pt x="14078" y="43466"/>
                    <a:pt x="13654" y="43466"/>
                    <a:pt x="13206" y="43418"/>
                  </a:cubicBezTo>
                  <a:cubicBezTo>
                    <a:pt x="12986" y="43418"/>
                    <a:pt x="12735" y="43340"/>
                    <a:pt x="12490" y="43316"/>
                  </a:cubicBezTo>
                  <a:cubicBezTo>
                    <a:pt x="12114" y="43293"/>
                    <a:pt x="11744" y="43269"/>
                    <a:pt x="11368" y="43245"/>
                  </a:cubicBezTo>
                  <a:cubicBezTo>
                    <a:pt x="10848" y="43191"/>
                    <a:pt x="10347" y="43072"/>
                    <a:pt x="9851" y="42946"/>
                  </a:cubicBezTo>
                  <a:cubicBezTo>
                    <a:pt x="9851" y="42893"/>
                    <a:pt x="9875" y="42845"/>
                    <a:pt x="9875" y="42797"/>
                  </a:cubicBezTo>
                  <a:cubicBezTo>
                    <a:pt x="9804" y="42594"/>
                    <a:pt x="9851" y="42445"/>
                    <a:pt x="10001" y="42325"/>
                  </a:cubicBezTo>
                  <a:cubicBezTo>
                    <a:pt x="10251" y="42122"/>
                    <a:pt x="10520" y="42051"/>
                    <a:pt x="10818" y="41997"/>
                  </a:cubicBezTo>
                  <a:cubicBezTo>
                    <a:pt x="10944" y="41949"/>
                    <a:pt x="11093" y="41949"/>
                    <a:pt x="11242" y="41925"/>
                  </a:cubicBezTo>
                  <a:cubicBezTo>
                    <a:pt x="11297" y="41919"/>
                    <a:pt x="11351" y="41916"/>
                    <a:pt x="11404" y="41916"/>
                  </a:cubicBezTo>
                  <a:close/>
                  <a:moveTo>
                    <a:pt x="19081" y="44313"/>
                  </a:moveTo>
                  <a:lnTo>
                    <a:pt x="19081" y="44313"/>
                  </a:lnTo>
                  <a:cubicBezTo>
                    <a:pt x="19057" y="44486"/>
                    <a:pt x="19057" y="44486"/>
                    <a:pt x="18854" y="44612"/>
                  </a:cubicBezTo>
                  <a:cubicBezTo>
                    <a:pt x="18830" y="44510"/>
                    <a:pt x="18830" y="44463"/>
                    <a:pt x="18806" y="44385"/>
                  </a:cubicBezTo>
                  <a:cubicBezTo>
                    <a:pt x="18908" y="44361"/>
                    <a:pt x="18979" y="44337"/>
                    <a:pt x="19081" y="44313"/>
                  </a:cubicBezTo>
                  <a:close/>
                  <a:moveTo>
                    <a:pt x="10872" y="44588"/>
                  </a:moveTo>
                  <a:cubicBezTo>
                    <a:pt x="10920" y="44761"/>
                    <a:pt x="10944" y="44934"/>
                    <a:pt x="10998" y="45083"/>
                  </a:cubicBezTo>
                  <a:cubicBezTo>
                    <a:pt x="10968" y="45083"/>
                    <a:pt x="10968" y="45107"/>
                    <a:pt x="10944" y="45107"/>
                  </a:cubicBezTo>
                  <a:cubicBezTo>
                    <a:pt x="10747" y="44958"/>
                    <a:pt x="10550" y="44785"/>
                    <a:pt x="10323" y="44588"/>
                  </a:cubicBezTo>
                  <a:close/>
                  <a:moveTo>
                    <a:pt x="18579" y="44385"/>
                  </a:moveTo>
                  <a:lnTo>
                    <a:pt x="18579" y="44385"/>
                  </a:lnTo>
                  <a:cubicBezTo>
                    <a:pt x="18681" y="44713"/>
                    <a:pt x="18633" y="44833"/>
                    <a:pt x="18406" y="45012"/>
                  </a:cubicBezTo>
                  <a:cubicBezTo>
                    <a:pt x="18257" y="45131"/>
                    <a:pt x="18132" y="45209"/>
                    <a:pt x="17982" y="45310"/>
                  </a:cubicBezTo>
                  <a:cubicBezTo>
                    <a:pt x="17982" y="45334"/>
                    <a:pt x="17958" y="45334"/>
                    <a:pt x="17935" y="45334"/>
                  </a:cubicBezTo>
                  <a:cubicBezTo>
                    <a:pt x="17982" y="45036"/>
                    <a:pt x="18060" y="44737"/>
                    <a:pt x="18108" y="44415"/>
                  </a:cubicBezTo>
                  <a:cubicBezTo>
                    <a:pt x="18281" y="44415"/>
                    <a:pt x="18430" y="44415"/>
                    <a:pt x="18579" y="44385"/>
                  </a:cubicBezTo>
                  <a:close/>
                  <a:moveTo>
                    <a:pt x="11415" y="44534"/>
                  </a:moveTo>
                  <a:cubicBezTo>
                    <a:pt x="11744" y="45012"/>
                    <a:pt x="12042" y="45430"/>
                    <a:pt x="12365" y="45877"/>
                  </a:cubicBezTo>
                  <a:cubicBezTo>
                    <a:pt x="12324" y="45883"/>
                    <a:pt x="12284" y="45886"/>
                    <a:pt x="12244" y="45886"/>
                  </a:cubicBezTo>
                  <a:cubicBezTo>
                    <a:pt x="12067" y="45886"/>
                    <a:pt x="11909" y="45831"/>
                    <a:pt x="11768" y="45728"/>
                  </a:cubicBezTo>
                  <a:cubicBezTo>
                    <a:pt x="11469" y="45531"/>
                    <a:pt x="11218" y="45310"/>
                    <a:pt x="11171" y="44910"/>
                  </a:cubicBezTo>
                  <a:cubicBezTo>
                    <a:pt x="11171" y="44809"/>
                    <a:pt x="11117" y="44713"/>
                    <a:pt x="11093" y="44588"/>
                  </a:cubicBezTo>
                  <a:cubicBezTo>
                    <a:pt x="11069" y="44588"/>
                    <a:pt x="11093" y="44588"/>
                    <a:pt x="11093" y="44564"/>
                  </a:cubicBezTo>
                  <a:cubicBezTo>
                    <a:pt x="11195" y="44564"/>
                    <a:pt x="11320" y="44534"/>
                    <a:pt x="11415" y="44534"/>
                  </a:cubicBezTo>
                  <a:close/>
                  <a:moveTo>
                    <a:pt x="12639" y="44534"/>
                  </a:moveTo>
                  <a:cubicBezTo>
                    <a:pt x="12860" y="45012"/>
                    <a:pt x="13087" y="45507"/>
                    <a:pt x="13308" y="46003"/>
                  </a:cubicBezTo>
                  <a:cubicBezTo>
                    <a:pt x="13239" y="46020"/>
                    <a:pt x="13174" y="46026"/>
                    <a:pt x="13111" y="46026"/>
                  </a:cubicBezTo>
                  <a:cubicBezTo>
                    <a:pt x="12973" y="46026"/>
                    <a:pt x="12846" y="45995"/>
                    <a:pt x="12711" y="45979"/>
                  </a:cubicBezTo>
                  <a:cubicBezTo>
                    <a:pt x="12687" y="45979"/>
                    <a:pt x="12663" y="45931"/>
                    <a:pt x="12639" y="45907"/>
                  </a:cubicBezTo>
                  <a:cubicBezTo>
                    <a:pt x="12311" y="45483"/>
                    <a:pt x="11989" y="45060"/>
                    <a:pt x="11690" y="44612"/>
                  </a:cubicBezTo>
                  <a:cubicBezTo>
                    <a:pt x="11666" y="44612"/>
                    <a:pt x="11666" y="44588"/>
                    <a:pt x="11642" y="44534"/>
                  </a:cubicBezTo>
                  <a:close/>
                  <a:moveTo>
                    <a:pt x="17911" y="44415"/>
                  </a:moveTo>
                  <a:lnTo>
                    <a:pt x="17911" y="44415"/>
                  </a:lnTo>
                  <a:cubicBezTo>
                    <a:pt x="17887" y="44564"/>
                    <a:pt x="17863" y="44683"/>
                    <a:pt x="17833" y="44809"/>
                  </a:cubicBezTo>
                  <a:cubicBezTo>
                    <a:pt x="17761" y="45012"/>
                    <a:pt x="17684" y="45209"/>
                    <a:pt x="17636" y="45406"/>
                  </a:cubicBezTo>
                  <a:cubicBezTo>
                    <a:pt x="17588" y="45633"/>
                    <a:pt x="17463" y="45782"/>
                    <a:pt x="17290" y="45854"/>
                  </a:cubicBezTo>
                  <a:cubicBezTo>
                    <a:pt x="17102" y="45948"/>
                    <a:pt x="16959" y="46083"/>
                    <a:pt x="16745" y="46083"/>
                  </a:cubicBezTo>
                  <a:cubicBezTo>
                    <a:pt x="16728" y="46083"/>
                    <a:pt x="16711" y="46082"/>
                    <a:pt x="16693" y="46080"/>
                  </a:cubicBezTo>
                  <a:cubicBezTo>
                    <a:pt x="16669" y="46080"/>
                    <a:pt x="16669" y="46057"/>
                    <a:pt x="16615" y="46057"/>
                  </a:cubicBezTo>
                  <a:cubicBezTo>
                    <a:pt x="16866" y="45531"/>
                    <a:pt x="17141" y="45060"/>
                    <a:pt x="17188" y="44463"/>
                  </a:cubicBezTo>
                  <a:cubicBezTo>
                    <a:pt x="17439" y="44439"/>
                    <a:pt x="17660" y="44439"/>
                    <a:pt x="17911" y="44415"/>
                  </a:cubicBezTo>
                  <a:close/>
                  <a:moveTo>
                    <a:pt x="13450" y="44501"/>
                  </a:moveTo>
                  <a:cubicBezTo>
                    <a:pt x="13541" y="44501"/>
                    <a:pt x="13629" y="44504"/>
                    <a:pt x="13708" y="44510"/>
                  </a:cubicBezTo>
                  <a:cubicBezTo>
                    <a:pt x="13881" y="45036"/>
                    <a:pt x="14006" y="45555"/>
                    <a:pt x="13983" y="46104"/>
                  </a:cubicBezTo>
                  <a:cubicBezTo>
                    <a:pt x="13929" y="46104"/>
                    <a:pt x="13881" y="46080"/>
                    <a:pt x="13833" y="46080"/>
                  </a:cubicBezTo>
                  <a:cubicBezTo>
                    <a:pt x="13802" y="46086"/>
                    <a:pt x="13774" y="46088"/>
                    <a:pt x="13747" y="46088"/>
                  </a:cubicBezTo>
                  <a:cubicBezTo>
                    <a:pt x="13541" y="46088"/>
                    <a:pt x="13470" y="45929"/>
                    <a:pt x="13386" y="45728"/>
                  </a:cubicBezTo>
                  <a:cubicBezTo>
                    <a:pt x="13236" y="45382"/>
                    <a:pt x="13057" y="45060"/>
                    <a:pt x="12884" y="44713"/>
                  </a:cubicBezTo>
                  <a:cubicBezTo>
                    <a:pt x="12860" y="44660"/>
                    <a:pt x="12836" y="44612"/>
                    <a:pt x="12812" y="44564"/>
                  </a:cubicBezTo>
                  <a:cubicBezTo>
                    <a:pt x="12922" y="44524"/>
                    <a:pt x="13195" y="44501"/>
                    <a:pt x="13450" y="44501"/>
                  </a:cubicBezTo>
                  <a:close/>
                  <a:moveTo>
                    <a:pt x="15051" y="44510"/>
                  </a:moveTo>
                  <a:cubicBezTo>
                    <a:pt x="15027" y="45060"/>
                    <a:pt x="15075" y="45579"/>
                    <a:pt x="14950" y="46104"/>
                  </a:cubicBezTo>
                  <a:lnTo>
                    <a:pt x="14227" y="46104"/>
                  </a:lnTo>
                  <a:cubicBezTo>
                    <a:pt x="14203" y="45555"/>
                    <a:pt x="14132" y="45036"/>
                    <a:pt x="13905" y="44510"/>
                  </a:cubicBezTo>
                  <a:close/>
                  <a:moveTo>
                    <a:pt x="16144" y="44510"/>
                  </a:moveTo>
                  <a:lnTo>
                    <a:pt x="16144" y="44660"/>
                  </a:lnTo>
                  <a:cubicBezTo>
                    <a:pt x="16042" y="45131"/>
                    <a:pt x="15869" y="45555"/>
                    <a:pt x="15672" y="45979"/>
                  </a:cubicBezTo>
                  <a:cubicBezTo>
                    <a:pt x="15624" y="46080"/>
                    <a:pt x="15571" y="46128"/>
                    <a:pt x="15445" y="46128"/>
                  </a:cubicBezTo>
                  <a:cubicBezTo>
                    <a:pt x="15421" y="46120"/>
                    <a:pt x="15394" y="46118"/>
                    <a:pt x="15365" y="46118"/>
                  </a:cubicBezTo>
                  <a:cubicBezTo>
                    <a:pt x="15307" y="46118"/>
                    <a:pt x="15240" y="46128"/>
                    <a:pt x="15177" y="46128"/>
                  </a:cubicBezTo>
                  <a:cubicBezTo>
                    <a:pt x="15200" y="45579"/>
                    <a:pt x="15200" y="45060"/>
                    <a:pt x="15224" y="44510"/>
                  </a:cubicBezTo>
                  <a:close/>
                  <a:moveTo>
                    <a:pt x="17039" y="44486"/>
                  </a:moveTo>
                  <a:cubicBezTo>
                    <a:pt x="16890" y="45060"/>
                    <a:pt x="16639" y="45579"/>
                    <a:pt x="16341" y="46128"/>
                  </a:cubicBezTo>
                  <a:lnTo>
                    <a:pt x="15845" y="46128"/>
                  </a:lnTo>
                  <a:cubicBezTo>
                    <a:pt x="16072" y="45579"/>
                    <a:pt x="16317" y="45083"/>
                    <a:pt x="16317" y="44486"/>
                  </a:cubicBezTo>
                  <a:close/>
                  <a:moveTo>
                    <a:pt x="13833" y="47000"/>
                  </a:moveTo>
                  <a:cubicBezTo>
                    <a:pt x="14054" y="47000"/>
                    <a:pt x="14251" y="47024"/>
                    <a:pt x="14502" y="47048"/>
                  </a:cubicBezTo>
                  <a:cubicBezTo>
                    <a:pt x="14478" y="47173"/>
                    <a:pt x="14454" y="47274"/>
                    <a:pt x="14430" y="47400"/>
                  </a:cubicBezTo>
                  <a:cubicBezTo>
                    <a:pt x="14227" y="47346"/>
                    <a:pt x="14054" y="47274"/>
                    <a:pt x="13881" y="47173"/>
                  </a:cubicBezTo>
                  <a:cubicBezTo>
                    <a:pt x="13833" y="47149"/>
                    <a:pt x="13833" y="47071"/>
                    <a:pt x="13803" y="47048"/>
                  </a:cubicBezTo>
                  <a:cubicBezTo>
                    <a:pt x="13803" y="47024"/>
                    <a:pt x="13833" y="47000"/>
                    <a:pt x="13833" y="47000"/>
                  </a:cubicBezTo>
                  <a:close/>
                  <a:moveTo>
                    <a:pt x="17792" y="0"/>
                  </a:moveTo>
                  <a:cubicBezTo>
                    <a:pt x="17767" y="0"/>
                    <a:pt x="17746" y="11"/>
                    <a:pt x="17714" y="11"/>
                  </a:cubicBezTo>
                  <a:cubicBezTo>
                    <a:pt x="17761" y="136"/>
                    <a:pt x="17738" y="136"/>
                    <a:pt x="17833" y="160"/>
                  </a:cubicBezTo>
                  <a:cubicBezTo>
                    <a:pt x="17958" y="208"/>
                    <a:pt x="18108" y="237"/>
                    <a:pt x="18257" y="261"/>
                  </a:cubicBezTo>
                  <a:cubicBezTo>
                    <a:pt x="18358" y="285"/>
                    <a:pt x="18484" y="285"/>
                    <a:pt x="18579" y="333"/>
                  </a:cubicBezTo>
                  <a:cubicBezTo>
                    <a:pt x="19105" y="560"/>
                    <a:pt x="19654" y="781"/>
                    <a:pt x="20173" y="1055"/>
                  </a:cubicBezTo>
                  <a:cubicBezTo>
                    <a:pt x="20597" y="1252"/>
                    <a:pt x="20997" y="1527"/>
                    <a:pt x="21415" y="1754"/>
                  </a:cubicBezTo>
                  <a:cubicBezTo>
                    <a:pt x="21618" y="1879"/>
                    <a:pt x="21791" y="1999"/>
                    <a:pt x="21988" y="2124"/>
                  </a:cubicBezTo>
                  <a:cubicBezTo>
                    <a:pt x="22460" y="2446"/>
                    <a:pt x="22884" y="2822"/>
                    <a:pt x="23284" y="3246"/>
                  </a:cubicBezTo>
                  <a:cubicBezTo>
                    <a:pt x="23905" y="3843"/>
                    <a:pt x="24549" y="4440"/>
                    <a:pt x="25200" y="5037"/>
                  </a:cubicBezTo>
                  <a:cubicBezTo>
                    <a:pt x="25594" y="5407"/>
                    <a:pt x="25946" y="5831"/>
                    <a:pt x="26269" y="6303"/>
                  </a:cubicBezTo>
                  <a:cubicBezTo>
                    <a:pt x="26788" y="7049"/>
                    <a:pt x="27188" y="7849"/>
                    <a:pt x="27612" y="8643"/>
                  </a:cubicBezTo>
                  <a:cubicBezTo>
                    <a:pt x="28060" y="9461"/>
                    <a:pt x="28280" y="10356"/>
                    <a:pt x="28406" y="11282"/>
                  </a:cubicBezTo>
                  <a:cubicBezTo>
                    <a:pt x="28483" y="11927"/>
                    <a:pt x="28531" y="12595"/>
                    <a:pt x="28555" y="13246"/>
                  </a:cubicBezTo>
                  <a:cubicBezTo>
                    <a:pt x="28555" y="13789"/>
                    <a:pt x="28555" y="14315"/>
                    <a:pt x="28507" y="14834"/>
                  </a:cubicBezTo>
                  <a:cubicBezTo>
                    <a:pt x="28483" y="15282"/>
                    <a:pt x="28382" y="15759"/>
                    <a:pt x="28310" y="16207"/>
                  </a:cubicBezTo>
                  <a:cubicBezTo>
                    <a:pt x="28161" y="17001"/>
                    <a:pt x="27982" y="17771"/>
                    <a:pt x="27660" y="18517"/>
                  </a:cubicBezTo>
                  <a:cubicBezTo>
                    <a:pt x="27063" y="19789"/>
                    <a:pt x="26466" y="21055"/>
                    <a:pt x="25719" y="22225"/>
                  </a:cubicBezTo>
                  <a:cubicBezTo>
                    <a:pt x="25475" y="22672"/>
                    <a:pt x="25200" y="23096"/>
                    <a:pt x="24848" y="23466"/>
                  </a:cubicBezTo>
                  <a:cubicBezTo>
                    <a:pt x="24579" y="23765"/>
                    <a:pt x="24376" y="24087"/>
                    <a:pt x="24203" y="24440"/>
                  </a:cubicBezTo>
                  <a:cubicBezTo>
                    <a:pt x="24078" y="24738"/>
                    <a:pt x="23928" y="25013"/>
                    <a:pt x="23803" y="25311"/>
                  </a:cubicBezTo>
                  <a:cubicBezTo>
                    <a:pt x="23606" y="25783"/>
                    <a:pt x="23385" y="26230"/>
                    <a:pt x="23236" y="26726"/>
                  </a:cubicBezTo>
                  <a:cubicBezTo>
                    <a:pt x="22985" y="27448"/>
                    <a:pt x="22908" y="28242"/>
                    <a:pt x="22758" y="29012"/>
                  </a:cubicBezTo>
                  <a:cubicBezTo>
                    <a:pt x="22687" y="29365"/>
                    <a:pt x="22687" y="29735"/>
                    <a:pt x="22639" y="30087"/>
                  </a:cubicBezTo>
                  <a:cubicBezTo>
                    <a:pt x="22585" y="30433"/>
                    <a:pt x="22514" y="30756"/>
                    <a:pt x="22460" y="31078"/>
                  </a:cubicBezTo>
                  <a:cubicBezTo>
                    <a:pt x="22364" y="31627"/>
                    <a:pt x="22287" y="32147"/>
                    <a:pt x="22161" y="32696"/>
                  </a:cubicBezTo>
                  <a:cubicBezTo>
                    <a:pt x="22042" y="33221"/>
                    <a:pt x="21893" y="33765"/>
                    <a:pt x="21714" y="34290"/>
                  </a:cubicBezTo>
                  <a:cubicBezTo>
                    <a:pt x="21517" y="34935"/>
                    <a:pt x="21194" y="35460"/>
                    <a:pt x="20770" y="35979"/>
                  </a:cubicBezTo>
                  <a:cubicBezTo>
                    <a:pt x="20699" y="36027"/>
                    <a:pt x="20645" y="36081"/>
                    <a:pt x="20573" y="36152"/>
                  </a:cubicBezTo>
                  <a:cubicBezTo>
                    <a:pt x="20275" y="36403"/>
                    <a:pt x="19923" y="36552"/>
                    <a:pt x="19576" y="36678"/>
                  </a:cubicBezTo>
                  <a:cubicBezTo>
                    <a:pt x="19105" y="36851"/>
                    <a:pt x="18609" y="36976"/>
                    <a:pt x="18084" y="36976"/>
                  </a:cubicBezTo>
                  <a:lnTo>
                    <a:pt x="15869" y="36976"/>
                  </a:lnTo>
                  <a:cubicBezTo>
                    <a:pt x="14878" y="37000"/>
                    <a:pt x="13881" y="37000"/>
                    <a:pt x="12884" y="37000"/>
                  </a:cubicBezTo>
                  <a:cubicBezTo>
                    <a:pt x="12766" y="37004"/>
                    <a:pt x="12649" y="37006"/>
                    <a:pt x="12532" y="37006"/>
                  </a:cubicBezTo>
                  <a:cubicBezTo>
                    <a:pt x="11962" y="37006"/>
                    <a:pt x="11403" y="36959"/>
                    <a:pt x="10848" y="36875"/>
                  </a:cubicBezTo>
                  <a:cubicBezTo>
                    <a:pt x="10102" y="36773"/>
                    <a:pt x="9427" y="36552"/>
                    <a:pt x="8783" y="36206"/>
                  </a:cubicBezTo>
                  <a:cubicBezTo>
                    <a:pt x="8610" y="36105"/>
                    <a:pt x="8431" y="35979"/>
                    <a:pt x="8233" y="35878"/>
                  </a:cubicBezTo>
                  <a:cubicBezTo>
                    <a:pt x="8084" y="35806"/>
                    <a:pt x="7959" y="35705"/>
                    <a:pt x="7863" y="35579"/>
                  </a:cubicBezTo>
                  <a:cubicBezTo>
                    <a:pt x="7660" y="35311"/>
                    <a:pt x="7463" y="35036"/>
                    <a:pt x="7314" y="34738"/>
                  </a:cubicBezTo>
                  <a:cubicBezTo>
                    <a:pt x="7063" y="34212"/>
                    <a:pt x="6866" y="33669"/>
                    <a:pt x="6765" y="33096"/>
                  </a:cubicBezTo>
                  <a:cubicBezTo>
                    <a:pt x="6717" y="32744"/>
                    <a:pt x="6693" y="32374"/>
                    <a:pt x="6640" y="31997"/>
                  </a:cubicBezTo>
                  <a:cubicBezTo>
                    <a:pt x="6616" y="31729"/>
                    <a:pt x="6592" y="31454"/>
                    <a:pt x="6568" y="31180"/>
                  </a:cubicBezTo>
                  <a:cubicBezTo>
                    <a:pt x="6520" y="30684"/>
                    <a:pt x="6466" y="30183"/>
                    <a:pt x="6395" y="29687"/>
                  </a:cubicBezTo>
                  <a:cubicBezTo>
                    <a:pt x="6341" y="29412"/>
                    <a:pt x="6246" y="29138"/>
                    <a:pt x="6192" y="28893"/>
                  </a:cubicBezTo>
                  <a:cubicBezTo>
                    <a:pt x="5947" y="27998"/>
                    <a:pt x="5625" y="27150"/>
                    <a:pt x="5272" y="26326"/>
                  </a:cubicBezTo>
                  <a:cubicBezTo>
                    <a:pt x="4926" y="25532"/>
                    <a:pt x="4502" y="24762"/>
                    <a:pt x="4102" y="23992"/>
                  </a:cubicBezTo>
                  <a:cubicBezTo>
                    <a:pt x="3953" y="23717"/>
                    <a:pt x="3834" y="23466"/>
                    <a:pt x="3684" y="23192"/>
                  </a:cubicBezTo>
                  <a:cubicBezTo>
                    <a:pt x="3332" y="22523"/>
                    <a:pt x="2962" y="21849"/>
                    <a:pt x="2610" y="21156"/>
                  </a:cubicBezTo>
                  <a:cubicBezTo>
                    <a:pt x="2287" y="20559"/>
                    <a:pt x="2013" y="19962"/>
                    <a:pt x="1768" y="19311"/>
                  </a:cubicBezTo>
                  <a:cubicBezTo>
                    <a:pt x="1595" y="18840"/>
                    <a:pt x="1392" y="18344"/>
                    <a:pt x="1219" y="17873"/>
                  </a:cubicBezTo>
                  <a:cubicBezTo>
                    <a:pt x="1195" y="17819"/>
                    <a:pt x="1195" y="17771"/>
                    <a:pt x="1171" y="17723"/>
                  </a:cubicBezTo>
                  <a:cubicBezTo>
                    <a:pt x="1147" y="17574"/>
                    <a:pt x="1117" y="17425"/>
                    <a:pt x="1093" y="17252"/>
                  </a:cubicBezTo>
                  <a:cubicBezTo>
                    <a:pt x="944" y="16750"/>
                    <a:pt x="771" y="16255"/>
                    <a:pt x="670" y="15729"/>
                  </a:cubicBezTo>
                  <a:cubicBezTo>
                    <a:pt x="574" y="15312"/>
                    <a:pt x="520" y="14864"/>
                    <a:pt x="449" y="14440"/>
                  </a:cubicBezTo>
                  <a:cubicBezTo>
                    <a:pt x="299" y="13568"/>
                    <a:pt x="323" y="12721"/>
                    <a:pt x="496" y="11879"/>
                  </a:cubicBezTo>
                  <a:cubicBezTo>
                    <a:pt x="670" y="10882"/>
                    <a:pt x="998" y="9939"/>
                    <a:pt x="1344" y="8989"/>
                  </a:cubicBezTo>
                  <a:cubicBezTo>
                    <a:pt x="1941" y="7401"/>
                    <a:pt x="2735" y="5933"/>
                    <a:pt x="3804" y="4590"/>
                  </a:cubicBezTo>
                  <a:cubicBezTo>
                    <a:pt x="4102" y="4213"/>
                    <a:pt x="4431" y="3843"/>
                    <a:pt x="4777" y="3491"/>
                  </a:cubicBezTo>
                  <a:cubicBezTo>
                    <a:pt x="5774" y="2524"/>
                    <a:pt x="6914" y="1778"/>
                    <a:pt x="8084" y="1103"/>
                  </a:cubicBezTo>
                  <a:cubicBezTo>
                    <a:pt x="8431" y="930"/>
                    <a:pt x="8759" y="733"/>
                    <a:pt x="9081" y="560"/>
                  </a:cubicBezTo>
                  <a:cubicBezTo>
                    <a:pt x="9153" y="506"/>
                    <a:pt x="9230" y="482"/>
                    <a:pt x="9326" y="458"/>
                  </a:cubicBezTo>
                  <a:cubicBezTo>
                    <a:pt x="9451" y="411"/>
                    <a:pt x="9553" y="309"/>
                    <a:pt x="9553" y="184"/>
                  </a:cubicBezTo>
                  <a:lnTo>
                    <a:pt x="9553" y="184"/>
                  </a:lnTo>
                  <a:cubicBezTo>
                    <a:pt x="9380" y="261"/>
                    <a:pt x="9230" y="357"/>
                    <a:pt x="9057" y="434"/>
                  </a:cubicBezTo>
                  <a:cubicBezTo>
                    <a:pt x="8210" y="834"/>
                    <a:pt x="7386" y="1282"/>
                    <a:pt x="6592" y="1778"/>
                  </a:cubicBezTo>
                  <a:cubicBezTo>
                    <a:pt x="5744" y="2297"/>
                    <a:pt x="4974" y="2870"/>
                    <a:pt x="4305" y="3593"/>
                  </a:cubicBezTo>
                  <a:cubicBezTo>
                    <a:pt x="3481" y="4440"/>
                    <a:pt x="2813" y="5384"/>
                    <a:pt x="2216" y="6404"/>
                  </a:cubicBezTo>
                  <a:cubicBezTo>
                    <a:pt x="1320" y="7969"/>
                    <a:pt x="670" y="9664"/>
                    <a:pt x="252" y="11431"/>
                  </a:cubicBezTo>
                  <a:cubicBezTo>
                    <a:pt x="102" y="12100"/>
                    <a:pt x="1" y="12774"/>
                    <a:pt x="25" y="13467"/>
                  </a:cubicBezTo>
                  <a:cubicBezTo>
                    <a:pt x="25" y="13843"/>
                    <a:pt x="73" y="14237"/>
                    <a:pt x="126" y="14613"/>
                  </a:cubicBezTo>
                  <a:cubicBezTo>
                    <a:pt x="222" y="15383"/>
                    <a:pt x="347" y="16153"/>
                    <a:pt x="598" y="16876"/>
                  </a:cubicBezTo>
                  <a:cubicBezTo>
                    <a:pt x="699" y="17222"/>
                    <a:pt x="849" y="17550"/>
                    <a:pt x="849" y="17896"/>
                  </a:cubicBezTo>
                  <a:cubicBezTo>
                    <a:pt x="849" y="17944"/>
                    <a:pt x="873" y="17998"/>
                    <a:pt x="896" y="18046"/>
                  </a:cubicBezTo>
                  <a:cubicBezTo>
                    <a:pt x="968" y="18195"/>
                    <a:pt x="1046" y="18344"/>
                    <a:pt x="1093" y="18517"/>
                  </a:cubicBezTo>
                  <a:cubicBezTo>
                    <a:pt x="1416" y="19437"/>
                    <a:pt x="1768" y="20332"/>
                    <a:pt x="2216" y="21204"/>
                  </a:cubicBezTo>
                  <a:cubicBezTo>
                    <a:pt x="2538" y="21801"/>
                    <a:pt x="2861" y="22398"/>
                    <a:pt x="3159" y="22995"/>
                  </a:cubicBezTo>
                  <a:cubicBezTo>
                    <a:pt x="3284" y="23222"/>
                    <a:pt x="3434" y="23466"/>
                    <a:pt x="3505" y="23741"/>
                  </a:cubicBezTo>
                  <a:cubicBezTo>
                    <a:pt x="3505" y="23789"/>
                    <a:pt x="3559" y="23843"/>
                    <a:pt x="3583" y="23890"/>
                  </a:cubicBezTo>
                  <a:cubicBezTo>
                    <a:pt x="3684" y="24040"/>
                    <a:pt x="3780" y="24189"/>
                    <a:pt x="3881" y="24338"/>
                  </a:cubicBezTo>
                  <a:cubicBezTo>
                    <a:pt x="4132" y="24810"/>
                    <a:pt x="4353" y="25281"/>
                    <a:pt x="4604" y="25759"/>
                  </a:cubicBezTo>
                  <a:cubicBezTo>
                    <a:pt x="5099" y="26726"/>
                    <a:pt x="5446" y="27771"/>
                    <a:pt x="5774" y="28815"/>
                  </a:cubicBezTo>
                  <a:cubicBezTo>
                    <a:pt x="5846" y="29042"/>
                    <a:pt x="5923" y="29287"/>
                    <a:pt x="5947" y="29538"/>
                  </a:cubicBezTo>
                  <a:cubicBezTo>
                    <a:pt x="5995" y="29938"/>
                    <a:pt x="6019" y="30356"/>
                    <a:pt x="6072" y="30756"/>
                  </a:cubicBezTo>
                  <a:cubicBezTo>
                    <a:pt x="6096" y="31030"/>
                    <a:pt x="6120" y="31305"/>
                    <a:pt x="6144" y="31580"/>
                  </a:cubicBezTo>
                  <a:cubicBezTo>
                    <a:pt x="6168" y="31997"/>
                    <a:pt x="6168" y="32421"/>
                    <a:pt x="6192" y="32869"/>
                  </a:cubicBezTo>
                  <a:cubicBezTo>
                    <a:pt x="6222" y="33018"/>
                    <a:pt x="6222" y="33191"/>
                    <a:pt x="6246" y="33371"/>
                  </a:cubicBezTo>
                  <a:cubicBezTo>
                    <a:pt x="6395" y="34063"/>
                    <a:pt x="6693" y="34684"/>
                    <a:pt x="7063" y="35281"/>
                  </a:cubicBezTo>
                  <a:cubicBezTo>
                    <a:pt x="7141" y="35430"/>
                    <a:pt x="7213" y="35555"/>
                    <a:pt x="7338" y="35657"/>
                  </a:cubicBezTo>
                  <a:cubicBezTo>
                    <a:pt x="7613" y="35932"/>
                    <a:pt x="7911" y="36176"/>
                    <a:pt x="8210" y="36403"/>
                  </a:cubicBezTo>
                  <a:cubicBezTo>
                    <a:pt x="8335" y="36505"/>
                    <a:pt x="8484" y="36576"/>
                    <a:pt x="8610" y="36654"/>
                  </a:cubicBezTo>
                  <a:lnTo>
                    <a:pt x="9057" y="36875"/>
                  </a:lnTo>
                  <a:cubicBezTo>
                    <a:pt x="8854" y="37496"/>
                    <a:pt x="9153" y="37896"/>
                    <a:pt x="9601" y="38242"/>
                  </a:cubicBezTo>
                  <a:cubicBezTo>
                    <a:pt x="9475" y="38391"/>
                    <a:pt x="9380" y="38517"/>
                    <a:pt x="9278" y="38666"/>
                  </a:cubicBezTo>
                  <a:cubicBezTo>
                    <a:pt x="9081" y="38964"/>
                    <a:pt x="9129" y="39263"/>
                    <a:pt x="9356" y="39537"/>
                  </a:cubicBezTo>
                  <a:cubicBezTo>
                    <a:pt x="9427" y="39639"/>
                    <a:pt x="9529" y="39734"/>
                    <a:pt x="9624" y="39836"/>
                  </a:cubicBezTo>
                  <a:cubicBezTo>
                    <a:pt x="9505" y="40033"/>
                    <a:pt x="9356" y="40236"/>
                    <a:pt x="9230" y="40457"/>
                  </a:cubicBezTo>
                  <a:cubicBezTo>
                    <a:pt x="9105" y="40630"/>
                    <a:pt x="9105" y="40857"/>
                    <a:pt x="9230" y="41030"/>
                  </a:cubicBezTo>
                  <a:cubicBezTo>
                    <a:pt x="9302" y="41155"/>
                    <a:pt x="9427" y="41227"/>
                    <a:pt x="9529" y="41328"/>
                  </a:cubicBezTo>
                  <a:cubicBezTo>
                    <a:pt x="9577" y="41376"/>
                    <a:pt x="9654" y="41400"/>
                    <a:pt x="9726" y="41454"/>
                  </a:cubicBezTo>
                  <a:cubicBezTo>
                    <a:pt x="9702" y="41478"/>
                    <a:pt x="9678" y="41502"/>
                    <a:pt x="9654" y="41525"/>
                  </a:cubicBezTo>
                  <a:cubicBezTo>
                    <a:pt x="9553" y="41651"/>
                    <a:pt x="9427" y="41800"/>
                    <a:pt x="9302" y="41949"/>
                  </a:cubicBezTo>
                  <a:cubicBezTo>
                    <a:pt x="9027" y="42296"/>
                    <a:pt x="9057" y="42648"/>
                    <a:pt x="9356" y="42970"/>
                  </a:cubicBezTo>
                  <a:cubicBezTo>
                    <a:pt x="9427" y="43018"/>
                    <a:pt x="9505" y="43072"/>
                    <a:pt x="9553" y="43119"/>
                  </a:cubicBezTo>
                  <a:cubicBezTo>
                    <a:pt x="9505" y="43221"/>
                    <a:pt x="9475" y="43293"/>
                    <a:pt x="9475" y="43370"/>
                  </a:cubicBezTo>
                  <a:cubicBezTo>
                    <a:pt x="9451" y="43442"/>
                    <a:pt x="9404" y="43519"/>
                    <a:pt x="9404" y="43591"/>
                  </a:cubicBezTo>
                  <a:cubicBezTo>
                    <a:pt x="9380" y="43818"/>
                    <a:pt x="9278" y="44015"/>
                    <a:pt x="9475" y="44236"/>
                  </a:cubicBezTo>
                  <a:cubicBezTo>
                    <a:pt x="9577" y="44361"/>
                    <a:pt x="9726" y="44463"/>
                    <a:pt x="9851" y="44588"/>
                  </a:cubicBezTo>
                  <a:cubicBezTo>
                    <a:pt x="10198" y="44910"/>
                    <a:pt x="10520" y="45257"/>
                    <a:pt x="10872" y="45555"/>
                  </a:cubicBezTo>
                  <a:cubicBezTo>
                    <a:pt x="11296" y="45907"/>
                    <a:pt x="11714" y="46230"/>
                    <a:pt x="12287" y="46301"/>
                  </a:cubicBezTo>
                  <a:cubicBezTo>
                    <a:pt x="12341" y="46301"/>
                    <a:pt x="12412" y="46355"/>
                    <a:pt x="12412" y="46355"/>
                  </a:cubicBezTo>
                  <a:cubicBezTo>
                    <a:pt x="12460" y="46504"/>
                    <a:pt x="12490" y="46600"/>
                    <a:pt x="12538" y="46677"/>
                  </a:cubicBezTo>
                  <a:cubicBezTo>
                    <a:pt x="12812" y="47173"/>
                    <a:pt x="13087" y="47645"/>
                    <a:pt x="13386" y="48116"/>
                  </a:cubicBezTo>
                  <a:cubicBezTo>
                    <a:pt x="13559" y="48415"/>
                    <a:pt x="13756" y="48618"/>
                    <a:pt x="14030" y="48767"/>
                  </a:cubicBezTo>
                  <a:cubicBezTo>
                    <a:pt x="14158" y="48839"/>
                    <a:pt x="14296" y="48878"/>
                    <a:pt x="14438" y="48878"/>
                  </a:cubicBezTo>
                  <a:cubicBezTo>
                    <a:pt x="14541" y="48878"/>
                    <a:pt x="14647" y="48857"/>
                    <a:pt x="14753" y="48815"/>
                  </a:cubicBezTo>
                  <a:cubicBezTo>
                    <a:pt x="14777" y="48791"/>
                    <a:pt x="14824" y="48767"/>
                    <a:pt x="14878" y="48743"/>
                  </a:cubicBezTo>
                  <a:cubicBezTo>
                    <a:pt x="15200" y="48713"/>
                    <a:pt x="15421" y="48516"/>
                    <a:pt x="15624" y="48295"/>
                  </a:cubicBezTo>
                  <a:cubicBezTo>
                    <a:pt x="16072" y="47794"/>
                    <a:pt x="16520" y="47274"/>
                    <a:pt x="16693" y="46600"/>
                  </a:cubicBezTo>
                  <a:cubicBezTo>
                    <a:pt x="16717" y="46576"/>
                    <a:pt x="16765" y="46504"/>
                    <a:pt x="16818" y="46504"/>
                  </a:cubicBezTo>
                  <a:cubicBezTo>
                    <a:pt x="17039" y="46427"/>
                    <a:pt x="17266" y="46355"/>
                    <a:pt x="17511" y="46277"/>
                  </a:cubicBezTo>
                  <a:cubicBezTo>
                    <a:pt x="17564" y="46254"/>
                    <a:pt x="17612" y="46230"/>
                    <a:pt x="17660" y="46206"/>
                  </a:cubicBezTo>
                  <a:cubicBezTo>
                    <a:pt x="17935" y="46027"/>
                    <a:pt x="18209" y="45854"/>
                    <a:pt x="18484" y="45633"/>
                  </a:cubicBezTo>
                  <a:cubicBezTo>
                    <a:pt x="19027" y="45185"/>
                    <a:pt x="19576" y="44683"/>
                    <a:pt x="20102" y="44212"/>
                  </a:cubicBezTo>
                  <a:cubicBezTo>
                    <a:pt x="20251" y="44087"/>
                    <a:pt x="20400" y="43937"/>
                    <a:pt x="20520" y="43764"/>
                  </a:cubicBezTo>
                  <a:cubicBezTo>
                    <a:pt x="20645" y="43639"/>
                    <a:pt x="20699" y="43490"/>
                    <a:pt x="20669" y="43293"/>
                  </a:cubicBezTo>
                  <a:cubicBezTo>
                    <a:pt x="20645" y="43042"/>
                    <a:pt x="20597" y="42797"/>
                    <a:pt x="20448" y="42594"/>
                  </a:cubicBezTo>
                  <a:cubicBezTo>
                    <a:pt x="20520" y="42445"/>
                    <a:pt x="20597" y="42349"/>
                    <a:pt x="20645" y="42200"/>
                  </a:cubicBezTo>
                  <a:cubicBezTo>
                    <a:pt x="20746" y="41902"/>
                    <a:pt x="20645" y="41627"/>
                    <a:pt x="20472" y="41352"/>
                  </a:cubicBezTo>
                  <a:cubicBezTo>
                    <a:pt x="20346" y="41155"/>
                    <a:pt x="20197" y="40952"/>
                    <a:pt x="20048" y="40755"/>
                  </a:cubicBezTo>
                  <a:cubicBezTo>
                    <a:pt x="20346" y="40582"/>
                    <a:pt x="20448" y="40409"/>
                    <a:pt x="20370" y="40111"/>
                  </a:cubicBezTo>
                  <a:cubicBezTo>
                    <a:pt x="20346" y="39985"/>
                    <a:pt x="20275" y="39860"/>
                    <a:pt x="20221" y="39734"/>
                  </a:cubicBezTo>
                  <a:cubicBezTo>
                    <a:pt x="20149" y="39537"/>
                    <a:pt x="20048" y="39364"/>
                    <a:pt x="19976" y="39161"/>
                  </a:cubicBezTo>
                  <a:cubicBezTo>
                    <a:pt x="20173" y="39066"/>
                    <a:pt x="20346" y="38964"/>
                    <a:pt x="20520" y="38863"/>
                  </a:cubicBezTo>
                  <a:cubicBezTo>
                    <a:pt x="20669" y="38791"/>
                    <a:pt x="20794" y="38666"/>
                    <a:pt x="20818" y="38493"/>
                  </a:cubicBezTo>
                  <a:cubicBezTo>
                    <a:pt x="20872" y="38296"/>
                    <a:pt x="20896" y="38093"/>
                    <a:pt x="20848" y="37872"/>
                  </a:cubicBezTo>
                  <a:cubicBezTo>
                    <a:pt x="20794" y="37621"/>
                    <a:pt x="20723" y="37370"/>
                    <a:pt x="20597" y="37126"/>
                  </a:cubicBezTo>
                  <a:cubicBezTo>
                    <a:pt x="20573" y="37072"/>
                    <a:pt x="20549" y="37024"/>
                    <a:pt x="20520" y="36976"/>
                  </a:cubicBezTo>
                  <a:cubicBezTo>
                    <a:pt x="20597" y="36899"/>
                    <a:pt x="20669" y="36851"/>
                    <a:pt x="20746" y="36827"/>
                  </a:cubicBezTo>
                  <a:cubicBezTo>
                    <a:pt x="20920" y="36702"/>
                    <a:pt x="21045" y="36552"/>
                    <a:pt x="21170" y="36355"/>
                  </a:cubicBezTo>
                  <a:cubicBezTo>
                    <a:pt x="21320" y="36105"/>
                    <a:pt x="21469" y="35878"/>
                    <a:pt x="21642" y="35633"/>
                  </a:cubicBezTo>
                  <a:cubicBezTo>
                    <a:pt x="21988" y="35161"/>
                    <a:pt x="22215" y="34636"/>
                    <a:pt x="22340" y="34063"/>
                  </a:cubicBezTo>
                  <a:cubicBezTo>
                    <a:pt x="22436" y="33466"/>
                    <a:pt x="22585" y="32893"/>
                    <a:pt x="22711" y="32296"/>
                  </a:cubicBezTo>
                  <a:cubicBezTo>
                    <a:pt x="22812" y="31800"/>
                    <a:pt x="22908" y="31305"/>
                    <a:pt x="22985" y="30803"/>
                  </a:cubicBezTo>
                  <a:cubicBezTo>
                    <a:pt x="23033" y="30535"/>
                    <a:pt x="23033" y="30284"/>
                    <a:pt x="23087" y="30009"/>
                  </a:cubicBezTo>
                  <a:cubicBezTo>
                    <a:pt x="23158" y="29538"/>
                    <a:pt x="23236" y="29066"/>
                    <a:pt x="23308" y="28618"/>
                  </a:cubicBezTo>
                  <a:cubicBezTo>
                    <a:pt x="23355" y="28344"/>
                    <a:pt x="23409" y="28093"/>
                    <a:pt x="23457" y="27848"/>
                  </a:cubicBezTo>
                  <a:cubicBezTo>
                    <a:pt x="23803" y="26654"/>
                    <a:pt x="24227" y="25508"/>
                    <a:pt x="24752" y="24386"/>
                  </a:cubicBezTo>
                  <a:cubicBezTo>
                    <a:pt x="24901" y="24087"/>
                    <a:pt x="25051" y="23765"/>
                    <a:pt x="25296" y="23544"/>
                  </a:cubicBezTo>
                  <a:cubicBezTo>
                    <a:pt x="25546" y="23317"/>
                    <a:pt x="25719" y="23043"/>
                    <a:pt x="25922" y="22744"/>
                  </a:cubicBezTo>
                  <a:cubicBezTo>
                    <a:pt x="26669" y="21604"/>
                    <a:pt x="27236" y="20386"/>
                    <a:pt x="27833" y="19138"/>
                  </a:cubicBezTo>
                  <a:cubicBezTo>
                    <a:pt x="27958" y="18917"/>
                    <a:pt x="28060" y="18690"/>
                    <a:pt x="28131" y="18446"/>
                  </a:cubicBezTo>
                  <a:cubicBezTo>
                    <a:pt x="28460" y="17670"/>
                    <a:pt x="28633" y="16876"/>
                    <a:pt x="28782" y="16058"/>
                  </a:cubicBezTo>
                  <a:cubicBezTo>
                    <a:pt x="28907" y="15335"/>
                    <a:pt x="29003" y="14637"/>
                    <a:pt x="28979" y="13891"/>
                  </a:cubicBezTo>
                  <a:cubicBezTo>
                    <a:pt x="28979" y="13568"/>
                    <a:pt x="28955" y="13222"/>
                    <a:pt x="28955" y="12870"/>
                  </a:cubicBezTo>
                  <a:cubicBezTo>
                    <a:pt x="28931" y="12225"/>
                    <a:pt x="28877" y="11604"/>
                    <a:pt x="28782" y="10953"/>
                  </a:cubicBezTo>
                  <a:cubicBezTo>
                    <a:pt x="28609" y="10058"/>
                    <a:pt x="28382" y="9192"/>
                    <a:pt x="27934" y="8392"/>
                  </a:cubicBezTo>
                  <a:cubicBezTo>
                    <a:pt x="27683" y="7969"/>
                    <a:pt x="27463" y="7521"/>
                    <a:pt x="27212" y="7103"/>
                  </a:cubicBezTo>
                  <a:cubicBezTo>
                    <a:pt x="26669" y="6154"/>
                    <a:pt x="26018" y="5258"/>
                    <a:pt x="25200" y="4536"/>
                  </a:cubicBezTo>
                  <a:cubicBezTo>
                    <a:pt x="24627" y="4040"/>
                    <a:pt x="24078" y="3521"/>
                    <a:pt x="23534" y="2996"/>
                  </a:cubicBezTo>
                  <a:cubicBezTo>
                    <a:pt x="23236" y="2745"/>
                    <a:pt x="22985" y="2476"/>
                    <a:pt x="22663" y="2249"/>
                  </a:cubicBezTo>
                  <a:cubicBezTo>
                    <a:pt x="21988" y="1730"/>
                    <a:pt x="21242" y="1330"/>
                    <a:pt x="20496" y="930"/>
                  </a:cubicBezTo>
                  <a:cubicBezTo>
                    <a:pt x="20173" y="757"/>
                    <a:pt x="19851" y="631"/>
                    <a:pt x="19529" y="482"/>
                  </a:cubicBezTo>
                  <a:cubicBezTo>
                    <a:pt x="18979" y="237"/>
                    <a:pt x="18406" y="112"/>
                    <a:pt x="17833" y="11"/>
                  </a:cubicBezTo>
                  <a:cubicBezTo>
                    <a:pt x="17817" y="3"/>
                    <a:pt x="17804" y="0"/>
                    <a:pt x="1779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918;p48">
              <a:extLst>
                <a:ext uri="{FF2B5EF4-FFF2-40B4-BE49-F238E27FC236}">
                  <a16:creationId xmlns:a16="http://schemas.microsoft.com/office/drawing/2014/main" id="{926187BE-D63A-417E-BD74-38C8710B1CAE}"/>
                </a:ext>
              </a:extLst>
            </p:cNvPr>
            <p:cNvSpPr/>
            <p:nvPr/>
          </p:nvSpPr>
          <p:spPr>
            <a:xfrm>
              <a:off x="3905755" y="2708583"/>
              <a:ext cx="1191074" cy="39634"/>
            </a:xfrm>
            <a:custGeom>
              <a:avLst/>
              <a:gdLst/>
              <a:ahLst/>
              <a:cxnLst/>
              <a:rect l="l" t="t" r="r" b="b"/>
              <a:pathLst>
                <a:path w="21517" h="716" extrusionOk="0">
                  <a:moveTo>
                    <a:pt x="15366" y="0"/>
                  </a:moveTo>
                  <a:cubicBezTo>
                    <a:pt x="15319" y="0"/>
                    <a:pt x="15271" y="2"/>
                    <a:pt x="15224" y="5"/>
                  </a:cubicBezTo>
                  <a:cubicBezTo>
                    <a:pt x="14603" y="5"/>
                    <a:pt x="14006" y="29"/>
                    <a:pt x="13409" y="53"/>
                  </a:cubicBezTo>
                  <a:lnTo>
                    <a:pt x="12687" y="53"/>
                  </a:lnTo>
                  <a:cubicBezTo>
                    <a:pt x="11787" y="111"/>
                    <a:pt x="10887" y="139"/>
                    <a:pt x="9987" y="139"/>
                  </a:cubicBezTo>
                  <a:cubicBezTo>
                    <a:pt x="9693" y="139"/>
                    <a:pt x="9399" y="136"/>
                    <a:pt x="9105" y="130"/>
                  </a:cubicBezTo>
                  <a:lnTo>
                    <a:pt x="4753" y="130"/>
                  </a:lnTo>
                  <a:cubicBezTo>
                    <a:pt x="3654" y="101"/>
                    <a:pt x="2562" y="77"/>
                    <a:pt x="1469" y="53"/>
                  </a:cubicBezTo>
                  <a:cubicBezTo>
                    <a:pt x="1117" y="53"/>
                    <a:pt x="747" y="29"/>
                    <a:pt x="395" y="5"/>
                  </a:cubicBezTo>
                  <a:cubicBezTo>
                    <a:pt x="275" y="5"/>
                    <a:pt x="150" y="29"/>
                    <a:pt x="1" y="53"/>
                  </a:cubicBezTo>
                  <a:cubicBezTo>
                    <a:pt x="72" y="226"/>
                    <a:pt x="198" y="226"/>
                    <a:pt x="299" y="250"/>
                  </a:cubicBezTo>
                  <a:cubicBezTo>
                    <a:pt x="472" y="280"/>
                    <a:pt x="646" y="280"/>
                    <a:pt x="819" y="304"/>
                  </a:cubicBezTo>
                  <a:cubicBezTo>
                    <a:pt x="1917" y="429"/>
                    <a:pt x="3010" y="477"/>
                    <a:pt x="4126" y="501"/>
                  </a:cubicBezTo>
                  <a:cubicBezTo>
                    <a:pt x="5768" y="524"/>
                    <a:pt x="7439" y="524"/>
                    <a:pt x="9081" y="548"/>
                  </a:cubicBezTo>
                  <a:cubicBezTo>
                    <a:pt x="9923" y="548"/>
                    <a:pt x="10771" y="548"/>
                    <a:pt x="11588" y="524"/>
                  </a:cubicBezTo>
                  <a:cubicBezTo>
                    <a:pt x="12812" y="501"/>
                    <a:pt x="14030" y="453"/>
                    <a:pt x="15248" y="429"/>
                  </a:cubicBezTo>
                  <a:cubicBezTo>
                    <a:pt x="15672" y="429"/>
                    <a:pt x="16096" y="453"/>
                    <a:pt x="16514" y="477"/>
                  </a:cubicBezTo>
                  <a:lnTo>
                    <a:pt x="17039" y="477"/>
                  </a:lnTo>
                  <a:cubicBezTo>
                    <a:pt x="17314" y="501"/>
                    <a:pt x="17612" y="524"/>
                    <a:pt x="17911" y="548"/>
                  </a:cubicBezTo>
                  <a:cubicBezTo>
                    <a:pt x="18406" y="578"/>
                    <a:pt x="18931" y="602"/>
                    <a:pt x="19427" y="626"/>
                  </a:cubicBezTo>
                  <a:cubicBezTo>
                    <a:pt x="19844" y="662"/>
                    <a:pt x="20258" y="716"/>
                    <a:pt x="20685" y="716"/>
                  </a:cubicBezTo>
                  <a:cubicBezTo>
                    <a:pt x="20819" y="716"/>
                    <a:pt x="20955" y="710"/>
                    <a:pt x="21093" y="698"/>
                  </a:cubicBezTo>
                  <a:cubicBezTo>
                    <a:pt x="21194" y="698"/>
                    <a:pt x="21290" y="674"/>
                    <a:pt x="21367" y="626"/>
                  </a:cubicBezTo>
                  <a:cubicBezTo>
                    <a:pt x="21516" y="524"/>
                    <a:pt x="21492" y="351"/>
                    <a:pt x="21319" y="280"/>
                  </a:cubicBezTo>
                  <a:cubicBezTo>
                    <a:pt x="21266" y="280"/>
                    <a:pt x="21218" y="250"/>
                    <a:pt x="21140" y="250"/>
                  </a:cubicBezTo>
                  <a:lnTo>
                    <a:pt x="20794" y="250"/>
                  </a:lnTo>
                  <a:cubicBezTo>
                    <a:pt x="20627" y="250"/>
                    <a:pt x="20462" y="263"/>
                    <a:pt x="20304" y="263"/>
                  </a:cubicBezTo>
                  <a:cubicBezTo>
                    <a:pt x="20225" y="263"/>
                    <a:pt x="20147" y="260"/>
                    <a:pt x="20072" y="250"/>
                  </a:cubicBezTo>
                  <a:cubicBezTo>
                    <a:pt x="19499" y="178"/>
                    <a:pt x="18955" y="130"/>
                    <a:pt x="18382" y="130"/>
                  </a:cubicBezTo>
                  <a:cubicBezTo>
                    <a:pt x="18233" y="130"/>
                    <a:pt x="18060" y="101"/>
                    <a:pt x="17911" y="101"/>
                  </a:cubicBezTo>
                  <a:cubicBezTo>
                    <a:pt x="17417" y="80"/>
                    <a:pt x="16924" y="24"/>
                    <a:pt x="16431" y="24"/>
                  </a:cubicBezTo>
                  <a:cubicBezTo>
                    <a:pt x="16351" y="24"/>
                    <a:pt x="16271" y="26"/>
                    <a:pt x="16191" y="29"/>
                  </a:cubicBezTo>
                  <a:cubicBezTo>
                    <a:pt x="16144" y="32"/>
                    <a:pt x="16097" y="34"/>
                    <a:pt x="16050" y="34"/>
                  </a:cubicBezTo>
                  <a:cubicBezTo>
                    <a:pt x="15822" y="34"/>
                    <a:pt x="15594" y="0"/>
                    <a:pt x="1536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919;p48">
              <a:extLst>
                <a:ext uri="{FF2B5EF4-FFF2-40B4-BE49-F238E27FC236}">
                  <a16:creationId xmlns:a16="http://schemas.microsoft.com/office/drawing/2014/main" id="{687077A4-FCBF-4F97-B89E-C8FB728DBB72}"/>
                </a:ext>
              </a:extLst>
            </p:cNvPr>
            <p:cNvSpPr/>
            <p:nvPr/>
          </p:nvSpPr>
          <p:spPr>
            <a:xfrm>
              <a:off x="3844976" y="2233256"/>
              <a:ext cx="1373136" cy="29504"/>
            </a:xfrm>
            <a:custGeom>
              <a:avLst/>
              <a:gdLst/>
              <a:ahLst/>
              <a:cxnLst/>
              <a:rect l="l" t="t" r="r" b="b"/>
              <a:pathLst>
                <a:path w="24806" h="533" extrusionOk="0">
                  <a:moveTo>
                    <a:pt x="11469" y="1"/>
                  </a:moveTo>
                  <a:cubicBezTo>
                    <a:pt x="11319" y="1"/>
                    <a:pt x="11170" y="3"/>
                    <a:pt x="11021" y="7"/>
                  </a:cubicBezTo>
                  <a:cubicBezTo>
                    <a:pt x="10179" y="31"/>
                    <a:pt x="9331" y="61"/>
                    <a:pt x="8484" y="109"/>
                  </a:cubicBezTo>
                  <a:cubicBezTo>
                    <a:pt x="7516" y="157"/>
                    <a:pt x="6543" y="157"/>
                    <a:pt x="5600" y="180"/>
                  </a:cubicBezTo>
                  <a:cubicBezTo>
                    <a:pt x="4878" y="210"/>
                    <a:pt x="4132" y="210"/>
                    <a:pt x="3409" y="210"/>
                  </a:cubicBezTo>
                  <a:cubicBezTo>
                    <a:pt x="2890" y="234"/>
                    <a:pt x="2364" y="234"/>
                    <a:pt x="1821" y="234"/>
                  </a:cubicBezTo>
                  <a:cubicBezTo>
                    <a:pt x="1320" y="234"/>
                    <a:pt x="824" y="210"/>
                    <a:pt x="329" y="210"/>
                  </a:cubicBezTo>
                  <a:cubicBezTo>
                    <a:pt x="227" y="210"/>
                    <a:pt x="126" y="234"/>
                    <a:pt x="0" y="234"/>
                  </a:cubicBezTo>
                  <a:cubicBezTo>
                    <a:pt x="78" y="383"/>
                    <a:pt x="150" y="407"/>
                    <a:pt x="251" y="407"/>
                  </a:cubicBezTo>
                  <a:cubicBezTo>
                    <a:pt x="400" y="407"/>
                    <a:pt x="573" y="407"/>
                    <a:pt x="723" y="431"/>
                  </a:cubicBezTo>
                  <a:cubicBezTo>
                    <a:pt x="1417" y="500"/>
                    <a:pt x="2122" y="511"/>
                    <a:pt x="2823" y="511"/>
                  </a:cubicBezTo>
                  <a:cubicBezTo>
                    <a:pt x="3153" y="511"/>
                    <a:pt x="3482" y="509"/>
                    <a:pt x="3809" y="509"/>
                  </a:cubicBezTo>
                  <a:cubicBezTo>
                    <a:pt x="4062" y="513"/>
                    <a:pt x="4315" y="515"/>
                    <a:pt x="4567" y="515"/>
                  </a:cubicBezTo>
                  <a:cubicBezTo>
                    <a:pt x="5758" y="515"/>
                    <a:pt x="6946" y="475"/>
                    <a:pt x="8137" y="455"/>
                  </a:cubicBezTo>
                  <a:cubicBezTo>
                    <a:pt x="8687" y="431"/>
                    <a:pt x="9206" y="383"/>
                    <a:pt x="9731" y="360"/>
                  </a:cubicBezTo>
                  <a:cubicBezTo>
                    <a:pt x="10124" y="351"/>
                    <a:pt x="10516" y="347"/>
                    <a:pt x="10907" y="347"/>
                  </a:cubicBezTo>
                  <a:cubicBezTo>
                    <a:pt x="11822" y="347"/>
                    <a:pt x="12735" y="367"/>
                    <a:pt x="13660" y="383"/>
                  </a:cubicBezTo>
                  <a:cubicBezTo>
                    <a:pt x="14886" y="403"/>
                    <a:pt x="16129" y="438"/>
                    <a:pt x="17365" y="438"/>
                  </a:cubicBezTo>
                  <a:cubicBezTo>
                    <a:pt x="17656" y="438"/>
                    <a:pt x="17948" y="436"/>
                    <a:pt x="18238" y="431"/>
                  </a:cubicBezTo>
                  <a:cubicBezTo>
                    <a:pt x="18846" y="416"/>
                    <a:pt x="19453" y="408"/>
                    <a:pt x="20060" y="408"/>
                  </a:cubicBezTo>
                  <a:cubicBezTo>
                    <a:pt x="21393" y="408"/>
                    <a:pt x="22726" y="447"/>
                    <a:pt x="24059" y="533"/>
                  </a:cubicBezTo>
                  <a:lnTo>
                    <a:pt x="24626" y="533"/>
                  </a:lnTo>
                  <a:cubicBezTo>
                    <a:pt x="24704" y="533"/>
                    <a:pt x="24775" y="533"/>
                    <a:pt x="24805" y="407"/>
                  </a:cubicBezTo>
                  <a:cubicBezTo>
                    <a:pt x="24578" y="157"/>
                    <a:pt x="24578" y="157"/>
                    <a:pt x="24280" y="157"/>
                  </a:cubicBezTo>
                  <a:cubicBezTo>
                    <a:pt x="23981" y="157"/>
                    <a:pt x="23683" y="133"/>
                    <a:pt x="23361" y="109"/>
                  </a:cubicBezTo>
                  <a:cubicBezTo>
                    <a:pt x="22316" y="85"/>
                    <a:pt x="21247" y="61"/>
                    <a:pt x="20203" y="31"/>
                  </a:cubicBezTo>
                  <a:cubicBezTo>
                    <a:pt x="19509" y="31"/>
                    <a:pt x="18835" y="67"/>
                    <a:pt x="18162" y="67"/>
                  </a:cubicBezTo>
                  <a:cubicBezTo>
                    <a:pt x="18012" y="67"/>
                    <a:pt x="17863" y="65"/>
                    <a:pt x="17713" y="61"/>
                  </a:cubicBezTo>
                  <a:cubicBezTo>
                    <a:pt x="16221" y="61"/>
                    <a:pt x="14728" y="31"/>
                    <a:pt x="13260" y="31"/>
                  </a:cubicBezTo>
                  <a:cubicBezTo>
                    <a:pt x="12663" y="31"/>
                    <a:pt x="12066" y="1"/>
                    <a:pt x="1146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920;p48">
              <a:extLst>
                <a:ext uri="{FF2B5EF4-FFF2-40B4-BE49-F238E27FC236}">
                  <a16:creationId xmlns:a16="http://schemas.microsoft.com/office/drawing/2014/main" id="{8957561A-B0E8-4CF0-A37B-26ED8AEBA457}"/>
                </a:ext>
              </a:extLst>
            </p:cNvPr>
            <p:cNvSpPr/>
            <p:nvPr/>
          </p:nvSpPr>
          <p:spPr>
            <a:xfrm>
              <a:off x="4090196" y="3113666"/>
              <a:ext cx="817925" cy="47384"/>
            </a:xfrm>
            <a:custGeom>
              <a:avLst/>
              <a:gdLst/>
              <a:ahLst/>
              <a:cxnLst/>
              <a:rect l="l" t="t" r="r" b="b"/>
              <a:pathLst>
                <a:path w="14776" h="856" extrusionOk="0">
                  <a:moveTo>
                    <a:pt x="14477" y="0"/>
                  </a:moveTo>
                  <a:cubicBezTo>
                    <a:pt x="13856" y="24"/>
                    <a:pt x="13211" y="48"/>
                    <a:pt x="12585" y="48"/>
                  </a:cubicBezTo>
                  <a:cubicBezTo>
                    <a:pt x="11170" y="48"/>
                    <a:pt x="9749" y="72"/>
                    <a:pt x="8334" y="126"/>
                  </a:cubicBezTo>
                  <a:cubicBezTo>
                    <a:pt x="7486" y="173"/>
                    <a:pt x="6645" y="173"/>
                    <a:pt x="5773" y="197"/>
                  </a:cubicBezTo>
                  <a:cubicBezTo>
                    <a:pt x="5098" y="221"/>
                    <a:pt x="4430" y="221"/>
                    <a:pt x="3755" y="245"/>
                  </a:cubicBezTo>
                  <a:cubicBezTo>
                    <a:pt x="3336" y="245"/>
                    <a:pt x="2924" y="273"/>
                    <a:pt x="2516" y="273"/>
                  </a:cubicBezTo>
                  <a:cubicBezTo>
                    <a:pt x="2249" y="273"/>
                    <a:pt x="1984" y="261"/>
                    <a:pt x="1719" y="221"/>
                  </a:cubicBezTo>
                  <a:cubicBezTo>
                    <a:pt x="1669" y="216"/>
                    <a:pt x="1619" y="214"/>
                    <a:pt x="1569" y="214"/>
                  </a:cubicBezTo>
                  <a:cubicBezTo>
                    <a:pt x="1369" y="214"/>
                    <a:pt x="1169" y="245"/>
                    <a:pt x="973" y="245"/>
                  </a:cubicBezTo>
                  <a:lnTo>
                    <a:pt x="597" y="245"/>
                  </a:lnTo>
                  <a:cubicBezTo>
                    <a:pt x="472" y="245"/>
                    <a:pt x="322" y="221"/>
                    <a:pt x="173" y="221"/>
                  </a:cubicBezTo>
                  <a:cubicBezTo>
                    <a:pt x="78" y="221"/>
                    <a:pt x="48" y="275"/>
                    <a:pt x="24" y="370"/>
                  </a:cubicBezTo>
                  <a:cubicBezTo>
                    <a:pt x="0" y="520"/>
                    <a:pt x="78" y="621"/>
                    <a:pt x="251" y="645"/>
                  </a:cubicBezTo>
                  <a:cubicBezTo>
                    <a:pt x="400" y="669"/>
                    <a:pt x="549" y="669"/>
                    <a:pt x="675" y="669"/>
                  </a:cubicBezTo>
                  <a:cubicBezTo>
                    <a:pt x="1021" y="693"/>
                    <a:pt x="1391" y="723"/>
                    <a:pt x="1743" y="746"/>
                  </a:cubicBezTo>
                  <a:cubicBezTo>
                    <a:pt x="2042" y="746"/>
                    <a:pt x="2340" y="770"/>
                    <a:pt x="2639" y="770"/>
                  </a:cubicBezTo>
                  <a:cubicBezTo>
                    <a:pt x="2788" y="794"/>
                    <a:pt x="2937" y="818"/>
                    <a:pt x="3086" y="818"/>
                  </a:cubicBezTo>
                  <a:cubicBezTo>
                    <a:pt x="3480" y="818"/>
                    <a:pt x="3880" y="818"/>
                    <a:pt x="4280" y="842"/>
                  </a:cubicBezTo>
                  <a:cubicBezTo>
                    <a:pt x="4479" y="842"/>
                    <a:pt x="4689" y="855"/>
                    <a:pt x="4902" y="855"/>
                  </a:cubicBezTo>
                  <a:cubicBezTo>
                    <a:pt x="5009" y="855"/>
                    <a:pt x="5116" y="852"/>
                    <a:pt x="5224" y="842"/>
                  </a:cubicBezTo>
                  <a:cubicBezTo>
                    <a:pt x="5821" y="818"/>
                    <a:pt x="6418" y="794"/>
                    <a:pt x="7015" y="770"/>
                  </a:cubicBezTo>
                  <a:cubicBezTo>
                    <a:pt x="7612" y="746"/>
                    <a:pt x="8209" y="746"/>
                    <a:pt x="8806" y="693"/>
                  </a:cubicBezTo>
                  <a:cubicBezTo>
                    <a:pt x="9600" y="645"/>
                    <a:pt x="10376" y="543"/>
                    <a:pt x="11194" y="543"/>
                  </a:cubicBezTo>
                  <a:cubicBezTo>
                    <a:pt x="11269" y="550"/>
                    <a:pt x="11346" y="552"/>
                    <a:pt x="11423" y="552"/>
                  </a:cubicBezTo>
                  <a:cubicBezTo>
                    <a:pt x="11703" y="552"/>
                    <a:pt x="11996" y="520"/>
                    <a:pt x="12286" y="520"/>
                  </a:cubicBezTo>
                  <a:cubicBezTo>
                    <a:pt x="12638" y="496"/>
                    <a:pt x="12985" y="472"/>
                    <a:pt x="13307" y="448"/>
                  </a:cubicBezTo>
                  <a:lnTo>
                    <a:pt x="13307" y="472"/>
                  </a:lnTo>
                  <a:cubicBezTo>
                    <a:pt x="13490" y="472"/>
                    <a:pt x="13662" y="482"/>
                    <a:pt x="13830" y="482"/>
                  </a:cubicBezTo>
                  <a:cubicBezTo>
                    <a:pt x="13913" y="482"/>
                    <a:pt x="13995" y="480"/>
                    <a:pt x="14077" y="472"/>
                  </a:cubicBezTo>
                  <a:cubicBezTo>
                    <a:pt x="14280" y="448"/>
                    <a:pt x="14477" y="424"/>
                    <a:pt x="14650" y="370"/>
                  </a:cubicBezTo>
                  <a:cubicBezTo>
                    <a:pt x="14728" y="370"/>
                    <a:pt x="14776" y="299"/>
                    <a:pt x="14776" y="221"/>
                  </a:cubicBezTo>
                  <a:cubicBezTo>
                    <a:pt x="14776" y="126"/>
                    <a:pt x="14752" y="72"/>
                    <a:pt x="14650" y="48"/>
                  </a:cubicBezTo>
                  <a:cubicBezTo>
                    <a:pt x="14602" y="24"/>
                    <a:pt x="14555" y="0"/>
                    <a:pt x="1447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921;p48">
              <a:extLst>
                <a:ext uri="{FF2B5EF4-FFF2-40B4-BE49-F238E27FC236}">
                  <a16:creationId xmlns:a16="http://schemas.microsoft.com/office/drawing/2014/main" id="{D03975FA-7539-47A7-B227-F9E142F7E739}"/>
                </a:ext>
              </a:extLst>
            </p:cNvPr>
            <p:cNvSpPr/>
            <p:nvPr/>
          </p:nvSpPr>
          <p:spPr>
            <a:xfrm>
              <a:off x="4406767" y="4274059"/>
              <a:ext cx="270022" cy="351670"/>
            </a:xfrm>
            <a:custGeom>
              <a:avLst/>
              <a:gdLst/>
              <a:ahLst/>
              <a:cxnLst/>
              <a:rect l="l" t="t" r="r" b="b"/>
              <a:pathLst>
                <a:path w="4878" h="6353" extrusionOk="0">
                  <a:moveTo>
                    <a:pt x="3482" y="1261"/>
                  </a:moveTo>
                  <a:cubicBezTo>
                    <a:pt x="3701" y="1261"/>
                    <a:pt x="3921" y="1300"/>
                    <a:pt x="4131" y="1347"/>
                  </a:cubicBezTo>
                  <a:cubicBezTo>
                    <a:pt x="4233" y="1371"/>
                    <a:pt x="4358" y="1401"/>
                    <a:pt x="4478" y="1496"/>
                  </a:cubicBezTo>
                  <a:cubicBezTo>
                    <a:pt x="3885" y="1704"/>
                    <a:pt x="3292" y="1768"/>
                    <a:pt x="2693" y="1768"/>
                  </a:cubicBezTo>
                  <a:cubicBezTo>
                    <a:pt x="2363" y="1768"/>
                    <a:pt x="2031" y="1748"/>
                    <a:pt x="1696" y="1723"/>
                  </a:cubicBezTo>
                  <a:lnTo>
                    <a:pt x="1720" y="1699"/>
                  </a:lnTo>
                  <a:cubicBezTo>
                    <a:pt x="2191" y="1550"/>
                    <a:pt x="2663" y="1401"/>
                    <a:pt x="3134" y="1299"/>
                  </a:cubicBezTo>
                  <a:cubicBezTo>
                    <a:pt x="3249" y="1272"/>
                    <a:pt x="3365" y="1261"/>
                    <a:pt x="3482" y="1261"/>
                  </a:cubicBezTo>
                  <a:close/>
                  <a:moveTo>
                    <a:pt x="3393" y="2766"/>
                  </a:moveTo>
                  <a:cubicBezTo>
                    <a:pt x="3662" y="2766"/>
                    <a:pt x="3930" y="2835"/>
                    <a:pt x="4155" y="2965"/>
                  </a:cubicBezTo>
                  <a:cubicBezTo>
                    <a:pt x="4107" y="3042"/>
                    <a:pt x="4006" y="3066"/>
                    <a:pt x="3910" y="3090"/>
                  </a:cubicBezTo>
                  <a:cubicBezTo>
                    <a:pt x="3674" y="3154"/>
                    <a:pt x="3439" y="3166"/>
                    <a:pt x="3204" y="3166"/>
                  </a:cubicBezTo>
                  <a:cubicBezTo>
                    <a:pt x="3066" y="3166"/>
                    <a:pt x="2927" y="3162"/>
                    <a:pt x="2788" y="3162"/>
                  </a:cubicBezTo>
                  <a:cubicBezTo>
                    <a:pt x="2663" y="3162"/>
                    <a:pt x="2537" y="3138"/>
                    <a:pt x="2418" y="3138"/>
                  </a:cubicBezTo>
                  <a:cubicBezTo>
                    <a:pt x="2685" y="2884"/>
                    <a:pt x="3041" y="2766"/>
                    <a:pt x="3393" y="2766"/>
                  </a:cubicBezTo>
                  <a:close/>
                  <a:moveTo>
                    <a:pt x="2936" y="0"/>
                  </a:moveTo>
                  <a:cubicBezTo>
                    <a:pt x="2390" y="0"/>
                    <a:pt x="1842" y="79"/>
                    <a:pt x="1320" y="230"/>
                  </a:cubicBezTo>
                  <a:cubicBezTo>
                    <a:pt x="1021" y="302"/>
                    <a:pt x="723" y="427"/>
                    <a:pt x="448" y="553"/>
                  </a:cubicBezTo>
                  <a:cubicBezTo>
                    <a:pt x="275" y="624"/>
                    <a:pt x="126" y="774"/>
                    <a:pt x="78" y="977"/>
                  </a:cubicBezTo>
                  <a:cubicBezTo>
                    <a:pt x="0" y="1323"/>
                    <a:pt x="179" y="1645"/>
                    <a:pt x="526" y="1795"/>
                  </a:cubicBezTo>
                  <a:cubicBezTo>
                    <a:pt x="597" y="1818"/>
                    <a:pt x="675" y="1872"/>
                    <a:pt x="800" y="1896"/>
                  </a:cubicBezTo>
                  <a:cubicBezTo>
                    <a:pt x="627" y="2021"/>
                    <a:pt x="573" y="2195"/>
                    <a:pt x="549" y="2344"/>
                  </a:cubicBezTo>
                  <a:cubicBezTo>
                    <a:pt x="502" y="2565"/>
                    <a:pt x="526" y="2744"/>
                    <a:pt x="675" y="2893"/>
                  </a:cubicBezTo>
                  <a:cubicBezTo>
                    <a:pt x="896" y="3114"/>
                    <a:pt x="1146" y="3239"/>
                    <a:pt x="1421" y="3341"/>
                  </a:cubicBezTo>
                  <a:cubicBezTo>
                    <a:pt x="1523" y="3365"/>
                    <a:pt x="1618" y="3388"/>
                    <a:pt x="1743" y="3412"/>
                  </a:cubicBezTo>
                  <a:cubicBezTo>
                    <a:pt x="1594" y="3884"/>
                    <a:pt x="1642" y="4385"/>
                    <a:pt x="1672" y="4857"/>
                  </a:cubicBezTo>
                  <a:cubicBezTo>
                    <a:pt x="1672" y="5353"/>
                    <a:pt x="1672" y="5848"/>
                    <a:pt x="1869" y="6326"/>
                  </a:cubicBezTo>
                  <a:cubicBezTo>
                    <a:pt x="1918" y="6343"/>
                    <a:pt x="1960" y="6352"/>
                    <a:pt x="1997" y="6352"/>
                  </a:cubicBezTo>
                  <a:cubicBezTo>
                    <a:pt x="2110" y="6352"/>
                    <a:pt x="2167" y="6270"/>
                    <a:pt x="2167" y="6099"/>
                  </a:cubicBezTo>
                  <a:cubicBezTo>
                    <a:pt x="2167" y="6051"/>
                    <a:pt x="2143" y="5997"/>
                    <a:pt x="2120" y="5950"/>
                  </a:cubicBezTo>
                  <a:cubicBezTo>
                    <a:pt x="2120" y="5848"/>
                    <a:pt x="2066" y="5729"/>
                    <a:pt x="2066" y="5627"/>
                  </a:cubicBezTo>
                  <a:cubicBezTo>
                    <a:pt x="2042" y="5227"/>
                    <a:pt x="2018" y="4833"/>
                    <a:pt x="1994" y="4433"/>
                  </a:cubicBezTo>
                  <a:cubicBezTo>
                    <a:pt x="1970" y="4260"/>
                    <a:pt x="1970" y="4111"/>
                    <a:pt x="1994" y="3938"/>
                  </a:cubicBezTo>
                  <a:cubicBezTo>
                    <a:pt x="2018" y="3788"/>
                    <a:pt x="2042" y="3609"/>
                    <a:pt x="2090" y="3436"/>
                  </a:cubicBezTo>
                  <a:lnTo>
                    <a:pt x="2442" y="3436"/>
                  </a:lnTo>
                  <a:cubicBezTo>
                    <a:pt x="2672" y="3449"/>
                    <a:pt x="2903" y="3462"/>
                    <a:pt x="3130" y="3462"/>
                  </a:cubicBezTo>
                  <a:cubicBezTo>
                    <a:pt x="3344" y="3462"/>
                    <a:pt x="3555" y="3450"/>
                    <a:pt x="3761" y="3412"/>
                  </a:cubicBezTo>
                  <a:cubicBezTo>
                    <a:pt x="3958" y="3388"/>
                    <a:pt x="4155" y="3341"/>
                    <a:pt x="4328" y="3215"/>
                  </a:cubicBezTo>
                  <a:cubicBezTo>
                    <a:pt x="4603" y="3066"/>
                    <a:pt x="4579" y="2792"/>
                    <a:pt x="4305" y="2666"/>
                  </a:cubicBezTo>
                  <a:cubicBezTo>
                    <a:pt x="4012" y="2520"/>
                    <a:pt x="3690" y="2439"/>
                    <a:pt x="3360" y="2439"/>
                  </a:cubicBezTo>
                  <a:cubicBezTo>
                    <a:pt x="3246" y="2439"/>
                    <a:pt x="3130" y="2449"/>
                    <a:pt x="3015" y="2469"/>
                  </a:cubicBezTo>
                  <a:cubicBezTo>
                    <a:pt x="2615" y="2541"/>
                    <a:pt x="2293" y="2768"/>
                    <a:pt x="1970" y="3012"/>
                  </a:cubicBezTo>
                  <a:cubicBezTo>
                    <a:pt x="1924" y="3038"/>
                    <a:pt x="1882" y="3095"/>
                    <a:pt x="1841" y="3095"/>
                  </a:cubicBezTo>
                  <a:cubicBezTo>
                    <a:pt x="1834" y="3095"/>
                    <a:pt x="1828" y="3093"/>
                    <a:pt x="1821" y="3090"/>
                  </a:cubicBezTo>
                  <a:cubicBezTo>
                    <a:pt x="1523" y="3066"/>
                    <a:pt x="1248" y="2989"/>
                    <a:pt x="1021" y="2792"/>
                  </a:cubicBezTo>
                  <a:cubicBezTo>
                    <a:pt x="800" y="2642"/>
                    <a:pt x="776" y="2517"/>
                    <a:pt x="872" y="2266"/>
                  </a:cubicBezTo>
                  <a:cubicBezTo>
                    <a:pt x="964" y="2066"/>
                    <a:pt x="1114" y="1964"/>
                    <a:pt x="1310" y="1964"/>
                  </a:cubicBezTo>
                  <a:cubicBezTo>
                    <a:pt x="1330" y="1964"/>
                    <a:pt x="1352" y="1965"/>
                    <a:pt x="1373" y="1968"/>
                  </a:cubicBezTo>
                  <a:cubicBezTo>
                    <a:pt x="1812" y="2019"/>
                    <a:pt x="2252" y="2057"/>
                    <a:pt x="2699" y="2057"/>
                  </a:cubicBezTo>
                  <a:cubicBezTo>
                    <a:pt x="2934" y="2057"/>
                    <a:pt x="3170" y="2046"/>
                    <a:pt x="3409" y="2021"/>
                  </a:cubicBezTo>
                  <a:cubicBezTo>
                    <a:pt x="3761" y="1968"/>
                    <a:pt x="4084" y="1872"/>
                    <a:pt x="4430" y="1795"/>
                  </a:cubicBezTo>
                  <a:cubicBezTo>
                    <a:pt x="4531" y="1771"/>
                    <a:pt x="4627" y="1723"/>
                    <a:pt x="4728" y="1669"/>
                  </a:cubicBezTo>
                  <a:cubicBezTo>
                    <a:pt x="4878" y="1550"/>
                    <a:pt x="4854" y="1401"/>
                    <a:pt x="4728" y="1275"/>
                  </a:cubicBezTo>
                  <a:cubicBezTo>
                    <a:pt x="4681" y="1251"/>
                    <a:pt x="4627" y="1221"/>
                    <a:pt x="4579" y="1198"/>
                  </a:cubicBezTo>
                  <a:cubicBezTo>
                    <a:pt x="4259" y="1055"/>
                    <a:pt x="3927" y="982"/>
                    <a:pt x="3585" y="982"/>
                  </a:cubicBezTo>
                  <a:cubicBezTo>
                    <a:pt x="3398" y="982"/>
                    <a:pt x="3207" y="1004"/>
                    <a:pt x="3015" y="1048"/>
                  </a:cubicBezTo>
                  <a:cubicBezTo>
                    <a:pt x="2490" y="1150"/>
                    <a:pt x="1994" y="1323"/>
                    <a:pt x="1469" y="1448"/>
                  </a:cubicBezTo>
                  <a:cubicBezTo>
                    <a:pt x="1397" y="1472"/>
                    <a:pt x="1296" y="1496"/>
                    <a:pt x="1224" y="1550"/>
                  </a:cubicBezTo>
                  <a:cubicBezTo>
                    <a:pt x="1128" y="1616"/>
                    <a:pt x="1033" y="1642"/>
                    <a:pt x="940" y="1642"/>
                  </a:cubicBezTo>
                  <a:cubicBezTo>
                    <a:pt x="790" y="1642"/>
                    <a:pt x="647" y="1574"/>
                    <a:pt x="526" y="1496"/>
                  </a:cubicBezTo>
                  <a:cubicBezTo>
                    <a:pt x="275" y="1347"/>
                    <a:pt x="275" y="1024"/>
                    <a:pt x="502" y="851"/>
                  </a:cubicBezTo>
                  <a:cubicBezTo>
                    <a:pt x="573" y="774"/>
                    <a:pt x="699" y="702"/>
                    <a:pt x="800" y="678"/>
                  </a:cubicBezTo>
                  <a:cubicBezTo>
                    <a:pt x="1075" y="577"/>
                    <a:pt x="1373" y="475"/>
                    <a:pt x="1642" y="404"/>
                  </a:cubicBezTo>
                  <a:cubicBezTo>
                    <a:pt x="2317" y="254"/>
                    <a:pt x="2985" y="230"/>
                    <a:pt x="3684" y="230"/>
                  </a:cubicBezTo>
                  <a:lnTo>
                    <a:pt x="3910" y="230"/>
                  </a:lnTo>
                  <a:cubicBezTo>
                    <a:pt x="3934" y="207"/>
                    <a:pt x="3934" y="207"/>
                    <a:pt x="3934" y="177"/>
                  </a:cubicBezTo>
                  <a:cubicBezTo>
                    <a:pt x="3881" y="153"/>
                    <a:pt x="3833" y="105"/>
                    <a:pt x="3761" y="81"/>
                  </a:cubicBezTo>
                  <a:cubicBezTo>
                    <a:pt x="3684" y="57"/>
                    <a:pt x="3582" y="27"/>
                    <a:pt x="3487" y="27"/>
                  </a:cubicBezTo>
                  <a:cubicBezTo>
                    <a:pt x="3304" y="9"/>
                    <a:pt x="3120" y="0"/>
                    <a:pt x="293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922;p48">
              <a:extLst>
                <a:ext uri="{FF2B5EF4-FFF2-40B4-BE49-F238E27FC236}">
                  <a16:creationId xmlns:a16="http://schemas.microsoft.com/office/drawing/2014/main" id="{8322544D-3BE0-40B3-A8B7-679BA2E3E426}"/>
                </a:ext>
              </a:extLst>
            </p:cNvPr>
            <p:cNvSpPr/>
            <p:nvPr/>
          </p:nvSpPr>
          <p:spPr>
            <a:xfrm>
              <a:off x="3886271" y="1835811"/>
              <a:ext cx="166951" cy="233986"/>
            </a:xfrm>
            <a:custGeom>
              <a:avLst/>
              <a:gdLst/>
              <a:ahLst/>
              <a:cxnLst/>
              <a:rect l="l" t="t" r="r" b="b"/>
              <a:pathLst>
                <a:path w="3016" h="4227" extrusionOk="0">
                  <a:moveTo>
                    <a:pt x="2858" y="1"/>
                  </a:moveTo>
                  <a:cubicBezTo>
                    <a:pt x="2826" y="1"/>
                    <a:pt x="2792" y="18"/>
                    <a:pt x="2741" y="47"/>
                  </a:cubicBezTo>
                  <a:cubicBezTo>
                    <a:pt x="2687" y="77"/>
                    <a:pt x="2639" y="101"/>
                    <a:pt x="2592" y="149"/>
                  </a:cubicBezTo>
                  <a:cubicBezTo>
                    <a:pt x="2317" y="423"/>
                    <a:pt x="2042" y="698"/>
                    <a:pt x="1792" y="997"/>
                  </a:cubicBezTo>
                  <a:cubicBezTo>
                    <a:pt x="1595" y="1194"/>
                    <a:pt x="1445" y="1444"/>
                    <a:pt x="1272" y="1641"/>
                  </a:cubicBezTo>
                  <a:cubicBezTo>
                    <a:pt x="699" y="2286"/>
                    <a:pt x="329" y="3032"/>
                    <a:pt x="54" y="3856"/>
                  </a:cubicBezTo>
                  <a:cubicBezTo>
                    <a:pt x="30" y="3928"/>
                    <a:pt x="1" y="4029"/>
                    <a:pt x="30" y="4107"/>
                  </a:cubicBezTo>
                  <a:cubicBezTo>
                    <a:pt x="30" y="4155"/>
                    <a:pt x="78" y="4226"/>
                    <a:pt x="102" y="4226"/>
                  </a:cubicBezTo>
                  <a:cubicBezTo>
                    <a:pt x="150" y="4226"/>
                    <a:pt x="227" y="4202"/>
                    <a:pt x="275" y="4155"/>
                  </a:cubicBezTo>
                  <a:cubicBezTo>
                    <a:pt x="299" y="4131"/>
                    <a:pt x="299" y="4077"/>
                    <a:pt x="329" y="4029"/>
                  </a:cubicBezTo>
                  <a:cubicBezTo>
                    <a:pt x="424" y="3808"/>
                    <a:pt x="502" y="3581"/>
                    <a:pt x="627" y="3384"/>
                  </a:cubicBezTo>
                  <a:cubicBezTo>
                    <a:pt x="974" y="2764"/>
                    <a:pt x="1296" y="2137"/>
                    <a:pt x="1720" y="1570"/>
                  </a:cubicBezTo>
                  <a:cubicBezTo>
                    <a:pt x="2066" y="1122"/>
                    <a:pt x="2418" y="674"/>
                    <a:pt x="2866" y="298"/>
                  </a:cubicBezTo>
                  <a:cubicBezTo>
                    <a:pt x="2914" y="250"/>
                    <a:pt x="2962" y="197"/>
                    <a:pt x="3015" y="125"/>
                  </a:cubicBezTo>
                  <a:cubicBezTo>
                    <a:pt x="2941" y="37"/>
                    <a:pt x="2903" y="1"/>
                    <a:pt x="285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923;p48">
              <a:extLst>
                <a:ext uri="{FF2B5EF4-FFF2-40B4-BE49-F238E27FC236}">
                  <a16:creationId xmlns:a16="http://schemas.microsoft.com/office/drawing/2014/main" id="{3754BB50-AEFC-4A79-8B80-815DC0CEB67E}"/>
                </a:ext>
              </a:extLst>
            </p:cNvPr>
            <p:cNvSpPr/>
            <p:nvPr/>
          </p:nvSpPr>
          <p:spPr>
            <a:xfrm>
              <a:off x="4309288" y="1506176"/>
              <a:ext cx="348349" cy="40465"/>
            </a:xfrm>
            <a:custGeom>
              <a:avLst/>
              <a:gdLst/>
              <a:ahLst/>
              <a:cxnLst/>
              <a:rect l="l" t="t" r="r" b="b"/>
              <a:pathLst>
                <a:path w="6293" h="731" extrusionOk="0">
                  <a:moveTo>
                    <a:pt x="3759" y="1"/>
                  </a:moveTo>
                  <a:cubicBezTo>
                    <a:pt x="3225" y="1"/>
                    <a:pt x="2689" y="50"/>
                    <a:pt x="2161" y="110"/>
                  </a:cubicBezTo>
                  <a:cubicBezTo>
                    <a:pt x="1588" y="158"/>
                    <a:pt x="991" y="283"/>
                    <a:pt x="418" y="385"/>
                  </a:cubicBezTo>
                  <a:cubicBezTo>
                    <a:pt x="299" y="408"/>
                    <a:pt x="197" y="432"/>
                    <a:pt x="72" y="510"/>
                  </a:cubicBezTo>
                  <a:cubicBezTo>
                    <a:pt x="24" y="534"/>
                    <a:pt x="24" y="605"/>
                    <a:pt x="0" y="659"/>
                  </a:cubicBezTo>
                  <a:cubicBezTo>
                    <a:pt x="48" y="683"/>
                    <a:pt x="96" y="707"/>
                    <a:pt x="149" y="731"/>
                  </a:cubicBezTo>
                  <a:cubicBezTo>
                    <a:pt x="173" y="731"/>
                    <a:pt x="197" y="707"/>
                    <a:pt x="221" y="707"/>
                  </a:cubicBezTo>
                  <a:cubicBezTo>
                    <a:pt x="370" y="683"/>
                    <a:pt x="543" y="659"/>
                    <a:pt x="716" y="629"/>
                  </a:cubicBezTo>
                  <a:cubicBezTo>
                    <a:pt x="1266" y="534"/>
                    <a:pt x="1791" y="432"/>
                    <a:pt x="2334" y="361"/>
                  </a:cubicBezTo>
                  <a:cubicBezTo>
                    <a:pt x="2609" y="307"/>
                    <a:pt x="2884" y="331"/>
                    <a:pt x="3158" y="307"/>
                  </a:cubicBezTo>
                  <a:cubicBezTo>
                    <a:pt x="3402" y="286"/>
                    <a:pt x="3648" y="274"/>
                    <a:pt x="3894" y="274"/>
                  </a:cubicBezTo>
                  <a:cubicBezTo>
                    <a:pt x="4195" y="274"/>
                    <a:pt x="4498" y="291"/>
                    <a:pt x="4800" y="331"/>
                  </a:cubicBezTo>
                  <a:cubicBezTo>
                    <a:pt x="5098" y="361"/>
                    <a:pt x="5421" y="432"/>
                    <a:pt x="5719" y="480"/>
                  </a:cubicBezTo>
                  <a:cubicBezTo>
                    <a:pt x="5845" y="510"/>
                    <a:pt x="5970" y="534"/>
                    <a:pt x="6089" y="558"/>
                  </a:cubicBezTo>
                  <a:cubicBezTo>
                    <a:pt x="6112" y="563"/>
                    <a:pt x="6133" y="566"/>
                    <a:pt x="6153" y="566"/>
                  </a:cubicBezTo>
                  <a:cubicBezTo>
                    <a:pt x="6223" y="566"/>
                    <a:pt x="6274" y="530"/>
                    <a:pt x="6292" y="432"/>
                  </a:cubicBezTo>
                  <a:cubicBezTo>
                    <a:pt x="6239" y="283"/>
                    <a:pt x="6089" y="283"/>
                    <a:pt x="5970" y="259"/>
                  </a:cubicBezTo>
                  <a:cubicBezTo>
                    <a:pt x="5594" y="182"/>
                    <a:pt x="5248" y="134"/>
                    <a:pt x="4872" y="86"/>
                  </a:cubicBezTo>
                  <a:cubicBezTo>
                    <a:pt x="4504" y="25"/>
                    <a:pt x="4132" y="1"/>
                    <a:pt x="375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924;p48">
              <a:extLst>
                <a:ext uri="{FF2B5EF4-FFF2-40B4-BE49-F238E27FC236}">
                  <a16:creationId xmlns:a16="http://schemas.microsoft.com/office/drawing/2014/main" id="{8188AB71-F59E-4030-AAC6-E30CB01DB970}"/>
                </a:ext>
              </a:extLst>
            </p:cNvPr>
            <p:cNvSpPr/>
            <p:nvPr/>
          </p:nvSpPr>
          <p:spPr>
            <a:xfrm>
              <a:off x="3881012" y="2372748"/>
              <a:ext cx="68751" cy="254356"/>
            </a:xfrm>
            <a:custGeom>
              <a:avLst/>
              <a:gdLst/>
              <a:ahLst/>
              <a:cxnLst/>
              <a:rect l="l" t="t" r="r" b="b"/>
              <a:pathLst>
                <a:path w="1242" h="4595" extrusionOk="0">
                  <a:moveTo>
                    <a:pt x="173" y="1"/>
                  </a:moveTo>
                  <a:cubicBezTo>
                    <a:pt x="72" y="48"/>
                    <a:pt x="24" y="150"/>
                    <a:pt x="24" y="251"/>
                  </a:cubicBezTo>
                  <a:cubicBezTo>
                    <a:pt x="0" y="472"/>
                    <a:pt x="0" y="675"/>
                    <a:pt x="24" y="896"/>
                  </a:cubicBezTo>
                  <a:cubicBezTo>
                    <a:pt x="48" y="1093"/>
                    <a:pt x="96" y="1272"/>
                    <a:pt x="125" y="1469"/>
                  </a:cubicBezTo>
                  <a:cubicBezTo>
                    <a:pt x="197" y="1917"/>
                    <a:pt x="322" y="2389"/>
                    <a:pt x="448" y="2836"/>
                  </a:cubicBezTo>
                  <a:cubicBezTo>
                    <a:pt x="573" y="3260"/>
                    <a:pt x="669" y="3708"/>
                    <a:pt x="794" y="4132"/>
                  </a:cubicBezTo>
                  <a:cubicBezTo>
                    <a:pt x="842" y="4257"/>
                    <a:pt x="896" y="4353"/>
                    <a:pt x="919" y="4478"/>
                  </a:cubicBezTo>
                  <a:cubicBezTo>
                    <a:pt x="957" y="4538"/>
                    <a:pt x="997" y="4595"/>
                    <a:pt x="1058" y="4595"/>
                  </a:cubicBezTo>
                  <a:cubicBezTo>
                    <a:pt x="1076" y="4595"/>
                    <a:pt x="1095" y="4590"/>
                    <a:pt x="1116" y="4580"/>
                  </a:cubicBezTo>
                  <a:cubicBezTo>
                    <a:pt x="1218" y="4556"/>
                    <a:pt x="1242" y="4454"/>
                    <a:pt x="1218" y="4353"/>
                  </a:cubicBezTo>
                  <a:cubicBezTo>
                    <a:pt x="1170" y="4132"/>
                    <a:pt x="1116" y="3905"/>
                    <a:pt x="1045" y="3684"/>
                  </a:cubicBezTo>
                  <a:cubicBezTo>
                    <a:pt x="722" y="2586"/>
                    <a:pt x="519" y="1493"/>
                    <a:pt x="346" y="401"/>
                  </a:cubicBezTo>
                  <a:cubicBezTo>
                    <a:pt x="322" y="251"/>
                    <a:pt x="275" y="126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925;p48">
              <a:extLst>
                <a:ext uri="{FF2B5EF4-FFF2-40B4-BE49-F238E27FC236}">
                  <a16:creationId xmlns:a16="http://schemas.microsoft.com/office/drawing/2014/main" id="{57FC9305-2911-48F6-8D13-9700BB247E6D}"/>
                </a:ext>
              </a:extLst>
            </p:cNvPr>
            <p:cNvSpPr/>
            <p:nvPr/>
          </p:nvSpPr>
          <p:spPr>
            <a:xfrm>
              <a:off x="4161880" y="3245852"/>
              <a:ext cx="67478" cy="217102"/>
            </a:xfrm>
            <a:custGeom>
              <a:avLst/>
              <a:gdLst/>
              <a:ahLst/>
              <a:cxnLst/>
              <a:rect l="l" t="t" r="r" b="b"/>
              <a:pathLst>
                <a:path w="1219" h="3922" extrusionOk="0">
                  <a:moveTo>
                    <a:pt x="72" y="0"/>
                  </a:moveTo>
                  <a:cubicBezTo>
                    <a:pt x="24" y="48"/>
                    <a:pt x="0" y="96"/>
                    <a:pt x="0" y="149"/>
                  </a:cubicBezTo>
                  <a:cubicBezTo>
                    <a:pt x="0" y="245"/>
                    <a:pt x="24" y="370"/>
                    <a:pt x="48" y="496"/>
                  </a:cubicBezTo>
                  <a:cubicBezTo>
                    <a:pt x="96" y="746"/>
                    <a:pt x="150" y="991"/>
                    <a:pt x="221" y="1242"/>
                  </a:cubicBezTo>
                  <a:cubicBezTo>
                    <a:pt x="245" y="1343"/>
                    <a:pt x="245" y="1469"/>
                    <a:pt x="275" y="1588"/>
                  </a:cubicBezTo>
                  <a:cubicBezTo>
                    <a:pt x="347" y="1839"/>
                    <a:pt x="424" y="2066"/>
                    <a:pt x="472" y="2311"/>
                  </a:cubicBezTo>
                  <a:cubicBezTo>
                    <a:pt x="597" y="2758"/>
                    <a:pt x="693" y="3230"/>
                    <a:pt x="818" y="3678"/>
                  </a:cubicBezTo>
                  <a:cubicBezTo>
                    <a:pt x="860" y="3853"/>
                    <a:pt x="926" y="3921"/>
                    <a:pt x="1070" y="3921"/>
                  </a:cubicBezTo>
                  <a:cubicBezTo>
                    <a:pt x="1112" y="3921"/>
                    <a:pt x="1161" y="3915"/>
                    <a:pt x="1218" y="3904"/>
                  </a:cubicBezTo>
                  <a:cubicBezTo>
                    <a:pt x="1218" y="3827"/>
                    <a:pt x="1194" y="3755"/>
                    <a:pt x="1171" y="3678"/>
                  </a:cubicBezTo>
                  <a:cubicBezTo>
                    <a:pt x="1117" y="3457"/>
                    <a:pt x="1045" y="3230"/>
                    <a:pt x="991" y="3009"/>
                  </a:cubicBezTo>
                  <a:cubicBezTo>
                    <a:pt x="872" y="2561"/>
                    <a:pt x="747" y="2114"/>
                    <a:pt x="621" y="1690"/>
                  </a:cubicBezTo>
                  <a:cubicBezTo>
                    <a:pt x="597" y="1588"/>
                    <a:pt x="544" y="1493"/>
                    <a:pt x="520" y="1391"/>
                  </a:cubicBezTo>
                  <a:cubicBezTo>
                    <a:pt x="395" y="967"/>
                    <a:pt x="275" y="573"/>
                    <a:pt x="150" y="173"/>
                  </a:cubicBezTo>
                  <a:cubicBezTo>
                    <a:pt x="126" y="96"/>
                    <a:pt x="96" y="48"/>
                    <a:pt x="7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926;p48">
              <a:extLst>
                <a:ext uri="{FF2B5EF4-FFF2-40B4-BE49-F238E27FC236}">
                  <a16:creationId xmlns:a16="http://schemas.microsoft.com/office/drawing/2014/main" id="{E693FD45-0990-4448-86A3-24F0D9099ACD}"/>
                </a:ext>
              </a:extLst>
            </p:cNvPr>
            <p:cNvSpPr/>
            <p:nvPr/>
          </p:nvSpPr>
          <p:spPr>
            <a:xfrm>
              <a:off x="4007552" y="2825824"/>
              <a:ext cx="66149" cy="138166"/>
            </a:xfrm>
            <a:custGeom>
              <a:avLst/>
              <a:gdLst/>
              <a:ahLst/>
              <a:cxnLst/>
              <a:rect l="l" t="t" r="r" b="b"/>
              <a:pathLst>
                <a:path w="1195" h="2496" extrusionOk="0">
                  <a:moveTo>
                    <a:pt x="198" y="0"/>
                  </a:moveTo>
                  <a:cubicBezTo>
                    <a:pt x="102" y="24"/>
                    <a:pt x="1" y="102"/>
                    <a:pt x="1" y="174"/>
                  </a:cubicBezTo>
                  <a:cubicBezTo>
                    <a:pt x="1" y="251"/>
                    <a:pt x="24" y="299"/>
                    <a:pt x="48" y="371"/>
                  </a:cubicBezTo>
                  <a:cubicBezTo>
                    <a:pt x="126" y="520"/>
                    <a:pt x="198" y="645"/>
                    <a:pt x="275" y="794"/>
                  </a:cubicBezTo>
                  <a:cubicBezTo>
                    <a:pt x="448" y="1266"/>
                    <a:pt x="645" y="1744"/>
                    <a:pt x="848" y="2215"/>
                  </a:cubicBezTo>
                  <a:cubicBezTo>
                    <a:pt x="872" y="2287"/>
                    <a:pt x="896" y="2364"/>
                    <a:pt x="944" y="2412"/>
                  </a:cubicBezTo>
                  <a:cubicBezTo>
                    <a:pt x="969" y="2452"/>
                    <a:pt x="1039" y="2496"/>
                    <a:pt x="1075" y="2496"/>
                  </a:cubicBezTo>
                  <a:cubicBezTo>
                    <a:pt x="1083" y="2496"/>
                    <a:pt x="1089" y="2494"/>
                    <a:pt x="1093" y="2490"/>
                  </a:cubicBezTo>
                  <a:cubicBezTo>
                    <a:pt x="1147" y="2460"/>
                    <a:pt x="1171" y="2388"/>
                    <a:pt x="1195" y="2364"/>
                  </a:cubicBezTo>
                  <a:cubicBezTo>
                    <a:pt x="1171" y="2263"/>
                    <a:pt x="1171" y="2215"/>
                    <a:pt x="1147" y="2162"/>
                  </a:cubicBezTo>
                  <a:cubicBezTo>
                    <a:pt x="920" y="1469"/>
                    <a:pt x="645" y="771"/>
                    <a:pt x="347" y="126"/>
                  </a:cubicBezTo>
                  <a:cubicBezTo>
                    <a:pt x="323" y="48"/>
                    <a:pt x="275" y="0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927;p48">
              <a:extLst>
                <a:ext uri="{FF2B5EF4-FFF2-40B4-BE49-F238E27FC236}">
                  <a16:creationId xmlns:a16="http://schemas.microsoft.com/office/drawing/2014/main" id="{FB206A5F-99FC-460B-A871-E3522423D462}"/>
                </a:ext>
              </a:extLst>
            </p:cNvPr>
            <p:cNvSpPr/>
            <p:nvPr/>
          </p:nvSpPr>
          <p:spPr>
            <a:xfrm>
              <a:off x="3947105" y="2638449"/>
              <a:ext cx="21865" cy="23581"/>
            </a:xfrm>
            <a:custGeom>
              <a:avLst/>
              <a:gdLst/>
              <a:ahLst/>
              <a:cxnLst/>
              <a:rect l="l" t="t" r="r" b="b"/>
              <a:pathLst>
                <a:path w="395" h="426" extrusionOk="0">
                  <a:moveTo>
                    <a:pt x="173" y="0"/>
                  </a:moveTo>
                  <a:cubicBezTo>
                    <a:pt x="72" y="24"/>
                    <a:pt x="0" y="102"/>
                    <a:pt x="0" y="203"/>
                  </a:cubicBezTo>
                  <a:cubicBezTo>
                    <a:pt x="0" y="299"/>
                    <a:pt x="72" y="353"/>
                    <a:pt x="149" y="400"/>
                  </a:cubicBezTo>
                  <a:cubicBezTo>
                    <a:pt x="175" y="417"/>
                    <a:pt x="198" y="425"/>
                    <a:pt x="219" y="425"/>
                  </a:cubicBezTo>
                  <a:cubicBezTo>
                    <a:pt x="258" y="425"/>
                    <a:pt x="292" y="399"/>
                    <a:pt x="322" y="353"/>
                  </a:cubicBezTo>
                  <a:cubicBezTo>
                    <a:pt x="394" y="203"/>
                    <a:pt x="370" y="126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928;p48">
              <a:extLst>
                <a:ext uri="{FF2B5EF4-FFF2-40B4-BE49-F238E27FC236}">
                  <a16:creationId xmlns:a16="http://schemas.microsoft.com/office/drawing/2014/main" id="{ECA41C7C-5D90-4DB0-A573-191995CBAAA1}"/>
                </a:ext>
              </a:extLst>
            </p:cNvPr>
            <p:cNvSpPr/>
            <p:nvPr/>
          </p:nvSpPr>
          <p:spPr>
            <a:xfrm>
              <a:off x="4083221" y="2994765"/>
              <a:ext cx="16607" cy="21367"/>
            </a:xfrm>
            <a:custGeom>
              <a:avLst/>
              <a:gdLst/>
              <a:ahLst/>
              <a:cxnLst/>
              <a:rect l="l" t="t" r="r" b="b"/>
              <a:pathLst>
                <a:path w="300" h="386" extrusionOk="0">
                  <a:moveTo>
                    <a:pt x="177" y="1"/>
                  </a:moveTo>
                  <a:cubicBezTo>
                    <a:pt x="168" y="1"/>
                    <a:pt x="159" y="2"/>
                    <a:pt x="150" y="5"/>
                  </a:cubicBezTo>
                  <a:cubicBezTo>
                    <a:pt x="78" y="5"/>
                    <a:pt x="1" y="106"/>
                    <a:pt x="1" y="208"/>
                  </a:cubicBezTo>
                  <a:cubicBezTo>
                    <a:pt x="1" y="317"/>
                    <a:pt x="41" y="386"/>
                    <a:pt x="99" y="386"/>
                  </a:cubicBezTo>
                  <a:cubicBezTo>
                    <a:pt x="108" y="386"/>
                    <a:pt x="117" y="384"/>
                    <a:pt x="126" y="381"/>
                  </a:cubicBezTo>
                  <a:cubicBezTo>
                    <a:pt x="228" y="381"/>
                    <a:pt x="299" y="304"/>
                    <a:pt x="299" y="184"/>
                  </a:cubicBezTo>
                  <a:cubicBezTo>
                    <a:pt x="278" y="74"/>
                    <a:pt x="239" y="1"/>
                    <a:pt x="17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929;p48">
              <a:extLst>
                <a:ext uri="{FF2B5EF4-FFF2-40B4-BE49-F238E27FC236}">
                  <a16:creationId xmlns:a16="http://schemas.microsoft.com/office/drawing/2014/main" id="{D9D226B4-00E0-45DB-B0AA-7616E0FAC161}"/>
                </a:ext>
              </a:extLst>
            </p:cNvPr>
            <p:cNvSpPr/>
            <p:nvPr/>
          </p:nvSpPr>
          <p:spPr>
            <a:xfrm>
              <a:off x="4230630" y="3486754"/>
              <a:ext cx="20869" cy="17880"/>
            </a:xfrm>
            <a:custGeom>
              <a:avLst/>
              <a:gdLst/>
              <a:ahLst/>
              <a:cxnLst/>
              <a:rect l="l" t="t" r="r" b="b"/>
              <a:pathLst>
                <a:path w="377" h="323" extrusionOk="0">
                  <a:moveTo>
                    <a:pt x="149" y="0"/>
                  </a:moveTo>
                  <a:cubicBezTo>
                    <a:pt x="126" y="0"/>
                    <a:pt x="126" y="0"/>
                    <a:pt x="102" y="24"/>
                  </a:cubicBezTo>
                  <a:cubicBezTo>
                    <a:pt x="78" y="72"/>
                    <a:pt x="0" y="126"/>
                    <a:pt x="0" y="149"/>
                  </a:cubicBezTo>
                  <a:cubicBezTo>
                    <a:pt x="24" y="221"/>
                    <a:pt x="102" y="251"/>
                    <a:pt x="149" y="323"/>
                  </a:cubicBezTo>
                  <a:cubicBezTo>
                    <a:pt x="251" y="275"/>
                    <a:pt x="323" y="221"/>
                    <a:pt x="346" y="173"/>
                  </a:cubicBezTo>
                  <a:cubicBezTo>
                    <a:pt x="376" y="149"/>
                    <a:pt x="376" y="24"/>
                    <a:pt x="346" y="24"/>
                  </a:cubicBezTo>
                  <a:cubicBezTo>
                    <a:pt x="275" y="0"/>
                    <a:pt x="197" y="0"/>
                    <a:pt x="14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930;p48">
              <a:extLst>
                <a:ext uri="{FF2B5EF4-FFF2-40B4-BE49-F238E27FC236}">
                  <a16:creationId xmlns:a16="http://schemas.microsoft.com/office/drawing/2014/main" id="{E85A60F2-D7A2-4C7B-8552-5F639296C6B4}"/>
                </a:ext>
              </a:extLst>
            </p:cNvPr>
            <p:cNvSpPr/>
            <p:nvPr/>
          </p:nvSpPr>
          <p:spPr>
            <a:xfrm>
              <a:off x="4486699" y="3840690"/>
              <a:ext cx="183170" cy="30113"/>
            </a:xfrm>
            <a:custGeom>
              <a:avLst/>
              <a:gdLst/>
              <a:ahLst/>
              <a:cxnLst/>
              <a:rect l="l" t="t" r="r" b="b"/>
              <a:pathLst>
                <a:path w="3309" h="544" extrusionOk="0">
                  <a:moveTo>
                    <a:pt x="150" y="0"/>
                  </a:moveTo>
                  <a:cubicBezTo>
                    <a:pt x="102" y="0"/>
                    <a:pt x="49" y="0"/>
                    <a:pt x="25" y="24"/>
                  </a:cubicBezTo>
                  <a:cubicBezTo>
                    <a:pt x="25" y="24"/>
                    <a:pt x="1" y="48"/>
                    <a:pt x="1" y="72"/>
                  </a:cubicBezTo>
                  <a:cubicBezTo>
                    <a:pt x="79" y="96"/>
                    <a:pt x="150" y="173"/>
                    <a:pt x="252" y="173"/>
                  </a:cubicBezTo>
                  <a:cubicBezTo>
                    <a:pt x="449" y="245"/>
                    <a:pt x="676" y="275"/>
                    <a:pt x="873" y="322"/>
                  </a:cubicBezTo>
                  <a:cubicBezTo>
                    <a:pt x="1493" y="394"/>
                    <a:pt x="2090" y="448"/>
                    <a:pt x="2711" y="519"/>
                  </a:cubicBezTo>
                  <a:cubicBezTo>
                    <a:pt x="2837" y="543"/>
                    <a:pt x="2962" y="543"/>
                    <a:pt x="3111" y="543"/>
                  </a:cubicBezTo>
                  <a:cubicBezTo>
                    <a:pt x="3237" y="519"/>
                    <a:pt x="3308" y="472"/>
                    <a:pt x="3308" y="299"/>
                  </a:cubicBezTo>
                  <a:cubicBezTo>
                    <a:pt x="3237" y="275"/>
                    <a:pt x="3159" y="245"/>
                    <a:pt x="3087" y="221"/>
                  </a:cubicBezTo>
                  <a:cubicBezTo>
                    <a:pt x="2914" y="197"/>
                    <a:pt x="2735" y="197"/>
                    <a:pt x="2562" y="197"/>
                  </a:cubicBezTo>
                  <a:cubicBezTo>
                    <a:pt x="1768" y="125"/>
                    <a:pt x="944" y="48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931;p48">
              <a:extLst>
                <a:ext uri="{FF2B5EF4-FFF2-40B4-BE49-F238E27FC236}">
                  <a16:creationId xmlns:a16="http://schemas.microsoft.com/office/drawing/2014/main" id="{D28D1369-DE9A-4E7E-880A-D761863268C8}"/>
                </a:ext>
              </a:extLst>
            </p:cNvPr>
            <p:cNvSpPr/>
            <p:nvPr/>
          </p:nvSpPr>
          <p:spPr>
            <a:xfrm>
              <a:off x="4681048" y="3854196"/>
              <a:ext cx="21865" cy="15444"/>
            </a:xfrm>
            <a:custGeom>
              <a:avLst/>
              <a:gdLst/>
              <a:ahLst/>
              <a:cxnLst/>
              <a:rect l="l" t="t" r="r" b="b"/>
              <a:pathLst>
                <a:path w="395" h="279" extrusionOk="0">
                  <a:moveTo>
                    <a:pt x="173" y="1"/>
                  </a:moveTo>
                  <a:cubicBezTo>
                    <a:pt x="72" y="1"/>
                    <a:pt x="0" y="55"/>
                    <a:pt x="0" y="126"/>
                  </a:cubicBezTo>
                  <a:cubicBezTo>
                    <a:pt x="24" y="228"/>
                    <a:pt x="96" y="275"/>
                    <a:pt x="197" y="275"/>
                  </a:cubicBezTo>
                  <a:cubicBezTo>
                    <a:pt x="221" y="275"/>
                    <a:pt x="246" y="278"/>
                    <a:pt x="269" y="278"/>
                  </a:cubicBezTo>
                  <a:cubicBezTo>
                    <a:pt x="315" y="278"/>
                    <a:pt x="354" y="267"/>
                    <a:pt x="370" y="204"/>
                  </a:cubicBezTo>
                  <a:cubicBezTo>
                    <a:pt x="394" y="102"/>
                    <a:pt x="269" y="3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932;p48">
              <a:extLst>
                <a:ext uri="{FF2B5EF4-FFF2-40B4-BE49-F238E27FC236}">
                  <a16:creationId xmlns:a16="http://schemas.microsoft.com/office/drawing/2014/main" id="{6E4252DD-7771-409E-BD4C-159134780A13}"/>
                </a:ext>
              </a:extLst>
            </p:cNvPr>
            <p:cNvSpPr/>
            <p:nvPr/>
          </p:nvSpPr>
          <p:spPr>
            <a:xfrm>
              <a:off x="4402782" y="3642411"/>
              <a:ext cx="209242" cy="26128"/>
            </a:xfrm>
            <a:custGeom>
              <a:avLst/>
              <a:gdLst/>
              <a:ahLst/>
              <a:cxnLst/>
              <a:rect l="l" t="t" r="r" b="b"/>
              <a:pathLst>
                <a:path w="3780" h="472" extrusionOk="0">
                  <a:moveTo>
                    <a:pt x="1" y="0"/>
                  </a:moveTo>
                  <a:cubicBezTo>
                    <a:pt x="24" y="72"/>
                    <a:pt x="48" y="125"/>
                    <a:pt x="102" y="149"/>
                  </a:cubicBezTo>
                  <a:cubicBezTo>
                    <a:pt x="174" y="173"/>
                    <a:pt x="275" y="197"/>
                    <a:pt x="371" y="197"/>
                  </a:cubicBezTo>
                  <a:cubicBezTo>
                    <a:pt x="818" y="245"/>
                    <a:pt x="1242" y="299"/>
                    <a:pt x="1690" y="322"/>
                  </a:cubicBezTo>
                  <a:cubicBezTo>
                    <a:pt x="2239" y="370"/>
                    <a:pt x="2812" y="424"/>
                    <a:pt x="3385" y="472"/>
                  </a:cubicBezTo>
                  <a:lnTo>
                    <a:pt x="3583" y="472"/>
                  </a:lnTo>
                  <a:cubicBezTo>
                    <a:pt x="3684" y="472"/>
                    <a:pt x="3756" y="424"/>
                    <a:pt x="3780" y="322"/>
                  </a:cubicBezTo>
                  <a:cubicBezTo>
                    <a:pt x="3708" y="197"/>
                    <a:pt x="3606" y="173"/>
                    <a:pt x="3481" y="149"/>
                  </a:cubicBezTo>
                  <a:cubicBezTo>
                    <a:pt x="2860" y="125"/>
                    <a:pt x="2215" y="72"/>
                    <a:pt x="1595" y="48"/>
                  </a:cubicBezTo>
                  <a:cubicBezTo>
                    <a:pt x="1147" y="24"/>
                    <a:pt x="699" y="0"/>
                    <a:pt x="25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933;p48">
              <a:extLst>
                <a:ext uri="{FF2B5EF4-FFF2-40B4-BE49-F238E27FC236}">
                  <a16:creationId xmlns:a16="http://schemas.microsoft.com/office/drawing/2014/main" id="{3BB7A2B9-6547-4732-861C-0065A7131D46}"/>
                </a:ext>
              </a:extLst>
            </p:cNvPr>
            <p:cNvSpPr/>
            <p:nvPr/>
          </p:nvSpPr>
          <p:spPr>
            <a:xfrm>
              <a:off x="4624531" y="3655751"/>
              <a:ext cx="27456" cy="13064"/>
            </a:xfrm>
            <a:custGeom>
              <a:avLst/>
              <a:gdLst/>
              <a:ahLst/>
              <a:cxnLst/>
              <a:rect l="l" t="t" r="r" b="b"/>
              <a:pathLst>
                <a:path w="496" h="236" extrusionOk="0">
                  <a:moveTo>
                    <a:pt x="212" y="1"/>
                  </a:moveTo>
                  <a:cubicBezTo>
                    <a:pt x="173" y="1"/>
                    <a:pt x="134" y="10"/>
                    <a:pt x="96" y="34"/>
                  </a:cubicBezTo>
                  <a:cubicBezTo>
                    <a:pt x="48" y="58"/>
                    <a:pt x="24" y="129"/>
                    <a:pt x="0" y="153"/>
                  </a:cubicBezTo>
                  <a:cubicBezTo>
                    <a:pt x="41" y="179"/>
                    <a:pt x="83" y="235"/>
                    <a:pt x="128" y="235"/>
                  </a:cubicBezTo>
                  <a:cubicBezTo>
                    <a:pt x="135" y="235"/>
                    <a:pt x="142" y="234"/>
                    <a:pt x="150" y="231"/>
                  </a:cubicBezTo>
                  <a:cubicBezTo>
                    <a:pt x="245" y="231"/>
                    <a:pt x="371" y="207"/>
                    <a:pt x="496" y="81"/>
                  </a:cubicBezTo>
                  <a:cubicBezTo>
                    <a:pt x="392" y="48"/>
                    <a:pt x="300" y="1"/>
                    <a:pt x="21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934;p48">
              <a:extLst>
                <a:ext uri="{FF2B5EF4-FFF2-40B4-BE49-F238E27FC236}">
                  <a16:creationId xmlns:a16="http://schemas.microsoft.com/office/drawing/2014/main" id="{5AB855B0-AC18-4940-B57F-6B2D835E2AC6}"/>
                </a:ext>
              </a:extLst>
            </p:cNvPr>
            <p:cNvSpPr/>
            <p:nvPr/>
          </p:nvSpPr>
          <p:spPr>
            <a:xfrm>
              <a:off x="4324123" y="3899808"/>
              <a:ext cx="123995" cy="23526"/>
            </a:xfrm>
            <a:custGeom>
              <a:avLst/>
              <a:gdLst/>
              <a:ahLst/>
              <a:cxnLst/>
              <a:rect l="l" t="t" r="r" b="b"/>
              <a:pathLst>
                <a:path w="2240" h="425" extrusionOk="0">
                  <a:moveTo>
                    <a:pt x="299" y="1"/>
                  </a:moveTo>
                  <a:cubicBezTo>
                    <a:pt x="204" y="1"/>
                    <a:pt x="102" y="25"/>
                    <a:pt x="1" y="102"/>
                  </a:cubicBezTo>
                  <a:cubicBezTo>
                    <a:pt x="78" y="251"/>
                    <a:pt x="204" y="251"/>
                    <a:pt x="299" y="251"/>
                  </a:cubicBezTo>
                  <a:cubicBezTo>
                    <a:pt x="848" y="299"/>
                    <a:pt x="1422" y="371"/>
                    <a:pt x="1995" y="424"/>
                  </a:cubicBezTo>
                  <a:cubicBezTo>
                    <a:pt x="2090" y="424"/>
                    <a:pt x="2192" y="424"/>
                    <a:pt x="2239" y="299"/>
                  </a:cubicBezTo>
                  <a:cubicBezTo>
                    <a:pt x="2216" y="102"/>
                    <a:pt x="2066" y="72"/>
                    <a:pt x="1917" y="48"/>
                  </a:cubicBezTo>
                  <a:cubicBezTo>
                    <a:pt x="1374" y="25"/>
                    <a:pt x="848" y="25"/>
                    <a:pt x="29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935;p48">
              <a:extLst>
                <a:ext uri="{FF2B5EF4-FFF2-40B4-BE49-F238E27FC236}">
                  <a16:creationId xmlns:a16="http://schemas.microsoft.com/office/drawing/2014/main" id="{992D6FDF-1DB7-4F1E-8FF7-93774AE163A5}"/>
                </a:ext>
              </a:extLst>
            </p:cNvPr>
            <p:cNvSpPr/>
            <p:nvPr/>
          </p:nvSpPr>
          <p:spPr>
            <a:xfrm>
              <a:off x="4459299" y="3911211"/>
              <a:ext cx="27456" cy="16108"/>
            </a:xfrm>
            <a:custGeom>
              <a:avLst/>
              <a:gdLst/>
              <a:ahLst/>
              <a:cxnLst/>
              <a:rect l="l" t="t" r="r" b="b"/>
              <a:pathLst>
                <a:path w="496" h="291" extrusionOk="0">
                  <a:moveTo>
                    <a:pt x="250" y="0"/>
                  </a:moveTo>
                  <a:cubicBezTo>
                    <a:pt x="190" y="0"/>
                    <a:pt x="127" y="23"/>
                    <a:pt x="72" y="69"/>
                  </a:cubicBezTo>
                  <a:cubicBezTo>
                    <a:pt x="0" y="141"/>
                    <a:pt x="24" y="218"/>
                    <a:pt x="126" y="266"/>
                  </a:cubicBezTo>
                  <a:cubicBezTo>
                    <a:pt x="176" y="282"/>
                    <a:pt x="219" y="290"/>
                    <a:pt x="260" y="290"/>
                  </a:cubicBezTo>
                  <a:cubicBezTo>
                    <a:pt x="342" y="290"/>
                    <a:pt x="412" y="258"/>
                    <a:pt x="496" y="195"/>
                  </a:cubicBezTo>
                  <a:cubicBezTo>
                    <a:pt x="451" y="67"/>
                    <a:pt x="353" y="0"/>
                    <a:pt x="2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936;p48">
              <a:extLst>
                <a:ext uri="{FF2B5EF4-FFF2-40B4-BE49-F238E27FC236}">
                  <a16:creationId xmlns:a16="http://schemas.microsoft.com/office/drawing/2014/main" id="{F1FE005E-9B72-4305-A625-5E4BF477A98F}"/>
                </a:ext>
              </a:extLst>
            </p:cNvPr>
            <p:cNvSpPr/>
            <p:nvPr/>
          </p:nvSpPr>
          <p:spPr>
            <a:xfrm>
              <a:off x="4431511" y="3715423"/>
              <a:ext cx="165290" cy="27456"/>
            </a:xfrm>
            <a:custGeom>
              <a:avLst/>
              <a:gdLst/>
              <a:ahLst/>
              <a:cxnLst/>
              <a:rect l="l" t="t" r="r" b="b"/>
              <a:pathLst>
                <a:path w="2986" h="496" extrusionOk="0">
                  <a:moveTo>
                    <a:pt x="299" y="0"/>
                  </a:moveTo>
                  <a:cubicBezTo>
                    <a:pt x="180" y="0"/>
                    <a:pt x="55" y="24"/>
                    <a:pt x="31" y="96"/>
                  </a:cubicBezTo>
                  <a:cubicBezTo>
                    <a:pt x="1" y="174"/>
                    <a:pt x="102" y="269"/>
                    <a:pt x="252" y="299"/>
                  </a:cubicBezTo>
                  <a:cubicBezTo>
                    <a:pt x="449" y="323"/>
                    <a:pt x="628" y="347"/>
                    <a:pt x="825" y="347"/>
                  </a:cubicBezTo>
                  <a:cubicBezTo>
                    <a:pt x="1422" y="394"/>
                    <a:pt x="2019" y="448"/>
                    <a:pt x="2592" y="496"/>
                  </a:cubicBezTo>
                  <a:cubicBezTo>
                    <a:pt x="2717" y="496"/>
                    <a:pt x="2837" y="472"/>
                    <a:pt x="2962" y="472"/>
                  </a:cubicBezTo>
                  <a:cubicBezTo>
                    <a:pt x="2962" y="448"/>
                    <a:pt x="2986" y="418"/>
                    <a:pt x="2986" y="418"/>
                  </a:cubicBezTo>
                  <a:cubicBezTo>
                    <a:pt x="2890" y="323"/>
                    <a:pt x="2765" y="299"/>
                    <a:pt x="2664" y="299"/>
                  </a:cubicBezTo>
                  <a:cubicBezTo>
                    <a:pt x="2270" y="245"/>
                    <a:pt x="1893" y="197"/>
                    <a:pt x="1523" y="174"/>
                  </a:cubicBezTo>
                  <a:cubicBezTo>
                    <a:pt x="1123" y="120"/>
                    <a:pt x="699" y="72"/>
                    <a:pt x="29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937;p48">
              <a:extLst>
                <a:ext uri="{FF2B5EF4-FFF2-40B4-BE49-F238E27FC236}">
                  <a16:creationId xmlns:a16="http://schemas.microsoft.com/office/drawing/2014/main" id="{C07A3EF9-D402-4969-831D-A21BF5BA6A68}"/>
                </a:ext>
              </a:extLst>
            </p:cNvPr>
            <p:cNvSpPr/>
            <p:nvPr/>
          </p:nvSpPr>
          <p:spPr>
            <a:xfrm>
              <a:off x="4616283" y="3733801"/>
              <a:ext cx="20537" cy="15057"/>
            </a:xfrm>
            <a:custGeom>
              <a:avLst/>
              <a:gdLst/>
              <a:ahLst/>
              <a:cxnLst/>
              <a:rect l="l" t="t" r="r" b="b"/>
              <a:pathLst>
                <a:path w="371" h="272" extrusionOk="0">
                  <a:moveTo>
                    <a:pt x="186" y="1"/>
                  </a:moveTo>
                  <a:cubicBezTo>
                    <a:pt x="152" y="1"/>
                    <a:pt x="115" y="14"/>
                    <a:pt x="72" y="39"/>
                  </a:cubicBezTo>
                  <a:cubicBezTo>
                    <a:pt x="24" y="62"/>
                    <a:pt x="0" y="116"/>
                    <a:pt x="0" y="140"/>
                  </a:cubicBezTo>
                  <a:cubicBezTo>
                    <a:pt x="0" y="188"/>
                    <a:pt x="48" y="236"/>
                    <a:pt x="96" y="265"/>
                  </a:cubicBezTo>
                  <a:cubicBezTo>
                    <a:pt x="112" y="269"/>
                    <a:pt x="129" y="271"/>
                    <a:pt x="146" y="271"/>
                  </a:cubicBezTo>
                  <a:cubicBezTo>
                    <a:pt x="230" y="271"/>
                    <a:pt x="310" y="224"/>
                    <a:pt x="370" y="164"/>
                  </a:cubicBezTo>
                  <a:cubicBezTo>
                    <a:pt x="307" y="50"/>
                    <a:pt x="252" y="1"/>
                    <a:pt x="18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938;p48">
              <a:extLst>
                <a:ext uri="{FF2B5EF4-FFF2-40B4-BE49-F238E27FC236}">
                  <a16:creationId xmlns:a16="http://schemas.microsoft.com/office/drawing/2014/main" id="{5AFF7964-3549-4829-9743-14F952D21565}"/>
                </a:ext>
              </a:extLst>
            </p:cNvPr>
            <p:cNvSpPr/>
            <p:nvPr/>
          </p:nvSpPr>
          <p:spPr>
            <a:xfrm>
              <a:off x="3778883" y="2248644"/>
              <a:ext cx="20869" cy="21644"/>
            </a:xfrm>
            <a:custGeom>
              <a:avLst/>
              <a:gdLst/>
              <a:ahLst/>
              <a:cxnLst/>
              <a:rect l="l" t="t" r="r" b="b"/>
              <a:pathLst>
                <a:path w="377" h="391" extrusionOk="0">
                  <a:moveTo>
                    <a:pt x="157" y="0"/>
                  </a:moveTo>
                  <a:cubicBezTo>
                    <a:pt x="146" y="0"/>
                    <a:pt x="136" y="2"/>
                    <a:pt x="126" y="4"/>
                  </a:cubicBezTo>
                  <a:cubicBezTo>
                    <a:pt x="54" y="4"/>
                    <a:pt x="0" y="105"/>
                    <a:pt x="0" y="201"/>
                  </a:cubicBezTo>
                  <a:cubicBezTo>
                    <a:pt x="30" y="279"/>
                    <a:pt x="54" y="326"/>
                    <a:pt x="54" y="380"/>
                  </a:cubicBezTo>
                  <a:cubicBezTo>
                    <a:pt x="102" y="380"/>
                    <a:pt x="142" y="391"/>
                    <a:pt x="177" y="391"/>
                  </a:cubicBezTo>
                  <a:cubicBezTo>
                    <a:pt x="195" y="391"/>
                    <a:pt x="211" y="388"/>
                    <a:pt x="227" y="380"/>
                  </a:cubicBezTo>
                  <a:cubicBezTo>
                    <a:pt x="329" y="380"/>
                    <a:pt x="376" y="279"/>
                    <a:pt x="353" y="153"/>
                  </a:cubicBezTo>
                  <a:cubicBezTo>
                    <a:pt x="331" y="89"/>
                    <a:pt x="247" y="0"/>
                    <a:pt x="15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939;p48">
              <a:extLst>
                <a:ext uri="{FF2B5EF4-FFF2-40B4-BE49-F238E27FC236}">
                  <a16:creationId xmlns:a16="http://schemas.microsoft.com/office/drawing/2014/main" id="{39DE83B2-6E4F-4B3E-BA0F-FBBFE58DF23C}"/>
                </a:ext>
              </a:extLst>
            </p:cNvPr>
            <p:cNvSpPr/>
            <p:nvPr/>
          </p:nvSpPr>
          <p:spPr>
            <a:xfrm>
              <a:off x="5435517" y="1897500"/>
              <a:ext cx="813663" cy="460498"/>
            </a:xfrm>
            <a:custGeom>
              <a:avLst/>
              <a:gdLst/>
              <a:ahLst/>
              <a:cxnLst/>
              <a:rect l="l" t="t" r="r" b="b"/>
              <a:pathLst>
                <a:path w="14699" h="8319" extrusionOk="0">
                  <a:moveTo>
                    <a:pt x="12952" y="1"/>
                  </a:moveTo>
                  <a:cubicBezTo>
                    <a:pt x="12863" y="1"/>
                    <a:pt x="12806" y="83"/>
                    <a:pt x="12806" y="235"/>
                  </a:cubicBezTo>
                  <a:cubicBezTo>
                    <a:pt x="12806" y="283"/>
                    <a:pt x="12836" y="361"/>
                    <a:pt x="12884" y="408"/>
                  </a:cubicBezTo>
                  <a:cubicBezTo>
                    <a:pt x="13009" y="558"/>
                    <a:pt x="13135" y="707"/>
                    <a:pt x="13254" y="832"/>
                  </a:cubicBezTo>
                  <a:lnTo>
                    <a:pt x="13702" y="1280"/>
                  </a:lnTo>
                  <a:cubicBezTo>
                    <a:pt x="13678" y="1304"/>
                    <a:pt x="13678" y="1304"/>
                    <a:pt x="13678" y="1328"/>
                  </a:cubicBezTo>
                  <a:lnTo>
                    <a:pt x="13553" y="1328"/>
                  </a:lnTo>
                  <a:cubicBezTo>
                    <a:pt x="13254" y="1304"/>
                    <a:pt x="12956" y="1256"/>
                    <a:pt x="12657" y="1202"/>
                  </a:cubicBezTo>
                  <a:cubicBezTo>
                    <a:pt x="11988" y="1129"/>
                    <a:pt x="11329" y="1065"/>
                    <a:pt x="10662" y="1065"/>
                  </a:cubicBezTo>
                  <a:cubicBezTo>
                    <a:pt x="10466" y="1065"/>
                    <a:pt x="10270" y="1071"/>
                    <a:pt x="10072" y="1083"/>
                  </a:cubicBezTo>
                  <a:cubicBezTo>
                    <a:pt x="9129" y="1155"/>
                    <a:pt x="8210" y="1232"/>
                    <a:pt x="7284" y="1477"/>
                  </a:cubicBezTo>
                  <a:cubicBezTo>
                    <a:pt x="6269" y="1752"/>
                    <a:pt x="5320" y="2128"/>
                    <a:pt x="4448" y="2773"/>
                  </a:cubicBezTo>
                  <a:cubicBezTo>
                    <a:pt x="4377" y="2820"/>
                    <a:pt x="4275" y="2898"/>
                    <a:pt x="4180" y="2946"/>
                  </a:cubicBezTo>
                  <a:cubicBezTo>
                    <a:pt x="2908" y="3817"/>
                    <a:pt x="1792" y="4886"/>
                    <a:pt x="944" y="6181"/>
                  </a:cubicBezTo>
                  <a:cubicBezTo>
                    <a:pt x="568" y="6778"/>
                    <a:pt x="222" y="7399"/>
                    <a:pt x="49" y="8098"/>
                  </a:cubicBezTo>
                  <a:cubicBezTo>
                    <a:pt x="25" y="8169"/>
                    <a:pt x="25" y="8217"/>
                    <a:pt x="1" y="8319"/>
                  </a:cubicBezTo>
                  <a:cubicBezTo>
                    <a:pt x="150" y="8193"/>
                    <a:pt x="198" y="8098"/>
                    <a:pt x="246" y="7972"/>
                  </a:cubicBezTo>
                  <a:cubicBezTo>
                    <a:pt x="795" y="6754"/>
                    <a:pt x="1541" y="5656"/>
                    <a:pt x="2508" y="4737"/>
                  </a:cubicBezTo>
                  <a:cubicBezTo>
                    <a:pt x="2711" y="4540"/>
                    <a:pt x="2908" y="4367"/>
                    <a:pt x="3105" y="4187"/>
                  </a:cubicBezTo>
                  <a:cubicBezTo>
                    <a:pt x="3851" y="3495"/>
                    <a:pt x="4699" y="2970"/>
                    <a:pt x="5595" y="2498"/>
                  </a:cubicBezTo>
                  <a:cubicBezTo>
                    <a:pt x="6419" y="2050"/>
                    <a:pt x="7338" y="1829"/>
                    <a:pt x="8257" y="1650"/>
                  </a:cubicBezTo>
                  <a:cubicBezTo>
                    <a:pt x="8753" y="1579"/>
                    <a:pt x="9278" y="1531"/>
                    <a:pt x="9774" y="1501"/>
                  </a:cubicBezTo>
                  <a:cubicBezTo>
                    <a:pt x="10118" y="1487"/>
                    <a:pt x="10471" y="1473"/>
                    <a:pt x="10822" y="1473"/>
                  </a:cubicBezTo>
                  <a:cubicBezTo>
                    <a:pt x="11080" y="1473"/>
                    <a:pt x="11336" y="1481"/>
                    <a:pt x="11589" y="1501"/>
                  </a:cubicBezTo>
                  <a:cubicBezTo>
                    <a:pt x="12311" y="1555"/>
                    <a:pt x="13033" y="1680"/>
                    <a:pt x="13732" y="1752"/>
                  </a:cubicBezTo>
                  <a:cubicBezTo>
                    <a:pt x="13756" y="1752"/>
                    <a:pt x="13779" y="1776"/>
                    <a:pt x="13803" y="1799"/>
                  </a:cubicBezTo>
                  <a:cubicBezTo>
                    <a:pt x="13756" y="1853"/>
                    <a:pt x="13702" y="1925"/>
                    <a:pt x="13654" y="1979"/>
                  </a:cubicBezTo>
                  <a:cubicBezTo>
                    <a:pt x="13433" y="2176"/>
                    <a:pt x="13206" y="2396"/>
                    <a:pt x="12985" y="2599"/>
                  </a:cubicBezTo>
                  <a:cubicBezTo>
                    <a:pt x="12908" y="2671"/>
                    <a:pt x="12860" y="2725"/>
                    <a:pt x="12806" y="2796"/>
                  </a:cubicBezTo>
                  <a:cubicBezTo>
                    <a:pt x="12759" y="2874"/>
                    <a:pt x="12711" y="2970"/>
                    <a:pt x="12759" y="3047"/>
                  </a:cubicBezTo>
                  <a:cubicBezTo>
                    <a:pt x="12817" y="3119"/>
                    <a:pt x="12899" y="3154"/>
                    <a:pt x="12980" y="3154"/>
                  </a:cubicBezTo>
                  <a:cubicBezTo>
                    <a:pt x="13006" y="3154"/>
                    <a:pt x="13032" y="3150"/>
                    <a:pt x="13057" y="3143"/>
                  </a:cubicBezTo>
                  <a:cubicBezTo>
                    <a:pt x="13105" y="3143"/>
                    <a:pt x="13159" y="3095"/>
                    <a:pt x="13206" y="3047"/>
                  </a:cubicBezTo>
                  <a:cubicBezTo>
                    <a:pt x="13654" y="2647"/>
                    <a:pt x="14126" y="2247"/>
                    <a:pt x="14573" y="1829"/>
                  </a:cubicBezTo>
                  <a:cubicBezTo>
                    <a:pt x="14699" y="1704"/>
                    <a:pt x="14699" y="1579"/>
                    <a:pt x="14573" y="1453"/>
                  </a:cubicBezTo>
                  <a:cubicBezTo>
                    <a:pt x="14478" y="1352"/>
                    <a:pt x="14353" y="1280"/>
                    <a:pt x="14275" y="1179"/>
                  </a:cubicBezTo>
                  <a:cubicBezTo>
                    <a:pt x="13976" y="755"/>
                    <a:pt x="13529" y="486"/>
                    <a:pt x="13182" y="110"/>
                  </a:cubicBezTo>
                  <a:cubicBezTo>
                    <a:pt x="13182" y="86"/>
                    <a:pt x="13135" y="62"/>
                    <a:pt x="13105" y="62"/>
                  </a:cubicBezTo>
                  <a:cubicBezTo>
                    <a:pt x="13048" y="21"/>
                    <a:pt x="12996" y="1"/>
                    <a:pt x="129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940;p48">
              <a:extLst>
                <a:ext uri="{FF2B5EF4-FFF2-40B4-BE49-F238E27FC236}">
                  <a16:creationId xmlns:a16="http://schemas.microsoft.com/office/drawing/2014/main" id="{DCEF6BA1-E0F0-4355-B583-6BDD3BE6EDB2}"/>
                </a:ext>
              </a:extLst>
            </p:cNvPr>
            <p:cNvSpPr/>
            <p:nvPr/>
          </p:nvSpPr>
          <p:spPr>
            <a:xfrm>
              <a:off x="3439786" y="3024756"/>
              <a:ext cx="387042" cy="659278"/>
            </a:xfrm>
            <a:custGeom>
              <a:avLst/>
              <a:gdLst/>
              <a:ahLst/>
              <a:cxnLst/>
              <a:rect l="l" t="t" r="r" b="b"/>
              <a:pathLst>
                <a:path w="6992" h="11910" extrusionOk="0">
                  <a:moveTo>
                    <a:pt x="6765" y="1"/>
                  </a:moveTo>
                  <a:cubicBezTo>
                    <a:pt x="6707" y="1"/>
                    <a:pt x="6652" y="14"/>
                    <a:pt x="6597" y="38"/>
                  </a:cubicBezTo>
                  <a:cubicBezTo>
                    <a:pt x="6299" y="110"/>
                    <a:pt x="6000" y="188"/>
                    <a:pt x="5726" y="313"/>
                  </a:cubicBezTo>
                  <a:cubicBezTo>
                    <a:pt x="5326" y="432"/>
                    <a:pt x="5027" y="683"/>
                    <a:pt x="4753" y="1006"/>
                  </a:cubicBezTo>
                  <a:cubicBezTo>
                    <a:pt x="4084" y="1806"/>
                    <a:pt x="3708" y="2725"/>
                    <a:pt x="3583" y="3746"/>
                  </a:cubicBezTo>
                  <a:cubicBezTo>
                    <a:pt x="3487" y="4564"/>
                    <a:pt x="3409" y="5358"/>
                    <a:pt x="3386" y="6181"/>
                  </a:cubicBezTo>
                  <a:cubicBezTo>
                    <a:pt x="3362" y="7149"/>
                    <a:pt x="3165" y="8074"/>
                    <a:pt x="2765" y="8969"/>
                  </a:cubicBezTo>
                  <a:cubicBezTo>
                    <a:pt x="2514" y="9566"/>
                    <a:pt x="2144" y="10062"/>
                    <a:pt x="1547" y="10360"/>
                  </a:cubicBezTo>
                  <a:cubicBezTo>
                    <a:pt x="1272" y="10486"/>
                    <a:pt x="974" y="10581"/>
                    <a:pt x="651" y="10683"/>
                  </a:cubicBezTo>
                  <a:cubicBezTo>
                    <a:pt x="699" y="10486"/>
                    <a:pt x="825" y="10337"/>
                    <a:pt x="896" y="10163"/>
                  </a:cubicBezTo>
                  <a:cubicBezTo>
                    <a:pt x="950" y="10062"/>
                    <a:pt x="998" y="9984"/>
                    <a:pt x="1045" y="9889"/>
                  </a:cubicBezTo>
                  <a:cubicBezTo>
                    <a:pt x="1075" y="9811"/>
                    <a:pt x="1045" y="9716"/>
                    <a:pt x="974" y="9686"/>
                  </a:cubicBezTo>
                  <a:cubicBezTo>
                    <a:pt x="926" y="9686"/>
                    <a:pt x="848" y="9686"/>
                    <a:pt x="777" y="9716"/>
                  </a:cubicBezTo>
                  <a:cubicBezTo>
                    <a:pt x="723" y="9740"/>
                    <a:pt x="699" y="9811"/>
                    <a:pt x="675" y="9865"/>
                  </a:cubicBezTo>
                  <a:cubicBezTo>
                    <a:pt x="574" y="10014"/>
                    <a:pt x="502" y="10134"/>
                    <a:pt x="425" y="10259"/>
                  </a:cubicBezTo>
                  <a:cubicBezTo>
                    <a:pt x="299" y="10486"/>
                    <a:pt x="204" y="10707"/>
                    <a:pt x="102" y="10934"/>
                  </a:cubicBezTo>
                  <a:cubicBezTo>
                    <a:pt x="1" y="11178"/>
                    <a:pt x="31" y="11280"/>
                    <a:pt x="251" y="11429"/>
                  </a:cubicBezTo>
                  <a:cubicBezTo>
                    <a:pt x="299" y="11453"/>
                    <a:pt x="329" y="11477"/>
                    <a:pt x="377" y="11507"/>
                  </a:cubicBezTo>
                  <a:cubicBezTo>
                    <a:pt x="651" y="11626"/>
                    <a:pt x="926" y="11728"/>
                    <a:pt x="1171" y="11877"/>
                  </a:cubicBezTo>
                  <a:cubicBezTo>
                    <a:pt x="1201" y="11900"/>
                    <a:pt x="1237" y="11909"/>
                    <a:pt x="1274" y="11909"/>
                  </a:cubicBezTo>
                  <a:cubicBezTo>
                    <a:pt x="1364" y="11909"/>
                    <a:pt x="1459" y="11856"/>
                    <a:pt x="1493" y="11805"/>
                  </a:cubicBezTo>
                  <a:cubicBezTo>
                    <a:pt x="1523" y="11751"/>
                    <a:pt x="1469" y="11602"/>
                    <a:pt x="1398" y="11530"/>
                  </a:cubicBezTo>
                  <a:cubicBezTo>
                    <a:pt x="1320" y="11477"/>
                    <a:pt x="1224" y="11429"/>
                    <a:pt x="1147" y="11405"/>
                  </a:cubicBezTo>
                  <a:cubicBezTo>
                    <a:pt x="1022" y="11304"/>
                    <a:pt x="872" y="11232"/>
                    <a:pt x="747" y="11083"/>
                  </a:cubicBezTo>
                  <a:cubicBezTo>
                    <a:pt x="950" y="11005"/>
                    <a:pt x="1147" y="10934"/>
                    <a:pt x="1320" y="10880"/>
                  </a:cubicBezTo>
                  <a:cubicBezTo>
                    <a:pt x="1941" y="10683"/>
                    <a:pt x="2418" y="10313"/>
                    <a:pt x="2741" y="9787"/>
                  </a:cubicBezTo>
                  <a:cubicBezTo>
                    <a:pt x="3362" y="8844"/>
                    <a:pt x="3636" y="7746"/>
                    <a:pt x="3762" y="6629"/>
                  </a:cubicBezTo>
                  <a:cubicBezTo>
                    <a:pt x="3809" y="6104"/>
                    <a:pt x="3786" y="5561"/>
                    <a:pt x="3833" y="5035"/>
                  </a:cubicBezTo>
                  <a:cubicBezTo>
                    <a:pt x="3881" y="4516"/>
                    <a:pt x="3935" y="3990"/>
                    <a:pt x="4006" y="3471"/>
                  </a:cubicBezTo>
                  <a:cubicBezTo>
                    <a:pt x="4108" y="2797"/>
                    <a:pt x="4383" y="2176"/>
                    <a:pt x="4753" y="1579"/>
                  </a:cubicBezTo>
                  <a:cubicBezTo>
                    <a:pt x="5105" y="1083"/>
                    <a:pt x="5553" y="707"/>
                    <a:pt x="6120" y="486"/>
                  </a:cubicBezTo>
                  <a:cubicBezTo>
                    <a:pt x="6323" y="409"/>
                    <a:pt x="6544" y="313"/>
                    <a:pt x="6747" y="235"/>
                  </a:cubicBezTo>
                  <a:cubicBezTo>
                    <a:pt x="6818" y="188"/>
                    <a:pt x="6944" y="164"/>
                    <a:pt x="6991" y="62"/>
                  </a:cubicBezTo>
                  <a:cubicBezTo>
                    <a:pt x="6910" y="20"/>
                    <a:pt x="6836" y="1"/>
                    <a:pt x="67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941;p48">
              <a:extLst>
                <a:ext uri="{FF2B5EF4-FFF2-40B4-BE49-F238E27FC236}">
                  <a16:creationId xmlns:a16="http://schemas.microsoft.com/office/drawing/2014/main" id="{6D5F7A78-0DCF-4054-A021-8DFED9CA360C}"/>
                </a:ext>
              </a:extLst>
            </p:cNvPr>
            <p:cNvSpPr/>
            <p:nvPr/>
          </p:nvSpPr>
          <p:spPr>
            <a:xfrm>
              <a:off x="3042283" y="2013277"/>
              <a:ext cx="632209" cy="198946"/>
            </a:xfrm>
            <a:custGeom>
              <a:avLst/>
              <a:gdLst/>
              <a:ahLst/>
              <a:cxnLst/>
              <a:rect l="l" t="t" r="r" b="b"/>
              <a:pathLst>
                <a:path w="11421" h="3594" extrusionOk="0">
                  <a:moveTo>
                    <a:pt x="6855" y="1"/>
                  </a:moveTo>
                  <a:cubicBezTo>
                    <a:pt x="6094" y="1"/>
                    <a:pt x="5332" y="90"/>
                    <a:pt x="4579" y="274"/>
                  </a:cubicBezTo>
                  <a:cubicBezTo>
                    <a:pt x="3905" y="423"/>
                    <a:pt x="3260" y="650"/>
                    <a:pt x="2663" y="1020"/>
                  </a:cubicBezTo>
                  <a:cubicBezTo>
                    <a:pt x="1917" y="1522"/>
                    <a:pt x="1218" y="2041"/>
                    <a:pt x="621" y="2716"/>
                  </a:cubicBezTo>
                  <a:cubicBezTo>
                    <a:pt x="597" y="2740"/>
                    <a:pt x="550" y="2763"/>
                    <a:pt x="502" y="2787"/>
                  </a:cubicBezTo>
                  <a:cubicBezTo>
                    <a:pt x="502" y="2740"/>
                    <a:pt x="526" y="2692"/>
                    <a:pt x="526" y="2662"/>
                  </a:cubicBezTo>
                  <a:cubicBezTo>
                    <a:pt x="621" y="2214"/>
                    <a:pt x="699" y="1766"/>
                    <a:pt x="699" y="1319"/>
                  </a:cubicBezTo>
                  <a:cubicBezTo>
                    <a:pt x="699" y="1223"/>
                    <a:pt x="675" y="1122"/>
                    <a:pt x="621" y="1020"/>
                  </a:cubicBezTo>
                  <a:cubicBezTo>
                    <a:pt x="607" y="964"/>
                    <a:pt x="569" y="941"/>
                    <a:pt x="524" y="941"/>
                  </a:cubicBezTo>
                  <a:cubicBezTo>
                    <a:pt x="492" y="941"/>
                    <a:pt x="456" y="953"/>
                    <a:pt x="424" y="972"/>
                  </a:cubicBezTo>
                  <a:cubicBezTo>
                    <a:pt x="377" y="1020"/>
                    <a:pt x="323" y="1098"/>
                    <a:pt x="323" y="1169"/>
                  </a:cubicBezTo>
                  <a:cubicBezTo>
                    <a:pt x="299" y="1271"/>
                    <a:pt x="299" y="1372"/>
                    <a:pt x="275" y="1468"/>
                  </a:cubicBezTo>
                  <a:cubicBezTo>
                    <a:pt x="227" y="1993"/>
                    <a:pt x="174" y="2489"/>
                    <a:pt x="24" y="2990"/>
                  </a:cubicBezTo>
                  <a:cubicBezTo>
                    <a:pt x="0" y="3086"/>
                    <a:pt x="24" y="3235"/>
                    <a:pt x="54" y="3384"/>
                  </a:cubicBezTo>
                  <a:cubicBezTo>
                    <a:pt x="54" y="3408"/>
                    <a:pt x="102" y="3486"/>
                    <a:pt x="126" y="3510"/>
                  </a:cubicBezTo>
                  <a:cubicBezTo>
                    <a:pt x="230" y="3549"/>
                    <a:pt x="334" y="3593"/>
                    <a:pt x="438" y="3593"/>
                  </a:cubicBezTo>
                  <a:cubicBezTo>
                    <a:pt x="459" y="3593"/>
                    <a:pt x="481" y="3591"/>
                    <a:pt x="502" y="3587"/>
                  </a:cubicBezTo>
                  <a:cubicBezTo>
                    <a:pt x="1021" y="3510"/>
                    <a:pt x="1547" y="3462"/>
                    <a:pt x="2066" y="3384"/>
                  </a:cubicBezTo>
                  <a:cubicBezTo>
                    <a:pt x="2191" y="3360"/>
                    <a:pt x="2317" y="3337"/>
                    <a:pt x="2412" y="3289"/>
                  </a:cubicBezTo>
                  <a:cubicBezTo>
                    <a:pt x="2514" y="3259"/>
                    <a:pt x="2562" y="3187"/>
                    <a:pt x="2562" y="3086"/>
                  </a:cubicBezTo>
                  <a:cubicBezTo>
                    <a:pt x="2538" y="2990"/>
                    <a:pt x="2442" y="2889"/>
                    <a:pt x="2341" y="2889"/>
                  </a:cubicBezTo>
                  <a:cubicBezTo>
                    <a:pt x="2325" y="2881"/>
                    <a:pt x="2308" y="2878"/>
                    <a:pt x="2291" y="2878"/>
                  </a:cubicBezTo>
                  <a:cubicBezTo>
                    <a:pt x="2258" y="2878"/>
                    <a:pt x="2223" y="2889"/>
                    <a:pt x="2191" y="2889"/>
                  </a:cubicBezTo>
                  <a:cubicBezTo>
                    <a:pt x="1941" y="2913"/>
                    <a:pt x="1720" y="2960"/>
                    <a:pt x="1469" y="2990"/>
                  </a:cubicBezTo>
                  <a:cubicBezTo>
                    <a:pt x="1330" y="3007"/>
                    <a:pt x="1187" y="3024"/>
                    <a:pt x="1038" y="3024"/>
                  </a:cubicBezTo>
                  <a:cubicBezTo>
                    <a:pt x="976" y="3024"/>
                    <a:pt x="913" y="3021"/>
                    <a:pt x="848" y="3014"/>
                  </a:cubicBezTo>
                  <a:cubicBezTo>
                    <a:pt x="950" y="2913"/>
                    <a:pt x="1021" y="2811"/>
                    <a:pt x="1123" y="2740"/>
                  </a:cubicBezTo>
                  <a:cubicBezTo>
                    <a:pt x="1618" y="2190"/>
                    <a:pt x="2215" y="1743"/>
                    <a:pt x="2836" y="1372"/>
                  </a:cubicBezTo>
                  <a:cubicBezTo>
                    <a:pt x="3087" y="1223"/>
                    <a:pt x="3338" y="1098"/>
                    <a:pt x="3582" y="972"/>
                  </a:cubicBezTo>
                  <a:cubicBezTo>
                    <a:pt x="4555" y="572"/>
                    <a:pt x="5546" y="375"/>
                    <a:pt x="6591" y="352"/>
                  </a:cubicBezTo>
                  <a:cubicBezTo>
                    <a:pt x="6796" y="344"/>
                    <a:pt x="7001" y="339"/>
                    <a:pt x="7205" y="339"/>
                  </a:cubicBezTo>
                  <a:cubicBezTo>
                    <a:pt x="7673" y="339"/>
                    <a:pt x="8139" y="366"/>
                    <a:pt x="8609" y="453"/>
                  </a:cubicBezTo>
                  <a:cubicBezTo>
                    <a:pt x="9379" y="602"/>
                    <a:pt x="10102" y="871"/>
                    <a:pt x="10746" y="1295"/>
                  </a:cubicBezTo>
                  <a:cubicBezTo>
                    <a:pt x="10973" y="1420"/>
                    <a:pt x="11170" y="1522"/>
                    <a:pt x="11421" y="1671"/>
                  </a:cubicBezTo>
                  <a:cubicBezTo>
                    <a:pt x="11397" y="1468"/>
                    <a:pt x="11272" y="1372"/>
                    <a:pt x="11146" y="1295"/>
                  </a:cubicBezTo>
                  <a:cubicBezTo>
                    <a:pt x="10299" y="626"/>
                    <a:pt x="9331" y="250"/>
                    <a:pt x="8263" y="101"/>
                  </a:cubicBezTo>
                  <a:cubicBezTo>
                    <a:pt x="7795" y="35"/>
                    <a:pt x="7325" y="1"/>
                    <a:pt x="685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942;p48">
              <a:extLst>
                <a:ext uri="{FF2B5EF4-FFF2-40B4-BE49-F238E27FC236}">
                  <a16:creationId xmlns:a16="http://schemas.microsoft.com/office/drawing/2014/main" id="{6E04CC9C-60A8-420A-B08A-3A92E39201F2}"/>
                </a:ext>
              </a:extLst>
            </p:cNvPr>
            <p:cNvSpPr/>
            <p:nvPr/>
          </p:nvSpPr>
          <p:spPr>
            <a:xfrm>
              <a:off x="5113275" y="3390318"/>
              <a:ext cx="530079" cy="134845"/>
            </a:xfrm>
            <a:custGeom>
              <a:avLst/>
              <a:gdLst/>
              <a:ahLst/>
              <a:cxnLst/>
              <a:rect l="l" t="t" r="r" b="b"/>
              <a:pathLst>
                <a:path w="9576" h="2436" extrusionOk="0">
                  <a:moveTo>
                    <a:pt x="7912" y="0"/>
                  </a:moveTo>
                  <a:cubicBezTo>
                    <a:pt x="7833" y="0"/>
                    <a:pt x="7761" y="32"/>
                    <a:pt x="7713" y="96"/>
                  </a:cubicBezTo>
                  <a:cubicBezTo>
                    <a:pt x="7660" y="197"/>
                    <a:pt x="7689" y="346"/>
                    <a:pt x="7809" y="448"/>
                  </a:cubicBezTo>
                  <a:cubicBezTo>
                    <a:pt x="7934" y="519"/>
                    <a:pt x="8084" y="597"/>
                    <a:pt x="8209" y="693"/>
                  </a:cubicBezTo>
                  <a:cubicBezTo>
                    <a:pt x="8310" y="746"/>
                    <a:pt x="8382" y="794"/>
                    <a:pt x="8507" y="842"/>
                  </a:cubicBezTo>
                  <a:cubicBezTo>
                    <a:pt x="8406" y="872"/>
                    <a:pt x="8382" y="896"/>
                    <a:pt x="8334" y="896"/>
                  </a:cubicBezTo>
                  <a:cubicBezTo>
                    <a:pt x="7813" y="916"/>
                    <a:pt x="7309" y="996"/>
                    <a:pt x="6792" y="996"/>
                  </a:cubicBezTo>
                  <a:cubicBezTo>
                    <a:pt x="6718" y="996"/>
                    <a:pt x="6643" y="995"/>
                    <a:pt x="6567" y="991"/>
                  </a:cubicBezTo>
                  <a:cubicBezTo>
                    <a:pt x="5922" y="991"/>
                    <a:pt x="5272" y="919"/>
                    <a:pt x="4651" y="818"/>
                  </a:cubicBezTo>
                  <a:cubicBezTo>
                    <a:pt x="4078" y="746"/>
                    <a:pt x="3511" y="597"/>
                    <a:pt x="2937" y="472"/>
                  </a:cubicBezTo>
                  <a:cubicBezTo>
                    <a:pt x="2447" y="354"/>
                    <a:pt x="1939" y="251"/>
                    <a:pt x="1429" y="251"/>
                  </a:cubicBezTo>
                  <a:cubicBezTo>
                    <a:pt x="1293" y="251"/>
                    <a:pt x="1157" y="258"/>
                    <a:pt x="1021" y="275"/>
                  </a:cubicBezTo>
                  <a:cubicBezTo>
                    <a:pt x="770" y="299"/>
                    <a:pt x="496" y="346"/>
                    <a:pt x="275" y="448"/>
                  </a:cubicBezTo>
                  <a:cubicBezTo>
                    <a:pt x="149" y="496"/>
                    <a:pt x="48" y="543"/>
                    <a:pt x="0" y="669"/>
                  </a:cubicBezTo>
                  <a:cubicBezTo>
                    <a:pt x="39" y="707"/>
                    <a:pt x="76" y="721"/>
                    <a:pt x="110" y="721"/>
                  </a:cubicBezTo>
                  <a:cubicBezTo>
                    <a:pt x="144" y="721"/>
                    <a:pt x="173" y="707"/>
                    <a:pt x="197" y="693"/>
                  </a:cubicBezTo>
                  <a:cubicBezTo>
                    <a:pt x="347" y="669"/>
                    <a:pt x="472" y="597"/>
                    <a:pt x="621" y="597"/>
                  </a:cubicBezTo>
                  <a:cubicBezTo>
                    <a:pt x="729" y="589"/>
                    <a:pt x="839" y="586"/>
                    <a:pt x="952" y="586"/>
                  </a:cubicBezTo>
                  <a:cubicBezTo>
                    <a:pt x="1178" y="586"/>
                    <a:pt x="1411" y="597"/>
                    <a:pt x="1642" y="597"/>
                  </a:cubicBezTo>
                  <a:cubicBezTo>
                    <a:pt x="1767" y="597"/>
                    <a:pt x="1893" y="597"/>
                    <a:pt x="2042" y="645"/>
                  </a:cubicBezTo>
                  <a:cubicBezTo>
                    <a:pt x="2436" y="722"/>
                    <a:pt x="2860" y="842"/>
                    <a:pt x="3284" y="919"/>
                  </a:cubicBezTo>
                  <a:cubicBezTo>
                    <a:pt x="3630" y="1021"/>
                    <a:pt x="3958" y="1093"/>
                    <a:pt x="4305" y="1140"/>
                  </a:cubicBezTo>
                  <a:cubicBezTo>
                    <a:pt x="4776" y="1218"/>
                    <a:pt x="5248" y="1266"/>
                    <a:pt x="5719" y="1343"/>
                  </a:cubicBezTo>
                  <a:cubicBezTo>
                    <a:pt x="6013" y="1376"/>
                    <a:pt x="6311" y="1388"/>
                    <a:pt x="6608" y="1388"/>
                  </a:cubicBezTo>
                  <a:cubicBezTo>
                    <a:pt x="6970" y="1388"/>
                    <a:pt x="7333" y="1369"/>
                    <a:pt x="7689" y="1343"/>
                  </a:cubicBezTo>
                  <a:cubicBezTo>
                    <a:pt x="8012" y="1319"/>
                    <a:pt x="8310" y="1290"/>
                    <a:pt x="8657" y="1242"/>
                  </a:cubicBezTo>
                  <a:lnTo>
                    <a:pt x="8657" y="1242"/>
                  </a:lnTo>
                  <a:cubicBezTo>
                    <a:pt x="8609" y="1319"/>
                    <a:pt x="8555" y="1367"/>
                    <a:pt x="8507" y="1415"/>
                  </a:cubicBezTo>
                  <a:cubicBezTo>
                    <a:pt x="8358" y="1642"/>
                    <a:pt x="8161" y="1839"/>
                    <a:pt x="8012" y="2089"/>
                  </a:cubicBezTo>
                  <a:cubicBezTo>
                    <a:pt x="7910" y="2263"/>
                    <a:pt x="7988" y="2436"/>
                    <a:pt x="8209" y="2436"/>
                  </a:cubicBezTo>
                  <a:cubicBezTo>
                    <a:pt x="8286" y="2412"/>
                    <a:pt x="8358" y="2388"/>
                    <a:pt x="8406" y="2334"/>
                  </a:cubicBezTo>
                  <a:cubicBezTo>
                    <a:pt x="8704" y="2036"/>
                    <a:pt x="8979" y="1713"/>
                    <a:pt x="9277" y="1415"/>
                  </a:cubicBezTo>
                  <a:cubicBezTo>
                    <a:pt x="9331" y="1367"/>
                    <a:pt x="9331" y="1290"/>
                    <a:pt x="9379" y="1242"/>
                  </a:cubicBezTo>
                  <a:cubicBezTo>
                    <a:pt x="9576" y="1021"/>
                    <a:pt x="9528" y="872"/>
                    <a:pt x="9277" y="746"/>
                  </a:cubicBezTo>
                  <a:cubicBezTo>
                    <a:pt x="9128" y="693"/>
                    <a:pt x="8979" y="621"/>
                    <a:pt x="8854" y="543"/>
                  </a:cubicBezTo>
                  <a:cubicBezTo>
                    <a:pt x="8657" y="424"/>
                    <a:pt x="8483" y="299"/>
                    <a:pt x="8286" y="149"/>
                  </a:cubicBezTo>
                  <a:cubicBezTo>
                    <a:pt x="8209" y="96"/>
                    <a:pt x="8137" y="72"/>
                    <a:pt x="8036" y="24"/>
                  </a:cubicBezTo>
                  <a:cubicBezTo>
                    <a:pt x="7994" y="8"/>
                    <a:pt x="7952" y="0"/>
                    <a:pt x="791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Google Shape;3571;p41">
                <a:extLst>
                  <a:ext uri="{FF2B5EF4-FFF2-40B4-BE49-F238E27FC236}">
                    <a16:creationId xmlns:a16="http://schemas.microsoft.com/office/drawing/2014/main" id="{1BA9741A-96FB-4BFA-BF54-D525EBB706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79963" y="954580"/>
                <a:ext cx="5906536" cy="31974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Patrick Hand"/>
                  <a:buNone/>
                  <a:defRPr sz="1400" b="0" i="0" u="none" strike="noStrike" cap="none">
                    <a:solidFill>
                      <a:schemeClr val="dk2"/>
                    </a:solidFill>
                    <a:latin typeface="Lato"/>
                    <a:ea typeface="Lato"/>
                    <a:cs typeface="Lato"/>
                    <a:sym typeface="Lato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chemeClr val="dk1"/>
                    </a:solidFill>
                    <a:latin typeface="Lato"/>
                    <a:ea typeface="Lato"/>
                    <a:cs typeface="Lato"/>
                    <a:sym typeface="Lato"/>
                  </a:defRPr>
                </a:lvl9pPr>
              </a:lstStyle>
              <a:p>
                <a:pPr algn="l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Dari daftar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(1) </m:t>
                    </m:r>
                  </m:oMath>
                </a14:m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kita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menghitung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frekuensi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dan juga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peluangnya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97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misalnya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,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frekuensinya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𝑓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 = 3</m:t>
                    </m:r>
                  </m:oMath>
                </a14:m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sedangkan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peluangnya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𝑝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 =</m:t>
                    </m:r>
                    <m:f>
                      <m:fPr>
                        <m:ctrlPr>
                          <a:rPr lang="en-ID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ID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ID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45</m:t>
                        </m:r>
                      </m:den>
                    </m:f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ID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ID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ID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  <a:cs typeface="Calibri" panose="020F050202020403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Frekuensi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dan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peluang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lainnya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dihitung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Hasilnya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dilihat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dalam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Lato" panose="020F0502020204030203" pitchFamily="34" charset="0"/>
                    <a:cs typeface="Calibri" panose="020F0502020204030204" pitchFamily="34" charset="0"/>
                  </a:rPr>
                  <a:t> daftar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Calibri" panose="020F0502020204030204" pitchFamily="34" charset="0"/>
                      </a:rPr>
                      <m:t>(2)</m:t>
                    </m:r>
                  </m:oMath>
                </a14:m>
                <a:endParaRPr lang="en-ID" sz="1800" dirty="0">
                  <a:solidFill>
                    <a:schemeClr val="tx1"/>
                  </a:solidFill>
                  <a:latin typeface="Calibri" panose="020F0502020204030204" pitchFamily="34" charset="0"/>
                  <a:ea typeface="Lato" panose="020F0502020204030203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3" name="Google Shape;3571;p41">
                <a:extLst>
                  <a:ext uri="{FF2B5EF4-FFF2-40B4-BE49-F238E27FC236}">
                    <a16:creationId xmlns:a16="http://schemas.microsoft.com/office/drawing/2014/main" id="{1BA9741A-96FB-4BFA-BF54-D525EBB70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963" y="954580"/>
                <a:ext cx="5906536" cy="3197412"/>
              </a:xfrm>
              <a:prstGeom prst="rect">
                <a:avLst/>
              </a:prstGeom>
              <a:blipFill>
                <a:blip r:embed="rId3"/>
                <a:stretch>
                  <a:fillRect l="-8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8896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itle 26">
                <a:extLst>
                  <a:ext uri="{FF2B5EF4-FFF2-40B4-BE49-F238E27FC236}">
                    <a16:creationId xmlns:a16="http://schemas.microsoft.com/office/drawing/2014/main" id="{8A13D66C-DE67-4B48-932D-FDF2F418349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sz="2000" dirty="0"/>
                  <a:t>DAFTAR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sz="2000" dirty="0"/>
                  <a:t> FREKUENSI DAN PELUANG RATA-RATA DARI DAFTAR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itle 26">
                <a:extLst>
                  <a:ext uri="{FF2B5EF4-FFF2-40B4-BE49-F238E27FC236}">
                    <a16:creationId xmlns:a16="http://schemas.microsoft.com/office/drawing/2014/main" id="{8A13D66C-DE67-4B48-932D-FDF2F41834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C839846-ADE8-41B6-834B-7B8CE0DAEA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686172"/>
              </p:ext>
            </p:extLst>
          </p:nvPr>
        </p:nvGraphicFramePr>
        <p:xfrm>
          <a:off x="1894610" y="1017600"/>
          <a:ext cx="5539970" cy="1831659"/>
        </p:xfrm>
        <a:graphic>
          <a:graphicData uri="http://schemas.openxmlformats.org/drawingml/2006/table">
            <a:tbl>
              <a:tblPr firstRow="1" firstCol="1" bandRow="1">
                <a:tableStyleId>{90B431CC-0AE9-45A1-8822-F3E1FC3227A8}</a:tableStyleId>
              </a:tblPr>
              <a:tblGrid>
                <a:gridCol w="1846452">
                  <a:extLst>
                    <a:ext uri="{9D8B030D-6E8A-4147-A177-3AD203B41FA5}">
                      <a16:colId xmlns:a16="http://schemas.microsoft.com/office/drawing/2014/main" val="4047819698"/>
                    </a:ext>
                  </a:extLst>
                </a:gridCol>
                <a:gridCol w="1846452">
                  <a:extLst>
                    <a:ext uri="{9D8B030D-6E8A-4147-A177-3AD203B41FA5}">
                      <a16:colId xmlns:a16="http://schemas.microsoft.com/office/drawing/2014/main" val="2223868687"/>
                    </a:ext>
                  </a:extLst>
                </a:gridCol>
                <a:gridCol w="1847066">
                  <a:extLst>
                    <a:ext uri="{9D8B030D-6E8A-4147-A177-3AD203B41FA5}">
                      <a16:colId xmlns:a16="http://schemas.microsoft.com/office/drawing/2014/main" val="38514457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Rata-Rata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 err="1">
                          <a:effectLst/>
                        </a:rPr>
                        <a:t>Frekuensi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 err="1">
                          <a:effectLst/>
                        </a:rPr>
                        <a:t>Peluang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331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97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97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98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98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3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12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15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12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1/15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4/15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1/3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4/15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1/15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1387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 err="1">
                          <a:effectLst/>
                        </a:rPr>
                        <a:t>Jumlah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45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943320"/>
                  </a:ext>
                </a:extLst>
              </a:tr>
            </a:tbl>
          </a:graphicData>
        </a:graphic>
      </p:graphicFrame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7A3F53D-E2F3-416B-BC2D-84ED3BB2495F}"/>
              </a:ext>
            </a:extLst>
          </p:cNvPr>
          <p:cNvSpPr/>
          <p:nvPr/>
        </p:nvSpPr>
        <p:spPr>
          <a:xfrm>
            <a:off x="1280140" y="3058491"/>
            <a:ext cx="6071191" cy="15523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Kita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lihat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rata-rata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sampel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distribusi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peluang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penggunaannya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kita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mengetahui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distribusi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ternyata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dalil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dinamakan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dalil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limit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pusat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tertera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bawah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grpSp>
        <p:nvGrpSpPr>
          <p:cNvPr id="55" name="Google Shape;4040;p35">
            <a:extLst>
              <a:ext uri="{FF2B5EF4-FFF2-40B4-BE49-F238E27FC236}">
                <a16:creationId xmlns:a16="http://schemas.microsoft.com/office/drawing/2014/main" id="{930EDFFC-EABA-4FD3-8FDA-E336A6BD29E8}"/>
              </a:ext>
            </a:extLst>
          </p:cNvPr>
          <p:cNvGrpSpPr/>
          <p:nvPr/>
        </p:nvGrpSpPr>
        <p:grpSpPr>
          <a:xfrm>
            <a:off x="7507304" y="2720521"/>
            <a:ext cx="1104934" cy="1861102"/>
            <a:chOff x="5162287" y="2827239"/>
            <a:chExt cx="1104934" cy="1861102"/>
          </a:xfrm>
        </p:grpSpPr>
        <p:sp>
          <p:nvSpPr>
            <p:cNvPr id="56" name="Google Shape;4041;p35">
              <a:extLst>
                <a:ext uri="{FF2B5EF4-FFF2-40B4-BE49-F238E27FC236}">
                  <a16:creationId xmlns:a16="http://schemas.microsoft.com/office/drawing/2014/main" id="{6F225D7D-71EE-456C-B227-BEBA3D48594B}"/>
                </a:ext>
              </a:extLst>
            </p:cNvPr>
            <p:cNvSpPr/>
            <p:nvPr/>
          </p:nvSpPr>
          <p:spPr>
            <a:xfrm>
              <a:off x="5920148" y="3403240"/>
              <a:ext cx="286968" cy="307828"/>
            </a:xfrm>
            <a:custGeom>
              <a:avLst/>
              <a:gdLst/>
              <a:ahLst/>
              <a:cxnLst/>
              <a:rect l="l" t="t" r="r" b="b"/>
              <a:pathLst>
                <a:path w="7806" h="8374" fill="none" extrusionOk="0">
                  <a:moveTo>
                    <a:pt x="0" y="8173"/>
                  </a:moveTo>
                  <a:cubicBezTo>
                    <a:pt x="0" y="8173"/>
                    <a:pt x="6238" y="8373"/>
                    <a:pt x="7039" y="4170"/>
                  </a:cubicBezTo>
                  <a:cubicBezTo>
                    <a:pt x="7806" y="1"/>
                    <a:pt x="2602" y="34"/>
                    <a:pt x="1034" y="3403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7" name="Google Shape;4042;p35">
              <a:extLst>
                <a:ext uri="{FF2B5EF4-FFF2-40B4-BE49-F238E27FC236}">
                  <a16:creationId xmlns:a16="http://schemas.microsoft.com/office/drawing/2014/main" id="{21AA071F-9E38-4032-8F6B-873F8C6645D1}"/>
                </a:ext>
              </a:extLst>
            </p:cNvPr>
            <p:cNvSpPr/>
            <p:nvPr/>
          </p:nvSpPr>
          <p:spPr>
            <a:xfrm>
              <a:off x="5176992" y="3116324"/>
              <a:ext cx="407181" cy="494165"/>
            </a:xfrm>
            <a:custGeom>
              <a:avLst/>
              <a:gdLst/>
              <a:ahLst/>
              <a:cxnLst/>
              <a:rect l="l" t="t" r="r" b="b"/>
              <a:pathLst>
                <a:path w="11076" h="13443" fill="none" extrusionOk="0">
                  <a:moveTo>
                    <a:pt x="11076" y="13443"/>
                  </a:moveTo>
                  <a:cubicBezTo>
                    <a:pt x="11076" y="13443"/>
                    <a:pt x="2102" y="12009"/>
                    <a:pt x="1035" y="6104"/>
                  </a:cubicBezTo>
                  <a:cubicBezTo>
                    <a:pt x="1" y="167"/>
                    <a:pt x="8440" y="0"/>
                    <a:pt x="10575" y="7138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8" name="Google Shape;4043;p35">
              <a:extLst>
                <a:ext uri="{FF2B5EF4-FFF2-40B4-BE49-F238E27FC236}">
                  <a16:creationId xmlns:a16="http://schemas.microsoft.com/office/drawing/2014/main" id="{90B333A6-BF91-4C6D-9013-47616278A1A2}"/>
                </a:ext>
              </a:extLst>
            </p:cNvPr>
            <p:cNvSpPr/>
            <p:nvPr/>
          </p:nvSpPr>
          <p:spPr>
            <a:xfrm>
              <a:off x="5380583" y="2858816"/>
              <a:ext cx="797121" cy="951569"/>
            </a:xfrm>
            <a:custGeom>
              <a:avLst/>
              <a:gdLst/>
              <a:ahLst/>
              <a:cxnLst/>
              <a:rect l="l" t="t" r="r" b="b"/>
              <a:pathLst>
                <a:path w="21683" h="25886" fill="none" extrusionOk="0">
                  <a:moveTo>
                    <a:pt x="6238" y="25885"/>
                  </a:moveTo>
                  <a:cubicBezTo>
                    <a:pt x="6238" y="25885"/>
                    <a:pt x="0" y="0"/>
                    <a:pt x="10841" y="1601"/>
                  </a:cubicBezTo>
                  <a:cubicBezTo>
                    <a:pt x="21682" y="3202"/>
                    <a:pt x="14310" y="25418"/>
                    <a:pt x="14310" y="25418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59" name="Google Shape;4044;p35">
              <a:extLst>
                <a:ext uri="{FF2B5EF4-FFF2-40B4-BE49-F238E27FC236}">
                  <a16:creationId xmlns:a16="http://schemas.microsoft.com/office/drawing/2014/main" id="{1C32AEFC-29BD-416C-90B1-6843263CB170}"/>
                </a:ext>
              </a:extLst>
            </p:cNvPr>
            <p:cNvSpPr/>
            <p:nvPr/>
          </p:nvSpPr>
          <p:spPr>
            <a:xfrm>
              <a:off x="5316800" y="3935423"/>
              <a:ext cx="887888" cy="752918"/>
            </a:xfrm>
            <a:custGeom>
              <a:avLst/>
              <a:gdLst/>
              <a:ahLst/>
              <a:cxnLst/>
              <a:rect l="l" t="t" r="r" b="b"/>
              <a:pathLst>
                <a:path w="24152" h="20482" fill="none" extrusionOk="0">
                  <a:moveTo>
                    <a:pt x="1" y="1"/>
                  </a:moveTo>
                  <a:lnTo>
                    <a:pt x="1669" y="20482"/>
                  </a:lnTo>
                  <a:lnTo>
                    <a:pt x="21850" y="20482"/>
                  </a:lnTo>
                  <a:cubicBezTo>
                    <a:pt x="21850" y="20482"/>
                    <a:pt x="24151" y="1"/>
                    <a:pt x="23517" y="1"/>
                  </a:cubicBezTo>
                  <a:close/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0" name="Google Shape;4045;p35">
              <a:extLst>
                <a:ext uri="{FF2B5EF4-FFF2-40B4-BE49-F238E27FC236}">
                  <a16:creationId xmlns:a16="http://schemas.microsoft.com/office/drawing/2014/main" id="{2320D68C-51D0-4C3C-A6EB-847C71166E7F}"/>
                </a:ext>
              </a:extLst>
            </p:cNvPr>
            <p:cNvSpPr/>
            <p:nvPr/>
          </p:nvSpPr>
          <p:spPr>
            <a:xfrm>
              <a:off x="5658950" y="2906605"/>
              <a:ext cx="85877" cy="879262"/>
            </a:xfrm>
            <a:custGeom>
              <a:avLst/>
              <a:gdLst/>
              <a:ahLst/>
              <a:cxnLst/>
              <a:rect l="l" t="t" r="r" b="b"/>
              <a:pathLst>
                <a:path w="2336" h="23919" extrusionOk="0">
                  <a:moveTo>
                    <a:pt x="1835" y="1"/>
                  </a:moveTo>
                  <a:cubicBezTo>
                    <a:pt x="1576" y="1"/>
                    <a:pt x="1301" y="168"/>
                    <a:pt x="1268" y="501"/>
                  </a:cubicBezTo>
                  <a:cubicBezTo>
                    <a:pt x="267" y="8073"/>
                    <a:pt x="0" y="15746"/>
                    <a:pt x="501" y="23418"/>
                  </a:cubicBezTo>
                  <a:cubicBezTo>
                    <a:pt x="517" y="23751"/>
                    <a:pt x="784" y="23918"/>
                    <a:pt x="1043" y="23918"/>
                  </a:cubicBezTo>
                  <a:cubicBezTo>
                    <a:pt x="1301" y="23918"/>
                    <a:pt x="1551" y="23751"/>
                    <a:pt x="1535" y="23418"/>
                  </a:cubicBezTo>
                  <a:cubicBezTo>
                    <a:pt x="1034" y="15746"/>
                    <a:pt x="1301" y="8073"/>
                    <a:pt x="2302" y="501"/>
                  </a:cubicBezTo>
                  <a:cubicBezTo>
                    <a:pt x="2335" y="168"/>
                    <a:pt x="2093" y="1"/>
                    <a:pt x="1835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1" name="Google Shape;4046;p35">
              <a:extLst>
                <a:ext uri="{FF2B5EF4-FFF2-40B4-BE49-F238E27FC236}">
                  <a16:creationId xmlns:a16="http://schemas.microsoft.com/office/drawing/2014/main" id="{7D227A66-DE56-4756-BABF-E02051F6FA84}"/>
                </a:ext>
              </a:extLst>
            </p:cNvPr>
            <p:cNvSpPr/>
            <p:nvPr/>
          </p:nvSpPr>
          <p:spPr>
            <a:xfrm>
              <a:off x="5792619" y="2922559"/>
              <a:ext cx="79113" cy="863309"/>
            </a:xfrm>
            <a:custGeom>
              <a:avLst/>
              <a:gdLst/>
              <a:ahLst/>
              <a:cxnLst/>
              <a:rect l="l" t="t" r="r" b="b"/>
              <a:pathLst>
                <a:path w="2152" h="23485" extrusionOk="0">
                  <a:moveTo>
                    <a:pt x="1647" y="1"/>
                  </a:moveTo>
                  <a:cubicBezTo>
                    <a:pt x="1385" y="1"/>
                    <a:pt x="1101" y="167"/>
                    <a:pt x="1068" y="501"/>
                  </a:cubicBezTo>
                  <a:cubicBezTo>
                    <a:pt x="267" y="7940"/>
                    <a:pt x="0" y="15478"/>
                    <a:pt x="200" y="22984"/>
                  </a:cubicBezTo>
                  <a:cubicBezTo>
                    <a:pt x="200" y="23317"/>
                    <a:pt x="467" y="23484"/>
                    <a:pt x="730" y="23484"/>
                  </a:cubicBezTo>
                  <a:cubicBezTo>
                    <a:pt x="993" y="23484"/>
                    <a:pt x="1251" y="23317"/>
                    <a:pt x="1234" y="22984"/>
                  </a:cubicBezTo>
                  <a:cubicBezTo>
                    <a:pt x="1034" y="15478"/>
                    <a:pt x="1335" y="7940"/>
                    <a:pt x="2102" y="501"/>
                  </a:cubicBezTo>
                  <a:cubicBezTo>
                    <a:pt x="2152" y="167"/>
                    <a:pt x="1910" y="1"/>
                    <a:pt x="1647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2" name="Google Shape;4047;p35">
              <a:extLst>
                <a:ext uri="{FF2B5EF4-FFF2-40B4-BE49-F238E27FC236}">
                  <a16:creationId xmlns:a16="http://schemas.microsoft.com/office/drawing/2014/main" id="{05F0644A-8B21-4326-99A0-48F7504DBD71}"/>
                </a:ext>
              </a:extLst>
            </p:cNvPr>
            <p:cNvSpPr/>
            <p:nvPr/>
          </p:nvSpPr>
          <p:spPr>
            <a:xfrm>
              <a:off x="5253532" y="3307589"/>
              <a:ext cx="130764" cy="153363"/>
            </a:xfrm>
            <a:custGeom>
              <a:avLst/>
              <a:gdLst/>
              <a:ahLst/>
              <a:cxnLst/>
              <a:rect l="l" t="t" r="r" b="b"/>
              <a:pathLst>
                <a:path w="3557" h="4172" extrusionOk="0">
                  <a:moveTo>
                    <a:pt x="3108" y="3117"/>
                  </a:moveTo>
                  <a:cubicBezTo>
                    <a:pt x="3133" y="3136"/>
                    <a:pt x="3142" y="3142"/>
                    <a:pt x="3143" y="3142"/>
                  </a:cubicBezTo>
                  <a:cubicBezTo>
                    <a:pt x="3144" y="3142"/>
                    <a:pt x="3116" y="3120"/>
                    <a:pt x="3108" y="3117"/>
                  </a:cubicBezTo>
                  <a:close/>
                  <a:moveTo>
                    <a:pt x="638" y="0"/>
                  </a:moveTo>
                  <a:cubicBezTo>
                    <a:pt x="324" y="0"/>
                    <a:pt x="1" y="268"/>
                    <a:pt x="121" y="668"/>
                  </a:cubicBezTo>
                  <a:cubicBezTo>
                    <a:pt x="621" y="2069"/>
                    <a:pt x="1522" y="3270"/>
                    <a:pt x="2689" y="4104"/>
                  </a:cubicBezTo>
                  <a:cubicBezTo>
                    <a:pt x="2781" y="4149"/>
                    <a:pt x="2876" y="4172"/>
                    <a:pt x="2969" y="4172"/>
                  </a:cubicBezTo>
                  <a:cubicBezTo>
                    <a:pt x="3146" y="4172"/>
                    <a:pt x="3313" y="4090"/>
                    <a:pt x="3423" y="3937"/>
                  </a:cubicBezTo>
                  <a:cubicBezTo>
                    <a:pt x="3556" y="3670"/>
                    <a:pt x="3456" y="3370"/>
                    <a:pt x="3223" y="3203"/>
                  </a:cubicBezTo>
                  <a:lnTo>
                    <a:pt x="3123" y="3136"/>
                  </a:lnTo>
                  <a:cubicBezTo>
                    <a:pt x="3108" y="3122"/>
                    <a:pt x="3105" y="3117"/>
                    <a:pt x="3107" y="3117"/>
                  </a:cubicBezTo>
                  <a:cubicBezTo>
                    <a:pt x="3107" y="3117"/>
                    <a:pt x="3108" y="3117"/>
                    <a:pt x="3108" y="3117"/>
                  </a:cubicBezTo>
                  <a:lnTo>
                    <a:pt x="3108" y="3117"/>
                  </a:lnTo>
                  <a:cubicBezTo>
                    <a:pt x="3103" y="3113"/>
                    <a:pt x="3096" y="3108"/>
                    <a:pt x="3089" y="3103"/>
                  </a:cubicBezTo>
                  <a:lnTo>
                    <a:pt x="2923" y="2970"/>
                  </a:lnTo>
                  <a:cubicBezTo>
                    <a:pt x="2789" y="2869"/>
                    <a:pt x="2689" y="2736"/>
                    <a:pt x="2556" y="2636"/>
                  </a:cubicBezTo>
                  <a:cubicBezTo>
                    <a:pt x="2456" y="2536"/>
                    <a:pt x="2322" y="2402"/>
                    <a:pt x="2222" y="2302"/>
                  </a:cubicBezTo>
                  <a:cubicBezTo>
                    <a:pt x="2189" y="2236"/>
                    <a:pt x="2155" y="2169"/>
                    <a:pt x="2089" y="2136"/>
                  </a:cubicBezTo>
                  <a:lnTo>
                    <a:pt x="2055" y="2069"/>
                  </a:lnTo>
                  <a:cubicBezTo>
                    <a:pt x="2055" y="2074"/>
                    <a:pt x="2054" y="2076"/>
                    <a:pt x="2052" y="2076"/>
                  </a:cubicBezTo>
                  <a:cubicBezTo>
                    <a:pt x="2038" y="2076"/>
                    <a:pt x="1989" y="2002"/>
                    <a:pt x="1989" y="2002"/>
                  </a:cubicBezTo>
                  <a:cubicBezTo>
                    <a:pt x="1788" y="1735"/>
                    <a:pt x="1655" y="1468"/>
                    <a:pt x="1488" y="1202"/>
                  </a:cubicBezTo>
                  <a:cubicBezTo>
                    <a:pt x="1421" y="1068"/>
                    <a:pt x="1355" y="935"/>
                    <a:pt x="1288" y="801"/>
                  </a:cubicBezTo>
                  <a:cubicBezTo>
                    <a:pt x="1288" y="801"/>
                    <a:pt x="1235" y="696"/>
                    <a:pt x="1247" y="696"/>
                  </a:cubicBezTo>
                  <a:cubicBezTo>
                    <a:pt x="1248" y="696"/>
                    <a:pt x="1251" y="698"/>
                    <a:pt x="1255" y="701"/>
                  </a:cubicBezTo>
                  <a:cubicBezTo>
                    <a:pt x="1242" y="676"/>
                    <a:pt x="1221" y="635"/>
                    <a:pt x="1221" y="635"/>
                  </a:cubicBezTo>
                  <a:lnTo>
                    <a:pt x="1121" y="401"/>
                  </a:lnTo>
                  <a:cubicBezTo>
                    <a:pt x="1054" y="120"/>
                    <a:pt x="848" y="0"/>
                    <a:pt x="638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3" name="Google Shape;4048;p35">
              <a:extLst>
                <a:ext uri="{FF2B5EF4-FFF2-40B4-BE49-F238E27FC236}">
                  <a16:creationId xmlns:a16="http://schemas.microsoft.com/office/drawing/2014/main" id="{3CBCAD3E-D826-4525-9897-91E30F1F2BA5}"/>
                </a:ext>
              </a:extLst>
            </p:cNvPr>
            <p:cNvSpPr/>
            <p:nvPr/>
          </p:nvSpPr>
          <p:spPr>
            <a:xfrm>
              <a:off x="5268972" y="3241383"/>
              <a:ext cx="51541" cy="38047"/>
            </a:xfrm>
            <a:custGeom>
              <a:avLst/>
              <a:gdLst/>
              <a:ahLst/>
              <a:cxnLst/>
              <a:rect l="l" t="t" r="r" b="b"/>
              <a:pathLst>
                <a:path w="1402" h="1035" extrusionOk="0">
                  <a:moveTo>
                    <a:pt x="701" y="0"/>
                  </a:moveTo>
                  <a:cubicBezTo>
                    <a:pt x="1" y="0"/>
                    <a:pt x="1" y="1035"/>
                    <a:pt x="701" y="1035"/>
                  </a:cubicBezTo>
                  <a:cubicBezTo>
                    <a:pt x="1402" y="1035"/>
                    <a:pt x="1402" y="0"/>
                    <a:pt x="701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4" name="Google Shape;4049;p35">
              <a:extLst>
                <a:ext uri="{FF2B5EF4-FFF2-40B4-BE49-F238E27FC236}">
                  <a16:creationId xmlns:a16="http://schemas.microsoft.com/office/drawing/2014/main" id="{D641B56E-8A93-4E93-A73E-EEEA4F0DAB3E}"/>
                </a:ext>
              </a:extLst>
            </p:cNvPr>
            <p:cNvSpPr/>
            <p:nvPr/>
          </p:nvSpPr>
          <p:spPr>
            <a:xfrm>
              <a:off x="6072750" y="3505030"/>
              <a:ext cx="71834" cy="107707"/>
            </a:xfrm>
            <a:custGeom>
              <a:avLst/>
              <a:gdLst/>
              <a:ahLst/>
              <a:cxnLst/>
              <a:rect l="l" t="t" r="r" b="b"/>
              <a:pathLst>
                <a:path w="1954" h="2930" extrusionOk="0">
                  <a:moveTo>
                    <a:pt x="1353" y="0"/>
                  </a:moveTo>
                  <a:cubicBezTo>
                    <a:pt x="1086" y="0"/>
                    <a:pt x="820" y="234"/>
                    <a:pt x="853" y="534"/>
                  </a:cubicBezTo>
                  <a:cubicBezTo>
                    <a:pt x="853" y="701"/>
                    <a:pt x="853" y="868"/>
                    <a:pt x="853" y="1034"/>
                  </a:cubicBezTo>
                  <a:cubicBezTo>
                    <a:pt x="853" y="1068"/>
                    <a:pt x="853" y="1134"/>
                    <a:pt x="820" y="1168"/>
                  </a:cubicBezTo>
                  <a:cubicBezTo>
                    <a:pt x="786" y="1201"/>
                    <a:pt x="786" y="1335"/>
                    <a:pt x="753" y="1401"/>
                  </a:cubicBezTo>
                  <a:lnTo>
                    <a:pt x="720" y="1501"/>
                  </a:lnTo>
                  <a:cubicBezTo>
                    <a:pt x="714" y="1513"/>
                    <a:pt x="711" y="1517"/>
                    <a:pt x="710" y="1517"/>
                  </a:cubicBezTo>
                  <a:cubicBezTo>
                    <a:pt x="707" y="1517"/>
                    <a:pt x="732" y="1452"/>
                    <a:pt x="729" y="1452"/>
                  </a:cubicBezTo>
                  <a:lnTo>
                    <a:pt x="729" y="1452"/>
                  </a:lnTo>
                  <a:cubicBezTo>
                    <a:pt x="728" y="1452"/>
                    <a:pt x="725" y="1456"/>
                    <a:pt x="720" y="1468"/>
                  </a:cubicBezTo>
                  <a:lnTo>
                    <a:pt x="686" y="1568"/>
                  </a:lnTo>
                  <a:cubicBezTo>
                    <a:pt x="619" y="1635"/>
                    <a:pt x="586" y="1701"/>
                    <a:pt x="553" y="1768"/>
                  </a:cubicBezTo>
                  <a:cubicBezTo>
                    <a:pt x="553" y="1802"/>
                    <a:pt x="519" y="1835"/>
                    <a:pt x="486" y="1868"/>
                  </a:cubicBezTo>
                  <a:cubicBezTo>
                    <a:pt x="486" y="1893"/>
                    <a:pt x="467" y="1899"/>
                    <a:pt x="458" y="1915"/>
                  </a:cubicBezTo>
                  <a:lnTo>
                    <a:pt x="458" y="1915"/>
                  </a:lnTo>
                  <a:cubicBezTo>
                    <a:pt x="466" y="1908"/>
                    <a:pt x="476" y="1902"/>
                    <a:pt x="486" y="1902"/>
                  </a:cubicBezTo>
                  <a:cubicBezTo>
                    <a:pt x="476" y="1907"/>
                    <a:pt x="465" y="1914"/>
                    <a:pt x="455" y="1922"/>
                  </a:cubicBezTo>
                  <a:lnTo>
                    <a:pt x="455" y="1922"/>
                  </a:lnTo>
                  <a:cubicBezTo>
                    <a:pt x="456" y="1919"/>
                    <a:pt x="457" y="1917"/>
                    <a:pt x="458" y="1915"/>
                  </a:cubicBezTo>
                  <a:lnTo>
                    <a:pt x="458" y="1915"/>
                  </a:lnTo>
                  <a:cubicBezTo>
                    <a:pt x="453" y="1920"/>
                    <a:pt x="449" y="1925"/>
                    <a:pt x="445" y="1929"/>
                  </a:cubicBezTo>
                  <a:lnTo>
                    <a:pt x="445" y="1929"/>
                  </a:lnTo>
                  <a:cubicBezTo>
                    <a:pt x="448" y="1927"/>
                    <a:pt x="452" y="1924"/>
                    <a:pt x="455" y="1922"/>
                  </a:cubicBezTo>
                  <a:lnTo>
                    <a:pt x="455" y="1922"/>
                  </a:lnTo>
                  <a:cubicBezTo>
                    <a:pt x="453" y="1926"/>
                    <a:pt x="453" y="1930"/>
                    <a:pt x="453" y="1935"/>
                  </a:cubicBezTo>
                  <a:cubicBezTo>
                    <a:pt x="446" y="1942"/>
                    <a:pt x="442" y="1944"/>
                    <a:pt x="440" y="1944"/>
                  </a:cubicBezTo>
                  <a:cubicBezTo>
                    <a:pt x="437" y="1944"/>
                    <a:pt x="440" y="1938"/>
                    <a:pt x="445" y="1929"/>
                  </a:cubicBezTo>
                  <a:lnTo>
                    <a:pt x="445" y="1929"/>
                  </a:lnTo>
                  <a:cubicBezTo>
                    <a:pt x="392" y="1974"/>
                    <a:pt x="339" y="2049"/>
                    <a:pt x="286" y="2102"/>
                  </a:cubicBezTo>
                  <a:cubicBezTo>
                    <a:pt x="0" y="2465"/>
                    <a:pt x="341" y="2929"/>
                    <a:pt x="726" y="2929"/>
                  </a:cubicBezTo>
                  <a:cubicBezTo>
                    <a:pt x="836" y="2929"/>
                    <a:pt x="949" y="2891"/>
                    <a:pt x="1053" y="2802"/>
                  </a:cubicBezTo>
                  <a:cubicBezTo>
                    <a:pt x="1654" y="2202"/>
                    <a:pt x="1954" y="1368"/>
                    <a:pt x="1887" y="534"/>
                  </a:cubicBezTo>
                  <a:cubicBezTo>
                    <a:pt x="1887" y="401"/>
                    <a:pt x="1820" y="267"/>
                    <a:pt x="1720" y="167"/>
                  </a:cubicBezTo>
                  <a:cubicBezTo>
                    <a:pt x="1620" y="67"/>
                    <a:pt x="1487" y="0"/>
                    <a:pt x="1353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5" name="Google Shape;4050;p35">
              <a:extLst>
                <a:ext uri="{FF2B5EF4-FFF2-40B4-BE49-F238E27FC236}">
                  <a16:creationId xmlns:a16="http://schemas.microsoft.com/office/drawing/2014/main" id="{4EF1F2E3-F684-421A-B992-65E2D0D78433}"/>
                </a:ext>
              </a:extLst>
            </p:cNvPr>
            <p:cNvSpPr/>
            <p:nvPr/>
          </p:nvSpPr>
          <p:spPr>
            <a:xfrm>
              <a:off x="5946433" y="3136175"/>
              <a:ext cx="123596" cy="78593"/>
            </a:xfrm>
            <a:custGeom>
              <a:avLst/>
              <a:gdLst/>
              <a:ahLst/>
              <a:cxnLst/>
              <a:rect l="l" t="t" r="r" b="b"/>
              <a:pathLst>
                <a:path w="3362" h="2138" extrusionOk="0">
                  <a:moveTo>
                    <a:pt x="2658" y="1"/>
                  </a:moveTo>
                  <a:cubicBezTo>
                    <a:pt x="2605" y="1"/>
                    <a:pt x="2548" y="9"/>
                    <a:pt x="2488" y="27"/>
                  </a:cubicBezTo>
                  <a:cubicBezTo>
                    <a:pt x="1687" y="227"/>
                    <a:pt x="987" y="628"/>
                    <a:pt x="453" y="1195"/>
                  </a:cubicBezTo>
                  <a:cubicBezTo>
                    <a:pt x="1" y="1571"/>
                    <a:pt x="381" y="2137"/>
                    <a:pt x="796" y="2137"/>
                  </a:cubicBezTo>
                  <a:cubicBezTo>
                    <a:pt x="932" y="2137"/>
                    <a:pt x="1071" y="2077"/>
                    <a:pt x="1187" y="1928"/>
                  </a:cubicBezTo>
                  <a:cubicBezTo>
                    <a:pt x="1320" y="1828"/>
                    <a:pt x="1420" y="1695"/>
                    <a:pt x="1554" y="1595"/>
                  </a:cubicBezTo>
                  <a:cubicBezTo>
                    <a:pt x="1567" y="1581"/>
                    <a:pt x="1573" y="1576"/>
                    <a:pt x="1573" y="1576"/>
                  </a:cubicBezTo>
                  <a:lnTo>
                    <a:pt x="1573" y="1576"/>
                  </a:lnTo>
                  <a:cubicBezTo>
                    <a:pt x="1574" y="1576"/>
                    <a:pt x="1520" y="1634"/>
                    <a:pt x="1538" y="1634"/>
                  </a:cubicBezTo>
                  <a:cubicBezTo>
                    <a:pt x="1541" y="1634"/>
                    <a:pt x="1546" y="1632"/>
                    <a:pt x="1554" y="1628"/>
                  </a:cubicBezTo>
                  <a:lnTo>
                    <a:pt x="1620" y="1595"/>
                  </a:lnTo>
                  <a:lnTo>
                    <a:pt x="1687" y="1528"/>
                  </a:lnTo>
                  <a:cubicBezTo>
                    <a:pt x="1787" y="1461"/>
                    <a:pt x="1854" y="1395"/>
                    <a:pt x="1921" y="1361"/>
                  </a:cubicBezTo>
                  <a:lnTo>
                    <a:pt x="2154" y="1228"/>
                  </a:lnTo>
                  <a:lnTo>
                    <a:pt x="2254" y="1195"/>
                  </a:lnTo>
                  <a:lnTo>
                    <a:pt x="2321" y="1161"/>
                  </a:lnTo>
                  <a:lnTo>
                    <a:pt x="2388" y="1128"/>
                  </a:lnTo>
                  <a:lnTo>
                    <a:pt x="2488" y="1095"/>
                  </a:lnTo>
                  <a:cubicBezTo>
                    <a:pt x="2588" y="1061"/>
                    <a:pt x="2654" y="1028"/>
                    <a:pt x="2755" y="1028"/>
                  </a:cubicBezTo>
                  <a:cubicBezTo>
                    <a:pt x="3362" y="846"/>
                    <a:pt x="3195" y="1"/>
                    <a:pt x="2658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6" name="Google Shape;4051;p35">
              <a:extLst>
                <a:ext uri="{FF2B5EF4-FFF2-40B4-BE49-F238E27FC236}">
                  <a16:creationId xmlns:a16="http://schemas.microsoft.com/office/drawing/2014/main" id="{E0A1043A-BB37-4B56-9A64-8F4897CB0F86}"/>
                </a:ext>
              </a:extLst>
            </p:cNvPr>
            <p:cNvSpPr/>
            <p:nvPr/>
          </p:nvSpPr>
          <p:spPr>
            <a:xfrm>
              <a:off x="5516127" y="2967921"/>
              <a:ext cx="98707" cy="104288"/>
            </a:xfrm>
            <a:custGeom>
              <a:avLst/>
              <a:gdLst/>
              <a:ahLst/>
              <a:cxnLst/>
              <a:rect l="l" t="t" r="r" b="b"/>
              <a:pathLst>
                <a:path w="2685" h="2837" extrusionOk="0">
                  <a:moveTo>
                    <a:pt x="772" y="0"/>
                  </a:moveTo>
                  <a:cubicBezTo>
                    <a:pt x="358" y="0"/>
                    <a:pt x="0" y="519"/>
                    <a:pt x="383" y="901"/>
                  </a:cubicBezTo>
                  <a:cubicBezTo>
                    <a:pt x="516" y="1035"/>
                    <a:pt x="650" y="1168"/>
                    <a:pt x="750" y="1302"/>
                  </a:cubicBezTo>
                  <a:cubicBezTo>
                    <a:pt x="883" y="1435"/>
                    <a:pt x="883" y="1435"/>
                    <a:pt x="950" y="1502"/>
                  </a:cubicBezTo>
                  <a:lnTo>
                    <a:pt x="983" y="1569"/>
                  </a:lnTo>
                  <a:lnTo>
                    <a:pt x="1050" y="1669"/>
                  </a:lnTo>
                  <a:cubicBezTo>
                    <a:pt x="1283" y="1969"/>
                    <a:pt x="1450" y="2269"/>
                    <a:pt x="1650" y="2569"/>
                  </a:cubicBezTo>
                  <a:cubicBezTo>
                    <a:pt x="1739" y="2747"/>
                    <a:pt x="1902" y="2836"/>
                    <a:pt x="2080" y="2836"/>
                  </a:cubicBezTo>
                  <a:cubicBezTo>
                    <a:pt x="2169" y="2836"/>
                    <a:pt x="2262" y="2814"/>
                    <a:pt x="2351" y="2769"/>
                  </a:cubicBezTo>
                  <a:cubicBezTo>
                    <a:pt x="2584" y="2603"/>
                    <a:pt x="2684" y="2302"/>
                    <a:pt x="2551" y="2069"/>
                  </a:cubicBezTo>
                  <a:cubicBezTo>
                    <a:pt x="2184" y="1335"/>
                    <a:pt x="1717" y="701"/>
                    <a:pt x="1150" y="168"/>
                  </a:cubicBezTo>
                  <a:cubicBezTo>
                    <a:pt x="1032" y="50"/>
                    <a:pt x="899" y="0"/>
                    <a:pt x="772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7" name="Google Shape;4052;p35">
              <a:extLst>
                <a:ext uri="{FF2B5EF4-FFF2-40B4-BE49-F238E27FC236}">
                  <a16:creationId xmlns:a16="http://schemas.microsoft.com/office/drawing/2014/main" id="{2E980997-DAA2-4771-BB64-D1F5FBECD920}"/>
                </a:ext>
              </a:extLst>
            </p:cNvPr>
            <p:cNvSpPr/>
            <p:nvPr/>
          </p:nvSpPr>
          <p:spPr>
            <a:xfrm>
              <a:off x="5766848" y="2827239"/>
              <a:ext cx="44189" cy="125315"/>
            </a:xfrm>
            <a:custGeom>
              <a:avLst/>
              <a:gdLst/>
              <a:ahLst/>
              <a:cxnLst/>
              <a:rect l="l" t="t" r="r" b="b"/>
              <a:pathLst>
                <a:path w="1202" h="3409" extrusionOk="0">
                  <a:moveTo>
                    <a:pt x="618" y="0"/>
                  </a:moveTo>
                  <a:cubicBezTo>
                    <a:pt x="359" y="0"/>
                    <a:pt x="101" y="175"/>
                    <a:pt x="101" y="525"/>
                  </a:cubicBezTo>
                  <a:cubicBezTo>
                    <a:pt x="101" y="926"/>
                    <a:pt x="134" y="1293"/>
                    <a:pt x="101" y="1693"/>
                  </a:cubicBezTo>
                  <a:cubicBezTo>
                    <a:pt x="101" y="1860"/>
                    <a:pt x="101" y="2060"/>
                    <a:pt x="67" y="2227"/>
                  </a:cubicBezTo>
                  <a:cubicBezTo>
                    <a:pt x="67" y="2327"/>
                    <a:pt x="67" y="2427"/>
                    <a:pt x="34" y="2494"/>
                  </a:cubicBezTo>
                  <a:cubicBezTo>
                    <a:pt x="1" y="2594"/>
                    <a:pt x="34" y="2594"/>
                    <a:pt x="34" y="2660"/>
                  </a:cubicBezTo>
                  <a:cubicBezTo>
                    <a:pt x="34" y="2680"/>
                    <a:pt x="34" y="2705"/>
                    <a:pt x="34" y="2727"/>
                  </a:cubicBezTo>
                  <a:lnTo>
                    <a:pt x="34" y="2727"/>
                  </a:lnTo>
                  <a:cubicBezTo>
                    <a:pt x="1" y="2860"/>
                    <a:pt x="34" y="3027"/>
                    <a:pt x="101" y="3161"/>
                  </a:cubicBezTo>
                  <a:cubicBezTo>
                    <a:pt x="168" y="3261"/>
                    <a:pt x="268" y="3361"/>
                    <a:pt x="401" y="3394"/>
                  </a:cubicBezTo>
                  <a:cubicBezTo>
                    <a:pt x="441" y="3404"/>
                    <a:pt x="481" y="3409"/>
                    <a:pt x="522" y="3409"/>
                  </a:cubicBezTo>
                  <a:cubicBezTo>
                    <a:pt x="752" y="3409"/>
                    <a:pt x="978" y="3254"/>
                    <a:pt x="1035" y="3027"/>
                  </a:cubicBezTo>
                  <a:lnTo>
                    <a:pt x="1035" y="2994"/>
                  </a:lnTo>
                  <a:cubicBezTo>
                    <a:pt x="1135" y="2193"/>
                    <a:pt x="1202" y="1359"/>
                    <a:pt x="1135" y="525"/>
                  </a:cubicBezTo>
                  <a:cubicBezTo>
                    <a:pt x="1135" y="175"/>
                    <a:pt x="876" y="0"/>
                    <a:pt x="618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8" name="Google Shape;4053;p35">
              <a:extLst>
                <a:ext uri="{FF2B5EF4-FFF2-40B4-BE49-F238E27FC236}">
                  <a16:creationId xmlns:a16="http://schemas.microsoft.com/office/drawing/2014/main" id="{F73F1C75-9CFA-4741-B24A-7609346AA17A}"/>
                </a:ext>
              </a:extLst>
            </p:cNvPr>
            <p:cNvSpPr/>
            <p:nvPr/>
          </p:nvSpPr>
          <p:spPr>
            <a:xfrm>
              <a:off x="5374444" y="3544143"/>
              <a:ext cx="76062" cy="70542"/>
            </a:xfrm>
            <a:custGeom>
              <a:avLst/>
              <a:gdLst/>
              <a:ahLst/>
              <a:cxnLst/>
              <a:rect l="l" t="t" r="r" b="b"/>
              <a:pathLst>
                <a:path w="2069" h="1919" extrusionOk="0">
                  <a:moveTo>
                    <a:pt x="1554" y="1"/>
                  </a:moveTo>
                  <a:cubicBezTo>
                    <a:pt x="1503" y="1"/>
                    <a:pt x="1452" y="12"/>
                    <a:pt x="1401" y="37"/>
                  </a:cubicBezTo>
                  <a:cubicBezTo>
                    <a:pt x="1268" y="70"/>
                    <a:pt x="1135" y="137"/>
                    <a:pt x="1068" y="271"/>
                  </a:cubicBezTo>
                  <a:lnTo>
                    <a:pt x="968" y="437"/>
                  </a:lnTo>
                  <a:lnTo>
                    <a:pt x="968" y="437"/>
                  </a:lnTo>
                  <a:lnTo>
                    <a:pt x="1035" y="304"/>
                  </a:lnTo>
                  <a:lnTo>
                    <a:pt x="1035" y="304"/>
                  </a:lnTo>
                  <a:cubicBezTo>
                    <a:pt x="901" y="504"/>
                    <a:pt x="734" y="671"/>
                    <a:pt x="568" y="804"/>
                  </a:cubicBezTo>
                  <a:lnTo>
                    <a:pt x="668" y="704"/>
                  </a:lnTo>
                  <a:lnTo>
                    <a:pt x="668" y="704"/>
                  </a:lnTo>
                  <a:cubicBezTo>
                    <a:pt x="567" y="804"/>
                    <a:pt x="434" y="871"/>
                    <a:pt x="334" y="938"/>
                  </a:cubicBezTo>
                  <a:cubicBezTo>
                    <a:pt x="67" y="1104"/>
                    <a:pt x="0" y="1405"/>
                    <a:pt x="134" y="1672"/>
                  </a:cubicBezTo>
                  <a:cubicBezTo>
                    <a:pt x="201" y="1772"/>
                    <a:pt x="301" y="1872"/>
                    <a:pt x="434" y="1905"/>
                  </a:cubicBezTo>
                  <a:cubicBezTo>
                    <a:pt x="470" y="1914"/>
                    <a:pt x="508" y="1918"/>
                    <a:pt x="547" y="1918"/>
                  </a:cubicBezTo>
                  <a:cubicBezTo>
                    <a:pt x="654" y="1918"/>
                    <a:pt x="770" y="1887"/>
                    <a:pt x="868" y="1838"/>
                  </a:cubicBezTo>
                  <a:lnTo>
                    <a:pt x="868" y="1872"/>
                  </a:lnTo>
                  <a:cubicBezTo>
                    <a:pt x="1301" y="1605"/>
                    <a:pt x="1702" y="1238"/>
                    <a:pt x="2002" y="804"/>
                  </a:cubicBezTo>
                  <a:cubicBezTo>
                    <a:pt x="2069" y="671"/>
                    <a:pt x="2069" y="537"/>
                    <a:pt x="2035" y="404"/>
                  </a:cubicBezTo>
                  <a:cubicBezTo>
                    <a:pt x="2002" y="271"/>
                    <a:pt x="1902" y="137"/>
                    <a:pt x="1802" y="70"/>
                  </a:cubicBezTo>
                  <a:cubicBezTo>
                    <a:pt x="1719" y="29"/>
                    <a:pt x="1637" y="1"/>
                    <a:pt x="1554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69" name="Google Shape;4054;p35">
              <a:extLst>
                <a:ext uri="{FF2B5EF4-FFF2-40B4-BE49-F238E27FC236}">
                  <a16:creationId xmlns:a16="http://schemas.microsoft.com/office/drawing/2014/main" id="{41E066F7-0DE9-46C2-8D2A-768EE8F80877}"/>
                </a:ext>
              </a:extLst>
            </p:cNvPr>
            <p:cNvSpPr/>
            <p:nvPr/>
          </p:nvSpPr>
          <p:spPr>
            <a:xfrm>
              <a:off x="5163537" y="3222084"/>
              <a:ext cx="67459" cy="49222"/>
            </a:xfrm>
            <a:custGeom>
              <a:avLst/>
              <a:gdLst/>
              <a:ahLst/>
              <a:cxnLst/>
              <a:rect l="l" t="t" r="r" b="b"/>
              <a:pathLst>
                <a:path w="1835" h="1339" extrusionOk="0">
                  <a:moveTo>
                    <a:pt x="567" y="0"/>
                  </a:moveTo>
                  <a:cubicBezTo>
                    <a:pt x="534" y="0"/>
                    <a:pt x="500" y="8"/>
                    <a:pt x="467" y="25"/>
                  </a:cubicBezTo>
                  <a:cubicBezTo>
                    <a:pt x="400" y="25"/>
                    <a:pt x="334" y="58"/>
                    <a:pt x="267" y="92"/>
                  </a:cubicBezTo>
                  <a:cubicBezTo>
                    <a:pt x="234" y="159"/>
                    <a:pt x="167" y="192"/>
                    <a:pt x="133" y="259"/>
                  </a:cubicBezTo>
                  <a:cubicBezTo>
                    <a:pt x="0" y="492"/>
                    <a:pt x="100" y="826"/>
                    <a:pt x="334" y="959"/>
                  </a:cubicBezTo>
                  <a:lnTo>
                    <a:pt x="967" y="1259"/>
                  </a:lnTo>
                  <a:cubicBezTo>
                    <a:pt x="1034" y="1293"/>
                    <a:pt x="1101" y="1326"/>
                    <a:pt x="1168" y="1326"/>
                  </a:cubicBezTo>
                  <a:cubicBezTo>
                    <a:pt x="1201" y="1334"/>
                    <a:pt x="1234" y="1339"/>
                    <a:pt x="1268" y="1339"/>
                  </a:cubicBezTo>
                  <a:cubicBezTo>
                    <a:pt x="1368" y="1339"/>
                    <a:pt x="1468" y="1301"/>
                    <a:pt x="1568" y="1226"/>
                  </a:cubicBezTo>
                  <a:cubicBezTo>
                    <a:pt x="1601" y="1193"/>
                    <a:pt x="1668" y="1159"/>
                    <a:pt x="1701" y="1093"/>
                  </a:cubicBezTo>
                  <a:cubicBezTo>
                    <a:pt x="1835" y="826"/>
                    <a:pt x="1735" y="525"/>
                    <a:pt x="1501" y="359"/>
                  </a:cubicBezTo>
                  <a:lnTo>
                    <a:pt x="867" y="92"/>
                  </a:lnTo>
                  <a:cubicBezTo>
                    <a:pt x="801" y="25"/>
                    <a:pt x="734" y="25"/>
                    <a:pt x="667" y="25"/>
                  </a:cubicBezTo>
                  <a:cubicBezTo>
                    <a:pt x="634" y="8"/>
                    <a:pt x="600" y="0"/>
                    <a:pt x="567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0" name="Google Shape;4055;p35">
              <a:extLst>
                <a:ext uri="{FF2B5EF4-FFF2-40B4-BE49-F238E27FC236}">
                  <a16:creationId xmlns:a16="http://schemas.microsoft.com/office/drawing/2014/main" id="{0C440F95-E8CC-47A6-A218-3F2CFC4A2E50}"/>
                </a:ext>
              </a:extLst>
            </p:cNvPr>
            <p:cNvSpPr/>
            <p:nvPr/>
          </p:nvSpPr>
          <p:spPr>
            <a:xfrm>
              <a:off x="5387936" y="3131653"/>
              <a:ext cx="51541" cy="78005"/>
            </a:xfrm>
            <a:custGeom>
              <a:avLst/>
              <a:gdLst/>
              <a:ahLst/>
              <a:cxnLst/>
              <a:rect l="l" t="t" r="r" b="b"/>
              <a:pathLst>
                <a:path w="1402" h="2122" extrusionOk="0">
                  <a:moveTo>
                    <a:pt x="539" y="1"/>
                  </a:moveTo>
                  <a:cubicBezTo>
                    <a:pt x="363" y="1"/>
                    <a:pt x="188" y="96"/>
                    <a:pt x="100" y="250"/>
                  </a:cubicBezTo>
                  <a:cubicBezTo>
                    <a:pt x="34" y="384"/>
                    <a:pt x="0" y="550"/>
                    <a:pt x="34" y="684"/>
                  </a:cubicBezTo>
                  <a:lnTo>
                    <a:pt x="34" y="650"/>
                  </a:lnTo>
                  <a:cubicBezTo>
                    <a:pt x="134" y="1017"/>
                    <a:pt x="234" y="1384"/>
                    <a:pt x="301" y="1751"/>
                  </a:cubicBezTo>
                  <a:cubicBezTo>
                    <a:pt x="367" y="1851"/>
                    <a:pt x="434" y="1985"/>
                    <a:pt x="567" y="2051"/>
                  </a:cubicBezTo>
                  <a:cubicBezTo>
                    <a:pt x="629" y="2093"/>
                    <a:pt x="717" y="2121"/>
                    <a:pt x="806" y="2121"/>
                  </a:cubicBezTo>
                  <a:cubicBezTo>
                    <a:pt x="861" y="2121"/>
                    <a:pt x="917" y="2110"/>
                    <a:pt x="968" y="2085"/>
                  </a:cubicBezTo>
                  <a:cubicBezTo>
                    <a:pt x="1235" y="2018"/>
                    <a:pt x="1401" y="1718"/>
                    <a:pt x="1335" y="1451"/>
                  </a:cubicBezTo>
                  <a:cubicBezTo>
                    <a:pt x="1235" y="1084"/>
                    <a:pt x="1135" y="751"/>
                    <a:pt x="1034" y="384"/>
                  </a:cubicBezTo>
                  <a:cubicBezTo>
                    <a:pt x="1001" y="250"/>
                    <a:pt x="934" y="150"/>
                    <a:pt x="801" y="83"/>
                  </a:cubicBezTo>
                  <a:cubicBezTo>
                    <a:pt x="721" y="26"/>
                    <a:pt x="630" y="1"/>
                    <a:pt x="539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1" name="Google Shape;4056;p35">
              <a:extLst>
                <a:ext uri="{FF2B5EF4-FFF2-40B4-BE49-F238E27FC236}">
                  <a16:creationId xmlns:a16="http://schemas.microsoft.com/office/drawing/2014/main" id="{A52164E0-1259-401E-9D3E-763DA21E84F5}"/>
                </a:ext>
              </a:extLst>
            </p:cNvPr>
            <p:cNvSpPr/>
            <p:nvPr/>
          </p:nvSpPr>
          <p:spPr>
            <a:xfrm>
              <a:off x="6075875" y="3649720"/>
              <a:ext cx="77312" cy="66242"/>
            </a:xfrm>
            <a:custGeom>
              <a:avLst/>
              <a:gdLst/>
              <a:ahLst/>
              <a:cxnLst/>
              <a:rect l="l" t="t" r="r" b="b"/>
              <a:pathLst>
                <a:path w="2103" h="1802" extrusionOk="0">
                  <a:moveTo>
                    <a:pt x="701" y="0"/>
                  </a:moveTo>
                  <a:cubicBezTo>
                    <a:pt x="234" y="0"/>
                    <a:pt x="1" y="567"/>
                    <a:pt x="334" y="901"/>
                  </a:cubicBezTo>
                  <a:lnTo>
                    <a:pt x="1168" y="1635"/>
                  </a:lnTo>
                  <a:cubicBezTo>
                    <a:pt x="1268" y="1735"/>
                    <a:pt x="1402" y="1802"/>
                    <a:pt x="1535" y="1802"/>
                  </a:cubicBezTo>
                  <a:cubicBezTo>
                    <a:pt x="1702" y="1802"/>
                    <a:pt x="1835" y="1735"/>
                    <a:pt x="1935" y="1635"/>
                  </a:cubicBezTo>
                  <a:cubicBezTo>
                    <a:pt x="2102" y="1435"/>
                    <a:pt x="2102" y="1101"/>
                    <a:pt x="1935" y="901"/>
                  </a:cubicBezTo>
                  <a:lnTo>
                    <a:pt x="1102" y="167"/>
                  </a:lnTo>
                  <a:cubicBezTo>
                    <a:pt x="968" y="67"/>
                    <a:pt x="868" y="0"/>
                    <a:pt x="701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2" name="Google Shape;4057;p35">
              <a:extLst>
                <a:ext uri="{FF2B5EF4-FFF2-40B4-BE49-F238E27FC236}">
                  <a16:creationId xmlns:a16="http://schemas.microsoft.com/office/drawing/2014/main" id="{89EB1A2F-B497-470D-A033-1157B63F0594}"/>
                </a:ext>
              </a:extLst>
            </p:cNvPr>
            <p:cNvSpPr/>
            <p:nvPr/>
          </p:nvSpPr>
          <p:spPr>
            <a:xfrm>
              <a:off x="6053817" y="3349423"/>
              <a:ext cx="51541" cy="100980"/>
            </a:xfrm>
            <a:custGeom>
              <a:avLst/>
              <a:gdLst/>
              <a:ahLst/>
              <a:cxnLst/>
              <a:rect l="l" t="t" r="r" b="b"/>
              <a:pathLst>
                <a:path w="1402" h="2747" extrusionOk="0">
                  <a:moveTo>
                    <a:pt x="881" y="1"/>
                  </a:moveTo>
                  <a:cubicBezTo>
                    <a:pt x="661" y="1"/>
                    <a:pt x="442" y="137"/>
                    <a:pt x="367" y="397"/>
                  </a:cubicBezTo>
                  <a:lnTo>
                    <a:pt x="34" y="2065"/>
                  </a:lnTo>
                  <a:cubicBezTo>
                    <a:pt x="0" y="2232"/>
                    <a:pt x="34" y="2365"/>
                    <a:pt x="100" y="2499"/>
                  </a:cubicBezTo>
                  <a:cubicBezTo>
                    <a:pt x="167" y="2599"/>
                    <a:pt x="301" y="2699"/>
                    <a:pt x="401" y="2732"/>
                  </a:cubicBezTo>
                  <a:cubicBezTo>
                    <a:pt x="445" y="2742"/>
                    <a:pt x="489" y="2747"/>
                    <a:pt x="532" y="2747"/>
                  </a:cubicBezTo>
                  <a:cubicBezTo>
                    <a:pt x="777" y="2747"/>
                    <a:pt x="983" y="2592"/>
                    <a:pt x="1068" y="2365"/>
                  </a:cubicBezTo>
                  <a:lnTo>
                    <a:pt x="1368" y="664"/>
                  </a:lnTo>
                  <a:cubicBezTo>
                    <a:pt x="1401" y="531"/>
                    <a:pt x="1401" y="397"/>
                    <a:pt x="1335" y="264"/>
                  </a:cubicBezTo>
                  <a:cubicBezTo>
                    <a:pt x="1231" y="87"/>
                    <a:pt x="1056" y="1"/>
                    <a:pt x="881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3" name="Google Shape;4058;p35">
              <a:extLst>
                <a:ext uri="{FF2B5EF4-FFF2-40B4-BE49-F238E27FC236}">
                  <a16:creationId xmlns:a16="http://schemas.microsoft.com/office/drawing/2014/main" id="{00A9A8F3-4864-4F64-8082-CDE47E7E625C}"/>
                </a:ext>
              </a:extLst>
            </p:cNvPr>
            <p:cNvSpPr/>
            <p:nvPr/>
          </p:nvSpPr>
          <p:spPr>
            <a:xfrm>
              <a:off x="6181347" y="3502089"/>
              <a:ext cx="78525" cy="46354"/>
            </a:xfrm>
            <a:custGeom>
              <a:avLst/>
              <a:gdLst/>
              <a:ahLst/>
              <a:cxnLst/>
              <a:rect l="l" t="t" r="r" b="b"/>
              <a:pathLst>
                <a:path w="2136" h="1261" extrusionOk="0">
                  <a:moveTo>
                    <a:pt x="1515" y="0"/>
                  </a:moveTo>
                  <a:cubicBezTo>
                    <a:pt x="1475" y="0"/>
                    <a:pt x="1437" y="5"/>
                    <a:pt x="1401" y="14"/>
                  </a:cubicBezTo>
                  <a:lnTo>
                    <a:pt x="434" y="247"/>
                  </a:lnTo>
                  <a:cubicBezTo>
                    <a:pt x="167" y="314"/>
                    <a:pt x="0" y="614"/>
                    <a:pt x="67" y="881"/>
                  </a:cubicBezTo>
                  <a:cubicBezTo>
                    <a:pt x="134" y="1014"/>
                    <a:pt x="201" y="1114"/>
                    <a:pt x="334" y="1181"/>
                  </a:cubicBezTo>
                  <a:cubicBezTo>
                    <a:pt x="407" y="1230"/>
                    <a:pt x="516" y="1261"/>
                    <a:pt x="622" y="1261"/>
                  </a:cubicBezTo>
                  <a:cubicBezTo>
                    <a:pt x="660" y="1261"/>
                    <a:pt x="699" y="1257"/>
                    <a:pt x="734" y="1248"/>
                  </a:cubicBezTo>
                  <a:lnTo>
                    <a:pt x="1702" y="1014"/>
                  </a:lnTo>
                  <a:cubicBezTo>
                    <a:pt x="1969" y="948"/>
                    <a:pt x="2135" y="681"/>
                    <a:pt x="2069" y="380"/>
                  </a:cubicBezTo>
                  <a:cubicBezTo>
                    <a:pt x="2035" y="247"/>
                    <a:pt x="1935" y="147"/>
                    <a:pt x="1835" y="80"/>
                  </a:cubicBezTo>
                  <a:cubicBezTo>
                    <a:pt x="1737" y="31"/>
                    <a:pt x="1622" y="0"/>
                    <a:pt x="1515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4" name="Google Shape;4059;p35">
              <a:extLst>
                <a:ext uri="{FF2B5EF4-FFF2-40B4-BE49-F238E27FC236}">
                  <a16:creationId xmlns:a16="http://schemas.microsoft.com/office/drawing/2014/main" id="{D65396A7-C63A-4AA4-A107-2BD48468C4E2}"/>
                </a:ext>
              </a:extLst>
            </p:cNvPr>
            <p:cNvSpPr/>
            <p:nvPr/>
          </p:nvSpPr>
          <p:spPr>
            <a:xfrm>
              <a:off x="5869857" y="3392690"/>
              <a:ext cx="80988" cy="58522"/>
            </a:xfrm>
            <a:custGeom>
              <a:avLst/>
              <a:gdLst/>
              <a:ahLst/>
              <a:cxnLst/>
              <a:rect l="l" t="t" r="r" b="b"/>
              <a:pathLst>
                <a:path w="2203" h="1592" extrusionOk="0">
                  <a:moveTo>
                    <a:pt x="606" y="1"/>
                  </a:moveTo>
                  <a:cubicBezTo>
                    <a:pt x="552" y="1"/>
                    <a:pt x="495" y="9"/>
                    <a:pt x="434" y="21"/>
                  </a:cubicBezTo>
                  <a:cubicBezTo>
                    <a:pt x="301" y="54"/>
                    <a:pt x="201" y="154"/>
                    <a:pt x="134" y="254"/>
                  </a:cubicBezTo>
                  <a:cubicBezTo>
                    <a:pt x="1" y="521"/>
                    <a:pt x="67" y="821"/>
                    <a:pt x="334" y="988"/>
                  </a:cubicBezTo>
                  <a:lnTo>
                    <a:pt x="1368" y="1522"/>
                  </a:lnTo>
                  <a:cubicBezTo>
                    <a:pt x="1451" y="1563"/>
                    <a:pt x="1546" y="1592"/>
                    <a:pt x="1638" y="1592"/>
                  </a:cubicBezTo>
                  <a:cubicBezTo>
                    <a:pt x="1695" y="1592"/>
                    <a:pt x="1751" y="1581"/>
                    <a:pt x="1802" y="1555"/>
                  </a:cubicBezTo>
                  <a:cubicBezTo>
                    <a:pt x="1935" y="1522"/>
                    <a:pt x="2036" y="1455"/>
                    <a:pt x="2102" y="1322"/>
                  </a:cubicBezTo>
                  <a:cubicBezTo>
                    <a:pt x="2169" y="1188"/>
                    <a:pt x="2202" y="1055"/>
                    <a:pt x="2169" y="921"/>
                  </a:cubicBezTo>
                  <a:cubicBezTo>
                    <a:pt x="2136" y="788"/>
                    <a:pt x="2036" y="688"/>
                    <a:pt x="1935" y="621"/>
                  </a:cubicBezTo>
                  <a:lnTo>
                    <a:pt x="868" y="87"/>
                  </a:lnTo>
                  <a:cubicBezTo>
                    <a:pt x="783" y="24"/>
                    <a:pt x="699" y="1"/>
                    <a:pt x="606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5" name="Google Shape;4060;p35">
              <a:extLst>
                <a:ext uri="{FF2B5EF4-FFF2-40B4-BE49-F238E27FC236}">
                  <a16:creationId xmlns:a16="http://schemas.microsoft.com/office/drawing/2014/main" id="{F9892EF0-6465-4AC1-BFF2-555AA325B1B4}"/>
                </a:ext>
              </a:extLst>
            </p:cNvPr>
            <p:cNvSpPr/>
            <p:nvPr/>
          </p:nvSpPr>
          <p:spPr>
            <a:xfrm>
              <a:off x="5593953" y="3319242"/>
              <a:ext cx="52754" cy="88334"/>
            </a:xfrm>
            <a:custGeom>
              <a:avLst/>
              <a:gdLst/>
              <a:ahLst/>
              <a:cxnLst/>
              <a:rect l="l" t="t" r="r" b="b"/>
              <a:pathLst>
                <a:path w="1435" h="2403" extrusionOk="0">
                  <a:moveTo>
                    <a:pt x="569" y="0"/>
                  </a:moveTo>
                  <a:cubicBezTo>
                    <a:pt x="524" y="0"/>
                    <a:pt x="479" y="6"/>
                    <a:pt x="434" y="17"/>
                  </a:cubicBezTo>
                  <a:cubicBezTo>
                    <a:pt x="134" y="84"/>
                    <a:pt x="0" y="384"/>
                    <a:pt x="67" y="651"/>
                  </a:cubicBezTo>
                  <a:cubicBezTo>
                    <a:pt x="167" y="1118"/>
                    <a:pt x="267" y="1585"/>
                    <a:pt x="367" y="2019"/>
                  </a:cubicBezTo>
                  <a:cubicBezTo>
                    <a:pt x="450" y="2268"/>
                    <a:pt x="649" y="2403"/>
                    <a:pt x="867" y="2403"/>
                  </a:cubicBezTo>
                  <a:cubicBezTo>
                    <a:pt x="911" y="2403"/>
                    <a:pt x="956" y="2397"/>
                    <a:pt x="1001" y="2386"/>
                  </a:cubicBezTo>
                  <a:cubicBezTo>
                    <a:pt x="1301" y="2319"/>
                    <a:pt x="1435" y="2019"/>
                    <a:pt x="1368" y="1752"/>
                  </a:cubicBezTo>
                  <a:cubicBezTo>
                    <a:pt x="1268" y="1285"/>
                    <a:pt x="1168" y="851"/>
                    <a:pt x="1068" y="384"/>
                  </a:cubicBezTo>
                  <a:cubicBezTo>
                    <a:pt x="985" y="135"/>
                    <a:pt x="786" y="0"/>
                    <a:pt x="569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6" name="Google Shape;4061;p35">
              <a:extLst>
                <a:ext uri="{FF2B5EF4-FFF2-40B4-BE49-F238E27FC236}">
                  <a16:creationId xmlns:a16="http://schemas.microsoft.com/office/drawing/2014/main" id="{53AED642-E799-4801-82FF-E518FD0695B3}"/>
                </a:ext>
              </a:extLst>
            </p:cNvPr>
            <p:cNvSpPr/>
            <p:nvPr/>
          </p:nvSpPr>
          <p:spPr>
            <a:xfrm>
              <a:off x="5440653" y="3357767"/>
              <a:ext cx="45402" cy="108038"/>
            </a:xfrm>
            <a:custGeom>
              <a:avLst/>
              <a:gdLst/>
              <a:ahLst/>
              <a:cxnLst/>
              <a:rect l="l" t="t" r="r" b="b"/>
              <a:pathLst>
                <a:path w="1235" h="2939" extrusionOk="0">
                  <a:moveTo>
                    <a:pt x="598" y="0"/>
                  </a:moveTo>
                  <a:cubicBezTo>
                    <a:pt x="541" y="0"/>
                    <a:pt x="485" y="11"/>
                    <a:pt x="434" y="37"/>
                  </a:cubicBezTo>
                  <a:cubicBezTo>
                    <a:pt x="168" y="103"/>
                    <a:pt x="1" y="370"/>
                    <a:pt x="67" y="671"/>
                  </a:cubicBezTo>
                  <a:cubicBezTo>
                    <a:pt x="67" y="704"/>
                    <a:pt x="67" y="737"/>
                    <a:pt x="101" y="804"/>
                  </a:cubicBezTo>
                  <a:cubicBezTo>
                    <a:pt x="124" y="827"/>
                    <a:pt x="131" y="881"/>
                    <a:pt x="122" y="881"/>
                  </a:cubicBezTo>
                  <a:cubicBezTo>
                    <a:pt x="119" y="881"/>
                    <a:pt x="111" y="869"/>
                    <a:pt x="101" y="837"/>
                  </a:cubicBezTo>
                  <a:cubicBezTo>
                    <a:pt x="94" y="824"/>
                    <a:pt x="90" y="819"/>
                    <a:pt x="88" y="819"/>
                  </a:cubicBezTo>
                  <a:cubicBezTo>
                    <a:pt x="79" y="819"/>
                    <a:pt x="101" y="911"/>
                    <a:pt x="101" y="937"/>
                  </a:cubicBezTo>
                  <a:lnTo>
                    <a:pt x="101" y="1037"/>
                  </a:lnTo>
                  <a:cubicBezTo>
                    <a:pt x="101" y="1171"/>
                    <a:pt x="134" y="1338"/>
                    <a:pt x="134" y="1504"/>
                  </a:cubicBezTo>
                  <a:cubicBezTo>
                    <a:pt x="134" y="1805"/>
                    <a:pt x="134" y="2138"/>
                    <a:pt x="134" y="2438"/>
                  </a:cubicBezTo>
                  <a:cubicBezTo>
                    <a:pt x="134" y="2705"/>
                    <a:pt x="368" y="2939"/>
                    <a:pt x="668" y="2939"/>
                  </a:cubicBezTo>
                  <a:cubicBezTo>
                    <a:pt x="935" y="2939"/>
                    <a:pt x="1168" y="2705"/>
                    <a:pt x="1168" y="2438"/>
                  </a:cubicBezTo>
                  <a:lnTo>
                    <a:pt x="1235" y="2438"/>
                  </a:lnTo>
                  <a:cubicBezTo>
                    <a:pt x="1235" y="1738"/>
                    <a:pt x="1202" y="1071"/>
                    <a:pt x="1102" y="404"/>
                  </a:cubicBezTo>
                  <a:cubicBezTo>
                    <a:pt x="1068" y="270"/>
                    <a:pt x="968" y="137"/>
                    <a:pt x="868" y="70"/>
                  </a:cubicBezTo>
                  <a:cubicBezTo>
                    <a:pt x="786" y="29"/>
                    <a:pt x="690" y="0"/>
                    <a:pt x="598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7" name="Google Shape;4062;p35">
              <a:extLst>
                <a:ext uri="{FF2B5EF4-FFF2-40B4-BE49-F238E27FC236}">
                  <a16:creationId xmlns:a16="http://schemas.microsoft.com/office/drawing/2014/main" id="{51B06437-83FD-4B8C-991E-9A160D0884DF}"/>
                </a:ext>
              </a:extLst>
            </p:cNvPr>
            <p:cNvSpPr/>
            <p:nvPr/>
          </p:nvSpPr>
          <p:spPr>
            <a:xfrm>
              <a:off x="5162287" y="2851758"/>
              <a:ext cx="1019093" cy="1020384"/>
            </a:xfrm>
            <a:custGeom>
              <a:avLst/>
              <a:gdLst/>
              <a:ahLst/>
              <a:cxnLst/>
              <a:rect l="l" t="t" r="r" b="b"/>
              <a:pathLst>
                <a:path w="27721" h="27758" extrusionOk="0">
                  <a:moveTo>
                    <a:pt x="4158" y="9234"/>
                  </a:moveTo>
                  <a:cubicBezTo>
                    <a:pt x="4831" y="9234"/>
                    <a:pt x="5524" y="9680"/>
                    <a:pt x="6038" y="10066"/>
                  </a:cubicBezTo>
                  <a:cubicBezTo>
                    <a:pt x="6739" y="10633"/>
                    <a:pt x="7373" y="11333"/>
                    <a:pt x="7840" y="12101"/>
                  </a:cubicBezTo>
                  <a:cubicBezTo>
                    <a:pt x="9207" y="14169"/>
                    <a:pt x="9741" y="16604"/>
                    <a:pt x="10275" y="19005"/>
                  </a:cubicBezTo>
                  <a:cubicBezTo>
                    <a:pt x="9007" y="18505"/>
                    <a:pt x="7806" y="17938"/>
                    <a:pt x="6639" y="17271"/>
                  </a:cubicBezTo>
                  <a:cubicBezTo>
                    <a:pt x="5071" y="16337"/>
                    <a:pt x="3403" y="15203"/>
                    <a:pt x="2636" y="13502"/>
                  </a:cubicBezTo>
                  <a:cubicBezTo>
                    <a:pt x="2102" y="12201"/>
                    <a:pt x="2169" y="10099"/>
                    <a:pt x="3570" y="9365"/>
                  </a:cubicBezTo>
                  <a:cubicBezTo>
                    <a:pt x="3761" y="9274"/>
                    <a:pt x="3958" y="9234"/>
                    <a:pt x="4158" y="9234"/>
                  </a:cubicBezTo>
                  <a:close/>
                  <a:moveTo>
                    <a:pt x="24964" y="16824"/>
                  </a:moveTo>
                  <a:cubicBezTo>
                    <a:pt x="25014" y="16824"/>
                    <a:pt x="25065" y="16828"/>
                    <a:pt x="25119" y="16837"/>
                  </a:cubicBezTo>
                  <a:cubicBezTo>
                    <a:pt x="25185" y="16871"/>
                    <a:pt x="25219" y="16871"/>
                    <a:pt x="25219" y="16871"/>
                  </a:cubicBezTo>
                  <a:cubicBezTo>
                    <a:pt x="25252" y="16887"/>
                    <a:pt x="25269" y="16896"/>
                    <a:pt x="25273" y="16896"/>
                  </a:cubicBezTo>
                  <a:cubicBezTo>
                    <a:pt x="25277" y="16896"/>
                    <a:pt x="25269" y="16888"/>
                    <a:pt x="25253" y="16871"/>
                  </a:cubicBezTo>
                  <a:lnTo>
                    <a:pt x="25253" y="16871"/>
                  </a:lnTo>
                  <a:lnTo>
                    <a:pt x="25319" y="16937"/>
                  </a:lnTo>
                  <a:cubicBezTo>
                    <a:pt x="25319" y="16937"/>
                    <a:pt x="25319" y="16971"/>
                    <a:pt x="25352" y="17004"/>
                  </a:cubicBezTo>
                  <a:cubicBezTo>
                    <a:pt x="25383" y="17004"/>
                    <a:pt x="25385" y="17175"/>
                    <a:pt x="25385" y="17175"/>
                  </a:cubicBezTo>
                  <a:cubicBezTo>
                    <a:pt x="25385" y="17175"/>
                    <a:pt x="25385" y="17173"/>
                    <a:pt x="25385" y="17171"/>
                  </a:cubicBezTo>
                  <a:cubicBezTo>
                    <a:pt x="25385" y="17271"/>
                    <a:pt x="25385" y="17338"/>
                    <a:pt x="25385" y="17438"/>
                  </a:cubicBezTo>
                  <a:lnTo>
                    <a:pt x="25385" y="17471"/>
                  </a:lnTo>
                  <a:lnTo>
                    <a:pt x="25385" y="17705"/>
                  </a:lnTo>
                  <a:cubicBezTo>
                    <a:pt x="25385" y="17838"/>
                    <a:pt x="25352" y="17971"/>
                    <a:pt x="25319" y="18105"/>
                  </a:cubicBezTo>
                  <a:cubicBezTo>
                    <a:pt x="25252" y="18438"/>
                    <a:pt x="25152" y="18772"/>
                    <a:pt x="25019" y="19072"/>
                  </a:cubicBezTo>
                  <a:cubicBezTo>
                    <a:pt x="24952" y="19339"/>
                    <a:pt x="24818" y="19573"/>
                    <a:pt x="24685" y="19806"/>
                  </a:cubicBezTo>
                  <a:lnTo>
                    <a:pt x="24585" y="20006"/>
                  </a:lnTo>
                  <a:lnTo>
                    <a:pt x="24518" y="20040"/>
                  </a:lnTo>
                  <a:cubicBezTo>
                    <a:pt x="24490" y="20096"/>
                    <a:pt x="24342" y="20248"/>
                    <a:pt x="24318" y="20273"/>
                  </a:cubicBezTo>
                  <a:lnTo>
                    <a:pt x="24318" y="20273"/>
                  </a:lnTo>
                  <a:cubicBezTo>
                    <a:pt x="23784" y="20607"/>
                    <a:pt x="23184" y="20874"/>
                    <a:pt x="22550" y="21040"/>
                  </a:cubicBezTo>
                  <a:lnTo>
                    <a:pt x="21816" y="21340"/>
                  </a:lnTo>
                  <a:cubicBezTo>
                    <a:pt x="21950" y="20673"/>
                    <a:pt x="22083" y="20006"/>
                    <a:pt x="22183" y="19306"/>
                  </a:cubicBezTo>
                  <a:cubicBezTo>
                    <a:pt x="22417" y="19005"/>
                    <a:pt x="22617" y="18705"/>
                    <a:pt x="22817" y="18405"/>
                  </a:cubicBezTo>
                  <a:cubicBezTo>
                    <a:pt x="22984" y="18172"/>
                    <a:pt x="23151" y="17971"/>
                    <a:pt x="23351" y="17738"/>
                  </a:cubicBezTo>
                  <a:cubicBezTo>
                    <a:pt x="23451" y="17638"/>
                    <a:pt x="23551" y="17538"/>
                    <a:pt x="23684" y="17438"/>
                  </a:cubicBezTo>
                  <a:cubicBezTo>
                    <a:pt x="23751" y="17338"/>
                    <a:pt x="23818" y="17271"/>
                    <a:pt x="23918" y="17238"/>
                  </a:cubicBezTo>
                  <a:cubicBezTo>
                    <a:pt x="24118" y="17071"/>
                    <a:pt x="24318" y="16971"/>
                    <a:pt x="24552" y="16904"/>
                  </a:cubicBezTo>
                  <a:cubicBezTo>
                    <a:pt x="24698" y="16855"/>
                    <a:pt x="24827" y="16824"/>
                    <a:pt x="24964" y="16824"/>
                  </a:cubicBezTo>
                  <a:close/>
                  <a:moveTo>
                    <a:pt x="16156" y="1"/>
                  </a:moveTo>
                  <a:cubicBezTo>
                    <a:pt x="15038" y="1"/>
                    <a:pt x="13924" y="370"/>
                    <a:pt x="13143" y="1193"/>
                  </a:cubicBezTo>
                  <a:cubicBezTo>
                    <a:pt x="11909" y="2527"/>
                    <a:pt x="11442" y="4629"/>
                    <a:pt x="11109" y="6363"/>
                  </a:cubicBezTo>
                  <a:cubicBezTo>
                    <a:pt x="10775" y="8298"/>
                    <a:pt x="10642" y="10266"/>
                    <a:pt x="10742" y="12234"/>
                  </a:cubicBezTo>
                  <a:cubicBezTo>
                    <a:pt x="10742" y="12534"/>
                    <a:pt x="10742" y="12834"/>
                    <a:pt x="10775" y="13168"/>
                  </a:cubicBezTo>
                  <a:cubicBezTo>
                    <a:pt x="10441" y="12401"/>
                    <a:pt x="10075" y="11700"/>
                    <a:pt x="9641" y="11000"/>
                  </a:cubicBezTo>
                  <a:cubicBezTo>
                    <a:pt x="8507" y="9253"/>
                    <a:pt x="6472" y="7112"/>
                    <a:pt x="4208" y="7112"/>
                  </a:cubicBezTo>
                  <a:cubicBezTo>
                    <a:pt x="4008" y="7112"/>
                    <a:pt x="3806" y="7128"/>
                    <a:pt x="3603" y="7164"/>
                  </a:cubicBezTo>
                  <a:cubicBezTo>
                    <a:pt x="1101" y="7597"/>
                    <a:pt x="1" y="10466"/>
                    <a:pt x="301" y="12734"/>
                  </a:cubicBezTo>
                  <a:cubicBezTo>
                    <a:pt x="634" y="15103"/>
                    <a:pt x="2369" y="16904"/>
                    <a:pt x="4237" y="18205"/>
                  </a:cubicBezTo>
                  <a:cubicBezTo>
                    <a:pt x="6505" y="19706"/>
                    <a:pt x="8974" y="20873"/>
                    <a:pt x="11576" y="21641"/>
                  </a:cubicBezTo>
                  <a:cubicBezTo>
                    <a:pt x="11776" y="23075"/>
                    <a:pt x="12009" y="24476"/>
                    <a:pt x="12276" y="25910"/>
                  </a:cubicBezTo>
                  <a:cubicBezTo>
                    <a:pt x="12418" y="26365"/>
                    <a:pt x="12850" y="26674"/>
                    <a:pt x="13324" y="26674"/>
                  </a:cubicBezTo>
                  <a:cubicBezTo>
                    <a:pt x="13408" y="26674"/>
                    <a:pt x="13492" y="26664"/>
                    <a:pt x="13577" y="26644"/>
                  </a:cubicBezTo>
                  <a:cubicBezTo>
                    <a:pt x="14111" y="26477"/>
                    <a:pt x="14444" y="25910"/>
                    <a:pt x="14311" y="25343"/>
                  </a:cubicBezTo>
                  <a:cubicBezTo>
                    <a:pt x="14044" y="24009"/>
                    <a:pt x="13844" y="22641"/>
                    <a:pt x="13644" y="21274"/>
                  </a:cubicBezTo>
                  <a:cubicBezTo>
                    <a:pt x="13777" y="20907"/>
                    <a:pt x="13744" y="20473"/>
                    <a:pt x="13477" y="20173"/>
                  </a:cubicBezTo>
                  <a:cubicBezTo>
                    <a:pt x="13243" y="18238"/>
                    <a:pt x="13043" y="16304"/>
                    <a:pt x="12910" y="14335"/>
                  </a:cubicBezTo>
                  <a:cubicBezTo>
                    <a:pt x="12676" y="10866"/>
                    <a:pt x="12676" y="7297"/>
                    <a:pt x="13911" y="4028"/>
                  </a:cubicBezTo>
                  <a:cubicBezTo>
                    <a:pt x="14077" y="3394"/>
                    <a:pt x="14411" y="2861"/>
                    <a:pt x="14911" y="2427"/>
                  </a:cubicBezTo>
                  <a:cubicBezTo>
                    <a:pt x="15269" y="2189"/>
                    <a:pt x="15694" y="2070"/>
                    <a:pt x="16127" y="2070"/>
                  </a:cubicBezTo>
                  <a:cubicBezTo>
                    <a:pt x="16300" y="2070"/>
                    <a:pt x="16474" y="2089"/>
                    <a:pt x="16646" y="2127"/>
                  </a:cubicBezTo>
                  <a:cubicBezTo>
                    <a:pt x="17947" y="2427"/>
                    <a:pt x="19048" y="3261"/>
                    <a:pt x="19681" y="4395"/>
                  </a:cubicBezTo>
                  <a:cubicBezTo>
                    <a:pt x="20482" y="5796"/>
                    <a:pt x="20916" y="7364"/>
                    <a:pt x="20949" y="8965"/>
                  </a:cubicBezTo>
                  <a:cubicBezTo>
                    <a:pt x="21016" y="10766"/>
                    <a:pt x="20949" y="12568"/>
                    <a:pt x="20749" y="14369"/>
                  </a:cubicBezTo>
                  <a:cubicBezTo>
                    <a:pt x="20615" y="15736"/>
                    <a:pt x="20449" y="17104"/>
                    <a:pt x="20215" y="18472"/>
                  </a:cubicBezTo>
                  <a:lnTo>
                    <a:pt x="20082" y="18605"/>
                  </a:lnTo>
                  <a:cubicBezTo>
                    <a:pt x="19781" y="18972"/>
                    <a:pt x="19715" y="19472"/>
                    <a:pt x="19948" y="19906"/>
                  </a:cubicBezTo>
                  <a:cubicBezTo>
                    <a:pt x="19515" y="22108"/>
                    <a:pt x="18948" y="24309"/>
                    <a:pt x="18280" y="26477"/>
                  </a:cubicBezTo>
                  <a:cubicBezTo>
                    <a:pt x="18017" y="27247"/>
                    <a:pt x="18663" y="27758"/>
                    <a:pt x="19301" y="27758"/>
                  </a:cubicBezTo>
                  <a:cubicBezTo>
                    <a:pt x="19714" y="27758"/>
                    <a:pt x="20124" y="27543"/>
                    <a:pt x="20282" y="27045"/>
                  </a:cubicBezTo>
                  <a:cubicBezTo>
                    <a:pt x="20649" y="25944"/>
                    <a:pt x="20949" y="24843"/>
                    <a:pt x="21216" y="23742"/>
                  </a:cubicBezTo>
                  <a:cubicBezTo>
                    <a:pt x="22483" y="23275"/>
                    <a:pt x="23751" y="22842"/>
                    <a:pt x="24985" y="22274"/>
                  </a:cubicBezTo>
                  <a:cubicBezTo>
                    <a:pt x="26186" y="21707"/>
                    <a:pt x="26853" y="20340"/>
                    <a:pt x="27220" y="19072"/>
                  </a:cubicBezTo>
                  <a:cubicBezTo>
                    <a:pt x="27520" y="17905"/>
                    <a:pt x="27720" y="16337"/>
                    <a:pt x="26753" y="15403"/>
                  </a:cubicBezTo>
                  <a:cubicBezTo>
                    <a:pt x="26254" y="14935"/>
                    <a:pt x="25610" y="14737"/>
                    <a:pt x="24952" y="14737"/>
                  </a:cubicBezTo>
                  <a:cubicBezTo>
                    <a:pt x="24203" y="14737"/>
                    <a:pt x="23437" y="14994"/>
                    <a:pt x="22850" y="15403"/>
                  </a:cubicBezTo>
                  <a:lnTo>
                    <a:pt x="22717" y="15503"/>
                  </a:lnTo>
                  <a:lnTo>
                    <a:pt x="22784" y="15069"/>
                  </a:lnTo>
                  <a:cubicBezTo>
                    <a:pt x="23151" y="11367"/>
                    <a:pt x="23618" y="7030"/>
                    <a:pt x="21649" y="3628"/>
                  </a:cubicBezTo>
                  <a:cubicBezTo>
                    <a:pt x="20849" y="2160"/>
                    <a:pt x="19581" y="1026"/>
                    <a:pt x="18047" y="359"/>
                  </a:cubicBezTo>
                  <a:cubicBezTo>
                    <a:pt x="17458" y="126"/>
                    <a:pt x="16806" y="1"/>
                    <a:pt x="16156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8" name="Google Shape;4063;p35">
              <a:extLst>
                <a:ext uri="{FF2B5EF4-FFF2-40B4-BE49-F238E27FC236}">
                  <a16:creationId xmlns:a16="http://schemas.microsoft.com/office/drawing/2014/main" id="{CB798F3A-031D-441A-8C5E-4E422A793A5B}"/>
                </a:ext>
              </a:extLst>
            </p:cNvPr>
            <p:cNvSpPr/>
            <p:nvPr/>
          </p:nvSpPr>
          <p:spPr>
            <a:xfrm>
              <a:off x="6045215" y="4189255"/>
              <a:ext cx="69334" cy="419395"/>
            </a:xfrm>
            <a:custGeom>
              <a:avLst/>
              <a:gdLst/>
              <a:ahLst/>
              <a:cxnLst/>
              <a:rect l="l" t="t" r="r" b="b"/>
              <a:pathLst>
                <a:path w="1886" h="11409" extrusionOk="0">
                  <a:moveTo>
                    <a:pt x="1477" y="1"/>
                  </a:moveTo>
                  <a:cubicBezTo>
                    <a:pt x="1268" y="1"/>
                    <a:pt x="1052" y="134"/>
                    <a:pt x="1035" y="401"/>
                  </a:cubicBezTo>
                  <a:cubicBezTo>
                    <a:pt x="768" y="3937"/>
                    <a:pt x="434" y="7473"/>
                    <a:pt x="34" y="11008"/>
                  </a:cubicBezTo>
                  <a:cubicBezTo>
                    <a:pt x="1" y="11275"/>
                    <a:pt x="193" y="11409"/>
                    <a:pt x="401" y="11409"/>
                  </a:cubicBezTo>
                  <a:cubicBezTo>
                    <a:pt x="610" y="11409"/>
                    <a:pt x="835" y="11275"/>
                    <a:pt x="868" y="11008"/>
                  </a:cubicBezTo>
                  <a:cubicBezTo>
                    <a:pt x="1268" y="7473"/>
                    <a:pt x="1602" y="3937"/>
                    <a:pt x="1869" y="401"/>
                  </a:cubicBezTo>
                  <a:cubicBezTo>
                    <a:pt x="1885" y="134"/>
                    <a:pt x="1685" y="1"/>
                    <a:pt x="1477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79" name="Google Shape;4064;p35">
              <a:extLst>
                <a:ext uri="{FF2B5EF4-FFF2-40B4-BE49-F238E27FC236}">
                  <a16:creationId xmlns:a16="http://schemas.microsoft.com/office/drawing/2014/main" id="{8ECAAE3D-ED69-4845-8287-A0BB6C4E4011}"/>
                </a:ext>
              </a:extLst>
            </p:cNvPr>
            <p:cNvSpPr/>
            <p:nvPr/>
          </p:nvSpPr>
          <p:spPr>
            <a:xfrm>
              <a:off x="6094293" y="4092795"/>
              <a:ext cx="36799" cy="63374"/>
            </a:xfrm>
            <a:custGeom>
              <a:avLst/>
              <a:gdLst/>
              <a:ahLst/>
              <a:cxnLst/>
              <a:rect l="l" t="t" r="r" b="b"/>
              <a:pathLst>
                <a:path w="1001" h="1724" extrusionOk="0">
                  <a:moveTo>
                    <a:pt x="533" y="1"/>
                  </a:moveTo>
                  <a:cubicBezTo>
                    <a:pt x="468" y="1"/>
                    <a:pt x="406" y="17"/>
                    <a:pt x="367" y="56"/>
                  </a:cubicBezTo>
                  <a:cubicBezTo>
                    <a:pt x="300" y="101"/>
                    <a:pt x="247" y="146"/>
                    <a:pt x="210" y="211"/>
                  </a:cubicBezTo>
                  <a:lnTo>
                    <a:pt x="210" y="211"/>
                  </a:lnTo>
                  <a:cubicBezTo>
                    <a:pt x="181" y="231"/>
                    <a:pt x="155" y="257"/>
                    <a:pt x="134" y="290"/>
                  </a:cubicBezTo>
                  <a:cubicBezTo>
                    <a:pt x="33" y="356"/>
                    <a:pt x="0" y="456"/>
                    <a:pt x="0" y="590"/>
                  </a:cubicBezTo>
                  <a:lnTo>
                    <a:pt x="0" y="1290"/>
                  </a:lnTo>
                  <a:cubicBezTo>
                    <a:pt x="0" y="1490"/>
                    <a:pt x="134" y="1691"/>
                    <a:pt x="367" y="1724"/>
                  </a:cubicBezTo>
                  <a:cubicBezTo>
                    <a:pt x="434" y="1724"/>
                    <a:pt x="534" y="1691"/>
                    <a:pt x="634" y="1657"/>
                  </a:cubicBezTo>
                  <a:cubicBezTo>
                    <a:pt x="701" y="1591"/>
                    <a:pt x="767" y="1524"/>
                    <a:pt x="801" y="1424"/>
                  </a:cubicBezTo>
                  <a:cubicBezTo>
                    <a:pt x="811" y="1379"/>
                    <a:pt x="820" y="1334"/>
                    <a:pt x="828" y="1290"/>
                  </a:cubicBezTo>
                  <a:lnTo>
                    <a:pt x="828" y="1290"/>
                  </a:lnTo>
                  <a:lnTo>
                    <a:pt x="834" y="1290"/>
                  </a:lnTo>
                  <a:lnTo>
                    <a:pt x="834" y="1261"/>
                  </a:lnTo>
                  <a:lnTo>
                    <a:pt x="834" y="1261"/>
                  </a:lnTo>
                  <a:cubicBezTo>
                    <a:pt x="881" y="1015"/>
                    <a:pt x="913" y="769"/>
                    <a:pt x="967" y="523"/>
                  </a:cubicBezTo>
                  <a:cubicBezTo>
                    <a:pt x="1001" y="423"/>
                    <a:pt x="967" y="323"/>
                    <a:pt x="934" y="223"/>
                  </a:cubicBezTo>
                  <a:cubicBezTo>
                    <a:pt x="867" y="123"/>
                    <a:pt x="767" y="56"/>
                    <a:pt x="667" y="23"/>
                  </a:cubicBezTo>
                  <a:cubicBezTo>
                    <a:pt x="626" y="9"/>
                    <a:pt x="579" y="1"/>
                    <a:pt x="533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80" name="Google Shape;4065;p35">
              <a:extLst>
                <a:ext uri="{FF2B5EF4-FFF2-40B4-BE49-F238E27FC236}">
                  <a16:creationId xmlns:a16="http://schemas.microsoft.com/office/drawing/2014/main" id="{E4C730DC-133E-411A-9CAF-6D5C0101F383}"/>
                </a:ext>
              </a:extLst>
            </p:cNvPr>
            <p:cNvSpPr/>
            <p:nvPr/>
          </p:nvSpPr>
          <p:spPr>
            <a:xfrm>
              <a:off x="5237099" y="3788270"/>
              <a:ext cx="1030122" cy="232323"/>
            </a:xfrm>
            <a:custGeom>
              <a:avLst/>
              <a:gdLst/>
              <a:ahLst/>
              <a:cxnLst/>
              <a:rect l="l" t="t" r="r" b="b"/>
              <a:pathLst>
                <a:path w="28021" h="6320" extrusionOk="0">
                  <a:moveTo>
                    <a:pt x="19267" y="1"/>
                  </a:moveTo>
                  <a:cubicBezTo>
                    <a:pt x="11538" y="1"/>
                    <a:pt x="568" y="134"/>
                    <a:pt x="568" y="134"/>
                  </a:cubicBezTo>
                  <a:cubicBezTo>
                    <a:pt x="0" y="568"/>
                    <a:pt x="701" y="6105"/>
                    <a:pt x="568" y="6239"/>
                  </a:cubicBezTo>
                  <a:cubicBezTo>
                    <a:pt x="533" y="6285"/>
                    <a:pt x="3786" y="6319"/>
                    <a:pt x="8048" y="6319"/>
                  </a:cubicBezTo>
                  <a:cubicBezTo>
                    <a:pt x="16085" y="6319"/>
                    <a:pt x="27707" y="6197"/>
                    <a:pt x="27620" y="5805"/>
                  </a:cubicBezTo>
                  <a:cubicBezTo>
                    <a:pt x="27487" y="5205"/>
                    <a:pt x="28020" y="434"/>
                    <a:pt x="26653" y="134"/>
                  </a:cubicBezTo>
                  <a:cubicBezTo>
                    <a:pt x="26186" y="34"/>
                    <a:pt x="23132" y="1"/>
                    <a:pt x="19267" y="1"/>
                  </a:cubicBezTo>
                  <a:close/>
                </a:path>
              </a:pathLst>
            </a:custGeom>
            <a:solidFill>
              <a:srgbClr val="200E02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81" name="Google Shape;4066;p35">
              <a:extLst>
                <a:ext uri="{FF2B5EF4-FFF2-40B4-BE49-F238E27FC236}">
                  <a16:creationId xmlns:a16="http://schemas.microsoft.com/office/drawing/2014/main" id="{E347C6C7-F85C-46E1-9DFE-C53CBABFEEF4}"/>
                </a:ext>
              </a:extLst>
            </p:cNvPr>
            <p:cNvSpPr/>
            <p:nvPr/>
          </p:nvSpPr>
          <p:spPr>
            <a:xfrm>
              <a:off x="5308234" y="3876496"/>
              <a:ext cx="41762" cy="101568"/>
            </a:xfrm>
            <a:custGeom>
              <a:avLst/>
              <a:gdLst/>
              <a:ahLst/>
              <a:cxnLst/>
              <a:rect l="l" t="t" r="r" b="b"/>
              <a:pathLst>
                <a:path w="1136" h="2763" extrusionOk="0">
                  <a:moveTo>
                    <a:pt x="630" y="1"/>
                  </a:moveTo>
                  <a:cubicBezTo>
                    <a:pt x="465" y="1"/>
                    <a:pt x="300" y="92"/>
                    <a:pt x="234" y="303"/>
                  </a:cubicBezTo>
                  <a:cubicBezTo>
                    <a:pt x="67" y="970"/>
                    <a:pt x="0" y="1670"/>
                    <a:pt x="67" y="2338"/>
                  </a:cubicBezTo>
                  <a:cubicBezTo>
                    <a:pt x="67" y="2621"/>
                    <a:pt x="275" y="2763"/>
                    <a:pt x="484" y="2763"/>
                  </a:cubicBezTo>
                  <a:cubicBezTo>
                    <a:pt x="692" y="2763"/>
                    <a:pt x="901" y="2621"/>
                    <a:pt x="901" y="2338"/>
                  </a:cubicBezTo>
                  <a:lnTo>
                    <a:pt x="934" y="2371"/>
                  </a:lnTo>
                  <a:cubicBezTo>
                    <a:pt x="901" y="2037"/>
                    <a:pt x="901" y="1737"/>
                    <a:pt x="934" y="1404"/>
                  </a:cubicBezTo>
                  <a:lnTo>
                    <a:pt x="934" y="1203"/>
                  </a:lnTo>
                  <a:lnTo>
                    <a:pt x="934" y="1137"/>
                  </a:lnTo>
                  <a:lnTo>
                    <a:pt x="934" y="1003"/>
                  </a:lnTo>
                  <a:cubicBezTo>
                    <a:pt x="968" y="836"/>
                    <a:pt x="1001" y="703"/>
                    <a:pt x="1034" y="536"/>
                  </a:cubicBezTo>
                  <a:cubicBezTo>
                    <a:pt x="1135" y="214"/>
                    <a:pt x="882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82" name="Google Shape;4067;p35">
              <a:extLst>
                <a:ext uri="{FF2B5EF4-FFF2-40B4-BE49-F238E27FC236}">
                  <a16:creationId xmlns:a16="http://schemas.microsoft.com/office/drawing/2014/main" id="{10FB5FE3-285C-4D22-843D-38363F4D6450}"/>
                </a:ext>
              </a:extLst>
            </p:cNvPr>
            <p:cNvSpPr/>
            <p:nvPr/>
          </p:nvSpPr>
          <p:spPr>
            <a:xfrm>
              <a:off x="5306984" y="3812790"/>
              <a:ext cx="40512" cy="30695"/>
            </a:xfrm>
            <a:custGeom>
              <a:avLst/>
              <a:gdLst/>
              <a:ahLst/>
              <a:cxnLst/>
              <a:rect l="l" t="t" r="r" b="b"/>
              <a:pathLst>
                <a:path w="1102" h="835" extrusionOk="0">
                  <a:moveTo>
                    <a:pt x="568" y="1"/>
                  </a:moveTo>
                  <a:cubicBezTo>
                    <a:pt x="1" y="1"/>
                    <a:pt x="1" y="835"/>
                    <a:pt x="568" y="835"/>
                  </a:cubicBezTo>
                  <a:cubicBezTo>
                    <a:pt x="1102" y="835"/>
                    <a:pt x="1102" y="1"/>
                    <a:pt x="5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83" name="Google Shape;4068;p35">
              <a:extLst>
                <a:ext uri="{FF2B5EF4-FFF2-40B4-BE49-F238E27FC236}">
                  <a16:creationId xmlns:a16="http://schemas.microsoft.com/office/drawing/2014/main" id="{10A21A25-D2DD-42AE-A6FB-57C0E6446C0A}"/>
                </a:ext>
              </a:extLst>
            </p:cNvPr>
            <p:cNvSpPr/>
            <p:nvPr/>
          </p:nvSpPr>
          <p:spPr>
            <a:xfrm>
              <a:off x="5969849" y="3799625"/>
              <a:ext cx="222577" cy="35410"/>
            </a:xfrm>
            <a:custGeom>
              <a:avLst/>
              <a:gdLst/>
              <a:ahLst/>
              <a:cxnLst/>
              <a:rect l="l" t="t" r="r" b="b"/>
              <a:pathLst>
                <a:path w="8573" h="963" extrusionOk="0">
                  <a:moveTo>
                    <a:pt x="4286" y="0"/>
                  </a:moveTo>
                  <a:cubicBezTo>
                    <a:pt x="3035" y="0"/>
                    <a:pt x="1784" y="42"/>
                    <a:pt x="534" y="125"/>
                  </a:cubicBezTo>
                  <a:cubicBezTo>
                    <a:pt x="20" y="158"/>
                    <a:pt x="1" y="963"/>
                    <a:pt x="477" y="963"/>
                  </a:cubicBezTo>
                  <a:cubicBezTo>
                    <a:pt x="495" y="963"/>
                    <a:pt x="514" y="962"/>
                    <a:pt x="534" y="959"/>
                  </a:cubicBezTo>
                  <a:cubicBezTo>
                    <a:pt x="1784" y="876"/>
                    <a:pt x="3035" y="834"/>
                    <a:pt x="4286" y="834"/>
                  </a:cubicBezTo>
                  <a:cubicBezTo>
                    <a:pt x="5537" y="834"/>
                    <a:pt x="6788" y="876"/>
                    <a:pt x="8039" y="959"/>
                  </a:cubicBezTo>
                  <a:cubicBezTo>
                    <a:pt x="8049" y="960"/>
                    <a:pt x="8060" y="960"/>
                    <a:pt x="8070" y="960"/>
                  </a:cubicBezTo>
                  <a:cubicBezTo>
                    <a:pt x="8572" y="960"/>
                    <a:pt x="8562" y="158"/>
                    <a:pt x="8039" y="125"/>
                  </a:cubicBezTo>
                  <a:cubicBezTo>
                    <a:pt x="6788" y="42"/>
                    <a:pt x="5537" y="0"/>
                    <a:pt x="42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104" name="Google Shape;3353;p79">
            <a:extLst>
              <a:ext uri="{FF2B5EF4-FFF2-40B4-BE49-F238E27FC236}">
                <a16:creationId xmlns:a16="http://schemas.microsoft.com/office/drawing/2014/main" id="{AE7741D6-8108-468B-96BD-F00A0B22E6E6}"/>
              </a:ext>
            </a:extLst>
          </p:cNvPr>
          <p:cNvGrpSpPr/>
          <p:nvPr/>
        </p:nvGrpSpPr>
        <p:grpSpPr>
          <a:xfrm>
            <a:off x="71883" y="1047231"/>
            <a:ext cx="1750003" cy="1673290"/>
            <a:chOff x="729721" y="2324824"/>
            <a:chExt cx="4162797" cy="2461464"/>
          </a:xfrm>
        </p:grpSpPr>
        <p:grpSp>
          <p:nvGrpSpPr>
            <p:cNvPr id="105" name="Google Shape;3354;p79">
              <a:extLst>
                <a:ext uri="{FF2B5EF4-FFF2-40B4-BE49-F238E27FC236}">
                  <a16:creationId xmlns:a16="http://schemas.microsoft.com/office/drawing/2014/main" id="{C61A0683-C9DF-434D-BF2F-8DFB717EF3AD}"/>
                </a:ext>
              </a:extLst>
            </p:cNvPr>
            <p:cNvGrpSpPr/>
            <p:nvPr/>
          </p:nvGrpSpPr>
          <p:grpSpPr>
            <a:xfrm>
              <a:off x="1091070" y="2324824"/>
              <a:ext cx="1534672" cy="1777196"/>
              <a:chOff x="5293245" y="6083019"/>
              <a:chExt cx="1941885" cy="2248761"/>
            </a:xfrm>
          </p:grpSpPr>
          <p:sp>
            <p:nvSpPr>
              <p:cNvPr id="144" name="Google Shape;3355;p79">
                <a:extLst>
                  <a:ext uri="{FF2B5EF4-FFF2-40B4-BE49-F238E27FC236}">
                    <a16:creationId xmlns:a16="http://schemas.microsoft.com/office/drawing/2014/main" id="{E33F9C60-A085-41BD-81FB-852EDC92609F}"/>
                  </a:ext>
                </a:extLst>
              </p:cNvPr>
              <p:cNvSpPr/>
              <p:nvPr/>
            </p:nvSpPr>
            <p:spPr>
              <a:xfrm>
                <a:off x="5874526" y="7937279"/>
                <a:ext cx="271002" cy="394502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14956" extrusionOk="0">
                    <a:moveTo>
                      <a:pt x="10274" y="1"/>
                    </a:moveTo>
                    <a:lnTo>
                      <a:pt x="10274" y="1"/>
                    </a:lnTo>
                    <a:cubicBezTo>
                      <a:pt x="6809" y="852"/>
                      <a:pt x="3344" y="1612"/>
                      <a:pt x="0" y="2584"/>
                    </a:cubicBezTo>
                    <a:lnTo>
                      <a:pt x="1368" y="14955"/>
                    </a:lnTo>
                    <a:lnTo>
                      <a:pt x="7994" y="14955"/>
                    </a:lnTo>
                    <a:lnTo>
                      <a:pt x="10274" y="1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3356;p79">
                <a:extLst>
                  <a:ext uri="{FF2B5EF4-FFF2-40B4-BE49-F238E27FC236}">
                    <a16:creationId xmlns:a16="http://schemas.microsoft.com/office/drawing/2014/main" id="{F375B78E-7390-48BD-8B53-1D3587EB170C}"/>
                  </a:ext>
                </a:extLst>
              </p:cNvPr>
              <p:cNvSpPr/>
              <p:nvPr/>
            </p:nvSpPr>
            <p:spPr>
              <a:xfrm>
                <a:off x="5856880" y="7757701"/>
                <a:ext cx="315923" cy="247764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9393" extrusionOk="0">
                    <a:moveTo>
                      <a:pt x="11977" y="0"/>
                    </a:moveTo>
                    <a:lnTo>
                      <a:pt x="1" y="3526"/>
                    </a:lnTo>
                    <a:lnTo>
                      <a:pt x="669" y="9392"/>
                    </a:lnTo>
                    <a:cubicBezTo>
                      <a:pt x="4013" y="8450"/>
                      <a:pt x="7478" y="7660"/>
                      <a:pt x="10943" y="6809"/>
                    </a:cubicBez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3357;p79">
                <a:extLst>
                  <a:ext uri="{FF2B5EF4-FFF2-40B4-BE49-F238E27FC236}">
                    <a16:creationId xmlns:a16="http://schemas.microsoft.com/office/drawing/2014/main" id="{FB097BAF-06D0-4817-BA27-A304BF5F4AF6}"/>
                  </a:ext>
                </a:extLst>
              </p:cNvPr>
              <p:cNvSpPr/>
              <p:nvPr/>
            </p:nvSpPr>
            <p:spPr>
              <a:xfrm>
                <a:off x="5678093" y="6086027"/>
                <a:ext cx="215689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3648" extrusionOk="0">
                    <a:moveTo>
                      <a:pt x="7599" y="0"/>
                    </a:moveTo>
                    <a:cubicBezTo>
                      <a:pt x="4742" y="274"/>
                      <a:pt x="2219" y="760"/>
                      <a:pt x="0" y="1490"/>
                    </a:cubicBezTo>
                    <a:cubicBezTo>
                      <a:pt x="2067" y="5867"/>
                      <a:pt x="4742" y="9940"/>
                      <a:pt x="8177" y="13648"/>
                    </a:cubicBezTo>
                    <a:cubicBezTo>
                      <a:pt x="7903" y="9119"/>
                      <a:pt x="7690" y="4560"/>
                      <a:pt x="7599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3358;p79">
                <a:extLst>
                  <a:ext uri="{FF2B5EF4-FFF2-40B4-BE49-F238E27FC236}">
                    <a16:creationId xmlns:a16="http://schemas.microsoft.com/office/drawing/2014/main" id="{550DF97F-7F31-4F75-9DD5-82E0191F7021}"/>
                  </a:ext>
                </a:extLst>
              </p:cNvPr>
              <p:cNvSpPr/>
              <p:nvPr/>
            </p:nvSpPr>
            <p:spPr>
              <a:xfrm>
                <a:off x="5306065" y="6265605"/>
                <a:ext cx="623801" cy="844291"/>
              </a:xfrm>
              <a:custGeom>
                <a:avLst/>
                <a:gdLst/>
                <a:ahLst/>
                <a:cxnLst/>
                <a:rect l="l" t="t" r="r" b="b"/>
                <a:pathLst>
                  <a:path w="23649" h="32008" extrusionOk="0">
                    <a:moveTo>
                      <a:pt x="5472" y="1"/>
                    </a:moveTo>
                    <a:cubicBezTo>
                      <a:pt x="2341" y="3405"/>
                      <a:pt x="669" y="7995"/>
                      <a:pt x="1" y="13557"/>
                    </a:cubicBezTo>
                    <a:cubicBezTo>
                      <a:pt x="6779" y="21187"/>
                      <a:pt x="13375" y="29819"/>
                      <a:pt x="23649" y="32007"/>
                    </a:cubicBezTo>
                    <a:cubicBezTo>
                      <a:pt x="23649" y="31947"/>
                      <a:pt x="23649" y="31916"/>
                      <a:pt x="23649" y="31886"/>
                    </a:cubicBezTo>
                    <a:cubicBezTo>
                      <a:pt x="23588" y="31764"/>
                      <a:pt x="23557" y="31612"/>
                      <a:pt x="23618" y="31491"/>
                    </a:cubicBezTo>
                    <a:cubicBezTo>
                      <a:pt x="23345" y="27144"/>
                      <a:pt x="23102" y="22828"/>
                      <a:pt x="22889" y="18481"/>
                    </a:cubicBezTo>
                    <a:cubicBezTo>
                      <a:pt x="18907" y="17478"/>
                      <a:pt x="14895" y="12342"/>
                      <a:pt x="12433" y="9484"/>
                    </a:cubicBezTo>
                    <a:cubicBezTo>
                      <a:pt x="9819" y="6506"/>
                      <a:pt x="7478" y="3375"/>
                      <a:pt x="547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3359;p79">
                <a:extLst>
                  <a:ext uri="{FF2B5EF4-FFF2-40B4-BE49-F238E27FC236}">
                    <a16:creationId xmlns:a16="http://schemas.microsoft.com/office/drawing/2014/main" id="{377EA215-1791-4AAB-9720-972F4DD98B28}"/>
                  </a:ext>
                </a:extLst>
              </p:cNvPr>
              <p:cNvSpPr/>
              <p:nvPr/>
            </p:nvSpPr>
            <p:spPr>
              <a:xfrm>
                <a:off x="5913802" y="6083019"/>
                <a:ext cx="118699" cy="33816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2820" extrusionOk="0">
                    <a:moveTo>
                      <a:pt x="913" y="0"/>
                    </a:moveTo>
                    <a:cubicBezTo>
                      <a:pt x="609" y="0"/>
                      <a:pt x="305" y="8"/>
                      <a:pt x="1" y="23"/>
                    </a:cubicBezTo>
                    <a:cubicBezTo>
                      <a:pt x="31" y="4279"/>
                      <a:pt x="183" y="8564"/>
                      <a:pt x="396" y="12820"/>
                    </a:cubicBezTo>
                    <a:cubicBezTo>
                      <a:pt x="1855" y="11817"/>
                      <a:pt x="3375" y="9750"/>
                      <a:pt x="4499" y="8108"/>
                    </a:cubicBezTo>
                    <a:cubicBezTo>
                      <a:pt x="3587" y="4917"/>
                      <a:pt x="2645" y="2212"/>
                      <a:pt x="1824" y="23"/>
                    </a:cubicBezTo>
                    <a:cubicBezTo>
                      <a:pt x="1520" y="8"/>
                      <a:pt x="1217" y="0"/>
                      <a:pt x="913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3360;p79">
                <a:extLst>
                  <a:ext uri="{FF2B5EF4-FFF2-40B4-BE49-F238E27FC236}">
                    <a16:creationId xmlns:a16="http://schemas.microsoft.com/office/drawing/2014/main" id="{6D9C68C5-F101-4691-AC7C-ECA74F4DC80E}"/>
                  </a:ext>
                </a:extLst>
              </p:cNvPr>
              <p:cNvSpPr/>
              <p:nvPr/>
            </p:nvSpPr>
            <p:spPr>
              <a:xfrm>
                <a:off x="5293245" y="6665698"/>
                <a:ext cx="660677" cy="819417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31065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0" y="4256"/>
                      <a:pt x="183" y="9028"/>
                      <a:pt x="730" y="14256"/>
                    </a:cubicBezTo>
                    <a:cubicBezTo>
                      <a:pt x="7204" y="22037"/>
                      <a:pt x="15046" y="30062"/>
                      <a:pt x="25046" y="31065"/>
                    </a:cubicBezTo>
                    <a:cubicBezTo>
                      <a:pt x="24743" y="26536"/>
                      <a:pt x="24469" y="22007"/>
                      <a:pt x="24165" y="17447"/>
                    </a:cubicBezTo>
                    <a:cubicBezTo>
                      <a:pt x="24104" y="17478"/>
                      <a:pt x="24043" y="17508"/>
                      <a:pt x="23983" y="17508"/>
                    </a:cubicBezTo>
                    <a:cubicBezTo>
                      <a:pt x="14286" y="15624"/>
                      <a:pt x="6779" y="7690"/>
                      <a:pt x="335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3361;p79">
                <a:extLst>
                  <a:ext uri="{FF2B5EF4-FFF2-40B4-BE49-F238E27FC236}">
                    <a16:creationId xmlns:a16="http://schemas.microsoft.com/office/drawing/2014/main" id="{84F6753A-2A53-490F-A1CA-8684AB55696C}"/>
                  </a:ext>
                </a:extLst>
              </p:cNvPr>
              <p:cNvSpPr/>
              <p:nvPr/>
            </p:nvSpPr>
            <p:spPr>
              <a:xfrm>
                <a:off x="5468840" y="6134139"/>
                <a:ext cx="440188" cy="600537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22767" extrusionOk="0">
                    <a:moveTo>
                      <a:pt x="6900" y="0"/>
                    </a:moveTo>
                    <a:cubicBezTo>
                      <a:pt x="4104" y="1064"/>
                      <a:pt x="1824" y="2493"/>
                      <a:pt x="0" y="4255"/>
                    </a:cubicBezTo>
                    <a:cubicBezTo>
                      <a:pt x="2006" y="7660"/>
                      <a:pt x="4255" y="10882"/>
                      <a:pt x="6900" y="13830"/>
                    </a:cubicBezTo>
                    <a:cubicBezTo>
                      <a:pt x="9362" y="16596"/>
                      <a:pt x="12979" y="21399"/>
                      <a:pt x="16687" y="22766"/>
                    </a:cubicBezTo>
                    <a:cubicBezTo>
                      <a:pt x="16657" y="22219"/>
                      <a:pt x="16627" y="21672"/>
                      <a:pt x="16596" y="21125"/>
                    </a:cubicBezTo>
                    <a:cubicBezTo>
                      <a:pt x="16475" y="18389"/>
                      <a:pt x="16323" y="15593"/>
                      <a:pt x="16140" y="12827"/>
                    </a:cubicBezTo>
                    <a:cubicBezTo>
                      <a:pt x="12219" y="9149"/>
                      <a:pt x="9210" y="4772"/>
                      <a:pt x="690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3362;p79">
                <a:extLst>
                  <a:ext uri="{FF2B5EF4-FFF2-40B4-BE49-F238E27FC236}">
                    <a16:creationId xmlns:a16="http://schemas.microsoft.com/office/drawing/2014/main" id="{61393534-F74D-4E0A-8493-C1421ABBA77E}"/>
                  </a:ext>
                </a:extLst>
              </p:cNvPr>
              <p:cNvSpPr/>
              <p:nvPr/>
            </p:nvSpPr>
            <p:spPr>
              <a:xfrm>
                <a:off x="5961123" y="7012853"/>
                <a:ext cx="186832" cy="473054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17934" extrusionOk="0">
                    <a:moveTo>
                      <a:pt x="6930" y="1"/>
                    </a:moveTo>
                    <a:cubicBezTo>
                      <a:pt x="4711" y="1308"/>
                      <a:pt x="2401" y="2493"/>
                      <a:pt x="0" y="3496"/>
                    </a:cubicBezTo>
                    <a:cubicBezTo>
                      <a:pt x="274" y="8299"/>
                      <a:pt x="578" y="13132"/>
                      <a:pt x="851" y="17934"/>
                    </a:cubicBezTo>
                    <a:cubicBezTo>
                      <a:pt x="2736" y="17022"/>
                      <a:pt x="4559" y="16080"/>
                      <a:pt x="6292" y="15016"/>
                    </a:cubicBezTo>
                    <a:cubicBezTo>
                      <a:pt x="6900" y="9758"/>
                      <a:pt x="7082" y="4742"/>
                      <a:pt x="69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363;p79">
                <a:extLst>
                  <a:ext uri="{FF2B5EF4-FFF2-40B4-BE49-F238E27FC236}">
                    <a16:creationId xmlns:a16="http://schemas.microsoft.com/office/drawing/2014/main" id="{7F354661-8442-423F-934B-ED6BBC9E33D0}"/>
                  </a:ext>
                </a:extLst>
              </p:cNvPr>
              <p:cNvSpPr/>
              <p:nvPr/>
            </p:nvSpPr>
            <p:spPr>
              <a:xfrm>
                <a:off x="5985153" y="7446604"/>
                <a:ext cx="137928" cy="300677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1399" extrusionOk="0">
                    <a:moveTo>
                      <a:pt x="5229" y="1"/>
                    </a:moveTo>
                    <a:lnTo>
                      <a:pt x="5229" y="1"/>
                    </a:lnTo>
                    <a:cubicBezTo>
                      <a:pt x="3557" y="943"/>
                      <a:pt x="1825" y="1672"/>
                      <a:pt x="1" y="2220"/>
                    </a:cubicBezTo>
                    <a:cubicBezTo>
                      <a:pt x="183" y="5289"/>
                      <a:pt x="335" y="8329"/>
                      <a:pt x="518" y="11399"/>
                    </a:cubicBezTo>
                    <a:cubicBezTo>
                      <a:pt x="1338" y="10913"/>
                      <a:pt x="2311" y="10791"/>
                      <a:pt x="3284" y="10639"/>
                    </a:cubicBezTo>
                    <a:cubicBezTo>
                      <a:pt x="4135" y="7022"/>
                      <a:pt x="4773" y="3466"/>
                      <a:pt x="522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364;p79">
                <a:extLst>
                  <a:ext uri="{FF2B5EF4-FFF2-40B4-BE49-F238E27FC236}">
                    <a16:creationId xmlns:a16="http://schemas.microsoft.com/office/drawing/2014/main" id="{D4383565-1303-4FB0-BABC-20BFEDD1E444}"/>
                  </a:ext>
                </a:extLst>
              </p:cNvPr>
              <p:cNvSpPr/>
              <p:nvPr/>
            </p:nvSpPr>
            <p:spPr>
              <a:xfrm>
                <a:off x="5925039" y="6336164"/>
                <a:ext cx="179604" cy="400120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169" extrusionOk="0">
                    <a:moveTo>
                      <a:pt x="4499" y="1"/>
                    </a:moveTo>
                    <a:cubicBezTo>
                      <a:pt x="3161" y="1824"/>
                      <a:pt x="1642" y="3557"/>
                      <a:pt x="0" y="4165"/>
                    </a:cubicBezTo>
                    <a:cubicBezTo>
                      <a:pt x="183" y="7843"/>
                      <a:pt x="395" y="11521"/>
                      <a:pt x="578" y="15168"/>
                    </a:cubicBezTo>
                    <a:cubicBezTo>
                      <a:pt x="2918" y="13861"/>
                      <a:pt x="4985" y="12311"/>
                      <a:pt x="6809" y="10639"/>
                    </a:cubicBezTo>
                    <a:cubicBezTo>
                      <a:pt x="6171" y="6718"/>
                      <a:pt x="5350" y="3162"/>
                      <a:pt x="449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365;p79">
                <a:extLst>
                  <a:ext uri="{FF2B5EF4-FFF2-40B4-BE49-F238E27FC236}">
                    <a16:creationId xmlns:a16="http://schemas.microsoft.com/office/drawing/2014/main" id="{17D481E1-84C9-4AF7-A3CE-3743E50A62BD}"/>
                  </a:ext>
                </a:extLst>
              </p:cNvPr>
              <p:cNvSpPr/>
              <p:nvPr/>
            </p:nvSpPr>
            <p:spPr>
              <a:xfrm>
                <a:off x="5941868" y="6657680"/>
                <a:ext cx="200469" cy="420932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15958" extrusionOk="0">
                    <a:moveTo>
                      <a:pt x="6444" y="0"/>
                    </a:moveTo>
                    <a:cubicBezTo>
                      <a:pt x="4469" y="1611"/>
                      <a:pt x="2341" y="2918"/>
                      <a:pt x="1" y="3830"/>
                    </a:cubicBezTo>
                    <a:cubicBezTo>
                      <a:pt x="1" y="4104"/>
                      <a:pt x="31" y="4377"/>
                      <a:pt x="31" y="4651"/>
                    </a:cubicBezTo>
                    <a:cubicBezTo>
                      <a:pt x="213" y="8420"/>
                      <a:pt x="456" y="12189"/>
                      <a:pt x="669" y="15958"/>
                    </a:cubicBezTo>
                    <a:cubicBezTo>
                      <a:pt x="3101" y="14833"/>
                      <a:pt x="5411" y="13557"/>
                      <a:pt x="7599" y="12159"/>
                    </a:cubicBezTo>
                    <a:cubicBezTo>
                      <a:pt x="7448" y="7842"/>
                      <a:pt x="7022" y="3769"/>
                      <a:pt x="644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366;p79">
                <a:extLst>
                  <a:ext uri="{FF2B5EF4-FFF2-40B4-BE49-F238E27FC236}">
                    <a16:creationId xmlns:a16="http://schemas.microsoft.com/office/drawing/2014/main" id="{23BA03B6-BB76-434E-A020-C1C4B8506B60}"/>
                  </a:ext>
                </a:extLst>
              </p:cNvPr>
              <p:cNvSpPr/>
              <p:nvPr/>
            </p:nvSpPr>
            <p:spPr>
              <a:xfrm>
                <a:off x="5999608" y="7757701"/>
                <a:ext cx="64941" cy="137928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5229" extrusionOk="0">
                    <a:moveTo>
                      <a:pt x="2462" y="0"/>
                    </a:moveTo>
                    <a:lnTo>
                      <a:pt x="2462" y="0"/>
                    </a:lnTo>
                    <a:cubicBezTo>
                      <a:pt x="1672" y="152"/>
                      <a:pt x="851" y="274"/>
                      <a:pt x="0" y="334"/>
                    </a:cubicBezTo>
                    <a:cubicBezTo>
                      <a:pt x="91" y="1976"/>
                      <a:pt x="152" y="3587"/>
                      <a:pt x="243" y="5228"/>
                    </a:cubicBezTo>
                    <a:cubicBezTo>
                      <a:pt x="486" y="5228"/>
                      <a:pt x="730" y="5228"/>
                      <a:pt x="1034" y="5198"/>
                    </a:cubicBezTo>
                    <a:cubicBezTo>
                      <a:pt x="1550" y="3465"/>
                      <a:pt x="2006" y="1733"/>
                      <a:pt x="246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367;p79">
                <a:extLst>
                  <a:ext uri="{FF2B5EF4-FFF2-40B4-BE49-F238E27FC236}">
                    <a16:creationId xmlns:a16="http://schemas.microsoft.com/office/drawing/2014/main" id="{96BB6998-19DA-4A9A-8DA3-392346EC06E1}"/>
                  </a:ext>
                </a:extLst>
              </p:cNvPr>
              <p:cNvSpPr/>
              <p:nvPr/>
            </p:nvSpPr>
            <p:spPr>
              <a:xfrm>
                <a:off x="5516926" y="7639820"/>
                <a:ext cx="462661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7540" h="9637" extrusionOk="0">
                    <a:moveTo>
                      <a:pt x="1" y="1"/>
                    </a:moveTo>
                    <a:cubicBezTo>
                      <a:pt x="7205" y="8573"/>
                      <a:pt x="17053" y="9606"/>
                      <a:pt x="17539" y="9636"/>
                    </a:cubicBezTo>
                    <a:cubicBezTo>
                      <a:pt x="17448" y="8269"/>
                      <a:pt x="17387" y="6870"/>
                      <a:pt x="17296" y="5472"/>
                    </a:cubicBezTo>
                    <a:cubicBezTo>
                      <a:pt x="17266" y="5503"/>
                      <a:pt x="17266" y="5533"/>
                      <a:pt x="17205" y="5563"/>
                    </a:cubicBezTo>
                    <a:cubicBezTo>
                      <a:pt x="16183" y="5888"/>
                      <a:pt x="15124" y="6033"/>
                      <a:pt x="14047" y="6033"/>
                    </a:cubicBezTo>
                    <a:cubicBezTo>
                      <a:pt x="9071" y="6033"/>
                      <a:pt x="3724" y="2925"/>
                      <a:pt x="1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368;p79">
                <a:extLst>
                  <a:ext uri="{FF2B5EF4-FFF2-40B4-BE49-F238E27FC236}">
                    <a16:creationId xmlns:a16="http://schemas.microsoft.com/office/drawing/2014/main" id="{12CDE288-8A0E-46FC-8813-336F2A2EB745}"/>
                  </a:ext>
                </a:extLst>
              </p:cNvPr>
              <p:cNvSpPr/>
              <p:nvPr/>
            </p:nvSpPr>
            <p:spPr>
              <a:xfrm>
                <a:off x="5318910" y="7096232"/>
                <a:ext cx="653450" cy="680803"/>
              </a:xfrm>
              <a:custGeom>
                <a:avLst/>
                <a:gdLst/>
                <a:ahLst/>
                <a:cxnLst/>
                <a:rect l="l" t="t" r="r" b="b"/>
                <a:pathLst>
                  <a:path w="24773" h="258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2" y="1277"/>
                      <a:pt x="334" y="2584"/>
                      <a:pt x="517" y="3891"/>
                    </a:cubicBezTo>
                    <a:cubicBezTo>
                      <a:pt x="1368" y="9819"/>
                      <a:pt x="3222" y="14378"/>
                      <a:pt x="5532" y="17965"/>
                    </a:cubicBezTo>
                    <a:cubicBezTo>
                      <a:pt x="10367" y="22460"/>
                      <a:pt x="15899" y="25809"/>
                      <a:pt x="21703" y="25809"/>
                    </a:cubicBezTo>
                    <a:cubicBezTo>
                      <a:pt x="22649" y="25809"/>
                      <a:pt x="23602" y="25720"/>
                      <a:pt x="24560" y="25533"/>
                    </a:cubicBezTo>
                    <a:cubicBezTo>
                      <a:pt x="24587" y="25524"/>
                      <a:pt x="24611" y="25520"/>
                      <a:pt x="24633" y="25520"/>
                    </a:cubicBezTo>
                    <a:cubicBezTo>
                      <a:pt x="24687" y="25520"/>
                      <a:pt x="24730" y="25542"/>
                      <a:pt x="24773" y="25563"/>
                    </a:cubicBezTo>
                    <a:cubicBezTo>
                      <a:pt x="24590" y="22311"/>
                      <a:pt x="24377" y="19028"/>
                      <a:pt x="24165" y="15776"/>
                    </a:cubicBezTo>
                    <a:cubicBezTo>
                      <a:pt x="23982" y="15715"/>
                      <a:pt x="23891" y="15503"/>
                      <a:pt x="24013" y="15381"/>
                    </a:cubicBezTo>
                    <a:cubicBezTo>
                      <a:pt x="14590" y="15351"/>
                      <a:pt x="6414" y="7539"/>
                      <a:pt x="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369;p79">
                <a:extLst>
                  <a:ext uri="{FF2B5EF4-FFF2-40B4-BE49-F238E27FC236}">
                    <a16:creationId xmlns:a16="http://schemas.microsoft.com/office/drawing/2014/main" id="{69A49F09-C864-44BF-A0F8-1B7523CCF9DD}"/>
                  </a:ext>
                </a:extLst>
              </p:cNvPr>
              <p:cNvSpPr/>
              <p:nvPr/>
            </p:nvSpPr>
            <p:spPr>
              <a:xfrm>
                <a:off x="6043685" y="6154160"/>
                <a:ext cx="283057" cy="462661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7540" extrusionOk="0">
                    <a:moveTo>
                      <a:pt x="4591" y="1"/>
                    </a:moveTo>
                    <a:cubicBezTo>
                      <a:pt x="3952" y="1034"/>
                      <a:pt x="3314" y="2068"/>
                      <a:pt x="2615" y="3071"/>
                    </a:cubicBezTo>
                    <a:cubicBezTo>
                      <a:pt x="1885" y="4044"/>
                      <a:pt x="1004" y="5503"/>
                      <a:pt x="1" y="6901"/>
                    </a:cubicBezTo>
                    <a:cubicBezTo>
                      <a:pt x="852" y="10062"/>
                      <a:pt x="1673" y="13618"/>
                      <a:pt x="2341" y="17539"/>
                    </a:cubicBezTo>
                    <a:cubicBezTo>
                      <a:pt x="5624" y="14530"/>
                      <a:pt x="8299" y="11004"/>
                      <a:pt x="10731" y="7144"/>
                    </a:cubicBezTo>
                    <a:cubicBezTo>
                      <a:pt x="9089" y="4196"/>
                      <a:pt x="7053" y="1734"/>
                      <a:pt x="459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370;p79">
                <a:extLst>
                  <a:ext uri="{FF2B5EF4-FFF2-40B4-BE49-F238E27FC236}">
                    <a16:creationId xmlns:a16="http://schemas.microsoft.com/office/drawing/2014/main" id="{AFC02AA5-B787-41AE-A416-F0E115655583}"/>
                  </a:ext>
                </a:extLst>
              </p:cNvPr>
              <p:cNvSpPr/>
              <p:nvPr/>
            </p:nvSpPr>
            <p:spPr>
              <a:xfrm>
                <a:off x="5961915" y="6083626"/>
                <a:ext cx="176413" cy="213288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8086" extrusionOk="0">
                    <a:moveTo>
                      <a:pt x="0" y="0"/>
                    </a:moveTo>
                    <a:cubicBezTo>
                      <a:pt x="821" y="2158"/>
                      <a:pt x="1763" y="4894"/>
                      <a:pt x="2675" y="8085"/>
                    </a:cubicBezTo>
                    <a:cubicBezTo>
                      <a:pt x="3131" y="7477"/>
                      <a:pt x="3496" y="6900"/>
                      <a:pt x="3800" y="6474"/>
                    </a:cubicBezTo>
                    <a:cubicBezTo>
                      <a:pt x="4803" y="5015"/>
                      <a:pt x="5776" y="3526"/>
                      <a:pt x="6688" y="2006"/>
                    </a:cubicBezTo>
                    <a:cubicBezTo>
                      <a:pt x="4712" y="851"/>
                      <a:pt x="2493" y="122"/>
                      <a:pt x="0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371;p79">
                <a:extLst>
                  <a:ext uri="{FF2B5EF4-FFF2-40B4-BE49-F238E27FC236}">
                    <a16:creationId xmlns:a16="http://schemas.microsoft.com/office/drawing/2014/main" id="{955056FA-E8BF-4C08-8A09-AE742ACEE107}"/>
                  </a:ext>
                </a:extLst>
              </p:cNvPr>
              <p:cNvSpPr/>
              <p:nvPr/>
            </p:nvSpPr>
            <p:spPr>
              <a:xfrm>
                <a:off x="6071751" y="7084204"/>
                <a:ext cx="411331" cy="643057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24379" extrusionOk="0">
                    <a:moveTo>
                      <a:pt x="15594" y="1"/>
                    </a:moveTo>
                    <a:lnTo>
                      <a:pt x="15594" y="1"/>
                    </a:lnTo>
                    <a:cubicBezTo>
                      <a:pt x="12189" y="5381"/>
                      <a:pt x="7569" y="10548"/>
                      <a:pt x="1946" y="13740"/>
                    </a:cubicBezTo>
                    <a:cubicBezTo>
                      <a:pt x="1490" y="17205"/>
                      <a:pt x="852" y="20761"/>
                      <a:pt x="1" y="24378"/>
                    </a:cubicBezTo>
                    <a:cubicBezTo>
                      <a:pt x="396" y="24317"/>
                      <a:pt x="791" y="24226"/>
                      <a:pt x="1186" y="24105"/>
                    </a:cubicBezTo>
                    <a:cubicBezTo>
                      <a:pt x="5077" y="22828"/>
                      <a:pt x="8147" y="20153"/>
                      <a:pt x="10882" y="17174"/>
                    </a:cubicBezTo>
                    <a:cubicBezTo>
                      <a:pt x="12068" y="15898"/>
                      <a:pt x="13284" y="14651"/>
                      <a:pt x="14469" y="13375"/>
                    </a:cubicBezTo>
                    <a:cubicBezTo>
                      <a:pt x="15199" y="9606"/>
                      <a:pt x="15594" y="4955"/>
                      <a:pt x="15594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372;p79">
                <a:extLst>
                  <a:ext uri="{FF2B5EF4-FFF2-40B4-BE49-F238E27FC236}">
                    <a16:creationId xmlns:a16="http://schemas.microsoft.com/office/drawing/2014/main" id="{11933ADC-69CD-49BB-A881-17D3C252BF5D}"/>
                  </a:ext>
                </a:extLst>
              </p:cNvPr>
              <p:cNvSpPr/>
              <p:nvPr/>
            </p:nvSpPr>
            <p:spPr>
              <a:xfrm>
                <a:off x="6111844" y="6377049"/>
                <a:ext cx="338371" cy="601354"/>
              </a:xfrm>
              <a:custGeom>
                <a:avLst/>
                <a:gdLst/>
                <a:ahLst/>
                <a:cxnLst/>
                <a:rect l="l" t="t" r="r" b="b"/>
                <a:pathLst>
                  <a:path w="12828" h="22798" extrusionOk="0">
                    <a:moveTo>
                      <a:pt x="8815" y="1"/>
                    </a:moveTo>
                    <a:cubicBezTo>
                      <a:pt x="6444" y="3952"/>
                      <a:pt x="3526" y="7752"/>
                      <a:pt x="0" y="10639"/>
                    </a:cubicBezTo>
                    <a:cubicBezTo>
                      <a:pt x="578" y="14408"/>
                      <a:pt x="973" y="18481"/>
                      <a:pt x="1155" y="22798"/>
                    </a:cubicBezTo>
                    <a:cubicBezTo>
                      <a:pt x="5532" y="20001"/>
                      <a:pt x="9454" y="16688"/>
                      <a:pt x="12827" y="12858"/>
                    </a:cubicBezTo>
                    <a:cubicBezTo>
                      <a:pt x="12007" y="8208"/>
                      <a:pt x="10669" y="3770"/>
                      <a:pt x="8815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373;p79">
                <a:extLst>
                  <a:ext uri="{FF2B5EF4-FFF2-40B4-BE49-F238E27FC236}">
                    <a16:creationId xmlns:a16="http://schemas.microsoft.com/office/drawing/2014/main" id="{01DFE773-7A44-44DD-B2F9-3205C8519E66}"/>
                  </a:ext>
                </a:extLst>
              </p:cNvPr>
              <p:cNvSpPr/>
              <p:nvPr/>
            </p:nvSpPr>
            <p:spPr>
              <a:xfrm>
                <a:off x="6026856" y="7527583"/>
                <a:ext cx="404921" cy="367228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3922" extrusionOk="0">
                    <a:moveTo>
                      <a:pt x="15350" y="1"/>
                    </a:moveTo>
                    <a:cubicBezTo>
                      <a:pt x="13891" y="1399"/>
                      <a:pt x="12372" y="2767"/>
                      <a:pt x="10882" y="4013"/>
                    </a:cubicBezTo>
                    <a:cubicBezTo>
                      <a:pt x="7934" y="6475"/>
                      <a:pt x="4955" y="8055"/>
                      <a:pt x="1399" y="8724"/>
                    </a:cubicBezTo>
                    <a:cubicBezTo>
                      <a:pt x="973" y="10457"/>
                      <a:pt x="517" y="12189"/>
                      <a:pt x="1" y="13922"/>
                    </a:cubicBezTo>
                    <a:cubicBezTo>
                      <a:pt x="3557" y="13770"/>
                      <a:pt x="11612" y="12068"/>
                      <a:pt x="15198" y="578"/>
                    </a:cubicBezTo>
                    <a:cubicBezTo>
                      <a:pt x="15259" y="396"/>
                      <a:pt x="15290" y="183"/>
                      <a:pt x="1535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374;p79">
                <a:extLst>
                  <a:ext uri="{FF2B5EF4-FFF2-40B4-BE49-F238E27FC236}">
                    <a16:creationId xmlns:a16="http://schemas.microsoft.com/office/drawing/2014/main" id="{F09BC766-9751-4939-AFE7-DA52EAF4251B}"/>
                  </a:ext>
                </a:extLst>
              </p:cNvPr>
              <p:cNvSpPr/>
              <p:nvPr/>
            </p:nvSpPr>
            <p:spPr>
              <a:xfrm>
                <a:off x="6127064" y="6761106"/>
                <a:ext cx="355226" cy="64783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24560" extrusionOk="0">
                    <a:moveTo>
                      <a:pt x="12554" y="0"/>
                    </a:moveTo>
                    <a:cubicBezTo>
                      <a:pt x="9059" y="3709"/>
                      <a:pt x="5047" y="6931"/>
                      <a:pt x="639" y="9545"/>
                    </a:cubicBezTo>
                    <a:cubicBezTo>
                      <a:pt x="791" y="14286"/>
                      <a:pt x="609" y="19302"/>
                      <a:pt x="1" y="24560"/>
                    </a:cubicBezTo>
                    <a:cubicBezTo>
                      <a:pt x="1855" y="23405"/>
                      <a:pt x="3618" y="22068"/>
                      <a:pt x="5259" y="20457"/>
                    </a:cubicBezTo>
                    <a:cubicBezTo>
                      <a:pt x="8360" y="17326"/>
                      <a:pt x="10883" y="13800"/>
                      <a:pt x="13466" y="10274"/>
                    </a:cubicBezTo>
                    <a:cubicBezTo>
                      <a:pt x="13375" y="6900"/>
                      <a:pt x="13071" y="3405"/>
                      <a:pt x="12554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375;p79">
                <a:extLst>
                  <a:ext uri="{FF2B5EF4-FFF2-40B4-BE49-F238E27FC236}">
                    <a16:creationId xmlns:a16="http://schemas.microsoft.com/office/drawing/2014/main" id="{1207027E-47E2-4A34-A36D-200D9023118E}"/>
                  </a:ext>
                </a:extLst>
              </p:cNvPr>
              <p:cNvSpPr/>
              <p:nvPr/>
            </p:nvSpPr>
            <p:spPr>
              <a:xfrm>
                <a:off x="5929840" y="7105068"/>
                <a:ext cx="53757" cy="38727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4682" extrusionOk="0">
                    <a:moveTo>
                      <a:pt x="1" y="61"/>
                    </a:moveTo>
                    <a:cubicBezTo>
                      <a:pt x="1" y="91"/>
                      <a:pt x="1" y="122"/>
                      <a:pt x="1" y="182"/>
                    </a:cubicBezTo>
                    <a:lnTo>
                      <a:pt x="31" y="182"/>
                    </a:lnTo>
                    <a:cubicBezTo>
                      <a:pt x="59" y="187"/>
                      <a:pt x="83" y="195"/>
                      <a:pt x="106" y="205"/>
                    </a:cubicBezTo>
                    <a:lnTo>
                      <a:pt x="106" y="205"/>
                    </a:lnTo>
                    <a:cubicBezTo>
                      <a:pt x="64" y="165"/>
                      <a:pt x="28" y="116"/>
                      <a:pt x="1" y="61"/>
                    </a:cubicBezTo>
                    <a:close/>
                    <a:moveTo>
                      <a:pt x="106" y="205"/>
                    </a:moveTo>
                    <a:cubicBezTo>
                      <a:pt x="133" y="231"/>
                      <a:pt x="164" y="253"/>
                      <a:pt x="197" y="269"/>
                    </a:cubicBezTo>
                    <a:lnTo>
                      <a:pt x="197" y="269"/>
                    </a:lnTo>
                    <a:cubicBezTo>
                      <a:pt x="174" y="243"/>
                      <a:pt x="143" y="221"/>
                      <a:pt x="106" y="205"/>
                    </a:cubicBezTo>
                    <a:close/>
                    <a:moveTo>
                      <a:pt x="1186" y="0"/>
                    </a:moveTo>
                    <a:cubicBezTo>
                      <a:pt x="943" y="91"/>
                      <a:pt x="730" y="182"/>
                      <a:pt x="487" y="274"/>
                    </a:cubicBezTo>
                    <a:cubicBezTo>
                      <a:pt x="437" y="295"/>
                      <a:pt x="389" y="305"/>
                      <a:pt x="343" y="305"/>
                    </a:cubicBezTo>
                    <a:cubicBezTo>
                      <a:pt x="291" y="305"/>
                      <a:pt x="242" y="292"/>
                      <a:pt x="197" y="269"/>
                    </a:cubicBezTo>
                    <a:lnTo>
                      <a:pt x="197" y="269"/>
                    </a:lnTo>
                    <a:cubicBezTo>
                      <a:pt x="328" y="417"/>
                      <a:pt x="244" y="696"/>
                      <a:pt x="31" y="790"/>
                    </a:cubicBezTo>
                    <a:cubicBezTo>
                      <a:pt x="335" y="5350"/>
                      <a:pt x="609" y="9879"/>
                      <a:pt x="912" y="14408"/>
                    </a:cubicBezTo>
                    <a:cubicBezTo>
                      <a:pt x="1034" y="14438"/>
                      <a:pt x="1156" y="14468"/>
                      <a:pt x="1247" y="14468"/>
                    </a:cubicBezTo>
                    <a:cubicBezTo>
                      <a:pt x="1399" y="14468"/>
                      <a:pt x="1490" y="14590"/>
                      <a:pt x="1520" y="14681"/>
                    </a:cubicBezTo>
                    <a:cubicBezTo>
                      <a:pt x="1703" y="14590"/>
                      <a:pt x="1855" y="14499"/>
                      <a:pt x="2037" y="14438"/>
                    </a:cubicBezTo>
                    <a:cubicBezTo>
                      <a:pt x="1764" y="9605"/>
                      <a:pt x="1460" y="4803"/>
                      <a:pt x="118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376;p79">
                <a:extLst>
                  <a:ext uri="{FF2B5EF4-FFF2-40B4-BE49-F238E27FC236}">
                    <a16:creationId xmlns:a16="http://schemas.microsoft.com/office/drawing/2014/main" id="{9A5A6313-E592-4633-80F3-E3E958323204}"/>
                  </a:ext>
                </a:extLst>
              </p:cNvPr>
              <p:cNvSpPr/>
              <p:nvPr/>
            </p:nvSpPr>
            <p:spPr>
              <a:xfrm>
                <a:off x="5909793" y="6753087"/>
                <a:ext cx="49748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0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4" y="4347"/>
                      <a:pt x="457" y="8663"/>
                      <a:pt x="730" y="13010"/>
                    </a:cubicBezTo>
                    <a:cubicBezTo>
                      <a:pt x="761" y="12919"/>
                      <a:pt x="791" y="12827"/>
                      <a:pt x="913" y="12797"/>
                    </a:cubicBezTo>
                    <a:cubicBezTo>
                      <a:pt x="1247" y="12645"/>
                      <a:pt x="1551" y="12493"/>
                      <a:pt x="1885" y="12311"/>
                    </a:cubicBezTo>
                    <a:cubicBezTo>
                      <a:pt x="1642" y="8572"/>
                      <a:pt x="1429" y="4803"/>
                      <a:pt x="1247" y="1034"/>
                    </a:cubicBezTo>
                    <a:cubicBezTo>
                      <a:pt x="1247" y="760"/>
                      <a:pt x="1217" y="456"/>
                      <a:pt x="1217" y="183"/>
                    </a:cubicBezTo>
                    <a:cubicBezTo>
                      <a:pt x="1065" y="244"/>
                      <a:pt x="913" y="304"/>
                      <a:pt x="791" y="365"/>
                    </a:cubicBezTo>
                    <a:cubicBezTo>
                      <a:pt x="752" y="382"/>
                      <a:pt x="715" y="389"/>
                      <a:pt x="680" y="389"/>
                    </a:cubicBezTo>
                    <a:cubicBezTo>
                      <a:pt x="527" y="389"/>
                      <a:pt x="421" y="241"/>
                      <a:pt x="396" y="92"/>
                    </a:cubicBezTo>
                    <a:cubicBezTo>
                      <a:pt x="244" y="61"/>
                      <a:pt x="122" y="31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377;p79">
                <a:extLst>
                  <a:ext uri="{FF2B5EF4-FFF2-40B4-BE49-F238E27FC236}">
                    <a16:creationId xmlns:a16="http://schemas.microsoft.com/office/drawing/2014/main" id="{A99D6D8D-0F5D-4D62-9D43-BD15431E2E95}"/>
                  </a:ext>
                </a:extLst>
              </p:cNvPr>
              <p:cNvSpPr/>
              <p:nvPr/>
            </p:nvSpPr>
            <p:spPr>
              <a:xfrm>
                <a:off x="5878535" y="6083257"/>
                <a:ext cx="61750" cy="66022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5030" extrusionOk="0">
                    <a:moveTo>
                      <a:pt x="1065" y="1"/>
                    </a:moveTo>
                    <a:cubicBezTo>
                      <a:pt x="1024" y="1"/>
                      <a:pt x="983" y="4"/>
                      <a:pt x="943" y="14"/>
                    </a:cubicBezTo>
                    <a:cubicBezTo>
                      <a:pt x="608" y="14"/>
                      <a:pt x="335" y="45"/>
                      <a:pt x="0" y="75"/>
                    </a:cubicBezTo>
                    <a:cubicBezTo>
                      <a:pt x="91" y="4634"/>
                      <a:pt x="304" y="9194"/>
                      <a:pt x="578" y="13723"/>
                    </a:cubicBezTo>
                    <a:cubicBezTo>
                      <a:pt x="791" y="13966"/>
                      <a:pt x="1003" y="14239"/>
                      <a:pt x="1216" y="14482"/>
                    </a:cubicBezTo>
                    <a:cubicBezTo>
                      <a:pt x="1428" y="14694"/>
                      <a:pt x="1239" y="14996"/>
                      <a:pt x="1003" y="14996"/>
                    </a:cubicBezTo>
                    <a:cubicBezTo>
                      <a:pt x="933" y="14996"/>
                      <a:pt x="860" y="14970"/>
                      <a:pt x="791" y="14908"/>
                    </a:cubicBezTo>
                    <a:cubicBezTo>
                      <a:pt x="730" y="14847"/>
                      <a:pt x="669" y="14786"/>
                      <a:pt x="639" y="14726"/>
                    </a:cubicBezTo>
                    <a:lnTo>
                      <a:pt x="639" y="14726"/>
                    </a:lnTo>
                    <a:cubicBezTo>
                      <a:pt x="791" y="17522"/>
                      <a:pt x="943" y="20318"/>
                      <a:pt x="1064" y="23054"/>
                    </a:cubicBezTo>
                    <a:cubicBezTo>
                      <a:pt x="1095" y="23601"/>
                      <a:pt x="1125" y="24148"/>
                      <a:pt x="1155" y="24695"/>
                    </a:cubicBezTo>
                    <a:cubicBezTo>
                      <a:pt x="1338" y="24787"/>
                      <a:pt x="1550" y="24878"/>
                      <a:pt x="1733" y="24939"/>
                    </a:cubicBezTo>
                    <a:cubicBezTo>
                      <a:pt x="1824" y="24939"/>
                      <a:pt x="1854" y="24999"/>
                      <a:pt x="1885" y="25030"/>
                    </a:cubicBezTo>
                    <a:cubicBezTo>
                      <a:pt x="2037" y="24939"/>
                      <a:pt x="2189" y="24847"/>
                      <a:pt x="2341" y="24756"/>
                    </a:cubicBezTo>
                    <a:cubicBezTo>
                      <a:pt x="2158" y="21109"/>
                      <a:pt x="1946" y="17431"/>
                      <a:pt x="1763" y="13723"/>
                    </a:cubicBezTo>
                    <a:cubicBezTo>
                      <a:pt x="1550" y="13814"/>
                      <a:pt x="1338" y="13875"/>
                      <a:pt x="1095" y="13905"/>
                    </a:cubicBezTo>
                    <a:cubicBezTo>
                      <a:pt x="1064" y="13912"/>
                      <a:pt x="1034" y="13915"/>
                      <a:pt x="1006" y="13915"/>
                    </a:cubicBezTo>
                    <a:cubicBezTo>
                      <a:pt x="646" y="13915"/>
                      <a:pt x="517" y="13408"/>
                      <a:pt x="912" y="13267"/>
                    </a:cubicBezTo>
                    <a:cubicBezTo>
                      <a:pt x="1186" y="13145"/>
                      <a:pt x="1459" y="12993"/>
                      <a:pt x="1733" y="12811"/>
                    </a:cubicBezTo>
                    <a:cubicBezTo>
                      <a:pt x="1520" y="8525"/>
                      <a:pt x="1368" y="4270"/>
                      <a:pt x="1338" y="14"/>
                    </a:cubicBezTo>
                    <a:cubicBezTo>
                      <a:pt x="1236" y="14"/>
                      <a:pt x="1149" y="1"/>
                      <a:pt x="106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378;p79">
                <a:extLst>
                  <a:ext uri="{FF2B5EF4-FFF2-40B4-BE49-F238E27FC236}">
                    <a16:creationId xmlns:a16="http://schemas.microsoft.com/office/drawing/2014/main" id="{7B844ABF-235E-45D8-BBAD-E01016AA1EC8}"/>
                  </a:ext>
                </a:extLst>
              </p:cNvPr>
              <p:cNvSpPr/>
              <p:nvPr/>
            </p:nvSpPr>
            <p:spPr>
              <a:xfrm>
                <a:off x="5956296" y="7505136"/>
                <a:ext cx="49748" cy="390493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4804" extrusionOk="0">
                    <a:moveTo>
                      <a:pt x="1095" y="1"/>
                    </a:moveTo>
                    <a:cubicBezTo>
                      <a:pt x="761" y="92"/>
                      <a:pt x="426" y="213"/>
                      <a:pt x="92" y="274"/>
                    </a:cubicBezTo>
                    <a:cubicBezTo>
                      <a:pt x="82" y="284"/>
                      <a:pt x="72" y="288"/>
                      <a:pt x="61" y="288"/>
                    </a:cubicBezTo>
                    <a:cubicBezTo>
                      <a:pt x="41" y="288"/>
                      <a:pt x="21" y="274"/>
                      <a:pt x="1" y="274"/>
                    </a:cubicBezTo>
                    <a:lnTo>
                      <a:pt x="1" y="274"/>
                    </a:lnTo>
                    <a:cubicBezTo>
                      <a:pt x="213" y="3526"/>
                      <a:pt x="426" y="6809"/>
                      <a:pt x="609" y="10061"/>
                    </a:cubicBezTo>
                    <a:cubicBezTo>
                      <a:pt x="821" y="10183"/>
                      <a:pt x="852" y="10457"/>
                      <a:pt x="639" y="10578"/>
                    </a:cubicBezTo>
                    <a:cubicBezTo>
                      <a:pt x="730" y="11976"/>
                      <a:pt x="791" y="13375"/>
                      <a:pt x="882" y="14742"/>
                    </a:cubicBezTo>
                    <a:lnTo>
                      <a:pt x="913" y="14742"/>
                    </a:lnTo>
                    <a:cubicBezTo>
                      <a:pt x="913" y="14742"/>
                      <a:pt x="1277" y="14803"/>
                      <a:pt x="1885" y="14803"/>
                    </a:cubicBezTo>
                    <a:cubicBezTo>
                      <a:pt x="1794" y="13162"/>
                      <a:pt x="1733" y="11551"/>
                      <a:pt x="1642" y="9909"/>
                    </a:cubicBezTo>
                    <a:cubicBezTo>
                      <a:pt x="1551" y="9909"/>
                      <a:pt x="1460" y="9940"/>
                      <a:pt x="1338" y="9940"/>
                    </a:cubicBezTo>
                    <a:cubicBezTo>
                      <a:pt x="1125" y="9940"/>
                      <a:pt x="1004" y="9636"/>
                      <a:pt x="1156" y="9484"/>
                    </a:cubicBezTo>
                    <a:cubicBezTo>
                      <a:pt x="1308" y="9362"/>
                      <a:pt x="1460" y="9271"/>
                      <a:pt x="1612" y="9180"/>
                    </a:cubicBezTo>
                    <a:cubicBezTo>
                      <a:pt x="1429" y="6110"/>
                      <a:pt x="1277" y="3070"/>
                      <a:pt x="109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379;p79">
                <a:extLst>
                  <a:ext uri="{FF2B5EF4-FFF2-40B4-BE49-F238E27FC236}">
                    <a16:creationId xmlns:a16="http://schemas.microsoft.com/office/drawing/2014/main" id="{839D673E-F8E2-43E0-A706-7DCD0D8D38D3}"/>
                  </a:ext>
                </a:extLst>
              </p:cNvPr>
              <p:cNvSpPr/>
              <p:nvPr/>
            </p:nvSpPr>
            <p:spPr>
              <a:xfrm>
                <a:off x="5450376" y="6246375"/>
                <a:ext cx="459443" cy="506738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19211" extrusionOk="0">
                    <a:moveTo>
                      <a:pt x="700" y="0"/>
                    </a:moveTo>
                    <a:cubicBezTo>
                      <a:pt x="457" y="244"/>
                      <a:pt x="214" y="487"/>
                      <a:pt x="1" y="730"/>
                    </a:cubicBezTo>
                    <a:cubicBezTo>
                      <a:pt x="2038" y="4104"/>
                      <a:pt x="4348" y="7265"/>
                      <a:pt x="6962" y="10244"/>
                    </a:cubicBezTo>
                    <a:cubicBezTo>
                      <a:pt x="9424" y="13071"/>
                      <a:pt x="13436" y="18207"/>
                      <a:pt x="17418" y="19210"/>
                    </a:cubicBezTo>
                    <a:cubicBezTo>
                      <a:pt x="17418" y="18967"/>
                      <a:pt x="17387" y="18755"/>
                      <a:pt x="17387" y="18511"/>
                    </a:cubicBezTo>
                    <a:cubicBezTo>
                      <a:pt x="13679" y="17113"/>
                      <a:pt x="10062" y="12341"/>
                      <a:pt x="7600" y="9605"/>
                    </a:cubicBezTo>
                    <a:cubicBezTo>
                      <a:pt x="4955" y="6627"/>
                      <a:pt x="2706" y="3405"/>
                      <a:pt x="70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380;p79">
                <a:extLst>
                  <a:ext uri="{FF2B5EF4-FFF2-40B4-BE49-F238E27FC236}">
                    <a16:creationId xmlns:a16="http://schemas.microsoft.com/office/drawing/2014/main" id="{37F9BDD9-4853-4AC4-B2E1-5DD9FD172EEF}"/>
                  </a:ext>
                </a:extLst>
              </p:cNvPr>
              <p:cNvSpPr/>
              <p:nvPr/>
            </p:nvSpPr>
            <p:spPr>
              <a:xfrm>
                <a:off x="5909001" y="6734649"/>
                <a:ext cx="19256" cy="2086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91" extrusionOk="0">
                    <a:moveTo>
                      <a:pt x="0" y="0"/>
                    </a:moveTo>
                    <a:cubicBezTo>
                      <a:pt x="0" y="244"/>
                      <a:pt x="31" y="487"/>
                      <a:pt x="31" y="699"/>
                    </a:cubicBezTo>
                    <a:cubicBezTo>
                      <a:pt x="152" y="730"/>
                      <a:pt x="304" y="760"/>
                      <a:pt x="426" y="791"/>
                    </a:cubicBezTo>
                    <a:cubicBezTo>
                      <a:pt x="395" y="669"/>
                      <a:pt x="426" y="517"/>
                      <a:pt x="547" y="456"/>
                    </a:cubicBezTo>
                    <a:cubicBezTo>
                      <a:pt x="608" y="426"/>
                      <a:pt x="669" y="365"/>
                      <a:pt x="730" y="335"/>
                    </a:cubicBezTo>
                    <a:cubicBezTo>
                      <a:pt x="699" y="304"/>
                      <a:pt x="669" y="274"/>
                      <a:pt x="578" y="244"/>
                    </a:cubicBezTo>
                    <a:cubicBezTo>
                      <a:pt x="395" y="183"/>
                      <a:pt x="183" y="92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381;p79">
                <a:extLst>
                  <a:ext uri="{FF2B5EF4-FFF2-40B4-BE49-F238E27FC236}">
                    <a16:creationId xmlns:a16="http://schemas.microsoft.com/office/drawing/2014/main" id="{FEBA616C-5233-40BE-AC81-0D90225D524A}"/>
                  </a:ext>
                </a:extLst>
              </p:cNvPr>
              <p:cNvSpPr/>
              <p:nvPr/>
            </p:nvSpPr>
            <p:spPr>
              <a:xfrm>
                <a:off x="5302055" y="6623204"/>
                <a:ext cx="628602" cy="504338"/>
              </a:xfrm>
              <a:custGeom>
                <a:avLst/>
                <a:gdLst/>
                <a:ahLst/>
                <a:cxnLst/>
                <a:rect l="l" t="t" r="r" b="b"/>
                <a:pathLst>
                  <a:path w="23831" h="19120" extrusionOk="0">
                    <a:moveTo>
                      <a:pt x="183" y="0"/>
                    </a:moveTo>
                    <a:cubicBezTo>
                      <a:pt x="92" y="517"/>
                      <a:pt x="62" y="1064"/>
                      <a:pt x="1" y="1611"/>
                    </a:cubicBezTo>
                    <a:cubicBezTo>
                      <a:pt x="6445" y="9301"/>
                      <a:pt x="13952" y="17235"/>
                      <a:pt x="23649" y="19119"/>
                    </a:cubicBezTo>
                    <a:cubicBezTo>
                      <a:pt x="23709" y="19119"/>
                      <a:pt x="23770" y="19089"/>
                      <a:pt x="23831" y="19058"/>
                    </a:cubicBezTo>
                    <a:cubicBezTo>
                      <a:pt x="23831" y="18846"/>
                      <a:pt x="23801" y="18663"/>
                      <a:pt x="23801" y="18450"/>
                    </a:cubicBezTo>
                    <a:cubicBezTo>
                      <a:pt x="13527" y="16262"/>
                      <a:pt x="6931" y="7599"/>
                      <a:pt x="18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382;p79">
                <a:extLst>
                  <a:ext uri="{FF2B5EF4-FFF2-40B4-BE49-F238E27FC236}">
                    <a16:creationId xmlns:a16="http://schemas.microsoft.com/office/drawing/2014/main" id="{8F29624F-4F3A-4BB7-B7D5-5DB37DA92D75}"/>
                  </a:ext>
                </a:extLst>
              </p:cNvPr>
              <p:cNvSpPr/>
              <p:nvPr/>
            </p:nvSpPr>
            <p:spPr>
              <a:xfrm>
                <a:off x="5929840" y="7109869"/>
                <a:ext cx="10445" cy="1606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9" extrusionOk="0">
                    <a:moveTo>
                      <a:pt x="1" y="0"/>
                    </a:moveTo>
                    <a:cubicBezTo>
                      <a:pt x="1" y="213"/>
                      <a:pt x="31" y="396"/>
                      <a:pt x="31" y="608"/>
                    </a:cubicBezTo>
                    <a:cubicBezTo>
                      <a:pt x="305" y="517"/>
                      <a:pt x="396" y="61"/>
                      <a:pt x="3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3383;p79">
                <a:extLst>
                  <a:ext uri="{FF2B5EF4-FFF2-40B4-BE49-F238E27FC236}">
                    <a16:creationId xmlns:a16="http://schemas.microsoft.com/office/drawing/2014/main" id="{420AE320-9D2A-4942-987E-DB130BE86F2F}"/>
                  </a:ext>
                </a:extLst>
              </p:cNvPr>
              <p:cNvSpPr/>
              <p:nvPr/>
            </p:nvSpPr>
            <p:spPr>
              <a:xfrm>
                <a:off x="5313292" y="7041710"/>
                <a:ext cx="642239" cy="460235"/>
              </a:xfrm>
              <a:custGeom>
                <a:avLst/>
                <a:gdLst/>
                <a:ahLst/>
                <a:cxnLst/>
                <a:rect l="l" t="t" r="r" b="b"/>
                <a:pathLst>
                  <a:path w="24348" h="17448" extrusionOk="0">
                    <a:moveTo>
                      <a:pt x="0" y="1"/>
                    </a:moveTo>
                    <a:cubicBezTo>
                      <a:pt x="61" y="670"/>
                      <a:pt x="122" y="1369"/>
                      <a:pt x="213" y="2068"/>
                    </a:cubicBezTo>
                    <a:cubicBezTo>
                      <a:pt x="6627" y="9606"/>
                      <a:pt x="14803" y="17418"/>
                      <a:pt x="24226" y="17448"/>
                    </a:cubicBezTo>
                    <a:cubicBezTo>
                      <a:pt x="24256" y="17418"/>
                      <a:pt x="24256" y="17387"/>
                      <a:pt x="24286" y="17387"/>
                    </a:cubicBezTo>
                    <a:cubicBezTo>
                      <a:pt x="24286" y="17357"/>
                      <a:pt x="24317" y="17357"/>
                      <a:pt x="24347" y="17357"/>
                    </a:cubicBezTo>
                    <a:cubicBezTo>
                      <a:pt x="24317" y="17174"/>
                      <a:pt x="24317" y="16992"/>
                      <a:pt x="24317" y="16810"/>
                    </a:cubicBezTo>
                    <a:cubicBezTo>
                      <a:pt x="14286" y="15776"/>
                      <a:pt x="6444" y="778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3384;p79">
                <a:extLst>
                  <a:ext uri="{FF2B5EF4-FFF2-40B4-BE49-F238E27FC236}">
                    <a16:creationId xmlns:a16="http://schemas.microsoft.com/office/drawing/2014/main" id="{A4A78822-3FA0-4CFA-B57E-12637FF6FC72}"/>
                  </a:ext>
                </a:extLst>
              </p:cNvPr>
              <p:cNvSpPr/>
              <p:nvPr/>
            </p:nvSpPr>
            <p:spPr>
              <a:xfrm>
                <a:off x="5953896" y="7485089"/>
                <a:ext cx="16064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83"/>
                      <a:pt x="31" y="365"/>
                      <a:pt x="61" y="548"/>
                    </a:cubicBezTo>
                    <a:cubicBezTo>
                      <a:pt x="244" y="457"/>
                      <a:pt x="426" y="365"/>
                      <a:pt x="608" y="274"/>
                    </a:cubicBezTo>
                    <a:cubicBezTo>
                      <a:pt x="578" y="183"/>
                      <a:pt x="487" y="61"/>
                      <a:pt x="335" y="61"/>
                    </a:cubicBezTo>
                    <a:cubicBezTo>
                      <a:pt x="244" y="6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3385;p79">
                <a:extLst>
                  <a:ext uri="{FF2B5EF4-FFF2-40B4-BE49-F238E27FC236}">
                    <a16:creationId xmlns:a16="http://schemas.microsoft.com/office/drawing/2014/main" id="{4DB008BB-43B2-4C8D-8D3E-CED9EB536557}"/>
                  </a:ext>
                </a:extLst>
              </p:cNvPr>
              <p:cNvSpPr/>
              <p:nvPr/>
            </p:nvSpPr>
            <p:spPr>
              <a:xfrm>
                <a:off x="5464831" y="7570077"/>
                <a:ext cx="508321" cy="228904"/>
              </a:xfrm>
              <a:custGeom>
                <a:avLst/>
                <a:gdLst/>
                <a:ahLst/>
                <a:cxnLst/>
                <a:rect l="l" t="t" r="r" b="b"/>
                <a:pathLst>
                  <a:path w="19271" h="867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38" y="943"/>
                      <a:pt x="1307" y="1824"/>
                      <a:pt x="1976" y="2645"/>
                    </a:cubicBezTo>
                    <a:cubicBezTo>
                      <a:pt x="5699" y="5569"/>
                      <a:pt x="11046" y="8677"/>
                      <a:pt x="16022" y="8677"/>
                    </a:cubicBezTo>
                    <a:cubicBezTo>
                      <a:pt x="17099" y="8677"/>
                      <a:pt x="18158" y="8532"/>
                      <a:pt x="19180" y="8207"/>
                    </a:cubicBezTo>
                    <a:cubicBezTo>
                      <a:pt x="19241" y="8177"/>
                      <a:pt x="19241" y="8147"/>
                      <a:pt x="19271" y="8116"/>
                    </a:cubicBezTo>
                    <a:cubicBezTo>
                      <a:pt x="19271" y="7964"/>
                      <a:pt x="19271" y="7782"/>
                      <a:pt x="19241" y="7599"/>
                    </a:cubicBezTo>
                    <a:cubicBezTo>
                      <a:pt x="19198" y="7578"/>
                      <a:pt x="19155" y="7556"/>
                      <a:pt x="19090" y="7556"/>
                    </a:cubicBezTo>
                    <a:cubicBezTo>
                      <a:pt x="19063" y="7556"/>
                      <a:pt x="19033" y="7560"/>
                      <a:pt x="18997" y="7569"/>
                    </a:cubicBezTo>
                    <a:cubicBezTo>
                      <a:pt x="18043" y="7756"/>
                      <a:pt x="17094" y="7845"/>
                      <a:pt x="16152" y="7845"/>
                    </a:cubicBezTo>
                    <a:cubicBezTo>
                      <a:pt x="10367" y="7845"/>
                      <a:pt x="4835" y="4496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3386;p79">
                <a:extLst>
                  <a:ext uri="{FF2B5EF4-FFF2-40B4-BE49-F238E27FC236}">
                    <a16:creationId xmlns:a16="http://schemas.microsoft.com/office/drawing/2014/main" id="{0821F4A8-E747-4C5C-B1B3-6D5E6997EA56}"/>
                  </a:ext>
                </a:extLst>
              </p:cNvPr>
              <p:cNvSpPr/>
              <p:nvPr/>
            </p:nvSpPr>
            <p:spPr>
              <a:xfrm>
                <a:off x="5972334" y="7770520"/>
                <a:ext cx="5645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18" extrusionOk="0">
                    <a:moveTo>
                      <a:pt x="1" y="0"/>
                    </a:moveTo>
                    <a:cubicBezTo>
                      <a:pt x="31" y="183"/>
                      <a:pt x="31" y="365"/>
                      <a:pt x="31" y="517"/>
                    </a:cubicBezTo>
                    <a:cubicBezTo>
                      <a:pt x="213" y="396"/>
                      <a:pt x="213" y="122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3387;p79">
                <a:extLst>
                  <a:ext uri="{FF2B5EF4-FFF2-40B4-BE49-F238E27FC236}">
                    <a16:creationId xmlns:a16="http://schemas.microsoft.com/office/drawing/2014/main" id="{38F0E1E6-747D-4278-B999-E73BC52B9A57}"/>
                  </a:ext>
                </a:extLst>
              </p:cNvPr>
              <p:cNvSpPr/>
              <p:nvPr/>
            </p:nvSpPr>
            <p:spPr>
              <a:xfrm>
                <a:off x="5650819" y="6125303"/>
                <a:ext cx="244572" cy="347181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13162" extrusionOk="0">
                    <a:moveTo>
                      <a:pt x="1034" y="1"/>
                    </a:moveTo>
                    <a:cubicBezTo>
                      <a:pt x="670" y="92"/>
                      <a:pt x="335" y="213"/>
                      <a:pt x="1" y="335"/>
                    </a:cubicBezTo>
                    <a:cubicBezTo>
                      <a:pt x="2311" y="5107"/>
                      <a:pt x="5351" y="9484"/>
                      <a:pt x="9272" y="13162"/>
                    </a:cubicBezTo>
                    <a:lnTo>
                      <a:pt x="9211" y="12159"/>
                    </a:lnTo>
                    <a:cubicBezTo>
                      <a:pt x="5746" y="8451"/>
                      <a:pt x="3101" y="4378"/>
                      <a:pt x="103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3388;p79">
                <a:extLst>
                  <a:ext uri="{FF2B5EF4-FFF2-40B4-BE49-F238E27FC236}">
                    <a16:creationId xmlns:a16="http://schemas.microsoft.com/office/drawing/2014/main" id="{AC45F03B-8371-4FBE-87FA-39D57FFBCE39}"/>
                  </a:ext>
                </a:extLst>
              </p:cNvPr>
              <p:cNvSpPr/>
              <p:nvPr/>
            </p:nvSpPr>
            <p:spPr>
              <a:xfrm>
                <a:off x="5893755" y="6445209"/>
                <a:ext cx="22447" cy="33631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275" extrusionOk="0">
                    <a:moveTo>
                      <a:pt x="1" y="1"/>
                    </a:moveTo>
                    <a:cubicBezTo>
                      <a:pt x="1" y="365"/>
                      <a:pt x="31" y="669"/>
                      <a:pt x="62" y="1004"/>
                    </a:cubicBezTo>
                    <a:cubicBezTo>
                      <a:pt x="92" y="1064"/>
                      <a:pt x="153" y="1125"/>
                      <a:pt x="214" y="1186"/>
                    </a:cubicBezTo>
                    <a:cubicBezTo>
                      <a:pt x="276" y="1248"/>
                      <a:pt x="346" y="1274"/>
                      <a:pt x="413" y="1274"/>
                    </a:cubicBezTo>
                    <a:cubicBezTo>
                      <a:pt x="644" y="1274"/>
                      <a:pt x="851" y="972"/>
                      <a:pt x="639" y="760"/>
                    </a:cubicBezTo>
                    <a:cubicBezTo>
                      <a:pt x="426" y="517"/>
                      <a:pt x="214" y="24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3389;p79">
                <a:extLst>
                  <a:ext uri="{FF2B5EF4-FFF2-40B4-BE49-F238E27FC236}">
                    <a16:creationId xmlns:a16="http://schemas.microsoft.com/office/drawing/2014/main" id="{9B2C9B48-9D96-4ADB-B65E-4C02B50B64B7}"/>
                  </a:ext>
                </a:extLst>
              </p:cNvPr>
              <p:cNvSpPr/>
              <p:nvPr/>
            </p:nvSpPr>
            <p:spPr>
              <a:xfrm>
                <a:off x="5924221" y="6296888"/>
                <a:ext cx="119490" cy="149138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5654" extrusionOk="0">
                    <a:moveTo>
                      <a:pt x="4135" y="0"/>
                    </a:moveTo>
                    <a:cubicBezTo>
                      <a:pt x="2980" y="1642"/>
                      <a:pt x="1460" y="3709"/>
                      <a:pt x="1" y="4712"/>
                    </a:cubicBezTo>
                    <a:cubicBezTo>
                      <a:pt x="31" y="5016"/>
                      <a:pt x="31" y="5350"/>
                      <a:pt x="31" y="5654"/>
                    </a:cubicBezTo>
                    <a:cubicBezTo>
                      <a:pt x="1673" y="5046"/>
                      <a:pt x="3192" y="3313"/>
                      <a:pt x="4530" y="1490"/>
                    </a:cubicBezTo>
                    <a:cubicBezTo>
                      <a:pt x="4378" y="1003"/>
                      <a:pt x="4256" y="487"/>
                      <a:pt x="41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390;p79">
                <a:extLst>
                  <a:ext uri="{FF2B5EF4-FFF2-40B4-BE49-F238E27FC236}">
                    <a16:creationId xmlns:a16="http://schemas.microsoft.com/office/drawing/2014/main" id="{E782E4CE-A271-41EB-9587-4B123FDE5431}"/>
                  </a:ext>
                </a:extLst>
              </p:cNvPr>
              <p:cNvSpPr/>
              <p:nvPr/>
            </p:nvSpPr>
            <p:spPr>
              <a:xfrm>
                <a:off x="6032475" y="6136539"/>
                <a:ext cx="132310" cy="19965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7569" extrusionOk="0">
                    <a:moveTo>
                      <a:pt x="4013" y="0"/>
                    </a:moveTo>
                    <a:cubicBezTo>
                      <a:pt x="3101" y="1520"/>
                      <a:pt x="2128" y="3009"/>
                      <a:pt x="1125" y="4468"/>
                    </a:cubicBezTo>
                    <a:cubicBezTo>
                      <a:pt x="821" y="4894"/>
                      <a:pt x="456" y="5471"/>
                      <a:pt x="0" y="6079"/>
                    </a:cubicBezTo>
                    <a:cubicBezTo>
                      <a:pt x="152" y="6566"/>
                      <a:pt x="274" y="7052"/>
                      <a:pt x="426" y="7569"/>
                    </a:cubicBezTo>
                    <a:cubicBezTo>
                      <a:pt x="1429" y="6171"/>
                      <a:pt x="2310" y="4742"/>
                      <a:pt x="3009" y="3739"/>
                    </a:cubicBezTo>
                    <a:cubicBezTo>
                      <a:pt x="3709" y="2736"/>
                      <a:pt x="4377" y="1702"/>
                      <a:pt x="5016" y="669"/>
                    </a:cubicBezTo>
                    <a:cubicBezTo>
                      <a:pt x="4681" y="426"/>
                      <a:pt x="4347" y="213"/>
                      <a:pt x="401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391;p79">
                <a:extLst>
                  <a:ext uri="{FF2B5EF4-FFF2-40B4-BE49-F238E27FC236}">
                    <a16:creationId xmlns:a16="http://schemas.microsoft.com/office/drawing/2014/main" id="{90E2910F-7105-42A8-A02B-3B93A324EDC6}"/>
                  </a:ext>
                </a:extLst>
              </p:cNvPr>
              <p:cNvSpPr/>
              <p:nvPr/>
            </p:nvSpPr>
            <p:spPr>
              <a:xfrm>
                <a:off x="5891909" y="6421153"/>
                <a:ext cx="33157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30" extrusionOk="0">
                    <a:moveTo>
                      <a:pt x="1226" y="1"/>
                    </a:moveTo>
                    <a:cubicBezTo>
                      <a:pt x="952" y="183"/>
                      <a:pt x="679" y="335"/>
                      <a:pt x="405" y="457"/>
                    </a:cubicBezTo>
                    <a:cubicBezTo>
                      <a:pt x="1" y="601"/>
                      <a:pt x="145" y="1130"/>
                      <a:pt x="526" y="1130"/>
                    </a:cubicBezTo>
                    <a:cubicBezTo>
                      <a:pt x="546" y="1130"/>
                      <a:pt x="566" y="1128"/>
                      <a:pt x="588" y="1125"/>
                    </a:cubicBezTo>
                    <a:cubicBezTo>
                      <a:pt x="831" y="1095"/>
                      <a:pt x="1043" y="1004"/>
                      <a:pt x="1256" y="943"/>
                    </a:cubicBezTo>
                    <a:cubicBezTo>
                      <a:pt x="1256" y="609"/>
                      <a:pt x="1226" y="305"/>
                      <a:pt x="1226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392;p79">
                <a:extLst>
                  <a:ext uri="{FF2B5EF4-FFF2-40B4-BE49-F238E27FC236}">
                    <a16:creationId xmlns:a16="http://schemas.microsoft.com/office/drawing/2014/main" id="{06772ECE-8DB1-4499-B91D-3269B8D5F921}"/>
                  </a:ext>
                </a:extLst>
              </p:cNvPr>
              <p:cNvSpPr/>
              <p:nvPr/>
            </p:nvSpPr>
            <p:spPr>
              <a:xfrm>
                <a:off x="5940259" y="6616795"/>
                <a:ext cx="171612" cy="14193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5381" extrusionOk="0">
                    <a:moveTo>
                      <a:pt x="6232" y="0"/>
                    </a:moveTo>
                    <a:cubicBezTo>
                      <a:pt x="4408" y="1672"/>
                      <a:pt x="2341" y="3222"/>
                      <a:pt x="1" y="4529"/>
                    </a:cubicBezTo>
                    <a:cubicBezTo>
                      <a:pt x="31" y="4803"/>
                      <a:pt x="31" y="5076"/>
                      <a:pt x="62" y="5380"/>
                    </a:cubicBezTo>
                    <a:cubicBezTo>
                      <a:pt x="2402" y="4468"/>
                      <a:pt x="4530" y="3161"/>
                      <a:pt x="6505" y="1550"/>
                    </a:cubicBezTo>
                    <a:cubicBezTo>
                      <a:pt x="6414" y="1003"/>
                      <a:pt x="6323" y="517"/>
                      <a:pt x="623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393;p79">
                <a:extLst>
                  <a:ext uri="{FF2B5EF4-FFF2-40B4-BE49-F238E27FC236}">
                    <a16:creationId xmlns:a16="http://schemas.microsoft.com/office/drawing/2014/main" id="{62136739-CF97-4BD7-B7F9-7B1B900E5EA9}"/>
                  </a:ext>
                </a:extLst>
              </p:cNvPr>
              <p:cNvSpPr/>
              <p:nvPr/>
            </p:nvSpPr>
            <p:spPr>
              <a:xfrm>
                <a:off x="6104617" y="6342574"/>
                <a:ext cx="239771" cy="315132"/>
              </a:xfrm>
              <a:custGeom>
                <a:avLst/>
                <a:gdLst/>
                <a:ahLst/>
                <a:cxnLst/>
                <a:rect l="l" t="t" r="r" b="b"/>
                <a:pathLst>
                  <a:path w="9090" h="11947" extrusionOk="0">
                    <a:moveTo>
                      <a:pt x="8421" y="1"/>
                    </a:moveTo>
                    <a:cubicBezTo>
                      <a:pt x="5989" y="3861"/>
                      <a:pt x="3314" y="7387"/>
                      <a:pt x="1" y="10396"/>
                    </a:cubicBezTo>
                    <a:cubicBezTo>
                      <a:pt x="92" y="10913"/>
                      <a:pt x="183" y="11430"/>
                      <a:pt x="274" y="11946"/>
                    </a:cubicBezTo>
                    <a:cubicBezTo>
                      <a:pt x="3800" y="9059"/>
                      <a:pt x="6718" y="5259"/>
                      <a:pt x="9089" y="1308"/>
                    </a:cubicBezTo>
                    <a:cubicBezTo>
                      <a:pt x="8876" y="852"/>
                      <a:pt x="8664" y="426"/>
                      <a:pt x="842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394;p79">
                <a:extLst>
                  <a:ext uri="{FF2B5EF4-FFF2-40B4-BE49-F238E27FC236}">
                    <a16:creationId xmlns:a16="http://schemas.microsoft.com/office/drawing/2014/main" id="{A3E0F403-6E14-41FB-A950-D56D56E2F16D}"/>
                  </a:ext>
                </a:extLst>
              </p:cNvPr>
              <p:cNvSpPr/>
              <p:nvPr/>
            </p:nvSpPr>
            <p:spPr>
              <a:xfrm>
                <a:off x="5920212" y="6736258"/>
                <a:ext cx="21682" cy="2711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28" extrusionOk="0">
                    <a:moveTo>
                      <a:pt x="761" y="0"/>
                    </a:moveTo>
                    <a:cubicBezTo>
                      <a:pt x="609" y="91"/>
                      <a:pt x="457" y="183"/>
                      <a:pt x="305" y="274"/>
                    </a:cubicBezTo>
                    <a:cubicBezTo>
                      <a:pt x="417" y="441"/>
                      <a:pt x="323" y="737"/>
                      <a:pt x="72" y="737"/>
                    </a:cubicBezTo>
                    <a:cubicBezTo>
                      <a:pt x="49" y="737"/>
                      <a:pt x="26" y="735"/>
                      <a:pt x="1" y="730"/>
                    </a:cubicBezTo>
                    <a:lnTo>
                      <a:pt x="1" y="730"/>
                    </a:lnTo>
                    <a:cubicBezTo>
                      <a:pt x="26" y="879"/>
                      <a:pt x="132" y="1027"/>
                      <a:pt x="285" y="1027"/>
                    </a:cubicBezTo>
                    <a:cubicBezTo>
                      <a:pt x="320" y="1027"/>
                      <a:pt x="357" y="1020"/>
                      <a:pt x="396" y="1003"/>
                    </a:cubicBezTo>
                    <a:cubicBezTo>
                      <a:pt x="548" y="942"/>
                      <a:pt x="670" y="882"/>
                      <a:pt x="822" y="851"/>
                    </a:cubicBezTo>
                    <a:cubicBezTo>
                      <a:pt x="791" y="547"/>
                      <a:pt x="791" y="274"/>
                      <a:pt x="7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395;p79">
                <a:extLst>
                  <a:ext uri="{FF2B5EF4-FFF2-40B4-BE49-F238E27FC236}">
                    <a16:creationId xmlns:a16="http://schemas.microsoft.com/office/drawing/2014/main" id="{203EDE1D-6AFB-4C56-AE69-B5E0218E1A0B}"/>
                  </a:ext>
                </a:extLst>
              </p:cNvPr>
              <p:cNvSpPr/>
              <p:nvPr/>
            </p:nvSpPr>
            <p:spPr>
              <a:xfrm>
                <a:off x="5919421" y="6743459"/>
                <a:ext cx="11791" cy="1223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64" extrusionOk="0">
                    <a:moveTo>
                      <a:pt x="335" y="1"/>
                    </a:moveTo>
                    <a:lnTo>
                      <a:pt x="335" y="1"/>
                    </a:lnTo>
                    <a:cubicBezTo>
                      <a:pt x="274" y="31"/>
                      <a:pt x="213" y="92"/>
                      <a:pt x="152" y="92"/>
                    </a:cubicBezTo>
                    <a:cubicBezTo>
                      <a:pt x="31" y="183"/>
                      <a:pt x="0" y="335"/>
                      <a:pt x="31" y="457"/>
                    </a:cubicBezTo>
                    <a:cubicBezTo>
                      <a:pt x="56" y="462"/>
                      <a:pt x="79" y="464"/>
                      <a:pt x="102" y="464"/>
                    </a:cubicBezTo>
                    <a:cubicBezTo>
                      <a:pt x="353" y="464"/>
                      <a:pt x="447" y="168"/>
                      <a:pt x="33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396;p79">
                <a:extLst>
                  <a:ext uri="{FF2B5EF4-FFF2-40B4-BE49-F238E27FC236}">
                    <a16:creationId xmlns:a16="http://schemas.microsoft.com/office/drawing/2014/main" id="{DF74AE4A-A2DD-44F9-827D-5E7A9E3FDCC4}"/>
                  </a:ext>
                </a:extLst>
              </p:cNvPr>
              <p:cNvSpPr/>
              <p:nvPr/>
            </p:nvSpPr>
            <p:spPr>
              <a:xfrm>
                <a:off x="5927439" y="7096232"/>
                <a:ext cx="24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6" extrusionOk="0">
                    <a:moveTo>
                      <a:pt x="61" y="1"/>
                    </a:moveTo>
                    <a:cubicBezTo>
                      <a:pt x="0" y="122"/>
                      <a:pt x="31" y="274"/>
                      <a:pt x="92" y="396"/>
                    </a:cubicBezTo>
                    <a:cubicBezTo>
                      <a:pt x="92" y="274"/>
                      <a:pt x="61" y="122"/>
                      <a:pt x="6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397;p79">
                <a:extLst>
                  <a:ext uri="{FF2B5EF4-FFF2-40B4-BE49-F238E27FC236}">
                    <a16:creationId xmlns:a16="http://schemas.microsoft.com/office/drawing/2014/main" id="{D3C6201A-CCCD-48AC-9A02-62452AF72FA8}"/>
                  </a:ext>
                </a:extLst>
              </p:cNvPr>
              <p:cNvSpPr/>
              <p:nvPr/>
            </p:nvSpPr>
            <p:spPr>
              <a:xfrm>
                <a:off x="5959514" y="6978377"/>
                <a:ext cx="184431" cy="12671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4804" extrusionOk="0">
                    <a:moveTo>
                      <a:pt x="6930" y="1"/>
                    </a:moveTo>
                    <a:cubicBezTo>
                      <a:pt x="4742" y="1399"/>
                      <a:pt x="2432" y="2645"/>
                      <a:pt x="0" y="3770"/>
                    </a:cubicBezTo>
                    <a:cubicBezTo>
                      <a:pt x="0" y="4134"/>
                      <a:pt x="31" y="4469"/>
                      <a:pt x="61" y="4803"/>
                    </a:cubicBezTo>
                    <a:cubicBezTo>
                      <a:pt x="2462" y="3800"/>
                      <a:pt x="4772" y="2615"/>
                      <a:pt x="6991" y="1308"/>
                    </a:cubicBezTo>
                    <a:cubicBezTo>
                      <a:pt x="6961" y="882"/>
                      <a:pt x="6961" y="426"/>
                      <a:pt x="693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398;p79">
                <a:extLst>
                  <a:ext uri="{FF2B5EF4-FFF2-40B4-BE49-F238E27FC236}">
                    <a16:creationId xmlns:a16="http://schemas.microsoft.com/office/drawing/2014/main" id="{6563FC40-56D4-4EF2-90D2-D43E21C22855}"/>
                  </a:ext>
                </a:extLst>
              </p:cNvPr>
              <p:cNvSpPr/>
              <p:nvPr/>
            </p:nvSpPr>
            <p:spPr>
              <a:xfrm>
                <a:off x="6142310" y="6716211"/>
                <a:ext cx="315106" cy="296668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11247" extrusionOk="0">
                    <a:moveTo>
                      <a:pt x="11672" y="0"/>
                    </a:moveTo>
                    <a:cubicBezTo>
                      <a:pt x="8299" y="3830"/>
                      <a:pt x="4377" y="7143"/>
                      <a:pt x="0" y="9940"/>
                    </a:cubicBezTo>
                    <a:cubicBezTo>
                      <a:pt x="31" y="10365"/>
                      <a:pt x="61" y="10821"/>
                      <a:pt x="61" y="11247"/>
                    </a:cubicBezTo>
                    <a:cubicBezTo>
                      <a:pt x="4469" y="8633"/>
                      <a:pt x="8481" y="5411"/>
                      <a:pt x="11946" y="1702"/>
                    </a:cubicBezTo>
                    <a:cubicBezTo>
                      <a:pt x="11885" y="1125"/>
                      <a:pt x="11764" y="547"/>
                      <a:pt x="1167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399;p79">
                <a:extLst>
                  <a:ext uri="{FF2B5EF4-FFF2-40B4-BE49-F238E27FC236}">
                    <a16:creationId xmlns:a16="http://schemas.microsoft.com/office/drawing/2014/main" id="{9B9615A9-EF33-42CA-B264-4746409B8BBB}"/>
                  </a:ext>
                </a:extLst>
              </p:cNvPr>
              <p:cNvSpPr/>
              <p:nvPr/>
            </p:nvSpPr>
            <p:spPr>
              <a:xfrm>
                <a:off x="5929048" y="7077794"/>
                <a:ext cx="32075" cy="360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66" extrusionOk="0">
                    <a:moveTo>
                      <a:pt x="1155" y="1"/>
                    </a:moveTo>
                    <a:cubicBezTo>
                      <a:pt x="821" y="153"/>
                      <a:pt x="517" y="335"/>
                      <a:pt x="183" y="487"/>
                    </a:cubicBezTo>
                    <a:cubicBezTo>
                      <a:pt x="91" y="548"/>
                      <a:pt x="31" y="609"/>
                      <a:pt x="0" y="700"/>
                    </a:cubicBezTo>
                    <a:cubicBezTo>
                      <a:pt x="0" y="821"/>
                      <a:pt x="31" y="973"/>
                      <a:pt x="31" y="1095"/>
                    </a:cubicBezTo>
                    <a:cubicBezTo>
                      <a:pt x="103" y="1240"/>
                      <a:pt x="233" y="1365"/>
                      <a:pt x="390" y="1365"/>
                    </a:cubicBezTo>
                    <a:cubicBezTo>
                      <a:pt x="431" y="1365"/>
                      <a:pt x="473" y="1357"/>
                      <a:pt x="517" y="1338"/>
                    </a:cubicBezTo>
                    <a:cubicBezTo>
                      <a:pt x="760" y="1247"/>
                      <a:pt x="973" y="1125"/>
                      <a:pt x="1216" y="1034"/>
                    </a:cubicBezTo>
                    <a:cubicBezTo>
                      <a:pt x="1186" y="700"/>
                      <a:pt x="1155" y="365"/>
                      <a:pt x="115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400;p79">
                <a:extLst>
                  <a:ext uri="{FF2B5EF4-FFF2-40B4-BE49-F238E27FC236}">
                    <a16:creationId xmlns:a16="http://schemas.microsoft.com/office/drawing/2014/main" id="{66584A9A-28E8-41E8-A306-DA57A9AB273D}"/>
                  </a:ext>
                </a:extLst>
              </p:cNvPr>
              <p:cNvSpPr/>
              <p:nvPr/>
            </p:nvSpPr>
            <p:spPr>
              <a:xfrm>
                <a:off x="5949095" y="7501918"/>
                <a:ext cx="72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96" extrusionOk="0">
                    <a:moveTo>
                      <a:pt x="122" y="1"/>
                    </a:moveTo>
                    <a:cubicBezTo>
                      <a:pt x="0" y="123"/>
                      <a:pt x="91" y="335"/>
                      <a:pt x="274" y="396"/>
                    </a:cubicBezTo>
                    <a:cubicBezTo>
                      <a:pt x="243" y="274"/>
                      <a:pt x="243" y="123"/>
                      <a:pt x="24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401;p79">
                <a:extLst>
                  <a:ext uri="{FF2B5EF4-FFF2-40B4-BE49-F238E27FC236}">
                    <a16:creationId xmlns:a16="http://schemas.microsoft.com/office/drawing/2014/main" id="{69DD7B0B-469B-4C0F-81F9-9DC049AA62E5}"/>
                  </a:ext>
                </a:extLst>
              </p:cNvPr>
              <p:cNvSpPr/>
              <p:nvPr/>
            </p:nvSpPr>
            <p:spPr>
              <a:xfrm>
                <a:off x="5983571" y="7408937"/>
                <a:ext cx="143520" cy="9622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3648" extrusionOk="0">
                    <a:moveTo>
                      <a:pt x="5441" y="0"/>
                    </a:moveTo>
                    <a:lnTo>
                      <a:pt x="5441" y="0"/>
                    </a:lnTo>
                    <a:cubicBezTo>
                      <a:pt x="3708" y="1064"/>
                      <a:pt x="1885" y="2006"/>
                      <a:pt x="0" y="2918"/>
                    </a:cubicBezTo>
                    <a:cubicBezTo>
                      <a:pt x="31" y="3161"/>
                      <a:pt x="31" y="3404"/>
                      <a:pt x="31" y="3648"/>
                    </a:cubicBezTo>
                    <a:cubicBezTo>
                      <a:pt x="1885" y="3100"/>
                      <a:pt x="3617" y="2371"/>
                      <a:pt x="5289" y="1429"/>
                    </a:cubicBezTo>
                    <a:cubicBezTo>
                      <a:pt x="5350" y="942"/>
                      <a:pt x="5380" y="486"/>
                      <a:pt x="544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402;p79">
                <a:extLst>
                  <a:ext uri="{FF2B5EF4-FFF2-40B4-BE49-F238E27FC236}">
                    <a16:creationId xmlns:a16="http://schemas.microsoft.com/office/drawing/2014/main" id="{1F2F9012-38E4-405F-A57A-9B79A52BF7B9}"/>
                  </a:ext>
                </a:extLst>
              </p:cNvPr>
              <p:cNvSpPr/>
              <p:nvPr/>
            </p:nvSpPr>
            <p:spPr>
              <a:xfrm>
                <a:off x="6123055" y="7032108"/>
                <a:ext cx="359235" cy="414522"/>
              </a:xfrm>
              <a:custGeom>
                <a:avLst/>
                <a:gdLst/>
                <a:ahLst/>
                <a:cxnLst/>
                <a:rect l="l" t="t" r="r" b="b"/>
                <a:pathLst>
                  <a:path w="13619" h="15715" extrusionOk="0">
                    <a:moveTo>
                      <a:pt x="13618" y="0"/>
                    </a:moveTo>
                    <a:cubicBezTo>
                      <a:pt x="11004" y="3526"/>
                      <a:pt x="8512" y="7052"/>
                      <a:pt x="5411" y="10152"/>
                    </a:cubicBezTo>
                    <a:cubicBezTo>
                      <a:pt x="3770" y="11794"/>
                      <a:pt x="2007" y="13131"/>
                      <a:pt x="153" y="14286"/>
                    </a:cubicBezTo>
                    <a:cubicBezTo>
                      <a:pt x="92" y="14772"/>
                      <a:pt x="62" y="15228"/>
                      <a:pt x="1" y="15715"/>
                    </a:cubicBezTo>
                    <a:cubicBezTo>
                      <a:pt x="5594" y="12523"/>
                      <a:pt x="10244" y="7356"/>
                      <a:pt x="13618" y="1976"/>
                    </a:cubicBezTo>
                    <a:cubicBezTo>
                      <a:pt x="13618" y="1307"/>
                      <a:pt x="13618" y="669"/>
                      <a:pt x="1361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3403;p79">
                <a:extLst>
                  <a:ext uri="{FF2B5EF4-FFF2-40B4-BE49-F238E27FC236}">
                    <a16:creationId xmlns:a16="http://schemas.microsoft.com/office/drawing/2014/main" id="{E1305AD1-D17B-468E-A950-E4C6836CC0BC}"/>
                  </a:ext>
                </a:extLst>
              </p:cNvPr>
              <p:cNvSpPr/>
              <p:nvPr/>
            </p:nvSpPr>
            <p:spPr>
              <a:xfrm>
                <a:off x="5955505" y="7485907"/>
                <a:ext cx="29675" cy="2682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17" extrusionOk="0">
                    <a:moveTo>
                      <a:pt x="1064" y="0"/>
                    </a:moveTo>
                    <a:cubicBezTo>
                      <a:pt x="882" y="91"/>
                      <a:pt x="730" y="152"/>
                      <a:pt x="547" y="243"/>
                    </a:cubicBezTo>
                    <a:cubicBezTo>
                      <a:pt x="578" y="426"/>
                      <a:pt x="517" y="608"/>
                      <a:pt x="274" y="608"/>
                    </a:cubicBezTo>
                    <a:cubicBezTo>
                      <a:pt x="243" y="618"/>
                      <a:pt x="213" y="621"/>
                      <a:pt x="183" y="621"/>
                    </a:cubicBezTo>
                    <a:cubicBezTo>
                      <a:pt x="122" y="621"/>
                      <a:pt x="61" y="608"/>
                      <a:pt x="0" y="608"/>
                    </a:cubicBezTo>
                    <a:cubicBezTo>
                      <a:pt x="0" y="730"/>
                      <a:pt x="0" y="851"/>
                      <a:pt x="31" y="1003"/>
                    </a:cubicBezTo>
                    <a:cubicBezTo>
                      <a:pt x="51" y="1003"/>
                      <a:pt x="71" y="1017"/>
                      <a:pt x="91" y="1017"/>
                    </a:cubicBezTo>
                    <a:cubicBezTo>
                      <a:pt x="102" y="1017"/>
                      <a:pt x="112" y="1013"/>
                      <a:pt x="122" y="1003"/>
                    </a:cubicBezTo>
                    <a:cubicBezTo>
                      <a:pt x="456" y="942"/>
                      <a:pt x="791" y="821"/>
                      <a:pt x="1125" y="730"/>
                    </a:cubicBezTo>
                    <a:cubicBezTo>
                      <a:pt x="1095" y="486"/>
                      <a:pt x="1095" y="243"/>
                      <a:pt x="106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3404;p79">
                <a:extLst>
                  <a:ext uri="{FF2B5EF4-FFF2-40B4-BE49-F238E27FC236}">
                    <a16:creationId xmlns:a16="http://schemas.microsoft.com/office/drawing/2014/main" id="{95BD6E11-BC2C-4E2B-8CBB-5185FE1B703A}"/>
                  </a:ext>
                </a:extLst>
              </p:cNvPr>
              <p:cNvSpPr/>
              <p:nvPr/>
            </p:nvSpPr>
            <p:spPr>
              <a:xfrm>
                <a:off x="5952287" y="7499518"/>
                <a:ext cx="3244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2" extrusionOk="0">
                    <a:moveTo>
                      <a:pt x="122" y="1"/>
                    </a:moveTo>
                    <a:cubicBezTo>
                      <a:pt x="92" y="1"/>
                      <a:pt x="61" y="31"/>
                      <a:pt x="61" y="31"/>
                    </a:cubicBezTo>
                    <a:cubicBezTo>
                      <a:pt x="31" y="31"/>
                      <a:pt x="1" y="62"/>
                      <a:pt x="1" y="92"/>
                    </a:cubicBezTo>
                    <a:lnTo>
                      <a:pt x="122" y="92"/>
                    </a:lnTo>
                    <a:cubicBezTo>
                      <a:pt x="122" y="62"/>
                      <a:pt x="122" y="31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3405;p79">
                <a:extLst>
                  <a:ext uri="{FF2B5EF4-FFF2-40B4-BE49-F238E27FC236}">
                    <a16:creationId xmlns:a16="http://schemas.microsoft.com/office/drawing/2014/main" id="{000D53A8-D6BE-498C-9C0A-1AE4EAF5FE37}"/>
                  </a:ext>
                </a:extLst>
              </p:cNvPr>
              <p:cNvSpPr/>
              <p:nvPr/>
            </p:nvSpPr>
            <p:spPr>
              <a:xfrm>
                <a:off x="5954687" y="7492317"/>
                <a:ext cx="16064" cy="9997"/>
              </a:xfrm>
              <a:custGeom>
                <a:avLst/>
                <a:gdLst/>
                <a:ahLst/>
                <a:cxnLst/>
                <a:rect l="l" t="t" r="r" b="b"/>
                <a:pathLst>
                  <a:path w="609" h="379" extrusionOk="0">
                    <a:moveTo>
                      <a:pt x="578" y="0"/>
                    </a:moveTo>
                    <a:cubicBezTo>
                      <a:pt x="396" y="91"/>
                      <a:pt x="214" y="183"/>
                      <a:pt x="1" y="274"/>
                    </a:cubicBezTo>
                    <a:cubicBezTo>
                      <a:pt x="31" y="304"/>
                      <a:pt x="31" y="335"/>
                      <a:pt x="31" y="365"/>
                    </a:cubicBezTo>
                    <a:cubicBezTo>
                      <a:pt x="92" y="365"/>
                      <a:pt x="153" y="378"/>
                      <a:pt x="214" y="378"/>
                    </a:cubicBezTo>
                    <a:cubicBezTo>
                      <a:pt x="244" y="378"/>
                      <a:pt x="274" y="375"/>
                      <a:pt x="305" y="365"/>
                    </a:cubicBezTo>
                    <a:cubicBezTo>
                      <a:pt x="548" y="365"/>
                      <a:pt x="609" y="183"/>
                      <a:pt x="57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3406;p79">
                <a:extLst>
                  <a:ext uri="{FF2B5EF4-FFF2-40B4-BE49-F238E27FC236}">
                    <a16:creationId xmlns:a16="http://schemas.microsoft.com/office/drawing/2014/main" id="{20F3A64E-4270-421C-A1DA-2DBFFE787B90}"/>
                  </a:ext>
                </a:extLst>
              </p:cNvPr>
              <p:cNvSpPr/>
              <p:nvPr/>
            </p:nvSpPr>
            <p:spPr>
              <a:xfrm>
                <a:off x="5998790" y="7727235"/>
                <a:ext cx="729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490" extrusionOk="0">
                    <a:moveTo>
                      <a:pt x="2767" y="0"/>
                    </a:moveTo>
                    <a:lnTo>
                      <a:pt x="2767" y="0"/>
                    </a:lnTo>
                    <a:cubicBezTo>
                      <a:pt x="1794" y="152"/>
                      <a:pt x="821" y="274"/>
                      <a:pt x="1" y="760"/>
                    </a:cubicBezTo>
                    <a:cubicBezTo>
                      <a:pt x="1" y="1003"/>
                      <a:pt x="31" y="1246"/>
                      <a:pt x="31" y="1489"/>
                    </a:cubicBezTo>
                    <a:cubicBezTo>
                      <a:pt x="882" y="1429"/>
                      <a:pt x="1703" y="1307"/>
                      <a:pt x="2463" y="1155"/>
                    </a:cubicBezTo>
                    <a:cubicBezTo>
                      <a:pt x="2584" y="760"/>
                      <a:pt x="2675" y="395"/>
                      <a:pt x="2767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3407;p79">
                <a:extLst>
                  <a:ext uri="{FF2B5EF4-FFF2-40B4-BE49-F238E27FC236}">
                    <a16:creationId xmlns:a16="http://schemas.microsoft.com/office/drawing/2014/main" id="{2C439649-859B-4428-BB50-22ED15A601E2}"/>
                  </a:ext>
                </a:extLst>
              </p:cNvPr>
              <p:cNvSpPr/>
              <p:nvPr/>
            </p:nvSpPr>
            <p:spPr>
              <a:xfrm>
                <a:off x="6063732" y="7436977"/>
                <a:ext cx="389675" cy="3207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12160" extrusionOk="0">
                    <a:moveTo>
                      <a:pt x="14773" y="1"/>
                    </a:moveTo>
                    <a:lnTo>
                      <a:pt x="14773" y="1"/>
                    </a:lnTo>
                    <a:cubicBezTo>
                      <a:pt x="13588" y="1277"/>
                      <a:pt x="12372" y="2524"/>
                      <a:pt x="11186" y="3800"/>
                    </a:cubicBezTo>
                    <a:cubicBezTo>
                      <a:pt x="8451" y="6779"/>
                      <a:pt x="5381" y="9454"/>
                      <a:pt x="1490" y="10731"/>
                    </a:cubicBezTo>
                    <a:cubicBezTo>
                      <a:pt x="1095" y="10852"/>
                      <a:pt x="700" y="10943"/>
                      <a:pt x="305" y="11004"/>
                    </a:cubicBezTo>
                    <a:cubicBezTo>
                      <a:pt x="213" y="11399"/>
                      <a:pt x="122" y="11794"/>
                      <a:pt x="1" y="12159"/>
                    </a:cubicBezTo>
                    <a:cubicBezTo>
                      <a:pt x="3557" y="11490"/>
                      <a:pt x="6505" y="9910"/>
                      <a:pt x="9484" y="7448"/>
                    </a:cubicBezTo>
                    <a:cubicBezTo>
                      <a:pt x="10974" y="6202"/>
                      <a:pt x="12463" y="4834"/>
                      <a:pt x="13952" y="3436"/>
                    </a:cubicBezTo>
                    <a:cubicBezTo>
                      <a:pt x="14256" y="2402"/>
                      <a:pt x="14530" y="1247"/>
                      <a:pt x="1477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3408;p79">
                <a:extLst>
                  <a:ext uri="{FF2B5EF4-FFF2-40B4-BE49-F238E27FC236}">
                    <a16:creationId xmlns:a16="http://schemas.microsoft.com/office/drawing/2014/main" id="{981316C3-766A-4EA2-9904-8558FEB36133}"/>
                  </a:ext>
                </a:extLst>
              </p:cNvPr>
              <p:cNvSpPr/>
              <p:nvPr/>
            </p:nvSpPr>
            <p:spPr>
              <a:xfrm>
                <a:off x="5982938" y="7747255"/>
                <a:ext cx="16671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63" extrusionOk="0">
                    <a:moveTo>
                      <a:pt x="602" y="1"/>
                    </a:moveTo>
                    <a:cubicBezTo>
                      <a:pt x="450" y="92"/>
                      <a:pt x="298" y="183"/>
                      <a:pt x="146" y="335"/>
                    </a:cubicBezTo>
                    <a:cubicBezTo>
                      <a:pt x="0" y="452"/>
                      <a:pt x="105" y="763"/>
                      <a:pt x="301" y="763"/>
                    </a:cubicBezTo>
                    <a:cubicBezTo>
                      <a:pt x="310" y="763"/>
                      <a:pt x="319" y="762"/>
                      <a:pt x="328" y="761"/>
                    </a:cubicBezTo>
                    <a:cubicBezTo>
                      <a:pt x="450" y="761"/>
                      <a:pt x="541" y="730"/>
                      <a:pt x="632" y="730"/>
                    </a:cubicBezTo>
                    <a:cubicBezTo>
                      <a:pt x="632" y="487"/>
                      <a:pt x="602" y="244"/>
                      <a:pt x="60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3409;p79">
                <a:extLst>
                  <a:ext uri="{FF2B5EF4-FFF2-40B4-BE49-F238E27FC236}">
                    <a16:creationId xmlns:a16="http://schemas.microsoft.com/office/drawing/2014/main" id="{1A8109F5-1113-4AC3-BD4D-274505307CC4}"/>
                  </a:ext>
                </a:extLst>
              </p:cNvPr>
              <p:cNvSpPr/>
              <p:nvPr/>
            </p:nvSpPr>
            <p:spPr>
              <a:xfrm>
                <a:off x="6713964" y="7863527"/>
                <a:ext cx="232544" cy="337553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12797" extrusionOk="0">
                    <a:moveTo>
                      <a:pt x="8815" y="0"/>
                    </a:moveTo>
                    <a:lnTo>
                      <a:pt x="8815" y="0"/>
                    </a:lnTo>
                    <a:cubicBezTo>
                      <a:pt x="5837" y="730"/>
                      <a:pt x="2858" y="1399"/>
                      <a:pt x="1" y="2219"/>
                    </a:cubicBezTo>
                    <a:lnTo>
                      <a:pt x="1186" y="12797"/>
                    </a:lnTo>
                    <a:lnTo>
                      <a:pt x="6870" y="12797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3410;p79">
                <a:extLst>
                  <a:ext uri="{FF2B5EF4-FFF2-40B4-BE49-F238E27FC236}">
                    <a16:creationId xmlns:a16="http://schemas.microsoft.com/office/drawing/2014/main" id="{ED528424-4317-4128-B303-10C77117AD35}"/>
                  </a:ext>
                </a:extLst>
              </p:cNvPr>
              <p:cNvSpPr/>
              <p:nvPr/>
            </p:nvSpPr>
            <p:spPr>
              <a:xfrm>
                <a:off x="6699535" y="7710379"/>
                <a:ext cx="270211" cy="211706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8026" extrusionOk="0">
                    <a:moveTo>
                      <a:pt x="10244" y="1"/>
                    </a:moveTo>
                    <a:lnTo>
                      <a:pt x="1" y="3010"/>
                    </a:lnTo>
                    <a:lnTo>
                      <a:pt x="548" y="8025"/>
                    </a:lnTo>
                    <a:cubicBezTo>
                      <a:pt x="3405" y="7205"/>
                      <a:pt x="6384" y="6536"/>
                      <a:pt x="9362" y="5806"/>
                    </a:cubicBezTo>
                    <a:lnTo>
                      <a:pt x="10244" y="1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3411;p79">
                <a:extLst>
                  <a:ext uri="{FF2B5EF4-FFF2-40B4-BE49-F238E27FC236}">
                    <a16:creationId xmlns:a16="http://schemas.microsoft.com/office/drawing/2014/main" id="{446337A5-8D5F-4A02-B260-89D9CAE98929}"/>
                  </a:ext>
                </a:extLst>
              </p:cNvPr>
              <p:cNvSpPr/>
              <p:nvPr/>
            </p:nvSpPr>
            <p:spPr>
              <a:xfrm>
                <a:off x="6546387" y="6280059"/>
                <a:ext cx="184431" cy="30787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11672" extrusionOk="0">
                    <a:moveTo>
                      <a:pt x="6506" y="0"/>
                    </a:moveTo>
                    <a:cubicBezTo>
                      <a:pt x="4044" y="213"/>
                      <a:pt x="1885" y="638"/>
                      <a:pt x="1" y="1246"/>
                    </a:cubicBezTo>
                    <a:cubicBezTo>
                      <a:pt x="1764" y="5015"/>
                      <a:pt x="4044" y="8480"/>
                      <a:pt x="6992" y="11672"/>
                    </a:cubicBezTo>
                    <a:cubicBezTo>
                      <a:pt x="6749" y="7781"/>
                      <a:pt x="6566" y="3891"/>
                      <a:pt x="6506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3412;p79">
                <a:extLst>
                  <a:ext uri="{FF2B5EF4-FFF2-40B4-BE49-F238E27FC236}">
                    <a16:creationId xmlns:a16="http://schemas.microsoft.com/office/drawing/2014/main" id="{27B5B282-9802-446C-A056-86ED9932AF4B}"/>
                  </a:ext>
                </a:extLst>
              </p:cNvPr>
              <p:cNvSpPr/>
              <p:nvPr/>
            </p:nvSpPr>
            <p:spPr>
              <a:xfrm>
                <a:off x="6228090" y="6433181"/>
                <a:ext cx="534012" cy="722401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7387" extrusionOk="0">
                    <a:moveTo>
                      <a:pt x="4682" y="1"/>
                    </a:moveTo>
                    <a:cubicBezTo>
                      <a:pt x="2007" y="2919"/>
                      <a:pt x="578" y="6840"/>
                      <a:pt x="1" y="11612"/>
                    </a:cubicBezTo>
                    <a:cubicBezTo>
                      <a:pt x="5806" y="18147"/>
                      <a:pt x="11430" y="25533"/>
                      <a:pt x="20244" y="27387"/>
                    </a:cubicBezTo>
                    <a:cubicBezTo>
                      <a:pt x="20214" y="27357"/>
                      <a:pt x="20214" y="27326"/>
                      <a:pt x="20214" y="27296"/>
                    </a:cubicBezTo>
                    <a:cubicBezTo>
                      <a:pt x="20153" y="27174"/>
                      <a:pt x="20153" y="27083"/>
                      <a:pt x="20214" y="26961"/>
                    </a:cubicBezTo>
                    <a:cubicBezTo>
                      <a:pt x="19971" y="23253"/>
                      <a:pt x="19758" y="19545"/>
                      <a:pt x="19576" y="15837"/>
                    </a:cubicBezTo>
                    <a:cubicBezTo>
                      <a:pt x="16171" y="14955"/>
                      <a:pt x="12737" y="10578"/>
                      <a:pt x="10639" y="8147"/>
                    </a:cubicBezTo>
                    <a:cubicBezTo>
                      <a:pt x="8390" y="5593"/>
                      <a:pt x="6414" y="2888"/>
                      <a:pt x="468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3413;p79">
                <a:extLst>
                  <a:ext uri="{FF2B5EF4-FFF2-40B4-BE49-F238E27FC236}">
                    <a16:creationId xmlns:a16="http://schemas.microsoft.com/office/drawing/2014/main" id="{85669EF5-EC8E-4BA5-8CDD-5C7E352E6481}"/>
                  </a:ext>
                </a:extLst>
              </p:cNvPr>
              <p:cNvSpPr/>
              <p:nvPr/>
            </p:nvSpPr>
            <p:spPr>
              <a:xfrm>
                <a:off x="6747648" y="6277290"/>
                <a:ext cx="101844" cy="28981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0987" extrusionOk="0">
                    <a:moveTo>
                      <a:pt x="1054" y="0"/>
                    </a:moveTo>
                    <a:cubicBezTo>
                      <a:pt x="716" y="0"/>
                      <a:pt x="365" y="14"/>
                      <a:pt x="0" y="14"/>
                    </a:cubicBezTo>
                    <a:cubicBezTo>
                      <a:pt x="61" y="3661"/>
                      <a:pt x="183" y="7339"/>
                      <a:pt x="365" y="10987"/>
                    </a:cubicBezTo>
                    <a:cubicBezTo>
                      <a:pt x="1581" y="10105"/>
                      <a:pt x="2888" y="8342"/>
                      <a:pt x="3860" y="6944"/>
                    </a:cubicBezTo>
                    <a:cubicBezTo>
                      <a:pt x="3101" y="4208"/>
                      <a:pt x="2280" y="1898"/>
                      <a:pt x="1550" y="14"/>
                    </a:cubicBezTo>
                    <a:cubicBezTo>
                      <a:pt x="1388" y="4"/>
                      <a:pt x="1223" y="0"/>
                      <a:pt x="105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3414;p79">
                <a:extLst>
                  <a:ext uri="{FF2B5EF4-FFF2-40B4-BE49-F238E27FC236}">
                    <a16:creationId xmlns:a16="http://schemas.microsoft.com/office/drawing/2014/main" id="{B88B3CCA-C837-40B3-B59D-742A14880A0E}"/>
                  </a:ext>
                </a:extLst>
              </p:cNvPr>
              <p:cNvSpPr/>
              <p:nvPr/>
            </p:nvSpPr>
            <p:spPr>
              <a:xfrm>
                <a:off x="6216880" y="6776326"/>
                <a:ext cx="566061" cy="700771"/>
              </a:xfrm>
              <a:custGeom>
                <a:avLst/>
                <a:gdLst/>
                <a:ahLst/>
                <a:cxnLst/>
                <a:rect l="l" t="t" r="r" b="b"/>
                <a:pathLst>
                  <a:path w="21460" h="26567" extrusionOk="0">
                    <a:moveTo>
                      <a:pt x="304" y="1"/>
                    </a:moveTo>
                    <a:cubicBezTo>
                      <a:pt x="0" y="3618"/>
                      <a:pt x="183" y="7691"/>
                      <a:pt x="639" y="12159"/>
                    </a:cubicBezTo>
                    <a:cubicBezTo>
                      <a:pt x="6171" y="18846"/>
                      <a:pt x="12888" y="25685"/>
                      <a:pt x="21460" y="26567"/>
                    </a:cubicBezTo>
                    <a:cubicBezTo>
                      <a:pt x="21186" y="22706"/>
                      <a:pt x="20943" y="18816"/>
                      <a:pt x="20700" y="14925"/>
                    </a:cubicBezTo>
                    <a:cubicBezTo>
                      <a:pt x="20639" y="14956"/>
                      <a:pt x="20578" y="14956"/>
                      <a:pt x="20517" y="14956"/>
                    </a:cubicBezTo>
                    <a:cubicBezTo>
                      <a:pt x="12219" y="13375"/>
                      <a:pt x="5806" y="6566"/>
                      <a:pt x="304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3415;p79">
                <a:extLst>
                  <a:ext uri="{FF2B5EF4-FFF2-40B4-BE49-F238E27FC236}">
                    <a16:creationId xmlns:a16="http://schemas.microsoft.com/office/drawing/2014/main" id="{019968BB-DB94-437E-AFE0-915DBFFE3E6F}"/>
                  </a:ext>
                </a:extLst>
              </p:cNvPr>
              <p:cNvSpPr/>
              <p:nvPr/>
            </p:nvSpPr>
            <p:spPr>
              <a:xfrm>
                <a:off x="6366809" y="6320945"/>
                <a:ext cx="376855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9484" extrusionOk="0">
                    <a:moveTo>
                      <a:pt x="5897" y="0"/>
                    </a:moveTo>
                    <a:cubicBezTo>
                      <a:pt x="3526" y="912"/>
                      <a:pt x="1581" y="2128"/>
                      <a:pt x="0" y="3648"/>
                    </a:cubicBezTo>
                    <a:cubicBezTo>
                      <a:pt x="1733" y="6566"/>
                      <a:pt x="3648" y="9332"/>
                      <a:pt x="5927" y="11855"/>
                    </a:cubicBezTo>
                    <a:cubicBezTo>
                      <a:pt x="8025" y="14225"/>
                      <a:pt x="11125" y="18298"/>
                      <a:pt x="14286" y="19484"/>
                    </a:cubicBezTo>
                    <a:cubicBezTo>
                      <a:pt x="14256" y="19028"/>
                      <a:pt x="14225" y="18572"/>
                      <a:pt x="14225" y="18086"/>
                    </a:cubicBezTo>
                    <a:cubicBezTo>
                      <a:pt x="14104" y="15745"/>
                      <a:pt x="13982" y="13344"/>
                      <a:pt x="13830" y="10973"/>
                    </a:cubicBezTo>
                    <a:cubicBezTo>
                      <a:pt x="10487" y="7842"/>
                      <a:pt x="7873" y="4104"/>
                      <a:pt x="5897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3416;p79">
                <a:extLst>
                  <a:ext uri="{FF2B5EF4-FFF2-40B4-BE49-F238E27FC236}">
                    <a16:creationId xmlns:a16="http://schemas.microsoft.com/office/drawing/2014/main" id="{A194ED80-849F-4139-B7DB-C86458163F20}"/>
                  </a:ext>
                </a:extLst>
              </p:cNvPr>
              <p:cNvSpPr/>
              <p:nvPr/>
            </p:nvSpPr>
            <p:spPr>
              <a:xfrm>
                <a:off x="6787742" y="7072993"/>
                <a:ext cx="160375" cy="404895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15350" extrusionOk="0">
                    <a:moveTo>
                      <a:pt x="5958" y="0"/>
                    </a:moveTo>
                    <a:lnTo>
                      <a:pt x="5958" y="0"/>
                    </a:lnTo>
                    <a:cubicBezTo>
                      <a:pt x="4043" y="1125"/>
                      <a:pt x="2067" y="2128"/>
                      <a:pt x="0" y="3009"/>
                    </a:cubicBezTo>
                    <a:cubicBezTo>
                      <a:pt x="274" y="7113"/>
                      <a:pt x="517" y="11216"/>
                      <a:pt x="760" y="15350"/>
                    </a:cubicBezTo>
                    <a:cubicBezTo>
                      <a:pt x="2371" y="14560"/>
                      <a:pt x="3921" y="13769"/>
                      <a:pt x="5410" y="12858"/>
                    </a:cubicBezTo>
                    <a:cubicBezTo>
                      <a:pt x="5927" y="8359"/>
                      <a:pt x="6079" y="4073"/>
                      <a:pt x="595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3417;p79">
                <a:extLst>
                  <a:ext uri="{FF2B5EF4-FFF2-40B4-BE49-F238E27FC236}">
                    <a16:creationId xmlns:a16="http://schemas.microsoft.com/office/drawing/2014/main" id="{36E48FB9-16C7-403F-B16A-18C19D8E638A}"/>
                  </a:ext>
                </a:extLst>
              </p:cNvPr>
              <p:cNvSpPr/>
              <p:nvPr/>
            </p:nvSpPr>
            <p:spPr>
              <a:xfrm>
                <a:off x="6808580" y="7444204"/>
                <a:ext cx="117881" cy="25739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9758" extrusionOk="0">
                    <a:moveTo>
                      <a:pt x="4468" y="0"/>
                    </a:moveTo>
                    <a:cubicBezTo>
                      <a:pt x="3070" y="791"/>
                      <a:pt x="1581" y="1429"/>
                      <a:pt x="0" y="1915"/>
                    </a:cubicBezTo>
                    <a:cubicBezTo>
                      <a:pt x="152" y="4529"/>
                      <a:pt x="304" y="7143"/>
                      <a:pt x="456" y="9757"/>
                    </a:cubicBezTo>
                    <a:cubicBezTo>
                      <a:pt x="1155" y="9332"/>
                      <a:pt x="1976" y="9241"/>
                      <a:pt x="2827" y="9089"/>
                    </a:cubicBezTo>
                    <a:cubicBezTo>
                      <a:pt x="3557" y="5988"/>
                      <a:pt x="4104" y="2949"/>
                      <a:pt x="446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3418;p79">
                <a:extLst>
                  <a:ext uri="{FF2B5EF4-FFF2-40B4-BE49-F238E27FC236}">
                    <a16:creationId xmlns:a16="http://schemas.microsoft.com/office/drawing/2014/main" id="{0A6F7598-0491-42EC-B5AB-C9A659D3736E}"/>
                  </a:ext>
                </a:extLst>
              </p:cNvPr>
              <p:cNvSpPr/>
              <p:nvPr/>
            </p:nvSpPr>
            <p:spPr>
              <a:xfrm>
                <a:off x="6758067" y="6494113"/>
                <a:ext cx="153965" cy="34238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2980" extrusionOk="0">
                    <a:moveTo>
                      <a:pt x="3830" y="1"/>
                    </a:moveTo>
                    <a:cubicBezTo>
                      <a:pt x="2706" y="1551"/>
                      <a:pt x="1368" y="3040"/>
                      <a:pt x="0" y="3557"/>
                    </a:cubicBezTo>
                    <a:cubicBezTo>
                      <a:pt x="152" y="6718"/>
                      <a:pt x="335" y="9849"/>
                      <a:pt x="487" y="12980"/>
                    </a:cubicBezTo>
                    <a:cubicBezTo>
                      <a:pt x="2493" y="11825"/>
                      <a:pt x="4225" y="10518"/>
                      <a:pt x="5836" y="9089"/>
                    </a:cubicBezTo>
                    <a:cubicBezTo>
                      <a:pt x="5259" y="5745"/>
                      <a:pt x="4560" y="2706"/>
                      <a:pt x="38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3419;p79">
                <a:extLst>
                  <a:ext uri="{FF2B5EF4-FFF2-40B4-BE49-F238E27FC236}">
                    <a16:creationId xmlns:a16="http://schemas.microsoft.com/office/drawing/2014/main" id="{A57BD390-06BC-4B1D-9E68-B62432654C2C}"/>
                  </a:ext>
                </a:extLst>
              </p:cNvPr>
              <p:cNvSpPr/>
              <p:nvPr/>
            </p:nvSpPr>
            <p:spPr>
              <a:xfrm>
                <a:off x="6771704" y="6769125"/>
                <a:ext cx="1724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13648" extrusionOk="0">
                    <a:moveTo>
                      <a:pt x="5532" y="0"/>
                    </a:moveTo>
                    <a:cubicBezTo>
                      <a:pt x="3830" y="1368"/>
                      <a:pt x="2006" y="2493"/>
                      <a:pt x="0" y="3253"/>
                    </a:cubicBezTo>
                    <a:cubicBezTo>
                      <a:pt x="0" y="3496"/>
                      <a:pt x="31" y="3739"/>
                      <a:pt x="31" y="3982"/>
                    </a:cubicBezTo>
                    <a:cubicBezTo>
                      <a:pt x="213" y="7204"/>
                      <a:pt x="395" y="10426"/>
                      <a:pt x="578" y="13648"/>
                    </a:cubicBezTo>
                    <a:cubicBezTo>
                      <a:pt x="2645" y="12675"/>
                      <a:pt x="4651" y="11581"/>
                      <a:pt x="6535" y="10396"/>
                    </a:cubicBezTo>
                    <a:cubicBezTo>
                      <a:pt x="6353" y="6687"/>
                      <a:pt x="6018" y="3222"/>
                      <a:pt x="553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3420;p79">
                <a:extLst>
                  <a:ext uri="{FF2B5EF4-FFF2-40B4-BE49-F238E27FC236}">
                    <a16:creationId xmlns:a16="http://schemas.microsoft.com/office/drawing/2014/main" id="{41C38C1F-A0D3-46AA-AA60-89929D62F210}"/>
                  </a:ext>
                </a:extLst>
              </p:cNvPr>
              <p:cNvSpPr/>
              <p:nvPr/>
            </p:nvSpPr>
            <p:spPr>
              <a:xfrm>
                <a:off x="6821399" y="7710379"/>
                <a:ext cx="55340" cy="117881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4469" extrusionOk="0">
                    <a:moveTo>
                      <a:pt x="2098" y="1"/>
                    </a:moveTo>
                    <a:lnTo>
                      <a:pt x="2098" y="1"/>
                    </a:lnTo>
                    <a:cubicBezTo>
                      <a:pt x="1429" y="153"/>
                      <a:pt x="730" y="244"/>
                      <a:pt x="1" y="274"/>
                    </a:cubicBezTo>
                    <a:cubicBezTo>
                      <a:pt x="92" y="1673"/>
                      <a:pt x="122" y="3071"/>
                      <a:pt x="213" y="4469"/>
                    </a:cubicBezTo>
                    <a:lnTo>
                      <a:pt x="882" y="4469"/>
                    </a:lnTo>
                    <a:cubicBezTo>
                      <a:pt x="1338" y="2949"/>
                      <a:pt x="1733" y="1490"/>
                      <a:pt x="2098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3421;p79">
                <a:extLst>
                  <a:ext uri="{FF2B5EF4-FFF2-40B4-BE49-F238E27FC236}">
                    <a16:creationId xmlns:a16="http://schemas.microsoft.com/office/drawing/2014/main" id="{2454A33E-1D7E-4ED9-B7AA-C65627E5C20B}"/>
                  </a:ext>
                </a:extLst>
              </p:cNvPr>
              <p:cNvSpPr/>
              <p:nvPr/>
            </p:nvSpPr>
            <p:spPr>
              <a:xfrm>
                <a:off x="6408486" y="7610171"/>
                <a:ext cx="395293" cy="217298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8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71" y="7326"/>
                      <a:pt x="14591" y="8177"/>
                      <a:pt x="14986" y="8238"/>
                    </a:cubicBezTo>
                    <a:cubicBezTo>
                      <a:pt x="14925" y="7052"/>
                      <a:pt x="14864" y="5836"/>
                      <a:pt x="14804" y="4651"/>
                    </a:cubicBezTo>
                    <a:cubicBezTo>
                      <a:pt x="14773" y="4681"/>
                      <a:pt x="14773" y="4712"/>
                      <a:pt x="14712" y="4712"/>
                    </a:cubicBezTo>
                    <a:cubicBezTo>
                      <a:pt x="13834" y="4995"/>
                      <a:pt x="12922" y="5122"/>
                      <a:pt x="11995" y="5122"/>
                    </a:cubicBezTo>
                    <a:cubicBezTo>
                      <a:pt x="7756" y="5122"/>
                      <a:pt x="3193" y="2469"/>
                      <a:pt x="1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3422;p79">
                <a:extLst>
                  <a:ext uri="{FF2B5EF4-FFF2-40B4-BE49-F238E27FC236}">
                    <a16:creationId xmlns:a16="http://schemas.microsoft.com/office/drawing/2014/main" id="{115E648E-3258-4119-8B50-EDA79D5E10F8}"/>
                  </a:ext>
                </a:extLst>
              </p:cNvPr>
              <p:cNvSpPr/>
              <p:nvPr/>
            </p:nvSpPr>
            <p:spPr>
              <a:xfrm>
                <a:off x="6239327" y="7144345"/>
                <a:ext cx="558860" cy="582811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220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" y="1095"/>
                      <a:pt x="274" y="2189"/>
                      <a:pt x="426" y="3344"/>
                    </a:cubicBezTo>
                    <a:cubicBezTo>
                      <a:pt x="1155" y="8390"/>
                      <a:pt x="2736" y="12311"/>
                      <a:pt x="4742" y="15350"/>
                    </a:cubicBezTo>
                    <a:cubicBezTo>
                      <a:pt x="8843" y="19216"/>
                      <a:pt x="13573" y="22094"/>
                      <a:pt x="18526" y="22094"/>
                    </a:cubicBezTo>
                    <a:cubicBezTo>
                      <a:pt x="19336" y="22094"/>
                      <a:pt x="20153" y="22017"/>
                      <a:pt x="20973" y="21855"/>
                    </a:cubicBezTo>
                    <a:cubicBezTo>
                      <a:pt x="21000" y="21846"/>
                      <a:pt x="21024" y="21842"/>
                      <a:pt x="21046" y="21842"/>
                    </a:cubicBezTo>
                    <a:cubicBezTo>
                      <a:pt x="21100" y="21842"/>
                      <a:pt x="21143" y="21864"/>
                      <a:pt x="21186" y="21885"/>
                    </a:cubicBezTo>
                    <a:cubicBezTo>
                      <a:pt x="21034" y="19089"/>
                      <a:pt x="20852" y="16293"/>
                      <a:pt x="20639" y="13496"/>
                    </a:cubicBezTo>
                    <a:cubicBezTo>
                      <a:pt x="20487" y="13466"/>
                      <a:pt x="20426" y="13283"/>
                      <a:pt x="20517" y="13162"/>
                    </a:cubicBezTo>
                    <a:cubicBezTo>
                      <a:pt x="12463" y="13131"/>
                      <a:pt x="5472" y="6444"/>
                      <a:pt x="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3423;p79">
                <a:extLst>
                  <a:ext uri="{FF2B5EF4-FFF2-40B4-BE49-F238E27FC236}">
                    <a16:creationId xmlns:a16="http://schemas.microsoft.com/office/drawing/2014/main" id="{5FFB25AF-044D-49FE-955E-7D6F0490F860}"/>
                  </a:ext>
                </a:extLst>
              </p:cNvPr>
              <p:cNvSpPr/>
              <p:nvPr/>
            </p:nvSpPr>
            <p:spPr>
              <a:xfrm>
                <a:off x="6859093" y="6338565"/>
                <a:ext cx="242145" cy="395293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14986" extrusionOk="0">
                    <a:moveTo>
                      <a:pt x="3921" y="1"/>
                    </a:moveTo>
                    <a:cubicBezTo>
                      <a:pt x="3374" y="882"/>
                      <a:pt x="2827" y="1764"/>
                      <a:pt x="2219" y="2615"/>
                    </a:cubicBezTo>
                    <a:cubicBezTo>
                      <a:pt x="1611" y="3466"/>
                      <a:pt x="851" y="4682"/>
                      <a:pt x="0" y="5898"/>
                    </a:cubicBezTo>
                    <a:cubicBezTo>
                      <a:pt x="730" y="8603"/>
                      <a:pt x="1429" y="11642"/>
                      <a:pt x="1976" y="14986"/>
                    </a:cubicBezTo>
                    <a:cubicBezTo>
                      <a:pt x="4803" y="12402"/>
                      <a:pt x="7082" y="9393"/>
                      <a:pt x="9180" y="6110"/>
                    </a:cubicBezTo>
                    <a:cubicBezTo>
                      <a:pt x="7782" y="3588"/>
                      <a:pt x="6049" y="1460"/>
                      <a:pt x="392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3424;p79">
                <a:extLst>
                  <a:ext uri="{FF2B5EF4-FFF2-40B4-BE49-F238E27FC236}">
                    <a16:creationId xmlns:a16="http://schemas.microsoft.com/office/drawing/2014/main" id="{58B5477A-7990-40B5-B7A2-C2CBB7EF5E74}"/>
                  </a:ext>
                </a:extLst>
              </p:cNvPr>
              <p:cNvSpPr/>
              <p:nvPr/>
            </p:nvSpPr>
            <p:spPr>
              <a:xfrm>
                <a:off x="6788533" y="6277633"/>
                <a:ext cx="151565" cy="182849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6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0" y="1885"/>
                      <a:pt x="1551" y="4195"/>
                      <a:pt x="2310" y="6931"/>
                    </a:cubicBezTo>
                    <a:cubicBezTo>
                      <a:pt x="2675" y="6384"/>
                      <a:pt x="3010" y="5928"/>
                      <a:pt x="3283" y="5563"/>
                    </a:cubicBezTo>
                    <a:cubicBezTo>
                      <a:pt x="4134" y="4317"/>
                      <a:pt x="4955" y="3040"/>
                      <a:pt x="5745" y="1733"/>
                    </a:cubicBezTo>
                    <a:cubicBezTo>
                      <a:pt x="4073" y="730"/>
                      <a:pt x="2159" y="122"/>
                      <a:pt x="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3425;p79">
                <a:extLst>
                  <a:ext uri="{FF2B5EF4-FFF2-40B4-BE49-F238E27FC236}">
                    <a16:creationId xmlns:a16="http://schemas.microsoft.com/office/drawing/2014/main" id="{CC0D4252-D4CB-43A6-907D-8331669B0EF3}"/>
                  </a:ext>
                </a:extLst>
              </p:cNvPr>
              <p:cNvSpPr/>
              <p:nvPr/>
            </p:nvSpPr>
            <p:spPr>
              <a:xfrm>
                <a:off x="6883149" y="7133925"/>
                <a:ext cx="351981" cy="550024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20852" extrusionOk="0">
                    <a:moveTo>
                      <a:pt x="13313" y="0"/>
                    </a:moveTo>
                    <a:cubicBezTo>
                      <a:pt x="10426" y="4590"/>
                      <a:pt x="6474" y="9028"/>
                      <a:pt x="1641" y="11763"/>
                    </a:cubicBezTo>
                    <a:cubicBezTo>
                      <a:pt x="1277" y="14712"/>
                      <a:pt x="730" y="17751"/>
                      <a:pt x="0" y="20852"/>
                    </a:cubicBezTo>
                    <a:cubicBezTo>
                      <a:pt x="334" y="20791"/>
                      <a:pt x="669" y="20730"/>
                      <a:pt x="1003" y="20639"/>
                    </a:cubicBezTo>
                    <a:cubicBezTo>
                      <a:pt x="4347" y="19545"/>
                      <a:pt x="6961" y="17265"/>
                      <a:pt x="9301" y="14712"/>
                    </a:cubicBezTo>
                    <a:cubicBezTo>
                      <a:pt x="10304" y="13618"/>
                      <a:pt x="11338" y="12554"/>
                      <a:pt x="12371" y="11459"/>
                    </a:cubicBezTo>
                    <a:cubicBezTo>
                      <a:pt x="12979" y="8207"/>
                      <a:pt x="13344" y="4256"/>
                      <a:pt x="13313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3426;p79">
                <a:extLst>
                  <a:ext uri="{FF2B5EF4-FFF2-40B4-BE49-F238E27FC236}">
                    <a16:creationId xmlns:a16="http://schemas.microsoft.com/office/drawing/2014/main" id="{29395A7E-9458-4350-B8AE-DCF4014BD543}"/>
                  </a:ext>
                </a:extLst>
              </p:cNvPr>
              <p:cNvSpPr/>
              <p:nvPr/>
            </p:nvSpPr>
            <p:spPr>
              <a:xfrm>
                <a:off x="6917624" y="6529406"/>
                <a:ext cx="289440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0973" h="19484" extrusionOk="0">
                    <a:moveTo>
                      <a:pt x="7538" y="0"/>
                    </a:moveTo>
                    <a:cubicBezTo>
                      <a:pt x="5502" y="3374"/>
                      <a:pt x="3009" y="6626"/>
                      <a:pt x="0" y="9088"/>
                    </a:cubicBezTo>
                    <a:cubicBezTo>
                      <a:pt x="486" y="12310"/>
                      <a:pt x="821" y="15806"/>
                      <a:pt x="973" y="19484"/>
                    </a:cubicBezTo>
                    <a:cubicBezTo>
                      <a:pt x="4742" y="17113"/>
                      <a:pt x="8055" y="14256"/>
                      <a:pt x="10973" y="10973"/>
                    </a:cubicBezTo>
                    <a:cubicBezTo>
                      <a:pt x="10243" y="6991"/>
                      <a:pt x="9119" y="3222"/>
                      <a:pt x="7538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3427;p79">
                <a:extLst>
                  <a:ext uri="{FF2B5EF4-FFF2-40B4-BE49-F238E27FC236}">
                    <a16:creationId xmlns:a16="http://schemas.microsoft.com/office/drawing/2014/main" id="{D2336B02-B5D1-47BC-83F4-59DE67157291}"/>
                  </a:ext>
                </a:extLst>
              </p:cNvPr>
              <p:cNvSpPr/>
              <p:nvPr/>
            </p:nvSpPr>
            <p:spPr>
              <a:xfrm>
                <a:off x="6844664" y="7513946"/>
                <a:ext cx="346363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13131" h="11916" extrusionOk="0">
                    <a:moveTo>
                      <a:pt x="13131" y="1"/>
                    </a:moveTo>
                    <a:lnTo>
                      <a:pt x="13131" y="1"/>
                    </a:lnTo>
                    <a:cubicBezTo>
                      <a:pt x="11885" y="1186"/>
                      <a:pt x="10608" y="2341"/>
                      <a:pt x="9301" y="3405"/>
                    </a:cubicBezTo>
                    <a:cubicBezTo>
                      <a:pt x="6778" y="5502"/>
                      <a:pt x="4225" y="6870"/>
                      <a:pt x="1216" y="7448"/>
                    </a:cubicBezTo>
                    <a:cubicBezTo>
                      <a:pt x="851" y="8937"/>
                      <a:pt x="456" y="10396"/>
                      <a:pt x="0" y="11916"/>
                    </a:cubicBezTo>
                    <a:cubicBezTo>
                      <a:pt x="3040" y="11764"/>
                      <a:pt x="9909" y="10305"/>
                      <a:pt x="13009" y="487"/>
                    </a:cubicBezTo>
                    <a:cubicBezTo>
                      <a:pt x="13040" y="335"/>
                      <a:pt x="13101" y="153"/>
                      <a:pt x="1313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3428;p79">
                <a:extLst>
                  <a:ext uri="{FF2B5EF4-FFF2-40B4-BE49-F238E27FC236}">
                    <a16:creationId xmlns:a16="http://schemas.microsoft.com/office/drawing/2014/main" id="{290E59DE-CFBB-4930-95CD-32691CD3C869}"/>
                  </a:ext>
                </a:extLst>
              </p:cNvPr>
              <p:cNvSpPr/>
              <p:nvPr/>
            </p:nvSpPr>
            <p:spPr>
              <a:xfrm>
                <a:off x="6930444" y="6857305"/>
                <a:ext cx="303895" cy="554059"/>
              </a:xfrm>
              <a:custGeom>
                <a:avLst/>
                <a:gdLst/>
                <a:ahLst/>
                <a:cxnLst/>
                <a:rect l="l" t="t" r="r" b="b"/>
                <a:pathLst>
                  <a:path w="11521" h="21005" extrusionOk="0">
                    <a:moveTo>
                      <a:pt x="10730" y="1"/>
                    </a:moveTo>
                    <a:cubicBezTo>
                      <a:pt x="7751" y="3192"/>
                      <a:pt x="4317" y="5928"/>
                      <a:pt x="548" y="8177"/>
                    </a:cubicBezTo>
                    <a:cubicBezTo>
                      <a:pt x="669" y="12220"/>
                      <a:pt x="517" y="16536"/>
                      <a:pt x="0" y="21004"/>
                    </a:cubicBezTo>
                    <a:cubicBezTo>
                      <a:pt x="1581" y="20032"/>
                      <a:pt x="3101" y="18907"/>
                      <a:pt x="4499" y="17509"/>
                    </a:cubicBezTo>
                    <a:cubicBezTo>
                      <a:pt x="7143" y="14834"/>
                      <a:pt x="9302" y="11825"/>
                      <a:pt x="11520" y="8816"/>
                    </a:cubicBezTo>
                    <a:cubicBezTo>
                      <a:pt x="11429" y="5898"/>
                      <a:pt x="11186" y="2919"/>
                      <a:pt x="1073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3429;p79">
                <a:extLst>
                  <a:ext uri="{FF2B5EF4-FFF2-40B4-BE49-F238E27FC236}">
                    <a16:creationId xmlns:a16="http://schemas.microsoft.com/office/drawing/2014/main" id="{98BA652D-B426-4139-867E-7B32738058B5}"/>
                  </a:ext>
                </a:extLst>
              </p:cNvPr>
              <p:cNvSpPr/>
              <p:nvPr/>
            </p:nvSpPr>
            <p:spPr>
              <a:xfrm>
                <a:off x="6761259" y="7152363"/>
                <a:ext cx="46530" cy="331143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554" extrusionOk="0">
                    <a:moveTo>
                      <a:pt x="1004" y="0"/>
                    </a:moveTo>
                    <a:cubicBezTo>
                      <a:pt x="822" y="61"/>
                      <a:pt x="639" y="152"/>
                      <a:pt x="427" y="244"/>
                    </a:cubicBezTo>
                    <a:cubicBezTo>
                      <a:pt x="394" y="255"/>
                      <a:pt x="362" y="260"/>
                      <a:pt x="331" y="260"/>
                    </a:cubicBezTo>
                    <a:cubicBezTo>
                      <a:pt x="191" y="260"/>
                      <a:pt x="76" y="155"/>
                      <a:pt x="1" y="31"/>
                    </a:cubicBezTo>
                    <a:cubicBezTo>
                      <a:pt x="1" y="61"/>
                      <a:pt x="1" y="92"/>
                      <a:pt x="1" y="152"/>
                    </a:cubicBezTo>
                    <a:lnTo>
                      <a:pt x="31" y="152"/>
                    </a:lnTo>
                    <a:cubicBezTo>
                      <a:pt x="335" y="213"/>
                      <a:pt x="275" y="578"/>
                      <a:pt x="62" y="669"/>
                    </a:cubicBezTo>
                    <a:cubicBezTo>
                      <a:pt x="305" y="4560"/>
                      <a:pt x="548" y="8450"/>
                      <a:pt x="791" y="12341"/>
                    </a:cubicBezTo>
                    <a:cubicBezTo>
                      <a:pt x="913" y="12341"/>
                      <a:pt x="974" y="12371"/>
                      <a:pt x="1095" y="12371"/>
                    </a:cubicBezTo>
                    <a:cubicBezTo>
                      <a:pt x="1217" y="12371"/>
                      <a:pt x="1278" y="12463"/>
                      <a:pt x="1308" y="12554"/>
                    </a:cubicBezTo>
                    <a:lnTo>
                      <a:pt x="1764" y="12341"/>
                    </a:lnTo>
                    <a:cubicBezTo>
                      <a:pt x="1521" y="8207"/>
                      <a:pt x="1247" y="4104"/>
                      <a:pt x="100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3430;p79">
                <a:extLst>
                  <a:ext uri="{FF2B5EF4-FFF2-40B4-BE49-F238E27FC236}">
                    <a16:creationId xmlns:a16="http://schemas.microsoft.com/office/drawing/2014/main" id="{6658F73D-B46E-4718-AC9E-C67F0C099679}"/>
                  </a:ext>
                </a:extLst>
              </p:cNvPr>
              <p:cNvSpPr/>
              <p:nvPr/>
            </p:nvSpPr>
            <p:spPr>
              <a:xfrm>
                <a:off x="6744430" y="6850895"/>
                <a:ext cx="42521" cy="29347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1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3" y="3709"/>
                      <a:pt x="396" y="7417"/>
                      <a:pt x="609" y="11125"/>
                    </a:cubicBezTo>
                    <a:cubicBezTo>
                      <a:pt x="639" y="11065"/>
                      <a:pt x="700" y="10974"/>
                      <a:pt x="761" y="10943"/>
                    </a:cubicBezTo>
                    <a:cubicBezTo>
                      <a:pt x="1065" y="10822"/>
                      <a:pt x="1338" y="10670"/>
                      <a:pt x="1612" y="10548"/>
                    </a:cubicBezTo>
                    <a:cubicBezTo>
                      <a:pt x="1429" y="7326"/>
                      <a:pt x="1247" y="4104"/>
                      <a:pt x="1065" y="882"/>
                    </a:cubicBezTo>
                    <a:cubicBezTo>
                      <a:pt x="1065" y="639"/>
                      <a:pt x="1034" y="396"/>
                      <a:pt x="1034" y="153"/>
                    </a:cubicBezTo>
                    <a:cubicBezTo>
                      <a:pt x="913" y="213"/>
                      <a:pt x="791" y="274"/>
                      <a:pt x="669" y="305"/>
                    </a:cubicBezTo>
                    <a:cubicBezTo>
                      <a:pt x="637" y="315"/>
                      <a:pt x="607" y="320"/>
                      <a:pt x="578" y="320"/>
                    </a:cubicBezTo>
                    <a:cubicBezTo>
                      <a:pt x="447" y="320"/>
                      <a:pt x="360" y="212"/>
                      <a:pt x="335" y="62"/>
                    </a:cubicBezTo>
                    <a:cubicBezTo>
                      <a:pt x="213" y="62"/>
                      <a:pt x="122" y="31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3431;p79">
                <a:extLst>
                  <a:ext uri="{FF2B5EF4-FFF2-40B4-BE49-F238E27FC236}">
                    <a16:creationId xmlns:a16="http://schemas.microsoft.com/office/drawing/2014/main" id="{8709039E-B124-4D22-8716-F693BCE0C55A}"/>
                  </a:ext>
                </a:extLst>
              </p:cNvPr>
              <p:cNvSpPr/>
              <p:nvPr/>
            </p:nvSpPr>
            <p:spPr>
              <a:xfrm>
                <a:off x="6717973" y="6278081"/>
                <a:ext cx="52940" cy="564821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1413" extrusionOk="0">
                    <a:moveTo>
                      <a:pt x="905" y="1"/>
                    </a:moveTo>
                    <a:cubicBezTo>
                      <a:pt x="869" y="1"/>
                      <a:pt x="831" y="4"/>
                      <a:pt x="791" y="14"/>
                    </a:cubicBezTo>
                    <a:cubicBezTo>
                      <a:pt x="517" y="14"/>
                      <a:pt x="274" y="45"/>
                      <a:pt x="1" y="75"/>
                    </a:cubicBezTo>
                    <a:cubicBezTo>
                      <a:pt x="61" y="3966"/>
                      <a:pt x="274" y="7856"/>
                      <a:pt x="487" y="11747"/>
                    </a:cubicBezTo>
                    <a:cubicBezTo>
                      <a:pt x="669" y="11929"/>
                      <a:pt x="852" y="12173"/>
                      <a:pt x="1034" y="12355"/>
                    </a:cubicBezTo>
                    <a:cubicBezTo>
                      <a:pt x="1226" y="12547"/>
                      <a:pt x="1039" y="12814"/>
                      <a:pt x="833" y="12814"/>
                    </a:cubicBezTo>
                    <a:cubicBezTo>
                      <a:pt x="777" y="12814"/>
                      <a:pt x="721" y="12795"/>
                      <a:pt x="669" y="12750"/>
                    </a:cubicBezTo>
                    <a:cubicBezTo>
                      <a:pt x="609" y="12689"/>
                      <a:pt x="578" y="12659"/>
                      <a:pt x="517" y="12598"/>
                    </a:cubicBezTo>
                    <a:lnTo>
                      <a:pt x="517" y="12598"/>
                    </a:lnTo>
                    <a:cubicBezTo>
                      <a:pt x="669" y="14999"/>
                      <a:pt x="791" y="17370"/>
                      <a:pt x="912" y="19711"/>
                    </a:cubicBezTo>
                    <a:cubicBezTo>
                      <a:pt x="943" y="20197"/>
                      <a:pt x="973" y="20653"/>
                      <a:pt x="973" y="21139"/>
                    </a:cubicBezTo>
                    <a:cubicBezTo>
                      <a:pt x="1156" y="21200"/>
                      <a:pt x="1308" y="21291"/>
                      <a:pt x="1490" y="21322"/>
                    </a:cubicBezTo>
                    <a:cubicBezTo>
                      <a:pt x="1551" y="21352"/>
                      <a:pt x="1581" y="21382"/>
                      <a:pt x="1612" y="21413"/>
                    </a:cubicBezTo>
                    <a:cubicBezTo>
                      <a:pt x="1733" y="21352"/>
                      <a:pt x="1855" y="21261"/>
                      <a:pt x="2007" y="21170"/>
                    </a:cubicBezTo>
                    <a:cubicBezTo>
                      <a:pt x="1855" y="18039"/>
                      <a:pt x="1672" y="14908"/>
                      <a:pt x="1520" y="11747"/>
                    </a:cubicBezTo>
                    <a:cubicBezTo>
                      <a:pt x="1308" y="11808"/>
                      <a:pt x="1125" y="11869"/>
                      <a:pt x="943" y="11899"/>
                    </a:cubicBezTo>
                    <a:cubicBezTo>
                      <a:pt x="920" y="11902"/>
                      <a:pt x="898" y="11904"/>
                      <a:pt x="877" y="11904"/>
                    </a:cubicBezTo>
                    <a:cubicBezTo>
                      <a:pt x="535" y="11904"/>
                      <a:pt x="447" y="11465"/>
                      <a:pt x="791" y="11321"/>
                    </a:cubicBezTo>
                    <a:cubicBezTo>
                      <a:pt x="1004" y="11261"/>
                      <a:pt x="1247" y="11109"/>
                      <a:pt x="1490" y="10957"/>
                    </a:cubicBezTo>
                    <a:cubicBezTo>
                      <a:pt x="1308" y="7309"/>
                      <a:pt x="1186" y="3662"/>
                      <a:pt x="1125" y="14"/>
                    </a:cubicBezTo>
                    <a:cubicBezTo>
                      <a:pt x="1044" y="14"/>
                      <a:pt x="977" y="1"/>
                      <a:pt x="9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3432;p79">
                <a:extLst>
                  <a:ext uri="{FF2B5EF4-FFF2-40B4-BE49-F238E27FC236}">
                    <a16:creationId xmlns:a16="http://schemas.microsoft.com/office/drawing/2014/main" id="{1B7A6368-3B23-4051-8995-540F56F19F43}"/>
                  </a:ext>
                </a:extLst>
              </p:cNvPr>
              <p:cNvSpPr/>
              <p:nvPr/>
            </p:nvSpPr>
            <p:spPr>
              <a:xfrm>
                <a:off x="6783732" y="7493899"/>
                <a:ext cx="42494" cy="334361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2676" extrusionOk="0">
                    <a:moveTo>
                      <a:pt x="942" y="1"/>
                    </a:moveTo>
                    <a:cubicBezTo>
                      <a:pt x="669" y="92"/>
                      <a:pt x="395" y="183"/>
                      <a:pt x="91" y="244"/>
                    </a:cubicBezTo>
                    <a:cubicBezTo>
                      <a:pt x="81" y="254"/>
                      <a:pt x="71" y="258"/>
                      <a:pt x="61" y="258"/>
                    </a:cubicBezTo>
                    <a:cubicBezTo>
                      <a:pt x="41" y="258"/>
                      <a:pt x="20" y="244"/>
                      <a:pt x="0" y="244"/>
                    </a:cubicBezTo>
                    <a:lnTo>
                      <a:pt x="0" y="244"/>
                    </a:lnTo>
                    <a:cubicBezTo>
                      <a:pt x="182" y="3041"/>
                      <a:pt x="365" y="5837"/>
                      <a:pt x="547" y="8633"/>
                    </a:cubicBezTo>
                    <a:cubicBezTo>
                      <a:pt x="699" y="8724"/>
                      <a:pt x="730" y="8937"/>
                      <a:pt x="578" y="9059"/>
                    </a:cubicBezTo>
                    <a:cubicBezTo>
                      <a:pt x="638" y="10244"/>
                      <a:pt x="699" y="11430"/>
                      <a:pt x="760" y="12646"/>
                    </a:cubicBezTo>
                    <a:lnTo>
                      <a:pt x="790" y="12646"/>
                    </a:lnTo>
                    <a:cubicBezTo>
                      <a:pt x="790" y="12646"/>
                      <a:pt x="1094" y="12676"/>
                      <a:pt x="1611" y="12676"/>
                    </a:cubicBezTo>
                    <a:cubicBezTo>
                      <a:pt x="1550" y="11278"/>
                      <a:pt x="1489" y="9880"/>
                      <a:pt x="1429" y="8481"/>
                    </a:cubicBezTo>
                    <a:cubicBezTo>
                      <a:pt x="1337" y="8512"/>
                      <a:pt x="1277" y="8512"/>
                      <a:pt x="1185" y="8512"/>
                    </a:cubicBezTo>
                    <a:cubicBezTo>
                      <a:pt x="1174" y="8513"/>
                      <a:pt x="1164" y="8514"/>
                      <a:pt x="1153" y="8514"/>
                    </a:cubicBezTo>
                    <a:cubicBezTo>
                      <a:pt x="964" y="8514"/>
                      <a:pt x="888" y="8262"/>
                      <a:pt x="1003" y="8147"/>
                    </a:cubicBezTo>
                    <a:cubicBezTo>
                      <a:pt x="1125" y="8025"/>
                      <a:pt x="1277" y="7934"/>
                      <a:pt x="1398" y="7873"/>
                    </a:cubicBezTo>
                    <a:cubicBezTo>
                      <a:pt x="1246" y="5259"/>
                      <a:pt x="1094" y="2645"/>
                      <a:pt x="94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3433;p79">
                <a:extLst>
                  <a:ext uri="{FF2B5EF4-FFF2-40B4-BE49-F238E27FC236}">
                    <a16:creationId xmlns:a16="http://schemas.microsoft.com/office/drawing/2014/main" id="{A44E2B93-D4F4-41F9-9EF5-6EA4B450AF42}"/>
                  </a:ext>
                </a:extLst>
              </p:cNvPr>
              <p:cNvSpPr/>
              <p:nvPr/>
            </p:nvSpPr>
            <p:spPr>
              <a:xfrm>
                <a:off x="6351563" y="6417143"/>
                <a:ext cx="392893" cy="43377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6445" extrusionOk="0">
                    <a:moveTo>
                      <a:pt x="609" y="1"/>
                    </a:moveTo>
                    <a:cubicBezTo>
                      <a:pt x="396" y="213"/>
                      <a:pt x="183" y="426"/>
                      <a:pt x="1" y="639"/>
                    </a:cubicBezTo>
                    <a:cubicBezTo>
                      <a:pt x="1733" y="3496"/>
                      <a:pt x="3709" y="6201"/>
                      <a:pt x="5958" y="8755"/>
                    </a:cubicBezTo>
                    <a:cubicBezTo>
                      <a:pt x="8056" y="11186"/>
                      <a:pt x="11490" y="15563"/>
                      <a:pt x="14895" y="16445"/>
                    </a:cubicBezTo>
                    <a:cubicBezTo>
                      <a:pt x="14895" y="16232"/>
                      <a:pt x="14895" y="16050"/>
                      <a:pt x="14864" y="15837"/>
                    </a:cubicBezTo>
                    <a:cubicBezTo>
                      <a:pt x="11703" y="14651"/>
                      <a:pt x="8603" y="10578"/>
                      <a:pt x="6505" y="8208"/>
                    </a:cubicBezTo>
                    <a:cubicBezTo>
                      <a:pt x="4226" y="5685"/>
                      <a:pt x="2311" y="2919"/>
                      <a:pt x="60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3434;p79">
                <a:extLst>
                  <a:ext uri="{FF2B5EF4-FFF2-40B4-BE49-F238E27FC236}">
                    <a16:creationId xmlns:a16="http://schemas.microsoft.com/office/drawing/2014/main" id="{FAC627C2-8BD6-4D32-9CC0-13EBF2022672}"/>
                  </a:ext>
                </a:extLst>
              </p:cNvPr>
              <p:cNvSpPr/>
              <p:nvPr/>
            </p:nvSpPr>
            <p:spPr>
              <a:xfrm>
                <a:off x="6743638" y="6834857"/>
                <a:ext cx="16064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70" extrusionOk="0">
                    <a:moveTo>
                      <a:pt x="0" y="1"/>
                    </a:moveTo>
                    <a:cubicBezTo>
                      <a:pt x="0" y="214"/>
                      <a:pt x="31" y="396"/>
                      <a:pt x="31" y="609"/>
                    </a:cubicBezTo>
                    <a:cubicBezTo>
                      <a:pt x="152" y="639"/>
                      <a:pt x="243" y="670"/>
                      <a:pt x="365" y="670"/>
                    </a:cubicBezTo>
                    <a:cubicBezTo>
                      <a:pt x="335" y="578"/>
                      <a:pt x="365" y="457"/>
                      <a:pt x="487" y="396"/>
                    </a:cubicBezTo>
                    <a:cubicBezTo>
                      <a:pt x="517" y="366"/>
                      <a:pt x="578" y="335"/>
                      <a:pt x="608" y="305"/>
                    </a:cubicBezTo>
                    <a:cubicBezTo>
                      <a:pt x="578" y="274"/>
                      <a:pt x="578" y="214"/>
                      <a:pt x="517" y="214"/>
                    </a:cubicBezTo>
                    <a:cubicBezTo>
                      <a:pt x="335" y="153"/>
                      <a:pt x="183" y="6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3435;p79">
                <a:extLst>
                  <a:ext uri="{FF2B5EF4-FFF2-40B4-BE49-F238E27FC236}">
                    <a16:creationId xmlns:a16="http://schemas.microsoft.com/office/drawing/2014/main" id="{29B5080B-528B-4D86-96C8-23D41F345B8C}"/>
                  </a:ext>
                </a:extLst>
              </p:cNvPr>
              <p:cNvSpPr/>
              <p:nvPr/>
            </p:nvSpPr>
            <p:spPr>
              <a:xfrm>
                <a:off x="6224898" y="6739450"/>
                <a:ext cx="537995" cy="431378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354" extrusionOk="0">
                    <a:moveTo>
                      <a:pt x="122" y="1"/>
                    </a:moveTo>
                    <a:cubicBezTo>
                      <a:pt x="91" y="457"/>
                      <a:pt x="31" y="913"/>
                      <a:pt x="0" y="1399"/>
                    </a:cubicBezTo>
                    <a:cubicBezTo>
                      <a:pt x="5502" y="7964"/>
                      <a:pt x="11915" y="14773"/>
                      <a:pt x="20213" y="16354"/>
                    </a:cubicBezTo>
                    <a:cubicBezTo>
                      <a:pt x="20274" y="16354"/>
                      <a:pt x="20335" y="16354"/>
                      <a:pt x="20396" y="16323"/>
                    </a:cubicBezTo>
                    <a:lnTo>
                      <a:pt x="20365" y="15776"/>
                    </a:lnTo>
                    <a:cubicBezTo>
                      <a:pt x="11551" y="13922"/>
                      <a:pt x="5927" y="6536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3436;p79">
                <a:extLst>
                  <a:ext uri="{FF2B5EF4-FFF2-40B4-BE49-F238E27FC236}">
                    <a16:creationId xmlns:a16="http://schemas.microsoft.com/office/drawing/2014/main" id="{BD47CBE2-8B22-4923-8D82-8261308A8162}"/>
                  </a:ext>
                </a:extLst>
              </p:cNvPr>
              <p:cNvSpPr/>
              <p:nvPr/>
            </p:nvSpPr>
            <p:spPr>
              <a:xfrm>
                <a:off x="6762076" y="7155581"/>
                <a:ext cx="8019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54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30"/>
                    </a:cubicBezTo>
                    <a:cubicBezTo>
                      <a:pt x="1" y="31"/>
                      <a:pt x="2" y="31"/>
                      <a:pt x="2" y="31"/>
                    </a:cubicBezTo>
                    <a:lnTo>
                      <a:pt x="2" y="31"/>
                    </a:lnTo>
                    <a:lnTo>
                      <a:pt x="0" y="0"/>
                    </a:lnTo>
                    <a:close/>
                    <a:moveTo>
                      <a:pt x="2" y="31"/>
                    </a:moveTo>
                    <a:lnTo>
                      <a:pt x="31" y="547"/>
                    </a:lnTo>
                    <a:cubicBezTo>
                      <a:pt x="243" y="456"/>
                      <a:pt x="304" y="93"/>
                      <a:pt x="2" y="3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3437;p79">
                <a:extLst>
                  <a:ext uri="{FF2B5EF4-FFF2-40B4-BE49-F238E27FC236}">
                    <a16:creationId xmlns:a16="http://schemas.microsoft.com/office/drawing/2014/main" id="{F1C07A61-29CF-4C3C-9D0B-AA3277FDD053}"/>
                  </a:ext>
                </a:extLst>
              </p:cNvPr>
              <p:cNvSpPr/>
              <p:nvPr/>
            </p:nvSpPr>
            <p:spPr>
              <a:xfrm>
                <a:off x="6233709" y="7097050"/>
                <a:ext cx="550024" cy="394476"/>
              </a:xfrm>
              <a:custGeom>
                <a:avLst/>
                <a:gdLst/>
                <a:ahLst/>
                <a:cxnLst/>
                <a:rect l="l" t="t" r="r" b="b"/>
                <a:pathLst>
                  <a:path w="20852" h="1495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" y="578"/>
                      <a:pt x="122" y="1186"/>
                      <a:pt x="213" y="1793"/>
                    </a:cubicBezTo>
                    <a:cubicBezTo>
                      <a:pt x="5685" y="8237"/>
                      <a:pt x="12676" y="14924"/>
                      <a:pt x="20730" y="14955"/>
                    </a:cubicBezTo>
                    <a:cubicBezTo>
                      <a:pt x="20761" y="14924"/>
                      <a:pt x="20761" y="14894"/>
                      <a:pt x="20791" y="14894"/>
                    </a:cubicBezTo>
                    <a:cubicBezTo>
                      <a:pt x="20791" y="14894"/>
                      <a:pt x="20822" y="14894"/>
                      <a:pt x="20852" y="14864"/>
                    </a:cubicBezTo>
                    <a:cubicBezTo>
                      <a:pt x="20822" y="14712"/>
                      <a:pt x="20822" y="14560"/>
                      <a:pt x="20822" y="14408"/>
                    </a:cubicBezTo>
                    <a:cubicBezTo>
                      <a:pt x="12250" y="13526"/>
                      <a:pt x="5533" y="6687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3438;p79">
                <a:extLst>
                  <a:ext uri="{FF2B5EF4-FFF2-40B4-BE49-F238E27FC236}">
                    <a16:creationId xmlns:a16="http://schemas.microsoft.com/office/drawing/2014/main" id="{CC76DF8C-C19B-49C6-8470-173D87A1C3C7}"/>
                  </a:ext>
                </a:extLst>
              </p:cNvPr>
              <p:cNvSpPr/>
              <p:nvPr/>
            </p:nvSpPr>
            <p:spPr>
              <a:xfrm>
                <a:off x="6782123" y="7477070"/>
                <a:ext cx="13637" cy="1205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5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53"/>
                      <a:pt x="31" y="305"/>
                      <a:pt x="31" y="457"/>
                    </a:cubicBezTo>
                    <a:cubicBezTo>
                      <a:pt x="213" y="396"/>
                      <a:pt x="365" y="305"/>
                      <a:pt x="517" y="244"/>
                    </a:cubicBezTo>
                    <a:cubicBezTo>
                      <a:pt x="487" y="153"/>
                      <a:pt x="426" y="61"/>
                      <a:pt x="304" y="61"/>
                    </a:cubicBezTo>
                    <a:cubicBezTo>
                      <a:pt x="213" y="3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3439;p79">
                <a:extLst>
                  <a:ext uri="{FF2B5EF4-FFF2-40B4-BE49-F238E27FC236}">
                    <a16:creationId xmlns:a16="http://schemas.microsoft.com/office/drawing/2014/main" id="{27DB89F1-05D4-4DE0-B7A2-FC83B90ACD89}"/>
                  </a:ext>
                </a:extLst>
              </p:cNvPr>
              <p:cNvSpPr/>
              <p:nvPr/>
            </p:nvSpPr>
            <p:spPr>
              <a:xfrm>
                <a:off x="6363591" y="7549239"/>
                <a:ext cx="435387" cy="196064"/>
              </a:xfrm>
              <a:custGeom>
                <a:avLst/>
                <a:gdLst/>
                <a:ahLst/>
                <a:cxnLst/>
                <a:rect l="l" t="t" r="r" b="b"/>
                <a:pathLst>
                  <a:path w="16506" h="7433" extrusionOk="0">
                    <a:moveTo>
                      <a:pt x="1" y="0"/>
                    </a:moveTo>
                    <a:cubicBezTo>
                      <a:pt x="548" y="821"/>
                      <a:pt x="1125" y="1581"/>
                      <a:pt x="1703" y="2280"/>
                    </a:cubicBezTo>
                    <a:cubicBezTo>
                      <a:pt x="4896" y="4774"/>
                      <a:pt x="9460" y="7432"/>
                      <a:pt x="13699" y="7432"/>
                    </a:cubicBezTo>
                    <a:cubicBezTo>
                      <a:pt x="14625" y="7432"/>
                      <a:pt x="15536" y="7305"/>
                      <a:pt x="16414" y="7022"/>
                    </a:cubicBezTo>
                    <a:cubicBezTo>
                      <a:pt x="16475" y="7022"/>
                      <a:pt x="16475" y="6991"/>
                      <a:pt x="16506" y="6961"/>
                    </a:cubicBezTo>
                    <a:cubicBezTo>
                      <a:pt x="16506" y="6809"/>
                      <a:pt x="16475" y="6687"/>
                      <a:pt x="16475" y="6535"/>
                    </a:cubicBezTo>
                    <a:cubicBezTo>
                      <a:pt x="16432" y="6514"/>
                      <a:pt x="16389" y="6492"/>
                      <a:pt x="16335" y="6492"/>
                    </a:cubicBezTo>
                    <a:cubicBezTo>
                      <a:pt x="16313" y="6492"/>
                      <a:pt x="16289" y="6496"/>
                      <a:pt x="16262" y="6505"/>
                    </a:cubicBezTo>
                    <a:cubicBezTo>
                      <a:pt x="15442" y="6667"/>
                      <a:pt x="14625" y="6744"/>
                      <a:pt x="13815" y="6744"/>
                    </a:cubicBezTo>
                    <a:cubicBezTo>
                      <a:pt x="8861" y="6744"/>
                      <a:pt x="4128" y="3866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3440;p79">
                <a:extLst>
                  <a:ext uri="{FF2B5EF4-FFF2-40B4-BE49-F238E27FC236}">
                    <a16:creationId xmlns:a16="http://schemas.microsoft.com/office/drawing/2014/main" id="{EDA938B6-12E4-4A38-8702-C814035D3217}"/>
                  </a:ext>
                </a:extLst>
              </p:cNvPr>
              <p:cNvSpPr/>
              <p:nvPr/>
            </p:nvSpPr>
            <p:spPr>
              <a:xfrm>
                <a:off x="6798161" y="7721616"/>
                <a:ext cx="4827" cy="1123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26" extrusionOk="0">
                    <a:moveTo>
                      <a:pt x="0" y="0"/>
                    </a:moveTo>
                    <a:lnTo>
                      <a:pt x="31" y="426"/>
                    </a:lnTo>
                    <a:cubicBezTo>
                      <a:pt x="183" y="304"/>
                      <a:pt x="152" y="91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3441;p79">
                <a:extLst>
                  <a:ext uri="{FF2B5EF4-FFF2-40B4-BE49-F238E27FC236}">
                    <a16:creationId xmlns:a16="http://schemas.microsoft.com/office/drawing/2014/main" id="{99DDFC33-7066-4732-BEAA-E0F9A6B828BF}"/>
                  </a:ext>
                </a:extLst>
              </p:cNvPr>
              <p:cNvSpPr/>
              <p:nvPr/>
            </p:nvSpPr>
            <p:spPr>
              <a:xfrm>
                <a:off x="6522357" y="6312926"/>
                <a:ext cx="209279" cy="297459"/>
              </a:xfrm>
              <a:custGeom>
                <a:avLst/>
                <a:gdLst/>
                <a:ahLst/>
                <a:cxnLst/>
                <a:rect l="l" t="t" r="r" b="b"/>
                <a:pathLst>
                  <a:path w="7934" h="11277" extrusionOk="0">
                    <a:moveTo>
                      <a:pt x="912" y="0"/>
                    </a:moveTo>
                    <a:cubicBezTo>
                      <a:pt x="608" y="122"/>
                      <a:pt x="304" y="213"/>
                      <a:pt x="0" y="304"/>
                    </a:cubicBezTo>
                    <a:cubicBezTo>
                      <a:pt x="1976" y="4408"/>
                      <a:pt x="4590" y="8146"/>
                      <a:pt x="7933" y="11277"/>
                    </a:cubicBezTo>
                    <a:cubicBezTo>
                      <a:pt x="7933" y="10973"/>
                      <a:pt x="7903" y="10700"/>
                      <a:pt x="7903" y="10426"/>
                    </a:cubicBezTo>
                    <a:cubicBezTo>
                      <a:pt x="4955" y="7234"/>
                      <a:pt x="2675" y="3769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3442;p79">
                <a:extLst>
                  <a:ext uri="{FF2B5EF4-FFF2-40B4-BE49-F238E27FC236}">
                    <a16:creationId xmlns:a16="http://schemas.microsoft.com/office/drawing/2014/main" id="{D7364AF5-4034-4556-8134-D5B2694004AF}"/>
                  </a:ext>
                </a:extLst>
              </p:cNvPr>
              <p:cNvSpPr/>
              <p:nvPr/>
            </p:nvSpPr>
            <p:spPr>
              <a:xfrm>
                <a:off x="6730792" y="6587911"/>
                <a:ext cx="19387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054" extrusionOk="0">
                    <a:moveTo>
                      <a:pt x="1" y="1"/>
                    </a:moveTo>
                    <a:cubicBezTo>
                      <a:pt x="1" y="275"/>
                      <a:pt x="31" y="578"/>
                      <a:pt x="31" y="852"/>
                    </a:cubicBezTo>
                    <a:cubicBezTo>
                      <a:pt x="92" y="882"/>
                      <a:pt x="123" y="943"/>
                      <a:pt x="183" y="974"/>
                    </a:cubicBezTo>
                    <a:cubicBezTo>
                      <a:pt x="240" y="1030"/>
                      <a:pt x="303" y="1054"/>
                      <a:pt x="363" y="1054"/>
                    </a:cubicBezTo>
                    <a:cubicBezTo>
                      <a:pt x="563" y="1054"/>
                      <a:pt x="735" y="796"/>
                      <a:pt x="548" y="609"/>
                    </a:cubicBezTo>
                    <a:cubicBezTo>
                      <a:pt x="366" y="427"/>
                      <a:pt x="183" y="21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3443;p79">
                <a:extLst>
                  <a:ext uri="{FF2B5EF4-FFF2-40B4-BE49-F238E27FC236}">
                    <a16:creationId xmlns:a16="http://schemas.microsoft.com/office/drawing/2014/main" id="{6BEC3656-21F2-43B9-B45D-4DDDD8D41AA2}"/>
                  </a:ext>
                </a:extLst>
              </p:cNvPr>
              <p:cNvSpPr/>
              <p:nvPr/>
            </p:nvSpPr>
            <p:spPr>
              <a:xfrm>
                <a:off x="6756458" y="6460455"/>
                <a:ext cx="102661" cy="127482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4833" extrusionOk="0">
                    <a:moveTo>
                      <a:pt x="3526" y="0"/>
                    </a:moveTo>
                    <a:cubicBezTo>
                      <a:pt x="2554" y="1398"/>
                      <a:pt x="1247" y="3161"/>
                      <a:pt x="1" y="4043"/>
                    </a:cubicBezTo>
                    <a:lnTo>
                      <a:pt x="61" y="4833"/>
                    </a:lnTo>
                    <a:cubicBezTo>
                      <a:pt x="1429" y="4316"/>
                      <a:pt x="2767" y="2827"/>
                      <a:pt x="3891" y="1277"/>
                    </a:cubicBezTo>
                    <a:cubicBezTo>
                      <a:pt x="3770" y="851"/>
                      <a:pt x="3648" y="395"/>
                      <a:pt x="352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3444;p79">
                <a:extLst>
                  <a:ext uri="{FF2B5EF4-FFF2-40B4-BE49-F238E27FC236}">
                    <a16:creationId xmlns:a16="http://schemas.microsoft.com/office/drawing/2014/main" id="{B83FC161-6BF4-4A08-9A3B-B751E3E7DD9F}"/>
                  </a:ext>
                </a:extLst>
              </p:cNvPr>
              <p:cNvSpPr/>
              <p:nvPr/>
            </p:nvSpPr>
            <p:spPr>
              <a:xfrm>
                <a:off x="6849465" y="6323345"/>
                <a:ext cx="113080" cy="170794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475" extrusionOk="0">
                    <a:moveTo>
                      <a:pt x="3435" y="0"/>
                    </a:moveTo>
                    <a:cubicBezTo>
                      <a:pt x="2645" y="1307"/>
                      <a:pt x="1824" y="2584"/>
                      <a:pt x="973" y="3830"/>
                    </a:cubicBezTo>
                    <a:cubicBezTo>
                      <a:pt x="700" y="4195"/>
                      <a:pt x="365" y="4651"/>
                      <a:pt x="0" y="5198"/>
                    </a:cubicBezTo>
                    <a:cubicBezTo>
                      <a:pt x="122" y="5593"/>
                      <a:pt x="244" y="6049"/>
                      <a:pt x="365" y="6475"/>
                    </a:cubicBezTo>
                    <a:cubicBezTo>
                      <a:pt x="1216" y="5259"/>
                      <a:pt x="1976" y="4043"/>
                      <a:pt x="2584" y="3192"/>
                    </a:cubicBezTo>
                    <a:cubicBezTo>
                      <a:pt x="3192" y="2341"/>
                      <a:pt x="3739" y="1459"/>
                      <a:pt x="4286" y="578"/>
                    </a:cubicBezTo>
                    <a:cubicBezTo>
                      <a:pt x="4013" y="365"/>
                      <a:pt x="3739" y="183"/>
                      <a:pt x="34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3445;p79">
                <a:extLst>
                  <a:ext uri="{FF2B5EF4-FFF2-40B4-BE49-F238E27FC236}">
                    <a16:creationId xmlns:a16="http://schemas.microsoft.com/office/drawing/2014/main" id="{6B96D454-D019-4EEC-914B-A97338C81D56}"/>
                  </a:ext>
                </a:extLst>
              </p:cNvPr>
              <p:cNvSpPr/>
              <p:nvPr/>
            </p:nvSpPr>
            <p:spPr>
              <a:xfrm>
                <a:off x="6729711" y="6567073"/>
                <a:ext cx="28382" cy="25032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949" extrusionOk="0">
                    <a:moveTo>
                      <a:pt x="1015" y="1"/>
                    </a:moveTo>
                    <a:cubicBezTo>
                      <a:pt x="802" y="153"/>
                      <a:pt x="559" y="274"/>
                      <a:pt x="315" y="365"/>
                    </a:cubicBezTo>
                    <a:cubicBezTo>
                      <a:pt x="1" y="509"/>
                      <a:pt x="90" y="948"/>
                      <a:pt x="432" y="948"/>
                    </a:cubicBezTo>
                    <a:cubicBezTo>
                      <a:pt x="453" y="948"/>
                      <a:pt x="475" y="946"/>
                      <a:pt x="498" y="943"/>
                    </a:cubicBezTo>
                    <a:cubicBezTo>
                      <a:pt x="680" y="913"/>
                      <a:pt x="863" y="852"/>
                      <a:pt x="1075" y="791"/>
                    </a:cubicBezTo>
                    <a:lnTo>
                      <a:pt x="1015" y="1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3446;p79">
                <a:extLst>
                  <a:ext uri="{FF2B5EF4-FFF2-40B4-BE49-F238E27FC236}">
                    <a16:creationId xmlns:a16="http://schemas.microsoft.com/office/drawing/2014/main" id="{B741EF27-C3B9-461D-BE9E-A6E3CBD2605C}"/>
                  </a:ext>
                </a:extLst>
              </p:cNvPr>
              <p:cNvSpPr/>
              <p:nvPr/>
            </p:nvSpPr>
            <p:spPr>
              <a:xfrm>
                <a:off x="6770886" y="6733832"/>
                <a:ext cx="146764" cy="12109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591" extrusionOk="0">
                    <a:moveTo>
                      <a:pt x="5320" y="1"/>
                    </a:moveTo>
                    <a:cubicBezTo>
                      <a:pt x="3739" y="1460"/>
                      <a:pt x="2007" y="2767"/>
                      <a:pt x="1" y="3892"/>
                    </a:cubicBezTo>
                    <a:cubicBezTo>
                      <a:pt x="1" y="4135"/>
                      <a:pt x="31" y="4378"/>
                      <a:pt x="31" y="4591"/>
                    </a:cubicBezTo>
                    <a:cubicBezTo>
                      <a:pt x="2037" y="3831"/>
                      <a:pt x="3861" y="2706"/>
                      <a:pt x="5563" y="1338"/>
                    </a:cubicBezTo>
                    <a:cubicBezTo>
                      <a:pt x="5472" y="882"/>
                      <a:pt x="5411" y="457"/>
                      <a:pt x="532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3447;p79">
                <a:extLst>
                  <a:ext uri="{FF2B5EF4-FFF2-40B4-BE49-F238E27FC236}">
                    <a16:creationId xmlns:a16="http://schemas.microsoft.com/office/drawing/2014/main" id="{C47505B6-19F2-497B-BBCB-D4EA35319801}"/>
                  </a:ext>
                </a:extLst>
              </p:cNvPr>
              <p:cNvSpPr/>
              <p:nvPr/>
            </p:nvSpPr>
            <p:spPr>
              <a:xfrm>
                <a:off x="6911188" y="6499731"/>
                <a:ext cx="205296" cy="26942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10214" extrusionOk="0">
                    <a:moveTo>
                      <a:pt x="7205" y="0"/>
                    </a:moveTo>
                    <a:cubicBezTo>
                      <a:pt x="5107" y="3283"/>
                      <a:pt x="2828" y="6292"/>
                      <a:pt x="1" y="8876"/>
                    </a:cubicBezTo>
                    <a:cubicBezTo>
                      <a:pt x="92" y="9332"/>
                      <a:pt x="153" y="9757"/>
                      <a:pt x="244" y="10213"/>
                    </a:cubicBezTo>
                    <a:cubicBezTo>
                      <a:pt x="3253" y="7751"/>
                      <a:pt x="5746" y="4499"/>
                      <a:pt x="7782" y="1125"/>
                    </a:cubicBezTo>
                    <a:cubicBezTo>
                      <a:pt x="7600" y="730"/>
                      <a:pt x="7418" y="365"/>
                      <a:pt x="720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3448;p79">
                <a:extLst>
                  <a:ext uri="{FF2B5EF4-FFF2-40B4-BE49-F238E27FC236}">
                    <a16:creationId xmlns:a16="http://schemas.microsoft.com/office/drawing/2014/main" id="{EE1536BA-3F9D-4DC4-BFD1-AE6964678FB9}"/>
                  </a:ext>
                </a:extLst>
              </p:cNvPr>
              <p:cNvSpPr/>
              <p:nvPr/>
            </p:nvSpPr>
            <p:spPr>
              <a:xfrm>
                <a:off x="6753266" y="6836466"/>
                <a:ext cx="18438" cy="228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868" extrusionOk="0">
                    <a:moveTo>
                      <a:pt x="0" y="609"/>
                    </a:moveTo>
                    <a:cubicBezTo>
                      <a:pt x="0" y="639"/>
                      <a:pt x="0" y="639"/>
                      <a:pt x="0" y="639"/>
                    </a:cubicBezTo>
                    <a:cubicBezTo>
                      <a:pt x="2" y="639"/>
                      <a:pt x="4" y="639"/>
                      <a:pt x="6" y="640"/>
                    </a:cubicBezTo>
                    <a:lnTo>
                      <a:pt x="6" y="640"/>
                    </a:lnTo>
                    <a:cubicBezTo>
                      <a:pt x="4" y="629"/>
                      <a:pt x="2" y="619"/>
                      <a:pt x="0" y="609"/>
                    </a:cubicBezTo>
                    <a:close/>
                    <a:moveTo>
                      <a:pt x="669" y="1"/>
                    </a:moveTo>
                    <a:cubicBezTo>
                      <a:pt x="517" y="61"/>
                      <a:pt x="395" y="153"/>
                      <a:pt x="243" y="244"/>
                    </a:cubicBezTo>
                    <a:cubicBezTo>
                      <a:pt x="387" y="388"/>
                      <a:pt x="285" y="641"/>
                      <a:pt x="41" y="641"/>
                    </a:cubicBezTo>
                    <a:cubicBezTo>
                      <a:pt x="30" y="641"/>
                      <a:pt x="18" y="641"/>
                      <a:pt x="6" y="640"/>
                    </a:cubicBezTo>
                    <a:lnTo>
                      <a:pt x="6" y="640"/>
                    </a:lnTo>
                    <a:cubicBezTo>
                      <a:pt x="37" y="773"/>
                      <a:pt x="121" y="867"/>
                      <a:pt x="243" y="867"/>
                    </a:cubicBezTo>
                    <a:cubicBezTo>
                      <a:pt x="272" y="867"/>
                      <a:pt x="302" y="862"/>
                      <a:pt x="334" y="852"/>
                    </a:cubicBezTo>
                    <a:cubicBezTo>
                      <a:pt x="456" y="821"/>
                      <a:pt x="578" y="760"/>
                      <a:pt x="699" y="700"/>
                    </a:cubicBezTo>
                    <a:cubicBezTo>
                      <a:pt x="699" y="487"/>
                      <a:pt x="669" y="244"/>
                      <a:pt x="66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3449;p79">
                <a:extLst>
                  <a:ext uri="{FF2B5EF4-FFF2-40B4-BE49-F238E27FC236}">
                    <a16:creationId xmlns:a16="http://schemas.microsoft.com/office/drawing/2014/main" id="{F0F0B888-5616-4FD1-B5F5-358591841535}"/>
                  </a:ext>
                </a:extLst>
              </p:cNvPr>
              <p:cNvSpPr/>
              <p:nvPr/>
            </p:nvSpPr>
            <p:spPr>
              <a:xfrm>
                <a:off x="6752448" y="6842876"/>
                <a:ext cx="11079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99" extrusionOk="0">
                    <a:moveTo>
                      <a:pt x="305" y="1"/>
                    </a:moveTo>
                    <a:lnTo>
                      <a:pt x="305" y="1"/>
                    </a:lnTo>
                    <a:cubicBezTo>
                      <a:pt x="244" y="31"/>
                      <a:pt x="213" y="62"/>
                      <a:pt x="153" y="92"/>
                    </a:cubicBezTo>
                    <a:cubicBezTo>
                      <a:pt x="31" y="153"/>
                      <a:pt x="1" y="274"/>
                      <a:pt x="31" y="366"/>
                    </a:cubicBezTo>
                    <a:cubicBezTo>
                      <a:pt x="31" y="396"/>
                      <a:pt x="31" y="396"/>
                      <a:pt x="31" y="396"/>
                    </a:cubicBezTo>
                    <a:cubicBezTo>
                      <a:pt x="45" y="397"/>
                      <a:pt x="59" y="398"/>
                      <a:pt x="72" y="398"/>
                    </a:cubicBezTo>
                    <a:cubicBezTo>
                      <a:pt x="317" y="398"/>
                      <a:pt x="420" y="145"/>
                      <a:pt x="3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3450;p79">
                <a:extLst>
                  <a:ext uri="{FF2B5EF4-FFF2-40B4-BE49-F238E27FC236}">
                    <a16:creationId xmlns:a16="http://schemas.microsoft.com/office/drawing/2014/main" id="{9FE86B59-FFA6-4D0F-B830-B21E7414C2B5}"/>
                  </a:ext>
                </a:extLst>
              </p:cNvPr>
              <p:cNvSpPr/>
              <p:nvPr/>
            </p:nvSpPr>
            <p:spPr>
              <a:xfrm>
                <a:off x="6759676" y="7144345"/>
                <a:ext cx="1609" cy="8836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5" extrusionOk="0">
                    <a:moveTo>
                      <a:pt x="61" y="0"/>
                    </a:moveTo>
                    <a:cubicBezTo>
                      <a:pt x="0" y="122"/>
                      <a:pt x="0" y="213"/>
                      <a:pt x="61" y="335"/>
                    </a:cubicBezTo>
                    <a:cubicBezTo>
                      <a:pt x="61" y="213"/>
                      <a:pt x="61" y="122"/>
                      <a:pt x="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3451;p79">
                <a:extLst>
                  <a:ext uri="{FF2B5EF4-FFF2-40B4-BE49-F238E27FC236}">
                    <a16:creationId xmlns:a16="http://schemas.microsoft.com/office/drawing/2014/main" id="{A48CFBFF-3909-4B4B-871C-98D703E2C067}"/>
                  </a:ext>
                </a:extLst>
              </p:cNvPr>
              <p:cNvSpPr/>
              <p:nvPr/>
            </p:nvSpPr>
            <p:spPr>
              <a:xfrm>
                <a:off x="6786924" y="7043319"/>
                <a:ext cx="157975" cy="108253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104" extrusionOk="0">
                    <a:moveTo>
                      <a:pt x="5958" y="1"/>
                    </a:moveTo>
                    <a:cubicBezTo>
                      <a:pt x="4074" y="1186"/>
                      <a:pt x="2098" y="2280"/>
                      <a:pt x="1" y="3253"/>
                    </a:cubicBezTo>
                    <a:cubicBezTo>
                      <a:pt x="1" y="3527"/>
                      <a:pt x="31" y="3830"/>
                      <a:pt x="31" y="4104"/>
                    </a:cubicBezTo>
                    <a:cubicBezTo>
                      <a:pt x="2098" y="3253"/>
                      <a:pt x="4074" y="2250"/>
                      <a:pt x="5989" y="1125"/>
                    </a:cubicBezTo>
                    <a:cubicBezTo>
                      <a:pt x="5989" y="761"/>
                      <a:pt x="5958" y="365"/>
                      <a:pt x="5958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3452;p79">
                <a:extLst>
                  <a:ext uri="{FF2B5EF4-FFF2-40B4-BE49-F238E27FC236}">
                    <a16:creationId xmlns:a16="http://schemas.microsoft.com/office/drawing/2014/main" id="{510A956C-BD3B-4EA2-8BC2-70B860054E93}"/>
                  </a:ext>
                </a:extLst>
              </p:cNvPr>
              <p:cNvSpPr/>
              <p:nvPr/>
            </p:nvSpPr>
            <p:spPr>
              <a:xfrm>
                <a:off x="6943263" y="6818820"/>
                <a:ext cx="270237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9637" extrusionOk="0">
                    <a:moveTo>
                      <a:pt x="10001" y="1"/>
                    </a:moveTo>
                    <a:cubicBezTo>
                      <a:pt x="7113" y="3284"/>
                      <a:pt x="3770" y="6110"/>
                      <a:pt x="1" y="8512"/>
                    </a:cubicBezTo>
                    <a:cubicBezTo>
                      <a:pt x="31" y="8876"/>
                      <a:pt x="62" y="9272"/>
                      <a:pt x="62" y="9636"/>
                    </a:cubicBezTo>
                    <a:cubicBezTo>
                      <a:pt x="3831" y="7387"/>
                      <a:pt x="7265" y="4651"/>
                      <a:pt x="10244" y="1460"/>
                    </a:cubicBezTo>
                    <a:cubicBezTo>
                      <a:pt x="10153" y="974"/>
                      <a:pt x="10092" y="487"/>
                      <a:pt x="1000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3453;p79">
                <a:extLst>
                  <a:ext uri="{FF2B5EF4-FFF2-40B4-BE49-F238E27FC236}">
                    <a16:creationId xmlns:a16="http://schemas.microsoft.com/office/drawing/2014/main" id="{5DD45AC9-CE85-4438-A4B9-3AA6874D20B4}"/>
                  </a:ext>
                </a:extLst>
              </p:cNvPr>
              <p:cNvSpPr/>
              <p:nvPr/>
            </p:nvSpPr>
            <p:spPr>
              <a:xfrm>
                <a:off x="6761258" y="7129098"/>
                <a:ext cx="26483" cy="3012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2" extrusionOk="0">
                    <a:moveTo>
                      <a:pt x="974" y="1"/>
                    </a:moveTo>
                    <a:cubicBezTo>
                      <a:pt x="700" y="123"/>
                      <a:pt x="427" y="275"/>
                      <a:pt x="153" y="396"/>
                    </a:cubicBezTo>
                    <a:cubicBezTo>
                      <a:pt x="62" y="427"/>
                      <a:pt x="31" y="518"/>
                      <a:pt x="1" y="578"/>
                    </a:cubicBezTo>
                    <a:cubicBezTo>
                      <a:pt x="1" y="700"/>
                      <a:pt x="1" y="791"/>
                      <a:pt x="1" y="913"/>
                    </a:cubicBezTo>
                    <a:cubicBezTo>
                      <a:pt x="76" y="1037"/>
                      <a:pt x="191" y="1142"/>
                      <a:pt x="331" y="1142"/>
                    </a:cubicBezTo>
                    <a:cubicBezTo>
                      <a:pt x="362" y="1142"/>
                      <a:pt x="394" y="1137"/>
                      <a:pt x="427" y="1126"/>
                    </a:cubicBezTo>
                    <a:cubicBezTo>
                      <a:pt x="639" y="1034"/>
                      <a:pt x="822" y="943"/>
                      <a:pt x="1004" y="852"/>
                    </a:cubicBezTo>
                    <a:cubicBezTo>
                      <a:pt x="1004" y="578"/>
                      <a:pt x="974" y="275"/>
                      <a:pt x="97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3454;p79">
                <a:extLst>
                  <a:ext uri="{FF2B5EF4-FFF2-40B4-BE49-F238E27FC236}">
                    <a16:creationId xmlns:a16="http://schemas.microsoft.com/office/drawing/2014/main" id="{D884423B-B9D8-4D0F-8DE1-0353AB22579B}"/>
                  </a:ext>
                </a:extLst>
              </p:cNvPr>
              <p:cNvSpPr/>
              <p:nvPr/>
            </p:nvSpPr>
            <p:spPr>
              <a:xfrm>
                <a:off x="6778114" y="7491499"/>
                <a:ext cx="5618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336" extrusionOk="0">
                    <a:moveTo>
                      <a:pt x="91" y="1"/>
                    </a:moveTo>
                    <a:cubicBezTo>
                      <a:pt x="0" y="122"/>
                      <a:pt x="61" y="305"/>
                      <a:pt x="213" y="335"/>
                    </a:cubicBezTo>
                    <a:cubicBezTo>
                      <a:pt x="213" y="214"/>
                      <a:pt x="213" y="122"/>
                      <a:pt x="21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3455;p79">
                <a:extLst>
                  <a:ext uri="{FF2B5EF4-FFF2-40B4-BE49-F238E27FC236}">
                    <a16:creationId xmlns:a16="http://schemas.microsoft.com/office/drawing/2014/main" id="{DD8C9197-A8D0-4436-ACEA-C43997C3EC44}"/>
                  </a:ext>
                </a:extLst>
              </p:cNvPr>
              <p:cNvSpPr/>
              <p:nvPr/>
            </p:nvSpPr>
            <p:spPr>
              <a:xfrm>
                <a:off x="6807762" y="7412129"/>
                <a:ext cx="122708" cy="82614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3132" extrusionOk="0">
                    <a:moveTo>
                      <a:pt x="4651" y="1"/>
                    </a:moveTo>
                    <a:lnTo>
                      <a:pt x="4651" y="1"/>
                    </a:lnTo>
                    <a:cubicBezTo>
                      <a:pt x="3162" y="912"/>
                      <a:pt x="1612" y="1703"/>
                      <a:pt x="1" y="2493"/>
                    </a:cubicBezTo>
                    <a:cubicBezTo>
                      <a:pt x="1" y="2706"/>
                      <a:pt x="31" y="2919"/>
                      <a:pt x="31" y="3131"/>
                    </a:cubicBezTo>
                    <a:cubicBezTo>
                      <a:pt x="1581" y="2645"/>
                      <a:pt x="3101" y="2007"/>
                      <a:pt x="4499" y="1216"/>
                    </a:cubicBezTo>
                    <a:cubicBezTo>
                      <a:pt x="4560" y="791"/>
                      <a:pt x="4591" y="396"/>
                      <a:pt x="465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3456;p79">
                <a:extLst>
                  <a:ext uri="{FF2B5EF4-FFF2-40B4-BE49-F238E27FC236}">
                    <a16:creationId xmlns:a16="http://schemas.microsoft.com/office/drawing/2014/main" id="{FCA41C3D-EC7B-449A-943A-B4447E2AFC71}"/>
                  </a:ext>
                </a:extLst>
              </p:cNvPr>
              <p:cNvSpPr/>
              <p:nvPr/>
            </p:nvSpPr>
            <p:spPr>
              <a:xfrm>
                <a:off x="6926434" y="7089822"/>
                <a:ext cx="307905" cy="354408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13436" extrusionOk="0">
                    <a:moveTo>
                      <a:pt x="11672" y="1"/>
                    </a:moveTo>
                    <a:cubicBezTo>
                      <a:pt x="9454" y="3010"/>
                      <a:pt x="7295" y="6019"/>
                      <a:pt x="4651" y="8694"/>
                    </a:cubicBezTo>
                    <a:cubicBezTo>
                      <a:pt x="3253" y="10092"/>
                      <a:pt x="1733" y="11217"/>
                      <a:pt x="152" y="12220"/>
                    </a:cubicBezTo>
                    <a:cubicBezTo>
                      <a:pt x="92" y="12615"/>
                      <a:pt x="61" y="13010"/>
                      <a:pt x="0" y="13435"/>
                    </a:cubicBezTo>
                    <a:cubicBezTo>
                      <a:pt x="4833" y="10700"/>
                      <a:pt x="8785" y="6262"/>
                      <a:pt x="11672" y="1672"/>
                    </a:cubicBezTo>
                    <a:cubicBezTo>
                      <a:pt x="11672" y="1125"/>
                      <a:pt x="11672" y="548"/>
                      <a:pt x="1167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3457;p79">
                <a:extLst>
                  <a:ext uri="{FF2B5EF4-FFF2-40B4-BE49-F238E27FC236}">
                    <a16:creationId xmlns:a16="http://schemas.microsoft.com/office/drawing/2014/main" id="{6BF12A73-2629-4D75-AF4C-F929F4B32CEB}"/>
                  </a:ext>
                </a:extLst>
              </p:cNvPr>
              <p:cNvSpPr/>
              <p:nvPr/>
            </p:nvSpPr>
            <p:spPr>
              <a:xfrm>
                <a:off x="6783732" y="7477888"/>
                <a:ext cx="24874" cy="2326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882" extrusionOk="0">
                    <a:moveTo>
                      <a:pt x="912" y="0"/>
                    </a:moveTo>
                    <a:cubicBezTo>
                      <a:pt x="760" y="61"/>
                      <a:pt x="608" y="152"/>
                      <a:pt x="456" y="213"/>
                    </a:cubicBezTo>
                    <a:cubicBezTo>
                      <a:pt x="486" y="365"/>
                      <a:pt x="426" y="517"/>
                      <a:pt x="243" y="517"/>
                    </a:cubicBezTo>
                    <a:lnTo>
                      <a:pt x="0" y="517"/>
                    </a:lnTo>
                    <a:cubicBezTo>
                      <a:pt x="0" y="638"/>
                      <a:pt x="0" y="730"/>
                      <a:pt x="0" y="851"/>
                    </a:cubicBezTo>
                    <a:cubicBezTo>
                      <a:pt x="30" y="851"/>
                      <a:pt x="61" y="882"/>
                      <a:pt x="91" y="882"/>
                    </a:cubicBezTo>
                    <a:cubicBezTo>
                      <a:pt x="395" y="790"/>
                      <a:pt x="669" y="699"/>
                      <a:pt x="942" y="638"/>
                    </a:cubicBezTo>
                    <a:cubicBezTo>
                      <a:pt x="942" y="426"/>
                      <a:pt x="912" y="213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3458;p79">
                <a:extLst>
                  <a:ext uri="{FF2B5EF4-FFF2-40B4-BE49-F238E27FC236}">
                    <a16:creationId xmlns:a16="http://schemas.microsoft.com/office/drawing/2014/main" id="{D15E2C4A-CA29-49E5-AE2B-F3F8B7DFF7F3}"/>
                  </a:ext>
                </a:extLst>
              </p:cNvPr>
              <p:cNvSpPr/>
              <p:nvPr/>
            </p:nvSpPr>
            <p:spPr>
              <a:xfrm>
                <a:off x="6780514" y="7489098"/>
                <a:ext cx="3218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2" extrusionOk="0">
                    <a:moveTo>
                      <a:pt x="92" y="1"/>
                    </a:moveTo>
                    <a:cubicBezTo>
                      <a:pt x="92" y="31"/>
                      <a:pt x="61" y="31"/>
                      <a:pt x="61" y="31"/>
                    </a:cubicBezTo>
                    <a:cubicBezTo>
                      <a:pt x="31" y="31"/>
                      <a:pt x="31" y="61"/>
                      <a:pt x="0" y="92"/>
                    </a:cubicBezTo>
                    <a:lnTo>
                      <a:pt x="122" y="92"/>
                    </a:lnTo>
                    <a:cubicBezTo>
                      <a:pt x="122" y="61"/>
                      <a:pt x="122" y="31"/>
                      <a:pt x="9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3459;p79">
                <a:extLst>
                  <a:ext uri="{FF2B5EF4-FFF2-40B4-BE49-F238E27FC236}">
                    <a16:creationId xmlns:a16="http://schemas.microsoft.com/office/drawing/2014/main" id="{459E7F07-1F38-4EE2-8D95-459C418BC865}"/>
                  </a:ext>
                </a:extLst>
              </p:cNvPr>
              <p:cNvSpPr/>
              <p:nvPr/>
            </p:nvSpPr>
            <p:spPr>
              <a:xfrm>
                <a:off x="6782914" y="7483480"/>
                <a:ext cx="13664" cy="804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05" extrusionOk="0">
                    <a:moveTo>
                      <a:pt x="487" y="1"/>
                    </a:moveTo>
                    <a:lnTo>
                      <a:pt x="487" y="1"/>
                    </a:lnTo>
                    <a:cubicBezTo>
                      <a:pt x="335" y="62"/>
                      <a:pt x="183" y="153"/>
                      <a:pt x="1" y="214"/>
                    </a:cubicBezTo>
                    <a:cubicBezTo>
                      <a:pt x="31" y="244"/>
                      <a:pt x="31" y="274"/>
                      <a:pt x="31" y="305"/>
                    </a:cubicBezTo>
                    <a:lnTo>
                      <a:pt x="274" y="305"/>
                    </a:lnTo>
                    <a:cubicBezTo>
                      <a:pt x="457" y="305"/>
                      <a:pt x="517" y="153"/>
                      <a:pt x="487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3460;p79">
                <a:extLst>
                  <a:ext uri="{FF2B5EF4-FFF2-40B4-BE49-F238E27FC236}">
                    <a16:creationId xmlns:a16="http://schemas.microsoft.com/office/drawing/2014/main" id="{0921B3EA-EED3-4D57-9E5F-93D2A73FA1FC}"/>
                  </a:ext>
                </a:extLst>
              </p:cNvPr>
              <p:cNvSpPr/>
              <p:nvPr/>
            </p:nvSpPr>
            <p:spPr>
              <a:xfrm>
                <a:off x="6820608" y="7683923"/>
                <a:ext cx="62541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78" extrusionOk="0">
                    <a:moveTo>
                      <a:pt x="2371" y="1"/>
                    </a:moveTo>
                    <a:cubicBezTo>
                      <a:pt x="1550" y="153"/>
                      <a:pt x="699" y="244"/>
                      <a:pt x="0" y="669"/>
                    </a:cubicBezTo>
                    <a:cubicBezTo>
                      <a:pt x="0" y="882"/>
                      <a:pt x="31" y="1095"/>
                      <a:pt x="31" y="1277"/>
                    </a:cubicBezTo>
                    <a:cubicBezTo>
                      <a:pt x="760" y="1247"/>
                      <a:pt x="1459" y="1125"/>
                      <a:pt x="2128" y="1004"/>
                    </a:cubicBezTo>
                    <a:cubicBezTo>
                      <a:pt x="2219" y="669"/>
                      <a:pt x="2280" y="335"/>
                      <a:pt x="237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3461;p79">
                <a:extLst>
                  <a:ext uri="{FF2B5EF4-FFF2-40B4-BE49-F238E27FC236}">
                    <a16:creationId xmlns:a16="http://schemas.microsoft.com/office/drawing/2014/main" id="{F6221D69-CD7F-408D-8A03-7BCF86697E1C}"/>
                  </a:ext>
                </a:extLst>
              </p:cNvPr>
              <p:cNvSpPr/>
              <p:nvPr/>
            </p:nvSpPr>
            <p:spPr>
              <a:xfrm>
                <a:off x="6876713" y="7436185"/>
                <a:ext cx="332779" cy="274220"/>
              </a:xfrm>
              <a:custGeom>
                <a:avLst/>
                <a:gdLst/>
                <a:ahLst/>
                <a:cxnLst/>
                <a:rect l="l" t="t" r="r" b="b"/>
                <a:pathLst>
                  <a:path w="12616" h="10396" extrusionOk="0">
                    <a:moveTo>
                      <a:pt x="12615" y="0"/>
                    </a:moveTo>
                    <a:lnTo>
                      <a:pt x="12615" y="0"/>
                    </a:lnTo>
                    <a:cubicBezTo>
                      <a:pt x="11582" y="1095"/>
                      <a:pt x="10548" y="2159"/>
                      <a:pt x="9545" y="3253"/>
                    </a:cubicBezTo>
                    <a:cubicBezTo>
                      <a:pt x="7205" y="5806"/>
                      <a:pt x="4591" y="8086"/>
                      <a:pt x="1247" y="9180"/>
                    </a:cubicBezTo>
                    <a:cubicBezTo>
                      <a:pt x="913" y="9271"/>
                      <a:pt x="578" y="9332"/>
                      <a:pt x="244" y="9393"/>
                    </a:cubicBezTo>
                    <a:cubicBezTo>
                      <a:pt x="153" y="9727"/>
                      <a:pt x="92" y="10061"/>
                      <a:pt x="1" y="10396"/>
                    </a:cubicBezTo>
                    <a:cubicBezTo>
                      <a:pt x="3010" y="9818"/>
                      <a:pt x="5563" y="8450"/>
                      <a:pt x="8086" y="6353"/>
                    </a:cubicBezTo>
                    <a:cubicBezTo>
                      <a:pt x="9393" y="5289"/>
                      <a:pt x="10670" y="4134"/>
                      <a:pt x="11916" y="2918"/>
                    </a:cubicBezTo>
                    <a:cubicBezTo>
                      <a:pt x="12190" y="2037"/>
                      <a:pt x="12402" y="1064"/>
                      <a:pt x="1261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3462;p79">
                <a:extLst>
                  <a:ext uri="{FF2B5EF4-FFF2-40B4-BE49-F238E27FC236}">
                    <a16:creationId xmlns:a16="http://schemas.microsoft.com/office/drawing/2014/main" id="{CA1D0C8F-0140-4043-92DA-6DEC24D2B82A}"/>
                  </a:ext>
                </a:extLst>
              </p:cNvPr>
              <p:cNvSpPr/>
              <p:nvPr/>
            </p:nvSpPr>
            <p:spPr>
              <a:xfrm>
                <a:off x="6807129" y="7701569"/>
                <a:ext cx="14297" cy="1693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642" extrusionOk="0">
                    <a:moveTo>
                      <a:pt x="511" y="0"/>
                    </a:moveTo>
                    <a:cubicBezTo>
                      <a:pt x="390" y="61"/>
                      <a:pt x="238" y="152"/>
                      <a:pt x="116" y="274"/>
                    </a:cubicBezTo>
                    <a:cubicBezTo>
                      <a:pt x="1" y="389"/>
                      <a:pt x="77" y="641"/>
                      <a:pt x="240" y="641"/>
                    </a:cubicBezTo>
                    <a:cubicBezTo>
                      <a:pt x="249" y="641"/>
                      <a:pt x="259" y="640"/>
                      <a:pt x="268" y="639"/>
                    </a:cubicBezTo>
                    <a:cubicBezTo>
                      <a:pt x="359" y="639"/>
                      <a:pt x="450" y="639"/>
                      <a:pt x="542" y="608"/>
                    </a:cubicBez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" name="Google Shape;3463;p79">
              <a:extLst>
                <a:ext uri="{FF2B5EF4-FFF2-40B4-BE49-F238E27FC236}">
                  <a16:creationId xmlns:a16="http://schemas.microsoft.com/office/drawing/2014/main" id="{8EE89BE7-A430-4B33-8D68-BE68CB6D7FA4}"/>
                </a:ext>
              </a:extLst>
            </p:cNvPr>
            <p:cNvGrpSpPr/>
            <p:nvPr/>
          </p:nvGrpSpPr>
          <p:grpSpPr>
            <a:xfrm>
              <a:off x="729721" y="2787712"/>
              <a:ext cx="4162797" cy="1998575"/>
              <a:chOff x="2474221" y="2781748"/>
              <a:chExt cx="4196368" cy="2014693"/>
            </a:xfrm>
          </p:grpSpPr>
          <p:grpSp>
            <p:nvGrpSpPr>
              <p:cNvPr id="107" name="Google Shape;3464;p79">
                <a:extLst>
                  <a:ext uri="{FF2B5EF4-FFF2-40B4-BE49-F238E27FC236}">
                    <a16:creationId xmlns:a16="http://schemas.microsoft.com/office/drawing/2014/main" id="{F4D8046F-6C83-409E-960F-4E35D77E26FB}"/>
                  </a:ext>
                </a:extLst>
              </p:cNvPr>
              <p:cNvGrpSpPr/>
              <p:nvPr/>
            </p:nvGrpSpPr>
            <p:grpSpPr>
              <a:xfrm>
                <a:off x="2474221" y="2781748"/>
                <a:ext cx="4196368" cy="2014693"/>
                <a:chOff x="1313950" y="2027925"/>
                <a:chExt cx="6516100" cy="3128405"/>
              </a:xfrm>
            </p:grpSpPr>
            <p:sp>
              <p:nvSpPr>
                <p:cNvPr id="109" name="Google Shape;3465;p79">
                  <a:extLst>
                    <a:ext uri="{FF2B5EF4-FFF2-40B4-BE49-F238E27FC236}">
                      <a16:creationId xmlns:a16="http://schemas.microsoft.com/office/drawing/2014/main" id="{3156C4C3-F9AF-4CE9-A45D-60337E738E72}"/>
                    </a:ext>
                  </a:extLst>
                </p:cNvPr>
                <p:cNvSpPr/>
                <p:nvPr/>
              </p:nvSpPr>
              <p:spPr>
                <a:xfrm>
                  <a:off x="6738075" y="4060625"/>
                  <a:ext cx="1039550" cy="10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2" h="42038" extrusionOk="0">
                      <a:moveTo>
                        <a:pt x="41582" y="1"/>
                      </a:moveTo>
                      <a:lnTo>
                        <a:pt x="0" y="2311"/>
                      </a:lnTo>
                      <a:lnTo>
                        <a:pt x="3131" y="42038"/>
                      </a:lnTo>
                      <a:lnTo>
                        <a:pt x="39484" y="40944"/>
                      </a:lnTo>
                      <a:lnTo>
                        <a:pt x="41582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3466;p79">
                  <a:extLst>
                    <a:ext uri="{FF2B5EF4-FFF2-40B4-BE49-F238E27FC236}">
                      <a16:creationId xmlns:a16="http://schemas.microsoft.com/office/drawing/2014/main" id="{C60602D7-EB6B-47EB-BD20-5A4BF06602D4}"/>
                    </a:ext>
                  </a:extLst>
                </p:cNvPr>
                <p:cNvSpPr/>
                <p:nvPr/>
              </p:nvSpPr>
              <p:spPr>
                <a:xfrm>
                  <a:off x="6437150" y="3809875"/>
                  <a:ext cx="1351125" cy="13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45" h="52524" extrusionOk="0">
                      <a:moveTo>
                        <a:pt x="1520" y="0"/>
                      </a:moveTo>
                      <a:lnTo>
                        <a:pt x="1" y="52524"/>
                      </a:lnTo>
                      <a:lnTo>
                        <a:pt x="15168" y="52068"/>
                      </a:lnTo>
                      <a:lnTo>
                        <a:pt x="12037" y="12341"/>
                      </a:lnTo>
                      <a:lnTo>
                        <a:pt x="53619" y="10031"/>
                      </a:lnTo>
                      <a:lnTo>
                        <a:pt x="54044" y="1702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3467;p79">
                  <a:extLst>
                    <a:ext uri="{FF2B5EF4-FFF2-40B4-BE49-F238E27FC236}">
                      <a16:creationId xmlns:a16="http://schemas.microsoft.com/office/drawing/2014/main" id="{5AAD026E-270F-466C-AC3C-9AD1429711C0}"/>
                    </a:ext>
                  </a:extLst>
                </p:cNvPr>
                <p:cNvSpPr/>
                <p:nvPr/>
              </p:nvSpPr>
              <p:spPr>
                <a:xfrm>
                  <a:off x="6475150" y="3328100"/>
                  <a:ext cx="1354900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6" h="21004" extrusionOk="0">
                      <a:moveTo>
                        <a:pt x="548" y="0"/>
                      </a:moveTo>
                      <a:lnTo>
                        <a:pt x="0" y="19271"/>
                      </a:lnTo>
                      <a:lnTo>
                        <a:pt x="54196" y="21004"/>
                      </a:lnTo>
                      <a:lnTo>
                        <a:pt x="54196" y="21004"/>
                      </a:lnTo>
                      <a:lnTo>
                        <a:pt x="47722" y="5137"/>
                      </a:lnTo>
                      <a:lnTo>
                        <a:pt x="548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3468;p79">
                  <a:extLst>
                    <a:ext uri="{FF2B5EF4-FFF2-40B4-BE49-F238E27FC236}">
                      <a16:creationId xmlns:a16="http://schemas.microsoft.com/office/drawing/2014/main" id="{7FE29470-57A7-4EB8-9BF2-A88A0EC86653}"/>
                    </a:ext>
                  </a:extLst>
                </p:cNvPr>
                <p:cNvSpPr/>
                <p:nvPr/>
              </p:nvSpPr>
              <p:spPr>
                <a:xfrm>
                  <a:off x="6468300" y="3809875"/>
                  <a:ext cx="1361750" cy="10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13" extrusionOk="0">
                      <a:moveTo>
                        <a:pt x="274" y="0"/>
                      </a:moveTo>
                      <a:lnTo>
                        <a:pt x="1" y="3435"/>
                      </a:lnTo>
                      <a:lnTo>
                        <a:pt x="53619" y="4012"/>
                      </a:lnTo>
                      <a:lnTo>
                        <a:pt x="54470" y="1733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3469;p79">
                  <a:extLst>
                    <a:ext uri="{FF2B5EF4-FFF2-40B4-BE49-F238E27FC236}">
                      <a16:creationId xmlns:a16="http://schemas.microsoft.com/office/drawing/2014/main" id="{9EDA5B58-004F-4165-8DD0-E534CDECE1F6}"/>
                    </a:ext>
                  </a:extLst>
                </p:cNvPr>
                <p:cNvSpPr/>
                <p:nvPr/>
              </p:nvSpPr>
              <p:spPr>
                <a:xfrm>
                  <a:off x="2639200" y="2169275"/>
                  <a:ext cx="3892200" cy="95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88" h="38238" extrusionOk="0">
                      <a:moveTo>
                        <a:pt x="76051" y="0"/>
                      </a:moveTo>
                      <a:lnTo>
                        <a:pt x="1" y="25259"/>
                      </a:lnTo>
                      <a:lnTo>
                        <a:pt x="305" y="35806"/>
                      </a:lnTo>
                      <a:lnTo>
                        <a:pt x="155171" y="38238"/>
                      </a:lnTo>
                      <a:lnTo>
                        <a:pt x="155688" y="25259"/>
                      </a:lnTo>
                      <a:lnTo>
                        <a:pt x="7605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3470;p79">
                  <a:extLst>
                    <a:ext uri="{FF2B5EF4-FFF2-40B4-BE49-F238E27FC236}">
                      <a16:creationId xmlns:a16="http://schemas.microsoft.com/office/drawing/2014/main" id="{54181733-120F-475D-90BB-2B3E505FD548}"/>
                    </a:ext>
                  </a:extLst>
                </p:cNvPr>
                <p:cNvSpPr/>
                <p:nvPr/>
              </p:nvSpPr>
              <p:spPr>
                <a:xfrm>
                  <a:off x="2812475" y="2277925"/>
                  <a:ext cx="3559350" cy="70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74" h="28239" extrusionOk="0">
                      <a:moveTo>
                        <a:pt x="69515" y="1"/>
                      </a:moveTo>
                      <a:lnTo>
                        <a:pt x="1277" y="20730"/>
                      </a:lnTo>
                      <a:lnTo>
                        <a:pt x="0" y="25776"/>
                      </a:lnTo>
                      <a:lnTo>
                        <a:pt x="142374" y="28238"/>
                      </a:lnTo>
                      <a:lnTo>
                        <a:pt x="142374" y="22676"/>
                      </a:lnTo>
                      <a:lnTo>
                        <a:pt x="69515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3471;p79">
                  <a:extLst>
                    <a:ext uri="{FF2B5EF4-FFF2-40B4-BE49-F238E27FC236}">
                      <a16:creationId xmlns:a16="http://schemas.microsoft.com/office/drawing/2014/main" id="{37CCC9B2-C2FE-4B08-AC11-F301F830513C}"/>
                    </a:ext>
                  </a:extLst>
                </p:cNvPr>
                <p:cNvSpPr/>
                <p:nvPr/>
              </p:nvSpPr>
              <p:spPr>
                <a:xfrm>
                  <a:off x="2646800" y="3064425"/>
                  <a:ext cx="3871675" cy="20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67" h="83163" extrusionOk="0">
                      <a:moveTo>
                        <a:pt x="1" y="0"/>
                      </a:moveTo>
                      <a:lnTo>
                        <a:pt x="2372" y="83162"/>
                      </a:lnTo>
                      <a:lnTo>
                        <a:pt x="31795" y="82919"/>
                      </a:lnTo>
                      <a:cubicBezTo>
                        <a:pt x="27387" y="64044"/>
                        <a:pt x="18725" y="25411"/>
                        <a:pt x="18725" y="25411"/>
                      </a:cubicBezTo>
                      <a:lnTo>
                        <a:pt x="154138" y="20487"/>
                      </a:lnTo>
                      <a:lnTo>
                        <a:pt x="154867" y="243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3472;p79">
                  <a:extLst>
                    <a:ext uri="{FF2B5EF4-FFF2-40B4-BE49-F238E27FC236}">
                      <a16:creationId xmlns:a16="http://schemas.microsoft.com/office/drawing/2014/main" id="{8D1279D8-742E-4A69-A67F-47CDD77DC928}"/>
                    </a:ext>
                  </a:extLst>
                </p:cNvPr>
                <p:cNvSpPr/>
                <p:nvPr/>
              </p:nvSpPr>
              <p:spPr>
                <a:xfrm>
                  <a:off x="3114900" y="3576575"/>
                  <a:ext cx="3385350" cy="15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14" h="62434" extrusionOk="0">
                      <a:moveTo>
                        <a:pt x="135414" y="1"/>
                      </a:moveTo>
                      <a:lnTo>
                        <a:pt x="1" y="4925"/>
                      </a:lnTo>
                      <a:cubicBezTo>
                        <a:pt x="1" y="4925"/>
                        <a:pt x="8663" y="43558"/>
                        <a:pt x="13071" y="62433"/>
                      </a:cubicBezTo>
                      <a:lnTo>
                        <a:pt x="132921" y="61339"/>
                      </a:lnTo>
                      <a:lnTo>
                        <a:pt x="135414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3473;p79">
                  <a:extLst>
                    <a:ext uri="{FF2B5EF4-FFF2-40B4-BE49-F238E27FC236}">
                      <a16:creationId xmlns:a16="http://schemas.microsoft.com/office/drawing/2014/main" id="{19D0C516-6178-4114-ABA1-CE4F09CDB0C9}"/>
                    </a:ext>
                  </a:extLst>
                </p:cNvPr>
                <p:cNvSpPr/>
                <p:nvPr/>
              </p:nvSpPr>
              <p:spPr>
                <a:xfrm rot="-61885">
                  <a:off x="3619099" y="3790410"/>
                  <a:ext cx="1823706" cy="13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51" h="53831" extrusionOk="0">
                      <a:moveTo>
                        <a:pt x="72951" y="0"/>
                      </a:moveTo>
                      <a:lnTo>
                        <a:pt x="1" y="1064"/>
                      </a:lnTo>
                      <a:lnTo>
                        <a:pt x="5047" y="53162"/>
                      </a:lnTo>
                      <a:lnTo>
                        <a:pt x="8664" y="53162"/>
                      </a:lnTo>
                      <a:lnTo>
                        <a:pt x="66324" y="53831"/>
                      </a:lnTo>
                      <a:lnTo>
                        <a:pt x="70094" y="53831"/>
                      </a:lnTo>
                      <a:lnTo>
                        <a:pt x="7295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3474;p79">
                  <a:extLst>
                    <a:ext uri="{FF2B5EF4-FFF2-40B4-BE49-F238E27FC236}">
                      <a16:creationId xmlns:a16="http://schemas.microsoft.com/office/drawing/2014/main" id="{D303CA17-581D-4C49-A196-FCC9A9E584C5}"/>
                    </a:ext>
                  </a:extLst>
                </p:cNvPr>
                <p:cNvSpPr/>
                <p:nvPr/>
              </p:nvSpPr>
              <p:spPr>
                <a:xfrm>
                  <a:off x="1355750" y="3830375"/>
                  <a:ext cx="1325275" cy="128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11" h="51461" extrusionOk="0">
                      <a:moveTo>
                        <a:pt x="52524" y="1"/>
                      </a:moveTo>
                      <a:lnTo>
                        <a:pt x="1" y="1703"/>
                      </a:lnTo>
                      <a:lnTo>
                        <a:pt x="2523" y="51005"/>
                      </a:lnTo>
                      <a:lnTo>
                        <a:pt x="18542" y="51461"/>
                      </a:lnTo>
                      <a:lnTo>
                        <a:pt x="11338" y="14256"/>
                      </a:lnTo>
                      <a:lnTo>
                        <a:pt x="11338" y="14256"/>
                      </a:lnTo>
                      <a:lnTo>
                        <a:pt x="53011" y="17053"/>
                      </a:lnTo>
                      <a:lnTo>
                        <a:pt x="52524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3475;p79">
                  <a:extLst>
                    <a:ext uri="{FF2B5EF4-FFF2-40B4-BE49-F238E27FC236}">
                      <a16:creationId xmlns:a16="http://schemas.microsoft.com/office/drawing/2014/main" id="{1036B5F2-3D3F-422E-A7DE-E2E2872914AB}"/>
                    </a:ext>
                  </a:extLst>
                </p:cNvPr>
                <p:cNvSpPr/>
                <p:nvPr/>
              </p:nvSpPr>
              <p:spPr>
                <a:xfrm>
                  <a:off x="1639200" y="4186775"/>
                  <a:ext cx="1066900" cy="95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6" h="38269" extrusionOk="0">
                      <a:moveTo>
                        <a:pt x="0" y="0"/>
                      </a:moveTo>
                      <a:lnTo>
                        <a:pt x="7204" y="37205"/>
                      </a:lnTo>
                      <a:lnTo>
                        <a:pt x="42676" y="38268"/>
                      </a:lnTo>
                      <a:lnTo>
                        <a:pt x="42676" y="38268"/>
                      </a:lnTo>
                      <a:lnTo>
                        <a:pt x="41673" y="27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3476;p79">
                  <a:extLst>
                    <a:ext uri="{FF2B5EF4-FFF2-40B4-BE49-F238E27FC236}">
                      <a16:creationId xmlns:a16="http://schemas.microsoft.com/office/drawing/2014/main" id="{B2125A6C-16A0-4BA2-9EF4-54CBB4ABFEEB}"/>
                    </a:ext>
                  </a:extLst>
                </p:cNvPr>
                <p:cNvSpPr/>
                <p:nvPr/>
              </p:nvSpPr>
              <p:spPr>
                <a:xfrm>
                  <a:off x="1313950" y="3349375"/>
                  <a:ext cx="1354925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7" h="21004" extrusionOk="0">
                      <a:moveTo>
                        <a:pt x="53649" y="0"/>
                      </a:moveTo>
                      <a:lnTo>
                        <a:pt x="6475" y="5137"/>
                      </a:lnTo>
                      <a:lnTo>
                        <a:pt x="1" y="21004"/>
                      </a:lnTo>
                      <a:lnTo>
                        <a:pt x="54196" y="19241"/>
                      </a:lnTo>
                      <a:lnTo>
                        <a:pt x="53649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3477;p79">
                  <a:extLst>
                    <a:ext uri="{FF2B5EF4-FFF2-40B4-BE49-F238E27FC236}">
                      <a16:creationId xmlns:a16="http://schemas.microsoft.com/office/drawing/2014/main" id="{8F8EBDF4-A063-40B2-A6B5-D2B02DF75D06}"/>
                    </a:ext>
                  </a:extLst>
                </p:cNvPr>
                <p:cNvSpPr/>
                <p:nvPr/>
              </p:nvSpPr>
              <p:spPr>
                <a:xfrm>
                  <a:off x="2579175" y="2983875"/>
                  <a:ext cx="3990975" cy="24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39" h="9758" extrusionOk="0">
                      <a:moveTo>
                        <a:pt x="1" y="0"/>
                      </a:moveTo>
                      <a:lnTo>
                        <a:pt x="821" y="9757"/>
                      </a:lnTo>
                      <a:lnTo>
                        <a:pt x="159639" y="9757"/>
                      </a:lnTo>
                      <a:lnTo>
                        <a:pt x="159639" y="14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3478;p79">
                  <a:extLst>
                    <a:ext uri="{FF2B5EF4-FFF2-40B4-BE49-F238E27FC236}">
                      <a16:creationId xmlns:a16="http://schemas.microsoft.com/office/drawing/2014/main" id="{1547BD9A-ADF3-4235-B31E-96C19E636903}"/>
                    </a:ext>
                  </a:extLst>
                </p:cNvPr>
                <p:cNvSpPr/>
                <p:nvPr/>
              </p:nvSpPr>
              <p:spPr>
                <a:xfrm>
                  <a:off x="2599700" y="3227800"/>
                  <a:ext cx="3970450" cy="7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18" h="3040" extrusionOk="0">
                      <a:moveTo>
                        <a:pt x="0" y="0"/>
                      </a:moveTo>
                      <a:lnTo>
                        <a:pt x="1338" y="3040"/>
                      </a:lnTo>
                      <a:lnTo>
                        <a:pt x="157055" y="3040"/>
                      </a:lnTo>
                      <a:lnTo>
                        <a:pt x="15881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3479;p79">
                  <a:extLst>
                    <a:ext uri="{FF2B5EF4-FFF2-40B4-BE49-F238E27FC236}">
                      <a16:creationId xmlns:a16="http://schemas.microsoft.com/office/drawing/2014/main" id="{9744128E-5DAC-494D-8FC7-956CD9DE1334}"/>
                    </a:ext>
                  </a:extLst>
                </p:cNvPr>
                <p:cNvSpPr/>
                <p:nvPr/>
              </p:nvSpPr>
              <p:spPr>
                <a:xfrm>
                  <a:off x="2535875" y="2055275"/>
                  <a:ext cx="40890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60" h="34409" extrusionOk="0">
                      <a:moveTo>
                        <a:pt x="81734" y="1"/>
                      </a:moveTo>
                      <a:lnTo>
                        <a:pt x="0" y="26840"/>
                      </a:lnTo>
                      <a:lnTo>
                        <a:pt x="426" y="32828"/>
                      </a:lnTo>
                      <a:lnTo>
                        <a:pt x="80883" y="6262"/>
                      </a:lnTo>
                      <a:lnTo>
                        <a:pt x="163559" y="34409"/>
                      </a:lnTo>
                      <a:lnTo>
                        <a:pt x="163559" y="25685"/>
                      </a:lnTo>
                      <a:lnTo>
                        <a:pt x="8173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3480;p79">
                  <a:extLst>
                    <a:ext uri="{FF2B5EF4-FFF2-40B4-BE49-F238E27FC236}">
                      <a16:creationId xmlns:a16="http://schemas.microsoft.com/office/drawing/2014/main" id="{E697D468-C73C-4D39-BA6A-786C3C40F9D3}"/>
                    </a:ext>
                  </a:extLst>
                </p:cNvPr>
                <p:cNvSpPr/>
                <p:nvPr/>
              </p:nvSpPr>
              <p:spPr>
                <a:xfrm>
                  <a:off x="2520675" y="2027925"/>
                  <a:ext cx="41042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168" h="34409" extrusionOk="0">
                      <a:moveTo>
                        <a:pt x="82342" y="1"/>
                      </a:moveTo>
                      <a:lnTo>
                        <a:pt x="0" y="26718"/>
                      </a:lnTo>
                      <a:lnTo>
                        <a:pt x="1034" y="32858"/>
                      </a:lnTo>
                      <a:lnTo>
                        <a:pt x="81491" y="6262"/>
                      </a:lnTo>
                      <a:lnTo>
                        <a:pt x="164167" y="34408"/>
                      </a:lnTo>
                      <a:lnTo>
                        <a:pt x="164167" y="25715"/>
                      </a:lnTo>
                      <a:lnTo>
                        <a:pt x="82342" y="1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3481;p79">
                  <a:extLst>
                    <a:ext uri="{FF2B5EF4-FFF2-40B4-BE49-F238E27FC236}">
                      <a16:creationId xmlns:a16="http://schemas.microsoft.com/office/drawing/2014/main" id="{22FAC17A-41F9-4A02-8532-1ECEB8B04310}"/>
                    </a:ext>
                  </a:extLst>
                </p:cNvPr>
                <p:cNvSpPr/>
                <p:nvPr/>
              </p:nvSpPr>
              <p:spPr>
                <a:xfrm>
                  <a:off x="5776800" y="3874450"/>
                  <a:ext cx="33665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3482;p79">
                  <a:extLst>
                    <a:ext uri="{FF2B5EF4-FFF2-40B4-BE49-F238E27FC236}">
                      <a16:creationId xmlns:a16="http://schemas.microsoft.com/office/drawing/2014/main" id="{4E512CF4-1B00-40FF-B53E-A46752ACBD8D}"/>
                    </a:ext>
                  </a:extLst>
                </p:cNvPr>
                <p:cNvSpPr/>
                <p:nvPr/>
              </p:nvSpPr>
              <p:spPr>
                <a:xfrm>
                  <a:off x="3091350" y="3977050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0" y="0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3483;p79">
                  <a:extLst>
                    <a:ext uri="{FF2B5EF4-FFF2-40B4-BE49-F238E27FC236}">
                      <a16:creationId xmlns:a16="http://schemas.microsoft.com/office/drawing/2014/main" id="{7A209E68-6EFC-4295-A2C8-719092D81A4C}"/>
                    </a:ext>
                  </a:extLst>
                </p:cNvPr>
                <p:cNvSpPr/>
                <p:nvPr/>
              </p:nvSpPr>
              <p:spPr>
                <a:xfrm>
                  <a:off x="6062525" y="4135850"/>
                  <a:ext cx="337425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3484;p79">
                  <a:extLst>
                    <a:ext uri="{FF2B5EF4-FFF2-40B4-BE49-F238E27FC236}">
                      <a16:creationId xmlns:a16="http://schemas.microsoft.com/office/drawing/2014/main" id="{3540A71C-DBAE-4875-9469-DBD6286B3D77}"/>
                    </a:ext>
                  </a:extLst>
                </p:cNvPr>
                <p:cNvSpPr/>
                <p:nvPr/>
              </p:nvSpPr>
              <p:spPr>
                <a:xfrm>
                  <a:off x="7330800" y="4139650"/>
                  <a:ext cx="33740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1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3485;p79">
                  <a:extLst>
                    <a:ext uri="{FF2B5EF4-FFF2-40B4-BE49-F238E27FC236}">
                      <a16:creationId xmlns:a16="http://schemas.microsoft.com/office/drawing/2014/main" id="{E58FB211-9F59-4AAB-9605-4425EDCEEBFD}"/>
                    </a:ext>
                  </a:extLst>
                </p:cNvPr>
                <p:cNvSpPr/>
                <p:nvPr/>
              </p:nvSpPr>
              <p:spPr>
                <a:xfrm>
                  <a:off x="5656750" y="4588750"/>
                  <a:ext cx="33665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3486;p79">
                  <a:extLst>
                    <a:ext uri="{FF2B5EF4-FFF2-40B4-BE49-F238E27FC236}">
                      <a16:creationId xmlns:a16="http://schemas.microsoft.com/office/drawing/2014/main" id="{755E8C6A-2B69-434E-9DDD-652ACFDDCDBC}"/>
                    </a:ext>
                  </a:extLst>
                </p:cNvPr>
                <p:cNvSpPr/>
                <p:nvPr/>
              </p:nvSpPr>
              <p:spPr>
                <a:xfrm>
                  <a:off x="2114875" y="4312925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1" y="0"/>
                      </a:moveTo>
                      <a:lnTo>
                        <a:pt x="1" y="4559"/>
                      </a:lnTo>
                      <a:lnTo>
                        <a:pt x="13497" y="4559"/>
                      </a:lnTo>
                      <a:lnTo>
                        <a:pt x="13497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3487;p79">
                  <a:extLst>
                    <a:ext uri="{FF2B5EF4-FFF2-40B4-BE49-F238E27FC236}">
                      <a16:creationId xmlns:a16="http://schemas.microsoft.com/office/drawing/2014/main" id="{0E0EE722-22FC-4261-A759-1C1B28C87875}"/>
                    </a:ext>
                  </a:extLst>
                </p:cNvPr>
                <p:cNvSpPr/>
                <p:nvPr/>
              </p:nvSpPr>
              <p:spPr>
                <a:xfrm>
                  <a:off x="5331500" y="2713350"/>
                  <a:ext cx="33667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7" h="4560" extrusionOk="0">
                      <a:moveTo>
                        <a:pt x="1" y="0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3488;p79">
                  <a:extLst>
                    <a:ext uri="{FF2B5EF4-FFF2-40B4-BE49-F238E27FC236}">
                      <a16:creationId xmlns:a16="http://schemas.microsoft.com/office/drawing/2014/main" id="{8B1533C0-AE38-4158-8186-43B0E490856D}"/>
                    </a:ext>
                  </a:extLst>
                </p:cNvPr>
                <p:cNvSpPr/>
                <p:nvPr/>
              </p:nvSpPr>
              <p:spPr>
                <a:xfrm>
                  <a:off x="3770700" y="2573525"/>
                  <a:ext cx="33740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3489;p79">
                  <a:extLst>
                    <a:ext uri="{FF2B5EF4-FFF2-40B4-BE49-F238E27FC236}">
                      <a16:creationId xmlns:a16="http://schemas.microsoft.com/office/drawing/2014/main" id="{1284F9B5-71B8-4470-8AAB-036D6B3CEE03}"/>
                    </a:ext>
                  </a:extLst>
                </p:cNvPr>
                <p:cNvSpPr/>
                <p:nvPr/>
              </p:nvSpPr>
              <p:spPr>
                <a:xfrm rot="-61885">
                  <a:off x="3561025" y="3747649"/>
                  <a:ext cx="1938451" cy="139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41" h="55656" extrusionOk="0">
                      <a:moveTo>
                        <a:pt x="77540" y="1"/>
                      </a:moveTo>
                      <a:lnTo>
                        <a:pt x="1" y="1247"/>
                      </a:lnTo>
                      <a:lnTo>
                        <a:pt x="5381" y="54926"/>
                      </a:lnTo>
                      <a:lnTo>
                        <a:pt x="9211" y="54926"/>
                      </a:lnTo>
                      <a:lnTo>
                        <a:pt x="3466" y="3588"/>
                      </a:lnTo>
                      <a:lnTo>
                        <a:pt x="73954" y="2706"/>
                      </a:lnTo>
                      <a:lnTo>
                        <a:pt x="73954" y="2706"/>
                      </a:lnTo>
                      <a:lnTo>
                        <a:pt x="70519" y="55655"/>
                      </a:lnTo>
                      <a:lnTo>
                        <a:pt x="74501" y="55655"/>
                      </a:lnTo>
                      <a:lnTo>
                        <a:pt x="775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3490;p79">
                  <a:extLst>
                    <a:ext uri="{FF2B5EF4-FFF2-40B4-BE49-F238E27FC236}">
                      <a16:creationId xmlns:a16="http://schemas.microsoft.com/office/drawing/2014/main" id="{66243382-AB2D-43EF-B6E7-BFEED8A0EA09}"/>
                    </a:ext>
                  </a:extLst>
                </p:cNvPr>
                <p:cNvSpPr/>
                <p:nvPr/>
              </p:nvSpPr>
              <p:spPr>
                <a:xfrm>
                  <a:off x="6518475" y="2882050"/>
                  <a:ext cx="106400" cy="13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5502" extrusionOk="0">
                      <a:moveTo>
                        <a:pt x="395" y="0"/>
                      </a:moveTo>
                      <a:lnTo>
                        <a:pt x="0" y="5502"/>
                      </a:lnTo>
                      <a:lnTo>
                        <a:pt x="4255" y="1338"/>
                      </a:lnTo>
                      <a:lnTo>
                        <a:pt x="39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3491;p79">
                  <a:extLst>
                    <a:ext uri="{FF2B5EF4-FFF2-40B4-BE49-F238E27FC236}">
                      <a16:creationId xmlns:a16="http://schemas.microsoft.com/office/drawing/2014/main" id="{128BC721-D2F1-414C-8434-933D5F306C8B}"/>
                    </a:ext>
                  </a:extLst>
                </p:cNvPr>
                <p:cNvSpPr/>
                <p:nvPr/>
              </p:nvSpPr>
              <p:spPr>
                <a:xfrm>
                  <a:off x="2546500" y="2845575"/>
                  <a:ext cx="98825" cy="1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5563" extrusionOk="0">
                      <a:moveTo>
                        <a:pt x="3739" y="0"/>
                      </a:moveTo>
                      <a:lnTo>
                        <a:pt x="1" y="1216"/>
                      </a:lnTo>
                      <a:lnTo>
                        <a:pt x="3952" y="5563"/>
                      </a:lnTo>
                      <a:lnTo>
                        <a:pt x="373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3492;p79">
                  <a:extLst>
                    <a:ext uri="{FF2B5EF4-FFF2-40B4-BE49-F238E27FC236}">
                      <a16:creationId xmlns:a16="http://schemas.microsoft.com/office/drawing/2014/main" id="{4C275539-70E1-4BA7-81CD-DBCA758F9A94}"/>
                    </a:ext>
                  </a:extLst>
                </p:cNvPr>
                <p:cNvSpPr/>
                <p:nvPr/>
              </p:nvSpPr>
              <p:spPr>
                <a:xfrm>
                  <a:off x="4265375" y="2362275"/>
                  <a:ext cx="636050" cy="59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2" extrusionOk="0">
                      <a:moveTo>
                        <a:pt x="12098" y="1"/>
                      </a:moveTo>
                      <a:cubicBezTo>
                        <a:pt x="5290" y="1"/>
                        <a:pt x="1" y="5837"/>
                        <a:pt x="1" y="11946"/>
                      </a:cubicBezTo>
                      <a:cubicBezTo>
                        <a:pt x="1" y="19667"/>
                        <a:pt x="6688" y="23922"/>
                        <a:pt x="13527" y="23922"/>
                      </a:cubicBezTo>
                      <a:cubicBezTo>
                        <a:pt x="20335" y="23922"/>
                        <a:pt x="25442" y="17235"/>
                        <a:pt x="25442" y="11095"/>
                      </a:cubicBezTo>
                      <a:cubicBezTo>
                        <a:pt x="25442" y="4985"/>
                        <a:pt x="18907" y="1"/>
                        <a:pt x="12098" y="1"/>
                      </a:cubicBez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3493;p79">
                  <a:extLst>
                    <a:ext uri="{FF2B5EF4-FFF2-40B4-BE49-F238E27FC236}">
                      <a16:creationId xmlns:a16="http://schemas.microsoft.com/office/drawing/2014/main" id="{DADB8A1B-4401-4036-AE9E-6FA2C88463B9}"/>
                    </a:ext>
                  </a:extLst>
                </p:cNvPr>
                <p:cNvSpPr/>
                <p:nvPr/>
              </p:nvSpPr>
              <p:spPr>
                <a:xfrm>
                  <a:off x="4247150" y="2353150"/>
                  <a:ext cx="636050" cy="5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3" extrusionOk="0">
                      <a:moveTo>
                        <a:pt x="12098" y="1"/>
                      </a:moveTo>
                      <a:cubicBezTo>
                        <a:pt x="5289" y="1"/>
                        <a:pt x="0" y="5837"/>
                        <a:pt x="0" y="11946"/>
                      </a:cubicBezTo>
                      <a:cubicBezTo>
                        <a:pt x="0" y="19697"/>
                        <a:pt x="6718" y="23922"/>
                        <a:pt x="13526" y="23922"/>
                      </a:cubicBezTo>
                      <a:cubicBezTo>
                        <a:pt x="20335" y="23922"/>
                        <a:pt x="25441" y="17235"/>
                        <a:pt x="25441" y="11095"/>
                      </a:cubicBezTo>
                      <a:cubicBezTo>
                        <a:pt x="25441" y="4986"/>
                        <a:pt x="18906" y="1"/>
                        <a:pt x="12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3494;p79">
                  <a:extLst>
                    <a:ext uri="{FF2B5EF4-FFF2-40B4-BE49-F238E27FC236}">
                      <a16:creationId xmlns:a16="http://schemas.microsoft.com/office/drawing/2014/main" id="{E64D483D-968A-4862-9F2F-DC8C99C0838A}"/>
                    </a:ext>
                  </a:extLst>
                </p:cNvPr>
                <p:cNvSpPr/>
                <p:nvPr/>
              </p:nvSpPr>
              <p:spPr>
                <a:xfrm>
                  <a:off x="4331500" y="2385825"/>
                  <a:ext cx="516750" cy="3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70" h="12889" extrusionOk="0">
                      <a:moveTo>
                        <a:pt x="8785" y="1"/>
                      </a:moveTo>
                      <a:cubicBezTo>
                        <a:pt x="5107" y="1"/>
                        <a:pt x="1945" y="1885"/>
                        <a:pt x="0" y="4591"/>
                      </a:cubicBezTo>
                      <a:cubicBezTo>
                        <a:pt x="6626" y="7691"/>
                        <a:pt x="13313" y="10670"/>
                        <a:pt x="20244" y="12889"/>
                      </a:cubicBezTo>
                      <a:cubicBezTo>
                        <a:pt x="20517" y="11916"/>
                        <a:pt x="20669" y="10882"/>
                        <a:pt x="20669" y="9879"/>
                      </a:cubicBezTo>
                      <a:cubicBezTo>
                        <a:pt x="20669" y="4408"/>
                        <a:pt x="14864" y="1"/>
                        <a:pt x="8785" y="1"/>
                      </a:cubicBezTo>
                      <a:close/>
                    </a:path>
                  </a:pathLst>
                </a:custGeom>
                <a:solidFill>
                  <a:srgbClr val="E6E4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3495;p79">
                  <a:extLst>
                    <a:ext uri="{FF2B5EF4-FFF2-40B4-BE49-F238E27FC236}">
                      <a16:creationId xmlns:a16="http://schemas.microsoft.com/office/drawing/2014/main" id="{AC6177A8-F36E-45A7-B72E-262DA82F30BC}"/>
                    </a:ext>
                  </a:extLst>
                </p:cNvPr>
                <p:cNvSpPr/>
                <p:nvPr/>
              </p:nvSpPr>
              <p:spPr>
                <a:xfrm>
                  <a:off x="4281350" y="2500575"/>
                  <a:ext cx="556250" cy="4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16719" extrusionOk="0">
                      <a:moveTo>
                        <a:pt x="2006" y="1"/>
                      </a:moveTo>
                      <a:cubicBezTo>
                        <a:pt x="760" y="1794"/>
                        <a:pt x="0" y="3891"/>
                        <a:pt x="0" y="6049"/>
                      </a:cubicBezTo>
                      <a:cubicBezTo>
                        <a:pt x="0" y="12949"/>
                        <a:pt x="5988" y="16718"/>
                        <a:pt x="12067" y="16718"/>
                      </a:cubicBezTo>
                      <a:cubicBezTo>
                        <a:pt x="17022" y="16718"/>
                        <a:pt x="20973" y="12736"/>
                        <a:pt x="22250" y="8299"/>
                      </a:cubicBezTo>
                      <a:cubicBezTo>
                        <a:pt x="15319" y="6080"/>
                        <a:pt x="8632" y="3101"/>
                        <a:pt x="20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3496;p79">
                  <a:extLst>
                    <a:ext uri="{FF2B5EF4-FFF2-40B4-BE49-F238E27FC236}">
                      <a16:creationId xmlns:a16="http://schemas.microsoft.com/office/drawing/2014/main" id="{6E8E8539-E2DE-456C-B454-7C3ADC4D9748}"/>
                    </a:ext>
                  </a:extLst>
                </p:cNvPr>
                <p:cNvSpPr/>
                <p:nvPr/>
              </p:nvSpPr>
              <p:spPr>
                <a:xfrm>
                  <a:off x="4525275" y="2515775"/>
                  <a:ext cx="79800" cy="1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2" h="6414" extrusionOk="0">
                      <a:moveTo>
                        <a:pt x="1550" y="1"/>
                      </a:moveTo>
                      <a:lnTo>
                        <a:pt x="0" y="2189"/>
                      </a:lnTo>
                      <a:lnTo>
                        <a:pt x="1246" y="2189"/>
                      </a:lnTo>
                      <a:lnTo>
                        <a:pt x="1246" y="6414"/>
                      </a:lnTo>
                      <a:lnTo>
                        <a:pt x="2128" y="6414"/>
                      </a:lnTo>
                      <a:lnTo>
                        <a:pt x="1854" y="1885"/>
                      </a:lnTo>
                      <a:lnTo>
                        <a:pt x="3192" y="1885"/>
                      </a:lnTo>
                      <a:lnTo>
                        <a:pt x="155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3497;p79">
                  <a:extLst>
                    <a:ext uri="{FF2B5EF4-FFF2-40B4-BE49-F238E27FC236}">
                      <a16:creationId xmlns:a16="http://schemas.microsoft.com/office/drawing/2014/main" id="{926BFCE7-DE9A-4A45-8B4A-D8701D337377}"/>
                    </a:ext>
                  </a:extLst>
                </p:cNvPr>
                <p:cNvSpPr/>
                <p:nvPr/>
              </p:nvSpPr>
              <p:spPr>
                <a:xfrm>
                  <a:off x="4553375" y="2593275"/>
                  <a:ext cx="252325" cy="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3" h="3527" extrusionOk="0">
                      <a:moveTo>
                        <a:pt x="7600" y="1"/>
                      </a:moveTo>
                      <a:lnTo>
                        <a:pt x="7934" y="1217"/>
                      </a:lnTo>
                      <a:lnTo>
                        <a:pt x="1" y="2676"/>
                      </a:lnTo>
                      <a:lnTo>
                        <a:pt x="244" y="3527"/>
                      </a:lnTo>
                      <a:lnTo>
                        <a:pt x="8390" y="1703"/>
                      </a:lnTo>
                      <a:lnTo>
                        <a:pt x="8755" y="3010"/>
                      </a:lnTo>
                      <a:lnTo>
                        <a:pt x="10092" y="913"/>
                      </a:lnTo>
                      <a:lnTo>
                        <a:pt x="760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3498;p79">
                  <a:extLst>
                    <a:ext uri="{FF2B5EF4-FFF2-40B4-BE49-F238E27FC236}">
                      <a16:creationId xmlns:a16="http://schemas.microsoft.com/office/drawing/2014/main" id="{F3864207-9AD7-417B-B6FD-E5BA82111585}"/>
                    </a:ext>
                  </a:extLst>
                </p:cNvPr>
                <p:cNvSpPr/>
                <p:nvPr/>
              </p:nvSpPr>
              <p:spPr>
                <a:xfrm>
                  <a:off x="1313950" y="3830375"/>
                  <a:ext cx="1361750" cy="10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44" extrusionOk="0">
                      <a:moveTo>
                        <a:pt x="54196" y="1"/>
                      </a:moveTo>
                      <a:lnTo>
                        <a:pt x="1" y="1764"/>
                      </a:lnTo>
                      <a:lnTo>
                        <a:pt x="852" y="4043"/>
                      </a:lnTo>
                      <a:lnTo>
                        <a:pt x="54470" y="3466"/>
                      </a:lnTo>
                      <a:lnTo>
                        <a:pt x="5419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3499;p79">
                  <a:extLst>
                    <a:ext uri="{FF2B5EF4-FFF2-40B4-BE49-F238E27FC236}">
                      <a16:creationId xmlns:a16="http://schemas.microsoft.com/office/drawing/2014/main" id="{02D96B46-757A-4020-A280-A66D391AE697}"/>
                    </a:ext>
                  </a:extLst>
                </p:cNvPr>
                <p:cNvSpPr/>
                <p:nvPr/>
              </p:nvSpPr>
              <p:spPr>
                <a:xfrm>
                  <a:off x="3756250" y="3931450"/>
                  <a:ext cx="1567675" cy="80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7" h="32281" extrusionOk="0">
                      <a:moveTo>
                        <a:pt x="62707" y="0"/>
                      </a:moveTo>
                      <a:lnTo>
                        <a:pt x="1" y="5077"/>
                      </a:lnTo>
                      <a:lnTo>
                        <a:pt x="3162" y="32281"/>
                      </a:lnTo>
                      <a:lnTo>
                        <a:pt x="60944" y="23071"/>
                      </a:lnTo>
                      <a:lnTo>
                        <a:pt x="6270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8" name="Google Shape;3500;p79">
                <a:extLst>
                  <a:ext uri="{FF2B5EF4-FFF2-40B4-BE49-F238E27FC236}">
                    <a16:creationId xmlns:a16="http://schemas.microsoft.com/office/drawing/2014/main" id="{877632E1-61CB-4EBB-A8F9-56A5D5447429}"/>
                  </a:ext>
                </a:extLst>
              </p:cNvPr>
              <p:cNvSpPr/>
              <p:nvPr/>
            </p:nvSpPr>
            <p:spPr>
              <a:xfrm>
                <a:off x="4537825" y="3896350"/>
                <a:ext cx="74345" cy="883314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52901" extrusionOk="0">
                    <a:moveTo>
                      <a:pt x="4142" y="0"/>
                    </a:moveTo>
                    <a:lnTo>
                      <a:pt x="4142" y="0"/>
                    </a:lnTo>
                    <a:cubicBezTo>
                      <a:pt x="4139" y="0"/>
                      <a:pt x="4137" y="4"/>
                      <a:pt x="4134" y="12"/>
                    </a:cubicBezTo>
                    <a:cubicBezTo>
                      <a:pt x="4023" y="326"/>
                      <a:pt x="3570" y="431"/>
                      <a:pt x="3016" y="431"/>
                    </a:cubicBezTo>
                    <a:cubicBezTo>
                      <a:pt x="1909" y="431"/>
                      <a:pt x="396" y="12"/>
                      <a:pt x="396" y="12"/>
                    </a:cubicBezTo>
                    <a:lnTo>
                      <a:pt x="1" y="52718"/>
                    </a:lnTo>
                    <a:lnTo>
                      <a:pt x="2432" y="52900"/>
                    </a:lnTo>
                    <a:cubicBezTo>
                      <a:pt x="2432" y="52900"/>
                      <a:pt x="4405" y="0"/>
                      <a:pt x="4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1983;p40">
            <a:extLst>
              <a:ext uri="{FF2B5EF4-FFF2-40B4-BE49-F238E27FC236}">
                <a16:creationId xmlns:a16="http://schemas.microsoft.com/office/drawing/2014/main" id="{1320CFF5-663C-4A38-8981-43E60E84BE49}"/>
              </a:ext>
            </a:extLst>
          </p:cNvPr>
          <p:cNvSpPr/>
          <p:nvPr/>
        </p:nvSpPr>
        <p:spPr>
          <a:xfrm rot="-5400000" flipH="1">
            <a:off x="3527815" y="-2171719"/>
            <a:ext cx="1977293" cy="7292257"/>
          </a:xfrm>
          <a:prstGeom prst="wedgeRectCallout">
            <a:avLst>
              <a:gd name="adj1" fmla="val 21249"/>
              <a:gd name="adj2" fmla="val 54968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Google Shape;1984;p40">
                <a:extLst>
                  <a:ext uri="{FF2B5EF4-FFF2-40B4-BE49-F238E27FC236}">
                    <a16:creationId xmlns:a16="http://schemas.microsoft.com/office/drawing/2014/main" id="{237416A7-539D-4020-8FA3-690B26E89EF3}"/>
                  </a:ext>
                </a:extLst>
              </p:cNvPr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1176147" y="554681"/>
                <a:ext cx="6699898" cy="169113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/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jika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mempunyai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µ dan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l-GR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σ 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yang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besarnya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terhingga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maka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ukuran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acak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cukup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i="1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mendekati</a:t>
                </a:r>
                <a:r>
                  <a:rPr lang="en-ID" sz="1700" b="0" i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i="1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700" b="0" i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7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ar-AE" sz="1700" b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ar-AE" sz="17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7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ar-AE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µ</a:t>
                </a:r>
                <a:r>
                  <a:rPr lang="ar-AE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dan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700" b="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700" b="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7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700" b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ar-AE" sz="17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ar-AE" sz="17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ar-AE" sz="1700" b="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 </m:t>
                    </m:r>
                    <m:f>
                      <m:fPr>
                        <m:ctrlPr>
                          <a:rPr lang="ar-AE" sz="17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ar-AE" sz="17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ar-AE" sz="17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ar-AE" sz="1700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ar-AE" sz="1700" b="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0" name="Google Shape;1984;p40">
                <a:extLst>
                  <a:ext uri="{FF2B5EF4-FFF2-40B4-BE49-F238E27FC236}">
                    <a16:creationId xmlns:a16="http://schemas.microsoft.com/office/drawing/2014/main" id="{237416A7-539D-4020-8FA3-690B26E89EF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76147" y="554681"/>
                <a:ext cx="6699898" cy="1691132"/>
              </a:xfrm>
              <a:prstGeom prst="rect">
                <a:avLst/>
              </a:prstGeom>
              <a:blipFill>
                <a:blip r:embed="rId3"/>
                <a:stretch>
                  <a:fillRect l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Google Shape;1999;p40">
            <a:extLst>
              <a:ext uri="{FF2B5EF4-FFF2-40B4-BE49-F238E27FC236}">
                <a16:creationId xmlns:a16="http://schemas.microsoft.com/office/drawing/2014/main" id="{BA63E023-F450-4AC2-8A84-F8D50E3E79C3}"/>
              </a:ext>
            </a:extLst>
          </p:cNvPr>
          <p:cNvSpPr/>
          <p:nvPr/>
        </p:nvSpPr>
        <p:spPr>
          <a:xfrm flipH="1">
            <a:off x="1341081" y="2044862"/>
            <a:ext cx="6353866" cy="68948"/>
          </a:xfrm>
          <a:custGeom>
            <a:avLst/>
            <a:gdLst/>
            <a:ahLst/>
            <a:cxnLst/>
            <a:rect l="l" t="t" r="r" b="b"/>
            <a:pathLst>
              <a:path w="172299" h="1847" extrusionOk="0">
                <a:moveTo>
                  <a:pt x="0" y="209"/>
                </a:moveTo>
                <a:cubicBezTo>
                  <a:pt x="5704" y="-503"/>
                  <a:pt x="11460" y="1146"/>
                  <a:pt x="17198" y="1483"/>
                </a:cubicBezTo>
                <a:cubicBezTo>
                  <a:pt x="29597" y="2211"/>
                  <a:pt x="42039" y="1483"/>
                  <a:pt x="54460" y="1483"/>
                </a:cubicBezTo>
                <a:cubicBezTo>
                  <a:pt x="93741" y="1483"/>
                  <a:pt x="133018" y="528"/>
                  <a:pt x="172299" y="528"/>
                </a:cubicBezTo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76200" cap="flat" cmpd="sng">
            <a:solidFill>
              <a:srgbClr val="FEFEFE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86" name="Google Shape;2010;p40">
            <a:extLst>
              <a:ext uri="{FF2B5EF4-FFF2-40B4-BE49-F238E27FC236}">
                <a16:creationId xmlns:a16="http://schemas.microsoft.com/office/drawing/2014/main" id="{3B5B2FE5-F8B9-451C-8BB1-EE5ACB0AFAB5}"/>
              </a:ext>
            </a:extLst>
          </p:cNvPr>
          <p:cNvGrpSpPr/>
          <p:nvPr/>
        </p:nvGrpSpPr>
        <p:grpSpPr>
          <a:xfrm rot="281879" flipH="1">
            <a:off x="7585487" y="453686"/>
            <a:ext cx="711641" cy="614433"/>
            <a:chOff x="1322550" y="2267825"/>
            <a:chExt cx="524325" cy="720600"/>
          </a:xfrm>
        </p:grpSpPr>
        <p:sp>
          <p:nvSpPr>
            <p:cNvPr id="87" name="Google Shape;2011;p40">
              <a:extLst>
                <a:ext uri="{FF2B5EF4-FFF2-40B4-BE49-F238E27FC236}">
                  <a16:creationId xmlns:a16="http://schemas.microsoft.com/office/drawing/2014/main" id="{C955461F-62AD-487D-AB27-76B1E6F0A27A}"/>
                </a:ext>
              </a:extLst>
            </p:cNvPr>
            <p:cNvSpPr/>
            <p:nvPr/>
          </p:nvSpPr>
          <p:spPr>
            <a:xfrm>
              <a:off x="1583125" y="2267825"/>
              <a:ext cx="41275" cy="81450"/>
            </a:xfrm>
            <a:custGeom>
              <a:avLst/>
              <a:gdLst/>
              <a:ahLst/>
              <a:cxnLst/>
              <a:rect l="l" t="t" r="r" b="b"/>
              <a:pathLst>
                <a:path w="1651" h="3258" extrusionOk="0">
                  <a:moveTo>
                    <a:pt x="939" y="0"/>
                  </a:moveTo>
                  <a:cubicBezTo>
                    <a:pt x="756" y="0"/>
                    <a:pt x="579" y="71"/>
                    <a:pt x="450" y="201"/>
                  </a:cubicBezTo>
                  <a:cubicBezTo>
                    <a:pt x="412" y="248"/>
                    <a:pt x="379" y="296"/>
                    <a:pt x="341" y="341"/>
                  </a:cubicBezTo>
                  <a:cubicBezTo>
                    <a:pt x="280" y="449"/>
                    <a:pt x="249" y="565"/>
                    <a:pt x="249" y="691"/>
                  </a:cubicBezTo>
                  <a:cubicBezTo>
                    <a:pt x="239" y="752"/>
                    <a:pt x="232" y="817"/>
                    <a:pt x="225" y="878"/>
                  </a:cubicBezTo>
                  <a:cubicBezTo>
                    <a:pt x="211" y="953"/>
                    <a:pt x="198" y="1031"/>
                    <a:pt x="184" y="1106"/>
                  </a:cubicBezTo>
                  <a:cubicBezTo>
                    <a:pt x="150" y="1272"/>
                    <a:pt x="134" y="1439"/>
                    <a:pt x="109" y="1606"/>
                  </a:cubicBezTo>
                  <a:cubicBezTo>
                    <a:pt x="86" y="1796"/>
                    <a:pt x="86" y="1987"/>
                    <a:pt x="65" y="2178"/>
                  </a:cubicBezTo>
                  <a:cubicBezTo>
                    <a:pt x="59" y="2218"/>
                    <a:pt x="52" y="2255"/>
                    <a:pt x="45" y="2296"/>
                  </a:cubicBezTo>
                  <a:cubicBezTo>
                    <a:pt x="24" y="2382"/>
                    <a:pt x="1" y="2476"/>
                    <a:pt x="1" y="2561"/>
                  </a:cubicBezTo>
                  <a:cubicBezTo>
                    <a:pt x="1" y="2691"/>
                    <a:pt x="38" y="2834"/>
                    <a:pt x="106" y="2943"/>
                  </a:cubicBezTo>
                  <a:cubicBezTo>
                    <a:pt x="191" y="3085"/>
                    <a:pt x="324" y="3191"/>
                    <a:pt x="484" y="3235"/>
                  </a:cubicBezTo>
                  <a:cubicBezTo>
                    <a:pt x="539" y="3250"/>
                    <a:pt x="593" y="3258"/>
                    <a:pt x="646" y="3258"/>
                  </a:cubicBezTo>
                  <a:cubicBezTo>
                    <a:pt x="759" y="3258"/>
                    <a:pt x="868" y="3226"/>
                    <a:pt x="974" y="3170"/>
                  </a:cubicBezTo>
                  <a:cubicBezTo>
                    <a:pt x="1205" y="3051"/>
                    <a:pt x="1307" y="2806"/>
                    <a:pt x="1385" y="2572"/>
                  </a:cubicBezTo>
                  <a:cubicBezTo>
                    <a:pt x="1436" y="2418"/>
                    <a:pt x="1450" y="2249"/>
                    <a:pt x="1470" y="2089"/>
                  </a:cubicBezTo>
                  <a:cubicBezTo>
                    <a:pt x="1494" y="1875"/>
                    <a:pt x="1504" y="1660"/>
                    <a:pt x="1528" y="1446"/>
                  </a:cubicBezTo>
                  <a:cubicBezTo>
                    <a:pt x="1566" y="1194"/>
                    <a:pt x="1603" y="942"/>
                    <a:pt x="1630" y="691"/>
                  </a:cubicBezTo>
                  <a:cubicBezTo>
                    <a:pt x="1651" y="517"/>
                    <a:pt x="1545" y="320"/>
                    <a:pt x="1426" y="201"/>
                  </a:cubicBezTo>
                  <a:cubicBezTo>
                    <a:pt x="1300" y="71"/>
                    <a:pt x="1120" y="0"/>
                    <a:pt x="9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012;p40">
              <a:extLst>
                <a:ext uri="{FF2B5EF4-FFF2-40B4-BE49-F238E27FC236}">
                  <a16:creationId xmlns:a16="http://schemas.microsoft.com/office/drawing/2014/main" id="{1048A6F4-BC8D-4789-BBF2-C1D495FE45A1}"/>
                </a:ext>
              </a:extLst>
            </p:cNvPr>
            <p:cNvSpPr/>
            <p:nvPr/>
          </p:nvSpPr>
          <p:spPr>
            <a:xfrm>
              <a:off x="1322550" y="2392250"/>
              <a:ext cx="69525" cy="62575"/>
            </a:xfrm>
            <a:custGeom>
              <a:avLst/>
              <a:gdLst/>
              <a:ahLst/>
              <a:cxnLst/>
              <a:rect l="l" t="t" r="r" b="b"/>
              <a:pathLst>
                <a:path w="2781" h="2503" extrusionOk="0">
                  <a:moveTo>
                    <a:pt x="790" y="0"/>
                  </a:moveTo>
                  <a:cubicBezTo>
                    <a:pt x="671" y="0"/>
                    <a:pt x="548" y="30"/>
                    <a:pt x="440" y="95"/>
                  </a:cubicBezTo>
                  <a:cubicBezTo>
                    <a:pt x="110" y="289"/>
                    <a:pt x="1" y="721"/>
                    <a:pt x="192" y="1051"/>
                  </a:cubicBezTo>
                  <a:cubicBezTo>
                    <a:pt x="379" y="1385"/>
                    <a:pt x="572" y="1714"/>
                    <a:pt x="872" y="1959"/>
                  </a:cubicBezTo>
                  <a:cubicBezTo>
                    <a:pt x="1035" y="2088"/>
                    <a:pt x="1202" y="2208"/>
                    <a:pt x="1393" y="2289"/>
                  </a:cubicBezTo>
                  <a:cubicBezTo>
                    <a:pt x="1518" y="2344"/>
                    <a:pt x="1641" y="2398"/>
                    <a:pt x="1773" y="2435"/>
                  </a:cubicBezTo>
                  <a:cubicBezTo>
                    <a:pt x="1858" y="2456"/>
                    <a:pt x="1947" y="2462"/>
                    <a:pt x="2032" y="2479"/>
                  </a:cubicBezTo>
                  <a:cubicBezTo>
                    <a:pt x="2083" y="2495"/>
                    <a:pt x="2134" y="2503"/>
                    <a:pt x="2185" y="2503"/>
                  </a:cubicBezTo>
                  <a:cubicBezTo>
                    <a:pt x="2236" y="2503"/>
                    <a:pt x="2287" y="2495"/>
                    <a:pt x="2338" y="2479"/>
                  </a:cubicBezTo>
                  <a:cubicBezTo>
                    <a:pt x="2481" y="2442"/>
                    <a:pt x="2607" y="2347"/>
                    <a:pt x="2682" y="2217"/>
                  </a:cubicBezTo>
                  <a:cubicBezTo>
                    <a:pt x="2760" y="2085"/>
                    <a:pt x="2780" y="1922"/>
                    <a:pt x="2740" y="1772"/>
                  </a:cubicBezTo>
                  <a:cubicBezTo>
                    <a:pt x="2699" y="1622"/>
                    <a:pt x="2603" y="1517"/>
                    <a:pt x="2474" y="1429"/>
                  </a:cubicBezTo>
                  <a:cubicBezTo>
                    <a:pt x="2372" y="1357"/>
                    <a:pt x="2273" y="1279"/>
                    <a:pt x="2168" y="1204"/>
                  </a:cubicBezTo>
                  <a:cubicBezTo>
                    <a:pt x="2090" y="1150"/>
                    <a:pt x="2011" y="1092"/>
                    <a:pt x="1936" y="1034"/>
                  </a:cubicBezTo>
                  <a:cubicBezTo>
                    <a:pt x="1838" y="956"/>
                    <a:pt x="1746" y="874"/>
                    <a:pt x="1664" y="782"/>
                  </a:cubicBezTo>
                  <a:cubicBezTo>
                    <a:pt x="1566" y="643"/>
                    <a:pt x="1484" y="493"/>
                    <a:pt x="1399" y="347"/>
                  </a:cubicBezTo>
                  <a:cubicBezTo>
                    <a:pt x="1273" y="123"/>
                    <a:pt x="1032" y="0"/>
                    <a:pt x="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013;p40">
              <a:extLst>
                <a:ext uri="{FF2B5EF4-FFF2-40B4-BE49-F238E27FC236}">
                  <a16:creationId xmlns:a16="http://schemas.microsoft.com/office/drawing/2014/main" id="{823449D5-B660-477D-888B-0C4A71B789D0}"/>
                </a:ext>
              </a:extLst>
            </p:cNvPr>
            <p:cNvSpPr/>
            <p:nvPr/>
          </p:nvSpPr>
          <p:spPr>
            <a:xfrm>
              <a:off x="1387875" y="2414925"/>
              <a:ext cx="438075" cy="477050"/>
            </a:xfrm>
            <a:custGeom>
              <a:avLst/>
              <a:gdLst/>
              <a:ahLst/>
              <a:cxnLst/>
              <a:rect l="l" t="t" r="r" b="b"/>
              <a:pathLst>
                <a:path w="17523" h="19082" extrusionOk="0">
                  <a:moveTo>
                    <a:pt x="8168" y="1"/>
                  </a:moveTo>
                  <a:cubicBezTo>
                    <a:pt x="7862" y="1"/>
                    <a:pt x="7525" y="21"/>
                    <a:pt x="7113" y="62"/>
                  </a:cubicBezTo>
                  <a:cubicBezTo>
                    <a:pt x="7018" y="73"/>
                    <a:pt x="6923" y="86"/>
                    <a:pt x="6828" y="96"/>
                  </a:cubicBezTo>
                  <a:lnTo>
                    <a:pt x="6784" y="103"/>
                  </a:lnTo>
                  <a:cubicBezTo>
                    <a:pt x="6589" y="127"/>
                    <a:pt x="6409" y="147"/>
                    <a:pt x="6225" y="205"/>
                  </a:cubicBezTo>
                  <a:cubicBezTo>
                    <a:pt x="6157" y="229"/>
                    <a:pt x="6086" y="260"/>
                    <a:pt x="6018" y="287"/>
                  </a:cubicBezTo>
                  <a:lnTo>
                    <a:pt x="5991" y="297"/>
                  </a:lnTo>
                  <a:lnTo>
                    <a:pt x="5960" y="310"/>
                  </a:lnTo>
                  <a:cubicBezTo>
                    <a:pt x="5726" y="409"/>
                    <a:pt x="5481" y="508"/>
                    <a:pt x="5253" y="624"/>
                  </a:cubicBezTo>
                  <a:cubicBezTo>
                    <a:pt x="4796" y="852"/>
                    <a:pt x="4396" y="1164"/>
                    <a:pt x="4008" y="1467"/>
                  </a:cubicBezTo>
                  <a:cubicBezTo>
                    <a:pt x="3742" y="1675"/>
                    <a:pt x="3490" y="1910"/>
                    <a:pt x="3249" y="2134"/>
                  </a:cubicBezTo>
                  <a:cubicBezTo>
                    <a:pt x="3171" y="2205"/>
                    <a:pt x="3093" y="2277"/>
                    <a:pt x="3018" y="2348"/>
                  </a:cubicBezTo>
                  <a:cubicBezTo>
                    <a:pt x="2977" y="2386"/>
                    <a:pt x="2936" y="2420"/>
                    <a:pt x="2898" y="2457"/>
                  </a:cubicBezTo>
                  <a:cubicBezTo>
                    <a:pt x="2769" y="2569"/>
                    <a:pt x="2640" y="2685"/>
                    <a:pt x="2524" y="2814"/>
                  </a:cubicBezTo>
                  <a:cubicBezTo>
                    <a:pt x="2347" y="3001"/>
                    <a:pt x="2171" y="3216"/>
                    <a:pt x="1970" y="3481"/>
                  </a:cubicBezTo>
                  <a:lnTo>
                    <a:pt x="1865" y="3613"/>
                  </a:lnTo>
                  <a:cubicBezTo>
                    <a:pt x="1653" y="3886"/>
                    <a:pt x="1433" y="4165"/>
                    <a:pt x="1225" y="4447"/>
                  </a:cubicBezTo>
                  <a:cubicBezTo>
                    <a:pt x="1102" y="4621"/>
                    <a:pt x="1004" y="4777"/>
                    <a:pt x="929" y="4930"/>
                  </a:cubicBezTo>
                  <a:cubicBezTo>
                    <a:pt x="816" y="5152"/>
                    <a:pt x="728" y="5383"/>
                    <a:pt x="643" y="5610"/>
                  </a:cubicBezTo>
                  <a:lnTo>
                    <a:pt x="606" y="5706"/>
                  </a:lnTo>
                  <a:cubicBezTo>
                    <a:pt x="579" y="5777"/>
                    <a:pt x="551" y="5852"/>
                    <a:pt x="521" y="5923"/>
                  </a:cubicBezTo>
                  <a:cubicBezTo>
                    <a:pt x="425" y="6168"/>
                    <a:pt x="327" y="6420"/>
                    <a:pt x="262" y="6675"/>
                  </a:cubicBezTo>
                  <a:cubicBezTo>
                    <a:pt x="174" y="7029"/>
                    <a:pt x="147" y="7400"/>
                    <a:pt x="123" y="7760"/>
                  </a:cubicBezTo>
                  <a:cubicBezTo>
                    <a:pt x="116" y="7852"/>
                    <a:pt x="113" y="7940"/>
                    <a:pt x="102" y="8033"/>
                  </a:cubicBezTo>
                  <a:cubicBezTo>
                    <a:pt x="99" y="8104"/>
                    <a:pt x="92" y="8176"/>
                    <a:pt x="89" y="8250"/>
                  </a:cubicBezTo>
                  <a:cubicBezTo>
                    <a:pt x="82" y="8356"/>
                    <a:pt x="75" y="8468"/>
                    <a:pt x="65" y="8576"/>
                  </a:cubicBezTo>
                  <a:cubicBezTo>
                    <a:pt x="45" y="8785"/>
                    <a:pt x="31" y="8975"/>
                    <a:pt x="28" y="9162"/>
                  </a:cubicBezTo>
                  <a:lnTo>
                    <a:pt x="25" y="9206"/>
                  </a:lnTo>
                  <a:cubicBezTo>
                    <a:pt x="14" y="9543"/>
                    <a:pt x="0" y="9893"/>
                    <a:pt x="25" y="10234"/>
                  </a:cubicBezTo>
                  <a:cubicBezTo>
                    <a:pt x="52" y="10666"/>
                    <a:pt x="82" y="11155"/>
                    <a:pt x="163" y="11631"/>
                  </a:cubicBezTo>
                  <a:cubicBezTo>
                    <a:pt x="238" y="12074"/>
                    <a:pt x="480" y="12471"/>
                    <a:pt x="705" y="12798"/>
                  </a:cubicBezTo>
                  <a:cubicBezTo>
                    <a:pt x="926" y="13118"/>
                    <a:pt x="1221" y="13533"/>
                    <a:pt x="1562" y="13908"/>
                  </a:cubicBezTo>
                  <a:cubicBezTo>
                    <a:pt x="1694" y="14050"/>
                    <a:pt x="1827" y="14186"/>
                    <a:pt x="1956" y="14308"/>
                  </a:cubicBezTo>
                  <a:cubicBezTo>
                    <a:pt x="2198" y="14530"/>
                    <a:pt x="2457" y="14724"/>
                    <a:pt x="2657" y="14863"/>
                  </a:cubicBezTo>
                  <a:cubicBezTo>
                    <a:pt x="2769" y="14944"/>
                    <a:pt x="2898" y="15016"/>
                    <a:pt x="3021" y="15084"/>
                  </a:cubicBezTo>
                  <a:cubicBezTo>
                    <a:pt x="3058" y="15108"/>
                    <a:pt x="3096" y="15128"/>
                    <a:pt x="3133" y="15148"/>
                  </a:cubicBezTo>
                  <a:cubicBezTo>
                    <a:pt x="3256" y="15220"/>
                    <a:pt x="3388" y="15288"/>
                    <a:pt x="3515" y="15353"/>
                  </a:cubicBezTo>
                  <a:lnTo>
                    <a:pt x="3640" y="15418"/>
                  </a:lnTo>
                  <a:cubicBezTo>
                    <a:pt x="4076" y="15646"/>
                    <a:pt x="4511" y="15819"/>
                    <a:pt x="4939" y="15938"/>
                  </a:cubicBezTo>
                  <a:cubicBezTo>
                    <a:pt x="5103" y="15982"/>
                    <a:pt x="5273" y="16020"/>
                    <a:pt x="5437" y="16054"/>
                  </a:cubicBezTo>
                  <a:cubicBezTo>
                    <a:pt x="5610" y="16095"/>
                    <a:pt x="5790" y="16132"/>
                    <a:pt x="5964" y="16183"/>
                  </a:cubicBezTo>
                  <a:cubicBezTo>
                    <a:pt x="6028" y="16200"/>
                    <a:pt x="6090" y="16217"/>
                    <a:pt x="6154" y="16234"/>
                  </a:cubicBezTo>
                  <a:cubicBezTo>
                    <a:pt x="6368" y="16291"/>
                    <a:pt x="6589" y="16353"/>
                    <a:pt x="6801" y="16431"/>
                  </a:cubicBezTo>
                  <a:cubicBezTo>
                    <a:pt x="6913" y="16486"/>
                    <a:pt x="7015" y="16544"/>
                    <a:pt x="7110" y="16605"/>
                  </a:cubicBezTo>
                  <a:cubicBezTo>
                    <a:pt x="7202" y="16693"/>
                    <a:pt x="7300" y="16795"/>
                    <a:pt x="7402" y="16921"/>
                  </a:cubicBezTo>
                  <a:cubicBezTo>
                    <a:pt x="7440" y="16976"/>
                    <a:pt x="7474" y="17026"/>
                    <a:pt x="7501" y="17081"/>
                  </a:cubicBezTo>
                  <a:cubicBezTo>
                    <a:pt x="7556" y="17227"/>
                    <a:pt x="7603" y="17390"/>
                    <a:pt x="7651" y="17571"/>
                  </a:cubicBezTo>
                  <a:cubicBezTo>
                    <a:pt x="7671" y="17649"/>
                    <a:pt x="7688" y="17727"/>
                    <a:pt x="7709" y="17806"/>
                  </a:cubicBezTo>
                  <a:lnTo>
                    <a:pt x="7726" y="17888"/>
                  </a:lnTo>
                  <a:lnTo>
                    <a:pt x="7746" y="17962"/>
                  </a:lnTo>
                  <a:lnTo>
                    <a:pt x="7763" y="18040"/>
                  </a:lnTo>
                  <a:cubicBezTo>
                    <a:pt x="7790" y="18153"/>
                    <a:pt x="7848" y="18268"/>
                    <a:pt x="7886" y="18346"/>
                  </a:cubicBezTo>
                  <a:cubicBezTo>
                    <a:pt x="7988" y="18550"/>
                    <a:pt x="8140" y="18679"/>
                    <a:pt x="8294" y="18789"/>
                  </a:cubicBezTo>
                  <a:cubicBezTo>
                    <a:pt x="8443" y="18891"/>
                    <a:pt x="8641" y="18965"/>
                    <a:pt x="8903" y="19006"/>
                  </a:cubicBezTo>
                  <a:cubicBezTo>
                    <a:pt x="9032" y="19026"/>
                    <a:pt x="9175" y="19047"/>
                    <a:pt x="9321" y="19064"/>
                  </a:cubicBezTo>
                  <a:cubicBezTo>
                    <a:pt x="9440" y="19075"/>
                    <a:pt x="9552" y="19081"/>
                    <a:pt x="9661" y="19081"/>
                  </a:cubicBezTo>
                  <a:lnTo>
                    <a:pt x="9702" y="19081"/>
                  </a:lnTo>
                  <a:cubicBezTo>
                    <a:pt x="9916" y="19078"/>
                    <a:pt x="10134" y="19040"/>
                    <a:pt x="10341" y="19003"/>
                  </a:cubicBezTo>
                  <a:cubicBezTo>
                    <a:pt x="10470" y="18979"/>
                    <a:pt x="10586" y="18924"/>
                    <a:pt x="10709" y="18870"/>
                  </a:cubicBezTo>
                  <a:lnTo>
                    <a:pt x="10719" y="18863"/>
                  </a:lnTo>
                  <a:cubicBezTo>
                    <a:pt x="10736" y="18857"/>
                    <a:pt x="10750" y="18847"/>
                    <a:pt x="10764" y="18833"/>
                  </a:cubicBezTo>
                  <a:lnTo>
                    <a:pt x="10777" y="18822"/>
                  </a:lnTo>
                  <a:cubicBezTo>
                    <a:pt x="10855" y="18778"/>
                    <a:pt x="10927" y="18720"/>
                    <a:pt x="10985" y="18652"/>
                  </a:cubicBezTo>
                  <a:cubicBezTo>
                    <a:pt x="11015" y="18622"/>
                    <a:pt x="11046" y="18585"/>
                    <a:pt x="11076" y="18541"/>
                  </a:cubicBezTo>
                  <a:cubicBezTo>
                    <a:pt x="11280" y="18537"/>
                    <a:pt x="11481" y="18452"/>
                    <a:pt x="11624" y="18309"/>
                  </a:cubicBezTo>
                  <a:cubicBezTo>
                    <a:pt x="11753" y="18180"/>
                    <a:pt x="11875" y="17955"/>
                    <a:pt x="11858" y="17748"/>
                  </a:cubicBezTo>
                  <a:cubicBezTo>
                    <a:pt x="11838" y="17536"/>
                    <a:pt x="11822" y="17326"/>
                    <a:pt x="11801" y="17112"/>
                  </a:cubicBezTo>
                  <a:cubicBezTo>
                    <a:pt x="11784" y="16900"/>
                    <a:pt x="11764" y="16690"/>
                    <a:pt x="11746" y="16479"/>
                  </a:cubicBezTo>
                  <a:cubicBezTo>
                    <a:pt x="11720" y="16189"/>
                    <a:pt x="11695" y="15853"/>
                    <a:pt x="11715" y="15523"/>
                  </a:cubicBezTo>
                  <a:cubicBezTo>
                    <a:pt x="11764" y="15285"/>
                    <a:pt x="11849" y="15064"/>
                    <a:pt x="11930" y="14859"/>
                  </a:cubicBezTo>
                  <a:cubicBezTo>
                    <a:pt x="11947" y="14819"/>
                    <a:pt x="11964" y="14785"/>
                    <a:pt x="11985" y="14754"/>
                  </a:cubicBezTo>
                  <a:cubicBezTo>
                    <a:pt x="12083" y="14649"/>
                    <a:pt x="12199" y="14561"/>
                    <a:pt x="12304" y="14475"/>
                  </a:cubicBezTo>
                  <a:cubicBezTo>
                    <a:pt x="12447" y="14370"/>
                    <a:pt x="12597" y="14268"/>
                    <a:pt x="12743" y="14169"/>
                  </a:cubicBezTo>
                  <a:cubicBezTo>
                    <a:pt x="12842" y="14104"/>
                    <a:pt x="12940" y="14037"/>
                    <a:pt x="13039" y="13969"/>
                  </a:cubicBezTo>
                  <a:cubicBezTo>
                    <a:pt x="13315" y="13774"/>
                    <a:pt x="13627" y="13553"/>
                    <a:pt x="13924" y="13316"/>
                  </a:cubicBezTo>
                  <a:cubicBezTo>
                    <a:pt x="14155" y="13128"/>
                    <a:pt x="14383" y="12921"/>
                    <a:pt x="14604" y="12724"/>
                  </a:cubicBezTo>
                  <a:cubicBezTo>
                    <a:pt x="14811" y="12536"/>
                    <a:pt x="15026" y="12339"/>
                    <a:pt x="15246" y="12159"/>
                  </a:cubicBezTo>
                  <a:lnTo>
                    <a:pt x="15348" y="12084"/>
                  </a:lnTo>
                  <a:cubicBezTo>
                    <a:pt x="15471" y="11992"/>
                    <a:pt x="15597" y="11900"/>
                    <a:pt x="15716" y="11801"/>
                  </a:cubicBezTo>
                  <a:cubicBezTo>
                    <a:pt x="15828" y="11713"/>
                    <a:pt x="15934" y="11611"/>
                    <a:pt x="16036" y="11515"/>
                  </a:cubicBezTo>
                  <a:cubicBezTo>
                    <a:pt x="16077" y="11479"/>
                    <a:pt x="16114" y="11438"/>
                    <a:pt x="16155" y="11400"/>
                  </a:cubicBezTo>
                  <a:cubicBezTo>
                    <a:pt x="16278" y="11288"/>
                    <a:pt x="16420" y="11152"/>
                    <a:pt x="16549" y="11005"/>
                  </a:cubicBezTo>
                  <a:cubicBezTo>
                    <a:pt x="16662" y="10876"/>
                    <a:pt x="16761" y="10760"/>
                    <a:pt x="16832" y="10628"/>
                  </a:cubicBezTo>
                  <a:cubicBezTo>
                    <a:pt x="16879" y="10536"/>
                    <a:pt x="16924" y="10441"/>
                    <a:pt x="16971" y="10339"/>
                  </a:cubicBezTo>
                  <a:cubicBezTo>
                    <a:pt x="17100" y="10060"/>
                    <a:pt x="17193" y="9842"/>
                    <a:pt x="17264" y="9634"/>
                  </a:cubicBezTo>
                  <a:cubicBezTo>
                    <a:pt x="17353" y="9372"/>
                    <a:pt x="17394" y="9101"/>
                    <a:pt x="17424" y="8866"/>
                  </a:cubicBezTo>
                  <a:cubicBezTo>
                    <a:pt x="17451" y="8658"/>
                    <a:pt x="17482" y="8413"/>
                    <a:pt x="17499" y="8158"/>
                  </a:cubicBezTo>
                  <a:cubicBezTo>
                    <a:pt x="17523" y="7780"/>
                    <a:pt x="17465" y="7397"/>
                    <a:pt x="17410" y="7022"/>
                  </a:cubicBezTo>
                  <a:cubicBezTo>
                    <a:pt x="17363" y="6678"/>
                    <a:pt x="17274" y="6301"/>
                    <a:pt x="17145" y="5866"/>
                  </a:cubicBezTo>
                  <a:cubicBezTo>
                    <a:pt x="16995" y="5359"/>
                    <a:pt x="16822" y="4907"/>
                    <a:pt x="16614" y="4485"/>
                  </a:cubicBezTo>
                  <a:cubicBezTo>
                    <a:pt x="16522" y="4294"/>
                    <a:pt x="16410" y="4070"/>
                    <a:pt x="16278" y="3849"/>
                  </a:cubicBezTo>
                  <a:cubicBezTo>
                    <a:pt x="16097" y="3549"/>
                    <a:pt x="15866" y="3243"/>
                    <a:pt x="15563" y="2920"/>
                  </a:cubicBezTo>
                  <a:cubicBezTo>
                    <a:pt x="15240" y="2573"/>
                    <a:pt x="14957" y="2304"/>
                    <a:pt x="14668" y="2066"/>
                  </a:cubicBezTo>
                  <a:lnTo>
                    <a:pt x="14654" y="2056"/>
                  </a:lnTo>
                  <a:cubicBezTo>
                    <a:pt x="14284" y="1753"/>
                    <a:pt x="13896" y="1437"/>
                    <a:pt x="13481" y="1185"/>
                  </a:cubicBezTo>
                  <a:cubicBezTo>
                    <a:pt x="13307" y="1079"/>
                    <a:pt x="13131" y="991"/>
                    <a:pt x="12960" y="916"/>
                  </a:cubicBezTo>
                  <a:cubicBezTo>
                    <a:pt x="12740" y="811"/>
                    <a:pt x="12478" y="695"/>
                    <a:pt x="12202" y="603"/>
                  </a:cubicBezTo>
                  <a:cubicBezTo>
                    <a:pt x="11814" y="474"/>
                    <a:pt x="11409" y="368"/>
                    <a:pt x="10964" y="277"/>
                  </a:cubicBezTo>
                  <a:cubicBezTo>
                    <a:pt x="10542" y="192"/>
                    <a:pt x="10079" y="123"/>
                    <a:pt x="9511" y="62"/>
                  </a:cubicBezTo>
                  <a:cubicBezTo>
                    <a:pt x="9120" y="21"/>
                    <a:pt x="8732" y="12"/>
                    <a:pt x="8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014;p40">
              <a:extLst>
                <a:ext uri="{FF2B5EF4-FFF2-40B4-BE49-F238E27FC236}">
                  <a16:creationId xmlns:a16="http://schemas.microsoft.com/office/drawing/2014/main" id="{46EE4E03-CFC6-436C-9D7C-027F3B5EA93E}"/>
                </a:ext>
              </a:extLst>
            </p:cNvPr>
            <p:cNvSpPr/>
            <p:nvPr/>
          </p:nvSpPr>
          <p:spPr>
            <a:xfrm>
              <a:off x="1569850" y="2877500"/>
              <a:ext cx="131950" cy="110925"/>
            </a:xfrm>
            <a:custGeom>
              <a:avLst/>
              <a:gdLst/>
              <a:ahLst/>
              <a:cxnLst/>
              <a:rect l="l" t="t" r="r" b="b"/>
              <a:pathLst>
                <a:path w="5278" h="4437" extrusionOk="0">
                  <a:moveTo>
                    <a:pt x="913" y="0"/>
                  </a:moveTo>
                  <a:cubicBezTo>
                    <a:pt x="753" y="0"/>
                    <a:pt x="603" y="41"/>
                    <a:pt x="467" y="119"/>
                  </a:cubicBezTo>
                  <a:cubicBezTo>
                    <a:pt x="270" y="234"/>
                    <a:pt x="123" y="425"/>
                    <a:pt x="62" y="646"/>
                  </a:cubicBezTo>
                  <a:cubicBezTo>
                    <a:pt x="1" y="874"/>
                    <a:pt x="32" y="1123"/>
                    <a:pt x="150" y="1327"/>
                  </a:cubicBezTo>
                  <a:cubicBezTo>
                    <a:pt x="256" y="1507"/>
                    <a:pt x="464" y="1691"/>
                    <a:pt x="678" y="1732"/>
                  </a:cubicBezTo>
                  <a:cubicBezTo>
                    <a:pt x="814" y="1755"/>
                    <a:pt x="950" y="1779"/>
                    <a:pt x="1086" y="1803"/>
                  </a:cubicBezTo>
                  <a:cubicBezTo>
                    <a:pt x="1059" y="1861"/>
                    <a:pt x="1039" y="1919"/>
                    <a:pt x="1025" y="1980"/>
                  </a:cubicBezTo>
                  <a:cubicBezTo>
                    <a:pt x="984" y="2156"/>
                    <a:pt x="987" y="2319"/>
                    <a:pt x="1028" y="2500"/>
                  </a:cubicBezTo>
                  <a:cubicBezTo>
                    <a:pt x="1086" y="2735"/>
                    <a:pt x="1284" y="2956"/>
                    <a:pt x="1494" y="3068"/>
                  </a:cubicBezTo>
                  <a:cubicBezTo>
                    <a:pt x="1590" y="3115"/>
                    <a:pt x="1688" y="3153"/>
                    <a:pt x="1787" y="3181"/>
                  </a:cubicBezTo>
                  <a:cubicBezTo>
                    <a:pt x="1770" y="3231"/>
                    <a:pt x="1753" y="3283"/>
                    <a:pt x="1746" y="3337"/>
                  </a:cubicBezTo>
                  <a:cubicBezTo>
                    <a:pt x="1739" y="3388"/>
                    <a:pt x="1715" y="3493"/>
                    <a:pt x="1719" y="3565"/>
                  </a:cubicBezTo>
                  <a:cubicBezTo>
                    <a:pt x="1722" y="3748"/>
                    <a:pt x="1753" y="3789"/>
                    <a:pt x="1821" y="3952"/>
                  </a:cubicBezTo>
                  <a:cubicBezTo>
                    <a:pt x="1882" y="4092"/>
                    <a:pt x="2025" y="4208"/>
                    <a:pt x="2147" y="4293"/>
                  </a:cubicBezTo>
                  <a:cubicBezTo>
                    <a:pt x="2219" y="4340"/>
                    <a:pt x="2290" y="4365"/>
                    <a:pt x="2375" y="4398"/>
                  </a:cubicBezTo>
                  <a:cubicBezTo>
                    <a:pt x="2444" y="4426"/>
                    <a:pt x="2517" y="4436"/>
                    <a:pt x="2591" y="4436"/>
                  </a:cubicBezTo>
                  <a:cubicBezTo>
                    <a:pt x="2679" y="4436"/>
                    <a:pt x="2768" y="4422"/>
                    <a:pt x="2852" y="4405"/>
                  </a:cubicBezTo>
                  <a:cubicBezTo>
                    <a:pt x="2995" y="4378"/>
                    <a:pt x="3168" y="4266"/>
                    <a:pt x="3263" y="4156"/>
                  </a:cubicBezTo>
                  <a:cubicBezTo>
                    <a:pt x="3389" y="4018"/>
                    <a:pt x="3474" y="3854"/>
                    <a:pt x="3505" y="3674"/>
                  </a:cubicBezTo>
                  <a:cubicBezTo>
                    <a:pt x="3508" y="3671"/>
                    <a:pt x="3511" y="3667"/>
                    <a:pt x="3515" y="3667"/>
                  </a:cubicBezTo>
                  <a:cubicBezTo>
                    <a:pt x="3648" y="3575"/>
                    <a:pt x="3770" y="3473"/>
                    <a:pt x="3882" y="3357"/>
                  </a:cubicBezTo>
                  <a:cubicBezTo>
                    <a:pt x="3967" y="3272"/>
                    <a:pt x="4042" y="3181"/>
                    <a:pt x="4117" y="3085"/>
                  </a:cubicBezTo>
                  <a:cubicBezTo>
                    <a:pt x="4260" y="2997"/>
                    <a:pt x="4386" y="2878"/>
                    <a:pt x="4467" y="2724"/>
                  </a:cubicBezTo>
                  <a:cubicBezTo>
                    <a:pt x="4610" y="2459"/>
                    <a:pt x="4634" y="2123"/>
                    <a:pt x="4474" y="1864"/>
                  </a:cubicBezTo>
                  <a:cubicBezTo>
                    <a:pt x="4546" y="1826"/>
                    <a:pt x="4617" y="1786"/>
                    <a:pt x="4685" y="1745"/>
                  </a:cubicBezTo>
                  <a:cubicBezTo>
                    <a:pt x="4777" y="1687"/>
                    <a:pt x="4879" y="1616"/>
                    <a:pt x="4957" y="1544"/>
                  </a:cubicBezTo>
                  <a:cubicBezTo>
                    <a:pt x="5097" y="1418"/>
                    <a:pt x="5179" y="1269"/>
                    <a:pt x="5232" y="1088"/>
                  </a:cubicBezTo>
                  <a:cubicBezTo>
                    <a:pt x="5277" y="949"/>
                    <a:pt x="5273" y="759"/>
                    <a:pt x="5226" y="622"/>
                  </a:cubicBezTo>
                  <a:cubicBezTo>
                    <a:pt x="5202" y="554"/>
                    <a:pt x="5175" y="470"/>
                    <a:pt x="5127" y="408"/>
                  </a:cubicBezTo>
                  <a:cubicBezTo>
                    <a:pt x="5008" y="252"/>
                    <a:pt x="5015" y="245"/>
                    <a:pt x="4852" y="132"/>
                  </a:cubicBezTo>
                  <a:cubicBezTo>
                    <a:pt x="4730" y="46"/>
                    <a:pt x="4578" y="13"/>
                    <a:pt x="4427" y="13"/>
                  </a:cubicBezTo>
                  <a:cubicBezTo>
                    <a:pt x="4322" y="13"/>
                    <a:pt x="4216" y="29"/>
                    <a:pt x="4121" y="54"/>
                  </a:cubicBezTo>
                  <a:cubicBezTo>
                    <a:pt x="4042" y="74"/>
                    <a:pt x="3967" y="99"/>
                    <a:pt x="3889" y="115"/>
                  </a:cubicBezTo>
                  <a:cubicBezTo>
                    <a:pt x="3800" y="136"/>
                    <a:pt x="3712" y="149"/>
                    <a:pt x="3624" y="163"/>
                  </a:cubicBezTo>
                  <a:cubicBezTo>
                    <a:pt x="3392" y="190"/>
                    <a:pt x="3164" y="214"/>
                    <a:pt x="2937" y="228"/>
                  </a:cubicBezTo>
                  <a:cubicBezTo>
                    <a:pt x="2860" y="233"/>
                    <a:pt x="2783" y="235"/>
                    <a:pt x="2707" y="235"/>
                  </a:cubicBezTo>
                  <a:cubicBezTo>
                    <a:pt x="2526" y="235"/>
                    <a:pt x="2346" y="222"/>
                    <a:pt x="2164" y="201"/>
                  </a:cubicBezTo>
                  <a:cubicBezTo>
                    <a:pt x="1824" y="149"/>
                    <a:pt x="1484" y="92"/>
                    <a:pt x="1147" y="30"/>
                  </a:cubicBezTo>
                  <a:cubicBezTo>
                    <a:pt x="1069" y="20"/>
                    <a:pt x="991" y="10"/>
                    <a:pt x="9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015;p40">
              <a:extLst>
                <a:ext uri="{FF2B5EF4-FFF2-40B4-BE49-F238E27FC236}">
                  <a16:creationId xmlns:a16="http://schemas.microsoft.com/office/drawing/2014/main" id="{FF57735F-B7D9-4D4D-B03B-E43E5FD57BC8}"/>
                </a:ext>
              </a:extLst>
            </p:cNvPr>
            <p:cNvSpPr/>
            <p:nvPr/>
          </p:nvSpPr>
          <p:spPr>
            <a:xfrm>
              <a:off x="1378950" y="2412300"/>
              <a:ext cx="465525" cy="521850"/>
            </a:xfrm>
            <a:custGeom>
              <a:avLst/>
              <a:gdLst/>
              <a:ahLst/>
              <a:cxnLst/>
              <a:rect l="l" t="t" r="r" b="b"/>
              <a:pathLst>
                <a:path w="18621" h="20874" extrusionOk="0">
                  <a:moveTo>
                    <a:pt x="9207" y="1036"/>
                  </a:moveTo>
                  <a:cubicBezTo>
                    <a:pt x="9274" y="1036"/>
                    <a:pt x="9340" y="1037"/>
                    <a:pt x="9406" y="1038"/>
                  </a:cubicBezTo>
                  <a:cubicBezTo>
                    <a:pt x="9705" y="1041"/>
                    <a:pt x="10005" y="1079"/>
                    <a:pt x="10301" y="1120"/>
                  </a:cubicBezTo>
                  <a:cubicBezTo>
                    <a:pt x="10675" y="1170"/>
                    <a:pt x="11045" y="1232"/>
                    <a:pt x="11416" y="1304"/>
                  </a:cubicBezTo>
                  <a:cubicBezTo>
                    <a:pt x="11603" y="1338"/>
                    <a:pt x="11791" y="1382"/>
                    <a:pt x="11978" y="1429"/>
                  </a:cubicBezTo>
                  <a:cubicBezTo>
                    <a:pt x="12130" y="1467"/>
                    <a:pt x="12281" y="1528"/>
                    <a:pt x="12430" y="1589"/>
                  </a:cubicBezTo>
                  <a:cubicBezTo>
                    <a:pt x="12535" y="1637"/>
                    <a:pt x="12637" y="1685"/>
                    <a:pt x="12743" y="1735"/>
                  </a:cubicBezTo>
                  <a:cubicBezTo>
                    <a:pt x="12848" y="1787"/>
                    <a:pt x="12950" y="1848"/>
                    <a:pt x="13056" y="1905"/>
                  </a:cubicBezTo>
                  <a:cubicBezTo>
                    <a:pt x="13260" y="2021"/>
                    <a:pt x="13454" y="2150"/>
                    <a:pt x="13651" y="2280"/>
                  </a:cubicBezTo>
                  <a:cubicBezTo>
                    <a:pt x="13855" y="2409"/>
                    <a:pt x="14060" y="2542"/>
                    <a:pt x="14267" y="2671"/>
                  </a:cubicBezTo>
                  <a:cubicBezTo>
                    <a:pt x="14424" y="2770"/>
                    <a:pt x="14576" y="2878"/>
                    <a:pt x="14726" y="2991"/>
                  </a:cubicBezTo>
                  <a:cubicBezTo>
                    <a:pt x="14978" y="3198"/>
                    <a:pt x="15212" y="3420"/>
                    <a:pt x="15437" y="3657"/>
                  </a:cubicBezTo>
                  <a:cubicBezTo>
                    <a:pt x="15655" y="3892"/>
                    <a:pt x="15856" y="4137"/>
                    <a:pt x="16052" y="4385"/>
                  </a:cubicBezTo>
                  <a:cubicBezTo>
                    <a:pt x="16243" y="4640"/>
                    <a:pt x="16430" y="4896"/>
                    <a:pt x="16594" y="5164"/>
                  </a:cubicBezTo>
                  <a:cubicBezTo>
                    <a:pt x="16679" y="5307"/>
                    <a:pt x="16763" y="5450"/>
                    <a:pt x="16839" y="5596"/>
                  </a:cubicBezTo>
                  <a:cubicBezTo>
                    <a:pt x="16914" y="5736"/>
                    <a:pt x="16978" y="5879"/>
                    <a:pt x="17046" y="6025"/>
                  </a:cubicBezTo>
                  <a:cubicBezTo>
                    <a:pt x="17141" y="6266"/>
                    <a:pt x="17220" y="6515"/>
                    <a:pt x="17294" y="6767"/>
                  </a:cubicBezTo>
                  <a:cubicBezTo>
                    <a:pt x="17328" y="6893"/>
                    <a:pt x="17366" y="7015"/>
                    <a:pt x="17399" y="7141"/>
                  </a:cubicBezTo>
                  <a:cubicBezTo>
                    <a:pt x="17434" y="7270"/>
                    <a:pt x="17454" y="7400"/>
                    <a:pt x="17475" y="7532"/>
                  </a:cubicBezTo>
                  <a:cubicBezTo>
                    <a:pt x="17502" y="7750"/>
                    <a:pt x="17522" y="7967"/>
                    <a:pt x="17529" y="8188"/>
                  </a:cubicBezTo>
                  <a:cubicBezTo>
                    <a:pt x="17536" y="8420"/>
                    <a:pt x="17512" y="8651"/>
                    <a:pt x="17488" y="8879"/>
                  </a:cubicBezTo>
                  <a:cubicBezTo>
                    <a:pt x="17454" y="9100"/>
                    <a:pt x="17407" y="9321"/>
                    <a:pt x="17352" y="9539"/>
                  </a:cubicBezTo>
                  <a:cubicBezTo>
                    <a:pt x="17318" y="9678"/>
                    <a:pt x="17281" y="9815"/>
                    <a:pt x="17240" y="9954"/>
                  </a:cubicBezTo>
                  <a:cubicBezTo>
                    <a:pt x="17209" y="10046"/>
                    <a:pt x="17175" y="10138"/>
                    <a:pt x="17138" y="10226"/>
                  </a:cubicBezTo>
                  <a:cubicBezTo>
                    <a:pt x="17043" y="10433"/>
                    <a:pt x="16941" y="10628"/>
                    <a:pt x="16812" y="10815"/>
                  </a:cubicBezTo>
                  <a:cubicBezTo>
                    <a:pt x="16611" y="11056"/>
                    <a:pt x="16393" y="11278"/>
                    <a:pt x="16172" y="11498"/>
                  </a:cubicBezTo>
                  <a:cubicBezTo>
                    <a:pt x="15947" y="11723"/>
                    <a:pt x="15716" y="11934"/>
                    <a:pt x="15468" y="12131"/>
                  </a:cubicBezTo>
                  <a:cubicBezTo>
                    <a:pt x="15168" y="12349"/>
                    <a:pt x="14852" y="12546"/>
                    <a:pt x="14536" y="12740"/>
                  </a:cubicBezTo>
                  <a:cubicBezTo>
                    <a:pt x="14366" y="12849"/>
                    <a:pt x="14192" y="12951"/>
                    <a:pt x="14019" y="13057"/>
                  </a:cubicBezTo>
                  <a:cubicBezTo>
                    <a:pt x="13852" y="13155"/>
                    <a:pt x="13689" y="13261"/>
                    <a:pt x="13526" y="13363"/>
                  </a:cubicBezTo>
                  <a:cubicBezTo>
                    <a:pt x="13352" y="13468"/>
                    <a:pt x="13179" y="13573"/>
                    <a:pt x="13015" y="13689"/>
                  </a:cubicBezTo>
                  <a:cubicBezTo>
                    <a:pt x="12838" y="13818"/>
                    <a:pt x="12668" y="13958"/>
                    <a:pt x="12505" y="14104"/>
                  </a:cubicBezTo>
                  <a:cubicBezTo>
                    <a:pt x="12444" y="14159"/>
                    <a:pt x="12386" y="14217"/>
                    <a:pt x="12335" y="14278"/>
                  </a:cubicBezTo>
                  <a:cubicBezTo>
                    <a:pt x="12219" y="14407"/>
                    <a:pt x="12148" y="14543"/>
                    <a:pt x="12090" y="14706"/>
                  </a:cubicBezTo>
                  <a:cubicBezTo>
                    <a:pt x="12049" y="14815"/>
                    <a:pt x="12039" y="14938"/>
                    <a:pt x="12025" y="15053"/>
                  </a:cubicBezTo>
                  <a:cubicBezTo>
                    <a:pt x="12019" y="15138"/>
                    <a:pt x="12015" y="15223"/>
                    <a:pt x="12008" y="15308"/>
                  </a:cubicBezTo>
                  <a:cubicBezTo>
                    <a:pt x="11964" y="15818"/>
                    <a:pt x="12011" y="16329"/>
                    <a:pt x="12032" y="16839"/>
                  </a:cubicBezTo>
                  <a:cubicBezTo>
                    <a:pt x="12039" y="17101"/>
                    <a:pt x="12052" y="17363"/>
                    <a:pt x="12059" y="17625"/>
                  </a:cubicBezTo>
                  <a:cubicBezTo>
                    <a:pt x="12066" y="17870"/>
                    <a:pt x="12059" y="18115"/>
                    <a:pt x="12039" y="18363"/>
                  </a:cubicBezTo>
                  <a:cubicBezTo>
                    <a:pt x="11930" y="18363"/>
                    <a:pt x="11818" y="18366"/>
                    <a:pt x="11705" y="18373"/>
                  </a:cubicBezTo>
                  <a:cubicBezTo>
                    <a:pt x="11573" y="18380"/>
                    <a:pt x="11444" y="18397"/>
                    <a:pt x="11311" y="18401"/>
                  </a:cubicBezTo>
                  <a:cubicBezTo>
                    <a:pt x="11174" y="18407"/>
                    <a:pt x="11042" y="18421"/>
                    <a:pt x="10906" y="18431"/>
                  </a:cubicBezTo>
                  <a:cubicBezTo>
                    <a:pt x="10763" y="18445"/>
                    <a:pt x="10620" y="18445"/>
                    <a:pt x="10474" y="18445"/>
                  </a:cubicBezTo>
                  <a:cubicBezTo>
                    <a:pt x="10334" y="18448"/>
                    <a:pt x="10199" y="18451"/>
                    <a:pt x="10059" y="18455"/>
                  </a:cubicBezTo>
                  <a:cubicBezTo>
                    <a:pt x="9916" y="18462"/>
                    <a:pt x="9770" y="18486"/>
                    <a:pt x="9627" y="18486"/>
                  </a:cubicBezTo>
                  <a:cubicBezTo>
                    <a:pt x="9355" y="18486"/>
                    <a:pt x="9080" y="18486"/>
                    <a:pt x="8807" y="18458"/>
                  </a:cubicBezTo>
                  <a:cubicBezTo>
                    <a:pt x="8763" y="18451"/>
                    <a:pt x="8722" y="18442"/>
                    <a:pt x="8678" y="18428"/>
                  </a:cubicBezTo>
                  <a:cubicBezTo>
                    <a:pt x="8631" y="18295"/>
                    <a:pt x="8603" y="18152"/>
                    <a:pt x="8579" y="18013"/>
                  </a:cubicBezTo>
                  <a:cubicBezTo>
                    <a:pt x="8546" y="17842"/>
                    <a:pt x="8505" y="17672"/>
                    <a:pt x="8480" y="17499"/>
                  </a:cubicBezTo>
                  <a:cubicBezTo>
                    <a:pt x="8430" y="17148"/>
                    <a:pt x="8321" y="16792"/>
                    <a:pt x="8083" y="16519"/>
                  </a:cubicBezTo>
                  <a:cubicBezTo>
                    <a:pt x="7977" y="16401"/>
                    <a:pt x="7848" y="16305"/>
                    <a:pt x="7719" y="16209"/>
                  </a:cubicBezTo>
                  <a:cubicBezTo>
                    <a:pt x="7572" y="16098"/>
                    <a:pt x="7409" y="16019"/>
                    <a:pt x="7232" y="15972"/>
                  </a:cubicBezTo>
                  <a:cubicBezTo>
                    <a:pt x="6899" y="15880"/>
                    <a:pt x="6579" y="15754"/>
                    <a:pt x="6252" y="15631"/>
                  </a:cubicBezTo>
                  <a:cubicBezTo>
                    <a:pt x="5896" y="15502"/>
                    <a:pt x="5528" y="15404"/>
                    <a:pt x="5171" y="15267"/>
                  </a:cubicBezTo>
                  <a:cubicBezTo>
                    <a:pt x="5007" y="15196"/>
                    <a:pt x="4851" y="15115"/>
                    <a:pt x="4695" y="15026"/>
                  </a:cubicBezTo>
                  <a:cubicBezTo>
                    <a:pt x="4511" y="14924"/>
                    <a:pt x="4334" y="14809"/>
                    <a:pt x="4153" y="14696"/>
                  </a:cubicBezTo>
                  <a:cubicBezTo>
                    <a:pt x="3974" y="14587"/>
                    <a:pt x="3797" y="14475"/>
                    <a:pt x="3623" y="14360"/>
                  </a:cubicBezTo>
                  <a:cubicBezTo>
                    <a:pt x="3467" y="14253"/>
                    <a:pt x="3310" y="14155"/>
                    <a:pt x="3161" y="14043"/>
                  </a:cubicBezTo>
                  <a:cubicBezTo>
                    <a:pt x="2966" y="13883"/>
                    <a:pt x="2783" y="13713"/>
                    <a:pt x="2613" y="13526"/>
                  </a:cubicBezTo>
                  <a:cubicBezTo>
                    <a:pt x="2443" y="13342"/>
                    <a:pt x="2286" y="13148"/>
                    <a:pt x="2133" y="12951"/>
                  </a:cubicBezTo>
                  <a:cubicBezTo>
                    <a:pt x="1980" y="12750"/>
                    <a:pt x="1837" y="12546"/>
                    <a:pt x="1701" y="12335"/>
                  </a:cubicBezTo>
                  <a:cubicBezTo>
                    <a:pt x="1627" y="12220"/>
                    <a:pt x="1555" y="12104"/>
                    <a:pt x="1484" y="11988"/>
                  </a:cubicBezTo>
                  <a:cubicBezTo>
                    <a:pt x="1432" y="11910"/>
                    <a:pt x="1391" y="11821"/>
                    <a:pt x="1354" y="11733"/>
                  </a:cubicBezTo>
                  <a:cubicBezTo>
                    <a:pt x="1300" y="11587"/>
                    <a:pt x="1252" y="11441"/>
                    <a:pt x="1214" y="11287"/>
                  </a:cubicBezTo>
                  <a:cubicBezTo>
                    <a:pt x="1178" y="11124"/>
                    <a:pt x="1150" y="10958"/>
                    <a:pt x="1123" y="10791"/>
                  </a:cubicBezTo>
                  <a:cubicBezTo>
                    <a:pt x="1092" y="10543"/>
                    <a:pt x="1062" y="10294"/>
                    <a:pt x="1027" y="10046"/>
                  </a:cubicBezTo>
                  <a:cubicBezTo>
                    <a:pt x="1010" y="9913"/>
                    <a:pt x="994" y="9780"/>
                    <a:pt x="980" y="9648"/>
                  </a:cubicBezTo>
                  <a:cubicBezTo>
                    <a:pt x="969" y="9505"/>
                    <a:pt x="969" y="9359"/>
                    <a:pt x="973" y="9216"/>
                  </a:cubicBezTo>
                  <a:cubicBezTo>
                    <a:pt x="980" y="8951"/>
                    <a:pt x="1000" y="8685"/>
                    <a:pt x="1031" y="8420"/>
                  </a:cubicBezTo>
                  <a:cubicBezTo>
                    <a:pt x="1071" y="8127"/>
                    <a:pt x="1120" y="7835"/>
                    <a:pt x="1170" y="7543"/>
                  </a:cubicBezTo>
                  <a:cubicBezTo>
                    <a:pt x="1222" y="7257"/>
                    <a:pt x="1303" y="6984"/>
                    <a:pt x="1409" y="6716"/>
                  </a:cubicBezTo>
                  <a:cubicBezTo>
                    <a:pt x="1497" y="6518"/>
                    <a:pt x="1599" y="6324"/>
                    <a:pt x="1701" y="6130"/>
                  </a:cubicBezTo>
                  <a:cubicBezTo>
                    <a:pt x="1806" y="5926"/>
                    <a:pt x="1905" y="5719"/>
                    <a:pt x="2007" y="5511"/>
                  </a:cubicBezTo>
                  <a:cubicBezTo>
                    <a:pt x="2184" y="5161"/>
                    <a:pt x="2395" y="4824"/>
                    <a:pt x="2633" y="4511"/>
                  </a:cubicBezTo>
                  <a:cubicBezTo>
                    <a:pt x="2756" y="4359"/>
                    <a:pt x="2881" y="4208"/>
                    <a:pt x="3010" y="4062"/>
                  </a:cubicBezTo>
                  <a:cubicBezTo>
                    <a:pt x="3153" y="3899"/>
                    <a:pt x="3296" y="3732"/>
                    <a:pt x="3450" y="3576"/>
                  </a:cubicBezTo>
                  <a:cubicBezTo>
                    <a:pt x="3735" y="3280"/>
                    <a:pt x="4035" y="3007"/>
                    <a:pt x="4354" y="2753"/>
                  </a:cubicBezTo>
                  <a:cubicBezTo>
                    <a:pt x="4963" y="2300"/>
                    <a:pt x="5637" y="1943"/>
                    <a:pt x="6324" y="1630"/>
                  </a:cubicBezTo>
                  <a:cubicBezTo>
                    <a:pt x="6484" y="1566"/>
                    <a:pt x="6640" y="1508"/>
                    <a:pt x="6803" y="1456"/>
                  </a:cubicBezTo>
                  <a:cubicBezTo>
                    <a:pt x="7001" y="1399"/>
                    <a:pt x="7202" y="1348"/>
                    <a:pt x="7403" y="1304"/>
                  </a:cubicBezTo>
                  <a:cubicBezTo>
                    <a:pt x="7786" y="1211"/>
                    <a:pt x="8178" y="1137"/>
                    <a:pt x="8573" y="1079"/>
                  </a:cubicBezTo>
                  <a:cubicBezTo>
                    <a:pt x="8688" y="1062"/>
                    <a:pt x="8807" y="1048"/>
                    <a:pt x="8926" y="1041"/>
                  </a:cubicBezTo>
                  <a:cubicBezTo>
                    <a:pt x="9020" y="1038"/>
                    <a:pt x="9114" y="1036"/>
                    <a:pt x="9207" y="1036"/>
                  </a:cubicBezTo>
                  <a:close/>
                  <a:moveTo>
                    <a:pt x="8106" y="19095"/>
                  </a:moveTo>
                  <a:cubicBezTo>
                    <a:pt x="8188" y="19152"/>
                    <a:pt x="8280" y="19193"/>
                    <a:pt x="8382" y="19224"/>
                  </a:cubicBezTo>
                  <a:cubicBezTo>
                    <a:pt x="8491" y="19258"/>
                    <a:pt x="8607" y="19271"/>
                    <a:pt x="8722" y="19282"/>
                  </a:cubicBezTo>
                  <a:cubicBezTo>
                    <a:pt x="8800" y="19291"/>
                    <a:pt x="8882" y="19295"/>
                    <a:pt x="8964" y="19299"/>
                  </a:cubicBezTo>
                  <a:cubicBezTo>
                    <a:pt x="9147" y="19302"/>
                    <a:pt x="9331" y="19302"/>
                    <a:pt x="9515" y="19302"/>
                  </a:cubicBezTo>
                  <a:cubicBezTo>
                    <a:pt x="9692" y="19299"/>
                    <a:pt x="9868" y="19274"/>
                    <a:pt x="10042" y="19261"/>
                  </a:cubicBezTo>
                  <a:cubicBezTo>
                    <a:pt x="10212" y="19247"/>
                    <a:pt x="10383" y="19244"/>
                    <a:pt x="10552" y="19241"/>
                  </a:cubicBezTo>
                  <a:cubicBezTo>
                    <a:pt x="10722" y="19238"/>
                    <a:pt x="10889" y="19224"/>
                    <a:pt x="11059" y="19210"/>
                  </a:cubicBezTo>
                  <a:cubicBezTo>
                    <a:pt x="11165" y="19200"/>
                    <a:pt x="11270" y="19193"/>
                    <a:pt x="11372" y="19186"/>
                  </a:cubicBezTo>
                  <a:cubicBezTo>
                    <a:pt x="11474" y="19180"/>
                    <a:pt x="11573" y="19166"/>
                    <a:pt x="11675" y="19152"/>
                  </a:cubicBezTo>
                  <a:cubicBezTo>
                    <a:pt x="11774" y="19142"/>
                    <a:pt x="11876" y="19128"/>
                    <a:pt x="11978" y="19122"/>
                  </a:cubicBezTo>
                  <a:cubicBezTo>
                    <a:pt x="12057" y="19112"/>
                    <a:pt x="12144" y="19101"/>
                    <a:pt x="12227" y="19101"/>
                  </a:cubicBezTo>
                  <a:cubicBezTo>
                    <a:pt x="12237" y="19101"/>
                    <a:pt x="12246" y="19101"/>
                    <a:pt x="12256" y="19101"/>
                  </a:cubicBezTo>
                  <a:cubicBezTo>
                    <a:pt x="12270" y="19104"/>
                    <a:pt x="12281" y="19108"/>
                    <a:pt x="12294" y="19111"/>
                  </a:cubicBezTo>
                  <a:cubicBezTo>
                    <a:pt x="12325" y="19128"/>
                    <a:pt x="12355" y="19142"/>
                    <a:pt x="12386" y="19152"/>
                  </a:cubicBezTo>
                  <a:cubicBezTo>
                    <a:pt x="12410" y="19166"/>
                    <a:pt x="12433" y="19176"/>
                    <a:pt x="12460" y="19186"/>
                  </a:cubicBezTo>
                  <a:cubicBezTo>
                    <a:pt x="12477" y="19247"/>
                    <a:pt x="12488" y="19312"/>
                    <a:pt x="12501" y="19373"/>
                  </a:cubicBezTo>
                  <a:lnTo>
                    <a:pt x="12532" y="19527"/>
                  </a:lnTo>
                  <a:lnTo>
                    <a:pt x="12532" y="19553"/>
                  </a:lnTo>
                  <a:cubicBezTo>
                    <a:pt x="12518" y="19585"/>
                    <a:pt x="12501" y="19611"/>
                    <a:pt x="12481" y="19638"/>
                  </a:cubicBezTo>
                  <a:cubicBezTo>
                    <a:pt x="12454" y="19669"/>
                    <a:pt x="12424" y="19700"/>
                    <a:pt x="12389" y="19727"/>
                  </a:cubicBezTo>
                  <a:cubicBezTo>
                    <a:pt x="12348" y="19754"/>
                    <a:pt x="12308" y="19778"/>
                    <a:pt x="12263" y="19802"/>
                  </a:cubicBezTo>
                  <a:cubicBezTo>
                    <a:pt x="12042" y="19883"/>
                    <a:pt x="11807" y="19924"/>
                    <a:pt x="11576" y="19965"/>
                  </a:cubicBezTo>
                  <a:cubicBezTo>
                    <a:pt x="11375" y="19989"/>
                    <a:pt x="11171" y="20003"/>
                    <a:pt x="10970" y="20023"/>
                  </a:cubicBezTo>
                  <a:cubicBezTo>
                    <a:pt x="10750" y="20043"/>
                    <a:pt x="10532" y="20060"/>
                    <a:pt x="10311" y="20074"/>
                  </a:cubicBezTo>
                  <a:cubicBezTo>
                    <a:pt x="10187" y="20082"/>
                    <a:pt x="10062" y="20085"/>
                    <a:pt x="9938" y="20085"/>
                  </a:cubicBezTo>
                  <a:cubicBezTo>
                    <a:pt x="9850" y="20085"/>
                    <a:pt x="9762" y="20084"/>
                    <a:pt x="9675" y="20081"/>
                  </a:cubicBezTo>
                  <a:cubicBezTo>
                    <a:pt x="9484" y="20074"/>
                    <a:pt x="9293" y="20070"/>
                    <a:pt x="9103" y="20050"/>
                  </a:cubicBezTo>
                  <a:cubicBezTo>
                    <a:pt x="8875" y="20013"/>
                    <a:pt x="8654" y="19938"/>
                    <a:pt x="8439" y="19853"/>
                  </a:cubicBezTo>
                  <a:cubicBezTo>
                    <a:pt x="8419" y="19842"/>
                    <a:pt x="8399" y="19829"/>
                    <a:pt x="8382" y="19819"/>
                  </a:cubicBezTo>
                  <a:cubicBezTo>
                    <a:pt x="8341" y="19785"/>
                    <a:pt x="8304" y="19751"/>
                    <a:pt x="8270" y="19713"/>
                  </a:cubicBezTo>
                  <a:cubicBezTo>
                    <a:pt x="8212" y="19632"/>
                    <a:pt x="8161" y="19550"/>
                    <a:pt x="8117" y="19462"/>
                  </a:cubicBezTo>
                  <a:cubicBezTo>
                    <a:pt x="8103" y="19417"/>
                    <a:pt x="8092" y="19373"/>
                    <a:pt x="8086" y="19329"/>
                  </a:cubicBezTo>
                  <a:cubicBezTo>
                    <a:pt x="8083" y="19282"/>
                    <a:pt x="8079" y="19233"/>
                    <a:pt x="8079" y="19186"/>
                  </a:cubicBezTo>
                  <a:cubicBezTo>
                    <a:pt x="8086" y="19156"/>
                    <a:pt x="8097" y="19125"/>
                    <a:pt x="8106" y="19095"/>
                  </a:cubicBezTo>
                  <a:close/>
                  <a:moveTo>
                    <a:pt x="9222" y="1"/>
                  </a:moveTo>
                  <a:cubicBezTo>
                    <a:pt x="9124" y="1"/>
                    <a:pt x="9025" y="1"/>
                    <a:pt x="8926" y="7"/>
                  </a:cubicBezTo>
                  <a:cubicBezTo>
                    <a:pt x="8692" y="21"/>
                    <a:pt x="8453" y="59"/>
                    <a:pt x="8222" y="96"/>
                  </a:cubicBezTo>
                  <a:cubicBezTo>
                    <a:pt x="7838" y="157"/>
                    <a:pt x="7457" y="242"/>
                    <a:pt x="7083" y="348"/>
                  </a:cubicBezTo>
                  <a:cubicBezTo>
                    <a:pt x="6674" y="460"/>
                    <a:pt x="6263" y="575"/>
                    <a:pt x="5875" y="756"/>
                  </a:cubicBezTo>
                  <a:cubicBezTo>
                    <a:pt x="5518" y="922"/>
                    <a:pt x="5158" y="1099"/>
                    <a:pt x="4817" y="1297"/>
                  </a:cubicBezTo>
                  <a:cubicBezTo>
                    <a:pt x="4439" y="1517"/>
                    <a:pt x="4068" y="1756"/>
                    <a:pt x="3725" y="2024"/>
                  </a:cubicBezTo>
                  <a:cubicBezTo>
                    <a:pt x="3429" y="2256"/>
                    <a:pt x="3150" y="2504"/>
                    <a:pt x="2885" y="2770"/>
                  </a:cubicBezTo>
                  <a:cubicBezTo>
                    <a:pt x="2613" y="3038"/>
                    <a:pt x="2365" y="3324"/>
                    <a:pt x="2112" y="3613"/>
                  </a:cubicBezTo>
                  <a:cubicBezTo>
                    <a:pt x="1858" y="3913"/>
                    <a:pt x="1627" y="4229"/>
                    <a:pt x="1418" y="4563"/>
                  </a:cubicBezTo>
                  <a:cubicBezTo>
                    <a:pt x="1225" y="4875"/>
                    <a:pt x="1076" y="5208"/>
                    <a:pt x="908" y="5538"/>
                  </a:cubicBezTo>
                  <a:cubicBezTo>
                    <a:pt x="820" y="5712"/>
                    <a:pt x="729" y="5879"/>
                    <a:pt x="643" y="6056"/>
                  </a:cubicBezTo>
                  <a:cubicBezTo>
                    <a:pt x="548" y="6260"/>
                    <a:pt x="459" y="6467"/>
                    <a:pt x="385" y="6678"/>
                  </a:cubicBezTo>
                  <a:cubicBezTo>
                    <a:pt x="286" y="6960"/>
                    <a:pt x="235" y="7253"/>
                    <a:pt x="187" y="7546"/>
                  </a:cubicBezTo>
                  <a:cubicBezTo>
                    <a:pt x="133" y="7879"/>
                    <a:pt x="71" y="8212"/>
                    <a:pt x="41" y="8549"/>
                  </a:cubicBezTo>
                  <a:cubicBezTo>
                    <a:pt x="17" y="8859"/>
                    <a:pt x="0" y="9171"/>
                    <a:pt x="10" y="9485"/>
                  </a:cubicBezTo>
                  <a:cubicBezTo>
                    <a:pt x="17" y="9672"/>
                    <a:pt x="48" y="9859"/>
                    <a:pt x="71" y="10042"/>
                  </a:cubicBezTo>
                  <a:cubicBezTo>
                    <a:pt x="92" y="10196"/>
                    <a:pt x="116" y="10345"/>
                    <a:pt x="137" y="10495"/>
                  </a:cubicBezTo>
                  <a:cubicBezTo>
                    <a:pt x="164" y="10695"/>
                    <a:pt x="187" y="10893"/>
                    <a:pt x="222" y="11090"/>
                  </a:cubicBezTo>
                  <a:cubicBezTo>
                    <a:pt x="252" y="11281"/>
                    <a:pt x="283" y="11478"/>
                    <a:pt x="341" y="11665"/>
                  </a:cubicBezTo>
                  <a:cubicBezTo>
                    <a:pt x="405" y="11879"/>
                    <a:pt x="487" y="12090"/>
                    <a:pt x="589" y="12291"/>
                  </a:cubicBezTo>
                  <a:cubicBezTo>
                    <a:pt x="671" y="12454"/>
                    <a:pt x="769" y="12608"/>
                    <a:pt x="871" y="12757"/>
                  </a:cubicBezTo>
                  <a:cubicBezTo>
                    <a:pt x="1106" y="13104"/>
                    <a:pt x="1357" y="13434"/>
                    <a:pt x="1627" y="13754"/>
                  </a:cubicBezTo>
                  <a:cubicBezTo>
                    <a:pt x="1867" y="14046"/>
                    <a:pt x="2129" y="14325"/>
                    <a:pt x="2426" y="14567"/>
                  </a:cubicBezTo>
                  <a:cubicBezTo>
                    <a:pt x="2756" y="14839"/>
                    <a:pt x="3120" y="15057"/>
                    <a:pt x="3484" y="15278"/>
                  </a:cubicBezTo>
                  <a:cubicBezTo>
                    <a:pt x="3650" y="15380"/>
                    <a:pt x="3814" y="15478"/>
                    <a:pt x="3984" y="15574"/>
                  </a:cubicBezTo>
                  <a:cubicBezTo>
                    <a:pt x="4144" y="15669"/>
                    <a:pt x="4307" y="15764"/>
                    <a:pt x="4473" y="15845"/>
                  </a:cubicBezTo>
                  <a:cubicBezTo>
                    <a:pt x="4681" y="15947"/>
                    <a:pt x="4892" y="16040"/>
                    <a:pt x="5113" y="16111"/>
                  </a:cubicBezTo>
                  <a:cubicBezTo>
                    <a:pt x="5293" y="16169"/>
                    <a:pt x="5473" y="16223"/>
                    <a:pt x="5657" y="16278"/>
                  </a:cubicBezTo>
                  <a:cubicBezTo>
                    <a:pt x="5831" y="16329"/>
                    <a:pt x="6004" y="16380"/>
                    <a:pt x="6174" y="16437"/>
                  </a:cubicBezTo>
                  <a:cubicBezTo>
                    <a:pt x="6334" y="16495"/>
                    <a:pt x="6497" y="16550"/>
                    <a:pt x="6661" y="16605"/>
                  </a:cubicBezTo>
                  <a:cubicBezTo>
                    <a:pt x="6811" y="16655"/>
                    <a:pt x="6967" y="16686"/>
                    <a:pt x="7113" y="16737"/>
                  </a:cubicBezTo>
                  <a:cubicBezTo>
                    <a:pt x="7154" y="16757"/>
                    <a:pt x="7194" y="16781"/>
                    <a:pt x="7229" y="16809"/>
                  </a:cubicBezTo>
                  <a:cubicBezTo>
                    <a:pt x="7310" y="16873"/>
                    <a:pt x="7389" y="16944"/>
                    <a:pt x="7457" y="17023"/>
                  </a:cubicBezTo>
                  <a:cubicBezTo>
                    <a:pt x="7480" y="17057"/>
                    <a:pt x="7501" y="17094"/>
                    <a:pt x="7521" y="17131"/>
                  </a:cubicBezTo>
                  <a:cubicBezTo>
                    <a:pt x="7569" y="17268"/>
                    <a:pt x="7603" y="17404"/>
                    <a:pt x="7623" y="17543"/>
                  </a:cubicBezTo>
                  <a:cubicBezTo>
                    <a:pt x="7648" y="17740"/>
                    <a:pt x="7668" y="17935"/>
                    <a:pt x="7701" y="18125"/>
                  </a:cubicBezTo>
                  <a:cubicBezTo>
                    <a:pt x="7722" y="18244"/>
                    <a:pt x="7739" y="18366"/>
                    <a:pt x="7766" y="18482"/>
                  </a:cubicBezTo>
                  <a:cubicBezTo>
                    <a:pt x="7664" y="18533"/>
                    <a:pt x="7593" y="18615"/>
                    <a:pt x="7535" y="18713"/>
                  </a:cubicBezTo>
                  <a:cubicBezTo>
                    <a:pt x="7477" y="18802"/>
                    <a:pt x="7433" y="18897"/>
                    <a:pt x="7403" y="18999"/>
                  </a:cubicBezTo>
                  <a:cubicBezTo>
                    <a:pt x="7345" y="19200"/>
                    <a:pt x="7372" y="19414"/>
                    <a:pt x="7419" y="19611"/>
                  </a:cubicBezTo>
                  <a:cubicBezTo>
                    <a:pt x="7447" y="19720"/>
                    <a:pt x="7501" y="19822"/>
                    <a:pt x="7559" y="19918"/>
                  </a:cubicBezTo>
                  <a:cubicBezTo>
                    <a:pt x="7620" y="20016"/>
                    <a:pt x="7688" y="20115"/>
                    <a:pt x="7763" y="20203"/>
                  </a:cubicBezTo>
                  <a:cubicBezTo>
                    <a:pt x="7827" y="20282"/>
                    <a:pt x="7906" y="20343"/>
                    <a:pt x="7984" y="20404"/>
                  </a:cubicBezTo>
                  <a:cubicBezTo>
                    <a:pt x="8106" y="20496"/>
                    <a:pt x="8253" y="20550"/>
                    <a:pt x="8392" y="20601"/>
                  </a:cubicBezTo>
                  <a:cubicBezTo>
                    <a:pt x="8555" y="20659"/>
                    <a:pt x="8712" y="20723"/>
                    <a:pt x="8879" y="20761"/>
                  </a:cubicBezTo>
                  <a:cubicBezTo>
                    <a:pt x="9080" y="20809"/>
                    <a:pt x="9293" y="20830"/>
                    <a:pt x="9498" y="20843"/>
                  </a:cubicBezTo>
                  <a:cubicBezTo>
                    <a:pt x="9684" y="20856"/>
                    <a:pt x="9872" y="20874"/>
                    <a:pt x="10056" y="20874"/>
                  </a:cubicBezTo>
                  <a:cubicBezTo>
                    <a:pt x="10253" y="20874"/>
                    <a:pt x="10450" y="20863"/>
                    <a:pt x="10648" y="20850"/>
                  </a:cubicBezTo>
                  <a:cubicBezTo>
                    <a:pt x="10852" y="20836"/>
                    <a:pt x="11056" y="20812"/>
                    <a:pt x="11263" y="20795"/>
                  </a:cubicBezTo>
                  <a:cubicBezTo>
                    <a:pt x="11477" y="20775"/>
                    <a:pt x="11695" y="20754"/>
                    <a:pt x="11906" y="20707"/>
                  </a:cubicBezTo>
                  <a:cubicBezTo>
                    <a:pt x="12083" y="20670"/>
                    <a:pt x="12263" y="20635"/>
                    <a:pt x="12433" y="20574"/>
                  </a:cubicBezTo>
                  <a:cubicBezTo>
                    <a:pt x="12655" y="20496"/>
                    <a:pt x="12852" y="20390"/>
                    <a:pt x="13019" y="20224"/>
                  </a:cubicBezTo>
                  <a:cubicBezTo>
                    <a:pt x="13104" y="20145"/>
                    <a:pt x="13171" y="20043"/>
                    <a:pt x="13229" y="19945"/>
                  </a:cubicBezTo>
                  <a:cubicBezTo>
                    <a:pt x="13260" y="19891"/>
                    <a:pt x="13281" y="19829"/>
                    <a:pt x="13301" y="19771"/>
                  </a:cubicBezTo>
                  <a:cubicBezTo>
                    <a:pt x="13325" y="19713"/>
                    <a:pt x="13325" y="19649"/>
                    <a:pt x="13331" y="19588"/>
                  </a:cubicBezTo>
                  <a:cubicBezTo>
                    <a:pt x="13342" y="19513"/>
                    <a:pt x="13317" y="19414"/>
                    <a:pt x="13308" y="19346"/>
                  </a:cubicBezTo>
                  <a:cubicBezTo>
                    <a:pt x="13294" y="19261"/>
                    <a:pt x="13270" y="19180"/>
                    <a:pt x="13250" y="19098"/>
                  </a:cubicBezTo>
                  <a:cubicBezTo>
                    <a:pt x="13236" y="19050"/>
                    <a:pt x="13226" y="19006"/>
                    <a:pt x="13209" y="18958"/>
                  </a:cubicBezTo>
                  <a:cubicBezTo>
                    <a:pt x="13165" y="18846"/>
                    <a:pt x="13110" y="18754"/>
                    <a:pt x="13028" y="18666"/>
                  </a:cubicBezTo>
                  <a:cubicBezTo>
                    <a:pt x="12964" y="18594"/>
                    <a:pt x="12879" y="18540"/>
                    <a:pt x="12787" y="18495"/>
                  </a:cubicBezTo>
                  <a:cubicBezTo>
                    <a:pt x="12794" y="18468"/>
                    <a:pt x="12797" y="18442"/>
                    <a:pt x="12801" y="18411"/>
                  </a:cubicBezTo>
                  <a:cubicBezTo>
                    <a:pt x="12838" y="17944"/>
                    <a:pt x="12865" y="17482"/>
                    <a:pt x="12886" y="17016"/>
                  </a:cubicBezTo>
                  <a:cubicBezTo>
                    <a:pt x="12903" y="16556"/>
                    <a:pt x="12906" y="16094"/>
                    <a:pt x="12961" y="15635"/>
                  </a:cubicBezTo>
                  <a:cubicBezTo>
                    <a:pt x="12984" y="15471"/>
                    <a:pt x="13022" y="15305"/>
                    <a:pt x="13077" y="15148"/>
                  </a:cubicBezTo>
                  <a:cubicBezTo>
                    <a:pt x="13093" y="15111"/>
                    <a:pt x="13113" y="15077"/>
                    <a:pt x="13138" y="15043"/>
                  </a:cubicBezTo>
                  <a:cubicBezTo>
                    <a:pt x="13243" y="14927"/>
                    <a:pt x="13366" y="14825"/>
                    <a:pt x="13491" y="14727"/>
                  </a:cubicBezTo>
                  <a:cubicBezTo>
                    <a:pt x="13771" y="14523"/>
                    <a:pt x="14077" y="14352"/>
                    <a:pt x="14369" y="14168"/>
                  </a:cubicBezTo>
                  <a:cubicBezTo>
                    <a:pt x="14713" y="13951"/>
                    <a:pt x="15063" y="13743"/>
                    <a:pt x="15403" y="13526"/>
                  </a:cubicBezTo>
                  <a:cubicBezTo>
                    <a:pt x="15556" y="13424"/>
                    <a:pt x="15713" y="13328"/>
                    <a:pt x="15859" y="13220"/>
                  </a:cubicBezTo>
                  <a:cubicBezTo>
                    <a:pt x="16060" y="13074"/>
                    <a:pt x="16253" y="12917"/>
                    <a:pt x="16440" y="12757"/>
                  </a:cubicBezTo>
                  <a:cubicBezTo>
                    <a:pt x="16580" y="12634"/>
                    <a:pt x="16713" y="12505"/>
                    <a:pt x="16839" y="12376"/>
                  </a:cubicBezTo>
                  <a:cubicBezTo>
                    <a:pt x="16981" y="12233"/>
                    <a:pt x="17121" y="12087"/>
                    <a:pt x="17261" y="11937"/>
                  </a:cubicBezTo>
                  <a:cubicBezTo>
                    <a:pt x="17533" y="11641"/>
                    <a:pt x="17798" y="11325"/>
                    <a:pt x="17975" y="10958"/>
                  </a:cubicBezTo>
                  <a:cubicBezTo>
                    <a:pt x="18080" y="10743"/>
                    <a:pt x="18172" y="10522"/>
                    <a:pt x="18253" y="10298"/>
                  </a:cubicBezTo>
                  <a:cubicBezTo>
                    <a:pt x="18318" y="10114"/>
                    <a:pt x="18363" y="9920"/>
                    <a:pt x="18410" y="9730"/>
                  </a:cubicBezTo>
                  <a:cubicBezTo>
                    <a:pt x="18512" y="9318"/>
                    <a:pt x="18573" y="8899"/>
                    <a:pt x="18608" y="8477"/>
                  </a:cubicBezTo>
                  <a:cubicBezTo>
                    <a:pt x="18621" y="8284"/>
                    <a:pt x="18614" y="8086"/>
                    <a:pt x="18597" y="7893"/>
                  </a:cubicBezTo>
                  <a:cubicBezTo>
                    <a:pt x="18577" y="7648"/>
                    <a:pt x="18547" y="7406"/>
                    <a:pt x="18506" y="7168"/>
                  </a:cubicBezTo>
                  <a:cubicBezTo>
                    <a:pt x="18434" y="6773"/>
                    <a:pt x="18311" y="6392"/>
                    <a:pt x="18182" y="6015"/>
                  </a:cubicBezTo>
                  <a:cubicBezTo>
                    <a:pt x="18046" y="5610"/>
                    <a:pt x="17859" y="5226"/>
                    <a:pt x="17652" y="4855"/>
                  </a:cubicBezTo>
                  <a:cubicBezTo>
                    <a:pt x="17457" y="4511"/>
                    <a:pt x="17230" y="4188"/>
                    <a:pt x="16991" y="3872"/>
                  </a:cubicBezTo>
                  <a:cubicBezTo>
                    <a:pt x="16723" y="3522"/>
                    <a:pt x="16448" y="3185"/>
                    <a:pt x="16145" y="2865"/>
                  </a:cubicBezTo>
                  <a:cubicBezTo>
                    <a:pt x="15859" y="2562"/>
                    <a:pt x="15546" y="2293"/>
                    <a:pt x="15216" y="2042"/>
                  </a:cubicBezTo>
                  <a:cubicBezTo>
                    <a:pt x="15052" y="1922"/>
                    <a:pt x="14883" y="1811"/>
                    <a:pt x="14713" y="1705"/>
                  </a:cubicBezTo>
                  <a:cubicBezTo>
                    <a:pt x="14546" y="1599"/>
                    <a:pt x="14383" y="1494"/>
                    <a:pt x="14220" y="1385"/>
                  </a:cubicBezTo>
                  <a:cubicBezTo>
                    <a:pt x="13879" y="1167"/>
                    <a:pt x="13542" y="953"/>
                    <a:pt x="13182" y="779"/>
                  </a:cubicBezTo>
                  <a:cubicBezTo>
                    <a:pt x="12964" y="677"/>
                    <a:pt x="12739" y="586"/>
                    <a:pt x="12515" y="504"/>
                  </a:cubicBezTo>
                  <a:cubicBezTo>
                    <a:pt x="12338" y="440"/>
                    <a:pt x="12158" y="395"/>
                    <a:pt x="11978" y="354"/>
                  </a:cubicBezTo>
                  <a:cubicBezTo>
                    <a:pt x="11794" y="310"/>
                    <a:pt x="11610" y="283"/>
                    <a:pt x="11427" y="249"/>
                  </a:cubicBezTo>
                  <a:cubicBezTo>
                    <a:pt x="11240" y="215"/>
                    <a:pt x="11049" y="184"/>
                    <a:pt x="10855" y="157"/>
                  </a:cubicBezTo>
                  <a:cubicBezTo>
                    <a:pt x="10416" y="93"/>
                    <a:pt x="9978" y="28"/>
                    <a:pt x="9532" y="7"/>
                  </a:cubicBezTo>
                  <a:cubicBezTo>
                    <a:pt x="9430" y="1"/>
                    <a:pt x="9324" y="1"/>
                    <a:pt x="92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016;p40">
              <a:extLst>
                <a:ext uri="{FF2B5EF4-FFF2-40B4-BE49-F238E27FC236}">
                  <a16:creationId xmlns:a16="http://schemas.microsoft.com/office/drawing/2014/main" id="{D777D369-B5E5-41FA-920C-30305C73C128}"/>
                </a:ext>
              </a:extLst>
            </p:cNvPr>
            <p:cNvSpPr/>
            <p:nvPr/>
          </p:nvSpPr>
          <p:spPr>
            <a:xfrm>
              <a:off x="1590100" y="2921200"/>
              <a:ext cx="96400" cy="40825"/>
            </a:xfrm>
            <a:custGeom>
              <a:avLst/>
              <a:gdLst/>
              <a:ahLst/>
              <a:cxnLst/>
              <a:rect l="l" t="t" r="r" b="b"/>
              <a:pathLst>
                <a:path w="3856" h="1633" extrusionOk="0">
                  <a:moveTo>
                    <a:pt x="3205" y="936"/>
                  </a:moveTo>
                  <a:cubicBezTo>
                    <a:pt x="3202" y="939"/>
                    <a:pt x="3198" y="939"/>
                    <a:pt x="3195" y="943"/>
                  </a:cubicBezTo>
                  <a:cubicBezTo>
                    <a:pt x="3198" y="939"/>
                    <a:pt x="3202" y="936"/>
                    <a:pt x="3205" y="936"/>
                  </a:cubicBezTo>
                  <a:close/>
                  <a:moveTo>
                    <a:pt x="287" y="0"/>
                  </a:moveTo>
                  <a:cubicBezTo>
                    <a:pt x="133" y="0"/>
                    <a:pt x="24" y="122"/>
                    <a:pt x="18" y="269"/>
                  </a:cubicBezTo>
                  <a:cubicBezTo>
                    <a:pt x="11" y="402"/>
                    <a:pt x="1" y="538"/>
                    <a:pt x="4" y="670"/>
                  </a:cubicBezTo>
                  <a:cubicBezTo>
                    <a:pt x="7" y="772"/>
                    <a:pt x="24" y="871"/>
                    <a:pt x="55" y="967"/>
                  </a:cubicBezTo>
                  <a:cubicBezTo>
                    <a:pt x="72" y="1028"/>
                    <a:pt x="103" y="1089"/>
                    <a:pt x="140" y="1140"/>
                  </a:cubicBezTo>
                  <a:cubicBezTo>
                    <a:pt x="198" y="1221"/>
                    <a:pt x="266" y="1279"/>
                    <a:pt x="348" y="1337"/>
                  </a:cubicBezTo>
                  <a:cubicBezTo>
                    <a:pt x="576" y="1494"/>
                    <a:pt x="844" y="1518"/>
                    <a:pt x="1109" y="1551"/>
                  </a:cubicBezTo>
                  <a:cubicBezTo>
                    <a:pt x="1372" y="1589"/>
                    <a:pt x="1630" y="1612"/>
                    <a:pt x="1892" y="1626"/>
                  </a:cubicBezTo>
                  <a:cubicBezTo>
                    <a:pt x="2018" y="1630"/>
                    <a:pt x="2141" y="1633"/>
                    <a:pt x="2266" y="1633"/>
                  </a:cubicBezTo>
                  <a:cubicBezTo>
                    <a:pt x="2381" y="1633"/>
                    <a:pt x="2501" y="1626"/>
                    <a:pt x="2617" y="1620"/>
                  </a:cubicBezTo>
                  <a:cubicBezTo>
                    <a:pt x="2722" y="1612"/>
                    <a:pt x="2827" y="1612"/>
                    <a:pt x="2929" y="1603"/>
                  </a:cubicBezTo>
                  <a:cubicBezTo>
                    <a:pt x="3001" y="1596"/>
                    <a:pt x="3072" y="1582"/>
                    <a:pt x="3147" y="1572"/>
                  </a:cubicBezTo>
                  <a:cubicBezTo>
                    <a:pt x="3171" y="1568"/>
                    <a:pt x="3198" y="1565"/>
                    <a:pt x="3226" y="1559"/>
                  </a:cubicBezTo>
                  <a:cubicBezTo>
                    <a:pt x="3279" y="1551"/>
                    <a:pt x="3328" y="1531"/>
                    <a:pt x="3378" y="1510"/>
                  </a:cubicBezTo>
                  <a:cubicBezTo>
                    <a:pt x="3450" y="1480"/>
                    <a:pt x="3515" y="1429"/>
                    <a:pt x="3573" y="1378"/>
                  </a:cubicBezTo>
                  <a:cubicBezTo>
                    <a:pt x="3664" y="1300"/>
                    <a:pt x="3722" y="1198"/>
                    <a:pt x="3753" y="1082"/>
                  </a:cubicBezTo>
                  <a:cubicBezTo>
                    <a:pt x="3773" y="1011"/>
                    <a:pt x="3780" y="932"/>
                    <a:pt x="3786" y="854"/>
                  </a:cubicBezTo>
                  <a:cubicBezTo>
                    <a:pt x="3790" y="803"/>
                    <a:pt x="3797" y="749"/>
                    <a:pt x="3804" y="698"/>
                  </a:cubicBezTo>
                  <a:cubicBezTo>
                    <a:pt x="3810" y="647"/>
                    <a:pt x="3817" y="596"/>
                    <a:pt x="3824" y="548"/>
                  </a:cubicBezTo>
                  <a:cubicBezTo>
                    <a:pt x="3835" y="463"/>
                    <a:pt x="3855" y="375"/>
                    <a:pt x="3855" y="293"/>
                  </a:cubicBezTo>
                  <a:cubicBezTo>
                    <a:pt x="3851" y="163"/>
                    <a:pt x="3766" y="48"/>
                    <a:pt x="3644" y="14"/>
                  </a:cubicBezTo>
                  <a:cubicBezTo>
                    <a:pt x="3621" y="8"/>
                    <a:pt x="3597" y="5"/>
                    <a:pt x="3573" y="5"/>
                  </a:cubicBezTo>
                  <a:cubicBezTo>
                    <a:pt x="3447" y="5"/>
                    <a:pt x="3316" y="86"/>
                    <a:pt x="3290" y="215"/>
                  </a:cubicBezTo>
                  <a:cubicBezTo>
                    <a:pt x="3276" y="282"/>
                    <a:pt x="3273" y="351"/>
                    <a:pt x="3263" y="419"/>
                  </a:cubicBezTo>
                  <a:cubicBezTo>
                    <a:pt x="3259" y="474"/>
                    <a:pt x="3249" y="531"/>
                    <a:pt x="3243" y="585"/>
                  </a:cubicBezTo>
                  <a:cubicBezTo>
                    <a:pt x="3229" y="687"/>
                    <a:pt x="3226" y="789"/>
                    <a:pt x="3215" y="892"/>
                  </a:cubicBezTo>
                  <a:cubicBezTo>
                    <a:pt x="3212" y="902"/>
                    <a:pt x="3212" y="915"/>
                    <a:pt x="3208" y="926"/>
                  </a:cubicBezTo>
                  <a:cubicBezTo>
                    <a:pt x="3188" y="939"/>
                    <a:pt x="3168" y="949"/>
                    <a:pt x="3144" y="963"/>
                  </a:cubicBezTo>
                  <a:cubicBezTo>
                    <a:pt x="3062" y="987"/>
                    <a:pt x="2973" y="997"/>
                    <a:pt x="2885" y="1011"/>
                  </a:cubicBezTo>
                  <a:cubicBezTo>
                    <a:pt x="2756" y="1028"/>
                    <a:pt x="2623" y="1034"/>
                    <a:pt x="2494" y="1045"/>
                  </a:cubicBezTo>
                  <a:cubicBezTo>
                    <a:pt x="2367" y="1055"/>
                    <a:pt x="2240" y="1059"/>
                    <a:pt x="2111" y="1059"/>
                  </a:cubicBezTo>
                  <a:cubicBezTo>
                    <a:pt x="2071" y="1059"/>
                    <a:pt x="2031" y="1059"/>
                    <a:pt x="1990" y="1058"/>
                  </a:cubicBezTo>
                  <a:cubicBezTo>
                    <a:pt x="1814" y="1055"/>
                    <a:pt x="1634" y="1052"/>
                    <a:pt x="1456" y="1038"/>
                  </a:cubicBezTo>
                  <a:cubicBezTo>
                    <a:pt x="1287" y="1025"/>
                    <a:pt x="1116" y="1004"/>
                    <a:pt x="946" y="984"/>
                  </a:cubicBezTo>
                  <a:cubicBezTo>
                    <a:pt x="865" y="973"/>
                    <a:pt x="786" y="956"/>
                    <a:pt x="708" y="929"/>
                  </a:cubicBezTo>
                  <a:cubicBezTo>
                    <a:pt x="671" y="909"/>
                    <a:pt x="634" y="888"/>
                    <a:pt x="596" y="865"/>
                  </a:cubicBezTo>
                  <a:cubicBezTo>
                    <a:pt x="589" y="857"/>
                    <a:pt x="579" y="851"/>
                    <a:pt x="572" y="844"/>
                  </a:cubicBezTo>
                  <a:cubicBezTo>
                    <a:pt x="569" y="837"/>
                    <a:pt x="565" y="830"/>
                    <a:pt x="562" y="827"/>
                  </a:cubicBezTo>
                  <a:cubicBezTo>
                    <a:pt x="552" y="796"/>
                    <a:pt x="545" y="766"/>
                    <a:pt x="538" y="735"/>
                  </a:cubicBezTo>
                  <a:cubicBezTo>
                    <a:pt x="535" y="657"/>
                    <a:pt x="538" y="582"/>
                    <a:pt x="541" y="507"/>
                  </a:cubicBezTo>
                  <a:cubicBezTo>
                    <a:pt x="545" y="429"/>
                    <a:pt x="549" y="347"/>
                    <a:pt x="552" y="269"/>
                  </a:cubicBezTo>
                  <a:cubicBezTo>
                    <a:pt x="558" y="122"/>
                    <a:pt x="426" y="0"/>
                    <a:pt x="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017;p40">
              <a:extLst>
                <a:ext uri="{FF2B5EF4-FFF2-40B4-BE49-F238E27FC236}">
                  <a16:creationId xmlns:a16="http://schemas.microsoft.com/office/drawing/2014/main" id="{19598FE1-01D0-4442-8BFC-A9DDC0DE3C6E}"/>
                </a:ext>
              </a:extLst>
            </p:cNvPr>
            <p:cNvSpPr/>
            <p:nvPr/>
          </p:nvSpPr>
          <p:spPr>
            <a:xfrm>
              <a:off x="1606675" y="2947725"/>
              <a:ext cx="53025" cy="38950"/>
            </a:xfrm>
            <a:custGeom>
              <a:avLst/>
              <a:gdLst/>
              <a:ahLst/>
              <a:cxnLst/>
              <a:rect l="l" t="t" r="r" b="b"/>
              <a:pathLst>
                <a:path w="2121" h="1558" extrusionOk="0">
                  <a:moveTo>
                    <a:pt x="317" y="0"/>
                  </a:moveTo>
                  <a:cubicBezTo>
                    <a:pt x="147" y="0"/>
                    <a:pt x="4" y="143"/>
                    <a:pt x="4" y="314"/>
                  </a:cubicBezTo>
                  <a:cubicBezTo>
                    <a:pt x="4" y="433"/>
                    <a:pt x="1" y="551"/>
                    <a:pt x="8" y="671"/>
                  </a:cubicBezTo>
                  <a:cubicBezTo>
                    <a:pt x="15" y="793"/>
                    <a:pt x="38" y="923"/>
                    <a:pt x="96" y="1031"/>
                  </a:cubicBezTo>
                  <a:cubicBezTo>
                    <a:pt x="140" y="1120"/>
                    <a:pt x="198" y="1198"/>
                    <a:pt x="269" y="1266"/>
                  </a:cubicBezTo>
                  <a:cubicBezTo>
                    <a:pt x="314" y="1311"/>
                    <a:pt x="368" y="1347"/>
                    <a:pt x="423" y="1385"/>
                  </a:cubicBezTo>
                  <a:cubicBezTo>
                    <a:pt x="498" y="1433"/>
                    <a:pt x="575" y="1470"/>
                    <a:pt x="661" y="1504"/>
                  </a:cubicBezTo>
                  <a:cubicBezTo>
                    <a:pt x="753" y="1542"/>
                    <a:pt x="858" y="1548"/>
                    <a:pt x="957" y="1556"/>
                  </a:cubicBezTo>
                  <a:cubicBezTo>
                    <a:pt x="977" y="1557"/>
                    <a:pt x="998" y="1558"/>
                    <a:pt x="1019" y="1558"/>
                  </a:cubicBezTo>
                  <a:cubicBezTo>
                    <a:pt x="1051" y="1558"/>
                    <a:pt x="1083" y="1556"/>
                    <a:pt x="1113" y="1552"/>
                  </a:cubicBezTo>
                  <a:cubicBezTo>
                    <a:pt x="1188" y="1548"/>
                    <a:pt x="1263" y="1538"/>
                    <a:pt x="1331" y="1521"/>
                  </a:cubicBezTo>
                  <a:cubicBezTo>
                    <a:pt x="1409" y="1501"/>
                    <a:pt x="1481" y="1474"/>
                    <a:pt x="1552" y="1443"/>
                  </a:cubicBezTo>
                  <a:cubicBezTo>
                    <a:pt x="1593" y="1423"/>
                    <a:pt x="1637" y="1402"/>
                    <a:pt x="1674" y="1378"/>
                  </a:cubicBezTo>
                  <a:cubicBezTo>
                    <a:pt x="1729" y="1344"/>
                    <a:pt x="1780" y="1303"/>
                    <a:pt x="1828" y="1259"/>
                  </a:cubicBezTo>
                  <a:cubicBezTo>
                    <a:pt x="1869" y="1225"/>
                    <a:pt x="1896" y="1174"/>
                    <a:pt x="1927" y="1134"/>
                  </a:cubicBezTo>
                  <a:cubicBezTo>
                    <a:pt x="1954" y="1096"/>
                    <a:pt x="1974" y="1055"/>
                    <a:pt x="1991" y="1014"/>
                  </a:cubicBezTo>
                  <a:cubicBezTo>
                    <a:pt x="2021" y="956"/>
                    <a:pt x="2045" y="892"/>
                    <a:pt x="2062" y="827"/>
                  </a:cubicBezTo>
                  <a:cubicBezTo>
                    <a:pt x="2076" y="783"/>
                    <a:pt x="2090" y="739"/>
                    <a:pt x="2100" y="691"/>
                  </a:cubicBezTo>
                  <a:cubicBezTo>
                    <a:pt x="2120" y="613"/>
                    <a:pt x="2120" y="535"/>
                    <a:pt x="2120" y="457"/>
                  </a:cubicBezTo>
                  <a:cubicBezTo>
                    <a:pt x="2117" y="351"/>
                    <a:pt x="2049" y="256"/>
                    <a:pt x="1943" y="225"/>
                  </a:cubicBezTo>
                  <a:cubicBezTo>
                    <a:pt x="1925" y="220"/>
                    <a:pt x="1905" y="218"/>
                    <a:pt x="1885" y="218"/>
                  </a:cubicBezTo>
                  <a:cubicBezTo>
                    <a:pt x="1801" y="218"/>
                    <a:pt x="1710" y="258"/>
                    <a:pt x="1674" y="338"/>
                  </a:cubicBezTo>
                  <a:cubicBezTo>
                    <a:pt x="1657" y="372"/>
                    <a:pt x="1637" y="402"/>
                    <a:pt x="1620" y="436"/>
                  </a:cubicBezTo>
                  <a:cubicBezTo>
                    <a:pt x="1596" y="487"/>
                    <a:pt x="1576" y="535"/>
                    <a:pt x="1563" y="586"/>
                  </a:cubicBezTo>
                  <a:cubicBezTo>
                    <a:pt x="1549" y="630"/>
                    <a:pt x="1535" y="674"/>
                    <a:pt x="1522" y="715"/>
                  </a:cubicBezTo>
                  <a:cubicBezTo>
                    <a:pt x="1508" y="739"/>
                    <a:pt x="1494" y="763"/>
                    <a:pt x="1481" y="783"/>
                  </a:cubicBezTo>
                  <a:cubicBezTo>
                    <a:pt x="1467" y="800"/>
                    <a:pt x="1453" y="813"/>
                    <a:pt x="1437" y="827"/>
                  </a:cubicBezTo>
                  <a:cubicBezTo>
                    <a:pt x="1412" y="844"/>
                    <a:pt x="1385" y="858"/>
                    <a:pt x="1358" y="871"/>
                  </a:cubicBezTo>
                  <a:cubicBezTo>
                    <a:pt x="1304" y="892"/>
                    <a:pt x="1253" y="906"/>
                    <a:pt x="1198" y="916"/>
                  </a:cubicBezTo>
                  <a:cubicBezTo>
                    <a:pt x="1168" y="918"/>
                    <a:pt x="1137" y="919"/>
                    <a:pt x="1107" y="919"/>
                  </a:cubicBezTo>
                  <a:cubicBezTo>
                    <a:pt x="1057" y="919"/>
                    <a:pt x="1008" y="916"/>
                    <a:pt x="957" y="912"/>
                  </a:cubicBezTo>
                  <a:cubicBezTo>
                    <a:pt x="919" y="902"/>
                    <a:pt x="882" y="892"/>
                    <a:pt x="841" y="882"/>
                  </a:cubicBezTo>
                  <a:cubicBezTo>
                    <a:pt x="804" y="858"/>
                    <a:pt x="767" y="837"/>
                    <a:pt x="729" y="810"/>
                  </a:cubicBezTo>
                  <a:cubicBezTo>
                    <a:pt x="712" y="796"/>
                    <a:pt x="695" y="780"/>
                    <a:pt x="678" y="763"/>
                  </a:cubicBezTo>
                  <a:cubicBezTo>
                    <a:pt x="671" y="749"/>
                    <a:pt x="661" y="732"/>
                    <a:pt x="654" y="719"/>
                  </a:cubicBezTo>
                  <a:cubicBezTo>
                    <a:pt x="647" y="694"/>
                    <a:pt x="641" y="671"/>
                    <a:pt x="637" y="647"/>
                  </a:cubicBezTo>
                  <a:cubicBezTo>
                    <a:pt x="630" y="538"/>
                    <a:pt x="630" y="426"/>
                    <a:pt x="630" y="314"/>
                  </a:cubicBezTo>
                  <a:cubicBezTo>
                    <a:pt x="633" y="143"/>
                    <a:pt x="487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018;p40">
              <a:extLst>
                <a:ext uri="{FF2B5EF4-FFF2-40B4-BE49-F238E27FC236}">
                  <a16:creationId xmlns:a16="http://schemas.microsoft.com/office/drawing/2014/main" id="{62C12400-0CFA-4C35-B1A8-912BD5CC1CA7}"/>
                </a:ext>
              </a:extLst>
            </p:cNvPr>
            <p:cNvSpPr/>
            <p:nvPr/>
          </p:nvSpPr>
          <p:spPr>
            <a:xfrm>
              <a:off x="1492650" y="2622275"/>
              <a:ext cx="127925" cy="257700"/>
            </a:xfrm>
            <a:custGeom>
              <a:avLst/>
              <a:gdLst/>
              <a:ahLst/>
              <a:cxnLst/>
              <a:rect l="l" t="t" r="r" b="b"/>
              <a:pathLst>
                <a:path w="5117" h="10308" extrusionOk="0">
                  <a:moveTo>
                    <a:pt x="347" y="1"/>
                  </a:moveTo>
                  <a:cubicBezTo>
                    <a:pt x="211" y="1"/>
                    <a:pt x="85" y="95"/>
                    <a:pt x="51" y="229"/>
                  </a:cubicBezTo>
                  <a:cubicBezTo>
                    <a:pt x="21" y="337"/>
                    <a:pt x="7" y="446"/>
                    <a:pt x="4" y="558"/>
                  </a:cubicBezTo>
                  <a:cubicBezTo>
                    <a:pt x="0" y="633"/>
                    <a:pt x="4" y="711"/>
                    <a:pt x="4" y="786"/>
                  </a:cubicBezTo>
                  <a:cubicBezTo>
                    <a:pt x="4" y="946"/>
                    <a:pt x="7" y="1109"/>
                    <a:pt x="10" y="1273"/>
                  </a:cubicBezTo>
                  <a:cubicBezTo>
                    <a:pt x="21" y="1637"/>
                    <a:pt x="51" y="1997"/>
                    <a:pt x="106" y="2358"/>
                  </a:cubicBezTo>
                  <a:cubicBezTo>
                    <a:pt x="129" y="2507"/>
                    <a:pt x="153" y="2661"/>
                    <a:pt x="181" y="2810"/>
                  </a:cubicBezTo>
                  <a:cubicBezTo>
                    <a:pt x="214" y="2977"/>
                    <a:pt x="255" y="3140"/>
                    <a:pt x="307" y="3307"/>
                  </a:cubicBezTo>
                  <a:cubicBezTo>
                    <a:pt x="354" y="3470"/>
                    <a:pt x="418" y="3630"/>
                    <a:pt x="480" y="3790"/>
                  </a:cubicBezTo>
                  <a:cubicBezTo>
                    <a:pt x="544" y="3967"/>
                    <a:pt x="626" y="4140"/>
                    <a:pt x="707" y="4307"/>
                  </a:cubicBezTo>
                  <a:cubicBezTo>
                    <a:pt x="756" y="4405"/>
                    <a:pt x="803" y="4501"/>
                    <a:pt x="868" y="4589"/>
                  </a:cubicBezTo>
                  <a:cubicBezTo>
                    <a:pt x="922" y="4664"/>
                    <a:pt x="977" y="4739"/>
                    <a:pt x="1038" y="4810"/>
                  </a:cubicBezTo>
                  <a:cubicBezTo>
                    <a:pt x="1120" y="4906"/>
                    <a:pt x="1214" y="4994"/>
                    <a:pt x="1310" y="5079"/>
                  </a:cubicBezTo>
                  <a:cubicBezTo>
                    <a:pt x="1426" y="5181"/>
                    <a:pt x="1544" y="5276"/>
                    <a:pt x="1664" y="5369"/>
                  </a:cubicBezTo>
                  <a:cubicBezTo>
                    <a:pt x="1783" y="5457"/>
                    <a:pt x="1908" y="5525"/>
                    <a:pt x="2038" y="5589"/>
                  </a:cubicBezTo>
                  <a:cubicBezTo>
                    <a:pt x="2177" y="5661"/>
                    <a:pt x="2327" y="5719"/>
                    <a:pt x="2473" y="5769"/>
                  </a:cubicBezTo>
                  <a:cubicBezTo>
                    <a:pt x="2602" y="5814"/>
                    <a:pt x="2732" y="5858"/>
                    <a:pt x="2864" y="5892"/>
                  </a:cubicBezTo>
                  <a:cubicBezTo>
                    <a:pt x="3150" y="5964"/>
                    <a:pt x="3447" y="5984"/>
                    <a:pt x="3739" y="6018"/>
                  </a:cubicBezTo>
                  <a:cubicBezTo>
                    <a:pt x="3830" y="6035"/>
                    <a:pt x="3926" y="6052"/>
                    <a:pt x="4018" y="6083"/>
                  </a:cubicBezTo>
                  <a:cubicBezTo>
                    <a:pt x="4034" y="6093"/>
                    <a:pt x="4051" y="6099"/>
                    <a:pt x="4072" y="6110"/>
                  </a:cubicBezTo>
                  <a:cubicBezTo>
                    <a:pt x="4079" y="6120"/>
                    <a:pt x="4086" y="6127"/>
                    <a:pt x="4096" y="6137"/>
                  </a:cubicBezTo>
                  <a:cubicBezTo>
                    <a:pt x="4096" y="6140"/>
                    <a:pt x="4100" y="6144"/>
                    <a:pt x="4103" y="6147"/>
                  </a:cubicBezTo>
                  <a:cubicBezTo>
                    <a:pt x="4127" y="6226"/>
                    <a:pt x="4147" y="6307"/>
                    <a:pt x="4161" y="6389"/>
                  </a:cubicBezTo>
                  <a:cubicBezTo>
                    <a:pt x="4177" y="6504"/>
                    <a:pt x="4198" y="6620"/>
                    <a:pt x="4215" y="6736"/>
                  </a:cubicBezTo>
                  <a:cubicBezTo>
                    <a:pt x="4232" y="6865"/>
                    <a:pt x="4252" y="6994"/>
                    <a:pt x="4273" y="7124"/>
                  </a:cubicBezTo>
                  <a:cubicBezTo>
                    <a:pt x="4324" y="7532"/>
                    <a:pt x="4412" y="7933"/>
                    <a:pt x="4470" y="8341"/>
                  </a:cubicBezTo>
                  <a:cubicBezTo>
                    <a:pt x="4483" y="8467"/>
                    <a:pt x="4497" y="8597"/>
                    <a:pt x="4504" y="8722"/>
                  </a:cubicBezTo>
                  <a:cubicBezTo>
                    <a:pt x="4514" y="8859"/>
                    <a:pt x="4518" y="8998"/>
                    <a:pt x="4524" y="9134"/>
                  </a:cubicBezTo>
                  <a:cubicBezTo>
                    <a:pt x="4538" y="9440"/>
                    <a:pt x="4572" y="9749"/>
                    <a:pt x="4606" y="10056"/>
                  </a:cubicBezTo>
                  <a:cubicBezTo>
                    <a:pt x="4613" y="10124"/>
                    <a:pt x="4630" y="10181"/>
                    <a:pt x="4681" y="10233"/>
                  </a:cubicBezTo>
                  <a:cubicBezTo>
                    <a:pt x="4725" y="10280"/>
                    <a:pt x="4790" y="10308"/>
                    <a:pt x="4858" y="10308"/>
                  </a:cubicBezTo>
                  <a:cubicBezTo>
                    <a:pt x="4926" y="10308"/>
                    <a:pt x="4990" y="10280"/>
                    <a:pt x="5034" y="10233"/>
                  </a:cubicBezTo>
                  <a:cubicBezTo>
                    <a:pt x="5079" y="10192"/>
                    <a:pt x="5116" y="10117"/>
                    <a:pt x="5110" y="10056"/>
                  </a:cubicBezTo>
                  <a:cubicBezTo>
                    <a:pt x="5086" y="9814"/>
                    <a:pt x="5059" y="9573"/>
                    <a:pt x="5042" y="9331"/>
                  </a:cubicBezTo>
                  <a:cubicBezTo>
                    <a:pt x="5028" y="9117"/>
                    <a:pt x="5031" y="8906"/>
                    <a:pt x="5028" y="8691"/>
                  </a:cubicBezTo>
                  <a:cubicBezTo>
                    <a:pt x="5025" y="8484"/>
                    <a:pt x="5011" y="8273"/>
                    <a:pt x="4990" y="8066"/>
                  </a:cubicBezTo>
                  <a:cubicBezTo>
                    <a:pt x="4981" y="7964"/>
                    <a:pt x="4967" y="7865"/>
                    <a:pt x="4953" y="7766"/>
                  </a:cubicBezTo>
                  <a:cubicBezTo>
                    <a:pt x="4941" y="7654"/>
                    <a:pt x="4926" y="7545"/>
                    <a:pt x="4911" y="7433"/>
                  </a:cubicBezTo>
                  <a:lnTo>
                    <a:pt x="4911" y="7433"/>
                  </a:lnTo>
                  <a:cubicBezTo>
                    <a:pt x="4900" y="7338"/>
                    <a:pt x="4890" y="7243"/>
                    <a:pt x="4882" y="7148"/>
                  </a:cubicBezTo>
                  <a:cubicBezTo>
                    <a:pt x="4875" y="7035"/>
                    <a:pt x="4858" y="6926"/>
                    <a:pt x="4847" y="6818"/>
                  </a:cubicBezTo>
                  <a:cubicBezTo>
                    <a:pt x="4821" y="6562"/>
                    <a:pt x="4800" y="6303"/>
                    <a:pt x="4759" y="6049"/>
                  </a:cubicBezTo>
                  <a:cubicBezTo>
                    <a:pt x="4749" y="5994"/>
                    <a:pt x="4739" y="5936"/>
                    <a:pt x="4725" y="5882"/>
                  </a:cubicBezTo>
                  <a:cubicBezTo>
                    <a:pt x="4708" y="5831"/>
                    <a:pt x="4681" y="5780"/>
                    <a:pt x="4661" y="5732"/>
                  </a:cubicBezTo>
                  <a:cubicBezTo>
                    <a:pt x="4634" y="5671"/>
                    <a:pt x="4589" y="5623"/>
                    <a:pt x="4549" y="5569"/>
                  </a:cubicBezTo>
                  <a:cubicBezTo>
                    <a:pt x="4532" y="5552"/>
                    <a:pt x="4514" y="5538"/>
                    <a:pt x="4494" y="5525"/>
                  </a:cubicBezTo>
                  <a:cubicBezTo>
                    <a:pt x="4467" y="5501"/>
                    <a:pt x="4436" y="5477"/>
                    <a:pt x="4406" y="5457"/>
                  </a:cubicBezTo>
                  <a:cubicBezTo>
                    <a:pt x="4368" y="5430"/>
                    <a:pt x="4331" y="5409"/>
                    <a:pt x="4287" y="5392"/>
                  </a:cubicBezTo>
                  <a:cubicBezTo>
                    <a:pt x="4198" y="5355"/>
                    <a:pt x="4116" y="5324"/>
                    <a:pt x="4025" y="5303"/>
                  </a:cubicBezTo>
                  <a:cubicBezTo>
                    <a:pt x="3885" y="5267"/>
                    <a:pt x="3739" y="5253"/>
                    <a:pt x="3593" y="5239"/>
                  </a:cubicBezTo>
                  <a:cubicBezTo>
                    <a:pt x="3491" y="5226"/>
                    <a:pt x="3392" y="5215"/>
                    <a:pt x="3290" y="5205"/>
                  </a:cubicBezTo>
                  <a:cubicBezTo>
                    <a:pt x="2998" y="5157"/>
                    <a:pt x="2712" y="5076"/>
                    <a:pt x="2436" y="4967"/>
                  </a:cubicBezTo>
                  <a:cubicBezTo>
                    <a:pt x="2357" y="4929"/>
                    <a:pt x="2279" y="4892"/>
                    <a:pt x="2205" y="4851"/>
                  </a:cubicBezTo>
                  <a:cubicBezTo>
                    <a:pt x="2133" y="4810"/>
                    <a:pt x="2065" y="4763"/>
                    <a:pt x="2001" y="4715"/>
                  </a:cubicBezTo>
                  <a:cubicBezTo>
                    <a:pt x="1919" y="4650"/>
                    <a:pt x="1841" y="4586"/>
                    <a:pt x="1766" y="4518"/>
                  </a:cubicBezTo>
                  <a:cubicBezTo>
                    <a:pt x="1718" y="4474"/>
                    <a:pt x="1671" y="4430"/>
                    <a:pt x="1623" y="4385"/>
                  </a:cubicBezTo>
                  <a:cubicBezTo>
                    <a:pt x="1582" y="4348"/>
                    <a:pt x="1548" y="4303"/>
                    <a:pt x="1514" y="4262"/>
                  </a:cubicBezTo>
                  <a:cubicBezTo>
                    <a:pt x="1467" y="4198"/>
                    <a:pt x="1422" y="4130"/>
                    <a:pt x="1381" y="4062"/>
                  </a:cubicBezTo>
                  <a:cubicBezTo>
                    <a:pt x="1354" y="4008"/>
                    <a:pt x="1327" y="3953"/>
                    <a:pt x="1303" y="3899"/>
                  </a:cubicBezTo>
                  <a:cubicBezTo>
                    <a:pt x="1252" y="3793"/>
                    <a:pt x="1205" y="3684"/>
                    <a:pt x="1157" y="3576"/>
                  </a:cubicBezTo>
                  <a:cubicBezTo>
                    <a:pt x="1062" y="3328"/>
                    <a:pt x="970" y="3075"/>
                    <a:pt x="905" y="2817"/>
                  </a:cubicBezTo>
                  <a:cubicBezTo>
                    <a:pt x="875" y="2695"/>
                    <a:pt x="854" y="2568"/>
                    <a:pt x="830" y="2443"/>
                  </a:cubicBezTo>
                  <a:cubicBezTo>
                    <a:pt x="810" y="2323"/>
                    <a:pt x="793" y="2201"/>
                    <a:pt x="773" y="2083"/>
                  </a:cubicBezTo>
                  <a:cubicBezTo>
                    <a:pt x="742" y="1797"/>
                    <a:pt x="721" y="1514"/>
                    <a:pt x="707" y="1225"/>
                  </a:cubicBezTo>
                  <a:cubicBezTo>
                    <a:pt x="704" y="1072"/>
                    <a:pt x="698" y="919"/>
                    <a:pt x="694" y="766"/>
                  </a:cubicBezTo>
                  <a:cubicBezTo>
                    <a:pt x="694" y="698"/>
                    <a:pt x="691" y="626"/>
                    <a:pt x="691" y="558"/>
                  </a:cubicBezTo>
                  <a:cubicBezTo>
                    <a:pt x="684" y="446"/>
                    <a:pt x="663" y="337"/>
                    <a:pt x="646" y="229"/>
                  </a:cubicBezTo>
                  <a:cubicBezTo>
                    <a:pt x="633" y="174"/>
                    <a:pt x="605" y="130"/>
                    <a:pt x="565" y="92"/>
                  </a:cubicBezTo>
                  <a:cubicBezTo>
                    <a:pt x="511" y="34"/>
                    <a:pt x="429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019;p40">
              <a:extLst>
                <a:ext uri="{FF2B5EF4-FFF2-40B4-BE49-F238E27FC236}">
                  <a16:creationId xmlns:a16="http://schemas.microsoft.com/office/drawing/2014/main" id="{7C089EDB-5DE6-4794-8057-39F42F828CDB}"/>
                </a:ext>
              </a:extLst>
            </p:cNvPr>
            <p:cNvSpPr/>
            <p:nvPr/>
          </p:nvSpPr>
          <p:spPr>
            <a:xfrm>
              <a:off x="1639100" y="2612750"/>
              <a:ext cx="79625" cy="272850"/>
            </a:xfrm>
            <a:custGeom>
              <a:avLst/>
              <a:gdLst/>
              <a:ahLst/>
              <a:cxnLst/>
              <a:rect l="l" t="t" r="r" b="b"/>
              <a:pathLst>
                <a:path w="3185" h="10914" extrusionOk="0">
                  <a:moveTo>
                    <a:pt x="2307" y="5243"/>
                  </a:moveTo>
                  <a:lnTo>
                    <a:pt x="2307" y="5243"/>
                  </a:lnTo>
                  <a:cubicBezTo>
                    <a:pt x="2305" y="5245"/>
                    <a:pt x="2303" y="5247"/>
                    <a:pt x="2301" y="5250"/>
                  </a:cubicBezTo>
                  <a:lnTo>
                    <a:pt x="2301" y="5250"/>
                  </a:lnTo>
                  <a:cubicBezTo>
                    <a:pt x="2303" y="5247"/>
                    <a:pt x="2305" y="5245"/>
                    <a:pt x="2307" y="5243"/>
                  </a:cubicBezTo>
                  <a:close/>
                  <a:moveTo>
                    <a:pt x="711" y="6290"/>
                  </a:moveTo>
                  <a:cubicBezTo>
                    <a:pt x="704" y="6301"/>
                    <a:pt x="697" y="6307"/>
                    <a:pt x="691" y="6314"/>
                  </a:cubicBezTo>
                  <a:cubicBezTo>
                    <a:pt x="697" y="6307"/>
                    <a:pt x="704" y="6297"/>
                    <a:pt x="711" y="6290"/>
                  </a:cubicBezTo>
                  <a:close/>
                  <a:moveTo>
                    <a:pt x="2796" y="0"/>
                  </a:moveTo>
                  <a:cubicBezTo>
                    <a:pt x="2698" y="0"/>
                    <a:pt x="2605" y="38"/>
                    <a:pt x="2538" y="106"/>
                  </a:cubicBezTo>
                  <a:cubicBezTo>
                    <a:pt x="2493" y="150"/>
                    <a:pt x="2462" y="205"/>
                    <a:pt x="2446" y="266"/>
                  </a:cubicBezTo>
                  <a:cubicBezTo>
                    <a:pt x="2429" y="330"/>
                    <a:pt x="2429" y="392"/>
                    <a:pt x="2446" y="456"/>
                  </a:cubicBezTo>
                  <a:cubicBezTo>
                    <a:pt x="2446" y="463"/>
                    <a:pt x="2449" y="470"/>
                    <a:pt x="2449" y="476"/>
                  </a:cubicBezTo>
                  <a:cubicBezTo>
                    <a:pt x="2487" y="820"/>
                    <a:pt x="2473" y="1167"/>
                    <a:pt x="2462" y="1511"/>
                  </a:cubicBezTo>
                  <a:cubicBezTo>
                    <a:pt x="2456" y="1885"/>
                    <a:pt x="2442" y="2255"/>
                    <a:pt x="2405" y="2627"/>
                  </a:cubicBezTo>
                  <a:cubicBezTo>
                    <a:pt x="2360" y="2940"/>
                    <a:pt x="2299" y="3246"/>
                    <a:pt x="2231" y="3552"/>
                  </a:cubicBezTo>
                  <a:cubicBezTo>
                    <a:pt x="2194" y="3718"/>
                    <a:pt x="2143" y="3878"/>
                    <a:pt x="2089" y="4042"/>
                  </a:cubicBezTo>
                  <a:cubicBezTo>
                    <a:pt x="2041" y="4188"/>
                    <a:pt x="1993" y="4334"/>
                    <a:pt x="1936" y="4474"/>
                  </a:cubicBezTo>
                  <a:cubicBezTo>
                    <a:pt x="1861" y="4640"/>
                    <a:pt x="1759" y="4790"/>
                    <a:pt x="1653" y="4936"/>
                  </a:cubicBezTo>
                  <a:cubicBezTo>
                    <a:pt x="1528" y="5083"/>
                    <a:pt x="1381" y="5208"/>
                    <a:pt x="1231" y="5331"/>
                  </a:cubicBezTo>
                  <a:cubicBezTo>
                    <a:pt x="1156" y="5385"/>
                    <a:pt x="1079" y="5439"/>
                    <a:pt x="997" y="5488"/>
                  </a:cubicBezTo>
                  <a:cubicBezTo>
                    <a:pt x="915" y="5538"/>
                    <a:pt x="826" y="5579"/>
                    <a:pt x="738" y="5617"/>
                  </a:cubicBezTo>
                  <a:cubicBezTo>
                    <a:pt x="595" y="5675"/>
                    <a:pt x="452" y="5719"/>
                    <a:pt x="316" y="5790"/>
                  </a:cubicBezTo>
                  <a:cubicBezTo>
                    <a:pt x="217" y="5844"/>
                    <a:pt x="153" y="5923"/>
                    <a:pt x="88" y="6011"/>
                  </a:cubicBezTo>
                  <a:cubicBezTo>
                    <a:pt x="82" y="6025"/>
                    <a:pt x="79" y="6035"/>
                    <a:pt x="71" y="6048"/>
                  </a:cubicBezTo>
                  <a:cubicBezTo>
                    <a:pt x="51" y="6086"/>
                    <a:pt x="34" y="6127"/>
                    <a:pt x="27" y="6171"/>
                  </a:cubicBezTo>
                  <a:cubicBezTo>
                    <a:pt x="10" y="6235"/>
                    <a:pt x="7" y="6307"/>
                    <a:pt x="3" y="6375"/>
                  </a:cubicBezTo>
                  <a:cubicBezTo>
                    <a:pt x="0" y="6453"/>
                    <a:pt x="7" y="6532"/>
                    <a:pt x="7" y="6613"/>
                  </a:cubicBezTo>
                  <a:cubicBezTo>
                    <a:pt x="13" y="6940"/>
                    <a:pt x="13" y="7270"/>
                    <a:pt x="10" y="7600"/>
                  </a:cubicBezTo>
                  <a:cubicBezTo>
                    <a:pt x="7" y="7937"/>
                    <a:pt x="0" y="8273"/>
                    <a:pt x="7" y="8610"/>
                  </a:cubicBezTo>
                  <a:cubicBezTo>
                    <a:pt x="13" y="8937"/>
                    <a:pt x="27" y="9263"/>
                    <a:pt x="44" y="9590"/>
                  </a:cubicBezTo>
                  <a:cubicBezTo>
                    <a:pt x="54" y="9760"/>
                    <a:pt x="71" y="9926"/>
                    <a:pt x="85" y="10097"/>
                  </a:cubicBezTo>
                  <a:cubicBezTo>
                    <a:pt x="102" y="10284"/>
                    <a:pt x="102" y="10471"/>
                    <a:pt x="105" y="10655"/>
                  </a:cubicBezTo>
                  <a:cubicBezTo>
                    <a:pt x="109" y="10797"/>
                    <a:pt x="221" y="10913"/>
                    <a:pt x="364" y="10913"/>
                  </a:cubicBezTo>
                  <a:cubicBezTo>
                    <a:pt x="503" y="10913"/>
                    <a:pt x="626" y="10797"/>
                    <a:pt x="622" y="10655"/>
                  </a:cubicBezTo>
                  <a:cubicBezTo>
                    <a:pt x="616" y="10477"/>
                    <a:pt x="616" y="10297"/>
                    <a:pt x="609" y="10117"/>
                  </a:cubicBezTo>
                  <a:cubicBezTo>
                    <a:pt x="602" y="9964"/>
                    <a:pt x="589" y="9811"/>
                    <a:pt x="585" y="9654"/>
                  </a:cubicBezTo>
                  <a:cubicBezTo>
                    <a:pt x="575" y="9325"/>
                    <a:pt x="572" y="8991"/>
                    <a:pt x="578" y="8661"/>
                  </a:cubicBezTo>
                  <a:cubicBezTo>
                    <a:pt x="589" y="8321"/>
                    <a:pt x="609" y="7981"/>
                    <a:pt x="630" y="7640"/>
                  </a:cubicBezTo>
                  <a:cubicBezTo>
                    <a:pt x="646" y="7321"/>
                    <a:pt x="660" y="6998"/>
                    <a:pt x="670" y="6678"/>
                  </a:cubicBezTo>
                  <a:cubicBezTo>
                    <a:pt x="674" y="6566"/>
                    <a:pt x="677" y="6453"/>
                    <a:pt x="684" y="6345"/>
                  </a:cubicBezTo>
                  <a:cubicBezTo>
                    <a:pt x="684" y="6342"/>
                    <a:pt x="684" y="6337"/>
                    <a:pt x="687" y="6334"/>
                  </a:cubicBezTo>
                  <a:cubicBezTo>
                    <a:pt x="803" y="6260"/>
                    <a:pt x="932" y="6212"/>
                    <a:pt x="1058" y="6154"/>
                  </a:cubicBezTo>
                  <a:cubicBezTo>
                    <a:pt x="1214" y="6086"/>
                    <a:pt x="1371" y="6011"/>
                    <a:pt x="1520" y="5926"/>
                  </a:cubicBezTo>
                  <a:cubicBezTo>
                    <a:pt x="1677" y="5838"/>
                    <a:pt x="1823" y="5732"/>
                    <a:pt x="1963" y="5617"/>
                  </a:cubicBezTo>
                  <a:cubicBezTo>
                    <a:pt x="2021" y="5569"/>
                    <a:pt x="2079" y="5518"/>
                    <a:pt x="2129" y="5464"/>
                  </a:cubicBezTo>
                  <a:cubicBezTo>
                    <a:pt x="2174" y="5416"/>
                    <a:pt x="2216" y="5364"/>
                    <a:pt x="2255" y="5312"/>
                  </a:cubicBezTo>
                  <a:lnTo>
                    <a:pt x="2255" y="5312"/>
                  </a:lnTo>
                  <a:cubicBezTo>
                    <a:pt x="2254" y="5313"/>
                    <a:pt x="2253" y="5315"/>
                    <a:pt x="2252" y="5317"/>
                  </a:cubicBezTo>
                  <a:cubicBezTo>
                    <a:pt x="2344" y="5194"/>
                    <a:pt x="2436" y="5076"/>
                    <a:pt x="2511" y="4943"/>
                  </a:cubicBezTo>
                  <a:cubicBezTo>
                    <a:pt x="2599" y="4794"/>
                    <a:pt x="2663" y="4623"/>
                    <a:pt x="2721" y="4460"/>
                  </a:cubicBezTo>
                  <a:cubicBezTo>
                    <a:pt x="2779" y="4307"/>
                    <a:pt x="2834" y="4154"/>
                    <a:pt x="2881" y="3998"/>
                  </a:cubicBezTo>
                  <a:cubicBezTo>
                    <a:pt x="2925" y="3844"/>
                    <a:pt x="2963" y="3688"/>
                    <a:pt x="2993" y="3535"/>
                  </a:cubicBezTo>
                  <a:cubicBezTo>
                    <a:pt x="3062" y="3191"/>
                    <a:pt x="3112" y="2844"/>
                    <a:pt x="3147" y="2497"/>
                  </a:cubicBezTo>
                  <a:cubicBezTo>
                    <a:pt x="3177" y="2181"/>
                    <a:pt x="3177" y="1858"/>
                    <a:pt x="3181" y="1538"/>
                  </a:cubicBezTo>
                  <a:cubicBezTo>
                    <a:pt x="3184" y="1337"/>
                    <a:pt x="3184" y="1133"/>
                    <a:pt x="3184" y="929"/>
                  </a:cubicBezTo>
                  <a:cubicBezTo>
                    <a:pt x="3184" y="739"/>
                    <a:pt x="3181" y="548"/>
                    <a:pt x="3156" y="361"/>
                  </a:cubicBezTo>
                  <a:cubicBezTo>
                    <a:pt x="3153" y="330"/>
                    <a:pt x="3147" y="296"/>
                    <a:pt x="3143" y="266"/>
                  </a:cubicBezTo>
                  <a:cubicBezTo>
                    <a:pt x="3126" y="205"/>
                    <a:pt x="3095" y="150"/>
                    <a:pt x="3051" y="106"/>
                  </a:cubicBezTo>
                  <a:cubicBezTo>
                    <a:pt x="2983" y="38"/>
                    <a:pt x="2891" y="0"/>
                    <a:pt x="27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020;p40">
              <a:extLst>
                <a:ext uri="{FF2B5EF4-FFF2-40B4-BE49-F238E27FC236}">
                  <a16:creationId xmlns:a16="http://schemas.microsoft.com/office/drawing/2014/main" id="{B154BA18-C507-489D-850F-6ACF08C5F404}"/>
                </a:ext>
              </a:extLst>
            </p:cNvPr>
            <p:cNvSpPr/>
            <p:nvPr/>
          </p:nvSpPr>
          <p:spPr>
            <a:xfrm>
              <a:off x="1492900" y="2617075"/>
              <a:ext cx="214325" cy="69025"/>
            </a:xfrm>
            <a:custGeom>
              <a:avLst/>
              <a:gdLst/>
              <a:ahLst/>
              <a:cxnLst/>
              <a:rect l="l" t="t" r="r" b="b"/>
              <a:pathLst>
                <a:path w="8573" h="2761" extrusionOk="0">
                  <a:moveTo>
                    <a:pt x="3317" y="1"/>
                  </a:moveTo>
                  <a:cubicBezTo>
                    <a:pt x="3300" y="1"/>
                    <a:pt x="3286" y="1"/>
                    <a:pt x="3277" y="5"/>
                  </a:cubicBezTo>
                  <a:cubicBezTo>
                    <a:pt x="3245" y="8"/>
                    <a:pt x="3219" y="11"/>
                    <a:pt x="3192" y="14"/>
                  </a:cubicBezTo>
                  <a:cubicBezTo>
                    <a:pt x="3151" y="28"/>
                    <a:pt x="3116" y="45"/>
                    <a:pt x="3079" y="62"/>
                  </a:cubicBezTo>
                  <a:cubicBezTo>
                    <a:pt x="3024" y="90"/>
                    <a:pt x="2974" y="154"/>
                    <a:pt x="2943" y="201"/>
                  </a:cubicBezTo>
                  <a:cubicBezTo>
                    <a:pt x="2922" y="232"/>
                    <a:pt x="2902" y="266"/>
                    <a:pt x="2889" y="300"/>
                  </a:cubicBezTo>
                  <a:cubicBezTo>
                    <a:pt x="2800" y="481"/>
                    <a:pt x="2766" y="674"/>
                    <a:pt x="2759" y="875"/>
                  </a:cubicBezTo>
                  <a:cubicBezTo>
                    <a:pt x="2759" y="964"/>
                    <a:pt x="2759" y="1052"/>
                    <a:pt x="2770" y="1140"/>
                  </a:cubicBezTo>
                  <a:cubicBezTo>
                    <a:pt x="2776" y="1209"/>
                    <a:pt x="2787" y="1266"/>
                    <a:pt x="2807" y="1327"/>
                  </a:cubicBezTo>
                  <a:cubicBezTo>
                    <a:pt x="2824" y="1385"/>
                    <a:pt x="2851" y="1450"/>
                    <a:pt x="2875" y="1501"/>
                  </a:cubicBezTo>
                  <a:cubicBezTo>
                    <a:pt x="2881" y="1511"/>
                    <a:pt x="2885" y="1522"/>
                    <a:pt x="2892" y="1531"/>
                  </a:cubicBezTo>
                  <a:cubicBezTo>
                    <a:pt x="2667" y="1699"/>
                    <a:pt x="2436" y="1855"/>
                    <a:pt x="2184" y="1974"/>
                  </a:cubicBezTo>
                  <a:cubicBezTo>
                    <a:pt x="2143" y="1988"/>
                    <a:pt x="2106" y="1997"/>
                    <a:pt x="2062" y="2008"/>
                  </a:cubicBezTo>
                  <a:cubicBezTo>
                    <a:pt x="2022" y="2011"/>
                    <a:pt x="1983" y="2013"/>
                    <a:pt x="1943" y="2013"/>
                  </a:cubicBezTo>
                  <a:cubicBezTo>
                    <a:pt x="1869" y="2013"/>
                    <a:pt x="1794" y="2008"/>
                    <a:pt x="1718" y="2001"/>
                  </a:cubicBezTo>
                  <a:cubicBezTo>
                    <a:pt x="1477" y="1960"/>
                    <a:pt x="1236" y="1909"/>
                    <a:pt x="1004" y="1824"/>
                  </a:cubicBezTo>
                  <a:cubicBezTo>
                    <a:pt x="960" y="1804"/>
                    <a:pt x="915" y="1780"/>
                    <a:pt x="875" y="1753"/>
                  </a:cubicBezTo>
                  <a:cubicBezTo>
                    <a:pt x="875" y="1749"/>
                    <a:pt x="871" y="1749"/>
                    <a:pt x="871" y="1746"/>
                  </a:cubicBezTo>
                  <a:cubicBezTo>
                    <a:pt x="790" y="1637"/>
                    <a:pt x="715" y="1522"/>
                    <a:pt x="640" y="1406"/>
                  </a:cubicBezTo>
                  <a:cubicBezTo>
                    <a:pt x="595" y="1338"/>
                    <a:pt x="534" y="1283"/>
                    <a:pt x="453" y="1263"/>
                  </a:cubicBezTo>
                  <a:cubicBezTo>
                    <a:pt x="424" y="1255"/>
                    <a:pt x="395" y="1250"/>
                    <a:pt x="365" y="1250"/>
                  </a:cubicBezTo>
                  <a:cubicBezTo>
                    <a:pt x="310" y="1250"/>
                    <a:pt x="255" y="1265"/>
                    <a:pt x="208" y="1294"/>
                  </a:cubicBezTo>
                  <a:cubicBezTo>
                    <a:pt x="65" y="1379"/>
                    <a:pt x="0" y="1583"/>
                    <a:pt x="96" y="1726"/>
                  </a:cubicBezTo>
                  <a:cubicBezTo>
                    <a:pt x="140" y="1801"/>
                    <a:pt x="187" y="1872"/>
                    <a:pt x="235" y="1944"/>
                  </a:cubicBezTo>
                  <a:cubicBezTo>
                    <a:pt x="259" y="1977"/>
                    <a:pt x="286" y="2011"/>
                    <a:pt x="310" y="2049"/>
                  </a:cubicBezTo>
                  <a:cubicBezTo>
                    <a:pt x="324" y="2069"/>
                    <a:pt x="341" y="2090"/>
                    <a:pt x="355" y="2110"/>
                  </a:cubicBezTo>
                  <a:cubicBezTo>
                    <a:pt x="405" y="2181"/>
                    <a:pt x="457" y="2229"/>
                    <a:pt x="528" y="2280"/>
                  </a:cubicBezTo>
                  <a:cubicBezTo>
                    <a:pt x="688" y="2396"/>
                    <a:pt x="885" y="2460"/>
                    <a:pt x="1075" y="2515"/>
                  </a:cubicBezTo>
                  <a:cubicBezTo>
                    <a:pt x="1191" y="2549"/>
                    <a:pt x="1310" y="2569"/>
                    <a:pt x="1429" y="2597"/>
                  </a:cubicBezTo>
                  <a:cubicBezTo>
                    <a:pt x="1514" y="2613"/>
                    <a:pt x="1603" y="2627"/>
                    <a:pt x="1688" y="2633"/>
                  </a:cubicBezTo>
                  <a:cubicBezTo>
                    <a:pt x="1759" y="2643"/>
                    <a:pt x="1831" y="2655"/>
                    <a:pt x="1903" y="2655"/>
                  </a:cubicBezTo>
                  <a:cubicBezTo>
                    <a:pt x="1913" y="2655"/>
                    <a:pt x="1923" y="2654"/>
                    <a:pt x="1933" y="2654"/>
                  </a:cubicBezTo>
                  <a:cubicBezTo>
                    <a:pt x="1980" y="2654"/>
                    <a:pt x="2024" y="2651"/>
                    <a:pt x="2069" y="2647"/>
                  </a:cubicBezTo>
                  <a:cubicBezTo>
                    <a:pt x="2181" y="2641"/>
                    <a:pt x="2283" y="2620"/>
                    <a:pt x="2388" y="2580"/>
                  </a:cubicBezTo>
                  <a:cubicBezTo>
                    <a:pt x="2538" y="2522"/>
                    <a:pt x="2677" y="2443"/>
                    <a:pt x="2817" y="2362"/>
                  </a:cubicBezTo>
                  <a:cubicBezTo>
                    <a:pt x="2943" y="2291"/>
                    <a:pt x="3062" y="2209"/>
                    <a:pt x="3181" y="2123"/>
                  </a:cubicBezTo>
                  <a:cubicBezTo>
                    <a:pt x="3208" y="2103"/>
                    <a:pt x="3236" y="2082"/>
                    <a:pt x="3263" y="2062"/>
                  </a:cubicBezTo>
                  <a:cubicBezTo>
                    <a:pt x="3334" y="2144"/>
                    <a:pt x="3416" y="2219"/>
                    <a:pt x="3498" y="2287"/>
                  </a:cubicBezTo>
                  <a:cubicBezTo>
                    <a:pt x="3586" y="2355"/>
                    <a:pt x="3671" y="2423"/>
                    <a:pt x="3763" y="2487"/>
                  </a:cubicBezTo>
                  <a:cubicBezTo>
                    <a:pt x="3902" y="2586"/>
                    <a:pt x="4073" y="2638"/>
                    <a:pt x="4236" y="2678"/>
                  </a:cubicBezTo>
                  <a:cubicBezTo>
                    <a:pt x="4310" y="2695"/>
                    <a:pt x="4388" y="2712"/>
                    <a:pt x="4464" y="2729"/>
                  </a:cubicBezTo>
                  <a:cubicBezTo>
                    <a:pt x="4552" y="2746"/>
                    <a:pt x="4641" y="2760"/>
                    <a:pt x="4729" y="2760"/>
                  </a:cubicBezTo>
                  <a:cubicBezTo>
                    <a:pt x="4736" y="2760"/>
                    <a:pt x="4742" y="2760"/>
                    <a:pt x="4749" y="2760"/>
                  </a:cubicBezTo>
                  <a:cubicBezTo>
                    <a:pt x="4865" y="2760"/>
                    <a:pt x="4987" y="2734"/>
                    <a:pt x="5103" y="2715"/>
                  </a:cubicBezTo>
                  <a:cubicBezTo>
                    <a:pt x="5246" y="2691"/>
                    <a:pt x="5396" y="2661"/>
                    <a:pt x="5528" y="2603"/>
                  </a:cubicBezTo>
                  <a:cubicBezTo>
                    <a:pt x="5596" y="2576"/>
                    <a:pt x="5661" y="2549"/>
                    <a:pt x="5726" y="2515"/>
                  </a:cubicBezTo>
                  <a:cubicBezTo>
                    <a:pt x="5811" y="2470"/>
                    <a:pt x="5892" y="2396"/>
                    <a:pt x="5963" y="2331"/>
                  </a:cubicBezTo>
                  <a:cubicBezTo>
                    <a:pt x="6035" y="2266"/>
                    <a:pt x="6096" y="2195"/>
                    <a:pt x="6158" y="2127"/>
                  </a:cubicBezTo>
                  <a:cubicBezTo>
                    <a:pt x="6164" y="2120"/>
                    <a:pt x="6167" y="2113"/>
                    <a:pt x="6171" y="2110"/>
                  </a:cubicBezTo>
                  <a:cubicBezTo>
                    <a:pt x="6274" y="2171"/>
                    <a:pt x="6385" y="2215"/>
                    <a:pt x="6498" y="2253"/>
                  </a:cubicBezTo>
                  <a:cubicBezTo>
                    <a:pt x="6657" y="2304"/>
                    <a:pt x="6834" y="2324"/>
                    <a:pt x="7001" y="2338"/>
                  </a:cubicBezTo>
                  <a:cubicBezTo>
                    <a:pt x="7025" y="2340"/>
                    <a:pt x="7050" y="2341"/>
                    <a:pt x="7074" y="2341"/>
                  </a:cubicBezTo>
                  <a:cubicBezTo>
                    <a:pt x="7119" y="2341"/>
                    <a:pt x="7165" y="2338"/>
                    <a:pt x="7208" y="2331"/>
                  </a:cubicBezTo>
                  <a:cubicBezTo>
                    <a:pt x="7304" y="2321"/>
                    <a:pt x="7399" y="2307"/>
                    <a:pt x="7491" y="2283"/>
                  </a:cubicBezTo>
                  <a:cubicBezTo>
                    <a:pt x="7621" y="2253"/>
                    <a:pt x="7750" y="2215"/>
                    <a:pt x="7872" y="2171"/>
                  </a:cubicBezTo>
                  <a:cubicBezTo>
                    <a:pt x="7947" y="2144"/>
                    <a:pt x="8018" y="2113"/>
                    <a:pt x="8086" y="2073"/>
                  </a:cubicBezTo>
                  <a:cubicBezTo>
                    <a:pt x="8147" y="2038"/>
                    <a:pt x="8205" y="1994"/>
                    <a:pt x="8263" y="1953"/>
                  </a:cubicBezTo>
                  <a:cubicBezTo>
                    <a:pt x="8399" y="1858"/>
                    <a:pt x="8573" y="1735"/>
                    <a:pt x="8563" y="1548"/>
                  </a:cubicBezTo>
                  <a:cubicBezTo>
                    <a:pt x="8559" y="1484"/>
                    <a:pt x="8539" y="1426"/>
                    <a:pt x="8494" y="1382"/>
                  </a:cubicBezTo>
                  <a:cubicBezTo>
                    <a:pt x="8464" y="1352"/>
                    <a:pt x="8430" y="1331"/>
                    <a:pt x="8389" y="1321"/>
                  </a:cubicBezTo>
                  <a:cubicBezTo>
                    <a:pt x="8368" y="1316"/>
                    <a:pt x="8347" y="1313"/>
                    <a:pt x="8326" y="1313"/>
                  </a:cubicBezTo>
                  <a:cubicBezTo>
                    <a:pt x="8305" y="1313"/>
                    <a:pt x="8284" y="1316"/>
                    <a:pt x="8263" y="1321"/>
                  </a:cubicBezTo>
                  <a:cubicBezTo>
                    <a:pt x="8185" y="1331"/>
                    <a:pt x="8127" y="1379"/>
                    <a:pt x="8070" y="1426"/>
                  </a:cubicBezTo>
                  <a:cubicBezTo>
                    <a:pt x="7984" y="1487"/>
                    <a:pt x="7896" y="1542"/>
                    <a:pt x="7800" y="1589"/>
                  </a:cubicBezTo>
                  <a:cubicBezTo>
                    <a:pt x="7634" y="1651"/>
                    <a:pt x="7461" y="1688"/>
                    <a:pt x="7287" y="1715"/>
                  </a:cubicBezTo>
                  <a:cubicBezTo>
                    <a:pt x="7232" y="1720"/>
                    <a:pt x="7179" y="1723"/>
                    <a:pt x="7125" y="1723"/>
                  </a:cubicBezTo>
                  <a:cubicBezTo>
                    <a:pt x="7072" y="1723"/>
                    <a:pt x="7018" y="1720"/>
                    <a:pt x="6963" y="1715"/>
                  </a:cubicBezTo>
                  <a:cubicBezTo>
                    <a:pt x="6821" y="1691"/>
                    <a:pt x="6678" y="1661"/>
                    <a:pt x="6539" y="1613"/>
                  </a:cubicBezTo>
                  <a:cubicBezTo>
                    <a:pt x="6522" y="1606"/>
                    <a:pt x="6508" y="1597"/>
                    <a:pt x="6494" y="1589"/>
                  </a:cubicBezTo>
                  <a:cubicBezTo>
                    <a:pt x="6498" y="1576"/>
                    <a:pt x="6505" y="1562"/>
                    <a:pt x="6511" y="1548"/>
                  </a:cubicBezTo>
                  <a:cubicBezTo>
                    <a:pt x="6542" y="1474"/>
                    <a:pt x="6559" y="1396"/>
                    <a:pt x="6572" y="1314"/>
                  </a:cubicBezTo>
                  <a:cubicBezTo>
                    <a:pt x="6586" y="1215"/>
                    <a:pt x="6593" y="1113"/>
                    <a:pt x="6583" y="1015"/>
                  </a:cubicBezTo>
                  <a:cubicBezTo>
                    <a:pt x="6569" y="906"/>
                    <a:pt x="6555" y="797"/>
                    <a:pt x="6514" y="695"/>
                  </a:cubicBezTo>
                  <a:cubicBezTo>
                    <a:pt x="6474" y="592"/>
                    <a:pt x="6423" y="504"/>
                    <a:pt x="6345" y="423"/>
                  </a:cubicBezTo>
                  <a:cubicBezTo>
                    <a:pt x="6276" y="355"/>
                    <a:pt x="6183" y="319"/>
                    <a:pt x="6090" y="319"/>
                  </a:cubicBezTo>
                  <a:cubicBezTo>
                    <a:pt x="6048" y="319"/>
                    <a:pt x="6006" y="326"/>
                    <a:pt x="5967" y="341"/>
                  </a:cubicBezTo>
                  <a:cubicBezTo>
                    <a:pt x="5855" y="382"/>
                    <a:pt x="5776" y="454"/>
                    <a:pt x="5715" y="556"/>
                  </a:cubicBezTo>
                  <a:cubicBezTo>
                    <a:pt x="5678" y="617"/>
                    <a:pt x="5654" y="691"/>
                    <a:pt x="5633" y="763"/>
                  </a:cubicBezTo>
                  <a:cubicBezTo>
                    <a:pt x="5610" y="834"/>
                    <a:pt x="5593" y="909"/>
                    <a:pt x="5586" y="984"/>
                  </a:cubicBezTo>
                  <a:cubicBezTo>
                    <a:pt x="5575" y="1099"/>
                    <a:pt x="5600" y="1212"/>
                    <a:pt x="5627" y="1324"/>
                  </a:cubicBezTo>
                  <a:cubicBezTo>
                    <a:pt x="5651" y="1419"/>
                    <a:pt x="5691" y="1511"/>
                    <a:pt x="5732" y="1597"/>
                  </a:cubicBezTo>
                  <a:cubicBezTo>
                    <a:pt x="5739" y="1613"/>
                    <a:pt x="5749" y="1630"/>
                    <a:pt x="5756" y="1647"/>
                  </a:cubicBezTo>
                  <a:cubicBezTo>
                    <a:pt x="5671" y="1743"/>
                    <a:pt x="5583" y="1831"/>
                    <a:pt x="5484" y="1913"/>
                  </a:cubicBezTo>
                  <a:cubicBezTo>
                    <a:pt x="5457" y="1933"/>
                    <a:pt x="5429" y="1950"/>
                    <a:pt x="5399" y="1964"/>
                  </a:cubicBezTo>
                  <a:cubicBezTo>
                    <a:pt x="5239" y="2021"/>
                    <a:pt x="5069" y="2049"/>
                    <a:pt x="4899" y="2076"/>
                  </a:cubicBezTo>
                  <a:cubicBezTo>
                    <a:pt x="4850" y="2081"/>
                    <a:pt x="4799" y="2084"/>
                    <a:pt x="4748" y="2084"/>
                  </a:cubicBezTo>
                  <a:cubicBezTo>
                    <a:pt x="4729" y="2084"/>
                    <a:pt x="4710" y="2084"/>
                    <a:pt x="4691" y="2082"/>
                  </a:cubicBezTo>
                  <a:cubicBezTo>
                    <a:pt x="4535" y="2052"/>
                    <a:pt x="4379" y="2015"/>
                    <a:pt x="4233" y="1960"/>
                  </a:cubicBezTo>
                  <a:cubicBezTo>
                    <a:pt x="4161" y="1926"/>
                    <a:pt x="4096" y="1882"/>
                    <a:pt x="4035" y="1834"/>
                  </a:cubicBezTo>
                  <a:cubicBezTo>
                    <a:pt x="3930" y="1746"/>
                    <a:pt x="3831" y="1658"/>
                    <a:pt x="3739" y="1559"/>
                  </a:cubicBezTo>
                  <a:cubicBezTo>
                    <a:pt x="3845" y="1382"/>
                    <a:pt x="3886" y="1178"/>
                    <a:pt x="3916" y="977"/>
                  </a:cubicBezTo>
                  <a:cubicBezTo>
                    <a:pt x="3943" y="810"/>
                    <a:pt x="3950" y="644"/>
                    <a:pt x="3895" y="481"/>
                  </a:cubicBezTo>
                  <a:cubicBezTo>
                    <a:pt x="3865" y="385"/>
                    <a:pt x="3810" y="294"/>
                    <a:pt x="3743" y="215"/>
                  </a:cubicBezTo>
                  <a:cubicBezTo>
                    <a:pt x="3654" y="120"/>
                    <a:pt x="3552" y="52"/>
                    <a:pt x="3426" y="14"/>
                  </a:cubicBezTo>
                  <a:cubicBezTo>
                    <a:pt x="3392" y="5"/>
                    <a:pt x="3355" y="1"/>
                    <a:pt x="3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021;p40">
              <a:extLst>
                <a:ext uri="{FF2B5EF4-FFF2-40B4-BE49-F238E27FC236}">
                  <a16:creationId xmlns:a16="http://schemas.microsoft.com/office/drawing/2014/main" id="{5F018474-30C2-43B2-B166-86A3732531A6}"/>
                </a:ext>
              </a:extLst>
            </p:cNvPr>
            <p:cNvSpPr/>
            <p:nvPr/>
          </p:nvSpPr>
          <p:spPr>
            <a:xfrm>
              <a:off x="1789850" y="2338650"/>
              <a:ext cx="57025" cy="66975"/>
            </a:xfrm>
            <a:custGeom>
              <a:avLst/>
              <a:gdLst/>
              <a:ahLst/>
              <a:cxnLst/>
              <a:rect l="l" t="t" r="r" b="b"/>
              <a:pathLst>
                <a:path w="2281" h="2679" extrusionOk="0">
                  <a:moveTo>
                    <a:pt x="1723" y="1"/>
                  </a:moveTo>
                  <a:cubicBezTo>
                    <a:pt x="1675" y="1"/>
                    <a:pt x="1627" y="8"/>
                    <a:pt x="1580" y="21"/>
                  </a:cubicBezTo>
                  <a:cubicBezTo>
                    <a:pt x="1539" y="39"/>
                    <a:pt x="1494" y="55"/>
                    <a:pt x="1450" y="75"/>
                  </a:cubicBezTo>
                  <a:cubicBezTo>
                    <a:pt x="1372" y="123"/>
                    <a:pt x="1307" y="188"/>
                    <a:pt x="1257" y="266"/>
                  </a:cubicBezTo>
                  <a:cubicBezTo>
                    <a:pt x="1045" y="549"/>
                    <a:pt x="858" y="841"/>
                    <a:pt x="665" y="1133"/>
                  </a:cubicBezTo>
                  <a:cubicBezTo>
                    <a:pt x="576" y="1270"/>
                    <a:pt x="484" y="1399"/>
                    <a:pt x="389" y="1532"/>
                  </a:cubicBezTo>
                  <a:cubicBezTo>
                    <a:pt x="341" y="1596"/>
                    <a:pt x="294" y="1657"/>
                    <a:pt x="249" y="1722"/>
                  </a:cubicBezTo>
                  <a:cubicBezTo>
                    <a:pt x="199" y="1794"/>
                    <a:pt x="161" y="1871"/>
                    <a:pt x="117" y="1946"/>
                  </a:cubicBezTo>
                  <a:cubicBezTo>
                    <a:pt x="1" y="2130"/>
                    <a:pt x="42" y="2386"/>
                    <a:pt x="192" y="2538"/>
                  </a:cubicBezTo>
                  <a:cubicBezTo>
                    <a:pt x="288" y="2635"/>
                    <a:pt x="409" y="2679"/>
                    <a:pt x="532" y="2679"/>
                  </a:cubicBezTo>
                  <a:cubicBezTo>
                    <a:pt x="619" y="2679"/>
                    <a:pt x="706" y="2657"/>
                    <a:pt x="787" y="2617"/>
                  </a:cubicBezTo>
                  <a:cubicBezTo>
                    <a:pt x="892" y="2562"/>
                    <a:pt x="994" y="2501"/>
                    <a:pt x="1076" y="2413"/>
                  </a:cubicBezTo>
                  <a:cubicBezTo>
                    <a:pt x="1161" y="2317"/>
                    <a:pt x="1239" y="2218"/>
                    <a:pt x="1310" y="2113"/>
                  </a:cubicBezTo>
                  <a:cubicBezTo>
                    <a:pt x="1406" y="1977"/>
                    <a:pt x="1498" y="1835"/>
                    <a:pt x="1590" y="1692"/>
                  </a:cubicBezTo>
                  <a:cubicBezTo>
                    <a:pt x="1784" y="1392"/>
                    <a:pt x="1977" y="1096"/>
                    <a:pt x="2192" y="814"/>
                  </a:cubicBezTo>
                  <a:cubicBezTo>
                    <a:pt x="2274" y="705"/>
                    <a:pt x="2280" y="521"/>
                    <a:pt x="2246" y="395"/>
                  </a:cubicBezTo>
                  <a:cubicBezTo>
                    <a:pt x="2208" y="263"/>
                    <a:pt x="2117" y="144"/>
                    <a:pt x="1998" y="75"/>
                  </a:cubicBezTo>
                  <a:cubicBezTo>
                    <a:pt x="1913" y="25"/>
                    <a:pt x="1817" y="1"/>
                    <a:pt x="17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2022;p40">
            <a:extLst>
              <a:ext uri="{FF2B5EF4-FFF2-40B4-BE49-F238E27FC236}">
                <a16:creationId xmlns:a16="http://schemas.microsoft.com/office/drawing/2014/main" id="{13A83F61-30C8-4BA0-A3D9-E6AE584CCE52}"/>
              </a:ext>
            </a:extLst>
          </p:cNvPr>
          <p:cNvGrpSpPr/>
          <p:nvPr/>
        </p:nvGrpSpPr>
        <p:grpSpPr>
          <a:xfrm>
            <a:off x="8558254" y="296958"/>
            <a:ext cx="192516" cy="227716"/>
            <a:chOff x="1824250" y="1008625"/>
            <a:chExt cx="144250" cy="170625"/>
          </a:xfrm>
        </p:grpSpPr>
        <p:sp>
          <p:nvSpPr>
            <p:cNvPr id="99" name="Google Shape;2023;p40">
              <a:extLst>
                <a:ext uri="{FF2B5EF4-FFF2-40B4-BE49-F238E27FC236}">
                  <a16:creationId xmlns:a16="http://schemas.microsoft.com/office/drawing/2014/main" id="{5CED908B-CB58-4AC6-AE3A-ACB89F6DC994}"/>
                </a:ext>
              </a:extLst>
            </p:cNvPr>
            <p:cNvSpPr/>
            <p:nvPr/>
          </p:nvSpPr>
          <p:spPr>
            <a:xfrm>
              <a:off x="1828675" y="1013025"/>
              <a:ext cx="135400" cy="161850"/>
            </a:xfrm>
            <a:custGeom>
              <a:avLst/>
              <a:gdLst/>
              <a:ahLst/>
              <a:cxnLst/>
              <a:rect l="l" t="t" r="r" b="b"/>
              <a:pathLst>
                <a:path w="5416" h="6474" extrusionOk="0">
                  <a:moveTo>
                    <a:pt x="2356" y="0"/>
                  </a:moveTo>
                  <a:cubicBezTo>
                    <a:pt x="2252" y="0"/>
                    <a:pt x="2150" y="4"/>
                    <a:pt x="2047" y="21"/>
                  </a:cubicBezTo>
                  <a:cubicBezTo>
                    <a:pt x="1947" y="37"/>
                    <a:pt x="1847" y="67"/>
                    <a:pt x="1750" y="94"/>
                  </a:cubicBezTo>
                  <a:cubicBezTo>
                    <a:pt x="1690" y="107"/>
                    <a:pt x="1636" y="138"/>
                    <a:pt x="1579" y="161"/>
                  </a:cubicBezTo>
                  <a:cubicBezTo>
                    <a:pt x="1469" y="211"/>
                    <a:pt x="1362" y="274"/>
                    <a:pt x="1258" y="342"/>
                  </a:cubicBezTo>
                  <a:cubicBezTo>
                    <a:pt x="1164" y="402"/>
                    <a:pt x="1074" y="472"/>
                    <a:pt x="988" y="539"/>
                  </a:cubicBezTo>
                  <a:cubicBezTo>
                    <a:pt x="871" y="629"/>
                    <a:pt x="760" y="743"/>
                    <a:pt x="659" y="850"/>
                  </a:cubicBezTo>
                  <a:cubicBezTo>
                    <a:pt x="647" y="863"/>
                    <a:pt x="636" y="876"/>
                    <a:pt x="623" y="890"/>
                  </a:cubicBezTo>
                  <a:cubicBezTo>
                    <a:pt x="562" y="960"/>
                    <a:pt x="506" y="1034"/>
                    <a:pt x="456" y="1111"/>
                  </a:cubicBezTo>
                  <a:cubicBezTo>
                    <a:pt x="358" y="1265"/>
                    <a:pt x="272" y="1428"/>
                    <a:pt x="208" y="1599"/>
                  </a:cubicBezTo>
                  <a:cubicBezTo>
                    <a:pt x="141" y="1783"/>
                    <a:pt x="98" y="1973"/>
                    <a:pt x="65" y="2164"/>
                  </a:cubicBezTo>
                  <a:cubicBezTo>
                    <a:pt x="45" y="2291"/>
                    <a:pt x="28" y="2418"/>
                    <a:pt x="17" y="2546"/>
                  </a:cubicBezTo>
                  <a:cubicBezTo>
                    <a:pt x="1" y="2696"/>
                    <a:pt x="1" y="2850"/>
                    <a:pt x="5" y="3003"/>
                  </a:cubicBezTo>
                  <a:cubicBezTo>
                    <a:pt x="11" y="3144"/>
                    <a:pt x="51" y="3295"/>
                    <a:pt x="91" y="3429"/>
                  </a:cubicBezTo>
                  <a:cubicBezTo>
                    <a:pt x="151" y="3619"/>
                    <a:pt x="228" y="3803"/>
                    <a:pt x="306" y="3987"/>
                  </a:cubicBezTo>
                  <a:cubicBezTo>
                    <a:pt x="342" y="4077"/>
                    <a:pt x="382" y="4167"/>
                    <a:pt x="422" y="4258"/>
                  </a:cubicBezTo>
                  <a:cubicBezTo>
                    <a:pt x="489" y="4402"/>
                    <a:pt x="573" y="4539"/>
                    <a:pt x="656" y="4676"/>
                  </a:cubicBezTo>
                  <a:cubicBezTo>
                    <a:pt x="757" y="4846"/>
                    <a:pt x="867" y="5007"/>
                    <a:pt x="997" y="5150"/>
                  </a:cubicBezTo>
                  <a:cubicBezTo>
                    <a:pt x="1161" y="5331"/>
                    <a:pt x="1339" y="5505"/>
                    <a:pt x="1522" y="5666"/>
                  </a:cubicBezTo>
                  <a:cubicBezTo>
                    <a:pt x="1666" y="5793"/>
                    <a:pt x="1817" y="5917"/>
                    <a:pt x="1977" y="6024"/>
                  </a:cubicBezTo>
                  <a:cubicBezTo>
                    <a:pt x="2175" y="6161"/>
                    <a:pt x="2385" y="6285"/>
                    <a:pt x="2613" y="6362"/>
                  </a:cubicBezTo>
                  <a:cubicBezTo>
                    <a:pt x="2743" y="6405"/>
                    <a:pt x="2877" y="6442"/>
                    <a:pt x="3014" y="6459"/>
                  </a:cubicBezTo>
                  <a:cubicBezTo>
                    <a:pt x="3084" y="6469"/>
                    <a:pt x="3155" y="6473"/>
                    <a:pt x="3227" y="6473"/>
                  </a:cubicBezTo>
                  <a:cubicBezTo>
                    <a:pt x="3293" y="6473"/>
                    <a:pt x="3360" y="6470"/>
                    <a:pt x="3425" y="6465"/>
                  </a:cubicBezTo>
                  <a:cubicBezTo>
                    <a:pt x="3509" y="6459"/>
                    <a:pt x="3589" y="6445"/>
                    <a:pt x="3669" y="6428"/>
                  </a:cubicBezTo>
                  <a:cubicBezTo>
                    <a:pt x="3813" y="6395"/>
                    <a:pt x="3958" y="6362"/>
                    <a:pt x="4098" y="6311"/>
                  </a:cubicBezTo>
                  <a:cubicBezTo>
                    <a:pt x="4248" y="6261"/>
                    <a:pt x="4389" y="6184"/>
                    <a:pt x="4519" y="6094"/>
                  </a:cubicBezTo>
                  <a:cubicBezTo>
                    <a:pt x="4646" y="6007"/>
                    <a:pt x="4750" y="5886"/>
                    <a:pt x="4853" y="5769"/>
                  </a:cubicBezTo>
                  <a:cubicBezTo>
                    <a:pt x="4957" y="5652"/>
                    <a:pt x="5031" y="5528"/>
                    <a:pt x="5108" y="5391"/>
                  </a:cubicBezTo>
                  <a:cubicBezTo>
                    <a:pt x="5185" y="5251"/>
                    <a:pt x="5228" y="5097"/>
                    <a:pt x="5268" y="4943"/>
                  </a:cubicBezTo>
                  <a:cubicBezTo>
                    <a:pt x="5332" y="4706"/>
                    <a:pt x="5402" y="4465"/>
                    <a:pt x="5409" y="4218"/>
                  </a:cubicBezTo>
                  <a:cubicBezTo>
                    <a:pt x="5415" y="4054"/>
                    <a:pt x="5415" y="3886"/>
                    <a:pt x="5392" y="3722"/>
                  </a:cubicBezTo>
                  <a:cubicBezTo>
                    <a:pt x="5389" y="3699"/>
                    <a:pt x="5386" y="3676"/>
                    <a:pt x="5382" y="3649"/>
                  </a:cubicBezTo>
                  <a:cubicBezTo>
                    <a:pt x="5365" y="3579"/>
                    <a:pt x="5345" y="3512"/>
                    <a:pt x="5329" y="3442"/>
                  </a:cubicBezTo>
                  <a:cubicBezTo>
                    <a:pt x="5325" y="3429"/>
                    <a:pt x="5322" y="3415"/>
                    <a:pt x="5315" y="3401"/>
                  </a:cubicBezTo>
                  <a:cubicBezTo>
                    <a:pt x="5272" y="3324"/>
                    <a:pt x="5238" y="3244"/>
                    <a:pt x="5178" y="3181"/>
                  </a:cubicBezTo>
                  <a:cubicBezTo>
                    <a:pt x="5128" y="3128"/>
                    <a:pt x="5077" y="3071"/>
                    <a:pt x="5017" y="3027"/>
                  </a:cubicBezTo>
                  <a:cubicBezTo>
                    <a:pt x="4997" y="3014"/>
                    <a:pt x="4981" y="2997"/>
                    <a:pt x="4961" y="2983"/>
                  </a:cubicBezTo>
                  <a:cubicBezTo>
                    <a:pt x="4852" y="2900"/>
                    <a:pt x="4718" y="2857"/>
                    <a:pt x="4583" y="2857"/>
                  </a:cubicBezTo>
                  <a:cubicBezTo>
                    <a:pt x="4503" y="2857"/>
                    <a:pt x="4423" y="2872"/>
                    <a:pt x="4349" y="2903"/>
                  </a:cubicBezTo>
                  <a:cubicBezTo>
                    <a:pt x="4108" y="3000"/>
                    <a:pt x="3944" y="3251"/>
                    <a:pt x="3958" y="3512"/>
                  </a:cubicBezTo>
                  <a:lnTo>
                    <a:pt x="3958" y="3525"/>
                  </a:lnTo>
                  <a:cubicBezTo>
                    <a:pt x="3944" y="3602"/>
                    <a:pt x="3950" y="3682"/>
                    <a:pt x="3954" y="3759"/>
                  </a:cubicBezTo>
                  <a:cubicBezTo>
                    <a:pt x="3954" y="3803"/>
                    <a:pt x="3967" y="3850"/>
                    <a:pt x="3974" y="3890"/>
                  </a:cubicBezTo>
                  <a:cubicBezTo>
                    <a:pt x="3984" y="3950"/>
                    <a:pt x="3991" y="4011"/>
                    <a:pt x="3994" y="4067"/>
                  </a:cubicBezTo>
                  <a:cubicBezTo>
                    <a:pt x="3984" y="4207"/>
                    <a:pt x="3958" y="4345"/>
                    <a:pt x="3927" y="4482"/>
                  </a:cubicBezTo>
                  <a:cubicBezTo>
                    <a:pt x="3901" y="4576"/>
                    <a:pt x="3870" y="4669"/>
                    <a:pt x="3830" y="4759"/>
                  </a:cubicBezTo>
                  <a:cubicBezTo>
                    <a:pt x="3793" y="4813"/>
                    <a:pt x="3753" y="4863"/>
                    <a:pt x="3710" y="4914"/>
                  </a:cubicBezTo>
                  <a:cubicBezTo>
                    <a:pt x="3697" y="4923"/>
                    <a:pt x="3683" y="4934"/>
                    <a:pt x="3669" y="4943"/>
                  </a:cubicBezTo>
                  <a:cubicBezTo>
                    <a:pt x="3620" y="4967"/>
                    <a:pt x="3563" y="4987"/>
                    <a:pt x="3509" y="5004"/>
                  </a:cubicBezTo>
                  <a:cubicBezTo>
                    <a:pt x="3419" y="5024"/>
                    <a:pt x="3325" y="5040"/>
                    <a:pt x="3231" y="5047"/>
                  </a:cubicBezTo>
                  <a:cubicBezTo>
                    <a:pt x="3202" y="5044"/>
                    <a:pt x="3168" y="5037"/>
                    <a:pt x="3135" y="5034"/>
                  </a:cubicBezTo>
                  <a:cubicBezTo>
                    <a:pt x="3061" y="5007"/>
                    <a:pt x="2987" y="4977"/>
                    <a:pt x="2917" y="4940"/>
                  </a:cubicBezTo>
                  <a:cubicBezTo>
                    <a:pt x="2649" y="4773"/>
                    <a:pt x="2408" y="4562"/>
                    <a:pt x="2181" y="4345"/>
                  </a:cubicBezTo>
                  <a:cubicBezTo>
                    <a:pt x="2101" y="4261"/>
                    <a:pt x="2027" y="4174"/>
                    <a:pt x="1957" y="4084"/>
                  </a:cubicBezTo>
                  <a:cubicBezTo>
                    <a:pt x="1894" y="4000"/>
                    <a:pt x="1837" y="3910"/>
                    <a:pt x="1780" y="3820"/>
                  </a:cubicBezTo>
                  <a:cubicBezTo>
                    <a:pt x="1706" y="3679"/>
                    <a:pt x="1643" y="3532"/>
                    <a:pt x="1579" y="3385"/>
                  </a:cubicBezTo>
                  <a:cubicBezTo>
                    <a:pt x="1519" y="3241"/>
                    <a:pt x="1453" y="3094"/>
                    <a:pt x="1405" y="2947"/>
                  </a:cubicBezTo>
                  <a:cubicBezTo>
                    <a:pt x="1396" y="2883"/>
                    <a:pt x="1389" y="2823"/>
                    <a:pt x="1385" y="2759"/>
                  </a:cubicBezTo>
                  <a:cubicBezTo>
                    <a:pt x="1392" y="2552"/>
                    <a:pt x="1416" y="2345"/>
                    <a:pt x="1459" y="2140"/>
                  </a:cubicBezTo>
                  <a:cubicBezTo>
                    <a:pt x="1489" y="2047"/>
                    <a:pt x="1522" y="1957"/>
                    <a:pt x="1566" y="1867"/>
                  </a:cubicBezTo>
                  <a:cubicBezTo>
                    <a:pt x="1636" y="1759"/>
                    <a:pt x="1713" y="1659"/>
                    <a:pt x="1800" y="1562"/>
                  </a:cubicBezTo>
                  <a:cubicBezTo>
                    <a:pt x="1904" y="1462"/>
                    <a:pt x="2014" y="1368"/>
                    <a:pt x="2135" y="1291"/>
                  </a:cubicBezTo>
                  <a:cubicBezTo>
                    <a:pt x="2212" y="1251"/>
                    <a:pt x="2285" y="1217"/>
                    <a:pt x="2365" y="1188"/>
                  </a:cubicBezTo>
                  <a:cubicBezTo>
                    <a:pt x="2476" y="1171"/>
                    <a:pt x="2589" y="1168"/>
                    <a:pt x="2700" y="1168"/>
                  </a:cubicBezTo>
                  <a:lnTo>
                    <a:pt x="2914" y="1168"/>
                  </a:lnTo>
                  <a:cubicBezTo>
                    <a:pt x="3021" y="1154"/>
                    <a:pt x="3115" y="1117"/>
                    <a:pt x="3198" y="1050"/>
                  </a:cubicBezTo>
                  <a:cubicBezTo>
                    <a:pt x="3319" y="956"/>
                    <a:pt x="3399" y="816"/>
                    <a:pt x="3419" y="666"/>
                  </a:cubicBezTo>
                  <a:cubicBezTo>
                    <a:pt x="3439" y="512"/>
                    <a:pt x="3396" y="354"/>
                    <a:pt x="3302" y="234"/>
                  </a:cubicBezTo>
                  <a:cubicBezTo>
                    <a:pt x="3218" y="121"/>
                    <a:pt x="3064" y="13"/>
                    <a:pt x="2917" y="10"/>
                  </a:cubicBezTo>
                  <a:cubicBezTo>
                    <a:pt x="2803" y="7"/>
                    <a:pt x="2686" y="4"/>
                    <a:pt x="2573" y="4"/>
                  </a:cubicBezTo>
                  <a:cubicBezTo>
                    <a:pt x="2500" y="2"/>
                    <a:pt x="2428" y="0"/>
                    <a:pt x="23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024;p40">
              <a:extLst>
                <a:ext uri="{FF2B5EF4-FFF2-40B4-BE49-F238E27FC236}">
                  <a16:creationId xmlns:a16="http://schemas.microsoft.com/office/drawing/2014/main" id="{E9B884E7-4E22-4080-8157-A9027821244A}"/>
                </a:ext>
              </a:extLst>
            </p:cNvPr>
            <p:cNvSpPr/>
            <p:nvPr/>
          </p:nvSpPr>
          <p:spPr>
            <a:xfrm>
              <a:off x="1824250" y="1008625"/>
              <a:ext cx="144250" cy="170625"/>
            </a:xfrm>
            <a:custGeom>
              <a:avLst/>
              <a:gdLst/>
              <a:ahLst/>
              <a:cxnLst/>
              <a:rect l="l" t="t" r="r" b="b"/>
              <a:pathLst>
                <a:path w="5770" h="6825" extrusionOk="0">
                  <a:moveTo>
                    <a:pt x="5328" y="3645"/>
                  </a:moveTo>
                  <a:lnTo>
                    <a:pt x="5328" y="3645"/>
                  </a:lnTo>
                  <a:cubicBezTo>
                    <a:pt x="5328" y="3645"/>
                    <a:pt x="5331" y="3651"/>
                    <a:pt x="5339" y="3661"/>
                  </a:cubicBezTo>
                  <a:cubicBezTo>
                    <a:pt x="5335" y="3655"/>
                    <a:pt x="5332" y="3650"/>
                    <a:pt x="5328" y="3645"/>
                  </a:cubicBezTo>
                  <a:close/>
                  <a:moveTo>
                    <a:pt x="2545" y="352"/>
                  </a:moveTo>
                  <a:cubicBezTo>
                    <a:pt x="2590" y="352"/>
                    <a:pt x="2636" y="353"/>
                    <a:pt x="2683" y="354"/>
                  </a:cubicBezTo>
                  <a:lnTo>
                    <a:pt x="2750" y="354"/>
                  </a:lnTo>
                  <a:cubicBezTo>
                    <a:pt x="2863" y="357"/>
                    <a:pt x="2977" y="357"/>
                    <a:pt x="3091" y="360"/>
                  </a:cubicBezTo>
                  <a:cubicBezTo>
                    <a:pt x="3164" y="364"/>
                    <a:pt x="3275" y="430"/>
                    <a:pt x="3342" y="518"/>
                  </a:cubicBezTo>
                  <a:cubicBezTo>
                    <a:pt x="3405" y="601"/>
                    <a:pt x="3436" y="711"/>
                    <a:pt x="3422" y="819"/>
                  </a:cubicBezTo>
                  <a:cubicBezTo>
                    <a:pt x="3408" y="925"/>
                    <a:pt x="3352" y="1023"/>
                    <a:pt x="3268" y="1089"/>
                  </a:cubicBezTo>
                  <a:cubicBezTo>
                    <a:pt x="3212" y="1129"/>
                    <a:pt x="3147" y="1157"/>
                    <a:pt x="3081" y="1169"/>
                  </a:cubicBezTo>
                  <a:lnTo>
                    <a:pt x="2877" y="1166"/>
                  </a:lnTo>
                  <a:cubicBezTo>
                    <a:pt x="2763" y="1166"/>
                    <a:pt x="2639" y="1169"/>
                    <a:pt x="2516" y="1189"/>
                  </a:cubicBezTo>
                  <a:lnTo>
                    <a:pt x="2482" y="1200"/>
                  </a:lnTo>
                  <a:cubicBezTo>
                    <a:pt x="2405" y="1226"/>
                    <a:pt x="2321" y="1263"/>
                    <a:pt x="2218" y="1320"/>
                  </a:cubicBezTo>
                  <a:cubicBezTo>
                    <a:pt x="2101" y="1393"/>
                    <a:pt x="1988" y="1487"/>
                    <a:pt x="1847" y="1621"/>
                  </a:cubicBezTo>
                  <a:cubicBezTo>
                    <a:pt x="1750" y="1728"/>
                    <a:pt x="1666" y="1839"/>
                    <a:pt x="1596" y="1949"/>
                  </a:cubicBezTo>
                  <a:lnTo>
                    <a:pt x="1586" y="1966"/>
                  </a:lnTo>
                  <a:cubicBezTo>
                    <a:pt x="1539" y="2060"/>
                    <a:pt x="1499" y="2160"/>
                    <a:pt x="1462" y="2280"/>
                  </a:cubicBezTo>
                  <a:cubicBezTo>
                    <a:pt x="1422" y="2474"/>
                    <a:pt x="1395" y="2685"/>
                    <a:pt x="1386" y="2946"/>
                  </a:cubicBezTo>
                  <a:cubicBezTo>
                    <a:pt x="1389" y="3016"/>
                    <a:pt x="1395" y="3083"/>
                    <a:pt x="1409" y="3150"/>
                  </a:cubicBezTo>
                  <a:lnTo>
                    <a:pt x="1415" y="3176"/>
                  </a:lnTo>
                  <a:cubicBezTo>
                    <a:pt x="1459" y="3313"/>
                    <a:pt x="1516" y="3444"/>
                    <a:pt x="1569" y="3571"/>
                  </a:cubicBezTo>
                  <a:lnTo>
                    <a:pt x="1596" y="3631"/>
                  </a:lnTo>
                  <a:cubicBezTo>
                    <a:pt x="1650" y="3755"/>
                    <a:pt x="1719" y="3919"/>
                    <a:pt x="1810" y="4089"/>
                  </a:cubicBezTo>
                  <a:cubicBezTo>
                    <a:pt x="1860" y="4173"/>
                    <a:pt x="1920" y="4273"/>
                    <a:pt x="1994" y="4367"/>
                  </a:cubicBezTo>
                  <a:cubicBezTo>
                    <a:pt x="2061" y="4457"/>
                    <a:pt x="2141" y="4548"/>
                    <a:pt x="2235" y="4648"/>
                  </a:cubicBezTo>
                  <a:cubicBezTo>
                    <a:pt x="2519" y="4919"/>
                    <a:pt x="2760" y="5113"/>
                    <a:pt x="3000" y="5266"/>
                  </a:cubicBezTo>
                  <a:lnTo>
                    <a:pt x="3017" y="5277"/>
                  </a:lnTo>
                  <a:cubicBezTo>
                    <a:pt x="3104" y="5317"/>
                    <a:pt x="3181" y="5350"/>
                    <a:pt x="3255" y="5374"/>
                  </a:cubicBezTo>
                  <a:lnTo>
                    <a:pt x="3278" y="5380"/>
                  </a:lnTo>
                  <a:cubicBezTo>
                    <a:pt x="3318" y="5387"/>
                    <a:pt x="3355" y="5394"/>
                    <a:pt x="3392" y="5397"/>
                  </a:cubicBezTo>
                  <a:lnTo>
                    <a:pt x="3408" y="5400"/>
                  </a:lnTo>
                  <a:lnTo>
                    <a:pt x="3425" y="5397"/>
                  </a:lnTo>
                  <a:cubicBezTo>
                    <a:pt x="3516" y="5391"/>
                    <a:pt x="3613" y="5377"/>
                    <a:pt x="3740" y="5346"/>
                  </a:cubicBezTo>
                  <a:cubicBezTo>
                    <a:pt x="3800" y="5330"/>
                    <a:pt x="3860" y="5306"/>
                    <a:pt x="3917" y="5283"/>
                  </a:cubicBezTo>
                  <a:lnTo>
                    <a:pt x="3950" y="5263"/>
                  </a:lnTo>
                  <a:cubicBezTo>
                    <a:pt x="3967" y="5250"/>
                    <a:pt x="3984" y="5240"/>
                    <a:pt x="3997" y="5226"/>
                  </a:cubicBezTo>
                  <a:lnTo>
                    <a:pt x="4017" y="5206"/>
                  </a:lnTo>
                  <a:cubicBezTo>
                    <a:pt x="4070" y="5146"/>
                    <a:pt x="4115" y="5090"/>
                    <a:pt x="4155" y="5036"/>
                  </a:cubicBezTo>
                  <a:lnTo>
                    <a:pt x="4168" y="5005"/>
                  </a:lnTo>
                  <a:cubicBezTo>
                    <a:pt x="4218" y="4899"/>
                    <a:pt x="4251" y="4789"/>
                    <a:pt x="4275" y="4698"/>
                  </a:cubicBezTo>
                  <a:cubicBezTo>
                    <a:pt x="4302" y="4581"/>
                    <a:pt x="4335" y="4423"/>
                    <a:pt x="4345" y="4256"/>
                  </a:cubicBezTo>
                  <a:lnTo>
                    <a:pt x="4345" y="4247"/>
                  </a:lnTo>
                  <a:lnTo>
                    <a:pt x="4345" y="4236"/>
                  </a:lnTo>
                  <a:cubicBezTo>
                    <a:pt x="4342" y="4170"/>
                    <a:pt x="4335" y="4102"/>
                    <a:pt x="4325" y="4039"/>
                  </a:cubicBezTo>
                  <a:cubicBezTo>
                    <a:pt x="4322" y="4019"/>
                    <a:pt x="4318" y="4002"/>
                    <a:pt x="4315" y="3982"/>
                  </a:cubicBezTo>
                  <a:cubicBezTo>
                    <a:pt x="4311" y="3966"/>
                    <a:pt x="4305" y="3942"/>
                    <a:pt x="4305" y="3935"/>
                  </a:cubicBezTo>
                  <a:lnTo>
                    <a:pt x="4305" y="3862"/>
                  </a:lnTo>
                  <a:cubicBezTo>
                    <a:pt x="4302" y="3815"/>
                    <a:pt x="4302" y="3768"/>
                    <a:pt x="4308" y="3715"/>
                  </a:cubicBezTo>
                  <a:lnTo>
                    <a:pt x="4311" y="3698"/>
                  </a:lnTo>
                  <a:lnTo>
                    <a:pt x="4311" y="3678"/>
                  </a:lnTo>
                  <a:cubicBezTo>
                    <a:pt x="4302" y="3494"/>
                    <a:pt x="4419" y="3310"/>
                    <a:pt x="4592" y="3243"/>
                  </a:cubicBezTo>
                  <a:cubicBezTo>
                    <a:pt x="4647" y="3221"/>
                    <a:pt x="4706" y="3209"/>
                    <a:pt x="4765" y="3209"/>
                  </a:cubicBezTo>
                  <a:cubicBezTo>
                    <a:pt x="4860" y="3209"/>
                    <a:pt x="4954" y="3239"/>
                    <a:pt x="5030" y="3296"/>
                  </a:cubicBezTo>
                  <a:lnTo>
                    <a:pt x="5091" y="3344"/>
                  </a:lnTo>
                  <a:cubicBezTo>
                    <a:pt x="5124" y="3370"/>
                    <a:pt x="5161" y="3407"/>
                    <a:pt x="5198" y="3444"/>
                  </a:cubicBezTo>
                  <a:lnTo>
                    <a:pt x="5231" y="3480"/>
                  </a:lnTo>
                  <a:cubicBezTo>
                    <a:pt x="5258" y="3508"/>
                    <a:pt x="5278" y="3551"/>
                    <a:pt x="5305" y="3601"/>
                  </a:cubicBezTo>
                  <a:cubicBezTo>
                    <a:pt x="5312" y="3615"/>
                    <a:pt x="5319" y="3630"/>
                    <a:pt x="5328" y="3645"/>
                  </a:cubicBezTo>
                  <a:lnTo>
                    <a:pt x="5328" y="3645"/>
                  </a:lnTo>
                  <a:lnTo>
                    <a:pt x="5499" y="3597"/>
                  </a:lnTo>
                  <a:lnTo>
                    <a:pt x="5499" y="3597"/>
                  </a:lnTo>
                  <a:lnTo>
                    <a:pt x="5335" y="3665"/>
                  </a:lnTo>
                  <a:lnTo>
                    <a:pt x="5342" y="3691"/>
                  </a:lnTo>
                  <a:cubicBezTo>
                    <a:pt x="5359" y="3748"/>
                    <a:pt x="5375" y="3801"/>
                    <a:pt x="5385" y="3858"/>
                  </a:cubicBezTo>
                  <a:cubicBezTo>
                    <a:pt x="5388" y="3882"/>
                    <a:pt x="5392" y="3902"/>
                    <a:pt x="5395" y="3926"/>
                  </a:cubicBezTo>
                  <a:cubicBezTo>
                    <a:pt x="5419" y="4073"/>
                    <a:pt x="5415" y="4230"/>
                    <a:pt x="5412" y="4390"/>
                  </a:cubicBezTo>
                  <a:cubicBezTo>
                    <a:pt x="5405" y="4591"/>
                    <a:pt x="5351" y="4792"/>
                    <a:pt x="5294" y="5005"/>
                  </a:cubicBezTo>
                  <a:lnTo>
                    <a:pt x="5274" y="5076"/>
                  </a:lnTo>
                  <a:cubicBezTo>
                    <a:pt x="5238" y="5220"/>
                    <a:pt x="5198" y="5360"/>
                    <a:pt x="5131" y="5481"/>
                  </a:cubicBezTo>
                  <a:cubicBezTo>
                    <a:pt x="5061" y="5607"/>
                    <a:pt x="4993" y="5725"/>
                    <a:pt x="4900" y="5828"/>
                  </a:cubicBezTo>
                  <a:lnTo>
                    <a:pt x="4873" y="5859"/>
                  </a:lnTo>
                  <a:cubicBezTo>
                    <a:pt x="4783" y="5959"/>
                    <a:pt x="4696" y="6059"/>
                    <a:pt x="4596" y="6126"/>
                  </a:cubicBezTo>
                  <a:cubicBezTo>
                    <a:pt x="4462" y="6217"/>
                    <a:pt x="4339" y="6283"/>
                    <a:pt x="4218" y="6323"/>
                  </a:cubicBezTo>
                  <a:cubicBezTo>
                    <a:pt x="4094" y="6363"/>
                    <a:pt x="3964" y="6397"/>
                    <a:pt x="3806" y="6434"/>
                  </a:cubicBezTo>
                  <a:cubicBezTo>
                    <a:pt x="3726" y="6450"/>
                    <a:pt x="3656" y="6461"/>
                    <a:pt x="3593" y="6467"/>
                  </a:cubicBezTo>
                  <a:cubicBezTo>
                    <a:pt x="3539" y="6471"/>
                    <a:pt x="3477" y="6474"/>
                    <a:pt x="3412" y="6474"/>
                  </a:cubicBezTo>
                  <a:cubicBezTo>
                    <a:pt x="3347" y="6474"/>
                    <a:pt x="3280" y="6471"/>
                    <a:pt x="3215" y="6461"/>
                  </a:cubicBezTo>
                  <a:cubicBezTo>
                    <a:pt x="3104" y="6447"/>
                    <a:pt x="2984" y="6417"/>
                    <a:pt x="2846" y="6370"/>
                  </a:cubicBezTo>
                  <a:cubicBezTo>
                    <a:pt x="2663" y="6310"/>
                    <a:pt x="2476" y="6209"/>
                    <a:pt x="2255" y="6056"/>
                  </a:cubicBezTo>
                  <a:cubicBezTo>
                    <a:pt x="2114" y="5962"/>
                    <a:pt x="1974" y="5848"/>
                    <a:pt x="1817" y="5712"/>
                  </a:cubicBezTo>
                  <a:cubicBezTo>
                    <a:pt x="1636" y="5551"/>
                    <a:pt x="1466" y="5383"/>
                    <a:pt x="1305" y="5210"/>
                  </a:cubicBezTo>
                  <a:cubicBezTo>
                    <a:pt x="1198" y="5090"/>
                    <a:pt x="1094" y="4949"/>
                    <a:pt x="984" y="4761"/>
                  </a:cubicBezTo>
                  <a:lnTo>
                    <a:pt x="964" y="4732"/>
                  </a:lnTo>
                  <a:cubicBezTo>
                    <a:pt x="890" y="4604"/>
                    <a:pt x="816" y="4488"/>
                    <a:pt x="759" y="4360"/>
                  </a:cubicBezTo>
                  <a:lnTo>
                    <a:pt x="739" y="4317"/>
                  </a:lnTo>
                  <a:cubicBezTo>
                    <a:pt x="710" y="4243"/>
                    <a:pt x="676" y="4170"/>
                    <a:pt x="646" y="4096"/>
                  </a:cubicBezTo>
                  <a:lnTo>
                    <a:pt x="616" y="4022"/>
                  </a:lnTo>
                  <a:cubicBezTo>
                    <a:pt x="549" y="3862"/>
                    <a:pt x="486" y="3708"/>
                    <a:pt x="435" y="3551"/>
                  </a:cubicBezTo>
                  <a:cubicBezTo>
                    <a:pt x="398" y="3427"/>
                    <a:pt x="362" y="3293"/>
                    <a:pt x="358" y="3173"/>
                  </a:cubicBezTo>
                  <a:cubicBezTo>
                    <a:pt x="355" y="3036"/>
                    <a:pt x="355" y="2885"/>
                    <a:pt x="369" y="2738"/>
                  </a:cubicBezTo>
                  <a:cubicBezTo>
                    <a:pt x="378" y="2637"/>
                    <a:pt x="392" y="2504"/>
                    <a:pt x="415" y="2370"/>
                  </a:cubicBezTo>
                  <a:cubicBezTo>
                    <a:pt x="452" y="2163"/>
                    <a:pt x="495" y="1989"/>
                    <a:pt x="549" y="1835"/>
                  </a:cubicBezTo>
                  <a:cubicBezTo>
                    <a:pt x="603" y="1688"/>
                    <a:pt x="683" y="1538"/>
                    <a:pt x="779" y="1380"/>
                  </a:cubicBezTo>
                  <a:cubicBezTo>
                    <a:pt x="824" y="1313"/>
                    <a:pt x="873" y="1250"/>
                    <a:pt x="934" y="1183"/>
                  </a:cubicBezTo>
                  <a:lnTo>
                    <a:pt x="967" y="1146"/>
                  </a:lnTo>
                  <a:cubicBezTo>
                    <a:pt x="1060" y="1043"/>
                    <a:pt x="1161" y="936"/>
                    <a:pt x="1272" y="856"/>
                  </a:cubicBezTo>
                  <a:lnTo>
                    <a:pt x="1312" y="825"/>
                  </a:lnTo>
                  <a:cubicBezTo>
                    <a:pt x="1386" y="765"/>
                    <a:pt x="1455" y="711"/>
                    <a:pt x="1529" y="665"/>
                  </a:cubicBezTo>
                  <a:cubicBezTo>
                    <a:pt x="1622" y="608"/>
                    <a:pt x="1727" y="544"/>
                    <a:pt x="1830" y="498"/>
                  </a:cubicBezTo>
                  <a:lnTo>
                    <a:pt x="1860" y="484"/>
                  </a:lnTo>
                  <a:cubicBezTo>
                    <a:pt x="1900" y="464"/>
                    <a:pt x="1940" y="447"/>
                    <a:pt x="1974" y="437"/>
                  </a:cubicBezTo>
                  <a:lnTo>
                    <a:pt x="2008" y="430"/>
                  </a:lnTo>
                  <a:cubicBezTo>
                    <a:pt x="2091" y="407"/>
                    <a:pt x="2171" y="384"/>
                    <a:pt x="2252" y="370"/>
                  </a:cubicBezTo>
                  <a:cubicBezTo>
                    <a:pt x="2346" y="356"/>
                    <a:pt x="2444" y="352"/>
                    <a:pt x="2545" y="352"/>
                  </a:cubicBezTo>
                  <a:close/>
                  <a:moveTo>
                    <a:pt x="2529" y="0"/>
                  </a:moveTo>
                  <a:cubicBezTo>
                    <a:pt x="2420" y="0"/>
                    <a:pt x="2309" y="5"/>
                    <a:pt x="2195" y="22"/>
                  </a:cubicBezTo>
                  <a:cubicBezTo>
                    <a:pt x="2097" y="39"/>
                    <a:pt x="2004" y="66"/>
                    <a:pt x="1914" y="89"/>
                  </a:cubicBezTo>
                  <a:lnTo>
                    <a:pt x="1880" y="99"/>
                  </a:lnTo>
                  <a:cubicBezTo>
                    <a:pt x="1817" y="116"/>
                    <a:pt x="1763" y="143"/>
                    <a:pt x="1713" y="166"/>
                  </a:cubicBezTo>
                  <a:lnTo>
                    <a:pt x="1687" y="176"/>
                  </a:lnTo>
                  <a:cubicBezTo>
                    <a:pt x="1562" y="233"/>
                    <a:pt x="1449" y="303"/>
                    <a:pt x="1341" y="367"/>
                  </a:cubicBezTo>
                  <a:cubicBezTo>
                    <a:pt x="1255" y="424"/>
                    <a:pt x="1174" y="484"/>
                    <a:pt x="1097" y="544"/>
                  </a:cubicBezTo>
                  <a:lnTo>
                    <a:pt x="1057" y="575"/>
                  </a:lnTo>
                  <a:cubicBezTo>
                    <a:pt x="927" y="675"/>
                    <a:pt x="813" y="791"/>
                    <a:pt x="706" y="909"/>
                  </a:cubicBezTo>
                  <a:lnTo>
                    <a:pt x="670" y="949"/>
                  </a:lnTo>
                  <a:cubicBezTo>
                    <a:pt x="596" y="1032"/>
                    <a:pt x="539" y="1109"/>
                    <a:pt x="486" y="1193"/>
                  </a:cubicBezTo>
                  <a:cubicBezTo>
                    <a:pt x="372" y="1367"/>
                    <a:pt x="282" y="1544"/>
                    <a:pt x="222" y="1714"/>
                  </a:cubicBezTo>
                  <a:cubicBezTo>
                    <a:pt x="157" y="1889"/>
                    <a:pt x="108" y="2083"/>
                    <a:pt x="68" y="2310"/>
                  </a:cubicBezTo>
                  <a:cubicBezTo>
                    <a:pt x="44" y="2454"/>
                    <a:pt x="27" y="2597"/>
                    <a:pt x="17" y="2705"/>
                  </a:cubicBezTo>
                  <a:cubicBezTo>
                    <a:pt x="1" y="2869"/>
                    <a:pt x="4" y="3032"/>
                    <a:pt x="7" y="3183"/>
                  </a:cubicBezTo>
                  <a:cubicBezTo>
                    <a:pt x="11" y="3347"/>
                    <a:pt x="54" y="3508"/>
                    <a:pt x="101" y="3654"/>
                  </a:cubicBezTo>
                  <a:cubicBezTo>
                    <a:pt x="154" y="3829"/>
                    <a:pt x="222" y="3996"/>
                    <a:pt x="288" y="4156"/>
                  </a:cubicBezTo>
                  <a:lnTo>
                    <a:pt x="322" y="4230"/>
                  </a:lnTo>
                  <a:cubicBezTo>
                    <a:pt x="352" y="4307"/>
                    <a:pt x="385" y="4383"/>
                    <a:pt x="418" y="4460"/>
                  </a:cubicBezTo>
                  <a:lnTo>
                    <a:pt x="438" y="4504"/>
                  </a:lnTo>
                  <a:cubicBezTo>
                    <a:pt x="506" y="4651"/>
                    <a:pt x="586" y="4785"/>
                    <a:pt x="663" y="4915"/>
                  </a:cubicBezTo>
                  <a:lnTo>
                    <a:pt x="683" y="4942"/>
                  </a:lnTo>
                  <a:cubicBezTo>
                    <a:pt x="807" y="5150"/>
                    <a:pt x="920" y="5306"/>
                    <a:pt x="1044" y="5444"/>
                  </a:cubicBezTo>
                  <a:cubicBezTo>
                    <a:pt x="1211" y="5627"/>
                    <a:pt x="1395" y="5808"/>
                    <a:pt x="1586" y="5976"/>
                  </a:cubicBezTo>
                  <a:cubicBezTo>
                    <a:pt x="1750" y="6119"/>
                    <a:pt x="1903" y="6243"/>
                    <a:pt x="2054" y="6347"/>
                  </a:cubicBezTo>
                  <a:cubicBezTo>
                    <a:pt x="2301" y="6518"/>
                    <a:pt x="2519" y="6635"/>
                    <a:pt x="2736" y="6705"/>
                  </a:cubicBezTo>
                  <a:cubicBezTo>
                    <a:pt x="2894" y="6758"/>
                    <a:pt x="3034" y="6791"/>
                    <a:pt x="3167" y="6811"/>
                  </a:cubicBezTo>
                  <a:cubicBezTo>
                    <a:pt x="3248" y="6822"/>
                    <a:pt x="3328" y="6825"/>
                    <a:pt x="3405" y="6825"/>
                  </a:cubicBezTo>
                  <a:cubicBezTo>
                    <a:pt x="3482" y="6825"/>
                    <a:pt x="3553" y="6822"/>
                    <a:pt x="3616" y="6819"/>
                  </a:cubicBezTo>
                  <a:cubicBezTo>
                    <a:pt x="3696" y="6811"/>
                    <a:pt x="3786" y="6798"/>
                    <a:pt x="3883" y="6775"/>
                  </a:cubicBezTo>
                  <a:cubicBezTo>
                    <a:pt x="4050" y="6738"/>
                    <a:pt x="4191" y="6701"/>
                    <a:pt x="4331" y="6655"/>
                  </a:cubicBezTo>
                  <a:cubicBezTo>
                    <a:pt x="4482" y="6604"/>
                    <a:pt x="4632" y="6527"/>
                    <a:pt x="4797" y="6417"/>
                  </a:cubicBezTo>
                  <a:cubicBezTo>
                    <a:pt x="4930" y="6323"/>
                    <a:pt x="5038" y="6206"/>
                    <a:pt x="5138" y="6089"/>
                  </a:cubicBezTo>
                  <a:lnTo>
                    <a:pt x="5161" y="6062"/>
                  </a:lnTo>
                  <a:cubicBezTo>
                    <a:pt x="5282" y="5932"/>
                    <a:pt x="5359" y="5788"/>
                    <a:pt x="5435" y="5651"/>
                  </a:cubicBezTo>
                  <a:cubicBezTo>
                    <a:pt x="5526" y="5494"/>
                    <a:pt x="5572" y="5326"/>
                    <a:pt x="5616" y="5166"/>
                  </a:cubicBezTo>
                  <a:lnTo>
                    <a:pt x="5636" y="5096"/>
                  </a:lnTo>
                  <a:cubicBezTo>
                    <a:pt x="5696" y="4872"/>
                    <a:pt x="5756" y="4644"/>
                    <a:pt x="5763" y="4397"/>
                  </a:cubicBezTo>
                  <a:cubicBezTo>
                    <a:pt x="5766" y="4230"/>
                    <a:pt x="5770" y="4049"/>
                    <a:pt x="5743" y="3875"/>
                  </a:cubicBezTo>
                  <a:cubicBezTo>
                    <a:pt x="5740" y="3849"/>
                    <a:pt x="5736" y="3821"/>
                    <a:pt x="5730" y="3795"/>
                  </a:cubicBezTo>
                  <a:cubicBezTo>
                    <a:pt x="5716" y="3728"/>
                    <a:pt x="5700" y="3661"/>
                    <a:pt x="5683" y="3597"/>
                  </a:cubicBezTo>
                  <a:lnTo>
                    <a:pt x="5673" y="3565"/>
                  </a:lnTo>
                  <a:cubicBezTo>
                    <a:pt x="5669" y="3548"/>
                    <a:pt x="5663" y="3520"/>
                    <a:pt x="5646" y="3491"/>
                  </a:cubicBezTo>
                  <a:cubicBezTo>
                    <a:pt x="5636" y="3474"/>
                    <a:pt x="5626" y="3457"/>
                    <a:pt x="5616" y="3437"/>
                  </a:cubicBezTo>
                  <a:cubicBezTo>
                    <a:pt x="5583" y="3374"/>
                    <a:pt x="5546" y="3300"/>
                    <a:pt x="5482" y="3236"/>
                  </a:cubicBezTo>
                  <a:lnTo>
                    <a:pt x="5452" y="3203"/>
                  </a:lnTo>
                  <a:cubicBezTo>
                    <a:pt x="5405" y="3156"/>
                    <a:pt x="5359" y="3106"/>
                    <a:pt x="5302" y="3063"/>
                  </a:cubicBezTo>
                  <a:lnTo>
                    <a:pt x="5245" y="3019"/>
                  </a:lnTo>
                  <a:cubicBezTo>
                    <a:pt x="5107" y="2913"/>
                    <a:pt x="4932" y="2857"/>
                    <a:pt x="4757" y="2857"/>
                  </a:cubicBezTo>
                  <a:cubicBezTo>
                    <a:pt x="4655" y="2857"/>
                    <a:pt x="4554" y="2876"/>
                    <a:pt x="4459" y="2915"/>
                  </a:cubicBezTo>
                  <a:cubicBezTo>
                    <a:pt x="4155" y="3039"/>
                    <a:pt x="3950" y="3350"/>
                    <a:pt x="3960" y="3675"/>
                  </a:cubicBezTo>
                  <a:cubicBezTo>
                    <a:pt x="3947" y="3748"/>
                    <a:pt x="3950" y="3815"/>
                    <a:pt x="3954" y="3875"/>
                  </a:cubicBezTo>
                  <a:lnTo>
                    <a:pt x="3954" y="3939"/>
                  </a:lnTo>
                  <a:cubicBezTo>
                    <a:pt x="3954" y="3982"/>
                    <a:pt x="3964" y="4026"/>
                    <a:pt x="3970" y="4059"/>
                  </a:cubicBezTo>
                  <a:cubicBezTo>
                    <a:pt x="3974" y="4073"/>
                    <a:pt x="3977" y="4082"/>
                    <a:pt x="3977" y="4096"/>
                  </a:cubicBezTo>
                  <a:cubicBezTo>
                    <a:pt x="3987" y="4142"/>
                    <a:pt x="3990" y="4193"/>
                    <a:pt x="3994" y="4243"/>
                  </a:cubicBezTo>
                  <a:cubicBezTo>
                    <a:pt x="3984" y="4380"/>
                    <a:pt x="3957" y="4517"/>
                    <a:pt x="3934" y="4611"/>
                  </a:cubicBezTo>
                  <a:cubicBezTo>
                    <a:pt x="3917" y="4678"/>
                    <a:pt x="3890" y="4765"/>
                    <a:pt x="3854" y="4849"/>
                  </a:cubicBezTo>
                  <a:cubicBezTo>
                    <a:pt x="3826" y="4889"/>
                    <a:pt x="3797" y="4925"/>
                    <a:pt x="3763" y="4962"/>
                  </a:cubicBezTo>
                  <a:cubicBezTo>
                    <a:pt x="3760" y="4965"/>
                    <a:pt x="3760" y="4965"/>
                    <a:pt x="3760" y="4969"/>
                  </a:cubicBezTo>
                  <a:cubicBezTo>
                    <a:pt x="3716" y="4985"/>
                    <a:pt x="3680" y="4999"/>
                    <a:pt x="3649" y="5009"/>
                  </a:cubicBezTo>
                  <a:cubicBezTo>
                    <a:pt x="3559" y="5025"/>
                    <a:pt x="3485" y="5039"/>
                    <a:pt x="3412" y="5045"/>
                  </a:cubicBezTo>
                  <a:cubicBezTo>
                    <a:pt x="3395" y="5042"/>
                    <a:pt x="3375" y="5039"/>
                    <a:pt x="3355" y="5039"/>
                  </a:cubicBezTo>
                  <a:cubicBezTo>
                    <a:pt x="3301" y="5019"/>
                    <a:pt x="3244" y="4992"/>
                    <a:pt x="3181" y="4962"/>
                  </a:cubicBezTo>
                  <a:cubicBezTo>
                    <a:pt x="2964" y="4825"/>
                    <a:pt x="2740" y="4644"/>
                    <a:pt x="2485" y="4397"/>
                  </a:cubicBezTo>
                  <a:cubicBezTo>
                    <a:pt x="2402" y="4313"/>
                    <a:pt x="2335" y="4233"/>
                    <a:pt x="2275" y="4153"/>
                  </a:cubicBezTo>
                  <a:cubicBezTo>
                    <a:pt x="2218" y="4079"/>
                    <a:pt x="2168" y="4002"/>
                    <a:pt x="2114" y="3915"/>
                  </a:cubicBezTo>
                  <a:cubicBezTo>
                    <a:pt x="2037" y="3765"/>
                    <a:pt x="1971" y="3611"/>
                    <a:pt x="1920" y="3494"/>
                  </a:cubicBezTo>
                  <a:lnTo>
                    <a:pt x="1894" y="3430"/>
                  </a:lnTo>
                  <a:cubicBezTo>
                    <a:pt x="1840" y="3310"/>
                    <a:pt x="1793" y="3196"/>
                    <a:pt x="1753" y="3079"/>
                  </a:cubicBezTo>
                  <a:cubicBezTo>
                    <a:pt x="1743" y="3029"/>
                    <a:pt x="1739" y="2979"/>
                    <a:pt x="1736" y="2946"/>
                  </a:cubicBezTo>
                  <a:cubicBezTo>
                    <a:pt x="1747" y="2722"/>
                    <a:pt x="1770" y="2527"/>
                    <a:pt x="1803" y="2370"/>
                  </a:cubicBezTo>
                  <a:cubicBezTo>
                    <a:pt x="1830" y="2287"/>
                    <a:pt x="1860" y="2206"/>
                    <a:pt x="1897" y="2129"/>
                  </a:cubicBezTo>
                  <a:cubicBezTo>
                    <a:pt x="1957" y="2035"/>
                    <a:pt x="2028" y="1946"/>
                    <a:pt x="2097" y="1865"/>
                  </a:cubicBezTo>
                  <a:cubicBezTo>
                    <a:pt x="2211" y="1759"/>
                    <a:pt x="2309" y="1678"/>
                    <a:pt x="2395" y="1625"/>
                  </a:cubicBezTo>
                  <a:cubicBezTo>
                    <a:pt x="2465" y="1584"/>
                    <a:pt x="2525" y="1558"/>
                    <a:pt x="2585" y="1538"/>
                  </a:cubicBezTo>
                  <a:cubicBezTo>
                    <a:pt x="2683" y="1521"/>
                    <a:pt x="2783" y="1518"/>
                    <a:pt x="2874" y="1518"/>
                  </a:cubicBezTo>
                  <a:lnTo>
                    <a:pt x="3091" y="1521"/>
                  </a:lnTo>
                  <a:lnTo>
                    <a:pt x="3114" y="1518"/>
                  </a:lnTo>
                  <a:cubicBezTo>
                    <a:pt x="3252" y="1501"/>
                    <a:pt x="3372" y="1450"/>
                    <a:pt x="3482" y="1367"/>
                  </a:cubicBezTo>
                  <a:cubicBezTo>
                    <a:pt x="3639" y="1246"/>
                    <a:pt x="3743" y="1063"/>
                    <a:pt x="3769" y="862"/>
                  </a:cubicBezTo>
                  <a:cubicBezTo>
                    <a:pt x="3797" y="665"/>
                    <a:pt x="3740" y="461"/>
                    <a:pt x="3619" y="303"/>
                  </a:cubicBezTo>
                  <a:cubicBezTo>
                    <a:pt x="3519" y="169"/>
                    <a:pt x="3322" y="16"/>
                    <a:pt x="3098" y="9"/>
                  </a:cubicBezTo>
                  <a:cubicBezTo>
                    <a:pt x="2984" y="6"/>
                    <a:pt x="2866" y="2"/>
                    <a:pt x="2753" y="2"/>
                  </a:cubicBezTo>
                  <a:lnTo>
                    <a:pt x="2686" y="2"/>
                  </a:lnTo>
                  <a:cubicBezTo>
                    <a:pt x="2634" y="1"/>
                    <a:pt x="2582" y="0"/>
                    <a:pt x="2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2025;p40">
            <a:extLst>
              <a:ext uri="{FF2B5EF4-FFF2-40B4-BE49-F238E27FC236}">
                <a16:creationId xmlns:a16="http://schemas.microsoft.com/office/drawing/2014/main" id="{ABD93F3A-87CD-458F-A58D-DEB10B11B106}"/>
              </a:ext>
            </a:extLst>
          </p:cNvPr>
          <p:cNvGrpSpPr/>
          <p:nvPr/>
        </p:nvGrpSpPr>
        <p:grpSpPr>
          <a:xfrm>
            <a:off x="7680360" y="1638726"/>
            <a:ext cx="845739" cy="429364"/>
            <a:chOff x="2977700" y="3322575"/>
            <a:chExt cx="833803" cy="77789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02" name="Google Shape;2026;p40">
              <a:extLst>
                <a:ext uri="{FF2B5EF4-FFF2-40B4-BE49-F238E27FC236}">
                  <a16:creationId xmlns:a16="http://schemas.microsoft.com/office/drawing/2014/main" id="{3B1B3DFA-CEC3-47E6-AA45-481698AAC57E}"/>
                </a:ext>
              </a:extLst>
            </p:cNvPr>
            <p:cNvSpPr/>
            <p:nvPr/>
          </p:nvSpPr>
          <p:spPr>
            <a:xfrm>
              <a:off x="3418111" y="3348301"/>
              <a:ext cx="162024" cy="183486"/>
            </a:xfrm>
            <a:custGeom>
              <a:avLst/>
              <a:gdLst/>
              <a:ahLst/>
              <a:cxnLst/>
              <a:rect l="l" t="t" r="r" b="b"/>
              <a:pathLst>
                <a:path w="951" h="1077" extrusionOk="0">
                  <a:moveTo>
                    <a:pt x="773" y="1"/>
                  </a:moveTo>
                  <a:cubicBezTo>
                    <a:pt x="743" y="1"/>
                    <a:pt x="713" y="7"/>
                    <a:pt x="683" y="21"/>
                  </a:cubicBezTo>
                  <a:cubicBezTo>
                    <a:pt x="660" y="30"/>
                    <a:pt x="636" y="41"/>
                    <a:pt x="613" y="54"/>
                  </a:cubicBezTo>
                  <a:cubicBezTo>
                    <a:pt x="583" y="70"/>
                    <a:pt x="552" y="97"/>
                    <a:pt x="523" y="121"/>
                  </a:cubicBezTo>
                  <a:cubicBezTo>
                    <a:pt x="503" y="141"/>
                    <a:pt x="479" y="157"/>
                    <a:pt x="459" y="177"/>
                  </a:cubicBezTo>
                  <a:cubicBezTo>
                    <a:pt x="412" y="217"/>
                    <a:pt x="372" y="257"/>
                    <a:pt x="332" y="305"/>
                  </a:cubicBezTo>
                  <a:cubicBezTo>
                    <a:pt x="292" y="351"/>
                    <a:pt x="251" y="398"/>
                    <a:pt x="225" y="452"/>
                  </a:cubicBezTo>
                  <a:cubicBezTo>
                    <a:pt x="208" y="485"/>
                    <a:pt x="191" y="518"/>
                    <a:pt x="178" y="549"/>
                  </a:cubicBezTo>
                  <a:cubicBezTo>
                    <a:pt x="125" y="652"/>
                    <a:pt x="71" y="756"/>
                    <a:pt x="24" y="859"/>
                  </a:cubicBezTo>
                  <a:cubicBezTo>
                    <a:pt x="7" y="896"/>
                    <a:pt x="1" y="930"/>
                    <a:pt x="11" y="967"/>
                  </a:cubicBezTo>
                  <a:cubicBezTo>
                    <a:pt x="21" y="1000"/>
                    <a:pt x="44" y="1030"/>
                    <a:pt x="74" y="1050"/>
                  </a:cubicBezTo>
                  <a:cubicBezTo>
                    <a:pt x="95" y="1062"/>
                    <a:pt x="120" y="1069"/>
                    <a:pt x="146" y="1069"/>
                  </a:cubicBezTo>
                  <a:cubicBezTo>
                    <a:pt x="158" y="1069"/>
                    <a:pt x="170" y="1067"/>
                    <a:pt x="182" y="1064"/>
                  </a:cubicBezTo>
                  <a:lnTo>
                    <a:pt x="191" y="1060"/>
                  </a:lnTo>
                  <a:cubicBezTo>
                    <a:pt x="214" y="1074"/>
                    <a:pt x="239" y="1077"/>
                    <a:pt x="265" y="1077"/>
                  </a:cubicBezTo>
                  <a:cubicBezTo>
                    <a:pt x="302" y="1074"/>
                    <a:pt x="332" y="1070"/>
                    <a:pt x="365" y="1050"/>
                  </a:cubicBezTo>
                  <a:cubicBezTo>
                    <a:pt x="395" y="1030"/>
                    <a:pt x="419" y="1004"/>
                    <a:pt x="442" y="973"/>
                  </a:cubicBezTo>
                  <a:cubicBezTo>
                    <a:pt x="449" y="960"/>
                    <a:pt x="455" y="950"/>
                    <a:pt x="466" y="936"/>
                  </a:cubicBezTo>
                  <a:cubicBezTo>
                    <a:pt x="475" y="920"/>
                    <a:pt x="489" y="904"/>
                    <a:pt x="503" y="887"/>
                  </a:cubicBezTo>
                  <a:cubicBezTo>
                    <a:pt x="572" y="796"/>
                    <a:pt x="646" y="703"/>
                    <a:pt x="713" y="609"/>
                  </a:cubicBezTo>
                  <a:cubicBezTo>
                    <a:pt x="747" y="558"/>
                    <a:pt x="784" y="509"/>
                    <a:pt x="820" y="462"/>
                  </a:cubicBezTo>
                  <a:cubicBezTo>
                    <a:pt x="833" y="438"/>
                    <a:pt x="850" y="418"/>
                    <a:pt x="867" y="395"/>
                  </a:cubicBezTo>
                  <a:cubicBezTo>
                    <a:pt x="873" y="382"/>
                    <a:pt x="884" y="371"/>
                    <a:pt x="890" y="358"/>
                  </a:cubicBezTo>
                  <a:cubicBezTo>
                    <a:pt x="914" y="325"/>
                    <a:pt x="927" y="288"/>
                    <a:pt x="941" y="251"/>
                  </a:cubicBezTo>
                  <a:cubicBezTo>
                    <a:pt x="947" y="234"/>
                    <a:pt x="950" y="197"/>
                    <a:pt x="950" y="184"/>
                  </a:cubicBezTo>
                  <a:cubicBezTo>
                    <a:pt x="950" y="164"/>
                    <a:pt x="947" y="144"/>
                    <a:pt x="944" y="124"/>
                  </a:cubicBezTo>
                  <a:cubicBezTo>
                    <a:pt x="930" y="64"/>
                    <a:pt x="877" y="24"/>
                    <a:pt x="820" y="7"/>
                  </a:cubicBezTo>
                  <a:cubicBezTo>
                    <a:pt x="807" y="4"/>
                    <a:pt x="790" y="1"/>
                    <a:pt x="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027;p40">
              <a:extLst>
                <a:ext uri="{FF2B5EF4-FFF2-40B4-BE49-F238E27FC236}">
                  <a16:creationId xmlns:a16="http://schemas.microsoft.com/office/drawing/2014/main" id="{71251ED1-03FC-4460-B1F2-61E7A9887B6A}"/>
                </a:ext>
              </a:extLst>
            </p:cNvPr>
            <p:cNvSpPr/>
            <p:nvPr/>
          </p:nvSpPr>
          <p:spPr>
            <a:xfrm>
              <a:off x="3012967" y="3494136"/>
              <a:ext cx="789336" cy="585212"/>
            </a:xfrm>
            <a:custGeom>
              <a:avLst/>
              <a:gdLst/>
              <a:ahLst/>
              <a:cxnLst/>
              <a:rect l="l" t="t" r="r" b="b"/>
              <a:pathLst>
                <a:path w="4633" h="3435" extrusionOk="0">
                  <a:moveTo>
                    <a:pt x="1365" y="0"/>
                  </a:moveTo>
                  <a:cubicBezTo>
                    <a:pt x="1288" y="3"/>
                    <a:pt x="1215" y="11"/>
                    <a:pt x="1141" y="23"/>
                  </a:cubicBezTo>
                  <a:cubicBezTo>
                    <a:pt x="1071" y="37"/>
                    <a:pt x="1004" y="64"/>
                    <a:pt x="937" y="94"/>
                  </a:cubicBezTo>
                  <a:lnTo>
                    <a:pt x="931" y="97"/>
                  </a:lnTo>
                  <a:cubicBezTo>
                    <a:pt x="877" y="121"/>
                    <a:pt x="834" y="137"/>
                    <a:pt x="794" y="157"/>
                  </a:cubicBezTo>
                  <a:cubicBezTo>
                    <a:pt x="686" y="214"/>
                    <a:pt x="596" y="298"/>
                    <a:pt x="526" y="375"/>
                  </a:cubicBezTo>
                  <a:cubicBezTo>
                    <a:pt x="436" y="465"/>
                    <a:pt x="369" y="552"/>
                    <a:pt x="315" y="642"/>
                  </a:cubicBezTo>
                  <a:cubicBezTo>
                    <a:pt x="309" y="656"/>
                    <a:pt x="302" y="670"/>
                    <a:pt x="292" y="682"/>
                  </a:cubicBezTo>
                  <a:lnTo>
                    <a:pt x="292" y="686"/>
                  </a:lnTo>
                  <a:cubicBezTo>
                    <a:pt x="275" y="710"/>
                    <a:pt x="258" y="736"/>
                    <a:pt x="245" y="766"/>
                  </a:cubicBezTo>
                  <a:cubicBezTo>
                    <a:pt x="238" y="780"/>
                    <a:pt x="232" y="793"/>
                    <a:pt x="225" y="806"/>
                  </a:cubicBezTo>
                  <a:cubicBezTo>
                    <a:pt x="209" y="846"/>
                    <a:pt x="195" y="873"/>
                    <a:pt x="178" y="903"/>
                  </a:cubicBezTo>
                  <a:cubicBezTo>
                    <a:pt x="144" y="971"/>
                    <a:pt x="118" y="1044"/>
                    <a:pt x="95" y="1114"/>
                  </a:cubicBezTo>
                  <a:cubicBezTo>
                    <a:pt x="88" y="1131"/>
                    <a:pt x="81" y="1147"/>
                    <a:pt x="75" y="1164"/>
                  </a:cubicBezTo>
                  <a:cubicBezTo>
                    <a:pt x="61" y="1201"/>
                    <a:pt x="48" y="1238"/>
                    <a:pt x="41" y="1275"/>
                  </a:cubicBezTo>
                  <a:cubicBezTo>
                    <a:pt x="21" y="1352"/>
                    <a:pt x="11" y="1439"/>
                    <a:pt x="8" y="1516"/>
                  </a:cubicBezTo>
                  <a:cubicBezTo>
                    <a:pt x="1" y="1565"/>
                    <a:pt x="4" y="1619"/>
                    <a:pt x="11" y="1683"/>
                  </a:cubicBezTo>
                  <a:cubicBezTo>
                    <a:pt x="18" y="1736"/>
                    <a:pt x="24" y="1786"/>
                    <a:pt x="38" y="1840"/>
                  </a:cubicBezTo>
                  <a:cubicBezTo>
                    <a:pt x="44" y="1863"/>
                    <a:pt x="51" y="1886"/>
                    <a:pt x="61" y="1910"/>
                  </a:cubicBezTo>
                  <a:lnTo>
                    <a:pt x="68" y="1923"/>
                  </a:lnTo>
                  <a:cubicBezTo>
                    <a:pt x="98" y="2007"/>
                    <a:pt x="131" y="2081"/>
                    <a:pt x="164" y="2147"/>
                  </a:cubicBezTo>
                  <a:cubicBezTo>
                    <a:pt x="181" y="2178"/>
                    <a:pt x="198" y="2211"/>
                    <a:pt x="215" y="2241"/>
                  </a:cubicBezTo>
                  <a:cubicBezTo>
                    <a:pt x="225" y="2258"/>
                    <a:pt x="235" y="2275"/>
                    <a:pt x="241" y="2288"/>
                  </a:cubicBezTo>
                  <a:cubicBezTo>
                    <a:pt x="258" y="2315"/>
                    <a:pt x="272" y="2345"/>
                    <a:pt x="285" y="2368"/>
                  </a:cubicBezTo>
                  <a:cubicBezTo>
                    <a:pt x="295" y="2388"/>
                    <a:pt x="305" y="2411"/>
                    <a:pt x="319" y="2431"/>
                  </a:cubicBezTo>
                  <a:cubicBezTo>
                    <a:pt x="376" y="2539"/>
                    <a:pt x="453" y="2643"/>
                    <a:pt x="546" y="2736"/>
                  </a:cubicBezTo>
                  <a:cubicBezTo>
                    <a:pt x="576" y="2769"/>
                    <a:pt x="610" y="2800"/>
                    <a:pt x="640" y="2823"/>
                  </a:cubicBezTo>
                  <a:lnTo>
                    <a:pt x="656" y="2840"/>
                  </a:lnTo>
                  <a:cubicBezTo>
                    <a:pt x="723" y="2897"/>
                    <a:pt x="786" y="2944"/>
                    <a:pt x="851" y="2984"/>
                  </a:cubicBezTo>
                  <a:cubicBezTo>
                    <a:pt x="921" y="3024"/>
                    <a:pt x="998" y="3061"/>
                    <a:pt x="1064" y="3094"/>
                  </a:cubicBezTo>
                  <a:lnTo>
                    <a:pt x="1084" y="3104"/>
                  </a:lnTo>
                  <a:lnTo>
                    <a:pt x="1098" y="3110"/>
                  </a:lnTo>
                  <a:cubicBezTo>
                    <a:pt x="1118" y="3121"/>
                    <a:pt x="1138" y="3131"/>
                    <a:pt x="1155" y="3141"/>
                  </a:cubicBezTo>
                  <a:cubicBezTo>
                    <a:pt x="1282" y="3204"/>
                    <a:pt x="1413" y="3254"/>
                    <a:pt x="1539" y="3298"/>
                  </a:cubicBezTo>
                  <a:lnTo>
                    <a:pt x="1566" y="3308"/>
                  </a:lnTo>
                  <a:cubicBezTo>
                    <a:pt x="1606" y="3325"/>
                    <a:pt x="1649" y="3342"/>
                    <a:pt x="1697" y="3351"/>
                  </a:cubicBezTo>
                  <a:cubicBezTo>
                    <a:pt x="1763" y="3365"/>
                    <a:pt x="1830" y="3379"/>
                    <a:pt x="1877" y="3385"/>
                  </a:cubicBezTo>
                  <a:cubicBezTo>
                    <a:pt x="1974" y="3402"/>
                    <a:pt x="2047" y="3415"/>
                    <a:pt x="2121" y="3422"/>
                  </a:cubicBezTo>
                  <a:cubicBezTo>
                    <a:pt x="2178" y="3428"/>
                    <a:pt x="2238" y="3432"/>
                    <a:pt x="2285" y="3432"/>
                  </a:cubicBezTo>
                  <a:lnTo>
                    <a:pt x="2295" y="3432"/>
                  </a:lnTo>
                  <a:cubicBezTo>
                    <a:pt x="2352" y="3435"/>
                    <a:pt x="2396" y="3435"/>
                    <a:pt x="2439" y="3435"/>
                  </a:cubicBezTo>
                  <a:cubicBezTo>
                    <a:pt x="2516" y="3435"/>
                    <a:pt x="2586" y="3432"/>
                    <a:pt x="2653" y="3425"/>
                  </a:cubicBezTo>
                  <a:cubicBezTo>
                    <a:pt x="2747" y="3419"/>
                    <a:pt x="2820" y="3405"/>
                    <a:pt x="2887" y="3388"/>
                  </a:cubicBezTo>
                  <a:cubicBezTo>
                    <a:pt x="2944" y="3371"/>
                    <a:pt x="2998" y="3355"/>
                    <a:pt x="3048" y="3345"/>
                  </a:cubicBezTo>
                  <a:cubicBezTo>
                    <a:pt x="3148" y="3322"/>
                    <a:pt x="3248" y="3294"/>
                    <a:pt x="3372" y="3261"/>
                  </a:cubicBezTo>
                  <a:cubicBezTo>
                    <a:pt x="3520" y="3221"/>
                    <a:pt x="3626" y="3178"/>
                    <a:pt x="3727" y="3127"/>
                  </a:cubicBezTo>
                  <a:cubicBezTo>
                    <a:pt x="3787" y="3094"/>
                    <a:pt x="3841" y="3047"/>
                    <a:pt x="3890" y="3001"/>
                  </a:cubicBezTo>
                  <a:lnTo>
                    <a:pt x="3897" y="2993"/>
                  </a:lnTo>
                  <a:lnTo>
                    <a:pt x="3917" y="2977"/>
                  </a:lnTo>
                  <a:cubicBezTo>
                    <a:pt x="3944" y="2953"/>
                    <a:pt x="3974" y="2927"/>
                    <a:pt x="4001" y="2897"/>
                  </a:cubicBezTo>
                  <a:cubicBezTo>
                    <a:pt x="4041" y="2850"/>
                    <a:pt x="4077" y="2800"/>
                    <a:pt x="4111" y="2749"/>
                  </a:cubicBezTo>
                  <a:lnTo>
                    <a:pt x="4134" y="2716"/>
                  </a:lnTo>
                  <a:cubicBezTo>
                    <a:pt x="4165" y="2679"/>
                    <a:pt x="4195" y="2632"/>
                    <a:pt x="4228" y="2589"/>
                  </a:cubicBezTo>
                  <a:cubicBezTo>
                    <a:pt x="4245" y="2562"/>
                    <a:pt x="4262" y="2536"/>
                    <a:pt x="4278" y="2512"/>
                  </a:cubicBezTo>
                  <a:lnTo>
                    <a:pt x="4278" y="2508"/>
                  </a:lnTo>
                  <a:lnTo>
                    <a:pt x="4282" y="2502"/>
                  </a:lnTo>
                  <a:cubicBezTo>
                    <a:pt x="4295" y="2485"/>
                    <a:pt x="4305" y="2465"/>
                    <a:pt x="4318" y="2448"/>
                  </a:cubicBezTo>
                  <a:cubicBezTo>
                    <a:pt x="4329" y="2428"/>
                    <a:pt x="4342" y="2411"/>
                    <a:pt x="4352" y="2395"/>
                  </a:cubicBezTo>
                  <a:lnTo>
                    <a:pt x="4355" y="2391"/>
                  </a:lnTo>
                  <a:cubicBezTo>
                    <a:pt x="4372" y="2365"/>
                    <a:pt x="4389" y="2338"/>
                    <a:pt x="4406" y="2311"/>
                  </a:cubicBezTo>
                  <a:cubicBezTo>
                    <a:pt x="4435" y="2261"/>
                    <a:pt x="4466" y="2211"/>
                    <a:pt x="4486" y="2158"/>
                  </a:cubicBezTo>
                  <a:lnTo>
                    <a:pt x="4496" y="2134"/>
                  </a:lnTo>
                  <a:cubicBezTo>
                    <a:pt x="4523" y="2074"/>
                    <a:pt x="4549" y="2014"/>
                    <a:pt x="4566" y="1954"/>
                  </a:cubicBezTo>
                  <a:cubicBezTo>
                    <a:pt x="4583" y="1900"/>
                    <a:pt x="4596" y="1840"/>
                    <a:pt x="4603" y="1780"/>
                  </a:cubicBezTo>
                  <a:cubicBezTo>
                    <a:pt x="4616" y="1696"/>
                    <a:pt x="4623" y="1616"/>
                    <a:pt x="4630" y="1532"/>
                  </a:cubicBezTo>
                  <a:cubicBezTo>
                    <a:pt x="4630" y="1508"/>
                    <a:pt x="4630" y="1482"/>
                    <a:pt x="4633" y="1452"/>
                  </a:cubicBezTo>
                  <a:cubicBezTo>
                    <a:pt x="4633" y="1405"/>
                    <a:pt x="4626" y="1361"/>
                    <a:pt x="4619" y="1315"/>
                  </a:cubicBezTo>
                  <a:lnTo>
                    <a:pt x="4619" y="1304"/>
                  </a:lnTo>
                  <a:cubicBezTo>
                    <a:pt x="4610" y="1252"/>
                    <a:pt x="4593" y="1198"/>
                    <a:pt x="4576" y="1141"/>
                  </a:cubicBezTo>
                  <a:cubicBezTo>
                    <a:pt x="4573" y="1127"/>
                    <a:pt x="4566" y="1111"/>
                    <a:pt x="4563" y="1097"/>
                  </a:cubicBezTo>
                  <a:lnTo>
                    <a:pt x="4559" y="1084"/>
                  </a:lnTo>
                  <a:cubicBezTo>
                    <a:pt x="4549" y="1054"/>
                    <a:pt x="4539" y="1017"/>
                    <a:pt x="4526" y="980"/>
                  </a:cubicBezTo>
                  <a:cubicBezTo>
                    <a:pt x="4496" y="894"/>
                    <a:pt x="4459" y="823"/>
                    <a:pt x="4406" y="753"/>
                  </a:cubicBezTo>
                  <a:cubicBezTo>
                    <a:pt x="4366" y="699"/>
                    <a:pt x="4325" y="650"/>
                    <a:pt x="4282" y="596"/>
                  </a:cubicBezTo>
                  <a:lnTo>
                    <a:pt x="4278" y="593"/>
                  </a:lnTo>
                  <a:lnTo>
                    <a:pt x="4262" y="569"/>
                  </a:lnTo>
                  <a:cubicBezTo>
                    <a:pt x="4218" y="519"/>
                    <a:pt x="4171" y="475"/>
                    <a:pt x="4105" y="432"/>
                  </a:cubicBezTo>
                  <a:cubicBezTo>
                    <a:pt x="4057" y="398"/>
                    <a:pt x="4008" y="375"/>
                    <a:pt x="3954" y="352"/>
                  </a:cubicBezTo>
                  <a:cubicBezTo>
                    <a:pt x="3941" y="345"/>
                    <a:pt x="3927" y="338"/>
                    <a:pt x="3914" y="335"/>
                  </a:cubicBezTo>
                  <a:cubicBezTo>
                    <a:pt x="3821" y="292"/>
                    <a:pt x="3743" y="264"/>
                    <a:pt x="3666" y="248"/>
                  </a:cubicBezTo>
                  <a:cubicBezTo>
                    <a:pt x="3613" y="238"/>
                    <a:pt x="3560" y="231"/>
                    <a:pt x="3489" y="224"/>
                  </a:cubicBezTo>
                  <a:lnTo>
                    <a:pt x="3475" y="224"/>
                  </a:lnTo>
                  <a:cubicBezTo>
                    <a:pt x="3442" y="221"/>
                    <a:pt x="3409" y="218"/>
                    <a:pt x="3375" y="218"/>
                  </a:cubicBezTo>
                  <a:lnTo>
                    <a:pt x="3365" y="214"/>
                  </a:lnTo>
                  <a:cubicBezTo>
                    <a:pt x="3295" y="214"/>
                    <a:pt x="3222" y="224"/>
                    <a:pt x="3168" y="231"/>
                  </a:cubicBezTo>
                  <a:cubicBezTo>
                    <a:pt x="3145" y="231"/>
                    <a:pt x="3121" y="235"/>
                    <a:pt x="3105" y="235"/>
                  </a:cubicBezTo>
                  <a:cubicBezTo>
                    <a:pt x="3071" y="238"/>
                    <a:pt x="3038" y="244"/>
                    <a:pt x="3007" y="248"/>
                  </a:cubicBezTo>
                  <a:cubicBezTo>
                    <a:pt x="2991" y="251"/>
                    <a:pt x="2978" y="251"/>
                    <a:pt x="2964" y="255"/>
                  </a:cubicBezTo>
                  <a:lnTo>
                    <a:pt x="2978" y="255"/>
                  </a:lnTo>
                  <a:cubicBezTo>
                    <a:pt x="2930" y="261"/>
                    <a:pt x="2890" y="268"/>
                    <a:pt x="2853" y="278"/>
                  </a:cubicBezTo>
                  <a:cubicBezTo>
                    <a:pt x="2830" y="284"/>
                    <a:pt x="2804" y="288"/>
                    <a:pt x="2783" y="295"/>
                  </a:cubicBezTo>
                  <a:cubicBezTo>
                    <a:pt x="2763" y="298"/>
                    <a:pt x="2747" y="301"/>
                    <a:pt x="2727" y="304"/>
                  </a:cubicBezTo>
                  <a:cubicBezTo>
                    <a:pt x="2703" y="312"/>
                    <a:pt x="2683" y="318"/>
                    <a:pt x="2660" y="321"/>
                  </a:cubicBezTo>
                  <a:lnTo>
                    <a:pt x="2649" y="324"/>
                  </a:lnTo>
                  <a:cubicBezTo>
                    <a:pt x="2603" y="338"/>
                    <a:pt x="2552" y="352"/>
                    <a:pt x="2499" y="361"/>
                  </a:cubicBezTo>
                  <a:cubicBezTo>
                    <a:pt x="2486" y="361"/>
                    <a:pt x="2469" y="361"/>
                    <a:pt x="2456" y="365"/>
                  </a:cubicBezTo>
                  <a:lnTo>
                    <a:pt x="2412" y="365"/>
                  </a:lnTo>
                  <a:cubicBezTo>
                    <a:pt x="2385" y="369"/>
                    <a:pt x="2359" y="372"/>
                    <a:pt x="2336" y="375"/>
                  </a:cubicBezTo>
                  <a:lnTo>
                    <a:pt x="2316" y="361"/>
                  </a:lnTo>
                  <a:lnTo>
                    <a:pt x="2312" y="358"/>
                  </a:lnTo>
                  <a:lnTo>
                    <a:pt x="2305" y="355"/>
                  </a:lnTo>
                  <a:cubicBezTo>
                    <a:pt x="2265" y="324"/>
                    <a:pt x="2222" y="295"/>
                    <a:pt x="2178" y="268"/>
                  </a:cubicBezTo>
                  <a:cubicBezTo>
                    <a:pt x="2145" y="244"/>
                    <a:pt x="2108" y="228"/>
                    <a:pt x="2075" y="214"/>
                  </a:cubicBezTo>
                  <a:lnTo>
                    <a:pt x="2071" y="211"/>
                  </a:lnTo>
                  <a:lnTo>
                    <a:pt x="2068" y="211"/>
                  </a:lnTo>
                  <a:cubicBezTo>
                    <a:pt x="2024" y="191"/>
                    <a:pt x="1978" y="171"/>
                    <a:pt x="1941" y="157"/>
                  </a:cubicBezTo>
                  <a:cubicBezTo>
                    <a:pt x="1917" y="144"/>
                    <a:pt x="1894" y="134"/>
                    <a:pt x="1874" y="124"/>
                  </a:cubicBezTo>
                  <a:cubicBezTo>
                    <a:pt x="1847" y="114"/>
                    <a:pt x="1824" y="101"/>
                    <a:pt x="1797" y="91"/>
                  </a:cubicBezTo>
                  <a:lnTo>
                    <a:pt x="1780" y="84"/>
                  </a:lnTo>
                  <a:cubicBezTo>
                    <a:pt x="1754" y="71"/>
                    <a:pt x="1717" y="54"/>
                    <a:pt x="1683" y="44"/>
                  </a:cubicBezTo>
                  <a:cubicBezTo>
                    <a:pt x="1653" y="34"/>
                    <a:pt x="1626" y="27"/>
                    <a:pt x="1593" y="20"/>
                  </a:cubicBezTo>
                  <a:cubicBezTo>
                    <a:pt x="1523" y="7"/>
                    <a:pt x="1456" y="0"/>
                    <a:pt x="1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028;p40">
              <a:extLst>
                <a:ext uri="{FF2B5EF4-FFF2-40B4-BE49-F238E27FC236}">
                  <a16:creationId xmlns:a16="http://schemas.microsoft.com/office/drawing/2014/main" id="{444E00CF-C2DF-43E4-A7F7-D4DDEACDADED}"/>
                </a:ext>
              </a:extLst>
            </p:cNvPr>
            <p:cNvSpPr/>
            <p:nvPr/>
          </p:nvSpPr>
          <p:spPr>
            <a:xfrm>
              <a:off x="3005130" y="3491921"/>
              <a:ext cx="763610" cy="586405"/>
            </a:xfrm>
            <a:custGeom>
              <a:avLst/>
              <a:gdLst/>
              <a:ahLst/>
              <a:cxnLst/>
              <a:rect l="l" t="t" r="r" b="b"/>
              <a:pathLst>
                <a:path w="4482" h="3442" extrusionOk="0">
                  <a:moveTo>
                    <a:pt x="886" y="0"/>
                  </a:moveTo>
                  <a:cubicBezTo>
                    <a:pt x="857" y="7"/>
                    <a:pt x="816" y="24"/>
                    <a:pt x="800" y="53"/>
                  </a:cubicBezTo>
                  <a:cubicBezTo>
                    <a:pt x="736" y="164"/>
                    <a:pt x="676" y="274"/>
                    <a:pt x="619" y="388"/>
                  </a:cubicBezTo>
                  <a:lnTo>
                    <a:pt x="609" y="374"/>
                  </a:lnTo>
                  <a:cubicBezTo>
                    <a:pt x="568" y="325"/>
                    <a:pt x="505" y="288"/>
                    <a:pt x="438" y="281"/>
                  </a:cubicBezTo>
                  <a:cubicBezTo>
                    <a:pt x="430" y="280"/>
                    <a:pt x="421" y="280"/>
                    <a:pt x="413" y="280"/>
                  </a:cubicBezTo>
                  <a:cubicBezTo>
                    <a:pt x="325" y="280"/>
                    <a:pt x="242" y="328"/>
                    <a:pt x="190" y="398"/>
                  </a:cubicBezTo>
                  <a:cubicBezTo>
                    <a:pt x="147" y="458"/>
                    <a:pt x="134" y="522"/>
                    <a:pt x="117" y="592"/>
                  </a:cubicBezTo>
                  <a:cubicBezTo>
                    <a:pt x="107" y="646"/>
                    <a:pt x="97" y="699"/>
                    <a:pt x="87" y="752"/>
                  </a:cubicBezTo>
                  <a:cubicBezTo>
                    <a:pt x="70" y="859"/>
                    <a:pt x="50" y="967"/>
                    <a:pt x="30" y="1073"/>
                  </a:cubicBezTo>
                  <a:cubicBezTo>
                    <a:pt x="0" y="1204"/>
                    <a:pt x="14" y="1338"/>
                    <a:pt x="23" y="1472"/>
                  </a:cubicBezTo>
                  <a:cubicBezTo>
                    <a:pt x="27" y="1521"/>
                    <a:pt x="40" y="1572"/>
                    <a:pt x="50" y="1622"/>
                  </a:cubicBezTo>
                  <a:cubicBezTo>
                    <a:pt x="64" y="1675"/>
                    <a:pt x="77" y="1726"/>
                    <a:pt x="94" y="1776"/>
                  </a:cubicBezTo>
                  <a:cubicBezTo>
                    <a:pt x="117" y="1833"/>
                    <a:pt x="137" y="1893"/>
                    <a:pt x="161" y="1953"/>
                  </a:cubicBezTo>
                  <a:cubicBezTo>
                    <a:pt x="210" y="2087"/>
                    <a:pt x="278" y="2214"/>
                    <a:pt x="355" y="2338"/>
                  </a:cubicBezTo>
                  <a:cubicBezTo>
                    <a:pt x="388" y="2388"/>
                    <a:pt x="422" y="2441"/>
                    <a:pt x="462" y="2489"/>
                  </a:cubicBezTo>
                  <a:cubicBezTo>
                    <a:pt x="499" y="2532"/>
                    <a:pt x="539" y="2572"/>
                    <a:pt x="579" y="2615"/>
                  </a:cubicBezTo>
                  <a:cubicBezTo>
                    <a:pt x="639" y="2676"/>
                    <a:pt x="702" y="2736"/>
                    <a:pt x="766" y="2796"/>
                  </a:cubicBezTo>
                  <a:cubicBezTo>
                    <a:pt x="809" y="2836"/>
                    <a:pt x="860" y="2866"/>
                    <a:pt x="910" y="2896"/>
                  </a:cubicBezTo>
                  <a:cubicBezTo>
                    <a:pt x="1030" y="2966"/>
                    <a:pt x="1154" y="3030"/>
                    <a:pt x="1274" y="3094"/>
                  </a:cubicBezTo>
                  <a:cubicBezTo>
                    <a:pt x="1331" y="3123"/>
                    <a:pt x="1385" y="3154"/>
                    <a:pt x="1442" y="3174"/>
                  </a:cubicBezTo>
                  <a:cubicBezTo>
                    <a:pt x="1502" y="3201"/>
                    <a:pt x="1559" y="3224"/>
                    <a:pt x="1619" y="3247"/>
                  </a:cubicBezTo>
                  <a:cubicBezTo>
                    <a:pt x="1675" y="3267"/>
                    <a:pt x="1729" y="3291"/>
                    <a:pt x="1783" y="3311"/>
                  </a:cubicBezTo>
                  <a:cubicBezTo>
                    <a:pt x="1843" y="3331"/>
                    <a:pt x="1903" y="3347"/>
                    <a:pt x="1967" y="3364"/>
                  </a:cubicBezTo>
                  <a:cubicBezTo>
                    <a:pt x="2101" y="3398"/>
                    <a:pt x="2237" y="3424"/>
                    <a:pt x="2374" y="3438"/>
                  </a:cubicBezTo>
                  <a:cubicBezTo>
                    <a:pt x="2398" y="3441"/>
                    <a:pt x="2422" y="3442"/>
                    <a:pt x="2445" y="3442"/>
                  </a:cubicBezTo>
                  <a:cubicBezTo>
                    <a:pt x="2550" y="3442"/>
                    <a:pt x="2652" y="3421"/>
                    <a:pt x="2759" y="3418"/>
                  </a:cubicBezTo>
                  <a:cubicBezTo>
                    <a:pt x="2813" y="3415"/>
                    <a:pt x="2870" y="3415"/>
                    <a:pt x="2923" y="3408"/>
                  </a:cubicBezTo>
                  <a:cubicBezTo>
                    <a:pt x="2976" y="3401"/>
                    <a:pt x="3027" y="3384"/>
                    <a:pt x="3080" y="3372"/>
                  </a:cubicBezTo>
                  <a:cubicBezTo>
                    <a:pt x="3194" y="3341"/>
                    <a:pt x="3308" y="3307"/>
                    <a:pt x="3418" y="3264"/>
                  </a:cubicBezTo>
                  <a:cubicBezTo>
                    <a:pt x="3441" y="3258"/>
                    <a:pt x="3461" y="3247"/>
                    <a:pt x="3481" y="3234"/>
                  </a:cubicBezTo>
                  <a:cubicBezTo>
                    <a:pt x="3518" y="3214"/>
                    <a:pt x="3555" y="3191"/>
                    <a:pt x="3592" y="3167"/>
                  </a:cubicBezTo>
                  <a:cubicBezTo>
                    <a:pt x="3639" y="3140"/>
                    <a:pt x="3686" y="3111"/>
                    <a:pt x="3732" y="3083"/>
                  </a:cubicBezTo>
                  <a:cubicBezTo>
                    <a:pt x="3769" y="3060"/>
                    <a:pt x="3806" y="3037"/>
                    <a:pt x="3839" y="3010"/>
                  </a:cubicBezTo>
                  <a:cubicBezTo>
                    <a:pt x="3876" y="2983"/>
                    <a:pt x="3910" y="2953"/>
                    <a:pt x="3943" y="2923"/>
                  </a:cubicBezTo>
                  <a:cubicBezTo>
                    <a:pt x="3980" y="2890"/>
                    <a:pt x="4017" y="2859"/>
                    <a:pt x="4050" y="2830"/>
                  </a:cubicBezTo>
                  <a:cubicBezTo>
                    <a:pt x="4087" y="2799"/>
                    <a:pt x="4120" y="2770"/>
                    <a:pt x="4154" y="2739"/>
                  </a:cubicBezTo>
                  <a:cubicBezTo>
                    <a:pt x="4191" y="2705"/>
                    <a:pt x="4224" y="2665"/>
                    <a:pt x="4257" y="2629"/>
                  </a:cubicBezTo>
                  <a:cubicBezTo>
                    <a:pt x="4291" y="2592"/>
                    <a:pt x="4324" y="2558"/>
                    <a:pt x="4355" y="2518"/>
                  </a:cubicBezTo>
                  <a:cubicBezTo>
                    <a:pt x="4381" y="2481"/>
                    <a:pt x="4404" y="2444"/>
                    <a:pt x="4424" y="2408"/>
                  </a:cubicBezTo>
                  <a:cubicBezTo>
                    <a:pt x="4435" y="2384"/>
                    <a:pt x="4448" y="2364"/>
                    <a:pt x="4458" y="2341"/>
                  </a:cubicBezTo>
                  <a:cubicBezTo>
                    <a:pt x="4472" y="2318"/>
                    <a:pt x="4481" y="2294"/>
                    <a:pt x="4481" y="2268"/>
                  </a:cubicBezTo>
                  <a:cubicBezTo>
                    <a:pt x="4478" y="2244"/>
                    <a:pt x="4461" y="2224"/>
                    <a:pt x="4438" y="2217"/>
                  </a:cubicBezTo>
                  <a:cubicBezTo>
                    <a:pt x="4430" y="2214"/>
                    <a:pt x="4422" y="2213"/>
                    <a:pt x="4415" y="2213"/>
                  </a:cubicBezTo>
                  <a:cubicBezTo>
                    <a:pt x="4401" y="2213"/>
                    <a:pt x="4388" y="2217"/>
                    <a:pt x="4375" y="2224"/>
                  </a:cubicBezTo>
                  <a:cubicBezTo>
                    <a:pt x="4364" y="2231"/>
                    <a:pt x="4355" y="2248"/>
                    <a:pt x="4344" y="2257"/>
                  </a:cubicBezTo>
                  <a:cubicBezTo>
                    <a:pt x="4334" y="2271"/>
                    <a:pt x="4328" y="2281"/>
                    <a:pt x="4318" y="2294"/>
                  </a:cubicBezTo>
                  <a:cubicBezTo>
                    <a:pt x="4288" y="2321"/>
                    <a:pt x="4257" y="2344"/>
                    <a:pt x="4224" y="2364"/>
                  </a:cubicBezTo>
                  <a:cubicBezTo>
                    <a:pt x="4188" y="2384"/>
                    <a:pt x="4151" y="2398"/>
                    <a:pt x="4117" y="2415"/>
                  </a:cubicBezTo>
                  <a:cubicBezTo>
                    <a:pt x="4097" y="2421"/>
                    <a:pt x="4080" y="2428"/>
                    <a:pt x="4063" y="2438"/>
                  </a:cubicBezTo>
                  <a:cubicBezTo>
                    <a:pt x="4040" y="2448"/>
                    <a:pt x="4017" y="2461"/>
                    <a:pt x="3997" y="2475"/>
                  </a:cubicBezTo>
                  <a:cubicBezTo>
                    <a:pt x="3973" y="2485"/>
                    <a:pt x="3950" y="2495"/>
                    <a:pt x="3927" y="2505"/>
                  </a:cubicBezTo>
                  <a:cubicBezTo>
                    <a:pt x="3903" y="2515"/>
                    <a:pt x="3879" y="2525"/>
                    <a:pt x="3856" y="2532"/>
                  </a:cubicBezTo>
                  <a:cubicBezTo>
                    <a:pt x="3830" y="2538"/>
                    <a:pt x="3799" y="2545"/>
                    <a:pt x="3773" y="2549"/>
                  </a:cubicBezTo>
                  <a:cubicBezTo>
                    <a:pt x="3736" y="2558"/>
                    <a:pt x="3702" y="2565"/>
                    <a:pt x="3669" y="2575"/>
                  </a:cubicBezTo>
                  <a:cubicBezTo>
                    <a:pt x="3612" y="2592"/>
                    <a:pt x="3555" y="2595"/>
                    <a:pt x="3495" y="2599"/>
                  </a:cubicBezTo>
                  <a:cubicBezTo>
                    <a:pt x="3354" y="2599"/>
                    <a:pt x="3214" y="2582"/>
                    <a:pt x="3074" y="2569"/>
                  </a:cubicBezTo>
                  <a:cubicBezTo>
                    <a:pt x="2993" y="2565"/>
                    <a:pt x="2910" y="2555"/>
                    <a:pt x="2829" y="2545"/>
                  </a:cubicBezTo>
                  <a:cubicBezTo>
                    <a:pt x="2756" y="2535"/>
                    <a:pt x="2686" y="2521"/>
                    <a:pt x="2615" y="2505"/>
                  </a:cubicBezTo>
                  <a:cubicBezTo>
                    <a:pt x="2462" y="2461"/>
                    <a:pt x="2308" y="2415"/>
                    <a:pt x="2161" y="2351"/>
                  </a:cubicBezTo>
                  <a:cubicBezTo>
                    <a:pt x="2013" y="2284"/>
                    <a:pt x="1870" y="2214"/>
                    <a:pt x="1726" y="2140"/>
                  </a:cubicBezTo>
                  <a:cubicBezTo>
                    <a:pt x="1635" y="2083"/>
                    <a:pt x="1542" y="2027"/>
                    <a:pt x="1459" y="1963"/>
                  </a:cubicBezTo>
                  <a:cubicBezTo>
                    <a:pt x="1371" y="1896"/>
                    <a:pt x="1288" y="1826"/>
                    <a:pt x="1207" y="1753"/>
                  </a:cubicBezTo>
                  <a:cubicBezTo>
                    <a:pt x="1158" y="1699"/>
                    <a:pt x="1110" y="1649"/>
                    <a:pt x="1067" y="1592"/>
                  </a:cubicBezTo>
                  <a:cubicBezTo>
                    <a:pt x="1027" y="1541"/>
                    <a:pt x="993" y="1488"/>
                    <a:pt x="960" y="1438"/>
                  </a:cubicBezTo>
                  <a:cubicBezTo>
                    <a:pt x="930" y="1381"/>
                    <a:pt x="903" y="1328"/>
                    <a:pt x="883" y="1268"/>
                  </a:cubicBezTo>
                  <a:cubicBezTo>
                    <a:pt x="853" y="1164"/>
                    <a:pt x="832" y="1057"/>
                    <a:pt x="829" y="947"/>
                  </a:cubicBezTo>
                  <a:lnTo>
                    <a:pt x="829" y="779"/>
                  </a:lnTo>
                  <a:cubicBezTo>
                    <a:pt x="832" y="723"/>
                    <a:pt x="843" y="663"/>
                    <a:pt x="857" y="606"/>
                  </a:cubicBezTo>
                  <a:cubicBezTo>
                    <a:pt x="886" y="492"/>
                    <a:pt x="930" y="385"/>
                    <a:pt x="983" y="277"/>
                  </a:cubicBezTo>
                  <a:cubicBezTo>
                    <a:pt x="993" y="257"/>
                    <a:pt x="1007" y="237"/>
                    <a:pt x="1017" y="217"/>
                  </a:cubicBezTo>
                  <a:cubicBezTo>
                    <a:pt x="1037" y="184"/>
                    <a:pt x="1050" y="154"/>
                    <a:pt x="1044" y="114"/>
                  </a:cubicBezTo>
                  <a:cubicBezTo>
                    <a:pt x="1037" y="81"/>
                    <a:pt x="1017" y="47"/>
                    <a:pt x="990" y="27"/>
                  </a:cubicBezTo>
                  <a:cubicBezTo>
                    <a:pt x="967" y="7"/>
                    <a:pt x="937" y="0"/>
                    <a:pt x="9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029;p40">
              <a:extLst>
                <a:ext uri="{FF2B5EF4-FFF2-40B4-BE49-F238E27FC236}">
                  <a16:creationId xmlns:a16="http://schemas.microsoft.com/office/drawing/2014/main" id="{FB113C6D-83B9-4BD2-B029-373ADC566F51}"/>
                </a:ext>
              </a:extLst>
            </p:cNvPr>
            <p:cNvSpPr/>
            <p:nvPr/>
          </p:nvSpPr>
          <p:spPr>
            <a:xfrm>
              <a:off x="3565824" y="3597208"/>
              <a:ext cx="96431" cy="94724"/>
            </a:xfrm>
            <a:custGeom>
              <a:avLst/>
              <a:gdLst/>
              <a:ahLst/>
              <a:cxnLst/>
              <a:rect l="l" t="t" r="r" b="b"/>
              <a:pathLst>
                <a:path w="566" h="556" extrusionOk="0">
                  <a:moveTo>
                    <a:pt x="311" y="0"/>
                  </a:moveTo>
                  <a:cubicBezTo>
                    <a:pt x="287" y="0"/>
                    <a:pt x="264" y="4"/>
                    <a:pt x="241" y="4"/>
                  </a:cubicBezTo>
                  <a:cubicBezTo>
                    <a:pt x="194" y="11"/>
                    <a:pt x="150" y="31"/>
                    <a:pt x="110" y="61"/>
                  </a:cubicBezTo>
                  <a:cubicBezTo>
                    <a:pt x="54" y="105"/>
                    <a:pt x="14" y="175"/>
                    <a:pt x="6" y="248"/>
                  </a:cubicBezTo>
                  <a:cubicBezTo>
                    <a:pt x="0" y="321"/>
                    <a:pt x="20" y="395"/>
                    <a:pt x="63" y="452"/>
                  </a:cubicBezTo>
                  <a:cubicBezTo>
                    <a:pt x="107" y="506"/>
                    <a:pt x="184" y="556"/>
                    <a:pt x="254" y="556"/>
                  </a:cubicBezTo>
                  <a:cubicBezTo>
                    <a:pt x="278" y="556"/>
                    <a:pt x="301" y="553"/>
                    <a:pt x="324" y="553"/>
                  </a:cubicBezTo>
                  <a:cubicBezTo>
                    <a:pt x="375" y="546"/>
                    <a:pt x="418" y="526"/>
                    <a:pt x="455" y="496"/>
                  </a:cubicBezTo>
                  <a:cubicBezTo>
                    <a:pt x="511" y="452"/>
                    <a:pt x="551" y="382"/>
                    <a:pt x="559" y="309"/>
                  </a:cubicBezTo>
                  <a:cubicBezTo>
                    <a:pt x="565" y="235"/>
                    <a:pt x="545" y="161"/>
                    <a:pt x="502" y="105"/>
                  </a:cubicBezTo>
                  <a:cubicBezTo>
                    <a:pt x="458" y="51"/>
                    <a:pt x="381" y="0"/>
                    <a:pt x="3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030;p40">
              <a:extLst>
                <a:ext uri="{FF2B5EF4-FFF2-40B4-BE49-F238E27FC236}">
                  <a16:creationId xmlns:a16="http://schemas.microsoft.com/office/drawing/2014/main" id="{88C62DCD-97B6-41AA-A089-B627F3B102FD}"/>
                </a:ext>
              </a:extLst>
            </p:cNvPr>
            <p:cNvSpPr/>
            <p:nvPr/>
          </p:nvSpPr>
          <p:spPr>
            <a:xfrm>
              <a:off x="3537372" y="3715273"/>
              <a:ext cx="170372" cy="270714"/>
            </a:xfrm>
            <a:custGeom>
              <a:avLst/>
              <a:gdLst/>
              <a:ahLst/>
              <a:cxnLst/>
              <a:rect l="l" t="t" r="r" b="b"/>
              <a:pathLst>
                <a:path w="1000" h="1589" extrusionOk="0">
                  <a:moveTo>
                    <a:pt x="799" y="0"/>
                  </a:moveTo>
                  <a:cubicBezTo>
                    <a:pt x="779" y="0"/>
                    <a:pt x="759" y="3"/>
                    <a:pt x="739" y="10"/>
                  </a:cubicBezTo>
                  <a:cubicBezTo>
                    <a:pt x="702" y="27"/>
                    <a:pt x="672" y="57"/>
                    <a:pt x="658" y="94"/>
                  </a:cubicBezTo>
                  <a:cubicBezTo>
                    <a:pt x="642" y="134"/>
                    <a:pt x="645" y="174"/>
                    <a:pt x="662" y="210"/>
                  </a:cubicBezTo>
                  <a:cubicBezTo>
                    <a:pt x="669" y="230"/>
                    <a:pt x="675" y="247"/>
                    <a:pt x="682" y="267"/>
                  </a:cubicBezTo>
                  <a:cubicBezTo>
                    <a:pt x="686" y="284"/>
                    <a:pt x="686" y="298"/>
                    <a:pt x="689" y="315"/>
                  </a:cubicBezTo>
                  <a:cubicBezTo>
                    <a:pt x="686" y="385"/>
                    <a:pt x="675" y="458"/>
                    <a:pt x="662" y="528"/>
                  </a:cubicBezTo>
                  <a:cubicBezTo>
                    <a:pt x="642" y="596"/>
                    <a:pt x="622" y="659"/>
                    <a:pt x="598" y="726"/>
                  </a:cubicBezTo>
                  <a:cubicBezTo>
                    <a:pt x="575" y="789"/>
                    <a:pt x="548" y="849"/>
                    <a:pt x="515" y="906"/>
                  </a:cubicBezTo>
                  <a:cubicBezTo>
                    <a:pt x="485" y="960"/>
                    <a:pt x="451" y="1013"/>
                    <a:pt x="411" y="1060"/>
                  </a:cubicBezTo>
                  <a:cubicBezTo>
                    <a:pt x="368" y="1104"/>
                    <a:pt x="328" y="1144"/>
                    <a:pt x="284" y="1187"/>
                  </a:cubicBezTo>
                  <a:cubicBezTo>
                    <a:pt x="247" y="1224"/>
                    <a:pt x="207" y="1261"/>
                    <a:pt x="164" y="1291"/>
                  </a:cubicBezTo>
                  <a:cubicBezTo>
                    <a:pt x="147" y="1304"/>
                    <a:pt x="127" y="1318"/>
                    <a:pt x="110" y="1331"/>
                  </a:cubicBezTo>
                  <a:cubicBezTo>
                    <a:pt x="87" y="1345"/>
                    <a:pt x="67" y="1365"/>
                    <a:pt x="50" y="1385"/>
                  </a:cubicBezTo>
                  <a:cubicBezTo>
                    <a:pt x="20" y="1411"/>
                    <a:pt x="0" y="1448"/>
                    <a:pt x="6" y="1491"/>
                  </a:cubicBezTo>
                  <a:cubicBezTo>
                    <a:pt x="16" y="1542"/>
                    <a:pt x="56" y="1582"/>
                    <a:pt x="110" y="1589"/>
                  </a:cubicBezTo>
                  <a:cubicBezTo>
                    <a:pt x="141" y="1589"/>
                    <a:pt x="170" y="1589"/>
                    <a:pt x="204" y="1575"/>
                  </a:cubicBezTo>
                  <a:cubicBezTo>
                    <a:pt x="214" y="1572"/>
                    <a:pt x="224" y="1568"/>
                    <a:pt x="234" y="1562"/>
                  </a:cubicBezTo>
                  <a:cubicBezTo>
                    <a:pt x="257" y="1552"/>
                    <a:pt x="281" y="1542"/>
                    <a:pt x="304" y="1528"/>
                  </a:cubicBezTo>
                  <a:cubicBezTo>
                    <a:pt x="364" y="1495"/>
                    <a:pt x="417" y="1455"/>
                    <a:pt x="471" y="1414"/>
                  </a:cubicBezTo>
                  <a:cubicBezTo>
                    <a:pt x="511" y="1385"/>
                    <a:pt x="548" y="1354"/>
                    <a:pt x="588" y="1324"/>
                  </a:cubicBezTo>
                  <a:cubicBezTo>
                    <a:pt x="638" y="1284"/>
                    <a:pt x="682" y="1241"/>
                    <a:pt x="722" y="1190"/>
                  </a:cubicBezTo>
                  <a:cubicBezTo>
                    <a:pt x="759" y="1147"/>
                    <a:pt x="789" y="1104"/>
                    <a:pt x="816" y="1057"/>
                  </a:cubicBezTo>
                  <a:cubicBezTo>
                    <a:pt x="852" y="993"/>
                    <a:pt x="883" y="933"/>
                    <a:pt x="906" y="863"/>
                  </a:cubicBezTo>
                  <a:cubicBezTo>
                    <a:pt x="946" y="743"/>
                    <a:pt x="983" y="616"/>
                    <a:pt x="993" y="488"/>
                  </a:cubicBezTo>
                  <a:cubicBezTo>
                    <a:pt x="999" y="425"/>
                    <a:pt x="996" y="361"/>
                    <a:pt x="993" y="301"/>
                  </a:cubicBezTo>
                  <a:cubicBezTo>
                    <a:pt x="993" y="281"/>
                    <a:pt x="990" y="264"/>
                    <a:pt x="990" y="247"/>
                  </a:cubicBezTo>
                  <a:cubicBezTo>
                    <a:pt x="983" y="221"/>
                    <a:pt x="973" y="194"/>
                    <a:pt x="966" y="167"/>
                  </a:cubicBezTo>
                  <a:cubicBezTo>
                    <a:pt x="956" y="141"/>
                    <a:pt x="946" y="114"/>
                    <a:pt x="936" y="90"/>
                  </a:cubicBezTo>
                  <a:cubicBezTo>
                    <a:pt x="916" y="34"/>
                    <a:pt x="856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031;p40">
              <a:extLst>
                <a:ext uri="{FF2B5EF4-FFF2-40B4-BE49-F238E27FC236}">
                  <a16:creationId xmlns:a16="http://schemas.microsoft.com/office/drawing/2014/main" id="{C7A9A7E5-84A4-4547-B578-2DCAD6563C6E}"/>
                </a:ext>
              </a:extLst>
            </p:cNvPr>
            <p:cNvSpPr/>
            <p:nvPr/>
          </p:nvSpPr>
          <p:spPr>
            <a:xfrm>
              <a:off x="2977700" y="3322575"/>
              <a:ext cx="833803" cy="777898"/>
            </a:xfrm>
            <a:custGeom>
              <a:avLst/>
              <a:gdLst/>
              <a:ahLst/>
              <a:cxnLst/>
              <a:rect l="l" t="t" r="r" b="b"/>
              <a:pathLst>
                <a:path w="4894" h="4566" extrusionOk="0">
                  <a:moveTo>
                    <a:pt x="3385" y="245"/>
                  </a:moveTo>
                  <a:cubicBezTo>
                    <a:pt x="3385" y="252"/>
                    <a:pt x="3381" y="261"/>
                    <a:pt x="3381" y="268"/>
                  </a:cubicBezTo>
                  <a:cubicBezTo>
                    <a:pt x="3372" y="305"/>
                    <a:pt x="3361" y="342"/>
                    <a:pt x="3348" y="375"/>
                  </a:cubicBezTo>
                  <a:cubicBezTo>
                    <a:pt x="3337" y="409"/>
                    <a:pt x="3324" y="442"/>
                    <a:pt x="3308" y="473"/>
                  </a:cubicBezTo>
                  <a:lnTo>
                    <a:pt x="3308" y="473"/>
                  </a:lnTo>
                  <a:cubicBezTo>
                    <a:pt x="3308" y="473"/>
                    <a:pt x="3308" y="473"/>
                    <a:pt x="3308" y="473"/>
                  </a:cubicBezTo>
                  <a:lnTo>
                    <a:pt x="3308" y="473"/>
                  </a:lnTo>
                  <a:lnTo>
                    <a:pt x="3298" y="493"/>
                  </a:lnTo>
                  <a:cubicBezTo>
                    <a:pt x="3301" y="486"/>
                    <a:pt x="3305" y="479"/>
                    <a:pt x="3308" y="473"/>
                  </a:cubicBezTo>
                  <a:lnTo>
                    <a:pt x="3308" y="473"/>
                  </a:lnTo>
                  <a:cubicBezTo>
                    <a:pt x="3295" y="502"/>
                    <a:pt x="3279" y="534"/>
                    <a:pt x="3266" y="563"/>
                  </a:cubicBezTo>
                  <a:lnTo>
                    <a:pt x="3266" y="563"/>
                  </a:lnTo>
                  <a:cubicBezTo>
                    <a:pt x="3260" y="575"/>
                    <a:pt x="3254" y="584"/>
                    <a:pt x="3251" y="593"/>
                  </a:cubicBezTo>
                  <a:cubicBezTo>
                    <a:pt x="3205" y="689"/>
                    <a:pt x="3145" y="777"/>
                    <a:pt x="3077" y="860"/>
                  </a:cubicBezTo>
                  <a:cubicBezTo>
                    <a:pt x="3027" y="917"/>
                    <a:pt x="2977" y="977"/>
                    <a:pt x="2920" y="1027"/>
                  </a:cubicBezTo>
                  <a:cubicBezTo>
                    <a:pt x="2887" y="1058"/>
                    <a:pt x="2853" y="1084"/>
                    <a:pt x="2820" y="1111"/>
                  </a:cubicBezTo>
                  <a:cubicBezTo>
                    <a:pt x="2790" y="1135"/>
                    <a:pt x="2763" y="1155"/>
                    <a:pt x="2733" y="1178"/>
                  </a:cubicBezTo>
                  <a:cubicBezTo>
                    <a:pt x="2716" y="1185"/>
                    <a:pt x="2703" y="1195"/>
                    <a:pt x="2686" y="1205"/>
                  </a:cubicBezTo>
                  <a:cubicBezTo>
                    <a:pt x="2689" y="1191"/>
                    <a:pt x="2689" y="1178"/>
                    <a:pt x="2693" y="1164"/>
                  </a:cubicBezTo>
                  <a:cubicBezTo>
                    <a:pt x="2706" y="1101"/>
                    <a:pt x="2723" y="1038"/>
                    <a:pt x="2739" y="970"/>
                  </a:cubicBezTo>
                  <a:cubicBezTo>
                    <a:pt x="2756" y="904"/>
                    <a:pt x="2773" y="837"/>
                    <a:pt x="2799" y="774"/>
                  </a:cubicBezTo>
                  <a:cubicBezTo>
                    <a:pt x="2820" y="737"/>
                    <a:pt x="2840" y="700"/>
                    <a:pt x="2864" y="666"/>
                  </a:cubicBezTo>
                  <a:cubicBezTo>
                    <a:pt x="2890" y="629"/>
                    <a:pt x="2920" y="596"/>
                    <a:pt x="2947" y="562"/>
                  </a:cubicBezTo>
                  <a:cubicBezTo>
                    <a:pt x="2960" y="546"/>
                    <a:pt x="2977" y="529"/>
                    <a:pt x="2990" y="513"/>
                  </a:cubicBezTo>
                  <a:cubicBezTo>
                    <a:pt x="3011" y="493"/>
                    <a:pt x="3031" y="473"/>
                    <a:pt x="3051" y="456"/>
                  </a:cubicBezTo>
                  <a:cubicBezTo>
                    <a:pt x="3088" y="422"/>
                    <a:pt x="3128" y="392"/>
                    <a:pt x="3168" y="359"/>
                  </a:cubicBezTo>
                  <a:cubicBezTo>
                    <a:pt x="3231" y="318"/>
                    <a:pt x="3295" y="278"/>
                    <a:pt x="3365" y="248"/>
                  </a:cubicBezTo>
                  <a:lnTo>
                    <a:pt x="3385" y="245"/>
                  </a:lnTo>
                  <a:close/>
                  <a:moveTo>
                    <a:pt x="1583" y="1102"/>
                  </a:moveTo>
                  <a:cubicBezTo>
                    <a:pt x="1679" y="1102"/>
                    <a:pt x="1774" y="1109"/>
                    <a:pt x="1867" y="1124"/>
                  </a:cubicBezTo>
                  <a:cubicBezTo>
                    <a:pt x="1947" y="1141"/>
                    <a:pt x="2024" y="1161"/>
                    <a:pt x="2097" y="1185"/>
                  </a:cubicBezTo>
                  <a:cubicBezTo>
                    <a:pt x="2177" y="1211"/>
                    <a:pt x="2254" y="1242"/>
                    <a:pt x="2328" y="1275"/>
                  </a:cubicBezTo>
                  <a:cubicBezTo>
                    <a:pt x="2365" y="1295"/>
                    <a:pt x="2402" y="1315"/>
                    <a:pt x="2438" y="1339"/>
                  </a:cubicBezTo>
                  <a:cubicBezTo>
                    <a:pt x="2442" y="1376"/>
                    <a:pt x="2445" y="1412"/>
                    <a:pt x="2466" y="1445"/>
                  </a:cubicBezTo>
                  <a:cubicBezTo>
                    <a:pt x="2492" y="1492"/>
                    <a:pt x="2535" y="1522"/>
                    <a:pt x="2589" y="1529"/>
                  </a:cubicBezTo>
                  <a:cubicBezTo>
                    <a:pt x="2592" y="1529"/>
                    <a:pt x="2595" y="1530"/>
                    <a:pt x="2598" y="1530"/>
                  </a:cubicBezTo>
                  <a:cubicBezTo>
                    <a:pt x="2616" y="1530"/>
                    <a:pt x="2635" y="1522"/>
                    <a:pt x="2653" y="1522"/>
                  </a:cubicBezTo>
                  <a:cubicBezTo>
                    <a:pt x="2693" y="1516"/>
                    <a:pt x="2730" y="1502"/>
                    <a:pt x="2767" y="1489"/>
                  </a:cubicBezTo>
                  <a:cubicBezTo>
                    <a:pt x="2803" y="1476"/>
                    <a:pt x="2844" y="1462"/>
                    <a:pt x="2884" y="1452"/>
                  </a:cubicBezTo>
                  <a:cubicBezTo>
                    <a:pt x="2900" y="1449"/>
                    <a:pt x="2917" y="1442"/>
                    <a:pt x="2937" y="1439"/>
                  </a:cubicBezTo>
                  <a:cubicBezTo>
                    <a:pt x="2957" y="1432"/>
                    <a:pt x="2977" y="1425"/>
                    <a:pt x="2997" y="1416"/>
                  </a:cubicBezTo>
                  <a:lnTo>
                    <a:pt x="3011" y="1412"/>
                  </a:lnTo>
                  <a:cubicBezTo>
                    <a:pt x="3054" y="1396"/>
                    <a:pt x="3100" y="1385"/>
                    <a:pt x="3148" y="1379"/>
                  </a:cubicBezTo>
                  <a:cubicBezTo>
                    <a:pt x="3171" y="1376"/>
                    <a:pt x="3194" y="1368"/>
                    <a:pt x="3214" y="1365"/>
                  </a:cubicBezTo>
                  <a:cubicBezTo>
                    <a:pt x="3238" y="1362"/>
                    <a:pt x="3258" y="1362"/>
                    <a:pt x="3281" y="1359"/>
                  </a:cubicBezTo>
                  <a:cubicBezTo>
                    <a:pt x="3295" y="1358"/>
                    <a:pt x="3309" y="1358"/>
                    <a:pt x="3323" y="1358"/>
                  </a:cubicBezTo>
                  <a:cubicBezTo>
                    <a:pt x="3382" y="1358"/>
                    <a:pt x="3439" y="1363"/>
                    <a:pt x="3499" y="1365"/>
                  </a:cubicBezTo>
                  <a:cubicBezTo>
                    <a:pt x="3566" y="1368"/>
                    <a:pt x="3636" y="1372"/>
                    <a:pt x="3702" y="1385"/>
                  </a:cubicBezTo>
                  <a:cubicBezTo>
                    <a:pt x="3780" y="1399"/>
                    <a:pt x="3853" y="1422"/>
                    <a:pt x="3923" y="1445"/>
                  </a:cubicBezTo>
                  <a:cubicBezTo>
                    <a:pt x="3994" y="1472"/>
                    <a:pt x="4060" y="1502"/>
                    <a:pt x="4128" y="1532"/>
                  </a:cubicBezTo>
                  <a:cubicBezTo>
                    <a:pt x="4181" y="1559"/>
                    <a:pt x="4235" y="1589"/>
                    <a:pt x="4281" y="1626"/>
                  </a:cubicBezTo>
                  <a:cubicBezTo>
                    <a:pt x="4329" y="1669"/>
                    <a:pt x="4369" y="1720"/>
                    <a:pt x="4409" y="1770"/>
                  </a:cubicBezTo>
                  <a:cubicBezTo>
                    <a:pt x="4432" y="1797"/>
                    <a:pt x="4455" y="1827"/>
                    <a:pt x="4479" y="1857"/>
                  </a:cubicBezTo>
                  <a:cubicBezTo>
                    <a:pt x="4495" y="1877"/>
                    <a:pt x="4512" y="1901"/>
                    <a:pt x="4529" y="1921"/>
                  </a:cubicBezTo>
                  <a:cubicBezTo>
                    <a:pt x="4545" y="1950"/>
                    <a:pt x="4562" y="1978"/>
                    <a:pt x="4576" y="2007"/>
                  </a:cubicBezTo>
                  <a:cubicBezTo>
                    <a:pt x="4605" y="2111"/>
                    <a:pt x="4626" y="2218"/>
                    <a:pt x="4639" y="2325"/>
                  </a:cubicBezTo>
                  <a:cubicBezTo>
                    <a:pt x="4646" y="2395"/>
                    <a:pt x="4650" y="2462"/>
                    <a:pt x="4656" y="2529"/>
                  </a:cubicBezTo>
                  <a:cubicBezTo>
                    <a:pt x="4659" y="2616"/>
                    <a:pt x="4670" y="2703"/>
                    <a:pt x="4656" y="2790"/>
                  </a:cubicBezTo>
                  <a:cubicBezTo>
                    <a:pt x="4650" y="2833"/>
                    <a:pt x="4639" y="2873"/>
                    <a:pt x="4630" y="2917"/>
                  </a:cubicBezTo>
                  <a:cubicBezTo>
                    <a:pt x="4616" y="2970"/>
                    <a:pt x="4602" y="3027"/>
                    <a:pt x="4585" y="3084"/>
                  </a:cubicBezTo>
                  <a:cubicBezTo>
                    <a:pt x="4569" y="3134"/>
                    <a:pt x="4552" y="3188"/>
                    <a:pt x="4532" y="3242"/>
                  </a:cubicBezTo>
                  <a:cubicBezTo>
                    <a:pt x="4519" y="3271"/>
                    <a:pt x="4509" y="3302"/>
                    <a:pt x="4495" y="3332"/>
                  </a:cubicBezTo>
                  <a:cubicBezTo>
                    <a:pt x="4489" y="3345"/>
                    <a:pt x="4482" y="3362"/>
                    <a:pt x="4475" y="3375"/>
                  </a:cubicBezTo>
                  <a:cubicBezTo>
                    <a:pt x="4449" y="3426"/>
                    <a:pt x="4418" y="3472"/>
                    <a:pt x="4389" y="3519"/>
                  </a:cubicBezTo>
                  <a:cubicBezTo>
                    <a:pt x="4372" y="3546"/>
                    <a:pt x="4355" y="3569"/>
                    <a:pt x="4338" y="3593"/>
                  </a:cubicBezTo>
                  <a:cubicBezTo>
                    <a:pt x="4321" y="3613"/>
                    <a:pt x="4308" y="3633"/>
                    <a:pt x="4292" y="3650"/>
                  </a:cubicBezTo>
                  <a:cubicBezTo>
                    <a:pt x="4248" y="3699"/>
                    <a:pt x="4201" y="3747"/>
                    <a:pt x="4151" y="3790"/>
                  </a:cubicBezTo>
                  <a:cubicBezTo>
                    <a:pt x="4097" y="3837"/>
                    <a:pt x="4040" y="3880"/>
                    <a:pt x="3983" y="3924"/>
                  </a:cubicBezTo>
                  <a:cubicBezTo>
                    <a:pt x="3827" y="4028"/>
                    <a:pt x="3662" y="4111"/>
                    <a:pt x="3489" y="4178"/>
                  </a:cubicBezTo>
                  <a:cubicBezTo>
                    <a:pt x="3389" y="4208"/>
                    <a:pt x="3281" y="4221"/>
                    <a:pt x="3178" y="4241"/>
                  </a:cubicBezTo>
                  <a:cubicBezTo>
                    <a:pt x="3121" y="4252"/>
                    <a:pt x="3064" y="4261"/>
                    <a:pt x="3007" y="4272"/>
                  </a:cubicBezTo>
                  <a:cubicBezTo>
                    <a:pt x="2944" y="4281"/>
                    <a:pt x="2880" y="4295"/>
                    <a:pt x="2816" y="4301"/>
                  </a:cubicBezTo>
                  <a:cubicBezTo>
                    <a:pt x="2801" y="4303"/>
                    <a:pt x="2786" y="4303"/>
                    <a:pt x="2772" y="4303"/>
                  </a:cubicBezTo>
                  <a:cubicBezTo>
                    <a:pt x="2737" y="4303"/>
                    <a:pt x="2702" y="4300"/>
                    <a:pt x="2669" y="4298"/>
                  </a:cubicBezTo>
                  <a:cubicBezTo>
                    <a:pt x="2629" y="4298"/>
                    <a:pt x="2589" y="4298"/>
                    <a:pt x="2549" y="4295"/>
                  </a:cubicBezTo>
                  <a:cubicBezTo>
                    <a:pt x="2509" y="4292"/>
                    <a:pt x="2466" y="4288"/>
                    <a:pt x="2422" y="4281"/>
                  </a:cubicBezTo>
                  <a:cubicBezTo>
                    <a:pt x="2385" y="4275"/>
                    <a:pt x="2345" y="4272"/>
                    <a:pt x="2308" y="4265"/>
                  </a:cubicBezTo>
                  <a:cubicBezTo>
                    <a:pt x="2282" y="4258"/>
                    <a:pt x="2258" y="4255"/>
                    <a:pt x="2234" y="4248"/>
                  </a:cubicBezTo>
                  <a:cubicBezTo>
                    <a:pt x="2201" y="4245"/>
                    <a:pt x="2171" y="4235"/>
                    <a:pt x="2141" y="4225"/>
                  </a:cubicBezTo>
                  <a:cubicBezTo>
                    <a:pt x="2081" y="4211"/>
                    <a:pt x="2021" y="4188"/>
                    <a:pt x="1961" y="4168"/>
                  </a:cubicBezTo>
                  <a:cubicBezTo>
                    <a:pt x="1904" y="4145"/>
                    <a:pt x="1847" y="4125"/>
                    <a:pt x="1790" y="4101"/>
                  </a:cubicBezTo>
                  <a:cubicBezTo>
                    <a:pt x="1723" y="4077"/>
                    <a:pt x="1656" y="4051"/>
                    <a:pt x="1592" y="4020"/>
                  </a:cubicBezTo>
                  <a:cubicBezTo>
                    <a:pt x="1566" y="4011"/>
                    <a:pt x="1542" y="3997"/>
                    <a:pt x="1519" y="3984"/>
                  </a:cubicBezTo>
                  <a:cubicBezTo>
                    <a:pt x="1482" y="3964"/>
                    <a:pt x="1449" y="3944"/>
                    <a:pt x="1415" y="3927"/>
                  </a:cubicBezTo>
                  <a:cubicBezTo>
                    <a:pt x="1351" y="3890"/>
                    <a:pt x="1288" y="3853"/>
                    <a:pt x="1228" y="3813"/>
                  </a:cubicBezTo>
                  <a:cubicBezTo>
                    <a:pt x="1158" y="3770"/>
                    <a:pt x="1087" y="3723"/>
                    <a:pt x="1021" y="3676"/>
                  </a:cubicBezTo>
                  <a:cubicBezTo>
                    <a:pt x="987" y="3653"/>
                    <a:pt x="953" y="3629"/>
                    <a:pt x="920" y="3606"/>
                  </a:cubicBezTo>
                  <a:cubicBezTo>
                    <a:pt x="900" y="3589"/>
                    <a:pt x="880" y="3572"/>
                    <a:pt x="860" y="3552"/>
                  </a:cubicBezTo>
                  <a:cubicBezTo>
                    <a:pt x="820" y="3519"/>
                    <a:pt x="783" y="3483"/>
                    <a:pt x="746" y="3446"/>
                  </a:cubicBezTo>
                  <a:cubicBezTo>
                    <a:pt x="726" y="3422"/>
                    <a:pt x="706" y="3398"/>
                    <a:pt x="686" y="3375"/>
                  </a:cubicBezTo>
                  <a:cubicBezTo>
                    <a:pt x="672" y="3358"/>
                    <a:pt x="663" y="3342"/>
                    <a:pt x="649" y="3328"/>
                  </a:cubicBezTo>
                  <a:cubicBezTo>
                    <a:pt x="626" y="3292"/>
                    <a:pt x="606" y="3255"/>
                    <a:pt x="583" y="3218"/>
                  </a:cubicBezTo>
                  <a:cubicBezTo>
                    <a:pt x="559" y="3178"/>
                    <a:pt x="536" y="3134"/>
                    <a:pt x="512" y="3091"/>
                  </a:cubicBezTo>
                  <a:cubicBezTo>
                    <a:pt x="492" y="3048"/>
                    <a:pt x="469" y="3004"/>
                    <a:pt x="448" y="2957"/>
                  </a:cubicBezTo>
                  <a:cubicBezTo>
                    <a:pt x="432" y="2921"/>
                    <a:pt x="419" y="2887"/>
                    <a:pt x="402" y="2850"/>
                  </a:cubicBezTo>
                  <a:cubicBezTo>
                    <a:pt x="391" y="2810"/>
                    <a:pt x="379" y="2770"/>
                    <a:pt x="368" y="2730"/>
                  </a:cubicBezTo>
                  <a:cubicBezTo>
                    <a:pt x="359" y="2690"/>
                    <a:pt x="348" y="2649"/>
                    <a:pt x="342" y="2609"/>
                  </a:cubicBezTo>
                  <a:cubicBezTo>
                    <a:pt x="342" y="2532"/>
                    <a:pt x="348" y="2455"/>
                    <a:pt x="355" y="2375"/>
                  </a:cubicBezTo>
                  <a:cubicBezTo>
                    <a:pt x="365" y="2291"/>
                    <a:pt x="375" y="2208"/>
                    <a:pt x="388" y="2121"/>
                  </a:cubicBezTo>
                  <a:cubicBezTo>
                    <a:pt x="402" y="2058"/>
                    <a:pt x="419" y="1994"/>
                    <a:pt x="442" y="1930"/>
                  </a:cubicBezTo>
                  <a:cubicBezTo>
                    <a:pt x="465" y="1864"/>
                    <a:pt x="492" y="1800"/>
                    <a:pt x="519" y="1737"/>
                  </a:cubicBezTo>
                  <a:cubicBezTo>
                    <a:pt x="539" y="1700"/>
                    <a:pt x="559" y="1663"/>
                    <a:pt x="583" y="1626"/>
                  </a:cubicBezTo>
                  <a:cubicBezTo>
                    <a:pt x="606" y="1589"/>
                    <a:pt x="632" y="1556"/>
                    <a:pt x="660" y="1526"/>
                  </a:cubicBezTo>
                  <a:cubicBezTo>
                    <a:pt x="692" y="1489"/>
                    <a:pt x="726" y="1452"/>
                    <a:pt x="760" y="1419"/>
                  </a:cubicBezTo>
                  <a:cubicBezTo>
                    <a:pt x="797" y="1385"/>
                    <a:pt x="833" y="1352"/>
                    <a:pt x="873" y="1322"/>
                  </a:cubicBezTo>
                  <a:cubicBezTo>
                    <a:pt x="957" y="1271"/>
                    <a:pt x="1044" y="1228"/>
                    <a:pt x="1138" y="1191"/>
                  </a:cubicBezTo>
                  <a:cubicBezTo>
                    <a:pt x="1188" y="1175"/>
                    <a:pt x="1241" y="1155"/>
                    <a:pt x="1298" y="1141"/>
                  </a:cubicBezTo>
                  <a:cubicBezTo>
                    <a:pt x="1362" y="1124"/>
                    <a:pt x="1422" y="1111"/>
                    <a:pt x="1489" y="1104"/>
                  </a:cubicBezTo>
                  <a:cubicBezTo>
                    <a:pt x="1520" y="1103"/>
                    <a:pt x="1552" y="1102"/>
                    <a:pt x="1583" y="1102"/>
                  </a:cubicBezTo>
                  <a:close/>
                  <a:moveTo>
                    <a:pt x="3412" y="1"/>
                  </a:moveTo>
                  <a:cubicBezTo>
                    <a:pt x="3398" y="1"/>
                    <a:pt x="3381" y="1"/>
                    <a:pt x="3369" y="4"/>
                  </a:cubicBezTo>
                  <a:cubicBezTo>
                    <a:pt x="3328" y="11"/>
                    <a:pt x="3288" y="24"/>
                    <a:pt x="3251" y="41"/>
                  </a:cubicBezTo>
                  <a:cubicBezTo>
                    <a:pt x="3201" y="61"/>
                    <a:pt x="3154" y="87"/>
                    <a:pt x="3108" y="115"/>
                  </a:cubicBezTo>
                  <a:cubicBezTo>
                    <a:pt x="3054" y="148"/>
                    <a:pt x="2997" y="184"/>
                    <a:pt x="2947" y="225"/>
                  </a:cubicBezTo>
                  <a:cubicBezTo>
                    <a:pt x="2907" y="261"/>
                    <a:pt x="2864" y="295"/>
                    <a:pt x="2827" y="332"/>
                  </a:cubicBezTo>
                  <a:cubicBezTo>
                    <a:pt x="2783" y="379"/>
                    <a:pt x="2743" y="425"/>
                    <a:pt x="2703" y="473"/>
                  </a:cubicBezTo>
                  <a:cubicBezTo>
                    <a:pt x="2669" y="513"/>
                    <a:pt x="2636" y="556"/>
                    <a:pt x="2609" y="599"/>
                  </a:cubicBezTo>
                  <a:cubicBezTo>
                    <a:pt x="2579" y="656"/>
                    <a:pt x="2552" y="713"/>
                    <a:pt x="2532" y="774"/>
                  </a:cubicBezTo>
                  <a:cubicBezTo>
                    <a:pt x="2515" y="827"/>
                    <a:pt x="2502" y="880"/>
                    <a:pt x="2489" y="934"/>
                  </a:cubicBezTo>
                  <a:cubicBezTo>
                    <a:pt x="2478" y="984"/>
                    <a:pt x="2466" y="1038"/>
                    <a:pt x="2452" y="1087"/>
                  </a:cubicBezTo>
                  <a:cubicBezTo>
                    <a:pt x="2445" y="1121"/>
                    <a:pt x="2442" y="1155"/>
                    <a:pt x="2438" y="1188"/>
                  </a:cubicBezTo>
                  <a:cubicBezTo>
                    <a:pt x="2435" y="1198"/>
                    <a:pt x="2435" y="1208"/>
                    <a:pt x="2435" y="1218"/>
                  </a:cubicBezTo>
                  <a:lnTo>
                    <a:pt x="2435" y="1215"/>
                  </a:lnTo>
                  <a:cubicBezTo>
                    <a:pt x="2392" y="1185"/>
                    <a:pt x="2345" y="1158"/>
                    <a:pt x="2298" y="1135"/>
                  </a:cubicBezTo>
                  <a:cubicBezTo>
                    <a:pt x="2197" y="1081"/>
                    <a:pt x="2094" y="1027"/>
                    <a:pt x="1987" y="987"/>
                  </a:cubicBezTo>
                  <a:cubicBezTo>
                    <a:pt x="1876" y="944"/>
                    <a:pt x="1760" y="917"/>
                    <a:pt x="1643" y="897"/>
                  </a:cubicBezTo>
                  <a:cubicBezTo>
                    <a:pt x="1586" y="887"/>
                    <a:pt x="1529" y="880"/>
                    <a:pt x="1472" y="877"/>
                  </a:cubicBezTo>
                  <a:cubicBezTo>
                    <a:pt x="1460" y="877"/>
                    <a:pt x="1447" y="876"/>
                    <a:pt x="1435" y="876"/>
                  </a:cubicBezTo>
                  <a:cubicBezTo>
                    <a:pt x="1381" y="876"/>
                    <a:pt x="1326" y="882"/>
                    <a:pt x="1271" y="887"/>
                  </a:cubicBezTo>
                  <a:cubicBezTo>
                    <a:pt x="1161" y="900"/>
                    <a:pt x="1054" y="924"/>
                    <a:pt x="947" y="957"/>
                  </a:cubicBezTo>
                  <a:cubicBezTo>
                    <a:pt x="884" y="977"/>
                    <a:pt x="820" y="1004"/>
                    <a:pt x="760" y="1034"/>
                  </a:cubicBezTo>
                  <a:cubicBezTo>
                    <a:pt x="700" y="1061"/>
                    <a:pt x="646" y="1101"/>
                    <a:pt x="592" y="1138"/>
                  </a:cubicBezTo>
                  <a:cubicBezTo>
                    <a:pt x="549" y="1171"/>
                    <a:pt x="509" y="1208"/>
                    <a:pt x="469" y="1245"/>
                  </a:cubicBezTo>
                  <a:cubicBezTo>
                    <a:pt x="422" y="1291"/>
                    <a:pt x="379" y="1342"/>
                    <a:pt x="335" y="1396"/>
                  </a:cubicBezTo>
                  <a:cubicBezTo>
                    <a:pt x="298" y="1442"/>
                    <a:pt x="271" y="1492"/>
                    <a:pt x="241" y="1543"/>
                  </a:cubicBezTo>
                  <a:cubicBezTo>
                    <a:pt x="208" y="1606"/>
                    <a:pt x="178" y="1669"/>
                    <a:pt x="151" y="1737"/>
                  </a:cubicBezTo>
                  <a:cubicBezTo>
                    <a:pt x="127" y="1790"/>
                    <a:pt x="107" y="1844"/>
                    <a:pt x="90" y="1897"/>
                  </a:cubicBezTo>
                  <a:cubicBezTo>
                    <a:pt x="84" y="1921"/>
                    <a:pt x="81" y="1944"/>
                    <a:pt x="74" y="1967"/>
                  </a:cubicBezTo>
                  <a:cubicBezTo>
                    <a:pt x="67" y="2007"/>
                    <a:pt x="58" y="2051"/>
                    <a:pt x="50" y="2091"/>
                  </a:cubicBezTo>
                  <a:cubicBezTo>
                    <a:pt x="30" y="2211"/>
                    <a:pt x="14" y="2332"/>
                    <a:pt x="4" y="2455"/>
                  </a:cubicBezTo>
                  <a:cubicBezTo>
                    <a:pt x="4" y="2482"/>
                    <a:pt x="1" y="2506"/>
                    <a:pt x="1" y="2532"/>
                  </a:cubicBezTo>
                  <a:cubicBezTo>
                    <a:pt x="1" y="2576"/>
                    <a:pt x="4" y="2620"/>
                    <a:pt x="7" y="2663"/>
                  </a:cubicBezTo>
                  <a:cubicBezTo>
                    <a:pt x="10" y="2713"/>
                    <a:pt x="27" y="2760"/>
                    <a:pt x="41" y="2807"/>
                  </a:cubicBezTo>
                  <a:cubicBezTo>
                    <a:pt x="61" y="2870"/>
                    <a:pt x="78" y="2934"/>
                    <a:pt x="104" y="2997"/>
                  </a:cubicBezTo>
                  <a:cubicBezTo>
                    <a:pt x="127" y="3048"/>
                    <a:pt x="147" y="3101"/>
                    <a:pt x="175" y="3148"/>
                  </a:cubicBezTo>
                  <a:cubicBezTo>
                    <a:pt x="204" y="3202"/>
                    <a:pt x="235" y="3255"/>
                    <a:pt x="265" y="3308"/>
                  </a:cubicBezTo>
                  <a:cubicBezTo>
                    <a:pt x="295" y="3365"/>
                    <a:pt x="335" y="3422"/>
                    <a:pt x="371" y="3475"/>
                  </a:cubicBezTo>
                  <a:cubicBezTo>
                    <a:pt x="391" y="3503"/>
                    <a:pt x="408" y="3526"/>
                    <a:pt x="428" y="3552"/>
                  </a:cubicBezTo>
                  <a:cubicBezTo>
                    <a:pt x="448" y="3576"/>
                    <a:pt x="469" y="3596"/>
                    <a:pt x="489" y="3619"/>
                  </a:cubicBezTo>
                  <a:cubicBezTo>
                    <a:pt x="529" y="3663"/>
                    <a:pt x="572" y="3703"/>
                    <a:pt x="616" y="3739"/>
                  </a:cubicBezTo>
                  <a:cubicBezTo>
                    <a:pt x="663" y="3784"/>
                    <a:pt x="713" y="3827"/>
                    <a:pt x="763" y="3864"/>
                  </a:cubicBezTo>
                  <a:cubicBezTo>
                    <a:pt x="813" y="3897"/>
                    <a:pt x="867" y="3934"/>
                    <a:pt x="917" y="3967"/>
                  </a:cubicBezTo>
                  <a:cubicBezTo>
                    <a:pt x="1010" y="4028"/>
                    <a:pt x="1101" y="4081"/>
                    <a:pt x="1198" y="4134"/>
                  </a:cubicBezTo>
                  <a:cubicBezTo>
                    <a:pt x="1245" y="4158"/>
                    <a:pt x="1294" y="4185"/>
                    <a:pt x="1342" y="4211"/>
                  </a:cubicBezTo>
                  <a:cubicBezTo>
                    <a:pt x="1365" y="4225"/>
                    <a:pt x="1388" y="4238"/>
                    <a:pt x="1412" y="4248"/>
                  </a:cubicBezTo>
                  <a:cubicBezTo>
                    <a:pt x="1445" y="4265"/>
                    <a:pt x="1475" y="4281"/>
                    <a:pt x="1509" y="4295"/>
                  </a:cubicBezTo>
                  <a:cubicBezTo>
                    <a:pt x="1626" y="4345"/>
                    <a:pt x="1740" y="4389"/>
                    <a:pt x="1860" y="4429"/>
                  </a:cubicBezTo>
                  <a:cubicBezTo>
                    <a:pt x="1974" y="4466"/>
                    <a:pt x="2087" y="4499"/>
                    <a:pt x="2208" y="4522"/>
                  </a:cubicBezTo>
                  <a:cubicBezTo>
                    <a:pt x="2325" y="4542"/>
                    <a:pt x="2442" y="4559"/>
                    <a:pt x="2559" y="4562"/>
                  </a:cubicBezTo>
                  <a:cubicBezTo>
                    <a:pt x="2589" y="4564"/>
                    <a:pt x="2620" y="4565"/>
                    <a:pt x="2651" y="4565"/>
                  </a:cubicBezTo>
                  <a:cubicBezTo>
                    <a:pt x="2682" y="4565"/>
                    <a:pt x="2713" y="4564"/>
                    <a:pt x="2743" y="4562"/>
                  </a:cubicBezTo>
                  <a:cubicBezTo>
                    <a:pt x="2830" y="4562"/>
                    <a:pt x="2917" y="4549"/>
                    <a:pt x="3000" y="4532"/>
                  </a:cubicBezTo>
                  <a:cubicBezTo>
                    <a:pt x="3117" y="4506"/>
                    <a:pt x="3235" y="4482"/>
                    <a:pt x="3352" y="4455"/>
                  </a:cubicBezTo>
                  <a:cubicBezTo>
                    <a:pt x="3405" y="4446"/>
                    <a:pt x="3458" y="4435"/>
                    <a:pt x="3509" y="4418"/>
                  </a:cubicBezTo>
                  <a:cubicBezTo>
                    <a:pt x="3576" y="4395"/>
                    <a:pt x="3636" y="4372"/>
                    <a:pt x="3699" y="4341"/>
                  </a:cubicBezTo>
                  <a:cubicBezTo>
                    <a:pt x="3803" y="4298"/>
                    <a:pt x="3903" y="4245"/>
                    <a:pt x="4000" y="4185"/>
                  </a:cubicBezTo>
                  <a:cubicBezTo>
                    <a:pt x="4108" y="4121"/>
                    <a:pt x="4208" y="4044"/>
                    <a:pt x="4304" y="3960"/>
                  </a:cubicBezTo>
                  <a:cubicBezTo>
                    <a:pt x="4341" y="3924"/>
                    <a:pt x="4382" y="3887"/>
                    <a:pt x="4415" y="3847"/>
                  </a:cubicBezTo>
                  <a:cubicBezTo>
                    <a:pt x="4442" y="3820"/>
                    <a:pt x="4462" y="3793"/>
                    <a:pt x="4485" y="3767"/>
                  </a:cubicBezTo>
                  <a:cubicBezTo>
                    <a:pt x="4502" y="3747"/>
                    <a:pt x="4519" y="3727"/>
                    <a:pt x="4536" y="3703"/>
                  </a:cubicBezTo>
                  <a:cubicBezTo>
                    <a:pt x="4602" y="3603"/>
                    <a:pt x="4666" y="3503"/>
                    <a:pt x="4713" y="3392"/>
                  </a:cubicBezTo>
                  <a:cubicBezTo>
                    <a:pt x="4756" y="3282"/>
                    <a:pt x="4800" y="3168"/>
                    <a:pt x="4830" y="3051"/>
                  </a:cubicBezTo>
                  <a:cubicBezTo>
                    <a:pt x="4843" y="2994"/>
                    <a:pt x="4860" y="2937"/>
                    <a:pt x="4870" y="2877"/>
                  </a:cubicBezTo>
                  <a:cubicBezTo>
                    <a:pt x="4883" y="2827"/>
                    <a:pt x="4894" y="2776"/>
                    <a:pt x="4894" y="2726"/>
                  </a:cubicBezTo>
                  <a:lnTo>
                    <a:pt x="4894" y="2629"/>
                  </a:lnTo>
                  <a:cubicBezTo>
                    <a:pt x="4890" y="2572"/>
                    <a:pt x="4886" y="2519"/>
                    <a:pt x="4883" y="2462"/>
                  </a:cubicBezTo>
                  <a:cubicBezTo>
                    <a:pt x="4880" y="2435"/>
                    <a:pt x="4880" y="2405"/>
                    <a:pt x="4877" y="2379"/>
                  </a:cubicBezTo>
                  <a:cubicBezTo>
                    <a:pt x="4877" y="2342"/>
                    <a:pt x="4874" y="2305"/>
                    <a:pt x="4870" y="2271"/>
                  </a:cubicBezTo>
                  <a:cubicBezTo>
                    <a:pt x="4863" y="2211"/>
                    <a:pt x="4850" y="2151"/>
                    <a:pt x="4837" y="2091"/>
                  </a:cubicBezTo>
                  <a:cubicBezTo>
                    <a:pt x="4823" y="2031"/>
                    <a:pt x="4806" y="1967"/>
                    <a:pt x="4783" y="1907"/>
                  </a:cubicBezTo>
                  <a:cubicBezTo>
                    <a:pt x="4739" y="1803"/>
                    <a:pt x="4662" y="1720"/>
                    <a:pt x="4593" y="1632"/>
                  </a:cubicBezTo>
                  <a:cubicBezTo>
                    <a:pt x="4522" y="1549"/>
                    <a:pt x="4452" y="1469"/>
                    <a:pt x="4361" y="1409"/>
                  </a:cubicBezTo>
                  <a:cubicBezTo>
                    <a:pt x="4315" y="1379"/>
                    <a:pt x="4261" y="1356"/>
                    <a:pt x="4211" y="1331"/>
                  </a:cubicBezTo>
                  <a:cubicBezTo>
                    <a:pt x="4164" y="1308"/>
                    <a:pt x="4114" y="1288"/>
                    <a:pt x="4064" y="1268"/>
                  </a:cubicBezTo>
                  <a:cubicBezTo>
                    <a:pt x="4017" y="1248"/>
                    <a:pt x="3967" y="1228"/>
                    <a:pt x="3914" y="1215"/>
                  </a:cubicBezTo>
                  <a:cubicBezTo>
                    <a:pt x="3863" y="1198"/>
                    <a:pt x="3810" y="1181"/>
                    <a:pt x="3756" y="1171"/>
                  </a:cubicBezTo>
                  <a:cubicBezTo>
                    <a:pt x="3653" y="1151"/>
                    <a:pt x="3546" y="1141"/>
                    <a:pt x="3442" y="1135"/>
                  </a:cubicBezTo>
                  <a:cubicBezTo>
                    <a:pt x="3411" y="1135"/>
                    <a:pt x="3381" y="1133"/>
                    <a:pt x="3351" y="1133"/>
                  </a:cubicBezTo>
                  <a:cubicBezTo>
                    <a:pt x="3336" y="1133"/>
                    <a:pt x="3321" y="1133"/>
                    <a:pt x="3305" y="1135"/>
                  </a:cubicBezTo>
                  <a:cubicBezTo>
                    <a:pt x="3251" y="1135"/>
                    <a:pt x="3198" y="1141"/>
                    <a:pt x="3148" y="1151"/>
                  </a:cubicBezTo>
                  <a:cubicBezTo>
                    <a:pt x="3161" y="1135"/>
                    <a:pt x="3174" y="1121"/>
                    <a:pt x="3191" y="1104"/>
                  </a:cubicBezTo>
                  <a:cubicBezTo>
                    <a:pt x="3231" y="1061"/>
                    <a:pt x="3271" y="1014"/>
                    <a:pt x="3312" y="964"/>
                  </a:cubicBezTo>
                  <a:cubicBezTo>
                    <a:pt x="3341" y="927"/>
                    <a:pt x="3369" y="887"/>
                    <a:pt x="3395" y="847"/>
                  </a:cubicBezTo>
                  <a:cubicBezTo>
                    <a:pt x="3446" y="770"/>
                    <a:pt x="3482" y="683"/>
                    <a:pt x="3522" y="603"/>
                  </a:cubicBezTo>
                  <a:cubicBezTo>
                    <a:pt x="3546" y="553"/>
                    <a:pt x="3572" y="502"/>
                    <a:pt x="3589" y="449"/>
                  </a:cubicBezTo>
                  <a:cubicBezTo>
                    <a:pt x="3599" y="425"/>
                    <a:pt x="3606" y="399"/>
                    <a:pt x="3613" y="375"/>
                  </a:cubicBezTo>
                  <a:cubicBezTo>
                    <a:pt x="3622" y="339"/>
                    <a:pt x="3633" y="298"/>
                    <a:pt x="3633" y="258"/>
                  </a:cubicBezTo>
                  <a:cubicBezTo>
                    <a:pt x="3633" y="228"/>
                    <a:pt x="3629" y="198"/>
                    <a:pt x="3626" y="172"/>
                  </a:cubicBezTo>
                  <a:cubicBezTo>
                    <a:pt x="3622" y="152"/>
                    <a:pt x="3616" y="135"/>
                    <a:pt x="3609" y="118"/>
                  </a:cubicBezTo>
                  <a:cubicBezTo>
                    <a:pt x="3606" y="111"/>
                    <a:pt x="3602" y="104"/>
                    <a:pt x="3596" y="95"/>
                  </a:cubicBezTo>
                  <a:cubicBezTo>
                    <a:pt x="3589" y="84"/>
                    <a:pt x="3582" y="74"/>
                    <a:pt x="3572" y="64"/>
                  </a:cubicBezTo>
                  <a:cubicBezTo>
                    <a:pt x="3562" y="54"/>
                    <a:pt x="3552" y="47"/>
                    <a:pt x="3542" y="38"/>
                  </a:cubicBezTo>
                  <a:cubicBezTo>
                    <a:pt x="3532" y="31"/>
                    <a:pt x="3509" y="17"/>
                    <a:pt x="3499" y="14"/>
                  </a:cubicBezTo>
                  <a:cubicBezTo>
                    <a:pt x="3482" y="11"/>
                    <a:pt x="3469" y="7"/>
                    <a:pt x="3449" y="4"/>
                  </a:cubicBezTo>
                  <a:cubicBezTo>
                    <a:pt x="3438" y="1"/>
                    <a:pt x="3426" y="1"/>
                    <a:pt x="34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032;p40">
              <a:extLst>
                <a:ext uri="{FF2B5EF4-FFF2-40B4-BE49-F238E27FC236}">
                  <a16:creationId xmlns:a16="http://schemas.microsoft.com/office/drawing/2014/main" id="{89831EDF-729F-4BC4-B4B6-698F76C0C98F}"/>
                </a:ext>
              </a:extLst>
            </p:cNvPr>
            <p:cNvSpPr/>
            <p:nvPr/>
          </p:nvSpPr>
          <p:spPr>
            <a:xfrm>
              <a:off x="3224910" y="3655985"/>
              <a:ext cx="48556" cy="47362"/>
            </a:xfrm>
            <a:custGeom>
              <a:avLst/>
              <a:gdLst/>
              <a:ahLst/>
              <a:cxnLst/>
              <a:rect l="l" t="t" r="r" b="b"/>
              <a:pathLst>
                <a:path w="285" h="278" extrusionOk="0">
                  <a:moveTo>
                    <a:pt x="135" y="1"/>
                  </a:moveTo>
                  <a:cubicBezTo>
                    <a:pt x="61" y="1"/>
                    <a:pt x="1" y="70"/>
                    <a:pt x="4" y="144"/>
                  </a:cubicBezTo>
                  <a:cubicBezTo>
                    <a:pt x="4" y="181"/>
                    <a:pt x="21" y="214"/>
                    <a:pt x="48" y="241"/>
                  </a:cubicBezTo>
                  <a:cubicBezTo>
                    <a:pt x="75" y="268"/>
                    <a:pt x="112" y="277"/>
                    <a:pt x="148" y="277"/>
                  </a:cubicBezTo>
                  <a:cubicBezTo>
                    <a:pt x="225" y="277"/>
                    <a:pt x="285" y="204"/>
                    <a:pt x="282" y="131"/>
                  </a:cubicBezTo>
                  <a:cubicBezTo>
                    <a:pt x="279" y="97"/>
                    <a:pt x="265" y="61"/>
                    <a:pt x="238" y="37"/>
                  </a:cubicBezTo>
                  <a:cubicBezTo>
                    <a:pt x="209" y="10"/>
                    <a:pt x="175" y="1"/>
                    <a:pt x="1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033;p40">
              <a:extLst>
                <a:ext uri="{FF2B5EF4-FFF2-40B4-BE49-F238E27FC236}">
                  <a16:creationId xmlns:a16="http://schemas.microsoft.com/office/drawing/2014/main" id="{30BAC858-724B-4DB7-8FE7-660C0D0430BE}"/>
                </a:ext>
              </a:extLst>
            </p:cNvPr>
            <p:cNvSpPr/>
            <p:nvPr/>
          </p:nvSpPr>
          <p:spPr>
            <a:xfrm>
              <a:off x="3485408" y="3702666"/>
              <a:ext cx="50771" cy="49236"/>
            </a:xfrm>
            <a:custGeom>
              <a:avLst/>
              <a:gdLst/>
              <a:ahLst/>
              <a:cxnLst/>
              <a:rect l="l" t="t" r="r" b="b"/>
              <a:pathLst>
                <a:path w="298" h="289" extrusionOk="0">
                  <a:moveTo>
                    <a:pt x="141" y="0"/>
                  </a:moveTo>
                  <a:cubicBezTo>
                    <a:pt x="64" y="0"/>
                    <a:pt x="0" y="74"/>
                    <a:pt x="4" y="151"/>
                  </a:cubicBezTo>
                  <a:cubicBezTo>
                    <a:pt x="7" y="188"/>
                    <a:pt x="24" y="224"/>
                    <a:pt x="51" y="251"/>
                  </a:cubicBezTo>
                  <a:cubicBezTo>
                    <a:pt x="80" y="278"/>
                    <a:pt x="117" y="288"/>
                    <a:pt x="154" y="288"/>
                  </a:cubicBezTo>
                  <a:cubicBezTo>
                    <a:pt x="234" y="288"/>
                    <a:pt x="298" y="215"/>
                    <a:pt x="291" y="137"/>
                  </a:cubicBezTo>
                  <a:cubicBezTo>
                    <a:pt x="291" y="101"/>
                    <a:pt x="275" y="64"/>
                    <a:pt x="248" y="37"/>
                  </a:cubicBezTo>
                  <a:cubicBezTo>
                    <a:pt x="218" y="11"/>
                    <a:pt x="181" y="0"/>
                    <a:pt x="1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034;p40">
              <a:extLst>
                <a:ext uri="{FF2B5EF4-FFF2-40B4-BE49-F238E27FC236}">
                  <a16:creationId xmlns:a16="http://schemas.microsoft.com/office/drawing/2014/main" id="{46DE6BE8-A413-4611-9F53-EDC577F03CD5}"/>
                </a:ext>
              </a:extLst>
            </p:cNvPr>
            <p:cNvSpPr/>
            <p:nvPr/>
          </p:nvSpPr>
          <p:spPr>
            <a:xfrm>
              <a:off x="3333266" y="3668933"/>
              <a:ext cx="77008" cy="45488"/>
            </a:xfrm>
            <a:custGeom>
              <a:avLst/>
              <a:gdLst/>
              <a:ahLst/>
              <a:cxnLst/>
              <a:rect l="l" t="t" r="r" b="b"/>
              <a:pathLst>
                <a:path w="452" h="267" extrusionOk="0">
                  <a:moveTo>
                    <a:pt x="70" y="1"/>
                  </a:moveTo>
                  <a:cubicBezTo>
                    <a:pt x="50" y="1"/>
                    <a:pt x="34" y="11"/>
                    <a:pt x="21" y="25"/>
                  </a:cubicBezTo>
                  <a:cubicBezTo>
                    <a:pt x="7" y="38"/>
                    <a:pt x="0" y="58"/>
                    <a:pt x="0" y="78"/>
                  </a:cubicBezTo>
                  <a:cubicBezTo>
                    <a:pt x="0" y="95"/>
                    <a:pt x="7" y="118"/>
                    <a:pt x="24" y="128"/>
                  </a:cubicBezTo>
                  <a:cubicBezTo>
                    <a:pt x="47" y="148"/>
                    <a:pt x="74" y="169"/>
                    <a:pt x="101" y="185"/>
                  </a:cubicBezTo>
                  <a:cubicBezTo>
                    <a:pt x="138" y="215"/>
                    <a:pt x="175" y="242"/>
                    <a:pt x="218" y="258"/>
                  </a:cubicBezTo>
                  <a:cubicBezTo>
                    <a:pt x="231" y="264"/>
                    <a:pt x="246" y="266"/>
                    <a:pt x="261" y="266"/>
                  </a:cubicBezTo>
                  <a:cubicBezTo>
                    <a:pt x="276" y="266"/>
                    <a:pt x="291" y="264"/>
                    <a:pt x="305" y="258"/>
                  </a:cubicBezTo>
                  <a:cubicBezTo>
                    <a:pt x="328" y="252"/>
                    <a:pt x="348" y="238"/>
                    <a:pt x="365" y="226"/>
                  </a:cubicBezTo>
                  <a:cubicBezTo>
                    <a:pt x="391" y="205"/>
                    <a:pt x="415" y="181"/>
                    <a:pt x="432" y="158"/>
                  </a:cubicBezTo>
                  <a:cubicBezTo>
                    <a:pt x="439" y="152"/>
                    <a:pt x="445" y="141"/>
                    <a:pt x="448" y="132"/>
                  </a:cubicBezTo>
                  <a:cubicBezTo>
                    <a:pt x="452" y="115"/>
                    <a:pt x="448" y="98"/>
                    <a:pt x="439" y="85"/>
                  </a:cubicBezTo>
                  <a:cubicBezTo>
                    <a:pt x="432" y="71"/>
                    <a:pt x="415" y="61"/>
                    <a:pt x="402" y="58"/>
                  </a:cubicBezTo>
                  <a:cubicBezTo>
                    <a:pt x="397" y="57"/>
                    <a:pt x="391" y="56"/>
                    <a:pt x="385" y="56"/>
                  </a:cubicBezTo>
                  <a:cubicBezTo>
                    <a:pt x="373" y="56"/>
                    <a:pt x="361" y="58"/>
                    <a:pt x="355" y="65"/>
                  </a:cubicBezTo>
                  <a:cubicBezTo>
                    <a:pt x="342" y="75"/>
                    <a:pt x="328" y="85"/>
                    <a:pt x="311" y="95"/>
                  </a:cubicBezTo>
                  <a:cubicBezTo>
                    <a:pt x="301" y="105"/>
                    <a:pt x="288" y="115"/>
                    <a:pt x="275" y="121"/>
                  </a:cubicBezTo>
                  <a:lnTo>
                    <a:pt x="268" y="125"/>
                  </a:lnTo>
                  <a:lnTo>
                    <a:pt x="265" y="125"/>
                  </a:lnTo>
                  <a:cubicBezTo>
                    <a:pt x="251" y="118"/>
                    <a:pt x="241" y="108"/>
                    <a:pt x="228" y="101"/>
                  </a:cubicBezTo>
                  <a:cubicBezTo>
                    <a:pt x="195" y="75"/>
                    <a:pt x="158" y="48"/>
                    <a:pt x="124" y="21"/>
                  </a:cubicBezTo>
                  <a:cubicBezTo>
                    <a:pt x="107" y="8"/>
                    <a:pt x="94" y="1"/>
                    <a:pt x="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2035;p40">
            <a:extLst>
              <a:ext uri="{FF2B5EF4-FFF2-40B4-BE49-F238E27FC236}">
                <a16:creationId xmlns:a16="http://schemas.microsoft.com/office/drawing/2014/main" id="{DCFA3A3C-9D3C-4DE5-B309-062166E50D4D}"/>
              </a:ext>
            </a:extLst>
          </p:cNvPr>
          <p:cNvGrpSpPr/>
          <p:nvPr/>
        </p:nvGrpSpPr>
        <p:grpSpPr>
          <a:xfrm>
            <a:off x="7893963" y="4404297"/>
            <a:ext cx="288484" cy="322665"/>
            <a:chOff x="4791500" y="4541438"/>
            <a:chExt cx="163225" cy="182575"/>
          </a:xfrm>
        </p:grpSpPr>
        <p:sp>
          <p:nvSpPr>
            <p:cNvPr id="112" name="Google Shape;2036;p40">
              <a:extLst>
                <a:ext uri="{FF2B5EF4-FFF2-40B4-BE49-F238E27FC236}">
                  <a16:creationId xmlns:a16="http://schemas.microsoft.com/office/drawing/2014/main" id="{AC8C1071-3BA9-45EC-AC19-E4841C72A8F1}"/>
                </a:ext>
              </a:extLst>
            </p:cNvPr>
            <p:cNvSpPr/>
            <p:nvPr/>
          </p:nvSpPr>
          <p:spPr>
            <a:xfrm>
              <a:off x="4795950" y="4545838"/>
              <a:ext cx="154425" cy="173825"/>
            </a:xfrm>
            <a:custGeom>
              <a:avLst/>
              <a:gdLst/>
              <a:ahLst/>
              <a:cxnLst/>
              <a:rect l="l" t="t" r="r" b="b"/>
              <a:pathLst>
                <a:path w="6177" h="6953" extrusionOk="0">
                  <a:moveTo>
                    <a:pt x="3438" y="1267"/>
                  </a:moveTo>
                  <a:cubicBezTo>
                    <a:pt x="3458" y="1271"/>
                    <a:pt x="3475" y="1275"/>
                    <a:pt x="3495" y="1275"/>
                  </a:cubicBezTo>
                  <a:cubicBezTo>
                    <a:pt x="3575" y="1288"/>
                    <a:pt x="3652" y="1301"/>
                    <a:pt x="3733" y="1315"/>
                  </a:cubicBezTo>
                  <a:cubicBezTo>
                    <a:pt x="3849" y="1338"/>
                    <a:pt x="3969" y="1358"/>
                    <a:pt x="4087" y="1381"/>
                  </a:cubicBezTo>
                  <a:cubicBezTo>
                    <a:pt x="4190" y="1408"/>
                    <a:pt x="4294" y="1442"/>
                    <a:pt x="4391" y="1482"/>
                  </a:cubicBezTo>
                  <a:cubicBezTo>
                    <a:pt x="4491" y="1545"/>
                    <a:pt x="4585" y="1619"/>
                    <a:pt x="4676" y="1699"/>
                  </a:cubicBezTo>
                  <a:cubicBezTo>
                    <a:pt x="4776" y="1796"/>
                    <a:pt x="4876" y="1897"/>
                    <a:pt x="4960" y="2007"/>
                  </a:cubicBezTo>
                  <a:cubicBezTo>
                    <a:pt x="4966" y="2027"/>
                    <a:pt x="4977" y="2044"/>
                    <a:pt x="4986" y="2064"/>
                  </a:cubicBezTo>
                  <a:cubicBezTo>
                    <a:pt x="4983" y="2124"/>
                    <a:pt x="4980" y="2184"/>
                    <a:pt x="4970" y="2244"/>
                  </a:cubicBezTo>
                  <a:lnTo>
                    <a:pt x="4963" y="2264"/>
                  </a:lnTo>
                  <a:cubicBezTo>
                    <a:pt x="4920" y="2338"/>
                    <a:pt x="4866" y="2408"/>
                    <a:pt x="4812" y="2479"/>
                  </a:cubicBezTo>
                  <a:lnTo>
                    <a:pt x="4792" y="2495"/>
                  </a:lnTo>
                  <a:cubicBezTo>
                    <a:pt x="4702" y="2542"/>
                    <a:pt x="4608" y="2582"/>
                    <a:pt x="4515" y="2615"/>
                  </a:cubicBezTo>
                  <a:cubicBezTo>
                    <a:pt x="4408" y="2642"/>
                    <a:pt x="4298" y="2652"/>
                    <a:pt x="4190" y="2666"/>
                  </a:cubicBezTo>
                  <a:cubicBezTo>
                    <a:pt x="4114" y="2675"/>
                    <a:pt x="4034" y="2686"/>
                    <a:pt x="3953" y="2692"/>
                  </a:cubicBezTo>
                  <a:cubicBezTo>
                    <a:pt x="3816" y="2692"/>
                    <a:pt x="3679" y="2679"/>
                    <a:pt x="3538" y="2666"/>
                  </a:cubicBezTo>
                  <a:cubicBezTo>
                    <a:pt x="3415" y="2652"/>
                    <a:pt x="3291" y="2639"/>
                    <a:pt x="3167" y="2615"/>
                  </a:cubicBezTo>
                  <a:cubicBezTo>
                    <a:pt x="3074" y="2589"/>
                    <a:pt x="2983" y="2562"/>
                    <a:pt x="2886" y="2552"/>
                  </a:cubicBezTo>
                  <a:cubicBezTo>
                    <a:pt x="2864" y="2549"/>
                    <a:pt x="2843" y="2548"/>
                    <a:pt x="2822" y="2548"/>
                  </a:cubicBezTo>
                  <a:cubicBezTo>
                    <a:pt x="2763" y="2548"/>
                    <a:pt x="2705" y="2557"/>
                    <a:pt x="2649" y="2572"/>
                  </a:cubicBezTo>
                  <a:cubicBezTo>
                    <a:pt x="2665" y="2539"/>
                    <a:pt x="2679" y="2508"/>
                    <a:pt x="2692" y="2475"/>
                  </a:cubicBezTo>
                  <a:cubicBezTo>
                    <a:pt x="2742" y="2385"/>
                    <a:pt x="2789" y="2294"/>
                    <a:pt x="2842" y="2204"/>
                  </a:cubicBezTo>
                  <a:cubicBezTo>
                    <a:pt x="2923" y="2070"/>
                    <a:pt x="3000" y="1940"/>
                    <a:pt x="3080" y="1809"/>
                  </a:cubicBezTo>
                  <a:cubicBezTo>
                    <a:pt x="3157" y="1689"/>
                    <a:pt x="3231" y="1572"/>
                    <a:pt x="3311" y="1459"/>
                  </a:cubicBezTo>
                  <a:cubicBezTo>
                    <a:pt x="3355" y="1395"/>
                    <a:pt x="3395" y="1331"/>
                    <a:pt x="3438" y="1267"/>
                  </a:cubicBezTo>
                  <a:close/>
                  <a:moveTo>
                    <a:pt x="2228" y="3492"/>
                  </a:moveTo>
                  <a:cubicBezTo>
                    <a:pt x="2284" y="3609"/>
                    <a:pt x="2358" y="3675"/>
                    <a:pt x="2458" y="3759"/>
                  </a:cubicBezTo>
                  <a:lnTo>
                    <a:pt x="2461" y="3763"/>
                  </a:lnTo>
                  <a:cubicBezTo>
                    <a:pt x="2509" y="3796"/>
                    <a:pt x="2562" y="3826"/>
                    <a:pt x="2612" y="3853"/>
                  </a:cubicBezTo>
                  <a:cubicBezTo>
                    <a:pt x="2659" y="3879"/>
                    <a:pt x="2702" y="3907"/>
                    <a:pt x="2749" y="3933"/>
                  </a:cubicBezTo>
                  <a:cubicBezTo>
                    <a:pt x="2839" y="3984"/>
                    <a:pt x="2936" y="4037"/>
                    <a:pt x="3023" y="4097"/>
                  </a:cubicBezTo>
                  <a:cubicBezTo>
                    <a:pt x="3100" y="4147"/>
                    <a:pt x="3171" y="4204"/>
                    <a:pt x="3237" y="4261"/>
                  </a:cubicBezTo>
                  <a:cubicBezTo>
                    <a:pt x="3298" y="4321"/>
                    <a:pt x="3358" y="4385"/>
                    <a:pt x="3408" y="4452"/>
                  </a:cubicBezTo>
                  <a:cubicBezTo>
                    <a:pt x="3438" y="4509"/>
                    <a:pt x="3465" y="4572"/>
                    <a:pt x="3488" y="4635"/>
                  </a:cubicBezTo>
                  <a:cubicBezTo>
                    <a:pt x="3508" y="4709"/>
                    <a:pt x="3522" y="4786"/>
                    <a:pt x="3528" y="4863"/>
                  </a:cubicBezTo>
                  <a:cubicBezTo>
                    <a:pt x="3528" y="4900"/>
                    <a:pt x="3522" y="4933"/>
                    <a:pt x="3518" y="4967"/>
                  </a:cubicBezTo>
                  <a:cubicBezTo>
                    <a:pt x="3501" y="5020"/>
                    <a:pt x="3485" y="5074"/>
                    <a:pt x="3461" y="5128"/>
                  </a:cubicBezTo>
                  <a:cubicBezTo>
                    <a:pt x="3438" y="5168"/>
                    <a:pt x="3412" y="5208"/>
                    <a:pt x="3384" y="5244"/>
                  </a:cubicBezTo>
                  <a:cubicBezTo>
                    <a:pt x="3321" y="5301"/>
                    <a:pt x="3251" y="5355"/>
                    <a:pt x="3180" y="5401"/>
                  </a:cubicBezTo>
                  <a:cubicBezTo>
                    <a:pt x="3060" y="5472"/>
                    <a:pt x="2930" y="5525"/>
                    <a:pt x="2796" y="5572"/>
                  </a:cubicBezTo>
                  <a:cubicBezTo>
                    <a:pt x="2759" y="5582"/>
                    <a:pt x="2719" y="5592"/>
                    <a:pt x="2679" y="5599"/>
                  </a:cubicBezTo>
                  <a:cubicBezTo>
                    <a:pt x="2669" y="5599"/>
                    <a:pt x="2662" y="5595"/>
                    <a:pt x="2655" y="5595"/>
                  </a:cubicBezTo>
                  <a:cubicBezTo>
                    <a:pt x="2585" y="5575"/>
                    <a:pt x="2518" y="5555"/>
                    <a:pt x="2452" y="5535"/>
                  </a:cubicBezTo>
                  <a:cubicBezTo>
                    <a:pt x="2324" y="5495"/>
                    <a:pt x="2197" y="5458"/>
                    <a:pt x="2077" y="5404"/>
                  </a:cubicBezTo>
                  <a:cubicBezTo>
                    <a:pt x="1963" y="5341"/>
                    <a:pt x="1850" y="5274"/>
                    <a:pt x="1739" y="5204"/>
                  </a:cubicBezTo>
                  <a:cubicBezTo>
                    <a:pt x="1679" y="5168"/>
                    <a:pt x="1618" y="5123"/>
                    <a:pt x="1558" y="5087"/>
                  </a:cubicBezTo>
                  <a:cubicBezTo>
                    <a:pt x="1538" y="5077"/>
                    <a:pt x="1515" y="5063"/>
                    <a:pt x="1495" y="5050"/>
                  </a:cubicBezTo>
                  <a:cubicBezTo>
                    <a:pt x="1572" y="4873"/>
                    <a:pt x="1649" y="4696"/>
                    <a:pt x="1729" y="4518"/>
                  </a:cubicBezTo>
                  <a:cubicBezTo>
                    <a:pt x="1882" y="4171"/>
                    <a:pt x="2057" y="3833"/>
                    <a:pt x="2228" y="3492"/>
                  </a:cubicBezTo>
                  <a:close/>
                  <a:moveTo>
                    <a:pt x="3314" y="0"/>
                  </a:moveTo>
                  <a:cubicBezTo>
                    <a:pt x="3231" y="3"/>
                    <a:pt x="3151" y="3"/>
                    <a:pt x="3070" y="23"/>
                  </a:cubicBezTo>
                  <a:cubicBezTo>
                    <a:pt x="2997" y="40"/>
                    <a:pt x="2926" y="63"/>
                    <a:pt x="2859" y="87"/>
                  </a:cubicBezTo>
                  <a:cubicBezTo>
                    <a:pt x="2719" y="134"/>
                    <a:pt x="2589" y="224"/>
                    <a:pt x="2488" y="332"/>
                  </a:cubicBezTo>
                  <a:cubicBezTo>
                    <a:pt x="2381" y="445"/>
                    <a:pt x="2284" y="552"/>
                    <a:pt x="2204" y="686"/>
                  </a:cubicBezTo>
                  <a:cubicBezTo>
                    <a:pt x="2110" y="849"/>
                    <a:pt x="2023" y="1014"/>
                    <a:pt x="1933" y="1181"/>
                  </a:cubicBezTo>
                  <a:cubicBezTo>
                    <a:pt x="1726" y="1568"/>
                    <a:pt x="1518" y="1963"/>
                    <a:pt x="1361" y="2378"/>
                  </a:cubicBezTo>
                  <a:cubicBezTo>
                    <a:pt x="1291" y="2569"/>
                    <a:pt x="1228" y="2766"/>
                    <a:pt x="1144" y="2953"/>
                  </a:cubicBezTo>
                  <a:cubicBezTo>
                    <a:pt x="1053" y="3154"/>
                    <a:pt x="963" y="3354"/>
                    <a:pt x="870" y="3555"/>
                  </a:cubicBezTo>
                  <a:cubicBezTo>
                    <a:pt x="585" y="4180"/>
                    <a:pt x="325" y="4816"/>
                    <a:pt x="56" y="5449"/>
                  </a:cubicBezTo>
                  <a:cubicBezTo>
                    <a:pt x="0" y="5585"/>
                    <a:pt x="16" y="5759"/>
                    <a:pt x="76" y="5890"/>
                  </a:cubicBezTo>
                  <a:cubicBezTo>
                    <a:pt x="141" y="6031"/>
                    <a:pt x="264" y="6144"/>
                    <a:pt x="411" y="6197"/>
                  </a:cubicBezTo>
                  <a:cubicBezTo>
                    <a:pt x="473" y="6220"/>
                    <a:pt x="539" y="6231"/>
                    <a:pt x="605" y="6231"/>
                  </a:cubicBezTo>
                  <a:cubicBezTo>
                    <a:pt x="657" y="6231"/>
                    <a:pt x="709" y="6224"/>
                    <a:pt x="759" y="6211"/>
                  </a:cubicBezTo>
                  <a:cubicBezTo>
                    <a:pt x="783" y="6227"/>
                    <a:pt x="809" y="6244"/>
                    <a:pt x="836" y="6264"/>
                  </a:cubicBezTo>
                  <a:cubicBezTo>
                    <a:pt x="916" y="6318"/>
                    <a:pt x="1000" y="6368"/>
                    <a:pt x="1084" y="6418"/>
                  </a:cubicBezTo>
                  <a:cubicBezTo>
                    <a:pt x="1164" y="6468"/>
                    <a:pt x="1248" y="6515"/>
                    <a:pt x="1331" y="6562"/>
                  </a:cubicBezTo>
                  <a:cubicBezTo>
                    <a:pt x="1465" y="6639"/>
                    <a:pt x="1602" y="6706"/>
                    <a:pt x="1749" y="6753"/>
                  </a:cubicBezTo>
                  <a:cubicBezTo>
                    <a:pt x="1799" y="6769"/>
                    <a:pt x="1846" y="6786"/>
                    <a:pt x="1896" y="6799"/>
                  </a:cubicBezTo>
                  <a:cubicBezTo>
                    <a:pt x="1990" y="6826"/>
                    <a:pt x="2083" y="6856"/>
                    <a:pt x="2180" y="6880"/>
                  </a:cubicBezTo>
                  <a:cubicBezTo>
                    <a:pt x="2274" y="6900"/>
                    <a:pt x="2368" y="6923"/>
                    <a:pt x="2464" y="6940"/>
                  </a:cubicBezTo>
                  <a:cubicBezTo>
                    <a:pt x="2517" y="6949"/>
                    <a:pt x="2569" y="6953"/>
                    <a:pt x="2620" y="6953"/>
                  </a:cubicBezTo>
                  <a:cubicBezTo>
                    <a:pt x="2678" y="6953"/>
                    <a:pt x="2736" y="6949"/>
                    <a:pt x="2796" y="6943"/>
                  </a:cubicBezTo>
                  <a:cubicBezTo>
                    <a:pt x="2940" y="6937"/>
                    <a:pt x="3070" y="6886"/>
                    <a:pt x="3207" y="6843"/>
                  </a:cubicBezTo>
                  <a:cubicBezTo>
                    <a:pt x="3291" y="6816"/>
                    <a:pt x="3375" y="6779"/>
                    <a:pt x="3455" y="6742"/>
                  </a:cubicBezTo>
                  <a:cubicBezTo>
                    <a:pt x="3679" y="6639"/>
                    <a:pt x="3889" y="6508"/>
                    <a:pt x="4083" y="6355"/>
                  </a:cubicBezTo>
                  <a:cubicBezTo>
                    <a:pt x="4124" y="6321"/>
                    <a:pt x="4160" y="6287"/>
                    <a:pt x="4197" y="6254"/>
                  </a:cubicBezTo>
                  <a:cubicBezTo>
                    <a:pt x="4324" y="6127"/>
                    <a:pt x="4438" y="5994"/>
                    <a:pt x="4522" y="5836"/>
                  </a:cubicBezTo>
                  <a:cubicBezTo>
                    <a:pt x="4585" y="5719"/>
                    <a:pt x="4639" y="5605"/>
                    <a:pt x="4682" y="5478"/>
                  </a:cubicBezTo>
                  <a:cubicBezTo>
                    <a:pt x="4716" y="5384"/>
                    <a:pt x="4732" y="5284"/>
                    <a:pt x="4749" y="5188"/>
                  </a:cubicBezTo>
                  <a:cubicBezTo>
                    <a:pt x="4786" y="5007"/>
                    <a:pt x="4789" y="4827"/>
                    <a:pt x="4762" y="4642"/>
                  </a:cubicBezTo>
                  <a:cubicBezTo>
                    <a:pt x="4749" y="4546"/>
                    <a:pt x="4732" y="4452"/>
                    <a:pt x="4709" y="4358"/>
                  </a:cubicBezTo>
                  <a:cubicBezTo>
                    <a:pt x="4669" y="4211"/>
                    <a:pt x="4616" y="4074"/>
                    <a:pt x="4551" y="3940"/>
                  </a:cubicBezTo>
                  <a:cubicBezTo>
                    <a:pt x="4535" y="3910"/>
                    <a:pt x="4518" y="3879"/>
                    <a:pt x="4502" y="3850"/>
                  </a:cubicBezTo>
                  <a:cubicBezTo>
                    <a:pt x="4565" y="3839"/>
                    <a:pt x="4628" y="3830"/>
                    <a:pt x="4692" y="3816"/>
                  </a:cubicBezTo>
                  <a:cubicBezTo>
                    <a:pt x="4883" y="3783"/>
                    <a:pt x="5060" y="3703"/>
                    <a:pt x="5234" y="3623"/>
                  </a:cubicBezTo>
                  <a:cubicBezTo>
                    <a:pt x="5378" y="3558"/>
                    <a:pt x="5522" y="3475"/>
                    <a:pt x="5632" y="3354"/>
                  </a:cubicBezTo>
                  <a:cubicBezTo>
                    <a:pt x="5699" y="3281"/>
                    <a:pt x="5766" y="3208"/>
                    <a:pt x="5826" y="3127"/>
                  </a:cubicBezTo>
                  <a:cubicBezTo>
                    <a:pt x="5936" y="2980"/>
                    <a:pt x="6040" y="2823"/>
                    <a:pt x="6100" y="2649"/>
                  </a:cubicBezTo>
                  <a:cubicBezTo>
                    <a:pt x="6137" y="2539"/>
                    <a:pt x="6161" y="2414"/>
                    <a:pt x="6167" y="2298"/>
                  </a:cubicBezTo>
                  <a:cubicBezTo>
                    <a:pt x="6177" y="2161"/>
                    <a:pt x="6174" y="2027"/>
                    <a:pt x="6164" y="1886"/>
                  </a:cubicBezTo>
                  <a:cubicBezTo>
                    <a:pt x="6161" y="1860"/>
                    <a:pt x="6157" y="1833"/>
                    <a:pt x="6150" y="1806"/>
                  </a:cubicBezTo>
                  <a:cubicBezTo>
                    <a:pt x="6133" y="1739"/>
                    <a:pt x="6110" y="1672"/>
                    <a:pt x="6087" y="1609"/>
                  </a:cubicBezTo>
                  <a:cubicBezTo>
                    <a:pt x="6067" y="1556"/>
                    <a:pt x="6040" y="1508"/>
                    <a:pt x="6013" y="1459"/>
                  </a:cubicBezTo>
                  <a:cubicBezTo>
                    <a:pt x="5940" y="1338"/>
                    <a:pt x="5860" y="1224"/>
                    <a:pt x="5769" y="1117"/>
                  </a:cubicBezTo>
                  <a:cubicBezTo>
                    <a:pt x="5709" y="1047"/>
                    <a:pt x="5642" y="987"/>
                    <a:pt x="5575" y="923"/>
                  </a:cubicBezTo>
                  <a:cubicBezTo>
                    <a:pt x="5474" y="823"/>
                    <a:pt x="5368" y="729"/>
                    <a:pt x="5258" y="639"/>
                  </a:cubicBezTo>
                  <a:cubicBezTo>
                    <a:pt x="5241" y="625"/>
                    <a:pt x="5224" y="613"/>
                    <a:pt x="5207" y="599"/>
                  </a:cubicBezTo>
                  <a:cubicBezTo>
                    <a:pt x="5153" y="556"/>
                    <a:pt x="5104" y="515"/>
                    <a:pt x="5047" y="482"/>
                  </a:cubicBezTo>
                  <a:cubicBezTo>
                    <a:pt x="4846" y="361"/>
                    <a:pt x="4636" y="275"/>
                    <a:pt x="4408" y="214"/>
                  </a:cubicBezTo>
                  <a:cubicBezTo>
                    <a:pt x="4170" y="154"/>
                    <a:pt x="3929" y="107"/>
                    <a:pt x="3692" y="57"/>
                  </a:cubicBezTo>
                  <a:cubicBezTo>
                    <a:pt x="3602" y="37"/>
                    <a:pt x="3515" y="23"/>
                    <a:pt x="3428" y="7"/>
                  </a:cubicBezTo>
                  <a:cubicBezTo>
                    <a:pt x="3387" y="0"/>
                    <a:pt x="3351" y="0"/>
                    <a:pt x="3314" y="0"/>
                  </a:cubicBezTo>
                  <a:close/>
                </a:path>
              </a:pathLst>
            </a:custGeom>
            <a:solidFill>
              <a:srgbClr val="FCB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037;p40">
              <a:extLst>
                <a:ext uri="{FF2B5EF4-FFF2-40B4-BE49-F238E27FC236}">
                  <a16:creationId xmlns:a16="http://schemas.microsoft.com/office/drawing/2014/main" id="{A8B7B044-E777-456A-86B8-C16CE7EF608B}"/>
                </a:ext>
              </a:extLst>
            </p:cNvPr>
            <p:cNvSpPr/>
            <p:nvPr/>
          </p:nvSpPr>
          <p:spPr>
            <a:xfrm>
              <a:off x="4791500" y="4541438"/>
              <a:ext cx="163225" cy="182575"/>
            </a:xfrm>
            <a:custGeom>
              <a:avLst/>
              <a:gdLst/>
              <a:ahLst/>
              <a:cxnLst/>
              <a:rect l="l" t="t" r="r" b="b"/>
              <a:pathLst>
                <a:path w="6529" h="7303" extrusionOk="0">
                  <a:moveTo>
                    <a:pt x="3700" y="1635"/>
                  </a:moveTo>
                  <a:lnTo>
                    <a:pt x="3880" y="1664"/>
                  </a:lnTo>
                  <a:cubicBezTo>
                    <a:pt x="3997" y="1684"/>
                    <a:pt x="4111" y="1708"/>
                    <a:pt x="4221" y="1728"/>
                  </a:cubicBezTo>
                  <a:cubicBezTo>
                    <a:pt x="4325" y="1755"/>
                    <a:pt x="4412" y="1781"/>
                    <a:pt x="4489" y="1815"/>
                  </a:cubicBezTo>
                  <a:cubicBezTo>
                    <a:pt x="4582" y="1875"/>
                    <a:pt x="4669" y="1945"/>
                    <a:pt x="4733" y="2005"/>
                  </a:cubicBezTo>
                  <a:cubicBezTo>
                    <a:pt x="4817" y="2082"/>
                    <a:pt x="4907" y="2173"/>
                    <a:pt x="4987" y="2277"/>
                  </a:cubicBezTo>
                  <a:cubicBezTo>
                    <a:pt x="4984" y="2310"/>
                    <a:pt x="4981" y="2340"/>
                    <a:pt x="4977" y="2374"/>
                  </a:cubicBezTo>
                  <a:cubicBezTo>
                    <a:pt x="4947" y="2424"/>
                    <a:pt x="4907" y="2474"/>
                    <a:pt x="4867" y="2527"/>
                  </a:cubicBezTo>
                  <a:cubicBezTo>
                    <a:pt x="4797" y="2561"/>
                    <a:pt x="4723" y="2595"/>
                    <a:pt x="4643" y="2624"/>
                  </a:cubicBezTo>
                  <a:cubicBezTo>
                    <a:pt x="4566" y="2641"/>
                    <a:pt x="4489" y="2651"/>
                    <a:pt x="4405" y="2661"/>
                  </a:cubicBezTo>
                  <a:lnTo>
                    <a:pt x="4348" y="2668"/>
                  </a:lnTo>
                  <a:cubicBezTo>
                    <a:pt x="4272" y="2678"/>
                    <a:pt x="4195" y="2684"/>
                    <a:pt x="4131" y="2691"/>
                  </a:cubicBezTo>
                  <a:cubicBezTo>
                    <a:pt x="3991" y="2691"/>
                    <a:pt x="3854" y="2678"/>
                    <a:pt x="3736" y="2668"/>
                  </a:cubicBezTo>
                  <a:cubicBezTo>
                    <a:pt x="3596" y="2655"/>
                    <a:pt x="3485" y="2638"/>
                    <a:pt x="3385" y="2621"/>
                  </a:cubicBezTo>
                  <a:lnTo>
                    <a:pt x="3375" y="2618"/>
                  </a:lnTo>
                  <a:cubicBezTo>
                    <a:pt x="3295" y="2595"/>
                    <a:pt x="3215" y="2570"/>
                    <a:pt x="3121" y="2558"/>
                  </a:cubicBezTo>
                  <a:cubicBezTo>
                    <a:pt x="3138" y="2527"/>
                    <a:pt x="3155" y="2497"/>
                    <a:pt x="3171" y="2470"/>
                  </a:cubicBezTo>
                  <a:cubicBezTo>
                    <a:pt x="3252" y="2337"/>
                    <a:pt x="3329" y="2206"/>
                    <a:pt x="3409" y="2079"/>
                  </a:cubicBezTo>
                  <a:cubicBezTo>
                    <a:pt x="3482" y="1962"/>
                    <a:pt x="3556" y="1845"/>
                    <a:pt x="3633" y="1735"/>
                  </a:cubicBezTo>
                  <a:lnTo>
                    <a:pt x="3700" y="1635"/>
                  </a:lnTo>
                  <a:close/>
                  <a:moveTo>
                    <a:pt x="3536" y="1253"/>
                  </a:moveTo>
                  <a:lnTo>
                    <a:pt x="3345" y="1534"/>
                  </a:lnTo>
                  <a:cubicBezTo>
                    <a:pt x="3261" y="1651"/>
                    <a:pt x="3184" y="1772"/>
                    <a:pt x="3111" y="1892"/>
                  </a:cubicBezTo>
                  <a:cubicBezTo>
                    <a:pt x="3028" y="2022"/>
                    <a:pt x="2951" y="2156"/>
                    <a:pt x="2870" y="2289"/>
                  </a:cubicBezTo>
                  <a:cubicBezTo>
                    <a:pt x="2817" y="2380"/>
                    <a:pt x="2770" y="2470"/>
                    <a:pt x="2719" y="2561"/>
                  </a:cubicBezTo>
                  <a:lnTo>
                    <a:pt x="2509" y="3019"/>
                  </a:lnTo>
                  <a:lnTo>
                    <a:pt x="2874" y="2919"/>
                  </a:lnTo>
                  <a:cubicBezTo>
                    <a:pt x="2916" y="2906"/>
                    <a:pt x="2960" y="2899"/>
                    <a:pt x="3003" y="2899"/>
                  </a:cubicBezTo>
                  <a:cubicBezTo>
                    <a:pt x="3018" y="2899"/>
                    <a:pt x="3033" y="2900"/>
                    <a:pt x="3048" y="2902"/>
                  </a:cubicBezTo>
                  <a:cubicBezTo>
                    <a:pt x="3121" y="2908"/>
                    <a:pt x="3195" y="2932"/>
                    <a:pt x="3275" y="2956"/>
                  </a:cubicBezTo>
                  <a:lnTo>
                    <a:pt x="3312" y="2965"/>
                  </a:lnTo>
                  <a:cubicBezTo>
                    <a:pt x="3425" y="2985"/>
                    <a:pt x="3549" y="3002"/>
                    <a:pt x="3700" y="3016"/>
                  </a:cubicBezTo>
                  <a:cubicBezTo>
                    <a:pt x="3823" y="3029"/>
                    <a:pt x="3967" y="3042"/>
                    <a:pt x="4131" y="3042"/>
                  </a:cubicBezTo>
                  <a:lnTo>
                    <a:pt x="4144" y="3042"/>
                  </a:lnTo>
                  <a:cubicBezTo>
                    <a:pt x="4228" y="3036"/>
                    <a:pt x="4308" y="3029"/>
                    <a:pt x="4392" y="3016"/>
                  </a:cubicBezTo>
                  <a:lnTo>
                    <a:pt x="4452" y="3009"/>
                  </a:lnTo>
                  <a:cubicBezTo>
                    <a:pt x="4542" y="2999"/>
                    <a:pt x="4636" y="2985"/>
                    <a:pt x="4729" y="2965"/>
                  </a:cubicBezTo>
                  <a:lnTo>
                    <a:pt x="4753" y="2959"/>
                  </a:lnTo>
                  <a:cubicBezTo>
                    <a:pt x="4860" y="2919"/>
                    <a:pt x="4961" y="2875"/>
                    <a:pt x="5050" y="2828"/>
                  </a:cubicBezTo>
                  <a:lnTo>
                    <a:pt x="5124" y="2765"/>
                  </a:lnTo>
                  <a:cubicBezTo>
                    <a:pt x="5188" y="2688"/>
                    <a:pt x="5245" y="2607"/>
                    <a:pt x="5291" y="2534"/>
                  </a:cubicBezTo>
                  <a:lnTo>
                    <a:pt x="5322" y="2447"/>
                  </a:lnTo>
                  <a:cubicBezTo>
                    <a:pt x="5331" y="2380"/>
                    <a:pt x="5339" y="2310"/>
                    <a:pt x="5339" y="2243"/>
                  </a:cubicBezTo>
                  <a:lnTo>
                    <a:pt x="5339" y="2226"/>
                  </a:lnTo>
                  <a:lnTo>
                    <a:pt x="5322" y="2166"/>
                  </a:lnTo>
                  <a:cubicBezTo>
                    <a:pt x="5311" y="2143"/>
                    <a:pt x="5302" y="2123"/>
                    <a:pt x="5291" y="2102"/>
                  </a:cubicBezTo>
                  <a:lnTo>
                    <a:pt x="5278" y="2079"/>
                  </a:lnTo>
                  <a:cubicBezTo>
                    <a:pt x="5181" y="1948"/>
                    <a:pt x="5070" y="1838"/>
                    <a:pt x="4974" y="1748"/>
                  </a:cubicBezTo>
                  <a:lnTo>
                    <a:pt x="4967" y="1741"/>
                  </a:lnTo>
                  <a:cubicBezTo>
                    <a:pt x="4890" y="1675"/>
                    <a:pt x="4783" y="1584"/>
                    <a:pt x="4663" y="1511"/>
                  </a:cubicBezTo>
                  <a:lnTo>
                    <a:pt x="4639" y="1497"/>
                  </a:lnTo>
                  <a:cubicBezTo>
                    <a:pt x="4539" y="1454"/>
                    <a:pt x="4436" y="1420"/>
                    <a:pt x="4298" y="1387"/>
                  </a:cubicBezTo>
                  <a:cubicBezTo>
                    <a:pt x="4181" y="1363"/>
                    <a:pt x="4061" y="1340"/>
                    <a:pt x="3944" y="1320"/>
                  </a:cubicBezTo>
                  <a:cubicBezTo>
                    <a:pt x="3860" y="1303"/>
                    <a:pt x="3780" y="1290"/>
                    <a:pt x="3696" y="1277"/>
                  </a:cubicBezTo>
                  <a:lnTo>
                    <a:pt x="3536" y="1253"/>
                  </a:lnTo>
                  <a:close/>
                  <a:moveTo>
                    <a:pt x="2439" y="3995"/>
                  </a:moveTo>
                  <a:cubicBezTo>
                    <a:pt x="2466" y="4022"/>
                    <a:pt x="2496" y="4046"/>
                    <a:pt x="2526" y="4069"/>
                  </a:cubicBezTo>
                  <a:lnTo>
                    <a:pt x="2529" y="4072"/>
                  </a:lnTo>
                  <a:cubicBezTo>
                    <a:pt x="2576" y="4109"/>
                    <a:pt x="2622" y="4136"/>
                    <a:pt x="2662" y="4160"/>
                  </a:cubicBezTo>
                  <a:lnTo>
                    <a:pt x="2703" y="4183"/>
                  </a:lnTo>
                  <a:cubicBezTo>
                    <a:pt x="2747" y="4209"/>
                    <a:pt x="2793" y="4236"/>
                    <a:pt x="2840" y="4260"/>
                  </a:cubicBezTo>
                  <a:lnTo>
                    <a:pt x="2880" y="4287"/>
                  </a:lnTo>
                  <a:cubicBezTo>
                    <a:pt x="2957" y="4327"/>
                    <a:pt x="3034" y="4370"/>
                    <a:pt x="3104" y="4417"/>
                  </a:cubicBezTo>
                  <a:cubicBezTo>
                    <a:pt x="3168" y="4461"/>
                    <a:pt x="3232" y="4510"/>
                    <a:pt x="3292" y="4564"/>
                  </a:cubicBezTo>
                  <a:cubicBezTo>
                    <a:pt x="3352" y="4621"/>
                    <a:pt x="3399" y="4671"/>
                    <a:pt x="3439" y="4722"/>
                  </a:cubicBezTo>
                  <a:cubicBezTo>
                    <a:pt x="3459" y="4765"/>
                    <a:pt x="3479" y="4808"/>
                    <a:pt x="3499" y="4862"/>
                  </a:cubicBezTo>
                  <a:cubicBezTo>
                    <a:pt x="3512" y="4925"/>
                    <a:pt x="3522" y="4986"/>
                    <a:pt x="3533" y="5043"/>
                  </a:cubicBezTo>
                  <a:cubicBezTo>
                    <a:pt x="3529" y="5063"/>
                    <a:pt x="3525" y="5083"/>
                    <a:pt x="3522" y="5106"/>
                  </a:cubicBezTo>
                  <a:cubicBezTo>
                    <a:pt x="3512" y="5146"/>
                    <a:pt x="3499" y="5186"/>
                    <a:pt x="3482" y="5223"/>
                  </a:cubicBezTo>
                  <a:cubicBezTo>
                    <a:pt x="3465" y="5250"/>
                    <a:pt x="3449" y="5276"/>
                    <a:pt x="3429" y="5299"/>
                  </a:cubicBezTo>
                  <a:cubicBezTo>
                    <a:pt x="3385" y="5344"/>
                    <a:pt x="3332" y="5384"/>
                    <a:pt x="3275" y="5424"/>
                  </a:cubicBezTo>
                  <a:cubicBezTo>
                    <a:pt x="3171" y="5480"/>
                    <a:pt x="3054" y="5534"/>
                    <a:pt x="2931" y="5577"/>
                  </a:cubicBezTo>
                  <a:cubicBezTo>
                    <a:pt x="2903" y="5584"/>
                    <a:pt x="2880" y="5591"/>
                    <a:pt x="2854" y="5594"/>
                  </a:cubicBezTo>
                  <a:cubicBezTo>
                    <a:pt x="2810" y="5580"/>
                    <a:pt x="2767" y="5568"/>
                    <a:pt x="2723" y="5554"/>
                  </a:cubicBezTo>
                  <a:lnTo>
                    <a:pt x="2642" y="5531"/>
                  </a:lnTo>
                  <a:cubicBezTo>
                    <a:pt x="2532" y="5497"/>
                    <a:pt x="2426" y="5464"/>
                    <a:pt x="2338" y="5427"/>
                  </a:cubicBezTo>
                  <a:cubicBezTo>
                    <a:pt x="2228" y="5364"/>
                    <a:pt x="2121" y="5296"/>
                    <a:pt x="2011" y="5230"/>
                  </a:cubicBezTo>
                  <a:lnTo>
                    <a:pt x="1944" y="5186"/>
                  </a:lnTo>
                  <a:cubicBezTo>
                    <a:pt x="1927" y="5176"/>
                    <a:pt x="1910" y="5166"/>
                    <a:pt x="1897" y="5156"/>
                  </a:cubicBezTo>
                  <a:cubicBezTo>
                    <a:pt x="1954" y="5026"/>
                    <a:pt x="2011" y="4895"/>
                    <a:pt x="2068" y="4768"/>
                  </a:cubicBezTo>
                  <a:cubicBezTo>
                    <a:pt x="2181" y="4507"/>
                    <a:pt x="2309" y="4250"/>
                    <a:pt x="2439" y="3995"/>
                  </a:cubicBezTo>
                  <a:close/>
                  <a:moveTo>
                    <a:pt x="2409" y="3273"/>
                  </a:moveTo>
                  <a:lnTo>
                    <a:pt x="2228" y="3631"/>
                  </a:lnTo>
                  <a:cubicBezTo>
                    <a:pt x="2064" y="3952"/>
                    <a:pt x="1894" y="4287"/>
                    <a:pt x="1747" y="4624"/>
                  </a:cubicBezTo>
                  <a:cubicBezTo>
                    <a:pt x="1666" y="4802"/>
                    <a:pt x="1589" y="4978"/>
                    <a:pt x="1512" y="5156"/>
                  </a:cubicBezTo>
                  <a:lnTo>
                    <a:pt x="1449" y="5299"/>
                  </a:lnTo>
                  <a:lnTo>
                    <a:pt x="1646" y="5417"/>
                  </a:lnTo>
                  <a:cubicBezTo>
                    <a:pt x="1683" y="5437"/>
                    <a:pt x="1716" y="5460"/>
                    <a:pt x="1753" y="5480"/>
                  </a:cubicBezTo>
                  <a:lnTo>
                    <a:pt x="1827" y="5531"/>
                  </a:lnTo>
                  <a:cubicBezTo>
                    <a:pt x="1937" y="5600"/>
                    <a:pt x="2051" y="5668"/>
                    <a:pt x="2181" y="5741"/>
                  </a:cubicBezTo>
                  <a:cubicBezTo>
                    <a:pt x="2301" y="5795"/>
                    <a:pt x="2422" y="5832"/>
                    <a:pt x="2542" y="5869"/>
                  </a:cubicBezTo>
                  <a:lnTo>
                    <a:pt x="2619" y="5892"/>
                  </a:lnTo>
                  <a:cubicBezTo>
                    <a:pt x="2673" y="5909"/>
                    <a:pt x="2730" y="5926"/>
                    <a:pt x="2787" y="5942"/>
                  </a:cubicBezTo>
                  <a:lnTo>
                    <a:pt x="2863" y="5952"/>
                  </a:lnTo>
                  <a:lnTo>
                    <a:pt x="2887" y="5946"/>
                  </a:lnTo>
                  <a:cubicBezTo>
                    <a:pt x="2931" y="5938"/>
                    <a:pt x="2977" y="5929"/>
                    <a:pt x="3034" y="5912"/>
                  </a:cubicBezTo>
                  <a:cubicBezTo>
                    <a:pt x="3188" y="5858"/>
                    <a:pt x="3325" y="5798"/>
                    <a:pt x="3459" y="5721"/>
                  </a:cubicBezTo>
                  <a:cubicBezTo>
                    <a:pt x="3549" y="5661"/>
                    <a:pt x="3619" y="5605"/>
                    <a:pt x="3679" y="5548"/>
                  </a:cubicBezTo>
                  <a:lnTo>
                    <a:pt x="3700" y="5527"/>
                  </a:lnTo>
                  <a:cubicBezTo>
                    <a:pt x="3733" y="5484"/>
                    <a:pt x="3763" y="5440"/>
                    <a:pt x="3790" y="5393"/>
                  </a:cubicBezTo>
                  <a:lnTo>
                    <a:pt x="3803" y="5370"/>
                  </a:lnTo>
                  <a:cubicBezTo>
                    <a:pt x="3826" y="5310"/>
                    <a:pt x="3846" y="5253"/>
                    <a:pt x="3863" y="5190"/>
                  </a:cubicBezTo>
                  <a:lnTo>
                    <a:pt x="3870" y="5169"/>
                  </a:lnTo>
                  <a:cubicBezTo>
                    <a:pt x="3874" y="5129"/>
                    <a:pt x="3880" y="5092"/>
                    <a:pt x="3883" y="5052"/>
                  </a:cubicBezTo>
                  <a:lnTo>
                    <a:pt x="3883" y="5035"/>
                  </a:lnTo>
                  <a:lnTo>
                    <a:pt x="3883" y="5019"/>
                  </a:lnTo>
                  <a:cubicBezTo>
                    <a:pt x="3874" y="4942"/>
                    <a:pt x="3860" y="4858"/>
                    <a:pt x="3840" y="4771"/>
                  </a:cubicBezTo>
                  <a:lnTo>
                    <a:pt x="3834" y="4748"/>
                  </a:lnTo>
                  <a:cubicBezTo>
                    <a:pt x="3803" y="4674"/>
                    <a:pt x="3773" y="4608"/>
                    <a:pt x="3743" y="4544"/>
                  </a:cubicBezTo>
                  <a:lnTo>
                    <a:pt x="3726" y="4517"/>
                  </a:lnTo>
                  <a:cubicBezTo>
                    <a:pt x="3673" y="4453"/>
                    <a:pt x="3616" y="4387"/>
                    <a:pt x="3529" y="4303"/>
                  </a:cubicBezTo>
                  <a:cubicBezTo>
                    <a:pt x="3465" y="4250"/>
                    <a:pt x="3389" y="4186"/>
                    <a:pt x="3301" y="4126"/>
                  </a:cubicBezTo>
                  <a:cubicBezTo>
                    <a:pt x="3221" y="4072"/>
                    <a:pt x="3138" y="4026"/>
                    <a:pt x="3054" y="3979"/>
                  </a:cubicBezTo>
                  <a:lnTo>
                    <a:pt x="3011" y="3955"/>
                  </a:lnTo>
                  <a:cubicBezTo>
                    <a:pt x="2967" y="3929"/>
                    <a:pt x="2923" y="3905"/>
                    <a:pt x="2880" y="3879"/>
                  </a:cubicBezTo>
                  <a:lnTo>
                    <a:pt x="2837" y="3855"/>
                  </a:lnTo>
                  <a:cubicBezTo>
                    <a:pt x="2807" y="3839"/>
                    <a:pt x="2776" y="3822"/>
                    <a:pt x="2750" y="3802"/>
                  </a:cubicBezTo>
                  <a:lnTo>
                    <a:pt x="2639" y="3939"/>
                  </a:lnTo>
                  <a:lnTo>
                    <a:pt x="2747" y="3799"/>
                  </a:lnTo>
                  <a:cubicBezTo>
                    <a:pt x="2650" y="3718"/>
                    <a:pt x="2602" y="3674"/>
                    <a:pt x="2566" y="3591"/>
                  </a:cubicBezTo>
                  <a:lnTo>
                    <a:pt x="2409" y="3273"/>
                  </a:lnTo>
                  <a:close/>
                  <a:moveTo>
                    <a:pt x="3525" y="352"/>
                  </a:moveTo>
                  <a:cubicBezTo>
                    <a:pt x="3544" y="352"/>
                    <a:pt x="3562" y="354"/>
                    <a:pt x="3576" y="357"/>
                  </a:cubicBezTo>
                  <a:cubicBezTo>
                    <a:pt x="3663" y="370"/>
                    <a:pt x="3746" y="387"/>
                    <a:pt x="3834" y="403"/>
                  </a:cubicBezTo>
                  <a:lnTo>
                    <a:pt x="3980" y="434"/>
                  </a:lnTo>
                  <a:cubicBezTo>
                    <a:pt x="4167" y="474"/>
                    <a:pt x="4359" y="514"/>
                    <a:pt x="4542" y="561"/>
                  </a:cubicBezTo>
                  <a:cubicBezTo>
                    <a:pt x="4753" y="614"/>
                    <a:pt x="4944" y="698"/>
                    <a:pt x="5135" y="812"/>
                  </a:cubicBezTo>
                  <a:cubicBezTo>
                    <a:pt x="5184" y="838"/>
                    <a:pt x="5231" y="875"/>
                    <a:pt x="5275" y="912"/>
                  </a:cubicBezTo>
                  <a:lnTo>
                    <a:pt x="5325" y="952"/>
                  </a:lnTo>
                  <a:cubicBezTo>
                    <a:pt x="5432" y="1042"/>
                    <a:pt x="5536" y="1133"/>
                    <a:pt x="5632" y="1226"/>
                  </a:cubicBezTo>
                  <a:lnTo>
                    <a:pt x="5666" y="1256"/>
                  </a:lnTo>
                  <a:cubicBezTo>
                    <a:pt x="5720" y="1310"/>
                    <a:pt x="5770" y="1357"/>
                    <a:pt x="5813" y="1407"/>
                  </a:cubicBezTo>
                  <a:cubicBezTo>
                    <a:pt x="5893" y="1504"/>
                    <a:pt x="5967" y="1607"/>
                    <a:pt x="6038" y="1724"/>
                  </a:cubicBezTo>
                  <a:cubicBezTo>
                    <a:pt x="6061" y="1765"/>
                    <a:pt x="6084" y="1805"/>
                    <a:pt x="6101" y="1845"/>
                  </a:cubicBezTo>
                  <a:cubicBezTo>
                    <a:pt x="6121" y="1905"/>
                    <a:pt x="6141" y="1962"/>
                    <a:pt x="6154" y="2025"/>
                  </a:cubicBezTo>
                  <a:cubicBezTo>
                    <a:pt x="6161" y="2042"/>
                    <a:pt x="6164" y="2059"/>
                    <a:pt x="6168" y="2076"/>
                  </a:cubicBezTo>
                  <a:cubicBezTo>
                    <a:pt x="6178" y="2213"/>
                    <a:pt x="6178" y="2340"/>
                    <a:pt x="6171" y="2464"/>
                  </a:cubicBezTo>
                  <a:cubicBezTo>
                    <a:pt x="6164" y="2570"/>
                    <a:pt x="6141" y="2678"/>
                    <a:pt x="6111" y="2768"/>
                  </a:cubicBezTo>
                  <a:cubicBezTo>
                    <a:pt x="6058" y="2925"/>
                    <a:pt x="5957" y="3072"/>
                    <a:pt x="5863" y="3200"/>
                  </a:cubicBezTo>
                  <a:cubicBezTo>
                    <a:pt x="5820" y="3257"/>
                    <a:pt x="5770" y="3313"/>
                    <a:pt x="5713" y="3373"/>
                  </a:cubicBezTo>
                  <a:lnTo>
                    <a:pt x="5680" y="3413"/>
                  </a:lnTo>
                  <a:cubicBezTo>
                    <a:pt x="5603" y="3498"/>
                    <a:pt x="5496" y="3567"/>
                    <a:pt x="5339" y="3638"/>
                  </a:cubicBezTo>
                  <a:cubicBezTo>
                    <a:pt x="5175" y="3711"/>
                    <a:pt x="5007" y="3788"/>
                    <a:pt x="4840" y="3819"/>
                  </a:cubicBezTo>
                  <a:cubicBezTo>
                    <a:pt x="4777" y="3831"/>
                    <a:pt x="4716" y="3842"/>
                    <a:pt x="4653" y="3851"/>
                  </a:cubicBezTo>
                  <a:lnTo>
                    <a:pt x="4402" y="3892"/>
                  </a:lnTo>
                  <a:lnTo>
                    <a:pt x="4529" y="4112"/>
                  </a:lnTo>
                  <a:cubicBezTo>
                    <a:pt x="4542" y="4140"/>
                    <a:pt x="4556" y="4166"/>
                    <a:pt x="4569" y="4193"/>
                  </a:cubicBezTo>
                  <a:cubicBezTo>
                    <a:pt x="4633" y="4323"/>
                    <a:pt x="4683" y="4450"/>
                    <a:pt x="4716" y="4577"/>
                  </a:cubicBezTo>
                  <a:cubicBezTo>
                    <a:pt x="4740" y="4671"/>
                    <a:pt x="4757" y="4771"/>
                    <a:pt x="4766" y="4845"/>
                  </a:cubicBezTo>
                  <a:cubicBezTo>
                    <a:pt x="4794" y="5006"/>
                    <a:pt x="4786" y="5169"/>
                    <a:pt x="4757" y="5330"/>
                  </a:cubicBezTo>
                  <a:lnTo>
                    <a:pt x="4743" y="5393"/>
                  </a:lnTo>
                  <a:cubicBezTo>
                    <a:pt x="4729" y="5467"/>
                    <a:pt x="4716" y="5537"/>
                    <a:pt x="4696" y="5597"/>
                  </a:cubicBezTo>
                  <a:cubicBezTo>
                    <a:pt x="4660" y="5701"/>
                    <a:pt x="4613" y="5805"/>
                    <a:pt x="4546" y="5929"/>
                  </a:cubicBezTo>
                  <a:cubicBezTo>
                    <a:pt x="4476" y="6056"/>
                    <a:pt x="4382" y="6176"/>
                    <a:pt x="4252" y="6303"/>
                  </a:cubicBezTo>
                  <a:cubicBezTo>
                    <a:pt x="4218" y="6333"/>
                    <a:pt x="4188" y="6363"/>
                    <a:pt x="4151" y="6394"/>
                  </a:cubicBezTo>
                  <a:cubicBezTo>
                    <a:pt x="3971" y="6537"/>
                    <a:pt x="3770" y="6661"/>
                    <a:pt x="3559" y="6758"/>
                  </a:cubicBezTo>
                  <a:cubicBezTo>
                    <a:pt x="3472" y="6798"/>
                    <a:pt x="3399" y="6829"/>
                    <a:pt x="3332" y="6852"/>
                  </a:cubicBezTo>
                  <a:lnTo>
                    <a:pt x="3261" y="6872"/>
                  </a:lnTo>
                  <a:cubicBezTo>
                    <a:pt x="3158" y="6905"/>
                    <a:pt x="3057" y="6939"/>
                    <a:pt x="2954" y="6945"/>
                  </a:cubicBezTo>
                  <a:cubicBezTo>
                    <a:pt x="2899" y="6949"/>
                    <a:pt x="2847" y="6952"/>
                    <a:pt x="2798" y="6952"/>
                  </a:cubicBezTo>
                  <a:cubicBezTo>
                    <a:pt x="2755" y="6952"/>
                    <a:pt x="2713" y="6950"/>
                    <a:pt x="2673" y="6942"/>
                  </a:cubicBezTo>
                  <a:cubicBezTo>
                    <a:pt x="2579" y="6925"/>
                    <a:pt x="2489" y="6905"/>
                    <a:pt x="2395" y="6882"/>
                  </a:cubicBezTo>
                  <a:cubicBezTo>
                    <a:pt x="2335" y="6869"/>
                    <a:pt x="2275" y="6852"/>
                    <a:pt x="2215" y="6832"/>
                  </a:cubicBezTo>
                  <a:lnTo>
                    <a:pt x="2121" y="6804"/>
                  </a:lnTo>
                  <a:cubicBezTo>
                    <a:pt x="2085" y="6795"/>
                    <a:pt x="2044" y="6781"/>
                    <a:pt x="2004" y="6768"/>
                  </a:cubicBezTo>
                  <a:lnTo>
                    <a:pt x="1980" y="6761"/>
                  </a:lnTo>
                  <a:cubicBezTo>
                    <a:pt x="1840" y="6718"/>
                    <a:pt x="1710" y="6648"/>
                    <a:pt x="1596" y="6584"/>
                  </a:cubicBezTo>
                  <a:cubicBezTo>
                    <a:pt x="1512" y="6540"/>
                    <a:pt x="1432" y="6494"/>
                    <a:pt x="1352" y="6443"/>
                  </a:cubicBezTo>
                  <a:cubicBezTo>
                    <a:pt x="1268" y="6397"/>
                    <a:pt x="1191" y="6343"/>
                    <a:pt x="1111" y="6293"/>
                  </a:cubicBezTo>
                  <a:cubicBezTo>
                    <a:pt x="1084" y="6276"/>
                    <a:pt x="1061" y="6259"/>
                    <a:pt x="1041" y="6243"/>
                  </a:cubicBezTo>
                  <a:lnTo>
                    <a:pt x="970" y="6193"/>
                  </a:lnTo>
                  <a:lnTo>
                    <a:pt x="890" y="6216"/>
                  </a:lnTo>
                  <a:cubicBezTo>
                    <a:pt x="856" y="6225"/>
                    <a:pt x="820" y="6229"/>
                    <a:pt x="784" y="6229"/>
                  </a:cubicBezTo>
                  <a:cubicBezTo>
                    <a:pt x="737" y="6229"/>
                    <a:pt x="690" y="6222"/>
                    <a:pt x="646" y="6207"/>
                  </a:cubicBezTo>
                  <a:cubicBezTo>
                    <a:pt x="546" y="6170"/>
                    <a:pt x="459" y="6093"/>
                    <a:pt x="412" y="5992"/>
                  </a:cubicBezTo>
                  <a:cubicBezTo>
                    <a:pt x="368" y="5895"/>
                    <a:pt x="362" y="5771"/>
                    <a:pt x="395" y="5694"/>
                  </a:cubicBezTo>
                  <a:lnTo>
                    <a:pt x="569" y="5279"/>
                  </a:lnTo>
                  <a:cubicBezTo>
                    <a:pt x="776" y="4795"/>
                    <a:pt x="987" y="4293"/>
                    <a:pt x="1208" y="3805"/>
                  </a:cubicBezTo>
                  <a:cubicBezTo>
                    <a:pt x="1302" y="3604"/>
                    <a:pt x="1392" y="3404"/>
                    <a:pt x="1483" y="3200"/>
                  </a:cubicBezTo>
                  <a:cubicBezTo>
                    <a:pt x="1546" y="3052"/>
                    <a:pt x="1603" y="2899"/>
                    <a:pt x="1656" y="2751"/>
                  </a:cubicBezTo>
                  <a:lnTo>
                    <a:pt x="1707" y="2615"/>
                  </a:lnTo>
                  <a:cubicBezTo>
                    <a:pt x="1857" y="2209"/>
                    <a:pt x="2064" y="1818"/>
                    <a:pt x="2268" y="1437"/>
                  </a:cubicBezTo>
                  <a:lnTo>
                    <a:pt x="2298" y="1383"/>
                  </a:lnTo>
                  <a:cubicBezTo>
                    <a:pt x="2375" y="1240"/>
                    <a:pt x="2452" y="1093"/>
                    <a:pt x="2536" y="952"/>
                  </a:cubicBezTo>
                  <a:cubicBezTo>
                    <a:pt x="2606" y="835"/>
                    <a:pt x="2693" y="735"/>
                    <a:pt x="2793" y="628"/>
                  </a:cubicBezTo>
                  <a:cubicBezTo>
                    <a:pt x="2877" y="537"/>
                    <a:pt x="2984" y="467"/>
                    <a:pt x="3094" y="431"/>
                  </a:cubicBezTo>
                  <a:cubicBezTo>
                    <a:pt x="3158" y="407"/>
                    <a:pt x="3221" y="383"/>
                    <a:pt x="3289" y="370"/>
                  </a:cubicBezTo>
                  <a:cubicBezTo>
                    <a:pt x="3335" y="357"/>
                    <a:pt x="3385" y="357"/>
                    <a:pt x="3445" y="353"/>
                  </a:cubicBezTo>
                  <a:lnTo>
                    <a:pt x="3499" y="353"/>
                  </a:lnTo>
                  <a:cubicBezTo>
                    <a:pt x="3508" y="353"/>
                    <a:pt x="3516" y="352"/>
                    <a:pt x="3525" y="352"/>
                  </a:cubicBezTo>
                  <a:close/>
                  <a:moveTo>
                    <a:pt x="3528" y="1"/>
                  </a:moveTo>
                  <a:cubicBezTo>
                    <a:pt x="3515" y="1"/>
                    <a:pt x="3500" y="1"/>
                    <a:pt x="3485" y="2"/>
                  </a:cubicBezTo>
                  <a:lnTo>
                    <a:pt x="3435" y="2"/>
                  </a:lnTo>
                  <a:cubicBezTo>
                    <a:pt x="3362" y="6"/>
                    <a:pt x="3289" y="9"/>
                    <a:pt x="3208" y="26"/>
                  </a:cubicBezTo>
                  <a:cubicBezTo>
                    <a:pt x="3128" y="46"/>
                    <a:pt x="3054" y="69"/>
                    <a:pt x="2980" y="96"/>
                  </a:cubicBezTo>
                  <a:cubicBezTo>
                    <a:pt x="2817" y="153"/>
                    <a:pt x="2659" y="256"/>
                    <a:pt x="2536" y="387"/>
                  </a:cubicBezTo>
                  <a:cubicBezTo>
                    <a:pt x="2426" y="508"/>
                    <a:pt x="2318" y="624"/>
                    <a:pt x="2231" y="775"/>
                  </a:cubicBezTo>
                  <a:cubicBezTo>
                    <a:pt x="2148" y="919"/>
                    <a:pt x="2068" y="1069"/>
                    <a:pt x="1987" y="1216"/>
                  </a:cubicBezTo>
                  <a:lnTo>
                    <a:pt x="1957" y="1273"/>
                  </a:lnTo>
                  <a:cubicBezTo>
                    <a:pt x="1750" y="1661"/>
                    <a:pt x="1536" y="2066"/>
                    <a:pt x="1375" y="2494"/>
                  </a:cubicBezTo>
                  <a:lnTo>
                    <a:pt x="1325" y="2635"/>
                  </a:lnTo>
                  <a:cubicBezTo>
                    <a:pt x="1275" y="2775"/>
                    <a:pt x="1222" y="2922"/>
                    <a:pt x="1161" y="3056"/>
                  </a:cubicBezTo>
                  <a:lnTo>
                    <a:pt x="890" y="3658"/>
                  </a:lnTo>
                  <a:cubicBezTo>
                    <a:pt x="666" y="4149"/>
                    <a:pt x="452" y="4654"/>
                    <a:pt x="248" y="5143"/>
                  </a:cubicBezTo>
                  <a:lnTo>
                    <a:pt x="71" y="5557"/>
                  </a:lnTo>
                  <a:cubicBezTo>
                    <a:pt x="1" y="5728"/>
                    <a:pt x="7" y="5952"/>
                    <a:pt x="94" y="6139"/>
                  </a:cubicBezTo>
                  <a:cubicBezTo>
                    <a:pt x="178" y="6323"/>
                    <a:pt x="339" y="6471"/>
                    <a:pt x="529" y="6537"/>
                  </a:cubicBezTo>
                  <a:cubicBezTo>
                    <a:pt x="611" y="6568"/>
                    <a:pt x="698" y="6582"/>
                    <a:pt x="785" y="6582"/>
                  </a:cubicBezTo>
                  <a:cubicBezTo>
                    <a:pt x="822" y="6582"/>
                    <a:pt x="860" y="6579"/>
                    <a:pt x="897" y="6574"/>
                  </a:cubicBezTo>
                  <a:cubicBezTo>
                    <a:pt x="904" y="6577"/>
                    <a:pt x="910" y="6584"/>
                    <a:pt x="917" y="6588"/>
                  </a:cubicBezTo>
                  <a:cubicBezTo>
                    <a:pt x="1001" y="6641"/>
                    <a:pt x="1084" y="6695"/>
                    <a:pt x="1168" y="6744"/>
                  </a:cubicBezTo>
                  <a:cubicBezTo>
                    <a:pt x="1255" y="6795"/>
                    <a:pt x="1338" y="6845"/>
                    <a:pt x="1426" y="6892"/>
                  </a:cubicBezTo>
                  <a:cubicBezTo>
                    <a:pt x="1552" y="6962"/>
                    <a:pt x="1707" y="7042"/>
                    <a:pt x="1873" y="7096"/>
                  </a:cubicBezTo>
                  <a:lnTo>
                    <a:pt x="1897" y="7105"/>
                  </a:lnTo>
                  <a:cubicBezTo>
                    <a:pt x="1940" y="7119"/>
                    <a:pt x="1984" y="7133"/>
                    <a:pt x="2028" y="7142"/>
                  </a:cubicBezTo>
                  <a:lnTo>
                    <a:pt x="2114" y="7170"/>
                  </a:lnTo>
                  <a:cubicBezTo>
                    <a:pt x="2181" y="7190"/>
                    <a:pt x="2252" y="7210"/>
                    <a:pt x="2318" y="7226"/>
                  </a:cubicBezTo>
                  <a:cubicBezTo>
                    <a:pt x="2415" y="7250"/>
                    <a:pt x="2512" y="7270"/>
                    <a:pt x="2609" y="7286"/>
                  </a:cubicBezTo>
                  <a:cubicBezTo>
                    <a:pt x="2676" y="7300"/>
                    <a:pt x="2736" y="7303"/>
                    <a:pt x="2800" y="7303"/>
                  </a:cubicBezTo>
                  <a:cubicBezTo>
                    <a:pt x="2863" y="7303"/>
                    <a:pt x="2923" y="7300"/>
                    <a:pt x="2988" y="7297"/>
                  </a:cubicBezTo>
                  <a:cubicBezTo>
                    <a:pt x="3124" y="7286"/>
                    <a:pt x="3252" y="7246"/>
                    <a:pt x="3372" y="7206"/>
                  </a:cubicBezTo>
                  <a:lnTo>
                    <a:pt x="3435" y="7186"/>
                  </a:lnTo>
                  <a:cubicBezTo>
                    <a:pt x="3519" y="7159"/>
                    <a:pt x="3606" y="7126"/>
                    <a:pt x="3706" y="7079"/>
                  </a:cubicBezTo>
                  <a:cubicBezTo>
                    <a:pt x="3944" y="6969"/>
                    <a:pt x="4167" y="6832"/>
                    <a:pt x="4372" y="6668"/>
                  </a:cubicBezTo>
                  <a:cubicBezTo>
                    <a:pt x="4415" y="6634"/>
                    <a:pt x="4456" y="6594"/>
                    <a:pt x="4496" y="6557"/>
                  </a:cubicBezTo>
                  <a:cubicBezTo>
                    <a:pt x="4653" y="6403"/>
                    <a:pt x="4769" y="6253"/>
                    <a:pt x="4857" y="6096"/>
                  </a:cubicBezTo>
                  <a:cubicBezTo>
                    <a:pt x="4930" y="5955"/>
                    <a:pt x="4984" y="5835"/>
                    <a:pt x="5027" y="5714"/>
                  </a:cubicBezTo>
                  <a:cubicBezTo>
                    <a:pt x="5058" y="5628"/>
                    <a:pt x="5074" y="5540"/>
                    <a:pt x="5087" y="5460"/>
                  </a:cubicBezTo>
                  <a:lnTo>
                    <a:pt x="5101" y="5397"/>
                  </a:lnTo>
                  <a:cubicBezTo>
                    <a:pt x="5141" y="5199"/>
                    <a:pt x="5144" y="4995"/>
                    <a:pt x="5115" y="4791"/>
                  </a:cubicBezTo>
                  <a:cubicBezTo>
                    <a:pt x="5104" y="4708"/>
                    <a:pt x="5084" y="4601"/>
                    <a:pt x="5054" y="4487"/>
                  </a:cubicBezTo>
                  <a:cubicBezTo>
                    <a:pt x="5027" y="4376"/>
                    <a:pt x="4987" y="4270"/>
                    <a:pt x="4940" y="4156"/>
                  </a:cubicBezTo>
                  <a:cubicBezTo>
                    <a:pt x="5138" y="4116"/>
                    <a:pt x="5322" y="4032"/>
                    <a:pt x="5482" y="3959"/>
                  </a:cubicBezTo>
                  <a:cubicBezTo>
                    <a:pt x="5686" y="3868"/>
                    <a:pt x="5830" y="3768"/>
                    <a:pt x="5941" y="3648"/>
                  </a:cubicBezTo>
                  <a:lnTo>
                    <a:pt x="5973" y="3611"/>
                  </a:lnTo>
                  <a:cubicBezTo>
                    <a:pt x="6030" y="3547"/>
                    <a:pt x="6091" y="3481"/>
                    <a:pt x="6148" y="3407"/>
                  </a:cubicBezTo>
                  <a:cubicBezTo>
                    <a:pt x="6254" y="3260"/>
                    <a:pt x="6375" y="3089"/>
                    <a:pt x="6445" y="2882"/>
                  </a:cubicBezTo>
                  <a:cubicBezTo>
                    <a:pt x="6486" y="2761"/>
                    <a:pt x="6512" y="2624"/>
                    <a:pt x="6522" y="2484"/>
                  </a:cubicBezTo>
                  <a:cubicBezTo>
                    <a:pt x="6529" y="2346"/>
                    <a:pt x="6529" y="2203"/>
                    <a:pt x="6515" y="2053"/>
                  </a:cubicBezTo>
                  <a:cubicBezTo>
                    <a:pt x="6515" y="2013"/>
                    <a:pt x="6506" y="1976"/>
                    <a:pt x="6499" y="1939"/>
                  </a:cubicBezTo>
                  <a:cubicBezTo>
                    <a:pt x="6482" y="1875"/>
                    <a:pt x="6459" y="1805"/>
                    <a:pt x="6429" y="1724"/>
                  </a:cubicBezTo>
                  <a:cubicBezTo>
                    <a:pt x="6405" y="1658"/>
                    <a:pt x="6372" y="1601"/>
                    <a:pt x="6342" y="1547"/>
                  </a:cubicBezTo>
                  <a:cubicBezTo>
                    <a:pt x="6262" y="1411"/>
                    <a:pt x="6174" y="1290"/>
                    <a:pt x="6081" y="1179"/>
                  </a:cubicBezTo>
                  <a:cubicBezTo>
                    <a:pt x="6024" y="1116"/>
                    <a:pt x="5967" y="1059"/>
                    <a:pt x="5907" y="1002"/>
                  </a:cubicBezTo>
                  <a:lnTo>
                    <a:pt x="5877" y="972"/>
                  </a:lnTo>
                  <a:cubicBezTo>
                    <a:pt x="5773" y="875"/>
                    <a:pt x="5663" y="775"/>
                    <a:pt x="5546" y="681"/>
                  </a:cubicBezTo>
                  <a:lnTo>
                    <a:pt x="5496" y="638"/>
                  </a:lnTo>
                  <a:cubicBezTo>
                    <a:pt x="5442" y="594"/>
                    <a:pt x="5382" y="548"/>
                    <a:pt x="5315" y="508"/>
                  </a:cubicBezTo>
                  <a:cubicBezTo>
                    <a:pt x="5098" y="377"/>
                    <a:pt x="4874" y="283"/>
                    <a:pt x="4629" y="223"/>
                  </a:cubicBezTo>
                  <a:cubicBezTo>
                    <a:pt x="4439" y="173"/>
                    <a:pt x="4241" y="130"/>
                    <a:pt x="4054" y="93"/>
                  </a:cubicBezTo>
                  <a:lnTo>
                    <a:pt x="3907" y="59"/>
                  </a:lnTo>
                  <a:cubicBezTo>
                    <a:pt x="3817" y="42"/>
                    <a:pt x="3726" y="26"/>
                    <a:pt x="3633" y="9"/>
                  </a:cubicBezTo>
                  <a:cubicBezTo>
                    <a:pt x="3601" y="4"/>
                    <a:pt x="3567" y="1"/>
                    <a:pt x="3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1471;p60">
            <a:extLst>
              <a:ext uri="{FF2B5EF4-FFF2-40B4-BE49-F238E27FC236}">
                <a16:creationId xmlns:a16="http://schemas.microsoft.com/office/drawing/2014/main" id="{A61AA3F4-4578-47F5-94E9-71D7B0334E03}"/>
              </a:ext>
            </a:extLst>
          </p:cNvPr>
          <p:cNvGrpSpPr/>
          <p:nvPr/>
        </p:nvGrpSpPr>
        <p:grpSpPr>
          <a:xfrm rot="21302440" flipH="1">
            <a:off x="7616186" y="1709250"/>
            <a:ext cx="1069898" cy="279287"/>
            <a:chOff x="0" y="2684850"/>
            <a:chExt cx="1373150" cy="252850"/>
          </a:xfrm>
        </p:grpSpPr>
        <p:sp>
          <p:nvSpPr>
            <p:cNvPr id="115" name="Google Shape;1472;p60">
              <a:extLst>
                <a:ext uri="{FF2B5EF4-FFF2-40B4-BE49-F238E27FC236}">
                  <a16:creationId xmlns:a16="http://schemas.microsoft.com/office/drawing/2014/main" id="{73699F53-1424-4252-BB75-382E7DF62538}"/>
                </a:ext>
              </a:extLst>
            </p:cNvPr>
            <p:cNvSpPr/>
            <p:nvPr/>
          </p:nvSpPr>
          <p:spPr>
            <a:xfrm>
              <a:off x="0" y="2684850"/>
              <a:ext cx="1373150" cy="252850"/>
            </a:xfrm>
            <a:custGeom>
              <a:avLst/>
              <a:gdLst/>
              <a:ahLst/>
              <a:cxnLst/>
              <a:rect l="l" t="t" r="r" b="b"/>
              <a:pathLst>
                <a:path w="54926" h="10114" extrusionOk="0">
                  <a:moveTo>
                    <a:pt x="2963" y="0"/>
                  </a:moveTo>
                  <a:cubicBezTo>
                    <a:pt x="1540" y="0"/>
                    <a:pt x="322" y="923"/>
                    <a:pt x="183" y="2180"/>
                  </a:cubicBezTo>
                  <a:cubicBezTo>
                    <a:pt x="0" y="3548"/>
                    <a:pt x="1155" y="4855"/>
                    <a:pt x="2736" y="5037"/>
                  </a:cubicBezTo>
                  <a:lnTo>
                    <a:pt x="43770" y="10114"/>
                  </a:lnTo>
                  <a:lnTo>
                    <a:pt x="54925" y="8928"/>
                  </a:lnTo>
                  <a:lnTo>
                    <a:pt x="44378" y="5098"/>
                  </a:lnTo>
                  <a:lnTo>
                    <a:pt x="3344" y="22"/>
                  </a:lnTo>
                  <a:cubicBezTo>
                    <a:pt x="3216" y="7"/>
                    <a:pt x="3088" y="0"/>
                    <a:pt x="2963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73;p60">
              <a:extLst>
                <a:ext uri="{FF2B5EF4-FFF2-40B4-BE49-F238E27FC236}">
                  <a16:creationId xmlns:a16="http://schemas.microsoft.com/office/drawing/2014/main" id="{379CCB6E-80F7-49FF-A0C3-2047A2F20EE2}"/>
                </a:ext>
              </a:extLst>
            </p:cNvPr>
            <p:cNvSpPr/>
            <p:nvPr/>
          </p:nvSpPr>
          <p:spPr>
            <a:xfrm>
              <a:off x="1268250" y="2872325"/>
              <a:ext cx="104900" cy="47150"/>
            </a:xfrm>
            <a:custGeom>
              <a:avLst/>
              <a:gdLst/>
              <a:ahLst/>
              <a:cxnLst/>
              <a:rect l="l" t="t" r="r" b="b"/>
              <a:pathLst>
                <a:path w="4196" h="1886" extrusionOk="0">
                  <a:moveTo>
                    <a:pt x="244" y="1"/>
                  </a:moveTo>
                  <a:lnTo>
                    <a:pt x="1" y="1885"/>
                  </a:lnTo>
                  <a:lnTo>
                    <a:pt x="1" y="1885"/>
                  </a:lnTo>
                  <a:lnTo>
                    <a:pt x="4195" y="1460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rgbClr val="EF9690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74;p60">
              <a:extLst>
                <a:ext uri="{FF2B5EF4-FFF2-40B4-BE49-F238E27FC236}">
                  <a16:creationId xmlns:a16="http://schemas.microsoft.com/office/drawing/2014/main" id="{B2AB43D7-6808-497A-94DF-1D68BF057E2F}"/>
                </a:ext>
              </a:extLst>
            </p:cNvPr>
            <p:cNvSpPr/>
            <p:nvPr/>
          </p:nvSpPr>
          <p:spPr>
            <a:xfrm>
              <a:off x="0" y="2684850"/>
              <a:ext cx="1109475" cy="252850"/>
            </a:xfrm>
            <a:custGeom>
              <a:avLst/>
              <a:gdLst/>
              <a:ahLst/>
              <a:cxnLst/>
              <a:rect l="l" t="t" r="r" b="b"/>
              <a:pathLst>
                <a:path w="44379" h="10114" extrusionOk="0">
                  <a:moveTo>
                    <a:pt x="2963" y="0"/>
                  </a:moveTo>
                  <a:cubicBezTo>
                    <a:pt x="1540" y="0"/>
                    <a:pt x="322" y="923"/>
                    <a:pt x="183" y="2180"/>
                  </a:cubicBezTo>
                  <a:cubicBezTo>
                    <a:pt x="0" y="3579"/>
                    <a:pt x="1155" y="4855"/>
                    <a:pt x="2736" y="5037"/>
                  </a:cubicBezTo>
                  <a:lnTo>
                    <a:pt x="43770" y="10114"/>
                  </a:lnTo>
                  <a:lnTo>
                    <a:pt x="44378" y="5098"/>
                  </a:lnTo>
                  <a:lnTo>
                    <a:pt x="3344" y="22"/>
                  </a:lnTo>
                  <a:cubicBezTo>
                    <a:pt x="3216" y="7"/>
                    <a:pt x="3088" y="0"/>
                    <a:pt x="2963" y="0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1475;p60">
              <a:extLst>
                <a:ext uri="{FF2B5EF4-FFF2-40B4-BE49-F238E27FC236}">
                  <a16:creationId xmlns:a16="http://schemas.microsoft.com/office/drawing/2014/main" id="{E963D6D9-7649-4443-A2AD-44AC37681ED1}"/>
                </a:ext>
              </a:extLst>
            </p:cNvPr>
            <p:cNvSpPr/>
            <p:nvPr/>
          </p:nvSpPr>
          <p:spPr>
            <a:xfrm>
              <a:off x="93475" y="2688425"/>
              <a:ext cx="194550" cy="147450"/>
            </a:xfrm>
            <a:custGeom>
              <a:avLst/>
              <a:gdLst/>
              <a:ahLst/>
              <a:cxnLst/>
              <a:rect l="l" t="t" r="r" b="b"/>
              <a:pathLst>
                <a:path w="7782" h="5898" extrusionOk="0">
                  <a:moveTo>
                    <a:pt x="608" y="1"/>
                  </a:moveTo>
                  <a:lnTo>
                    <a:pt x="0" y="5016"/>
                  </a:lnTo>
                  <a:lnTo>
                    <a:pt x="7173" y="5898"/>
                  </a:lnTo>
                  <a:lnTo>
                    <a:pt x="7781" y="882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476;p60">
              <a:extLst>
                <a:ext uri="{FF2B5EF4-FFF2-40B4-BE49-F238E27FC236}">
                  <a16:creationId xmlns:a16="http://schemas.microsoft.com/office/drawing/2014/main" id="{C071EF7A-1825-420B-A296-FA8C2567AE3E}"/>
                </a:ext>
              </a:extLst>
            </p:cNvPr>
            <p:cNvSpPr/>
            <p:nvPr/>
          </p:nvSpPr>
          <p:spPr>
            <a:xfrm>
              <a:off x="0" y="2684850"/>
              <a:ext cx="108675" cy="129000"/>
            </a:xfrm>
            <a:custGeom>
              <a:avLst/>
              <a:gdLst/>
              <a:ahLst/>
              <a:cxnLst/>
              <a:rect l="l" t="t" r="r" b="b"/>
              <a:pathLst>
                <a:path w="4347" h="5160" extrusionOk="0">
                  <a:moveTo>
                    <a:pt x="2963" y="0"/>
                  </a:moveTo>
                  <a:cubicBezTo>
                    <a:pt x="1540" y="0"/>
                    <a:pt x="322" y="923"/>
                    <a:pt x="183" y="2180"/>
                  </a:cubicBezTo>
                  <a:cubicBezTo>
                    <a:pt x="0" y="3548"/>
                    <a:pt x="1155" y="4855"/>
                    <a:pt x="2736" y="5037"/>
                  </a:cubicBezTo>
                  <a:lnTo>
                    <a:pt x="3739" y="5159"/>
                  </a:lnTo>
                  <a:lnTo>
                    <a:pt x="4347" y="144"/>
                  </a:lnTo>
                  <a:lnTo>
                    <a:pt x="3344" y="22"/>
                  </a:lnTo>
                  <a:cubicBezTo>
                    <a:pt x="3216" y="7"/>
                    <a:pt x="3088" y="0"/>
                    <a:pt x="2963" y="0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477;p60">
              <a:extLst>
                <a:ext uri="{FF2B5EF4-FFF2-40B4-BE49-F238E27FC236}">
                  <a16:creationId xmlns:a16="http://schemas.microsoft.com/office/drawing/2014/main" id="{DB45FED2-8BC7-4121-8DF8-9607B7A82389}"/>
                </a:ext>
              </a:extLst>
            </p:cNvPr>
            <p:cNvSpPr/>
            <p:nvPr/>
          </p:nvSpPr>
          <p:spPr>
            <a:xfrm>
              <a:off x="166425" y="2699075"/>
              <a:ext cx="95750" cy="136050"/>
            </a:xfrm>
            <a:custGeom>
              <a:avLst/>
              <a:gdLst/>
              <a:ahLst/>
              <a:cxnLst/>
              <a:rect l="l" t="t" r="r" b="b"/>
              <a:pathLst>
                <a:path w="3830" h="5442" extrusionOk="0">
                  <a:moveTo>
                    <a:pt x="1185" y="0"/>
                  </a:moveTo>
                  <a:lnTo>
                    <a:pt x="0" y="4955"/>
                  </a:lnTo>
                  <a:lnTo>
                    <a:pt x="3830" y="5441"/>
                  </a:lnTo>
                  <a:lnTo>
                    <a:pt x="3830" y="5441"/>
                  </a:lnTo>
                  <a:lnTo>
                    <a:pt x="2766" y="213"/>
                  </a:lnTo>
                  <a:lnTo>
                    <a:pt x="1185" y="0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478;p60">
              <a:extLst>
                <a:ext uri="{FF2B5EF4-FFF2-40B4-BE49-F238E27FC236}">
                  <a16:creationId xmlns:a16="http://schemas.microsoft.com/office/drawing/2014/main" id="{93273DE0-C73A-4D59-ADF7-26A4754509E1}"/>
                </a:ext>
              </a:extLst>
            </p:cNvPr>
            <p:cNvSpPr/>
            <p:nvPr/>
          </p:nvSpPr>
          <p:spPr>
            <a:xfrm>
              <a:off x="93475" y="2688425"/>
              <a:ext cx="60050" cy="133025"/>
            </a:xfrm>
            <a:custGeom>
              <a:avLst/>
              <a:gdLst/>
              <a:ahLst/>
              <a:cxnLst/>
              <a:rect l="l" t="t" r="r" b="b"/>
              <a:pathLst>
                <a:path w="2402" h="5321" extrusionOk="0">
                  <a:moveTo>
                    <a:pt x="608" y="1"/>
                  </a:moveTo>
                  <a:lnTo>
                    <a:pt x="0" y="5016"/>
                  </a:lnTo>
                  <a:lnTo>
                    <a:pt x="2401" y="5320"/>
                  </a:lnTo>
                  <a:lnTo>
                    <a:pt x="2401" y="5320"/>
                  </a:lnTo>
                  <a:lnTo>
                    <a:pt x="1337" y="92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414C437-F617-40B8-89E7-FF81A6FDE1D4}"/>
                  </a:ext>
                </a:extLst>
              </p:cNvPr>
              <p:cNvSpPr/>
              <p:nvPr/>
            </p:nvSpPr>
            <p:spPr>
              <a:xfrm>
                <a:off x="870333" y="2571750"/>
                <a:ext cx="7073664" cy="208598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Perhatikan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bahwa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dalil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berlaku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sebarang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bentuk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model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asalkan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terhingga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Jadi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bagaimanapun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model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yang di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asal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saja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variansinya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terhingga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mendekati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pendekatan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kepada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makin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baik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jika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makin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Biasanya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≥ 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30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pendekatan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sudah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mulai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berlaku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0" marR="0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sv-SE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Apabila populasi yang di sampel sudah berdistribusi normal maka rata-rata sampel juga berdistribusi normal meskipun ukuran sampel </a:t>
                </a:r>
                <a14:m>
                  <m:oMath xmlns:m="http://schemas.openxmlformats.org/officeDocument/2006/math">
                    <m:r>
                      <a:rPr lang="sv-S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sv-S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˂ </m:t>
                    </m:r>
                    <m:r>
                      <a:rPr lang="sv-SE" sz="16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30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414C437-F617-40B8-89E7-FF81A6FDE1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33" y="2571750"/>
                <a:ext cx="7073664" cy="2085987"/>
              </a:xfrm>
              <a:prstGeom prst="rect">
                <a:avLst/>
              </a:prstGeom>
              <a:blipFill>
                <a:blip r:embed="rId4"/>
                <a:stretch>
                  <a:fillRect l="-344" t="-1734" r="-258" b="-4624"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Folded Corner 3">
                <a:extLst>
                  <a:ext uri="{FF2B5EF4-FFF2-40B4-BE49-F238E27FC236}">
                    <a16:creationId xmlns:a16="http://schemas.microsoft.com/office/drawing/2014/main" id="{405CC2BA-DBE5-49D6-A38E-6C0811845366}"/>
                  </a:ext>
                </a:extLst>
              </p:cNvPr>
              <p:cNvSpPr/>
              <p:nvPr/>
            </p:nvSpPr>
            <p:spPr>
              <a:xfrm>
                <a:off x="1421857" y="408872"/>
                <a:ext cx="7254992" cy="4324102"/>
              </a:xfrm>
              <a:prstGeom prst="foldedCorner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ID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model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lainnya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kecil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ID" sz="18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8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˂ 30) </m:t>
                    </m:r>
                  </m:oMath>
                </a14:m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diuraikan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kemudian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ID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 yang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didapat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perlu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distandarkan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agar daftar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digunakan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perlu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perhitungan-perhitungan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digunakan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transformasi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ID" sz="1800" i="1" dirty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(3)</m:t>
                    </m:r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……………………    z</a:t>
                </a:r>
                <a14:m>
                  <m:oMath xmlns:m="http://schemas.openxmlformats.org/officeDocument/2006/math"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</m:t>
                    </m:r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ID" sz="18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ID" sz="18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Rectangle: Folded Corner 3">
                <a:extLst>
                  <a:ext uri="{FF2B5EF4-FFF2-40B4-BE49-F238E27FC236}">
                    <a16:creationId xmlns:a16="http://schemas.microsoft.com/office/drawing/2014/main" id="{405CC2BA-DBE5-49D6-A38E-6C0811845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857" y="408872"/>
                <a:ext cx="7254992" cy="4324102"/>
              </a:xfrm>
              <a:prstGeom prst="foldedCorner">
                <a:avLst/>
              </a:prstGeom>
              <a:blipFill>
                <a:blip r:embed="rId3"/>
                <a:stretch>
                  <a:fillRect l="-503" r="-586"/>
                </a:stretch>
              </a:blipFill>
              <a:ln>
                <a:solidFill>
                  <a:schemeClr val="accent4">
                    <a:lumMod val="5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8" name="Google Shape;2646;p71">
            <a:extLst>
              <a:ext uri="{FF2B5EF4-FFF2-40B4-BE49-F238E27FC236}">
                <a16:creationId xmlns:a16="http://schemas.microsoft.com/office/drawing/2014/main" id="{57B9FBB8-E0F2-47A9-8C69-43E661F68250}"/>
              </a:ext>
            </a:extLst>
          </p:cNvPr>
          <p:cNvGrpSpPr/>
          <p:nvPr/>
        </p:nvGrpSpPr>
        <p:grpSpPr>
          <a:xfrm>
            <a:off x="7488415" y="-51058"/>
            <a:ext cx="1437772" cy="1664983"/>
            <a:chOff x="5293245" y="6083019"/>
            <a:chExt cx="1941885" cy="2248761"/>
          </a:xfrm>
        </p:grpSpPr>
        <p:sp>
          <p:nvSpPr>
            <p:cNvPr id="179" name="Google Shape;2647;p71">
              <a:extLst>
                <a:ext uri="{FF2B5EF4-FFF2-40B4-BE49-F238E27FC236}">
                  <a16:creationId xmlns:a16="http://schemas.microsoft.com/office/drawing/2014/main" id="{2ABE403B-35B4-48A0-9202-DA8B4FEE51A0}"/>
                </a:ext>
              </a:extLst>
            </p:cNvPr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648;p71">
              <a:extLst>
                <a:ext uri="{FF2B5EF4-FFF2-40B4-BE49-F238E27FC236}">
                  <a16:creationId xmlns:a16="http://schemas.microsoft.com/office/drawing/2014/main" id="{690B2C9D-2165-43FD-855C-52C8A995E3DB}"/>
                </a:ext>
              </a:extLst>
            </p:cNvPr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649;p71">
              <a:extLst>
                <a:ext uri="{FF2B5EF4-FFF2-40B4-BE49-F238E27FC236}">
                  <a16:creationId xmlns:a16="http://schemas.microsoft.com/office/drawing/2014/main" id="{04C33BB6-7025-494E-BF91-928B5BC435E7}"/>
                </a:ext>
              </a:extLst>
            </p:cNvPr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650;p71">
              <a:extLst>
                <a:ext uri="{FF2B5EF4-FFF2-40B4-BE49-F238E27FC236}">
                  <a16:creationId xmlns:a16="http://schemas.microsoft.com/office/drawing/2014/main" id="{84ED7491-FC6A-4FFB-8B70-0AAA0284E92B}"/>
                </a:ext>
              </a:extLst>
            </p:cNvPr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651;p71">
              <a:extLst>
                <a:ext uri="{FF2B5EF4-FFF2-40B4-BE49-F238E27FC236}">
                  <a16:creationId xmlns:a16="http://schemas.microsoft.com/office/drawing/2014/main" id="{38AB025A-A3F9-4C6F-9C60-D6AE41C00E2A}"/>
                </a:ext>
              </a:extLst>
            </p:cNvPr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652;p71">
              <a:extLst>
                <a:ext uri="{FF2B5EF4-FFF2-40B4-BE49-F238E27FC236}">
                  <a16:creationId xmlns:a16="http://schemas.microsoft.com/office/drawing/2014/main" id="{165CFAEB-4194-4AA7-A760-93861224A7F3}"/>
                </a:ext>
              </a:extLst>
            </p:cNvPr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653;p71">
              <a:extLst>
                <a:ext uri="{FF2B5EF4-FFF2-40B4-BE49-F238E27FC236}">
                  <a16:creationId xmlns:a16="http://schemas.microsoft.com/office/drawing/2014/main" id="{48C1C81F-D26F-462C-B80E-681E424D7BB9}"/>
                </a:ext>
              </a:extLst>
            </p:cNvPr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654;p71">
              <a:extLst>
                <a:ext uri="{FF2B5EF4-FFF2-40B4-BE49-F238E27FC236}">
                  <a16:creationId xmlns:a16="http://schemas.microsoft.com/office/drawing/2014/main" id="{BE74A390-1036-47E6-BCCF-C8B3C591FC8C}"/>
                </a:ext>
              </a:extLst>
            </p:cNvPr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655;p71">
              <a:extLst>
                <a:ext uri="{FF2B5EF4-FFF2-40B4-BE49-F238E27FC236}">
                  <a16:creationId xmlns:a16="http://schemas.microsoft.com/office/drawing/2014/main" id="{C2706268-B84C-4DCB-9176-BBA0A1CE8145}"/>
                </a:ext>
              </a:extLst>
            </p:cNvPr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656;p71">
              <a:extLst>
                <a:ext uri="{FF2B5EF4-FFF2-40B4-BE49-F238E27FC236}">
                  <a16:creationId xmlns:a16="http://schemas.microsoft.com/office/drawing/2014/main" id="{E019821E-6A86-4068-AA68-9841AB7D482C}"/>
                </a:ext>
              </a:extLst>
            </p:cNvPr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657;p71">
              <a:extLst>
                <a:ext uri="{FF2B5EF4-FFF2-40B4-BE49-F238E27FC236}">
                  <a16:creationId xmlns:a16="http://schemas.microsoft.com/office/drawing/2014/main" id="{946AF624-A54F-4EEE-AC89-3ED08A443C5B}"/>
                </a:ext>
              </a:extLst>
            </p:cNvPr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658;p71">
              <a:extLst>
                <a:ext uri="{FF2B5EF4-FFF2-40B4-BE49-F238E27FC236}">
                  <a16:creationId xmlns:a16="http://schemas.microsoft.com/office/drawing/2014/main" id="{ABF1F080-B501-4717-9C4B-2F00F96961B1}"/>
                </a:ext>
              </a:extLst>
            </p:cNvPr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659;p71">
              <a:extLst>
                <a:ext uri="{FF2B5EF4-FFF2-40B4-BE49-F238E27FC236}">
                  <a16:creationId xmlns:a16="http://schemas.microsoft.com/office/drawing/2014/main" id="{C9902146-31C9-4C26-B594-FD1D414BF314}"/>
                </a:ext>
              </a:extLst>
            </p:cNvPr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660;p71">
              <a:extLst>
                <a:ext uri="{FF2B5EF4-FFF2-40B4-BE49-F238E27FC236}">
                  <a16:creationId xmlns:a16="http://schemas.microsoft.com/office/drawing/2014/main" id="{D09B524C-1651-4297-A851-3FC893726B85}"/>
                </a:ext>
              </a:extLst>
            </p:cNvPr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661;p71">
              <a:extLst>
                <a:ext uri="{FF2B5EF4-FFF2-40B4-BE49-F238E27FC236}">
                  <a16:creationId xmlns:a16="http://schemas.microsoft.com/office/drawing/2014/main" id="{7A93E9B7-BF5C-4718-8B19-4E0537EEDA6F}"/>
                </a:ext>
              </a:extLst>
            </p:cNvPr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662;p71">
              <a:extLst>
                <a:ext uri="{FF2B5EF4-FFF2-40B4-BE49-F238E27FC236}">
                  <a16:creationId xmlns:a16="http://schemas.microsoft.com/office/drawing/2014/main" id="{8A24D1DB-64C8-45B4-A350-6D1938ECDA47}"/>
                </a:ext>
              </a:extLst>
            </p:cNvPr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663;p71">
              <a:extLst>
                <a:ext uri="{FF2B5EF4-FFF2-40B4-BE49-F238E27FC236}">
                  <a16:creationId xmlns:a16="http://schemas.microsoft.com/office/drawing/2014/main" id="{7E58AD9D-42C4-4368-9394-A7AFFE103DC7}"/>
                </a:ext>
              </a:extLst>
            </p:cNvPr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664;p71">
              <a:extLst>
                <a:ext uri="{FF2B5EF4-FFF2-40B4-BE49-F238E27FC236}">
                  <a16:creationId xmlns:a16="http://schemas.microsoft.com/office/drawing/2014/main" id="{22500272-EA53-4536-AE3A-8DE1C8F67C27}"/>
                </a:ext>
              </a:extLst>
            </p:cNvPr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665;p71">
              <a:extLst>
                <a:ext uri="{FF2B5EF4-FFF2-40B4-BE49-F238E27FC236}">
                  <a16:creationId xmlns:a16="http://schemas.microsoft.com/office/drawing/2014/main" id="{A5168DE8-345D-4817-9604-7A5FAAF56DB6}"/>
                </a:ext>
              </a:extLst>
            </p:cNvPr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666;p71">
              <a:extLst>
                <a:ext uri="{FF2B5EF4-FFF2-40B4-BE49-F238E27FC236}">
                  <a16:creationId xmlns:a16="http://schemas.microsoft.com/office/drawing/2014/main" id="{9A91613C-8083-4CCB-ABED-B63B6DA126E3}"/>
                </a:ext>
              </a:extLst>
            </p:cNvPr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667;p71">
              <a:extLst>
                <a:ext uri="{FF2B5EF4-FFF2-40B4-BE49-F238E27FC236}">
                  <a16:creationId xmlns:a16="http://schemas.microsoft.com/office/drawing/2014/main" id="{92455E82-2B42-4DCA-A0E9-1650964962E2}"/>
                </a:ext>
              </a:extLst>
            </p:cNvPr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668;p71">
              <a:extLst>
                <a:ext uri="{FF2B5EF4-FFF2-40B4-BE49-F238E27FC236}">
                  <a16:creationId xmlns:a16="http://schemas.microsoft.com/office/drawing/2014/main" id="{1048FB53-FED6-4AAF-B18F-61546479FBD9}"/>
                </a:ext>
              </a:extLst>
            </p:cNvPr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669;p71">
              <a:extLst>
                <a:ext uri="{FF2B5EF4-FFF2-40B4-BE49-F238E27FC236}">
                  <a16:creationId xmlns:a16="http://schemas.microsoft.com/office/drawing/2014/main" id="{87A741AB-BBA9-48DB-ADE4-E7F5FBDFF0E3}"/>
                </a:ext>
              </a:extLst>
            </p:cNvPr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670;p71">
              <a:extLst>
                <a:ext uri="{FF2B5EF4-FFF2-40B4-BE49-F238E27FC236}">
                  <a16:creationId xmlns:a16="http://schemas.microsoft.com/office/drawing/2014/main" id="{6E41E2EB-4DE9-4869-9638-59A3F106B21C}"/>
                </a:ext>
              </a:extLst>
            </p:cNvPr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671;p71">
              <a:extLst>
                <a:ext uri="{FF2B5EF4-FFF2-40B4-BE49-F238E27FC236}">
                  <a16:creationId xmlns:a16="http://schemas.microsoft.com/office/drawing/2014/main" id="{FDE5150C-0FF4-4350-84EA-F9AB73BF1BDE}"/>
                </a:ext>
              </a:extLst>
            </p:cNvPr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672;p71">
              <a:extLst>
                <a:ext uri="{FF2B5EF4-FFF2-40B4-BE49-F238E27FC236}">
                  <a16:creationId xmlns:a16="http://schemas.microsoft.com/office/drawing/2014/main" id="{BD4C9663-FACD-4DDD-A4CF-9092E8D26DF2}"/>
                </a:ext>
              </a:extLst>
            </p:cNvPr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673;p71">
              <a:extLst>
                <a:ext uri="{FF2B5EF4-FFF2-40B4-BE49-F238E27FC236}">
                  <a16:creationId xmlns:a16="http://schemas.microsoft.com/office/drawing/2014/main" id="{51E4BE74-0E53-4B95-884F-03B4E4B33D50}"/>
                </a:ext>
              </a:extLst>
            </p:cNvPr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674;p71">
              <a:extLst>
                <a:ext uri="{FF2B5EF4-FFF2-40B4-BE49-F238E27FC236}">
                  <a16:creationId xmlns:a16="http://schemas.microsoft.com/office/drawing/2014/main" id="{937882B5-6C39-4C91-AC25-88CC4A71FA1C}"/>
                </a:ext>
              </a:extLst>
            </p:cNvPr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675;p71">
              <a:extLst>
                <a:ext uri="{FF2B5EF4-FFF2-40B4-BE49-F238E27FC236}">
                  <a16:creationId xmlns:a16="http://schemas.microsoft.com/office/drawing/2014/main" id="{739900ED-1F73-4CE2-94C2-2A4278480082}"/>
                </a:ext>
              </a:extLst>
            </p:cNvPr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676;p71">
              <a:extLst>
                <a:ext uri="{FF2B5EF4-FFF2-40B4-BE49-F238E27FC236}">
                  <a16:creationId xmlns:a16="http://schemas.microsoft.com/office/drawing/2014/main" id="{E2B66197-9EE9-4DAB-B59B-FDDEBC8370FE}"/>
                </a:ext>
              </a:extLst>
            </p:cNvPr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677;p71">
              <a:extLst>
                <a:ext uri="{FF2B5EF4-FFF2-40B4-BE49-F238E27FC236}">
                  <a16:creationId xmlns:a16="http://schemas.microsoft.com/office/drawing/2014/main" id="{1CB41371-BA13-4E0A-9F40-CDF429A98D0D}"/>
                </a:ext>
              </a:extLst>
            </p:cNvPr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678;p71">
              <a:extLst>
                <a:ext uri="{FF2B5EF4-FFF2-40B4-BE49-F238E27FC236}">
                  <a16:creationId xmlns:a16="http://schemas.microsoft.com/office/drawing/2014/main" id="{BF5C99DE-273E-4B66-B773-84A35DF85A81}"/>
                </a:ext>
              </a:extLst>
            </p:cNvPr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679;p71">
              <a:extLst>
                <a:ext uri="{FF2B5EF4-FFF2-40B4-BE49-F238E27FC236}">
                  <a16:creationId xmlns:a16="http://schemas.microsoft.com/office/drawing/2014/main" id="{53A9F383-1A0B-4EE4-906C-A6185D037172}"/>
                </a:ext>
              </a:extLst>
            </p:cNvPr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680;p71">
              <a:extLst>
                <a:ext uri="{FF2B5EF4-FFF2-40B4-BE49-F238E27FC236}">
                  <a16:creationId xmlns:a16="http://schemas.microsoft.com/office/drawing/2014/main" id="{27697870-353D-433A-A03B-0F1EE5D3A29E}"/>
                </a:ext>
              </a:extLst>
            </p:cNvPr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681;p71">
              <a:extLst>
                <a:ext uri="{FF2B5EF4-FFF2-40B4-BE49-F238E27FC236}">
                  <a16:creationId xmlns:a16="http://schemas.microsoft.com/office/drawing/2014/main" id="{0DB11AD8-E3BD-43AE-9ACF-0B7B1257E117}"/>
                </a:ext>
              </a:extLst>
            </p:cNvPr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682;p71">
              <a:extLst>
                <a:ext uri="{FF2B5EF4-FFF2-40B4-BE49-F238E27FC236}">
                  <a16:creationId xmlns:a16="http://schemas.microsoft.com/office/drawing/2014/main" id="{C77E854C-6FA0-46A3-A811-5CB4926AC88F}"/>
                </a:ext>
              </a:extLst>
            </p:cNvPr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683;p71">
              <a:extLst>
                <a:ext uri="{FF2B5EF4-FFF2-40B4-BE49-F238E27FC236}">
                  <a16:creationId xmlns:a16="http://schemas.microsoft.com/office/drawing/2014/main" id="{9B8524DC-4416-454E-B2A8-B02D124F2488}"/>
                </a:ext>
              </a:extLst>
            </p:cNvPr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684;p71">
              <a:extLst>
                <a:ext uri="{FF2B5EF4-FFF2-40B4-BE49-F238E27FC236}">
                  <a16:creationId xmlns:a16="http://schemas.microsoft.com/office/drawing/2014/main" id="{277A9636-962B-45B2-AD3E-318F645616E8}"/>
                </a:ext>
              </a:extLst>
            </p:cNvPr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685;p71">
              <a:extLst>
                <a:ext uri="{FF2B5EF4-FFF2-40B4-BE49-F238E27FC236}">
                  <a16:creationId xmlns:a16="http://schemas.microsoft.com/office/drawing/2014/main" id="{A19594A5-BC74-43C5-8386-420B135527D7}"/>
                </a:ext>
              </a:extLst>
            </p:cNvPr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686;p71">
              <a:extLst>
                <a:ext uri="{FF2B5EF4-FFF2-40B4-BE49-F238E27FC236}">
                  <a16:creationId xmlns:a16="http://schemas.microsoft.com/office/drawing/2014/main" id="{FB683470-96A3-48F2-A34F-4F88FEF225F9}"/>
                </a:ext>
              </a:extLst>
            </p:cNvPr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687;p71">
              <a:extLst>
                <a:ext uri="{FF2B5EF4-FFF2-40B4-BE49-F238E27FC236}">
                  <a16:creationId xmlns:a16="http://schemas.microsoft.com/office/drawing/2014/main" id="{E5C474AA-FB9E-4A46-A7D5-33C02C214D41}"/>
                </a:ext>
              </a:extLst>
            </p:cNvPr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688;p71">
              <a:extLst>
                <a:ext uri="{FF2B5EF4-FFF2-40B4-BE49-F238E27FC236}">
                  <a16:creationId xmlns:a16="http://schemas.microsoft.com/office/drawing/2014/main" id="{FB362647-E04F-4DC5-95E5-0A7779FC53CE}"/>
                </a:ext>
              </a:extLst>
            </p:cNvPr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689;p71">
              <a:extLst>
                <a:ext uri="{FF2B5EF4-FFF2-40B4-BE49-F238E27FC236}">
                  <a16:creationId xmlns:a16="http://schemas.microsoft.com/office/drawing/2014/main" id="{72F85243-F082-47DC-B72F-210AA2BCDA82}"/>
                </a:ext>
              </a:extLst>
            </p:cNvPr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690;p71">
              <a:extLst>
                <a:ext uri="{FF2B5EF4-FFF2-40B4-BE49-F238E27FC236}">
                  <a16:creationId xmlns:a16="http://schemas.microsoft.com/office/drawing/2014/main" id="{7D6CCC4E-615A-4189-A425-59E40AF61F89}"/>
                </a:ext>
              </a:extLst>
            </p:cNvPr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691;p71">
              <a:extLst>
                <a:ext uri="{FF2B5EF4-FFF2-40B4-BE49-F238E27FC236}">
                  <a16:creationId xmlns:a16="http://schemas.microsoft.com/office/drawing/2014/main" id="{36315338-EE1B-4BD3-8841-6869E6BC2D3E}"/>
                </a:ext>
              </a:extLst>
            </p:cNvPr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692;p71">
              <a:extLst>
                <a:ext uri="{FF2B5EF4-FFF2-40B4-BE49-F238E27FC236}">
                  <a16:creationId xmlns:a16="http://schemas.microsoft.com/office/drawing/2014/main" id="{22659FBE-B9DB-4E76-A57B-0711A5C23873}"/>
                </a:ext>
              </a:extLst>
            </p:cNvPr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693;p71">
              <a:extLst>
                <a:ext uri="{FF2B5EF4-FFF2-40B4-BE49-F238E27FC236}">
                  <a16:creationId xmlns:a16="http://schemas.microsoft.com/office/drawing/2014/main" id="{1F7DEF56-B698-4E3F-B5A0-7A6436D8FB6A}"/>
                </a:ext>
              </a:extLst>
            </p:cNvPr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694;p71">
              <a:extLst>
                <a:ext uri="{FF2B5EF4-FFF2-40B4-BE49-F238E27FC236}">
                  <a16:creationId xmlns:a16="http://schemas.microsoft.com/office/drawing/2014/main" id="{88369CAF-4072-4909-9DFE-548DAB79AB27}"/>
                </a:ext>
              </a:extLst>
            </p:cNvPr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695;p71">
              <a:extLst>
                <a:ext uri="{FF2B5EF4-FFF2-40B4-BE49-F238E27FC236}">
                  <a16:creationId xmlns:a16="http://schemas.microsoft.com/office/drawing/2014/main" id="{A8EBE647-42D7-44E8-82D4-C73E9D340C84}"/>
                </a:ext>
              </a:extLst>
            </p:cNvPr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696;p71">
              <a:extLst>
                <a:ext uri="{FF2B5EF4-FFF2-40B4-BE49-F238E27FC236}">
                  <a16:creationId xmlns:a16="http://schemas.microsoft.com/office/drawing/2014/main" id="{E8F26CDC-61D4-40AC-B096-C397938C944A}"/>
                </a:ext>
              </a:extLst>
            </p:cNvPr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697;p71">
              <a:extLst>
                <a:ext uri="{FF2B5EF4-FFF2-40B4-BE49-F238E27FC236}">
                  <a16:creationId xmlns:a16="http://schemas.microsoft.com/office/drawing/2014/main" id="{3E94EF7B-C10F-4578-958F-6682D5FACC2D}"/>
                </a:ext>
              </a:extLst>
            </p:cNvPr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698;p71">
              <a:extLst>
                <a:ext uri="{FF2B5EF4-FFF2-40B4-BE49-F238E27FC236}">
                  <a16:creationId xmlns:a16="http://schemas.microsoft.com/office/drawing/2014/main" id="{9733F67C-5CD2-4791-90CD-0529464B4012}"/>
                </a:ext>
              </a:extLst>
            </p:cNvPr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699;p71">
              <a:extLst>
                <a:ext uri="{FF2B5EF4-FFF2-40B4-BE49-F238E27FC236}">
                  <a16:creationId xmlns:a16="http://schemas.microsoft.com/office/drawing/2014/main" id="{75747AF3-2CC4-48C7-9942-533371FC18FA}"/>
                </a:ext>
              </a:extLst>
            </p:cNvPr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700;p71">
              <a:extLst>
                <a:ext uri="{FF2B5EF4-FFF2-40B4-BE49-F238E27FC236}">
                  <a16:creationId xmlns:a16="http://schemas.microsoft.com/office/drawing/2014/main" id="{886B4061-54D0-4881-8057-2545AA3891D5}"/>
                </a:ext>
              </a:extLst>
            </p:cNvPr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701;p71">
              <a:extLst>
                <a:ext uri="{FF2B5EF4-FFF2-40B4-BE49-F238E27FC236}">
                  <a16:creationId xmlns:a16="http://schemas.microsoft.com/office/drawing/2014/main" id="{4BE272CB-E8C2-499F-9C72-A66035CA323A}"/>
                </a:ext>
              </a:extLst>
            </p:cNvPr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702;p71">
              <a:extLst>
                <a:ext uri="{FF2B5EF4-FFF2-40B4-BE49-F238E27FC236}">
                  <a16:creationId xmlns:a16="http://schemas.microsoft.com/office/drawing/2014/main" id="{EA61B041-0339-4A3A-8D15-939ECCB5034F}"/>
                </a:ext>
              </a:extLst>
            </p:cNvPr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703;p71">
              <a:extLst>
                <a:ext uri="{FF2B5EF4-FFF2-40B4-BE49-F238E27FC236}">
                  <a16:creationId xmlns:a16="http://schemas.microsoft.com/office/drawing/2014/main" id="{7F54A5CE-E688-4D12-97EB-5C1FED94B9A6}"/>
                </a:ext>
              </a:extLst>
            </p:cNvPr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704;p71">
              <a:extLst>
                <a:ext uri="{FF2B5EF4-FFF2-40B4-BE49-F238E27FC236}">
                  <a16:creationId xmlns:a16="http://schemas.microsoft.com/office/drawing/2014/main" id="{70C38888-0642-428F-83D9-D3AAF321CF74}"/>
                </a:ext>
              </a:extLst>
            </p:cNvPr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705;p71">
              <a:extLst>
                <a:ext uri="{FF2B5EF4-FFF2-40B4-BE49-F238E27FC236}">
                  <a16:creationId xmlns:a16="http://schemas.microsoft.com/office/drawing/2014/main" id="{07458F41-EF7A-4093-9C4A-C7A33FC60076}"/>
                </a:ext>
              </a:extLst>
            </p:cNvPr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706;p71">
              <a:extLst>
                <a:ext uri="{FF2B5EF4-FFF2-40B4-BE49-F238E27FC236}">
                  <a16:creationId xmlns:a16="http://schemas.microsoft.com/office/drawing/2014/main" id="{E92B2DEF-E547-4709-A74C-71595175A720}"/>
                </a:ext>
              </a:extLst>
            </p:cNvPr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707;p71">
              <a:extLst>
                <a:ext uri="{FF2B5EF4-FFF2-40B4-BE49-F238E27FC236}">
                  <a16:creationId xmlns:a16="http://schemas.microsoft.com/office/drawing/2014/main" id="{77752462-9277-4C1D-A85C-FCF053F113F5}"/>
                </a:ext>
              </a:extLst>
            </p:cNvPr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708;p71">
              <a:extLst>
                <a:ext uri="{FF2B5EF4-FFF2-40B4-BE49-F238E27FC236}">
                  <a16:creationId xmlns:a16="http://schemas.microsoft.com/office/drawing/2014/main" id="{CA8C8944-73B9-4A6C-9A1C-856AB7822638}"/>
                </a:ext>
              </a:extLst>
            </p:cNvPr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709;p71">
              <a:extLst>
                <a:ext uri="{FF2B5EF4-FFF2-40B4-BE49-F238E27FC236}">
                  <a16:creationId xmlns:a16="http://schemas.microsoft.com/office/drawing/2014/main" id="{18F4F8C2-887F-4338-AFF7-6ECE31749BC9}"/>
                </a:ext>
              </a:extLst>
            </p:cNvPr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710;p71">
              <a:extLst>
                <a:ext uri="{FF2B5EF4-FFF2-40B4-BE49-F238E27FC236}">
                  <a16:creationId xmlns:a16="http://schemas.microsoft.com/office/drawing/2014/main" id="{15DA190A-3DEA-4008-BC4A-E0DD68A1D48E}"/>
                </a:ext>
              </a:extLst>
            </p:cNvPr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711;p71">
              <a:extLst>
                <a:ext uri="{FF2B5EF4-FFF2-40B4-BE49-F238E27FC236}">
                  <a16:creationId xmlns:a16="http://schemas.microsoft.com/office/drawing/2014/main" id="{E53AEEB8-AD9D-42AC-978C-9E757D814F2D}"/>
                </a:ext>
              </a:extLst>
            </p:cNvPr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712;p71">
              <a:extLst>
                <a:ext uri="{FF2B5EF4-FFF2-40B4-BE49-F238E27FC236}">
                  <a16:creationId xmlns:a16="http://schemas.microsoft.com/office/drawing/2014/main" id="{D84F0FF9-B068-412A-9564-72C55A402F0F}"/>
                </a:ext>
              </a:extLst>
            </p:cNvPr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713;p71">
              <a:extLst>
                <a:ext uri="{FF2B5EF4-FFF2-40B4-BE49-F238E27FC236}">
                  <a16:creationId xmlns:a16="http://schemas.microsoft.com/office/drawing/2014/main" id="{3819E017-2D07-4304-8E82-AEC93D3DBFA9}"/>
                </a:ext>
              </a:extLst>
            </p:cNvPr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714;p71">
              <a:extLst>
                <a:ext uri="{FF2B5EF4-FFF2-40B4-BE49-F238E27FC236}">
                  <a16:creationId xmlns:a16="http://schemas.microsoft.com/office/drawing/2014/main" id="{D0206141-56EE-4809-9A94-106A93493495}"/>
                </a:ext>
              </a:extLst>
            </p:cNvPr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715;p71">
              <a:extLst>
                <a:ext uri="{FF2B5EF4-FFF2-40B4-BE49-F238E27FC236}">
                  <a16:creationId xmlns:a16="http://schemas.microsoft.com/office/drawing/2014/main" id="{F6E4053A-8E01-4FEB-A30C-DF1EC42F6368}"/>
                </a:ext>
              </a:extLst>
            </p:cNvPr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716;p71">
              <a:extLst>
                <a:ext uri="{FF2B5EF4-FFF2-40B4-BE49-F238E27FC236}">
                  <a16:creationId xmlns:a16="http://schemas.microsoft.com/office/drawing/2014/main" id="{0BE454EB-C466-4C5D-9662-B89466C6B60F}"/>
                </a:ext>
              </a:extLst>
            </p:cNvPr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717;p71">
              <a:extLst>
                <a:ext uri="{FF2B5EF4-FFF2-40B4-BE49-F238E27FC236}">
                  <a16:creationId xmlns:a16="http://schemas.microsoft.com/office/drawing/2014/main" id="{F0770EE5-C5EB-489E-B6B6-B8D0BBC45E6B}"/>
                </a:ext>
              </a:extLst>
            </p:cNvPr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718;p71">
              <a:extLst>
                <a:ext uri="{FF2B5EF4-FFF2-40B4-BE49-F238E27FC236}">
                  <a16:creationId xmlns:a16="http://schemas.microsoft.com/office/drawing/2014/main" id="{921318CA-DD0C-4D46-87C6-D157E98612CA}"/>
                </a:ext>
              </a:extLst>
            </p:cNvPr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719;p71">
              <a:extLst>
                <a:ext uri="{FF2B5EF4-FFF2-40B4-BE49-F238E27FC236}">
                  <a16:creationId xmlns:a16="http://schemas.microsoft.com/office/drawing/2014/main" id="{50A6920E-015E-4479-9167-65254FC46CE6}"/>
                </a:ext>
              </a:extLst>
            </p:cNvPr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720;p71">
              <a:extLst>
                <a:ext uri="{FF2B5EF4-FFF2-40B4-BE49-F238E27FC236}">
                  <a16:creationId xmlns:a16="http://schemas.microsoft.com/office/drawing/2014/main" id="{9D3DE926-032C-4390-8144-9C29DD751E01}"/>
                </a:ext>
              </a:extLst>
            </p:cNvPr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721;p71">
              <a:extLst>
                <a:ext uri="{FF2B5EF4-FFF2-40B4-BE49-F238E27FC236}">
                  <a16:creationId xmlns:a16="http://schemas.microsoft.com/office/drawing/2014/main" id="{A339E333-A5E0-48FB-8023-CA5018B6FDFC}"/>
                </a:ext>
              </a:extLst>
            </p:cNvPr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722;p71">
              <a:extLst>
                <a:ext uri="{FF2B5EF4-FFF2-40B4-BE49-F238E27FC236}">
                  <a16:creationId xmlns:a16="http://schemas.microsoft.com/office/drawing/2014/main" id="{A1B007E7-E57D-4E6C-8086-AFF453C2C324}"/>
                </a:ext>
              </a:extLst>
            </p:cNvPr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723;p71">
              <a:extLst>
                <a:ext uri="{FF2B5EF4-FFF2-40B4-BE49-F238E27FC236}">
                  <a16:creationId xmlns:a16="http://schemas.microsoft.com/office/drawing/2014/main" id="{0EACD091-17B0-4359-A36B-C5A8BA81B8FE}"/>
                </a:ext>
              </a:extLst>
            </p:cNvPr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724;p71">
              <a:extLst>
                <a:ext uri="{FF2B5EF4-FFF2-40B4-BE49-F238E27FC236}">
                  <a16:creationId xmlns:a16="http://schemas.microsoft.com/office/drawing/2014/main" id="{F8691F8A-A65B-4397-AD04-6567004A5CBD}"/>
                </a:ext>
              </a:extLst>
            </p:cNvPr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725;p71">
              <a:extLst>
                <a:ext uri="{FF2B5EF4-FFF2-40B4-BE49-F238E27FC236}">
                  <a16:creationId xmlns:a16="http://schemas.microsoft.com/office/drawing/2014/main" id="{A85BCD09-E76E-43CE-8287-921DD48D5CAC}"/>
                </a:ext>
              </a:extLst>
            </p:cNvPr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726;p71">
              <a:extLst>
                <a:ext uri="{FF2B5EF4-FFF2-40B4-BE49-F238E27FC236}">
                  <a16:creationId xmlns:a16="http://schemas.microsoft.com/office/drawing/2014/main" id="{B62FFF37-D6D7-4D6D-A076-9E071C6D621E}"/>
                </a:ext>
              </a:extLst>
            </p:cNvPr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727;p71">
              <a:extLst>
                <a:ext uri="{FF2B5EF4-FFF2-40B4-BE49-F238E27FC236}">
                  <a16:creationId xmlns:a16="http://schemas.microsoft.com/office/drawing/2014/main" id="{976B3D2D-7D5E-4097-A99B-75371413BA58}"/>
                </a:ext>
              </a:extLst>
            </p:cNvPr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728;p71">
              <a:extLst>
                <a:ext uri="{FF2B5EF4-FFF2-40B4-BE49-F238E27FC236}">
                  <a16:creationId xmlns:a16="http://schemas.microsoft.com/office/drawing/2014/main" id="{84A33643-749E-4ED2-A651-86EF72BA36B4}"/>
                </a:ext>
              </a:extLst>
            </p:cNvPr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729;p71">
              <a:extLst>
                <a:ext uri="{FF2B5EF4-FFF2-40B4-BE49-F238E27FC236}">
                  <a16:creationId xmlns:a16="http://schemas.microsoft.com/office/drawing/2014/main" id="{DE86D58F-8615-4CE1-A712-D5628A9984D2}"/>
                </a:ext>
              </a:extLst>
            </p:cNvPr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730;p71">
              <a:extLst>
                <a:ext uri="{FF2B5EF4-FFF2-40B4-BE49-F238E27FC236}">
                  <a16:creationId xmlns:a16="http://schemas.microsoft.com/office/drawing/2014/main" id="{5F8F26A6-5FC5-4DB2-8912-8C6277DD5D6B}"/>
                </a:ext>
              </a:extLst>
            </p:cNvPr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731;p71">
              <a:extLst>
                <a:ext uri="{FF2B5EF4-FFF2-40B4-BE49-F238E27FC236}">
                  <a16:creationId xmlns:a16="http://schemas.microsoft.com/office/drawing/2014/main" id="{15C22954-2C42-4D60-B408-86A9E458B02C}"/>
                </a:ext>
              </a:extLst>
            </p:cNvPr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732;p71">
              <a:extLst>
                <a:ext uri="{FF2B5EF4-FFF2-40B4-BE49-F238E27FC236}">
                  <a16:creationId xmlns:a16="http://schemas.microsoft.com/office/drawing/2014/main" id="{31451180-CF8D-417F-9450-BA455072C58A}"/>
                </a:ext>
              </a:extLst>
            </p:cNvPr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733;p71">
              <a:extLst>
                <a:ext uri="{FF2B5EF4-FFF2-40B4-BE49-F238E27FC236}">
                  <a16:creationId xmlns:a16="http://schemas.microsoft.com/office/drawing/2014/main" id="{1A0D7981-3B3E-491B-9338-A42599657D20}"/>
                </a:ext>
              </a:extLst>
            </p:cNvPr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734;p71">
              <a:extLst>
                <a:ext uri="{FF2B5EF4-FFF2-40B4-BE49-F238E27FC236}">
                  <a16:creationId xmlns:a16="http://schemas.microsoft.com/office/drawing/2014/main" id="{C5F15531-C522-4686-8F9A-F71BC6D502F5}"/>
                </a:ext>
              </a:extLst>
            </p:cNvPr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735;p71">
              <a:extLst>
                <a:ext uri="{FF2B5EF4-FFF2-40B4-BE49-F238E27FC236}">
                  <a16:creationId xmlns:a16="http://schemas.microsoft.com/office/drawing/2014/main" id="{A0823AC1-8948-415E-ADBF-C65BA337FB3D}"/>
                </a:ext>
              </a:extLst>
            </p:cNvPr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736;p71">
              <a:extLst>
                <a:ext uri="{FF2B5EF4-FFF2-40B4-BE49-F238E27FC236}">
                  <a16:creationId xmlns:a16="http://schemas.microsoft.com/office/drawing/2014/main" id="{580C26C3-44E9-469D-B0C9-2A3D08219A76}"/>
                </a:ext>
              </a:extLst>
            </p:cNvPr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737;p71">
              <a:extLst>
                <a:ext uri="{FF2B5EF4-FFF2-40B4-BE49-F238E27FC236}">
                  <a16:creationId xmlns:a16="http://schemas.microsoft.com/office/drawing/2014/main" id="{04C6FFCD-379B-4581-8B38-F70A1F4F44C1}"/>
                </a:ext>
              </a:extLst>
            </p:cNvPr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38;p71">
              <a:extLst>
                <a:ext uri="{FF2B5EF4-FFF2-40B4-BE49-F238E27FC236}">
                  <a16:creationId xmlns:a16="http://schemas.microsoft.com/office/drawing/2014/main" id="{DE05B728-E988-44C0-9441-B476AEA97F21}"/>
                </a:ext>
              </a:extLst>
            </p:cNvPr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39;p71">
              <a:extLst>
                <a:ext uri="{FF2B5EF4-FFF2-40B4-BE49-F238E27FC236}">
                  <a16:creationId xmlns:a16="http://schemas.microsoft.com/office/drawing/2014/main" id="{05D94FA8-34F1-4007-8C7B-1166E0FC5A4E}"/>
                </a:ext>
              </a:extLst>
            </p:cNvPr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40;p71">
              <a:extLst>
                <a:ext uri="{FF2B5EF4-FFF2-40B4-BE49-F238E27FC236}">
                  <a16:creationId xmlns:a16="http://schemas.microsoft.com/office/drawing/2014/main" id="{F8B125D8-4E4C-41BF-B88D-E7CFDB723813}"/>
                </a:ext>
              </a:extLst>
            </p:cNvPr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41;p71">
              <a:extLst>
                <a:ext uri="{FF2B5EF4-FFF2-40B4-BE49-F238E27FC236}">
                  <a16:creationId xmlns:a16="http://schemas.microsoft.com/office/drawing/2014/main" id="{C4332250-85D4-40ED-8575-1D6A4B54B360}"/>
                </a:ext>
              </a:extLst>
            </p:cNvPr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2;p71">
              <a:extLst>
                <a:ext uri="{FF2B5EF4-FFF2-40B4-BE49-F238E27FC236}">
                  <a16:creationId xmlns:a16="http://schemas.microsoft.com/office/drawing/2014/main" id="{A22D1CCE-05F9-41CB-838A-E341FE575162}"/>
                </a:ext>
              </a:extLst>
            </p:cNvPr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43;p71">
              <a:extLst>
                <a:ext uri="{FF2B5EF4-FFF2-40B4-BE49-F238E27FC236}">
                  <a16:creationId xmlns:a16="http://schemas.microsoft.com/office/drawing/2014/main" id="{5ECCD528-1621-4737-BF96-D8C5E40D9B2B}"/>
                </a:ext>
              </a:extLst>
            </p:cNvPr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44;p71">
              <a:extLst>
                <a:ext uri="{FF2B5EF4-FFF2-40B4-BE49-F238E27FC236}">
                  <a16:creationId xmlns:a16="http://schemas.microsoft.com/office/drawing/2014/main" id="{BC7C5AAA-03DD-4DC8-B7AF-BD8B9486E281}"/>
                </a:ext>
              </a:extLst>
            </p:cNvPr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45;p71">
              <a:extLst>
                <a:ext uri="{FF2B5EF4-FFF2-40B4-BE49-F238E27FC236}">
                  <a16:creationId xmlns:a16="http://schemas.microsoft.com/office/drawing/2014/main" id="{788DA46F-A3EB-4BC5-A3C5-64D5E08A0F61}"/>
                </a:ext>
              </a:extLst>
            </p:cNvPr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46;p71">
              <a:extLst>
                <a:ext uri="{FF2B5EF4-FFF2-40B4-BE49-F238E27FC236}">
                  <a16:creationId xmlns:a16="http://schemas.microsoft.com/office/drawing/2014/main" id="{653C34E0-8E5F-44EF-9097-9F2A1125D4AF}"/>
                </a:ext>
              </a:extLst>
            </p:cNvPr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47;p71">
              <a:extLst>
                <a:ext uri="{FF2B5EF4-FFF2-40B4-BE49-F238E27FC236}">
                  <a16:creationId xmlns:a16="http://schemas.microsoft.com/office/drawing/2014/main" id="{EB71B354-B98C-4A33-819B-C5FD1B5A762C}"/>
                </a:ext>
              </a:extLst>
            </p:cNvPr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748;p71">
              <a:extLst>
                <a:ext uri="{FF2B5EF4-FFF2-40B4-BE49-F238E27FC236}">
                  <a16:creationId xmlns:a16="http://schemas.microsoft.com/office/drawing/2014/main" id="{996DB630-AFFC-4584-8841-A5EEAB7D96B9}"/>
                </a:ext>
              </a:extLst>
            </p:cNvPr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749;p71">
              <a:extLst>
                <a:ext uri="{FF2B5EF4-FFF2-40B4-BE49-F238E27FC236}">
                  <a16:creationId xmlns:a16="http://schemas.microsoft.com/office/drawing/2014/main" id="{2BF70522-3262-4622-90AF-DBA156865BF5}"/>
                </a:ext>
              </a:extLst>
            </p:cNvPr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750;p71">
              <a:extLst>
                <a:ext uri="{FF2B5EF4-FFF2-40B4-BE49-F238E27FC236}">
                  <a16:creationId xmlns:a16="http://schemas.microsoft.com/office/drawing/2014/main" id="{6F3C3DBB-4EAA-4E04-AA7B-AC26FAE95106}"/>
                </a:ext>
              </a:extLst>
            </p:cNvPr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751;p71">
              <a:extLst>
                <a:ext uri="{FF2B5EF4-FFF2-40B4-BE49-F238E27FC236}">
                  <a16:creationId xmlns:a16="http://schemas.microsoft.com/office/drawing/2014/main" id="{09D12C67-292F-46EC-98C2-E831795C1F3D}"/>
                </a:ext>
              </a:extLst>
            </p:cNvPr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752;p71">
              <a:extLst>
                <a:ext uri="{FF2B5EF4-FFF2-40B4-BE49-F238E27FC236}">
                  <a16:creationId xmlns:a16="http://schemas.microsoft.com/office/drawing/2014/main" id="{08364C2E-EE9A-4FDE-93DE-FA466AE35F96}"/>
                </a:ext>
              </a:extLst>
            </p:cNvPr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753;p71">
              <a:extLst>
                <a:ext uri="{FF2B5EF4-FFF2-40B4-BE49-F238E27FC236}">
                  <a16:creationId xmlns:a16="http://schemas.microsoft.com/office/drawing/2014/main" id="{2715EC98-93D4-4E3E-BE5B-2A5207D5DB7E}"/>
                </a:ext>
              </a:extLst>
            </p:cNvPr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754;p71">
              <a:extLst>
                <a:ext uri="{FF2B5EF4-FFF2-40B4-BE49-F238E27FC236}">
                  <a16:creationId xmlns:a16="http://schemas.microsoft.com/office/drawing/2014/main" id="{9F498D5B-22E2-4335-A0C9-B5E84B9388F9}"/>
                </a:ext>
              </a:extLst>
            </p:cNvPr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798;p56">
            <a:extLst>
              <a:ext uri="{FF2B5EF4-FFF2-40B4-BE49-F238E27FC236}">
                <a16:creationId xmlns:a16="http://schemas.microsoft.com/office/drawing/2014/main" id="{FF21948D-8AD7-4A84-A804-9E9F10BB2173}"/>
              </a:ext>
            </a:extLst>
          </p:cNvPr>
          <p:cNvGrpSpPr/>
          <p:nvPr/>
        </p:nvGrpSpPr>
        <p:grpSpPr>
          <a:xfrm>
            <a:off x="-1688" y="3185535"/>
            <a:ext cx="1651511" cy="1702111"/>
            <a:chOff x="2472525" y="3077875"/>
            <a:chExt cx="1831300" cy="1794225"/>
          </a:xfrm>
        </p:grpSpPr>
        <p:sp>
          <p:nvSpPr>
            <p:cNvPr id="288" name="Google Shape;2799;p56">
              <a:extLst>
                <a:ext uri="{FF2B5EF4-FFF2-40B4-BE49-F238E27FC236}">
                  <a16:creationId xmlns:a16="http://schemas.microsoft.com/office/drawing/2014/main" id="{D4E28572-4020-4DF2-AE73-1EF18E8E9092}"/>
                </a:ext>
              </a:extLst>
            </p:cNvPr>
            <p:cNvSpPr/>
            <p:nvPr/>
          </p:nvSpPr>
          <p:spPr>
            <a:xfrm>
              <a:off x="4163900" y="3216250"/>
              <a:ext cx="131575" cy="104975"/>
            </a:xfrm>
            <a:custGeom>
              <a:avLst/>
              <a:gdLst/>
              <a:ahLst/>
              <a:cxnLst/>
              <a:rect l="l" t="t" r="r" b="b"/>
              <a:pathLst>
                <a:path w="5263" h="4199" extrusionOk="0">
                  <a:moveTo>
                    <a:pt x="2585" y="0"/>
                  </a:moveTo>
                  <a:cubicBezTo>
                    <a:pt x="2532" y="0"/>
                    <a:pt x="2478" y="6"/>
                    <a:pt x="2426" y="10"/>
                  </a:cubicBezTo>
                  <a:cubicBezTo>
                    <a:pt x="2344" y="17"/>
                    <a:pt x="2280" y="51"/>
                    <a:pt x="2212" y="78"/>
                  </a:cubicBezTo>
                  <a:cubicBezTo>
                    <a:pt x="2151" y="92"/>
                    <a:pt x="2086" y="103"/>
                    <a:pt x="2025" y="116"/>
                  </a:cubicBezTo>
                  <a:cubicBezTo>
                    <a:pt x="1936" y="133"/>
                    <a:pt x="1848" y="143"/>
                    <a:pt x="1756" y="153"/>
                  </a:cubicBezTo>
                  <a:cubicBezTo>
                    <a:pt x="1600" y="170"/>
                    <a:pt x="1440" y="180"/>
                    <a:pt x="1280" y="191"/>
                  </a:cubicBezTo>
                  <a:cubicBezTo>
                    <a:pt x="1157" y="191"/>
                    <a:pt x="1035" y="184"/>
                    <a:pt x="912" y="170"/>
                  </a:cubicBezTo>
                  <a:cubicBezTo>
                    <a:pt x="769" y="153"/>
                    <a:pt x="627" y="123"/>
                    <a:pt x="484" y="92"/>
                  </a:cubicBezTo>
                  <a:cubicBezTo>
                    <a:pt x="464" y="87"/>
                    <a:pt x="443" y="85"/>
                    <a:pt x="422" y="85"/>
                  </a:cubicBezTo>
                  <a:cubicBezTo>
                    <a:pt x="319" y="85"/>
                    <a:pt x="206" y="135"/>
                    <a:pt x="130" y="194"/>
                  </a:cubicBezTo>
                  <a:cubicBezTo>
                    <a:pt x="75" y="238"/>
                    <a:pt x="31" y="293"/>
                    <a:pt x="0" y="354"/>
                  </a:cubicBezTo>
                  <a:cubicBezTo>
                    <a:pt x="52" y="381"/>
                    <a:pt x="123" y="422"/>
                    <a:pt x="164" y="456"/>
                  </a:cubicBezTo>
                  <a:cubicBezTo>
                    <a:pt x="253" y="531"/>
                    <a:pt x="317" y="599"/>
                    <a:pt x="368" y="667"/>
                  </a:cubicBezTo>
                  <a:cubicBezTo>
                    <a:pt x="388" y="694"/>
                    <a:pt x="413" y="718"/>
                    <a:pt x="429" y="739"/>
                  </a:cubicBezTo>
                  <a:cubicBezTo>
                    <a:pt x="446" y="752"/>
                    <a:pt x="463" y="769"/>
                    <a:pt x="480" y="783"/>
                  </a:cubicBezTo>
                  <a:cubicBezTo>
                    <a:pt x="528" y="823"/>
                    <a:pt x="576" y="864"/>
                    <a:pt x="623" y="908"/>
                  </a:cubicBezTo>
                  <a:cubicBezTo>
                    <a:pt x="637" y="922"/>
                    <a:pt x="650" y="935"/>
                    <a:pt x="664" y="946"/>
                  </a:cubicBezTo>
                  <a:cubicBezTo>
                    <a:pt x="735" y="1014"/>
                    <a:pt x="807" y="1082"/>
                    <a:pt x="862" y="1164"/>
                  </a:cubicBezTo>
                  <a:cubicBezTo>
                    <a:pt x="909" y="1235"/>
                    <a:pt x="953" y="1307"/>
                    <a:pt x="991" y="1368"/>
                  </a:cubicBezTo>
                  <a:cubicBezTo>
                    <a:pt x="1011" y="1401"/>
                    <a:pt x="1032" y="1432"/>
                    <a:pt x="1052" y="1456"/>
                  </a:cubicBezTo>
                  <a:cubicBezTo>
                    <a:pt x="1079" y="1480"/>
                    <a:pt x="1107" y="1500"/>
                    <a:pt x="1134" y="1524"/>
                  </a:cubicBezTo>
                  <a:cubicBezTo>
                    <a:pt x="1239" y="1606"/>
                    <a:pt x="1334" y="1701"/>
                    <a:pt x="1413" y="1783"/>
                  </a:cubicBezTo>
                  <a:cubicBezTo>
                    <a:pt x="1440" y="1810"/>
                    <a:pt x="1467" y="1837"/>
                    <a:pt x="1494" y="1864"/>
                  </a:cubicBezTo>
                  <a:cubicBezTo>
                    <a:pt x="1542" y="1899"/>
                    <a:pt x="1586" y="1932"/>
                    <a:pt x="1630" y="1970"/>
                  </a:cubicBezTo>
                  <a:cubicBezTo>
                    <a:pt x="1674" y="2017"/>
                    <a:pt x="1719" y="2062"/>
                    <a:pt x="1760" y="2109"/>
                  </a:cubicBezTo>
                  <a:cubicBezTo>
                    <a:pt x="1807" y="2160"/>
                    <a:pt x="1858" y="2211"/>
                    <a:pt x="1906" y="2259"/>
                  </a:cubicBezTo>
                  <a:cubicBezTo>
                    <a:pt x="1960" y="2313"/>
                    <a:pt x="2018" y="2364"/>
                    <a:pt x="2069" y="2419"/>
                  </a:cubicBezTo>
                  <a:cubicBezTo>
                    <a:pt x="2076" y="2425"/>
                    <a:pt x="2086" y="2433"/>
                    <a:pt x="2093" y="2439"/>
                  </a:cubicBezTo>
                  <a:cubicBezTo>
                    <a:pt x="2239" y="2579"/>
                    <a:pt x="2388" y="2711"/>
                    <a:pt x="2545" y="2833"/>
                  </a:cubicBezTo>
                  <a:cubicBezTo>
                    <a:pt x="2719" y="2963"/>
                    <a:pt x="2892" y="3095"/>
                    <a:pt x="3055" y="3235"/>
                  </a:cubicBezTo>
                  <a:cubicBezTo>
                    <a:pt x="3212" y="3368"/>
                    <a:pt x="3358" y="3514"/>
                    <a:pt x="3511" y="3654"/>
                  </a:cubicBezTo>
                  <a:cubicBezTo>
                    <a:pt x="3654" y="3786"/>
                    <a:pt x="3797" y="3922"/>
                    <a:pt x="3971" y="4017"/>
                  </a:cubicBezTo>
                  <a:cubicBezTo>
                    <a:pt x="4055" y="4069"/>
                    <a:pt x="4137" y="4113"/>
                    <a:pt x="4229" y="4144"/>
                  </a:cubicBezTo>
                  <a:cubicBezTo>
                    <a:pt x="4334" y="4179"/>
                    <a:pt x="4430" y="4199"/>
                    <a:pt x="4535" y="4199"/>
                  </a:cubicBezTo>
                  <a:cubicBezTo>
                    <a:pt x="4563" y="4199"/>
                    <a:pt x="4591" y="4197"/>
                    <a:pt x="4620" y="4194"/>
                  </a:cubicBezTo>
                  <a:cubicBezTo>
                    <a:pt x="4685" y="4188"/>
                    <a:pt x="4746" y="4167"/>
                    <a:pt x="4801" y="4136"/>
                  </a:cubicBezTo>
                  <a:cubicBezTo>
                    <a:pt x="4886" y="4092"/>
                    <a:pt x="5011" y="4014"/>
                    <a:pt x="5062" y="3926"/>
                  </a:cubicBezTo>
                  <a:cubicBezTo>
                    <a:pt x="5096" y="3861"/>
                    <a:pt x="5140" y="3803"/>
                    <a:pt x="5164" y="3731"/>
                  </a:cubicBezTo>
                  <a:cubicBezTo>
                    <a:pt x="5185" y="3664"/>
                    <a:pt x="5202" y="3596"/>
                    <a:pt x="5212" y="3524"/>
                  </a:cubicBezTo>
                  <a:cubicBezTo>
                    <a:pt x="5225" y="3433"/>
                    <a:pt x="5225" y="3337"/>
                    <a:pt x="5229" y="3242"/>
                  </a:cubicBezTo>
                  <a:cubicBezTo>
                    <a:pt x="5233" y="3147"/>
                    <a:pt x="5229" y="3051"/>
                    <a:pt x="5229" y="2956"/>
                  </a:cubicBezTo>
                  <a:cubicBezTo>
                    <a:pt x="5233" y="2858"/>
                    <a:pt x="5233" y="2759"/>
                    <a:pt x="5236" y="2660"/>
                  </a:cubicBezTo>
                  <a:cubicBezTo>
                    <a:pt x="5243" y="2415"/>
                    <a:pt x="5263" y="2160"/>
                    <a:pt x="5225" y="1919"/>
                  </a:cubicBezTo>
                  <a:cubicBezTo>
                    <a:pt x="5219" y="1871"/>
                    <a:pt x="5202" y="1817"/>
                    <a:pt x="5189" y="1766"/>
                  </a:cubicBezTo>
                  <a:cubicBezTo>
                    <a:pt x="5178" y="1718"/>
                    <a:pt x="5161" y="1667"/>
                    <a:pt x="5144" y="1629"/>
                  </a:cubicBezTo>
                  <a:cubicBezTo>
                    <a:pt x="5107" y="1541"/>
                    <a:pt x="5038" y="1456"/>
                    <a:pt x="4960" y="1401"/>
                  </a:cubicBezTo>
                  <a:cubicBezTo>
                    <a:pt x="4869" y="1337"/>
                    <a:pt x="4770" y="1296"/>
                    <a:pt x="4658" y="1290"/>
                  </a:cubicBezTo>
                  <a:lnTo>
                    <a:pt x="4583" y="1290"/>
                  </a:lnTo>
                  <a:cubicBezTo>
                    <a:pt x="4525" y="1241"/>
                    <a:pt x="4470" y="1191"/>
                    <a:pt x="4413" y="1143"/>
                  </a:cubicBezTo>
                  <a:cubicBezTo>
                    <a:pt x="4365" y="1099"/>
                    <a:pt x="4304" y="1068"/>
                    <a:pt x="4253" y="1034"/>
                  </a:cubicBezTo>
                  <a:cubicBezTo>
                    <a:pt x="4189" y="990"/>
                    <a:pt x="4134" y="943"/>
                    <a:pt x="4076" y="894"/>
                  </a:cubicBezTo>
                  <a:cubicBezTo>
                    <a:pt x="4029" y="858"/>
                    <a:pt x="3977" y="827"/>
                    <a:pt x="3926" y="792"/>
                  </a:cubicBezTo>
                  <a:cubicBezTo>
                    <a:pt x="3865" y="752"/>
                    <a:pt x="3807" y="711"/>
                    <a:pt x="3746" y="670"/>
                  </a:cubicBezTo>
                  <a:cubicBezTo>
                    <a:pt x="3685" y="629"/>
                    <a:pt x="3617" y="596"/>
                    <a:pt x="3556" y="552"/>
                  </a:cubicBezTo>
                  <a:cubicBezTo>
                    <a:pt x="3504" y="521"/>
                    <a:pt x="3460" y="483"/>
                    <a:pt x="3416" y="445"/>
                  </a:cubicBezTo>
                  <a:cubicBezTo>
                    <a:pt x="3382" y="412"/>
                    <a:pt x="3344" y="378"/>
                    <a:pt x="3307" y="351"/>
                  </a:cubicBezTo>
                  <a:cubicBezTo>
                    <a:pt x="3283" y="334"/>
                    <a:pt x="3259" y="316"/>
                    <a:pt x="3236" y="296"/>
                  </a:cubicBezTo>
                  <a:cubicBezTo>
                    <a:pt x="3188" y="258"/>
                    <a:pt x="3140" y="214"/>
                    <a:pt x="3090" y="177"/>
                  </a:cubicBezTo>
                  <a:cubicBezTo>
                    <a:pt x="3025" y="129"/>
                    <a:pt x="2953" y="92"/>
                    <a:pt x="2878" y="65"/>
                  </a:cubicBezTo>
                  <a:cubicBezTo>
                    <a:pt x="2814" y="37"/>
                    <a:pt x="2746" y="21"/>
                    <a:pt x="2674" y="7"/>
                  </a:cubicBezTo>
                  <a:cubicBezTo>
                    <a:pt x="2645" y="2"/>
                    <a:pt x="2615" y="0"/>
                    <a:pt x="2585" y="0"/>
                  </a:cubicBezTo>
                  <a:close/>
                </a:path>
              </a:pathLst>
            </a:custGeom>
            <a:solidFill>
              <a:srgbClr val="FFE3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00;p56">
              <a:extLst>
                <a:ext uri="{FF2B5EF4-FFF2-40B4-BE49-F238E27FC236}">
                  <a16:creationId xmlns:a16="http://schemas.microsoft.com/office/drawing/2014/main" id="{C5662697-7E70-41DE-A5E2-ADB0126564E5}"/>
                </a:ext>
              </a:extLst>
            </p:cNvPr>
            <p:cNvSpPr/>
            <p:nvPr/>
          </p:nvSpPr>
          <p:spPr>
            <a:xfrm>
              <a:off x="4232775" y="3201925"/>
              <a:ext cx="65950" cy="46525"/>
            </a:xfrm>
            <a:custGeom>
              <a:avLst/>
              <a:gdLst/>
              <a:ahLst/>
              <a:cxnLst/>
              <a:rect l="l" t="t" r="r" b="b"/>
              <a:pathLst>
                <a:path w="2638" h="1861" extrusionOk="0">
                  <a:moveTo>
                    <a:pt x="1441" y="1"/>
                  </a:moveTo>
                  <a:cubicBezTo>
                    <a:pt x="1372" y="1"/>
                    <a:pt x="1302" y="3"/>
                    <a:pt x="1233" y="9"/>
                  </a:cubicBezTo>
                  <a:cubicBezTo>
                    <a:pt x="1198" y="9"/>
                    <a:pt x="1161" y="12"/>
                    <a:pt x="1127" y="15"/>
                  </a:cubicBezTo>
                  <a:cubicBezTo>
                    <a:pt x="1076" y="18"/>
                    <a:pt x="991" y="43"/>
                    <a:pt x="960" y="59"/>
                  </a:cubicBezTo>
                  <a:cubicBezTo>
                    <a:pt x="913" y="84"/>
                    <a:pt x="869" y="111"/>
                    <a:pt x="824" y="138"/>
                  </a:cubicBezTo>
                  <a:cubicBezTo>
                    <a:pt x="787" y="172"/>
                    <a:pt x="753" y="209"/>
                    <a:pt x="722" y="247"/>
                  </a:cubicBezTo>
                  <a:cubicBezTo>
                    <a:pt x="702" y="274"/>
                    <a:pt x="682" y="304"/>
                    <a:pt x="668" y="338"/>
                  </a:cubicBezTo>
                  <a:cubicBezTo>
                    <a:pt x="597" y="311"/>
                    <a:pt x="528" y="288"/>
                    <a:pt x="457" y="263"/>
                  </a:cubicBezTo>
                  <a:cubicBezTo>
                    <a:pt x="422" y="250"/>
                    <a:pt x="385" y="244"/>
                    <a:pt x="349" y="244"/>
                  </a:cubicBezTo>
                  <a:cubicBezTo>
                    <a:pt x="226" y="244"/>
                    <a:pt x="109" y="317"/>
                    <a:pt x="62" y="440"/>
                  </a:cubicBezTo>
                  <a:cubicBezTo>
                    <a:pt x="1" y="594"/>
                    <a:pt x="79" y="778"/>
                    <a:pt x="239" y="835"/>
                  </a:cubicBezTo>
                  <a:cubicBezTo>
                    <a:pt x="420" y="900"/>
                    <a:pt x="610" y="957"/>
                    <a:pt x="784" y="1043"/>
                  </a:cubicBezTo>
                  <a:cubicBezTo>
                    <a:pt x="869" y="1084"/>
                    <a:pt x="950" y="1128"/>
                    <a:pt x="1035" y="1172"/>
                  </a:cubicBezTo>
                  <a:cubicBezTo>
                    <a:pt x="1100" y="1202"/>
                    <a:pt x="1164" y="1233"/>
                    <a:pt x="1225" y="1263"/>
                  </a:cubicBezTo>
                  <a:cubicBezTo>
                    <a:pt x="1297" y="1308"/>
                    <a:pt x="1368" y="1352"/>
                    <a:pt x="1434" y="1410"/>
                  </a:cubicBezTo>
                  <a:cubicBezTo>
                    <a:pt x="1467" y="1440"/>
                    <a:pt x="1505" y="1475"/>
                    <a:pt x="1539" y="1505"/>
                  </a:cubicBezTo>
                  <a:cubicBezTo>
                    <a:pt x="1597" y="1556"/>
                    <a:pt x="1668" y="1590"/>
                    <a:pt x="1732" y="1624"/>
                  </a:cubicBezTo>
                  <a:cubicBezTo>
                    <a:pt x="1770" y="1645"/>
                    <a:pt x="1807" y="1655"/>
                    <a:pt x="1845" y="1665"/>
                  </a:cubicBezTo>
                  <a:cubicBezTo>
                    <a:pt x="1899" y="1682"/>
                    <a:pt x="2021" y="1855"/>
                    <a:pt x="2079" y="1859"/>
                  </a:cubicBezTo>
                  <a:cubicBezTo>
                    <a:pt x="2089" y="1860"/>
                    <a:pt x="2099" y="1860"/>
                    <a:pt x="2108" y="1860"/>
                  </a:cubicBezTo>
                  <a:cubicBezTo>
                    <a:pt x="2236" y="1860"/>
                    <a:pt x="2351" y="1801"/>
                    <a:pt x="2437" y="1703"/>
                  </a:cubicBezTo>
                  <a:cubicBezTo>
                    <a:pt x="2478" y="1651"/>
                    <a:pt x="2437" y="1431"/>
                    <a:pt x="2464" y="1373"/>
                  </a:cubicBezTo>
                  <a:cubicBezTo>
                    <a:pt x="2474" y="1356"/>
                    <a:pt x="2484" y="1335"/>
                    <a:pt x="2491" y="1318"/>
                  </a:cubicBezTo>
                  <a:cubicBezTo>
                    <a:pt x="2511" y="1267"/>
                    <a:pt x="2528" y="1216"/>
                    <a:pt x="2542" y="1165"/>
                  </a:cubicBezTo>
                  <a:cubicBezTo>
                    <a:pt x="2563" y="1094"/>
                    <a:pt x="2583" y="1018"/>
                    <a:pt x="2597" y="947"/>
                  </a:cubicBezTo>
                  <a:cubicBezTo>
                    <a:pt x="2607" y="896"/>
                    <a:pt x="2613" y="845"/>
                    <a:pt x="2624" y="794"/>
                  </a:cubicBezTo>
                  <a:cubicBezTo>
                    <a:pt x="2638" y="720"/>
                    <a:pt x="2638" y="645"/>
                    <a:pt x="2630" y="566"/>
                  </a:cubicBezTo>
                  <a:cubicBezTo>
                    <a:pt x="2627" y="556"/>
                    <a:pt x="2624" y="546"/>
                    <a:pt x="2624" y="536"/>
                  </a:cubicBezTo>
                  <a:cubicBezTo>
                    <a:pt x="2617" y="488"/>
                    <a:pt x="2600" y="447"/>
                    <a:pt x="2576" y="406"/>
                  </a:cubicBezTo>
                  <a:cubicBezTo>
                    <a:pt x="2528" y="324"/>
                    <a:pt x="2491" y="267"/>
                    <a:pt x="2413" y="209"/>
                  </a:cubicBezTo>
                  <a:cubicBezTo>
                    <a:pt x="2359" y="165"/>
                    <a:pt x="2294" y="134"/>
                    <a:pt x="2230" y="107"/>
                  </a:cubicBezTo>
                  <a:cubicBezTo>
                    <a:pt x="2141" y="73"/>
                    <a:pt x="2046" y="53"/>
                    <a:pt x="1954" y="43"/>
                  </a:cubicBezTo>
                  <a:cubicBezTo>
                    <a:pt x="1852" y="29"/>
                    <a:pt x="1749" y="15"/>
                    <a:pt x="1647" y="9"/>
                  </a:cubicBezTo>
                  <a:cubicBezTo>
                    <a:pt x="1579" y="3"/>
                    <a:pt x="1510" y="1"/>
                    <a:pt x="14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801;p56">
              <a:extLst>
                <a:ext uri="{FF2B5EF4-FFF2-40B4-BE49-F238E27FC236}">
                  <a16:creationId xmlns:a16="http://schemas.microsoft.com/office/drawing/2014/main" id="{17C01E07-65E8-42E6-BECA-761A66A54E56}"/>
                </a:ext>
              </a:extLst>
            </p:cNvPr>
            <p:cNvSpPr/>
            <p:nvPr/>
          </p:nvSpPr>
          <p:spPr>
            <a:xfrm>
              <a:off x="3618775" y="3223500"/>
              <a:ext cx="670775" cy="742050"/>
            </a:xfrm>
            <a:custGeom>
              <a:avLst/>
              <a:gdLst/>
              <a:ahLst/>
              <a:cxnLst/>
              <a:rect l="l" t="t" r="r" b="b"/>
              <a:pathLst>
                <a:path w="26831" h="29682" extrusionOk="0">
                  <a:moveTo>
                    <a:pt x="21488" y="0"/>
                  </a:moveTo>
                  <a:cubicBezTo>
                    <a:pt x="21444" y="0"/>
                    <a:pt x="21398" y="3"/>
                    <a:pt x="21347" y="6"/>
                  </a:cubicBezTo>
                  <a:cubicBezTo>
                    <a:pt x="21295" y="9"/>
                    <a:pt x="21241" y="26"/>
                    <a:pt x="21190" y="47"/>
                  </a:cubicBezTo>
                  <a:cubicBezTo>
                    <a:pt x="21173" y="53"/>
                    <a:pt x="21156" y="61"/>
                    <a:pt x="21139" y="67"/>
                  </a:cubicBezTo>
                  <a:cubicBezTo>
                    <a:pt x="21102" y="78"/>
                    <a:pt x="21071" y="94"/>
                    <a:pt x="21044" y="111"/>
                  </a:cubicBezTo>
                  <a:lnTo>
                    <a:pt x="21020" y="125"/>
                  </a:lnTo>
                  <a:cubicBezTo>
                    <a:pt x="20952" y="166"/>
                    <a:pt x="20898" y="196"/>
                    <a:pt x="20840" y="251"/>
                  </a:cubicBezTo>
                  <a:cubicBezTo>
                    <a:pt x="20822" y="265"/>
                    <a:pt x="20809" y="278"/>
                    <a:pt x="20792" y="292"/>
                  </a:cubicBezTo>
                  <a:cubicBezTo>
                    <a:pt x="20687" y="394"/>
                    <a:pt x="20612" y="475"/>
                    <a:pt x="20551" y="557"/>
                  </a:cubicBezTo>
                  <a:cubicBezTo>
                    <a:pt x="20499" y="625"/>
                    <a:pt x="20452" y="693"/>
                    <a:pt x="20401" y="778"/>
                  </a:cubicBezTo>
                  <a:cubicBezTo>
                    <a:pt x="20373" y="822"/>
                    <a:pt x="20340" y="867"/>
                    <a:pt x="20309" y="911"/>
                  </a:cubicBezTo>
                  <a:cubicBezTo>
                    <a:pt x="20295" y="931"/>
                    <a:pt x="20282" y="948"/>
                    <a:pt x="20271" y="965"/>
                  </a:cubicBezTo>
                  <a:cubicBezTo>
                    <a:pt x="20241" y="1006"/>
                    <a:pt x="20213" y="1050"/>
                    <a:pt x="20190" y="1094"/>
                  </a:cubicBezTo>
                  <a:cubicBezTo>
                    <a:pt x="20173" y="1119"/>
                    <a:pt x="20156" y="1146"/>
                    <a:pt x="20139" y="1173"/>
                  </a:cubicBezTo>
                  <a:cubicBezTo>
                    <a:pt x="19979" y="1418"/>
                    <a:pt x="19809" y="1676"/>
                    <a:pt x="19601" y="1907"/>
                  </a:cubicBezTo>
                  <a:lnTo>
                    <a:pt x="19537" y="1986"/>
                  </a:lnTo>
                  <a:cubicBezTo>
                    <a:pt x="19455" y="2074"/>
                    <a:pt x="19373" y="2169"/>
                    <a:pt x="19292" y="2265"/>
                  </a:cubicBezTo>
                  <a:lnTo>
                    <a:pt x="19248" y="2316"/>
                  </a:lnTo>
                  <a:cubicBezTo>
                    <a:pt x="19177" y="2401"/>
                    <a:pt x="19101" y="2486"/>
                    <a:pt x="19023" y="2571"/>
                  </a:cubicBezTo>
                  <a:cubicBezTo>
                    <a:pt x="18891" y="2703"/>
                    <a:pt x="18748" y="2833"/>
                    <a:pt x="18608" y="2959"/>
                  </a:cubicBezTo>
                  <a:cubicBezTo>
                    <a:pt x="18550" y="3010"/>
                    <a:pt x="18492" y="3064"/>
                    <a:pt x="18434" y="3115"/>
                  </a:cubicBezTo>
                  <a:cubicBezTo>
                    <a:pt x="18356" y="3190"/>
                    <a:pt x="18274" y="3265"/>
                    <a:pt x="18197" y="3339"/>
                  </a:cubicBezTo>
                  <a:cubicBezTo>
                    <a:pt x="18047" y="3476"/>
                    <a:pt x="17894" y="3619"/>
                    <a:pt x="17741" y="3755"/>
                  </a:cubicBezTo>
                  <a:cubicBezTo>
                    <a:pt x="17676" y="3813"/>
                    <a:pt x="17612" y="3870"/>
                    <a:pt x="17547" y="3928"/>
                  </a:cubicBezTo>
                  <a:cubicBezTo>
                    <a:pt x="17390" y="4068"/>
                    <a:pt x="17230" y="4211"/>
                    <a:pt x="17074" y="4353"/>
                  </a:cubicBezTo>
                  <a:cubicBezTo>
                    <a:pt x="16795" y="4612"/>
                    <a:pt x="16499" y="4895"/>
                    <a:pt x="16220" y="5190"/>
                  </a:cubicBezTo>
                  <a:cubicBezTo>
                    <a:pt x="16020" y="5405"/>
                    <a:pt x="15812" y="5642"/>
                    <a:pt x="15567" y="5942"/>
                  </a:cubicBezTo>
                  <a:cubicBezTo>
                    <a:pt x="15417" y="6126"/>
                    <a:pt x="15258" y="6309"/>
                    <a:pt x="15108" y="6487"/>
                  </a:cubicBezTo>
                  <a:cubicBezTo>
                    <a:pt x="15033" y="6572"/>
                    <a:pt x="14958" y="6656"/>
                    <a:pt x="14886" y="6745"/>
                  </a:cubicBezTo>
                  <a:cubicBezTo>
                    <a:pt x="14792" y="6854"/>
                    <a:pt x="14696" y="6966"/>
                    <a:pt x="14601" y="7071"/>
                  </a:cubicBezTo>
                  <a:cubicBezTo>
                    <a:pt x="14472" y="7217"/>
                    <a:pt x="14339" y="7371"/>
                    <a:pt x="14213" y="7523"/>
                  </a:cubicBezTo>
                  <a:lnTo>
                    <a:pt x="14108" y="7653"/>
                  </a:lnTo>
                  <a:cubicBezTo>
                    <a:pt x="13931" y="7867"/>
                    <a:pt x="13751" y="8085"/>
                    <a:pt x="13560" y="8293"/>
                  </a:cubicBezTo>
                  <a:lnTo>
                    <a:pt x="13550" y="8303"/>
                  </a:lnTo>
                  <a:lnTo>
                    <a:pt x="13539" y="8313"/>
                  </a:lnTo>
                  <a:cubicBezTo>
                    <a:pt x="13380" y="8479"/>
                    <a:pt x="13241" y="8626"/>
                    <a:pt x="13111" y="8765"/>
                  </a:cubicBezTo>
                  <a:cubicBezTo>
                    <a:pt x="13002" y="8884"/>
                    <a:pt x="12900" y="9010"/>
                    <a:pt x="12801" y="9133"/>
                  </a:cubicBezTo>
                  <a:lnTo>
                    <a:pt x="12784" y="9156"/>
                  </a:lnTo>
                  <a:cubicBezTo>
                    <a:pt x="12734" y="9218"/>
                    <a:pt x="12682" y="9283"/>
                    <a:pt x="12635" y="9347"/>
                  </a:cubicBezTo>
                  <a:cubicBezTo>
                    <a:pt x="12580" y="9415"/>
                    <a:pt x="12526" y="9487"/>
                    <a:pt x="12471" y="9555"/>
                  </a:cubicBezTo>
                  <a:cubicBezTo>
                    <a:pt x="12410" y="9633"/>
                    <a:pt x="12346" y="9707"/>
                    <a:pt x="12281" y="9786"/>
                  </a:cubicBezTo>
                  <a:cubicBezTo>
                    <a:pt x="12233" y="9844"/>
                    <a:pt x="12186" y="9898"/>
                    <a:pt x="12138" y="9956"/>
                  </a:cubicBezTo>
                  <a:cubicBezTo>
                    <a:pt x="12022" y="10099"/>
                    <a:pt x="11927" y="10218"/>
                    <a:pt x="11832" y="10347"/>
                  </a:cubicBezTo>
                  <a:cubicBezTo>
                    <a:pt x="11798" y="10398"/>
                    <a:pt x="11764" y="10446"/>
                    <a:pt x="11730" y="10497"/>
                  </a:cubicBezTo>
                  <a:cubicBezTo>
                    <a:pt x="11669" y="10582"/>
                    <a:pt x="11608" y="10667"/>
                    <a:pt x="11546" y="10752"/>
                  </a:cubicBezTo>
                  <a:cubicBezTo>
                    <a:pt x="11437" y="10898"/>
                    <a:pt x="11325" y="11041"/>
                    <a:pt x="11217" y="11177"/>
                  </a:cubicBezTo>
                  <a:cubicBezTo>
                    <a:pt x="11115" y="11307"/>
                    <a:pt x="11005" y="11439"/>
                    <a:pt x="10906" y="11572"/>
                  </a:cubicBezTo>
                  <a:cubicBezTo>
                    <a:pt x="10812" y="11701"/>
                    <a:pt x="10719" y="11834"/>
                    <a:pt x="10628" y="11963"/>
                  </a:cubicBezTo>
                  <a:cubicBezTo>
                    <a:pt x="10526" y="12106"/>
                    <a:pt x="10417" y="12259"/>
                    <a:pt x="10308" y="12401"/>
                  </a:cubicBezTo>
                  <a:cubicBezTo>
                    <a:pt x="10128" y="12643"/>
                    <a:pt x="9931" y="12871"/>
                    <a:pt x="9710" y="13123"/>
                  </a:cubicBezTo>
                  <a:cubicBezTo>
                    <a:pt x="9587" y="13263"/>
                    <a:pt x="9465" y="13412"/>
                    <a:pt x="9352" y="13558"/>
                  </a:cubicBezTo>
                  <a:cubicBezTo>
                    <a:pt x="9261" y="13671"/>
                    <a:pt x="9165" y="13786"/>
                    <a:pt x="9070" y="13899"/>
                  </a:cubicBezTo>
                  <a:cubicBezTo>
                    <a:pt x="8900" y="14100"/>
                    <a:pt x="8716" y="14296"/>
                    <a:pt x="8539" y="14487"/>
                  </a:cubicBezTo>
                  <a:cubicBezTo>
                    <a:pt x="8488" y="14541"/>
                    <a:pt x="8437" y="14596"/>
                    <a:pt x="8386" y="14651"/>
                  </a:cubicBezTo>
                  <a:cubicBezTo>
                    <a:pt x="8240" y="14807"/>
                    <a:pt x="8100" y="14973"/>
                    <a:pt x="7964" y="15133"/>
                  </a:cubicBezTo>
                  <a:cubicBezTo>
                    <a:pt x="7882" y="15232"/>
                    <a:pt x="7794" y="15334"/>
                    <a:pt x="7706" y="15433"/>
                  </a:cubicBezTo>
                  <a:cubicBezTo>
                    <a:pt x="7604" y="15552"/>
                    <a:pt x="7495" y="15667"/>
                    <a:pt x="7389" y="15780"/>
                  </a:cubicBezTo>
                  <a:cubicBezTo>
                    <a:pt x="7278" y="15902"/>
                    <a:pt x="7162" y="16025"/>
                    <a:pt x="7053" y="16150"/>
                  </a:cubicBezTo>
                  <a:cubicBezTo>
                    <a:pt x="6611" y="16657"/>
                    <a:pt x="6199" y="17185"/>
                    <a:pt x="5824" y="17715"/>
                  </a:cubicBezTo>
                  <a:cubicBezTo>
                    <a:pt x="5730" y="17855"/>
                    <a:pt x="5624" y="17998"/>
                    <a:pt x="5522" y="18130"/>
                  </a:cubicBezTo>
                  <a:cubicBezTo>
                    <a:pt x="5416" y="18270"/>
                    <a:pt x="5308" y="18416"/>
                    <a:pt x="5205" y="18562"/>
                  </a:cubicBezTo>
                  <a:cubicBezTo>
                    <a:pt x="5019" y="18831"/>
                    <a:pt x="4824" y="19121"/>
                    <a:pt x="4596" y="19467"/>
                  </a:cubicBezTo>
                  <a:cubicBezTo>
                    <a:pt x="4508" y="19603"/>
                    <a:pt x="4410" y="19746"/>
                    <a:pt x="4311" y="19882"/>
                  </a:cubicBezTo>
                  <a:cubicBezTo>
                    <a:pt x="4229" y="19991"/>
                    <a:pt x="4144" y="20100"/>
                    <a:pt x="4063" y="20206"/>
                  </a:cubicBezTo>
                  <a:lnTo>
                    <a:pt x="4001" y="20277"/>
                  </a:lnTo>
                  <a:cubicBezTo>
                    <a:pt x="3797" y="20539"/>
                    <a:pt x="3610" y="20801"/>
                    <a:pt x="3406" y="21096"/>
                  </a:cubicBezTo>
                  <a:cubicBezTo>
                    <a:pt x="3191" y="21399"/>
                    <a:pt x="2998" y="21664"/>
                    <a:pt x="2811" y="21906"/>
                  </a:cubicBezTo>
                  <a:lnTo>
                    <a:pt x="2770" y="21958"/>
                  </a:lnTo>
                  <a:cubicBezTo>
                    <a:pt x="2678" y="22076"/>
                    <a:pt x="2579" y="22202"/>
                    <a:pt x="2491" y="22328"/>
                  </a:cubicBezTo>
                  <a:cubicBezTo>
                    <a:pt x="2444" y="22396"/>
                    <a:pt x="2395" y="22468"/>
                    <a:pt x="2348" y="22536"/>
                  </a:cubicBezTo>
                  <a:cubicBezTo>
                    <a:pt x="2304" y="22603"/>
                    <a:pt x="2257" y="22672"/>
                    <a:pt x="2205" y="22743"/>
                  </a:cubicBezTo>
                  <a:cubicBezTo>
                    <a:pt x="2124" y="22862"/>
                    <a:pt x="2028" y="22981"/>
                    <a:pt x="1910" y="23124"/>
                  </a:cubicBezTo>
                  <a:cubicBezTo>
                    <a:pt x="1824" y="23229"/>
                    <a:pt x="1753" y="23345"/>
                    <a:pt x="1685" y="23457"/>
                  </a:cubicBezTo>
                  <a:lnTo>
                    <a:pt x="1651" y="23515"/>
                  </a:lnTo>
                  <a:cubicBezTo>
                    <a:pt x="1586" y="23621"/>
                    <a:pt x="1518" y="23726"/>
                    <a:pt x="1450" y="23825"/>
                  </a:cubicBezTo>
                  <a:cubicBezTo>
                    <a:pt x="1351" y="23981"/>
                    <a:pt x="1246" y="24141"/>
                    <a:pt x="1155" y="24305"/>
                  </a:cubicBezTo>
                  <a:cubicBezTo>
                    <a:pt x="1062" y="24471"/>
                    <a:pt x="977" y="24644"/>
                    <a:pt x="892" y="24811"/>
                  </a:cubicBezTo>
                  <a:lnTo>
                    <a:pt x="770" y="25056"/>
                  </a:lnTo>
                  <a:lnTo>
                    <a:pt x="732" y="25121"/>
                  </a:lnTo>
                  <a:cubicBezTo>
                    <a:pt x="586" y="25379"/>
                    <a:pt x="433" y="25641"/>
                    <a:pt x="327" y="25924"/>
                  </a:cubicBezTo>
                  <a:cubicBezTo>
                    <a:pt x="287" y="26029"/>
                    <a:pt x="249" y="26134"/>
                    <a:pt x="212" y="26236"/>
                  </a:cubicBezTo>
                  <a:lnTo>
                    <a:pt x="171" y="26352"/>
                  </a:lnTo>
                  <a:cubicBezTo>
                    <a:pt x="106" y="26536"/>
                    <a:pt x="35" y="26757"/>
                    <a:pt x="7" y="26985"/>
                  </a:cubicBezTo>
                  <a:cubicBezTo>
                    <a:pt x="1" y="27043"/>
                    <a:pt x="4" y="27104"/>
                    <a:pt x="4" y="27162"/>
                  </a:cubicBezTo>
                  <a:lnTo>
                    <a:pt x="4" y="27183"/>
                  </a:lnTo>
                  <a:lnTo>
                    <a:pt x="4" y="27301"/>
                  </a:lnTo>
                  <a:lnTo>
                    <a:pt x="4" y="27407"/>
                  </a:lnTo>
                  <a:cubicBezTo>
                    <a:pt x="4" y="27533"/>
                    <a:pt x="7" y="27668"/>
                    <a:pt x="21" y="27805"/>
                  </a:cubicBezTo>
                  <a:cubicBezTo>
                    <a:pt x="25" y="27842"/>
                    <a:pt x="35" y="27883"/>
                    <a:pt x="42" y="27913"/>
                  </a:cubicBezTo>
                  <a:cubicBezTo>
                    <a:pt x="73" y="28019"/>
                    <a:pt x="100" y="28121"/>
                    <a:pt x="137" y="28223"/>
                  </a:cubicBezTo>
                  <a:cubicBezTo>
                    <a:pt x="219" y="28454"/>
                    <a:pt x="341" y="28665"/>
                    <a:pt x="436" y="28825"/>
                  </a:cubicBezTo>
                  <a:cubicBezTo>
                    <a:pt x="555" y="29015"/>
                    <a:pt x="701" y="29179"/>
                    <a:pt x="875" y="29315"/>
                  </a:cubicBezTo>
                  <a:cubicBezTo>
                    <a:pt x="926" y="29353"/>
                    <a:pt x="984" y="29383"/>
                    <a:pt x="1039" y="29414"/>
                  </a:cubicBezTo>
                  <a:lnTo>
                    <a:pt x="1056" y="29428"/>
                  </a:lnTo>
                  <a:lnTo>
                    <a:pt x="1083" y="29441"/>
                  </a:lnTo>
                  <a:cubicBezTo>
                    <a:pt x="1195" y="29505"/>
                    <a:pt x="1310" y="29570"/>
                    <a:pt x="1433" y="29618"/>
                  </a:cubicBezTo>
                  <a:cubicBezTo>
                    <a:pt x="1555" y="29665"/>
                    <a:pt x="1683" y="29681"/>
                    <a:pt x="1801" y="29681"/>
                  </a:cubicBezTo>
                  <a:cubicBezTo>
                    <a:pt x="1902" y="29681"/>
                    <a:pt x="1997" y="29669"/>
                    <a:pt x="2076" y="29655"/>
                  </a:cubicBezTo>
                  <a:cubicBezTo>
                    <a:pt x="2205" y="29628"/>
                    <a:pt x="2334" y="29580"/>
                    <a:pt x="2444" y="29536"/>
                  </a:cubicBezTo>
                  <a:cubicBezTo>
                    <a:pt x="2651" y="29458"/>
                    <a:pt x="2841" y="29335"/>
                    <a:pt x="2964" y="29247"/>
                  </a:cubicBezTo>
                  <a:cubicBezTo>
                    <a:pt x="3083" y="29169"/>
                    <a:pt x="3188" y="29067"/>
                    <a:pt x="3290" y="28971"/>
                  </a:cubicBezTo>
                  <a:lnTo>
                    <a:pt x="3338" y="28924"/>
                  </a:lnTo>
                  <a:cubicBezTo>
                    <a:pt x="3375" y="28890"/>
                    <a:pt x="3416" y="28852"/>
                    <a:pt x="3453" y="28815"/>
                  </a:cubicBezTo>
                  <a:cubicBezTo>
                    <a:pt x="3689" y="28597"/>
                    <a:pt x="3930" y="28373"/>
                    <a:pt x="4127" y="28114"/>
                  </a:cubicBezTo>
                  <a:cubicBezTo>
                    <a:pt x="4298" y="27893"/>
                    <a:pt x="4505" y="27632"/>
                    <a:pt x="4730" y="27376"/>
                  </a:cubicBezTo>
                  <a:cubicBezTo>
                    <a:pt x="4814" y="27294"/>
                    <a:pt x="4896" y="27213"/>
                    <a:pt x="4978" y="27131"/>
                  </a:cubicBezTo>
                  <a:cubicBezTo>
                    <a:pt x="5025" y="27084"/>
                    <a:pt x="5077" y="27036"/>
                    <a:pt x="5124" y="26985"/>
                  </a:cubicBezTo>
                  <a:cubicBezTo>
                    <a:pt x="5240" y="26872"/>
                    <a:pt x="5348" y="26754"/>
                    <a:pt x="5454" y="26635"/>
                  </a:cubicBezTo>
                  <a:cubicBezTo>
                    <a:pt x="5508" y="26577"/>
                    <a:pt x="5563" y="26516"/>
                    <a:pt x="5617" y="26458"/>
                  </a:cubicBezTo>
                  <a:cubicBezTo>
                    <a:pt x="5753" y="26321"/>
                    <a:pt x="5893" y="26189"/>
                    <a:pt x="6028" y="26060"/>
                  </a:cubicBezTo>
                  <a:cubicBezTo>
                    <a:pt x="6124" y="25968"/>
                    <a:pt x="6219" y="25876"/>
                    <a:pt x="6311" y="25784"/>
                  </a:cubicBezTo>
                  <a:cubicBezTo>
                    <a:pt x="6366" y="25733"/>
                    <a:pt x="6416" y="25682"/>
                    <a:pt x="6468" y="25631"/>
                  </a:cubicBezTo>
                  <a:cubicBezTo>
                    <a:pt x="6637" y="25464"/>
                    <a:pt x="6811" y="25291"/>
                    <a:pt x="6998" y="25134"/>
                  </a:cubicBezTo>
                  <a:cubicBezTo>
                    <a:pt x="7090" y="25060"/>
                    <a:pt x="7179" y="24981"/>
                    <a:pt x="7270" y="24906"/>
                  </a:cubicBezTo>
                  <a:cubicBezTo>
                    <a:pt x="7433" y="24770"/>
                    <a:pt x="7600" y="24631"/>
                    <a:pt x="7763" y="24492"/>
                  </a:cubicBezTo>
                  <a:cubicBezTo>
                    <a:pt x="7917" y="24359"/>
                    <a:pt x="8080" y="24230"/>
                    <a:pt x="8237" y="24107"/>
                  </a:cubicBezTo>
                  <a:cubicBezTo>
                    <a:pt x="8335" y="24029"/>
                    <a:pt x="8437" y="23950"/>
                    <a:pt x="8536" y="23872"/>
                  </a:cubicBezTo>
                  <a:cubicBezTo>
                    <a:pt x="8733" y="23709"/>
                    <a:pt x="8896" y="23580"/>
                    <a:pt x="9049" y="23468"/>
                  </a:cubicBezTo>
                  <a:cubicBezTo>
                    <a:pt x="9127" y="23410"/>
                    <a:pt x="9233" y="23335"/>
                    <a:pt x="9339" y="23260"/>
                  </a:cubicBezTo>
                  <a:cubicBezTo>
                    <a:pt x="9363" y="23247"/>
                    <a:pt x="9386" y="23229"/>
                    <a:pt x="9410" y="23212"/>
                  </a:cubicBezTo>
                  <a:cubicBezTo>
                    <a:pt x="9474" y="23168"/>
                    <a:pt x="9546" y="23121"/>
                    <a:pt x="9611" y="23069"/>
                  </a:cubicBezTo>
                  <a:cubicBezTo>
                    <a:pt x="9791" y="22927"/>
                    <a:pt x="9958" y="22763"/>
                    <a:pt x="10101" y="22620"/>
                  </a:cubicBezTo>
                  <a:lnTo>
                    <a:pt x="10107" y="22614"/>
                  </a:lnTo>
                  <a:cubicBezTo>
                    <a:pt x="10257" y="22468"/>
                    <a:pt x="10410" y="22314"/>
                    <a:pt x="10559" y="22158"/>
                  </a:cubicBezTo>
                  <a:cubicBezTo>
                    <a:pt x="10621" y="22096"/>
                    <a:pt x="10686" y="22029"/>
                    <a:pt x="10764" y="21947"/>
                  </a:cubicBezTo>
                  <a:cubicBezTo>
                    <a:pt x="10886" y="21824"/>
                    <a:pt x="11019" y="21705"/>
                    <a:pt x="11148" y="21590"/>
                  </a:cubicBezTo>
                  <a:cubicBezTo>
                    <a:pt x="11192" y="21549"/>
                    <a:pt x="11240" y="21508"/>
                    <a:pt x="11284" y="21468"/>
                  </a:cubicBezTo>
                  <a:cubicBezTo>
                    <a:pt x="11363" y="21393"/>
                    <a:pt x="11444" y="21317"/>
                    <a:pt x="11523" y="21243"/>
                  </a:cubicBezTo>
                  <a:cubicBezTo>
                    <a:pt x="11635" y="21137"/>
                    <a:pt x="11754" y="21025"/>
                    <a:pt x="11873" y="20923"/>
                  </a:cubicBezTo>
                  <a:cubicBezTo>
                    <a:pt x="12067" y="20753"/>
                    <a:pt x="12261" y="20576"/>
                    <a:pt x="12441" y="20410"/>
                  </a:cubicBezTo>
                  <a:cubicBezTo>
                    <a:pt x="12628" y="20239"/>
                    <a:pt x="12801" y="20055"/>
                    <a:pt x="12972" y="19879"/>
                  </a:cubicBezTo>
                  <a:lnTo>
                    <a:pt x="13023" y="19824"/>
                  </a:lnTo>
                  <a:cubicBezTo>
                    <a:pt x="13138" y="19712"/>
                    <a:pt x="13258" y="19603"/>
                    <a:pt x="13376" y="19501"/>
                  </a:cubicBezTo>
                  <a:cubicBezTo>
                    <a:pt x="13407" y="19471"/>
                    <a:pt x="13441" y="19443"/>
                    <a:pt x="13472" y="19413"/>
                  </a:cubicBezTo>
                  <a:cubicBezTo>
                    <a:pt x="13621" y="19280"/>
                    <a:pt x="13764" y="19130"/>
                    <a:pt x="13900" y="18987"/>
                  </a:cubicBezTo>
                  <a:lnTo>
                    <a:pt x="13944" y="18940"/>
                  </a:lnTo>
                  <a:cubicBezTo>
                    <a:pt x="14060" y="18824"/>
                    <a:pt x="14183" y="18705"/>
                    <a:pt x="14299" y="18593"/>
                  </a:cubicBezTo>
                  <a:cubicBezTo>
                    <a:pt x="14373" y="18521"/>
                    <a:pt x="14448" y="18447"/>
                    <a:pt x="14523" y="18375"/>
                  </a:cubicBezTo>
                  <a:cubicBezTo>
                    <a:pt x="14720" y="18185"/>
                    <a:pt x="14907" y="17991"/>
                    <a:pt x="15128" y="17760"/>
                  </a:cubicBezTo>
                  <a:cubicBezTo>
                    <a:pt x="15179" y="17705"/>
                    <a:pt x="15233" y="17651"/>
                    <a:pt x="15285" y="17596"/>
                  </a:cubicBezTo>
                  <a:lnTo>
                    <a:pt x="15356" y="17524"/>
                  </a:lnTo>
                  <a:cubicBezTo>
                    <a:pt x="15550" y="17328"/>
                    <a:pt x="15751" y="17124"/>
                    <a:pt x="15955" y="16929"/>
                  </a:cubicBezTo>
                  <a:cubicBezTo>
                    <a:pt x="16238" y="16661"/>
                    <a:pt x="16489" y="16409"/>
                    <a:pt x="16727" y="16161"/>
                  </a:cubicBezTo>
                  <a:lnTo>
                    <a:pt x="16727" y="16161"/>
                  </a:lnTo>
                  <a:lnTo>
                    <a:pt x="16696" y="16191"/>
                  </a:lnTo>
                  <a:cubicBezTo>
                    <a:pt x="16764" y="16120"/>
                    <a:pt x="16833" y="16048"/>
                    <a:pt x="16897" y="15977"/>
                  </a:cubicBezTo>
                  <a:cubicBezTo>
                    <a:pt x="16945" y="15929"/>
                    <a:pt x="16989" y="15882"/>
                    <a:pt x="17034" y="15834"/>
                  </a:cubicBezTo>
                  <a:cubicBezTo>
                    <a:pt x="17087" y="15777"/>
                    <a:pt x="17142" y="15722"/>
                    <a:pt x="17197" y="15664"/>
                  </a:cubicBezTo>
                  <a:lnTo>
                    <a:pt x="17292" y="15565"/>
                  </a:lnTo>
                  <a:lnTo>
                    <a:pt x="17356" y="15496"/>
                  </a:lnTo>
                  <a:lnTo>
                    <a:pt x="17356" y="15496"/>
                  </a:lnTo>
                  <a:cubicBezTo>
                    <a:pt x="17353" y="15500"/>
                    <a:pt x="17350" y="15504"/>
                    <a:pt x="17346" y="15508"/>
                  </a:cubicBezTo>
                  <a:cubicBezTo>
                    <a:pt x="17448" y="15402"/>
                    <a:pt x="17547" y="15290"/>
                    <a:pt x="17646" y="15185"/>
                  </a:cubicBezTo>
                  <a:cubicBezTo>
                    <a:pt x="17723" y="15100"/>
                    <a:pt x="17805" y="15011"/>
                    <a:pt x="17883" y="14926"/>
                  </a:cubicBezTo>
                  <a:cubicBezTo>
                    <a:pt x="17999" y="14810"/>
                    <a:pt x="18119" y="14695"/>
                    <a:pt x="18230" y="14589"/>
                  </a:cubicBezTo>
                  <a:cubicBezTo>
                    <a:pt x="18387" y="14447"/>
                    <a:pt x="18537" y="14290"/>
                    <a:pt x="18676" y="14144"/>
                  </a:cubicBezTo>
                  <a:cubicBezTo>
                    <a:pt x="18853" y="13963"/>
                    <a:pt x="19040" y="13786"/>
                    <a:pt x="19221" y="13616"/>
                  </a:cubicBezTo>
                  <a:lnTo>
                    <a:pt x="19282" y="13558"/>
                  </a:lnTo>
                  <a:cubicBezTo>
                    <a:pt x="19519" y="13334"/>
                    <a:pt x="19748" y="13095"/>
                    <a:pt x="19921" y="12919"/>
                  </a:cubicBezTo>
                  <a:lnTo>
                    <a:pt x="19965" y="12871"/>
                  </a:lnTo>
                  <a:cubicBezTo>
                    <a:pt x="20037" y="12797"/>
                    <a:pt x="20111" y="12722"/>
                    <a:pt x="20183" y="12646"/>
                  </a:cubicBezTo>
                  <a:cubicBezTo>
                    <a:pt x="20234" y="12596"/>
                    <a:pt x="20289" y="12541"/>
                    <a:pt x="20340" y="12487"/>
                  </a:cubicBezTo>
                  <a:cubicBezTo>
                    <a:pt x="20401" y="12426"/>
                    <a:pt x="20462" y="12365"/>
                    <a:pt x="20520" y="12304"/>
                  </a:cubicBezTo>
                  <a:lnTo>
                    <a:pt x="20524" y="12304"/>
                  </a:lnTo>
                  <a:cubicBezTo>
                    <a:pt x="20524" y="12299"/>
                    <a:pt x="20527" y="12296"/>
                    <a:pt x="20530" y="12296"/>
                  </a:cubicBezTo>
                  <a:lnTo>
                    <a:pt x="20547" y="12279"/>
                  </a:lnTo>
                  <a:lnTo>
                    <a:pt x="20591" y="12232"/>
                  </a:lnTo>
                  <a:cubicBezTo>
                    <a:pt x="20642" y="12177"/>
                    <a:pt x="20693" y="12123"/>
                    <a:pt x="20744" y="12068"/>
                  </a:cubicBezTo>
                  <a:cubicBezTo>
                    <a:pt x="20809" y="12004"/>
                    <a:pt x="20874" y="11936"/>
                    <a:pt x="20938" y="11864"/>
                  </a:cubicBezTo>
                  <a:cubicBezTo>
                    <a:pt x="20979" y="11820"/>
                    <a:pt x="21017" y="11769"/>
                    <a:pt x="21058" y="11721"/>
                  </a:cubicBezTo>
                  <a:cubicBezTo>
                    <a:pt x="21075" y="11701"/>
                    <a:pt x="21091" y="11681"/>
                    <a:pt x="21105" y="11660"/>
                  </a:cubicBezTo>
                  <a:cubicBezTo>
                    <a:pt x="21200" y="11548"/>
                    <a:pt x="21295" y="11436"/>
                    <a:pt x="21394" y="11324"/>
                  </a:cubicBezTo>
                  <a:cubicBezTo>
                    <a:pt x="21452" y="11259"/>
                    <a:pt x="21513" y="11194"/>
                    <a:pt x="21571" y="11130"/>
                  </a:cubicBezTo>
                  <a:cubicBezTo>
                    <a:pt x="21615" y="11082"/>
                    <a:pt x="21659" y="11034"/>
                    <a:pt x="21703" y="10987"/>
                  </a:cubicBezTo>
                  <a:cubicBezTo>
                    <a:pt x="21805" y="10875"/>
                    <a:pt x="21904" y="10752"/>
                    <a:pt x="22000" y="10623"/>
                  </a:cubicBezTo>
                  <a:lnTo>
                    <a:pt x="22041" y="10572"/>
                  </a:lnTo>
                  <a:cubicBezTo>
                    <a:pt x="22221" y="10330"/>
                    <a:pt x="22408" y="10079"/>
                    <a:pt x="22609" y="9847"/>
                  </a:cubicBezTo>
                  <a:cubicBezTo>
                    <a:pt x="22857" y="9564"/>
                    <a:pt x="23068" y="9310"/>
                    <a:pt x="23255" y="9071"/>
                  </a:cubicBezTo>
                  <a:cubicBezTo>
                    <a:pt x="23455" y="8820"/>
                    <a:pt x="23667" y="8582"/>
                    <a:pt x="23846" y="8381"/>
                  </a:cubicBezTo>
                  <a:lnTo>
                    <a:pt x="23867" y="8360"/>
                  </a:lnTo>
                  <a:cubicBezTo>
                    <a:pt x="23962" y="8255"/>
                    <a:pt x="24061" y="8146"/>
                    <a:pt x="24153" y="8034"/>
                  </a:cubicBezTo>
                  <a:cubicBezTo>
                    <a:pt x="24228" y="7946"/>
                    <a:pt x="24299" y="7850"/>
                    <a:pt x="24371" y="7762"/>
                  </a:cubicBezTo>
                  <a:cubicBezTo>
                    <a:pt x="24397" y="7721"/>
                    <a:pt x="24428" y="7683"/>
                    <a:pt x="24459" y="7646"/>
                  </a:cubicBezTo>
                  <a:cubicBezTo>
                    <a:pt x="24544" y="7534"/>
                    <a:pt x="24636" y="7412"/>
                    <a:pt x="24741" y="7269"/>
                  </a:cubicBezTo>
                  <a:cubicBezTo>
                    <a:pt x="24837" y="7136"/>
                    <a:pt x="24942" y="7013"/>
                    <a:pt x="25044" y="6898"/>
                  </a:cubicBezTo>
                  <a:cubicBezTo>
                    <a:pt x="25146" y="6782"/>
                    <a:pt x="25255" y="6660"/>
                    <a:pt x="25353" y="6534"/>
                  </a:cubicBezTo>
                  <a:cubicBezTo>
                    <a:pt x="25466" y="6398"/>
                    <a:pt x="25561" y="6269"/>
                    <a:pt x="25653" y="6140"/>
                  </a:cubicBezTo>
                  <a:cubicBezTo>
                    <a:pt x="25752" y="5997"/>
                    <a:pt x="25860" y="5860"/>
                    <a:pt x="25966" y="5724"/>
                  </a:cubicBezTo>
                  <a:cubicBezTo>
                    <a:pt x="26003" y="5677"/>
                    <a:pt x="26041" y="5629"/>
                    <a:pt x="26078" y="5578"/>
                  </a:cubicBezTo>
                  <a:cubicBezTo>
                    <a:pt x="26143" y="5496"/>
                    <a:pt x="26211" y="5408"/>
                    <a:pt x="26265" y="5316"/>
                  </a:cubicBezTo>
                  <a:cubicBezTo>
                    <a:pt x="26320" y="5231"/>
                    <a:pt x="26364" y="5143"/>
                    <a:pt x="26402" y="5064"/>
                  </a:cubicBezTo>
                  <a:cubicBezTo>
                    <a:pt x="26415" y="5038"/>
                    <a:pt x="26422" y="5010"/>
                    <a:pt x="26429" y="4986"/>
                  </a:cubicBezTo>
                  <a:lnTo>
                    <a:pt x="26446" y="4986"/>
                  </a:lnTo>
                  <a:cubicBezTo>
                    <a:pt x="26558" y="4966"/>
                    <a:pt x="26663" y="4904"/>
                    <a:pt x="26732" y="4813"/>
                  </a:cubicBezTo>
                  <a:cubicBezTo>
                    <a:pt x="26799" y="4717"/>
                    <a:pt x="26830" y="4595"/>
                    <a:pt x="26813" y="4479"/>
                  </a:cubicBezTo>
                  <a:cubicBezTo>
                    <a:pt x="26796" y="4377"/>
                    <a:pt x="26735" y="4248"/>
                    <a:pt x="26639" y="4193"/>
                  </a:cubicBezTo>
                  <a:cubicBezTo>
                    <a:pt x="26449" y="4088"/>
                    <a:pt x="26245" y="3976"/>
                    <a:pt x="26038" y="3867"/>
                  </a:cubicBezTo>
                  <a:cubicBezTo>
                    <a:pt x="25953" y="3826"/>
                    <a:pt x="25867" y="3785"/>
                    <a:pt x="25785" y="3748"/>
                  </a:cubicBezTo>
                  <a:cubicBezTo>
                    <a:pt x="25724" y="3721"/>
                    <a:pt x="25663" y="3694"/>
                    <a:pt x="25602" y="3663"/>
                  </a:cubicBezTo>
                  <a:cubicBezTo>
                    <a:pt x="25527" y="3615"/>
                    <a:pt x="25456" y="3561"/>
                    <a:pt x="25384" y="3496"/>
                  </a:cubicBezTo>
                  <a:lnTo>
                    <a:pt x="25364" y="3476"/>
                  </a:lnTo>
                  <a:cubicBezTo>
                    <a:pt x="25204" y="3319"/>
                    <a:pt x="25041" y="3160"/>
                    <a:pt x="24857" y="3027"/>
                  </a:cubicBezTo>
                  <a:cubicBezTo>
                    <a:pt x="24796" y="2979"/>
                    <a:pt x="24728" y="2935"/>
                    <a:pt x="24667" y="2894"/>
                  </a:cubicBezTo>
                  <a:cubicBezTo>
                    <a:pt x="24554" y="2816"/>
                    <a:pt x="24435" y="2738"/>
                    <a:pt x="24330" y="2645"/>
                  </a:cubicBezTo>
                  <a:cubicBezTo>
                    <a:pt x="24248" y="2561"/>
                    <a:pt x="24173" y="2472"/>
                    <a:pt x="24102" y="2384"/>
                  </a:cubicBezTo>
                  <a:cubicBezTo>
                    <a:pt x="24047" y="2323"/>
                    <a:pt x="23997" y="2262"/>
                    <a:pt x="23942" y="2201"/>
                  </a:cubicBezTo>
                  <a:cubicBezTo>
                    <a:pt x="23826" y="2071"/>
                    <a:pt x="23697" y="1956"/>
                    <a:pt x="23571" y="1843"/>
                  </a:cubicBezTo>
                  <a:cubicBezTo>
                    <a:pt x="23534" y="1809"/>
                    <a:pt x="23493" y="1775"/>
                    <a:pt x="23455" y="1741"/>
                  </a:cubicBezTo>
                  <a:cubicBezTo>
                    <a:pt x="23408" y="1694"/>
                    <a:pt x="23364" y="1642"/>
                    <a:pt x="23316" y="1595"/>
                  </a:cubicBezTo>
                  <a:cubicBezTo>
                    <a:pt x="23282" y="1560"/>
                    <a:pt x="23251" y="1527"/>
                    <a:pt x="23218" y="1493"/>
                  </a:cubicBezTo>
                  <a:cubicBezTo>
                    <a:pt x="23139" y="1411"/>
                    <a:pt x="23044" y="1316"/>
                    <a:pt x="22939" y="1234"/>
                  </a:cubicBezTo>
                  <a:cubicBezTo>
                    <a:pt x="22912" y="1210"/>
                    <a:pt x="22884" y="1190"/>
                    <a:pt x="22857" y="1166"/>
                  </a:cubicBezTo>
                  <a:cubicBezTo>
                    <a:pt x="22837" y="1142"/>
                    <a:pt x="22816" y="1111"/>
                    <a:pt x="22796" y="1078"/>
                  </a:cubicBezTo>
                  <a:cubicBezTo>
                    <a:pt x="22758" y="1017"/>
                    <a:pt x="22714" y="945"/>
                    <a:pt x="22667" y="874"/>
                  </a:cubicBezTo>
                  <a:cubicBezTo>
                    <a:pt x="22612" y="792"/>
                    <a:pt x="22540" y="724"/>
                    <a:pt x="22469" y="656"/>
                  </a:cubicBezTo>
                  <a:cubicBezTo>
                    <a:pt x="22455" y="645"/>
                    <a:pt x="22442" y="632"/>
                    <a:pt x="22428" y="618"/>
                  </a:cubicBezTo>
                  <a:cubicBezTo>
                    <a:pt x="22381" y="574"/>
                    <a:pt x="22333" y="533"/>
                    <a:pt x="22285" y="493"/>
                  </a:cubicBezTo>
                  <a:cubicBezTo>
                    <a:pt x="22268" y="479"/>
                    <a:pt x="22251" y="462"/>
                    <a:pt x="22234" y="449"/>
                  </a:cubicBezTo>
                  <a:cubicBezTo>
                    <a:pt x="22218" y="428"/>
                    <a:pt x="22193" y="404"/>
                    <a:pt x="22173" y="377"/>
                  </a:cubicBezTo>
                  <a:cubicBezTo>
                    <a:pt x="22122" y="309"/>
                    <a:pt x="22058" y="241"/>
                    <a:pt x="21969" y="166"/>
                  </a:cubicBezTo>
                  <a:cubicBezTo>
                    <a:pt x="21918" y="122"/>
                    <a:pt x="21826" y="71"/>
                    <a:pt x="21772" y="50"/>
                  </a:cubicBezTo>
                  <a:lnTo>
                    <a:pt x="21769" y="50"/>
                  </a:lnTo>
                  <a:cubicBezTo>
                    <a:pt x="21661" y="11"/>
                    <a:pt x="21578" y="0"/>
                    <a:pt x="214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802;p56">
              <a:extLst>
                <a:ext uri="{FF2B5EF4-FFF2-40B4-BE49-F238E27FC236}">
                  <a16:creationId xmlns:a16="http://schemas.microsoft.com/office/drawing/2014/main" id="{73464AA6-567D-46D5-B90A-CA8D9121C630}"/>
                </a:ext>
              </a:extLst>
            </p:cNvPr>
            <p:cNvSpPr/>
            <p:nvPr/>
          </p:nvSpPr>
          <p:spPr>
            <a:xfrm>
              <a:off x="3606200" y="3197525"/>
              <a:ext cx="697625" cy="776175"/>
            </a:xfrm>
            <a:custGeom>
              <a:avLst/>
              <a:gdLst/>
              <a:ahLst/>
              <a:cxnLst/>
              <a:rect l="l" t="t" r="r" b="b"/>
              <a:pathLst>
                <a:path w="27905" h="31047" extrusionOk="0">
                  <a:moveTo>
                    <a:pt x="2094" y="25402"/>
                  </a:moveTo>
                  <a:cubicBezTo>
                    <a:pt x="2089" y="25411"/>
                    <a:pt x="2084" y="25420"/>
                    <a:pt x="2079" y="25429"/>
                  </a:cubicBezTo>
                  <a:cubicBezTo>
                    <a:pt x="2084" y="25420"/>
                    <a:pt x="2089" y="25411"/>
                    <a:pt x="2094" y="25402"/>
                  </a:cubicBezTo>
                  <a:close/>
                  <a:moveTo>
                    <a:pt x="27272" y="569"/>
                  </a:moveTo>
                  <a:cubicBezTo>
                    <a:pt x="27279" y="582"/>
                    <a:pt x="27285" y="593"/>
                    <a:pt x="27293" y="607"/>
                  </a:cubicBezTo>
                  <a:cubicBezTo>
                    <a:pt x="27299" y="623"/>
                    <a:pt x="27306" y="637"/>
                    <a:pt x="27313" y="654"/>
                  </a:cubicBezTo>
                  <a:cubicBezTo>
                    <a:pt x="27337" y="749"/>
                    <a:pt x="27340" y="847"/>
                    <a:pt x="27354" y="946"/>
                  </a:cubicBezTo>
                  <a:cubicBezTo>
                    <a:pt x="27367" y="1038"/>
                    <a:pt x="27377" y="1130"/>
                    <a:pt x="27384" y="1225"/>
                  </a:cubicBezTo>
                  <a:cubicBezTo>
                    <a:pt x="27384" y="1293"/>
                    <a:pt x="27381" y="1365"/>
                    <a:pt x="27374" y="1433"/>
                  </a:cubicBezTo>
                  <a:cubicBezTo>
                    <a:pt x="27367" y="1528"/>
                    <a:pt x="27367" y="1623"/>
                    <a:pt x="27367" y="1719"/>
                  </a:cubicBezTo>
                  <a:cubicBezTo>
                    <a:pt x="27367" y="1803"/>
                    <a:pt x="27350" y="1882"/>
                    <a:pt x="27340" y="1963"/>
                  </a:cubicBezTo>
                  <a:cubicBezTo>
                    <a:pt x="27326" y="2056"/>
                    <a:pt x="27346" y="2147"/>
                    <a:pt x="27354" y="2235"/>
                  </a:cubicBezTo>
                  <a:cubicBezTo>
                    <a:pt x="27354" y="2263"/>
                    <a:pt x="27357" y="2290"/>
                    <a:pt x="27357" y="2317"/>
                  </a:cubicBezTo>
                  <a:cubicBezTo>
                    <a:pt x="27354" y="2433"/>
                    <a:pt x="27340" y="2546"/>
                    <a:pt x="27329" y="2661"/>
                  </a:cubicBezTo>
                  <a:cubicBezTo>
                    <a:pt x="27326" y="2719"/>
                    <a:pt x="27319" y="2773"/>
                    <a:pt x="27313" y="2831"/>
                  </a:cubicBezTo>
                  <a:cubicBezTo>
                    <a:pt x="27309" y="2896"/>
                    <a:pt x="27316" y="2960"/>
                    <a:pt x="27319" y="3025"/>
                  </a:cubicBezTo>
                  <a:cubicBezTo>
                    <a:pt x="27316" y="3100"/>
                    <a:pt x="27302" y="3171"/>
                    <a:pt x="27288" y="3243"/>
                  </a:cubicBezTo>
                  <a:cubicBezTo>
                    <a:pt x="27268" y="3348"/>
                    <a:pt x="27248" y="3453"/>
                    <a:pt x="27231" y="3559"/>
                  </a:cubicBezTo>
                  <a:cubicBezTo>
                    <a:pt x="27217" y="3644"/>
                    <a:pt x="27217" y="3733"/>
                    <a:pt x="27211" y="3821"/>
                  </a:cubicBezTo>
                  <a:cubicBezTo>
                    <a:pt x="27204" y="3885"/>
                    <a:pt x="27190" y="3950"/>
                    <a:pt x="27177" y="4015"/>
                  </a:cubicBezTo>
                  <a:cubicBezTo>
                    <a:pt x="27153" y="4100"/>
                    <a:pt x="27129" y="4188"/>
                    <a:pt x="27119" y="4273"/>
                  </a:cubicBezTo>
                  <a:cubicBezTo>
                    <a:pt x="27109" y="4342"/>
                    <a:pt x="27112" y="4406"/>
                    <a:pt x="27101" y="4471"/>
                  </a:cubicBezTo>
                  <a:cubicBezTo>
                    <a:pt x="27092" y="4538"/>
                    <a:pt x="27088" y="4607"/>
                    <a:pt x="27078" y="4675"/>
                  </a:cubicBezTo>
                  <a:cubicBezTo>
                    <a:pt x="27071" y="4743"/>
                    <a:pt x="27057" y="4807"/>
                    <a:pt x="27044" y="4876"/>
                  </a:cubicBezTo>
                  <a:cubicBezTo>
                    <a:pt x="27023" y="4950"/>
                    <a:pt x="27007" y="5028"/>
                    <a:pt x="26993" y="5107"/>
                  </a:cubicBezTo>
                  <a:cubicBezTo>
                    <a:pt x="26986" y="5174"/>
                    <a:pt x="26990" y="5243"/>
                    <a:pt x="26982" y="5311"/>
                  </a:cubicBezTo>
                  <a:cubicBezTo>
                    <a:pt x="26976" y="5375"/>
                    <a:pt x="26969" y="5436"/>
                    <a:pt x="26952" y="5498"/>
                  </a:cubicBezTo>
                  <a:cubicBezTo>
                    <a:pt x="26941" y="5552"/>
                    <a:pt x="26935" y="5610"/>
                    <a:pt x="26925" y="5664"/>
                  </a:cubicBezTo>
                  <a:cubicBezTo>
                    <a:pt x="26915" y="5699"/>
                    <a:pt x="26905" y="5730"/>
                    <a:pt x="26894" y="5760"/>
                  </a:cubicBezTo>
                  <a:cubicBezTo>
                    <a:pt x="26888" y="5783"/>
                    <a:pt x="26880" y="5807"/>
                    <a:pt x="26870" y="5828"/>
                  </a:cubicBezTo>
                  <a:cubicBezTo>
                    <a:pt x="26850" y="5862"/>
                    <a:pt x="26830" y="5893"/>
                    <a:pt x="26806" y="5926"/>
                  </a:cubicBezTo>
                  <a:cubicBezTo>
                    <a:pt x="26765" y="5984"/>
                    <a:pt x="26737" y="6052"/>
                    <a:pt x="26707" y="6117"/>
                  </a:cubicBezTo>
                  <a:cubicBezTo>
                    <a:pt x="26632" y="6240"/>
                    <a:pt x="26547" y="6355"/>
                    <a:pt x="26472" y="6477"/>
                  </a:cubicBezTo>
                  <a:cubicBezTo>
                    <a:pt x="26428" y="6549"/>
                    <a:pt x="26377" y="6614"/>
                    <a:pt x="26329" y="6681"/>
                  </a:cubicBezTo>
                  <a:cubicBezTo>
                    <a:pt x="26279" y="6760"/>
                    <a:pt x="26221" y="6835"/>
                    <a:pt x="26163" y="6913"/>
                  </a:cubicBezTo>
                  <a:cubicBezTo>
                    <a:pt x="26064" y="7049"/>
                    <a:pt x="25945" y="7171"/>
                    <a:pt x="25836" y="7301"/>
                  </a:cubicBezTo>
                  <a:cubicBezTo>
                    <a:pt x="25741" y="7416"/>
                    <a:pt x="25646" y="7532"/>
                    <a:pt x="25558" y="7651"/>
                  </a:cubicBezTo>
                  <a:cubicBezTo>
                    <a:pt x="25452" y="7794"/>
                    <a:pt x="25336" y="7934"/>
                    <a:pt x="25224" y="8073"/>
                  </a:cubicBezTo>
                  <a:cubicBezTo>
                    <a:pt x="25105" y="8220"/>
                    <a:pt x="24993" y="8366"/>
                    <a:pt x="24874" y="8515"/>
                  </a:cubicBezTo>
                  <a:cubicBezTo>
                    <a:pt x="24649" y="8798"/>
                    <a:pt x="24415" y="9073"/>
                    <a:pt x="24193" y="9366"/>
                  </a:cubicBezTo>
                  <a:cubicBezTo>
                    <a:pt x="24088" y="9505"/>
                    <a:pt x="23982" y="9648"/>
                    <a:pt x="23870" y="9784"/>
                  </a:cubicBezTo>
                  <a:cubicBezTo>
                    <a:pt x="23754" y="9923"/>
                    <a:pt x="23629" y="10056"/>
                    <a:pt x="23509" y="10192"/>
                  </a:cubicBezTo>
                  <a:cubicBezTo>
                    <a:pt x="23387" y="10332"/>
                    <a:pt x="23261" y="10468"/>
                    <a:pt x="23142" y="10608"/>
                  </a:cubicBezTo>
                  <a:cubicBezTo>
                    <a:pt x="23019" y="10746"/>
                    <a:pt x="22900" y="10893"/>
                    <a:pt x="22778" y="11032"/>
                  </a:cubicBezTo>
                  <a:cubicBezTo>
                    <a:pt x="22652" y="11172"/>
                    <a:pt x="22526" y="11311"/>
                    <a:pt x="22404" y="11451"/>
                  </a:cubicBezTo>
                  <a:cubicBezTo>
                    <a:pt x="22275" y="11597"/>
                    <a:pt x="22149" y="11746"/>
                    <a:pt x="22023" y="11893"/>
                  </a:cubicBezTo>
                  <a:cubicBezTo>
                    <a:pt x="21798" y="12155"/>
                    <a:pt x="21584" y="12427"/>
                    <a:pt x="21356" y="12685"/>
                  </a:cubicBezTo>
                  <a:cubicBezTo>
                    <a:pt x="21267" y="12784"/>
                    <a:pt x="21179" y="12876"/>
                    <a:pt x="21091" y="12975"/>
                  </a:cubicBezTo>
                  <a:cubicBezTo>
                    <a:pt x="21006" y="13067"/>
                    <a:pt x="20921" y="13155"/>
                    <a:pt x="20836" y="13247"/>
                  </a:cubicBezTo>
                  <a:cubicBezTo>
                    <a:pt x="20649" y="13445"/>
                    <a:pt x="20465" y="13645"/>
                    <a:pt x="20281" y="13845"/>
                  </a:cubicBezTo>
                  <a:cubicBezTo>
                    <a:pt x="19928" y="14220"/>
                    <a:pt x="19573" y="14591"/>
                    <a:pt x="19220" y="14961"/>
                  </a:cubicBezTo>
                  <a:cubicBezTo>
                    <a:pt x="18989" y="15200"/>
                    <a:pt x="18754" y="15437"/>
                    <a:pt x="18523" y="15673"/>
                  </a:cubicBezTo>
                  <a:cubicBezTo>
                    <a:pt x="18407" y="15788"/>
                    <a:pt x="18284" y="15894"/>
                    <a:pt x="18169" y="16006"/>
                  </a:cubicBezTo>
                  <a:cubicBezTo>
                    <a:pt x="18036" y="16135"/>
                    <a:pt x="17900" y="16261"/>
                    <a:pt x="17768" y="16390"/>
                  </a:cubicBezTo>
                  <a:cubicBezTo>
                    <a:pt x="17251" y="16887"/>
                    <a:pt x="16736" y="17387"/>
                    <a:pt x="16240" y="17904"/>
                  </a:cubicBezTo>
                  <a:cubicBezTo>
                    <a:pt x="16009" y="18142"/>
                    <a:pt x="15781" y="18384"/>
                    <a:pt x="15549" y="18625"/>
                  </a:cubicBezTo>
                  <a:cubicBezTo>
                    <a:pt x="15240" y="18945"/>
                    <a:pt x="14931" y="19268"/>
                    <a:pt x="14614" y="19581"/>
                  </a:cubicBezTo>
                  <a:cubicBezTo>
                    <a:pt x="14427" y="19768"/>
                    <a:pt x="14240" y="19959"/>
                    <a:pt x="14067" y="20160"/>
                  </a:cubicBezTo>
                  <a:cubicBezTo>
                    <a:pt x="13913" y="20333"/>
                    <a:pt x="13753" y="20502"/>
                    <a:pt x="13597" y="20673"/>
                  </a:cubicBezTo>
                  <a:cubicBezTo>
                    <a:pt x="13444" y="20829"/>
                    <a:pt x="13281" y="20979"/>
                    <a:pt x="13117" y="21129"/>
                  </a:cubicBezTo>
                  <a:cubicBezTo>
                    <a:pt x="12934" y="21295"/>
                    <a:pt x="12750" y="21466"/>
                    <a:pt x="12570" y="21639"/>
                  </a:cubicBezTo>
                  <a:cubicBezTo>
                    <a:pt x="12383" y="21813"/>
                    <a:pt x="12202" y="21992"/>
                    <a:pt x="12026" y="22176"/>
                  </a:cubicBezTo>
                  <a:cubicBezTo>
                    <a:pt x="11863" y="22343"/>
                    <a:pt x="11709" y="22516"/>
                    <a:pt x="11549" y="22686"/>
                  </a:cubicBezTo>
                  <a:cubicBezTo>
                    <a:pt x="11294" y="22945"/>
                    <a:pt x="11029" y="23197"/>
                    <a:pt x="10756" y="23438"/>
                  </a:cubicBezTo>
                  <a:cubicBezTo>
                    <a:pt x="10464" y="23700"/>
                    <a:pt x="10185" y="23972"/>
                    <a:pt x="9906" y="24245"/>
                  </a:cubicBezTo>
                  <a:cubicBezTo>
                    <a:pt x="9627" y="24513"/>
                    <a:pt x="9362" y="24796"/>
                    <a:pt x="9083" y="25061"/>
                  </a:cubicBezTo>
                  <a:cubicBezTo>
                    <a:pt x="8808" y="25323"/>
                    <a:pt x="8511" y="25558"/>
                    <a:pt x="8212" y="25789"/>
                  </a:cubicBezTo>
                  <a:cubicBezTo>
                    <a:pt x="8052" y="25911"/>
                    <a:pt x="7892" y="26034"/>
                    <a:pt x="7736" y="26163"/>
                  </a:cubicBezTo>
                  <a:cubicBezTo>
                    <a:pt x="7593" y="26286"/>
                    <a:pt x="7447" y="26405"/>
                    <a:pt x="7300" y="26527"/>
                  </a:cubicBezTo>
                  <a:cubicBezTo>
                    <a:pt x="7161" y="26639"/>
                    <a:pt x="7025" y="26762"/>
                    <a:pt x="6889" y="26881"/>
                  </a:cubicBezTo>
                  <a:cubicBezTo>
                    <a:pt x="6746" y="27010"/>
                    <a:pt x="6600" y="27136"/>
                    <a:pt x="6457" y="27269"/>
                  </a:cubicBezTo>
                  <a:cubicBezTo>
                    <a:pt x="6202" y="27510"/>
                    <a:pt x="5940" y="27745"/>
                    <a:pt x="5682" y="27980"/>
                  </a:cubicBezTo>
                  <a:cubicBezTo>
                    <a:pt x="5409" y="28225"/>
                    <a:pt x="5151" y="28483"/>
                    <a:pt x="4882" y="28732"/>
                  </a:cubicBezTo>
                  <a:cubicBezTo>
                    <a:pt x="4763" y="28844"/>
                    <a:pt x="4644" y="28960"/>
                    <a:pt x="4518" y="29068"/>
                  </a:cubicBezTo>
                  <a:cubicBezTo>
                    <a:pt x="4402" y="29167"/>
                    <a:pt x="4283" y="29262"/>
                    <a:pt x="4171" y="29360"/>
                  </a:cubicBezTo>
                  <a:cubicBezTo>
                    <a:pt x="3930" y="29572"/>
                    <a:pt x="3664" y="29756"/>
                    <a:pt x="3392" y="29925"/>
                  </a:cubicBezTo>
                  <a:cubicBezTo>
                    <a:pt x="3297" y="29983"/>
                    <a:pt x="3198" y="30041"/>
                    <a:pt x="3099" y="30099"/>
                  </a:cubicBezTo>
                  <a:cubicBezTo>
                    <a:pt x="3045" y="30129"/>
                    <a:pt x="2994" y="30160"/>
                    <a:pt x="2939" y="30187"/>
                  </a:cubicBezTo>
                  <a:cubicBezTo>
                    <a:pt x="2895" y="30208"/>
                    <a:pt x="2851" y="30225"/>
                    <a:pt x="2804" y="30238"/>
                  </a:cubicBezTo>
                  <a:cubicBezTo>
                    <a:pt x="2627" y="30286"/>
                    <a:pt x="2443" y="30310"/>
                    <a:pt x="2259" y="30320"/>
                  </a:cubicBezTo>
                  <a:cubicBezTo>
                    <a:pt x="2240" y="30321"/>
                    <a:pt x="2220" y="30321"/>
                    <a:pt x="2201" y="30321"/>
                  </a:cubicBezTo>
                  <a:cubicBezTo>
                    <a:pt x="2147" y="30321"/>
                    <a:pt x="2094" y="30317"/>
                    <a:pt x="2038" y="30310"/>
                  </a:cubicBezTo>
                  <a:cubicBezTo>
                    <a:pt x="2008" y="30299"/>
                    <a:pt x="1980" y="30286"/>
                    <a:pt x="1950" y="30272"/>
                  </a:cubicBezTo>
                  <a:cubicBezTo>
                    <a:pt x="1878" y="30225"/>
                    <a:pt x="1813" y="30174"/>
                    <a:pt x="1746" y="30120"/>
                  </a:cubicBezTo>
                  <a:cubicBezTo>
                    <a:pt x="1691" y="30075"/>
                    <a:pt x="1633" y="30031"/>
                    <a:pt x="1582" y="29983"/>
                  </a:cubicBezTo>
                  <a:cubicBezTo>
                    <a:pt x="1531" y="29932"/>
                    <a:pt x="1480" y="29878"/>
                    <a:pt x="1436" y="29820"/>
                  </a:cubicBezTo>
                  <a:cubicBezTo>
                    <a:pt x="1395" y="29765"/>
                    <a:pt x="1355" y="29707"/>
                    <a:pt x="1317" y="29653"/>
                  </a:cubicBezTo>
                  <a:cubicBezTo>
                    <a:pt x="1235" y="29503"/>
                    <a:pt x="1177" y="29347"/>
                    <a:pt x="1123" y="29187"/>
                  </a:cubicBezTo>
                  <a:cubicBezTo>
                    <a:pt x="1079" y="29024"/>
                    <a:pt x="1048" y="28857"/>
                    <a:pt x="1028" y="28687"/>
                  </a:cubicBezTo>
                  <a:cubicBezTo>
                    <a:pt x="1008" y="28534"/>
                    <a:pt x="984" y="28385"/>
                    <a:pt x="973" y="28231"/>
                  </a:cubicBezTo>
                  <a:cubicBezTo>
                    <a:pt x="977" y="28106"/>
                    <a:pt x="987" y="27986"/>
                    <a:pt x="1008" y="27864"/>
                  </a:cubicBezTo>
                  <a:cubicBezTo>
                    <a:pt x="1041" y="27735"/>
                    <a:pt x="1082" y="27605"/>
                    <a:pt x="1123" y="27479"/>
                  </a:cubicBezTo>
                  <a:cubicBezTo>
                    <a:pt x="1171" y="27327"/>
                    <a:pt x="1232" y="27181"/>
                    <a:pt x="1290" y="27030"/>
                  </a:cubicBezTo>
                  <a:cubicBezTo>
                    <a:pt x="1419" y="26721"/>
                    <a:pt x="1551" y="26408"/>
                    <a:pt x="1715" y="26115"/>
                  </a:cubicBezTo>
                  <a:lnTo>
                    <a:pt x="1715" y="26115"/>
                  </a:lnTo>
                  <a:cubicBezTo>
                    <a:pt x="1706" y="26129"/>
                    <a:pt x="1698" y="26142"/>
                    <a:pt x="1690" y="26156"/>
                  </a:cubicBezTo>
                  <a:lnTo>
                    <a:pt x="1690" y="26156"/>
                  </a:lnTo>
                  <a:cubicBezTo>
                    <a:pt x="1735" y="26072"/>
                    <a:pt x="1779" y="25988"/>
                    <a:pt x="1821" y="25905"/>
                  </a:cubicBezTo>
                  <a:cubicBezTo>
                    <a:pt x="1851" y="25840"/>
                    <a:pt x="1885" y="25776"/>
                    <a:pt x="1919" y="25714"/>
                  </a:cubicBezTo>
                  <a:cubicBezTo>
                    <a:pt x="1994" y="25578"/>
                    <a:pt x="2069" y="25446"/>
                    <a:pt x="2143" y="25313"/>
                  </a:cubicBezTo>
                  <a:lnTo>
                    <a:pt x="2143" y="25313"/>
                  </a:lnTo>
                  <a:cubicBezTo>
                    <a:pt x="2127" y="25342"/>
                    <a:pt x="2111" y="25371"/>
                    <a:pt x="2094" y="25402"/>
                  </a:cubicBezTo>
                  <a:lnTo>
                    <a:pt x="2094" y="25402"/>
                  </a:lnTo>
                  <a:cubicBezTo>
                    <a:pt x="2179" y="25255"/>
                    <a:pt x="2271" y="25117"/>
                    <a:pt x="2358" y="24972"/>
                  </a:cubicBezTo>
                  <a:cubicBezTo>
                    <a:pt x="2446" y="24826"/>
                    <a:pt x="2545" y="24683"/>
                    <a:pt x="2640" y="24540"/>
                  </a:cubicBezTo>
                  <a:cubicBezTo>
                    <a:pt x="2749" y="24377"/>
                    <a:pt x="2858" y="24214"/>
                    <a:pt x="2970" y="24050"/>
                  </a:cubicBezTo>
                  <a:cubicBezTo>
                    <a:pt x="3082" y="23887"/>
                    <a:pt x="3212" y="23727"/>
                    <a:pt x="3327" y="23568"/>
                  </a:cubicBezTo>
                  <a:cubicBezTo>
                    <a:pt x="3552" y="23258"/>
                    <a:pt x="3773" y="22948"/>
                    <a:pt x="4001" y="22645"/>
                  </a:cubicBezTo>
                  <a:cubicBezTo>
                    <a:pt x="4229" y="22343"/>
                    <a:pt x="4481" y="22058"/>
                    <a:pt x="4722" y="21765"/>
                  </a:cubicBezTo>
                  <a:cubicBezTo>
                    <a:pt x="4957" y="21472"/>
                    <a:pt x="5184" y="21176"/>
                    <a:pt x="5426" y="20887"/>
                  </a:cubicBezTo>
                  <a:cubicBezTo>
                    <a:pt x="5658" y="20604"/>
                    <a:pt x="5899" y="20329"/>
                    <a:pt x="6127" y="20044"/>
                  </a:cubicBezTo>
                  <a:cubicBezTo>
                    <a:pt x="6362" y="19755"/>
                    <a:pt x="6593" y="19458"/>
                    <a:pt x="6828" y="19169"/>
                  </a:cubicBezTo>
                  <a:cubicBezTo>
                    <a:pt x="7066" y="18877"/>
                    <a:pt x="7304" y="18591"/>
                    <a:pt x="7539" y="18298"/>
                  </a:cubicBezTo>
                  <a:cubicBezTo>
                    <a:pt x="7781" y="18003"/>
                    <a:pt x="8021" y="17706"/>
                    <a:pt x="8266" y="17414"/>
                  </a:cubicBezTo>
                  <a:lnTo>
                    <a:pt x="9032" y="16527"/>
                  </a:lnTo>
                  <a:cubicBezTo>
                    <a:pt x="9291" y="16230"/>
                    <a:pt x="9549" y="15935"/>
                    <a:pt x="9808" y="15635"/>
                  </a:cubicBezTo>
                  <a:cubicBezTo>
                    <a:pt x="9937" y="15486"/>
                    <a:pt x="10062" y="15332"/>
                    <a:pt x="10192" y="15183"/>
                  </a:cubicBezTo>
                  <a:cubicBezTo>
                    <a:pt x="10321" y="15032"/>
                    <a:pt x="10450" y="14886"/>
                    <a:pt x="10580" y="14737"/>
                  </a:cubicBezTo>
                  <a:cubicBezTo>
                    <a:pt x="10835" y="14445"/>
                    <a:pt x="11093" y="14155"/>
                    <a:pt x="11342" y="13859"/>
                  </a:cubicBezTo>
                  <a:cubicBezTo>
                    <a:pt x="11583" y="13570"/>
                    <a:pt x="11814" y="13277"/>
                    <a:pt x="12056" y="12988"/>
                  </a:cubicBezTo>
                  <a:cubicBezTo>
                    <a:pt x="12175" y="12845"/>
                    <a:pt x="12294" y="12699"/>
                    <a:pt x="12420" y="12556"/>
                  </a:cubicBezTo>
                  <a:cubicBezTo>
                    <a:pt x="12556" y="12404"/>
                    <a:pt x="12692" y="12253"/>
                    <a:pt x="12822" y="12093"/>
                  </a:cubicBezTo>
                  <a:cubicBezTo>
                    <a:pt x="13063" y="11804"/>
                    <a:pt x="13298" y="11512"/>
                    <a:pt x="13546" y="11226"/>
                  </a:cubicBezTo>
                  <a:cubicBezTo>
                    <a:pt x="13665" y="11093"/>
                    <a:pt x="13784" y="10964"/>
                    <a:pt x="13896" y="10825"/>
                  </a:cubicBezTo>
                  <a:cubicBezTo>
                    <a:pt x="14012" y="10685"/>
                    <a:pt x="14124" y="10546"/>
                    <a:pt x="14243" y="10410"/>
                  </a:cubicBezTo>
                  <a:cubicBezTo>
                    <a:pt x="14478" y="10145"/>
                    <a:pt x="14720" y="9883"/>
                    <a:pt x="14954" y="9617"/>
                  </a:cubicBezTo>
                  <a:cubicBezTo>
                    <a:pt x="15199" y="9342"/>
                    <a:pt x="15434" y="9060"/>
                    <a:pt x="15665" y="8771"/>
                  </a:cubicBezTo>
                  <a:cubicBezTo>
                    <a:pt x="15900" y="8478"/>
                    <a:pt x="16124" y="8171"/>
                    <a:pt x="16356" y="7873"/>
                  </a:cubicBezTo>
                  <a:cubicBezTo>
                    <a:pt x="16577" y="7580"/>
                    <a:pt x="16818" y="7304"/>
                    <a:pt x="17053" y="7025"/>
                  </a:cubicBezTo>
                  <a:cubicBezTo>
                    <a:pt x="17288" y="6743"/>
                    <a:pt x="17502" y="6444"/>
                    <a:pt x="17730" y="6151"/>
                  </a:cubicBezTo>
                  <a:cubicBezTo>
                    <a:pt x="17951" y="5868"/>
                    <a:pt x="18186" y="5596"/>
                    <a:pt x="18427" y="5328"/>
                  </a:cubicBezTo>
                  <a:cubicBezTo>
                    <a:pt x="18659" y="5069"/>
                    <a:pt x="18880" y="4800"/>
                    <a:pt x="19108" y="4538"/>
                  </a:cubicBezTo>
                  <a:cubicBezTo>
                    <a:pt x="19444" y="4154"/>
                    <a:pt x="19802" y="3791"/>
                    <a:pt x="20142" y="3406"/>
                  </a:cubicBezTo>
                  <a:cubicBezTo>
                    <a:pt x="20316" y="3215"/>
                    <a:pt x="20479" y="3018"/>
                    <a:pt x="20649" y="2824"/>
                  </a:cubicBezTo>
                  <a:cubicBezTo>
                    <a:pt x="20798" y="2654"/>
                    <a:pt x="20952" y="2491"/>
                    <a:pt x="21108" y="2328"/>
                  </a:cubicBezTo>
                  <a:cubicBezTo>
                    <a:pt x="21285" y="2147"/>
                    <a:pt x="21476" y="1984"/>
                    <a:pt x="21655" y="1807"/>
                  </a:cubicBezTo>
                  <a:cubicBezTo>
                    <a:pt x="21741" y="1725"/>
                    <a:pt x="21829" y="1648"/>
                    <a:pt x="21921" y="1572"/>
                  </a:cubicBezTo>
                  <a:cubicBezTo>
                    <a:pt x="21999" y="1508"/>
                    <a:pt x="22084" y="1450"/>
                    <a:pt x="22173" y="1399"/>
                  </a:cubicBezTo>
                  <a:cubicBezTo>
                    <a:pt x="22333" y="1310"/>
                    <a:pt x="22506" y="1235"/>
                    <a:pt x="22676" y="1178"/>
                  </a:cubicBezTo>
                  <a:cubicBezTo>
                    <a:pt x="22999" y="1089"/>
                    <a:pt x="23333" y="1038"/>
                    <a:pt x="23663" y="981"/>
                  </a:cubicBezTo>
                  <a:cubicBezTo>
                    <a:pt x="23839" y="949"/>
                    <a:pt x="24013" y="923"/>
                    <a:pt x="24190" y="896"/>
                  </a:cubicBezTo>
                  <a:cubicBezTo>
                    <a:pt x="24377" y="868"/>
                    <a:pt x="24564" y="841"/>
                    <a:pt x="24754" y="811"/>
                  </a:cubicBezTo>
                  <a:cubicBezTo>
                    <a:pt x="25112" y="745"/>
                    <a:pt x="25472" y="695"/>
                    <a:pt x="25833" y="651"/>
                  </a:cubicBezTo>
                  <a:cubicBezTo>
                    <a:pt x="26203" y="607"/>
                    <a:pt x="26578" y="589"/>
                    <a:pt x="26949" y="576"/>
                  </a:cubicBezTo>
                  <a:cubicBezTo>
                    <a:pt x="27057" y="572"/>
                    <a:pt x="27166" y="569"/>
                    <a:pt x="27272" y="569"/>
                  </a:cubicBezTo>
                  <a:close/>
                  <a:moveTo>
                    <a:pt x="27431" y="1"/>
                  </a:moveTo>
                  <a:cubicBezTo>
                    <a:pt x="26622" y="4"/>
                    <a:pt x="25812" y="48"/>
                    <a:pt x="25007" y="144"/>
                  </a:cubicBezTo>
                  <a:cubicBezTo>
                    <a:pt x="24819" y="164"/>
                    <a:pt x="24629" y="191"/>
                    <a:pt x="24442" y="211"/>
                  </a:cubicBezTo>
                  <a:cubicBezTo>
                    <a:pt x="24268" y="232"/>
                    <a:pt x="24091" y="239"/>
                    <a:pt x="23918" y="252"/>
                  </a:cubicBezTo>
                  <a:cubicBezTo>
                    <a:pt x="23724" y="266"/>
                    <a:pt x="23533" y="293"/>
                    <a:pt x="23340" y="314"/>
                  </a:cubicBezTo>
                  <a:cubicBezTo>
                    <a:pt x="23159" y="331"/>
                    <a:pt x="22979" y="358"/>
                    <a:pt x="22802" y="389"/>
                  </a:cubicBezTo>
                  <a:cubicBezTo>
                    <a:pt x="22601" y="419"/>
                    <a:pt x="22407" y="464"/>
                    <a:pt x="22214" y="531"/>
                  </a:cubicBezTo>
                  <a:cubicBezTo>
                    <a:pt x="22047" y="589"/>
                    <a:pt x="21880" y="647"/>
                    <a:pt x="21721" y="722"/>
                  </a:cubicBezTo>
                  <a:cubicBezTo>
                    <a:pt x="21550" y="797"/>
                    <a:pt x="21394" y="899"/>
                    <a:pt x="21241" y="1007"/>
                  </a:cubicBezTo>
                  <a:cubicBezTo>
                    <a:pt x="21183" y="1052"/>
                    <a:pt x="21129" y="1096"/>
                    <a:pt x="21071" y="1141"/>
                  </a:cubicBezTo>
                  <a:cubicBezTo>
                    <a:pt x="21009" y="1191"/>
                    <a:pt x="20945" y="1239"/>
                    <a:pt x="20880" y="1290"/>
                  </a:cubicBezTo>
                  <a:cubicBezTo>
                    <a:pt x="20744" y="1392"/>
                    <a:pt x="20611" y="1494"/>
                    <a:pt x="20489" y="1607"/>
                  </a:cubicBezTo>
                  <a:cubicBezTo>
                    <a:pt x="20363" y="1719"/>
                    <a:pt x="20244" y="1841"/>
                    <a:pt x="20125" y="1960"/>
                  </a:cubicBezTo>
                  <a:cubicBezTo>
                    <a:pt x="19843" y="2243"/>
                    <a:pt x="19587" y="2546"/>
                    <a:pt x="19322" y="2841"/>
                  </a:cubicBezTo>
                  <a:cubicBezTo>
                    <a:pt x="19091" y="3106"/>
                    <a:pt x="18849" y="3362"/>
                    <a:pt x="18614" y="3623"/>
                  </a:cubicBezTo>
                  <a:cubicBezTo>
                    <a:pt x="18380" y="3879"/>
                    <a:pt x="18159" y="4141"/>
                    <a:pt x="17934" y="4403"/>
                  </a:cubicBezTo>
                  <a:cubicBezTo>
                    <a:pt x="17696" y="4689"/>
                    <a:pt x="17444" y="4960"/>
                    <a:pt x="17210" y="5246"/>
                  </a:cubicBezTo>
                  <a:cubicBezTo>
                    <a:pt x="16981" y="5518"/>
                    <a:pt x="16771" y="5804"/>
                    <a:pt x="16557" y="6090"/>
                  </a:cubicBezTo>
                  <a:cubicBezTo>
                    <a:pt x="16336" y="6383"/>
                    <a:pt x="16091" y="6655"/>
                    <a:pt x="15852" y="6930"/>
                  </a:cubicBezTo>
                  <a:cubicBezTo>
                    <a:pt x="15607" y="7212"/>
                    <a:pt x="15386" y="7508"/>
                    <a:pt x="15158" y="7801"/>
                  </a:cubicBezTo>
                  <a:cubicBezTo>
                    <a:pt x="14931" y="8090"/>
                    <a:pt x="14700" y="8376"/>
                    <a:pt x="14461" y="8655"/>
                  </a:cubicBezTo>
                  <a:cubicBezTo>
                    <a:pt x="14226" y="8930"/>
                    <a:pt x="13978" y="9192"/>
                    <a:pt x="13726" y="9454"/>
                  </a:cubicBezTo>
                  <a:cubicBezTo>
                    <a:pt x="13610" y="9576"/>
                    <a:pt x="13495" y="9699"/>
                    <a:pt x="13383" y="9825"/>
                  </a:cubicBezTo>
                  <a:cubicBezTo>
                    <a:pt x="13263" y="9954"/>
                    <a:pt x="13155" y="10093"/>
                    <a:pt x="13039" y="10223"/>
                  </a:cubicBezTo>
                  <a:cubicBezTo>
                    <a:pt x="12791" y="10498"/>
                    <a:pt x="12532" y="10764"/>
                    <a:pt x="12291" y="11049"/>
                  </a:cubicBezTo>
                  <a:cubicBezTo>
                    <a:pt x="12169" y="11195"/>
                    <a:pt x="12046" y="11342"/>
                    <a:pt x="11924" y="11492"/>
                  </a:cubicBezTo>
                  <a:cubicBezTo>
                    <a:pt x="11794" y="11644"/>
                    <a:pt x="11658" y="11795"/>
                    <a:pt x="11525" y="11944"/>
                  </a:cubicBezTo>
                  <a:cubicBezTo>
                    <a:pt x="11280" y="12220"/>
                    <a:pt x="11059" y="12512"/>
                    <a:pt x="10831" y="12798"/>
                  </a:cubicBezTo>
                  <a:cubicBezTo>
                    <a:pt x="10712" y="12955"/>
                    <a:pt x="10593" y="13111"/>
                    <a:pt x="10467" y="13264"/>
                  </a:cubicBezTo>
                  <a:cubicBezTo>
                    <a:pt x="10348" y="13417"/>
                    <a:pt x="10219" y="13563"/>
                    <a:pt x="10093" y="13713"/>
                  </a:cubicBezTo>
                  <a:cubicBezTo>
                    <a:pt x="9835" y="14016"/>
                    <a:pt x="9583" y="14322"/>
                    <a:pt x="9328" y="14624"/>
                  </a:cubicBezTo>
                  <a:cubicBezTo>
                    <a:pt x="9070" y="14927"/>
                    <a:pt x="8817" y="15233"/>
                    <a:pt x="8556" y="15536"/>
                  </a:cubicBezTo>
                  <a:cubicBezTo>
                    <a:pt x="8307" y="15822"/>
                    <a:pt x="8059" y="16111"/>
                    <a:pt x="7814" y="16404"/>
                  </a:cubicBezTo>
                  <a:cubicBezTo>
                    <a:pt x="7563" y="16700"/>
                    <a:pt x="7311" y="16996"/>
                    <a:pt x="7069" y="17298"/>
                  </a:cubicBezTo>
                  <a:cubicBezTo>
                    <a:pt x="6831" y="17598"/>
                    <a:pt x="6589" y="17887"/>
                    <a:pt x="6348" y="18180"/>
                  </a:cubicBezTo>
                  <a:cubicBezTo>
                    <a:pt x="6113" y="18469"/>
                    <a:pt x="5882" y="18758"/>
                    <a:pt x="5651" y="19047"/>
                  </a:cubicBezTo>
                  <a:cubicBezTo>
                    <a:pt x="5416" y="19339"/>
                    <a:pt x="5184" y="19635"/>
                    <a:pt x="4939" y="19921"/>
                  </a:cubicBezTo>
                  <a:cubicBezTo>
                    <a:pt x="4705" y="20200"/>
                    <a:pt x="4470" y="20479"/>
                    <a:pt x="4250" y="20768"/>
                  </a:cubicBezTo>
                  <a:cubicBezTo>
                    <a:pt x="4137" y="20907"/>
                    <a:pt x="4025" y="21050"/>
                    <a:pt x="3912" y="21193"/>
                  </a:cubicBezTo>
                  <a:cubicBezTo>
                    <a:pt x="3790" y="21347"/>
                    <a:pt x="3664" y="21496"/>
                    <a:pt x="3542" y="21649"/>
                  </a:cubicBezTo>
                  <a:cubicBezTo>
                    <a:pt x="3416" y="21802"/>
                    <a:pt x="3294" y="21959"/>
                    <a:pt x="3174" y="22119"/>
                  </a:cubicBezTo>
                  <a:cubicBezTo>
                    <a:pt x="3069" y="22265"/>
                    <a:pt x="2964" y="22411"/>
                    <a:pt x="2858" y="22561"/>
                  </a:cubicBezTo>
                  <a:cubicBezTo>
                    <a:pt x="2743" y="22721"/>
                    <a:pt x="2623" y="22881"/>
                    <a:pt x="2507" y="23041"/>
                  </a:cubicBezTo>
                  <a:cubicBezTo>
                    <a:pt x="2392" y="23197"/>
                    <a:pt x="2270" y="23350"/>
                    <a:pt x="2157" y="23513"/>
                  </a:cubicBezTo>
                  <a:cubicBezTo>
                    <a:pt x="1926" y="23843"/>
                    <a:pt x="1705" y="24184"/>
                    <a:pt x="1487" y="24523"/>
                  </a:cubicBezTo>
                  <a:cubicBezTo>
                    <a:pt x="1433" y="24609"/>
                    <a:pt x="1378" y="24694"/>
                    <a:pt x="1327" y="24779"/>
                  </a:cubicBezTo>
                  <a:cubicBezTo>
                    <a:pt x="1276" y="24864"/>
                    <a:pt x="1229" y="24952"/>
                    <a:pt x="1177" y="25038"/>
                  </a:cubicBezTo>
                  <a:cubicBezTo>
                    <a:pt x="1106" y="25160"/>
                    <a:pt x="1038" y="25286"/>
                    <a:pt x="970" y="25411"/>
                  </a:cubicBezTo>
                  <a:cubicBezTo>
                    <a:pt x="919" y="25507"/>
                    <a:pt x="871" y="25605"/>
                    <a:pt x="821" y="25704"/>
                  </a:cubicBezTo>
                  <a:cubicBezTo>
                    <a:pt x="821" y="25704"/>
                    <a:pt x="822" y="25704"/>
                    <a:pt x="822" y="25703"/>
                  </a:cubicBezTo>
                  <a:lnTo>
                    <a:pt x="822" y="25703"/>
                  </a:lnTo>
                  <a:cubicBezTo>
                    <a:pt x="782" y="25774"/>
                    <a:pt x="745" y="25844"/>
                    <a:pt x="708" y="25918"/>
                  </a:cubicBezTo>
                  <a:cubicBezTo>
                    <a:pt x="664" y="26003"/>
                    <a:pt x="623" y="26095"/>
                    <a:pt x="582" y="26184"/>
                  </a:cubicBezTo>
                  <a:cubicBezTo>
                    <a:pt x="504" y="26354"/>
                    <a:pt x="429" y="26527"/>
                    <a:pt x="358" y="26701"/>
                  </a:cubicBezTo>
                  <a:cubicBezTo>
                    <a:pt x="290" y="26867"/>
                    <a:pt x="225" y="27034"/>
                    <a:pt x="174" y="27204"/>
                  </a:cubicBezTo>
                  <a:cubicBezTo>
                    <a:pt x="110" y="27426"/>
                    <a:pt x="41" y="27643"/>
                    <a:pt x="11" y="27870"/>
                  </a:cubicBezTo>
                  <a:cubicBezTo>
                    <a:pt x="0" y="27952"/>
                    <a:pt x="0" y="28038"/>
                    <a:pt x="0" y="28123"/>
                  </a:cubicBezTo>
                  <a:cubicBezTo>
                    <a:pt x="0" y="28238"/>
                    <a:pt x="8" y="28357"/>
                    <a:pt x="25" y="28473"/>
                  </a:cubicBezTo>
                  <a:cubicBezTo>
                    <a:pt x="45" y="28619"/>
                    <a:pt x="75" y="28765"/>
                    <a:pt x="102" y="28911"/>
                  </a:cubicBezTo>
                  <a:cubicBezTo>
                    <a:pt x="140" y="29106"/>
                    <a:pt x="191" y="29299"/>
                    <a:pt x="266" y="29483"/>
                  </a:cubicBezTo>
                  <a:cubicBezTo>
                    <a:pt x="324" y="29630"/>
                    <a:pt x="399" y="29773"/>
                    <a:pt x="480" y="29911"/>
                  </a:cubicBezTo>
                  <a:cubicBezTo>
                    <a:pt x="562" y="30051"/>
                    <a:pt x="650" y="30181"/>
                    <a:pt x="766" y="30296"/>
                  </a:cubicBezTo>
                  <a:cubicBezTo>
                    <a:pt x="827" y="30357"/>
                    <a:pt x="888" y="30426"/>
                    <a:pt x="956" y="30483"/>
                  </a:cubicBezTo>
                  <a:cubicBezTo>
                    <a:pt x="1008" y="30528"/>
                    <a:pt x="1062" y="30572"/>
                    <a:pt x="1116" y="30613"/>
                  </a:cubicBezTo>
                  <a:cubicBezTo>
                    <a:pt x="1201" y="30677"/>
                    <a:pt x="1290" y="30732"/>
                    <a:pt x="1375" y="30789"/>
                  </a:cubicBezTo>
                  <a:cubicBezTo>
                    <a:pt x="1470" y="30854"/>
                    <a:pt x="1569" y="30916"/>
                    <a:pt x="1674" y="30960"/>
                  </a:cubicBezTo>
                  <a:cubicBezTo>
                    <a:pt x="1755" y="30997"/>
                    <a:pt x="1854" y="31018"/>
                    <a:pt x="1943" y="31034"/>
                  </a:cubicBezTo>
                  <a:cubicBezTo>
                    <a:pt x="1993" y="31043"/>
                    <a:pt x="2044" y="31047"/>
                    <a:pt x="2095" y="31047"/>
                  </a:cubicBezTo>
                  <a:cubicBezTo>
                    <a:pt x="2176" y="31047"/>
                    <a:pt x="2258" y="31039"/>
                    <a:pt x="2338" y="31034"/>
                  </a:cubicBezTo>
                  <a:cubicBezTo>
                    <a:pt x="2463" y="31027"/>
                    <a:pt x="2586" y="31007"/>
                    <a:pt x="2708" y="30983"/>
                  </a:cubicBezTo>
                  <a:cubicBezTo>
                    <a:pt x="2834" y="30963"/>
                    <a:pt x="2956" y="30925"/>
                    <a:pt x="3076" y="30881"/>
                  </a:cubicBezTo>
                  <a:cubicBezTo>
                    <a:pt x="3184" y="30837"/>
                    <a:pt x="3286" y="30783"/>
                    <a:pt x="3385" y="30721"/>
                  </a:cubicBezTo>
                  <a:cubicBezTo>
                    <a:pt x="3722" y="30524"/>
                    <a:pt x="4062" y="30327"/>
                    <a:pt x="4372" y="30082"/>
                  </a:cubicBezTo>
                  <a:cubicBezTo>
                    <a:pt x="4508" y="29977"/>
                    <a:pt x="4633" y="29861"/>
                    <a:pt x="4766" y="29752"/>
                  </a:cubicBezTo>
                  <a:cubicBezTo>
                    <a:pt x="4899" y="29640"/>
                    <a:pt x="5028" y="29524"/>
                    <a:pt x="5157" y="29405"/>
                  </a:cubicBezTo>
                  <a:cubicBezTo>
                    <a:pt x="5429" y="29153"/>
                    <a:pt x="5695" y="28895"/>
                    <a:pt x="5964" y="28643"/>
                  </a:cubicBezTo>
                  <a:cubicBezTo>
                    <a:pt x="6219" y="28405"/>
                    <a:pt x="6481" y="28173"/>
                    <a:pt x="6736" y="27939"/>
                  </a:cubicBezTo>
                  <a:cubicBezTo>
                    <a:pt x="6875" y="27813"/>
                    <a:pt x="7015" y="27684"/>
                    <a:pt x="7158" y="27561"/>
                  </a:cubicBezTo>
                  <a:cubicBezTo>
                    <a:pt x="7304" y="27439"/>
                    <a:pt x="7450" y="27313"/>
                    <a:pt x="7593" y="27190"/>
                  </a:cubicBezTo>
                  <a:cubicBezTo>
                    <a:pt x="7740" y="27065"/>
                    <a:pt x="7886" y="26949"/>
                    <a:pt x="8035" y="26830"/>
                  </a:cubicBezTo>
                  <a:cubicBezTo>
                    <a:pt x="8181" y="26711"/>
                    <a:pt x="8324" y="26589"/>
                    <a:pt x="8474" y="26476"/>
                  </a:cubicBezTo>
                  <a:cubicBezTo>
                    <a:pt x="8624" y="26360"/>
                    <a:pt x="8777" y="26248"/>
                    <a:pt x="8923" y="26129"/>
                  </a:cubicBezTo>
                  <a:cubicBezTo>
                    <a:pt x="9079" y="26007"/>
                    <a:pt x="9233" y="25874"/>
                    <a:pt x="9386" y="25741"/>
                  </a:cubicBezTo>
                  <a:cubicBezTo>
                    <a:pt x="9671" y="25490"/>
                    <a:pt x="9933" y="25211"/>
                    <a:pt x="10202" y="24942"/>
                  </a:cubicBezTo>
                  <a:cubicBezTo>
                    <a:pt x="10393" y="24755"/>
                    <a:pt x="10586" y="24568"/>
                    <a:pt x="10781" y="24384"/>
                  </a:cubicBezTo>
                  <a:cubicBezTo>
                    <a:pt x="10974" y="24204"/>
                    <a:pt x="11175" y="24027"/>
                    <a:pt x="11373" y="23846"/>
                  </a:cubicBezTo>
                  <a:cubicBezTo>
                    <a:pt x="11563" y="23677"/>
                    <a:pt x="11750" y="23496"/>
                    <a:pt x="11930" y="23316"/>
                  </a:cubicBezTo>
                  <a:cubicBezTo>
                    <a:pt x="12124" y="23122"/>
                    <a:pt x="12307" y="22918"/>
                    <a:pt x="12495" y="22721"/>
                  </a:cubicBezTo>
                  <a:cubicBezTo>
                    <a:pt x="12675" y="22537"/>
                    <a:pt x="12859" y="22356"/>
                    <a:pt x="13050" y="22180"/>
                  </a:cubicBezTo>
                  <a:cubicBezTo>
                    <a:pt x="13263" y="21979"/>
                    <a:pt x="13485" y="21785"/>
                    <a:pt x="13699" y="21588"/>
                  </a:cubicBezTo>
                  <a:cubicBezTo>
                    <a:pt x="13808" y="21489"/>
                    <a:pt x="13917" y="21387"/>
                    <a:pt x="14022" y="21285"/>
                  </a:cubicBezTo>
                  <a:cubicBezTo>
                    <a:pt x="14144" y="21166"/>
                    <a:pt x="14260" y="21040"/>
                    <a:pt x="14376" y="20911"/>
                  </a:cubicBezTo>
                  <a:cubicBezTo>
                    <a:pt x="14563" y="20707"/>
                    <a:pt x="14744" y="20496"/>
                    <a:pt x="14934" y="20295"/>
                  </a:cubicBezTo>
                  <a:cubicBezTo>
                    <a:pt x="15274" y="19951"/>
                    <a:pt x="15611" y="19608"/>
                    <a:pt x="15945" y="19257"/>
                  </a:cubicBezTo>
                  <a:lnTo>
                    <a:pt x="15945" y="19257"/>
                  </a:lnTo>
                  <a:cubicBezTo>
                    <a:pt x="15920" y="19282"/>
                    <a:pt x="15900" y="19306"/>
                    <a:pt x="15876" y="19326"/>
                  </a:cubicBezTo>
                  <a:cubicBezTo>
                    <a:pt x="16271" y="18921"/>
                    <a:pt x="16652" y="18502"/>
                    <a:pt x="17043" y="18094"/>
                  </a:cubicBezTo>
                  <a:cubicBezTo>
                    <a:pt x="17305" y="17825"/>
                    <a:pt x="17570" y="17563"/>
                    <a:pt x="17832" y="17295"/>
                  </a:cubicBezTo>
                  <a:cubicBezTo>
                    <a:pt x="17961" y="17166"/>
                    <a:pt x="18091" y="17040"/>
                    <a:pt x="18220" y="16910"/>
                  </a:cubicBezTo>
                  <a:cubicBezTo>
                    <a:pt x="18356" y="16771"/>
                    <a:pt x="18496" y="16635"/>
                    <a:pt x="18631" y="16499"/>
                  </a:cubicBezTo>
                  <a:cubicBezTo>
                    <a:pt x="19182" y="15948"/>
                    <a:pt x="19703" y="15363"/>
                    <a:pt x="20234" y="14788"/>
                  </a:cubicBezTo>
                  <a:cubicBezTo>
                    <a:pt x="20482" y="14519"/>
                    <a:pt x="20730" y="14250"/>
                    <a:pt x="20975" y="13979"/>
                  </a:cubicBezTo>
                  <a:cubicBezTo>
                    <a:pt x="21227" y="13699"/>
                    <a:pt x="21485" y="13427"/>
                    <a:pt x="21741" y="13151"/>
                  </a:cubicBezTo>
                  <a:cubicBezTo>
                    <a:pt x="21986" y="12894"/>
                    <a:pt x="22206" y="12614"/>
                    <a:pt x="22441" y="12346"/>
                  </a:cubicBezTo>
                  <a:cubicBezTo>
                    <a:pt x="22686" y="12066"/>
                    <a:pt x="22941" y="11791"/>
                    <a:pt x="23193" y="11512"/>
                  </a:cubicBezTo>
                  <a:cubicBezTo>
                    <a:pt x="23319" y="11376"/>
                    <a:pt x="23442" y="11236"/>
                    <a:pt x="23561" y="11093"/>
                  </a:cubicBezTo>
                  <a:cubicBezTo>
                    <a:pt x="23680" y="10950"/>
                    <a:pt x="23806" y="10812"/>
                    <a:pt x="23928" y="10672"/>
                  </a:cubicBezTo>
                  <a:cubicBezTo>
                    <a:pt x="24051" y="10536"/>
                    <a:pt x="24170" y="10403"/>
                    <a:pt x="24288" y="10267"/>
                  </a:cubicBezTo>
                  <a:cubicBezTo>
                    <a:pt x="24404" y="10131"/>
                    <a:pt x="24517" y="9988"/>
                    <a:pt x="24622" y="9845"/>
                  </a:cubicBezTo>
                  <a:cubicBezTo>
                    <a:pt x="24734" y="9696"/>
                    <a:pt x="24847" y="9546"/>
                    <a:pt x="24962" y="9399"/>
                  </a:cubicBezTo>
                  <a:cubicBezTo>
                    <a:pt x="25071" y="9261"/>
                    <a:pt x="25183" y="9118"/>
                    <a:pt x="25292" y="8978"/>
                  </a:cubicBezTo>
                  <a:cubicBezTo>
                    <a:pt x="25404" y="8835"/>
                    <a:pt x="25509" y="8685"/>
                    <a:pt x="25615" y="8542"/>
                  </a:cubicBezTo>
                  <a:cubicBezTo>
                    <a:pt x="25727" y="8389"/>
                    <a:pt x="25839" y="8240"/>
                    <a:pt x="25952" y="8090"/>
                  </a:cubicBezTo>
                  <a:cubicBezTo>
                    <a:pt x="26048" y="7961"/>
                    <a:pt x="26139" y="7832"/>
                    <a:pt x="26241" y="7705"/>
                  </a:cubicBezTo>
                  <a:cubicBezTo>
                    <a:pt x="26296" y="7641"/>
                    <a:pt x="26350" y="7573"/>
                    <a:pt x="26404" y="7508"/>
                  </a:cubicBezTo>
                  <a:cubicBezTo>
                    <a:pt x="26466" y="7433"/>
                    <a:pt x="26533" y="7366"/>
                    <a:pt x="26591" y="7291"/>
                  </a:cubicBezTo>
                  <a:cubicBezTo>
                    <a:pt x="26652" y="7212"/>
                    <a:pt x="26714" y="7134"/>
                    <a:pt x="26768" y="7056"/>
                  </a:cubicBezTo>
                  <a:cubicBezTo>
                    <a:pt x="26823" y="6978"/>
                    <a:pt x="26884" y="6903"/>
                    <a:pt x="26938" y="6821"/>
                  </a:cubicBezTo>
                  <a:cubicBezTo>
                    <a:pt x="26990" y="6736"/>
                    <a:pt x="27051" y="6658"/>
                    <a:pt x="27105" y="6573"/>
                  </a:cubicBezTo>
                  <a:cubicBezTo>
                    <a:pt x="27148" y="6508"/>
                    <a:pt x="27188" y="6440"/>
                    <a:pt x="27225" y="6372"/>
                  </a:cubicBezTo>
                  <a:lnTo>
                    <a:pt x="27225" y="6372"/>
                  </a:lnTo>
                  <a:cubicBezTo>
                    <a:pt x="27220" y="6382"/>
                    <a:pt x="27215" y="6393"/>
                    <a:pt x="27211" y="6403"/>
                  </a:cubicBezTo>
                  <a:cubicBezTo>
                    <a:pt x="27224" y="6375"/>
                    <a:pt x="27238" y="6352"/>
                    <a:pt x="27252" y="6328"/>
                  </a:cubicBezTo>
                  <a:cubicBezTo>
                    <a:pt x="27282" y="6273"/>
                    <a:pt x="27323" y="6229"/>
                    <a:pt x="27360" y="6179"/>
                  </a:cubicBezTo>
                  <a:cubicBezTo>
                    <a:pt x="27384" y="6148"/>
                    <a:pt x="27408" y="6113"/>
                    <a:pt x="27435" y="6083"/>
                  </a:cubicBezTo>
                  <a:cubicBezTo>
                    <a:pt x="27476" y="6025"/>
                    <a:pt x="27506" y="5961"/>
                    <a:pt x="27537" y="5896"/>
                  </a:cubicBezTo>
                  <a:cubicBezTo>
                    <a:pt x="27580" y="5811"/>
                    <a:pt x="27595" y="5712"/>
                    <a:pt x="27615" y="5617"/>
                  </a:cubicBezTo>
                  <a:lnTo>
                    <a:pt x="27615" y="5617"/>
                  </a:lnTo>
                  <a:cubicBezTo>
                    <a:pt x="27615" y="5617"/>
                    <a:pt x="27615" y="5617"/>
                    <a:pt x="27615" y="5617"/>
                  </a:cubicBezTo>
                  <a:cubicBezTo>
                    <a:pt x="27615" y="5617"/>
                    <a:pt x="27615" y="5617"/>
                    <a:pt x="27615" y="5616"/>
                  </a:cubicBezTo>
                  <a:lnTo>
                    <a:pt x="27615" y="5616"/>
                  </a:lnTo>
                  <a:cubicBezTo>
                    <a:pt x="27615" y="5617"/>
                    <a:pt x="27615" y="5617"/>
                    <a:pt x="27615" y="5617"/>
                  </a:cubicBezTo>
                  <a:lnTo>
                    <a:pt x="27615" y="5617"/>
                  </a:lnTo>
                  <a:cubicBezTo>
                    <a:pt x="27619" y="5608"/>
                    <a:pt x="27621" y="5597"/>
                    <a:pt x="27622" y="5587"/>
                  </a:cubicBezTo>
                  <a:lnTo>
                    <a:pt x="27622" y="5587"/>
                  </a:lnTo>
                  <a:cubicBezTo>
                    <a:pt x="27620" y="5597"/>
                    <a:pt x="27618" y="5607"/>
                    <a:pt x="27615" y="5616"/>
                  </a:cubicBezTo>
                  <a:lnTo>
                    <a:pt x="27615" y="5616"/>
                  </a:lnTo>
                  <a:cubicBezTo>
                    <a:pt x="27617" y="5605"/>
                    <a:pt x="27620" y="5594"/>
                    <a:pt x="27622" y="5583"/>
                  </a:cubicBezTo>
                  <a:lnTo>
                    <a:pt x="27622" y="5583"/>
                  </a:lnTo>
                  <a:cubicBezTo>
                    <a:pt x="27622" y="5584"/>
                    <a:pt x="27622" y="5586"/>
                    <a:pt x="27622" y="5587"/>
                  </a:cubicBezTo>
                  <a:lnTo>
                    <a:pt x="27622" y="5587"/>
                  </a:lnTo>
                  <a:cubicBezTo>
                    <a:pt x="27639" y="5517"/>
                    <a:pt x="27650" y="5450"/>
                    <a:pt x="27656" y="5378"/>
                  </a:cubicBezTo>
                  <a:cubicBezTo>
                    <a:pt x="27663" y="5304"/>
                    <a:pt x="27663" y="5229"/>
                    <a:pt x="27670" y="5154"/>
                  </a:cubicBezTo>
                  <a:cubicBezTo>
                    <a:pt x="27680" y="5066"/>
                    <a:pt x="27704" y="4981"/>
                    <a:pt x="27717" y="4893"/>
                  </a:cubicBezTo>
                  <a:cubicBezTo>
                    <a:pt x="27728" y="4811"/>
                    <a:pt x="27737" y="4729"/>
                    <a:pt x="27745" y="4648"/>
                  </a:cubicBezTo>
                  <a:cubicBezTo>
                    <a:pt x="27748" y="4566"/>
                    <a:pt x="27758" y="4488"/>
                    <a:pt x="27758" y="4409"/>
                  </a:cubicBezTo>
                  <a:cubicBezTo>
                    <a:pt x="27762" y="4328"/>
                    <a:pt x="27775" y="4246"/>
                    <a:pt x="27789" y="4164"/>
                  </a:cubicBezTo>
                  <a:cubicBezTo>
                    <a:pt x="27806" y="4086"/>
                    <a:pt x="27813" y="3998"/>
                    <a:pt x="27816" y="3916"/>
                  </a:cubicBezTo>
                  <a:cubicBezTo>
                    <a:pt x="27819" y="3831"/>
                    <a:pt x="27809" y="3742"/>
                    <a:pt x="27803" y="3658"/>
                  </a:cubicBezTo>
                  <a:cubicBezTo>
                    <a:pt x="27806" y="3600"/>
                    <a:pt x="27813" y="3542"/>
                    <a:pt x="27819" y="3480"/>
                  </a:cubicBezTo>
                  <a:cubicBezTo>
                    <a:pt x="27826" y="3413"/>
                    <a:pt x="27830" y="3345"/>
                    <a:pt x="27836" y="3276"/>
                  </a:cubicBezTo>
                  <a:cubicBezTo>
                    <a:pt x="27844" y="3219"/>
                    <a:pt x="27853" y="3161"/>
                    <a:pt x="27857" y="3100"/>
                  </a:cubicBezTo>
                  <a:cubicBezTo>
                    <a:pt x="27857" y="3039"/>
                    <a:pt x="27853" y="2977"/>
                    <a:pt x="27847" y="2913"/>
                  </a:cubicBezTo>
                  <a:cubicBezTo>
                    <a:pt x="27850" y="2852"/>
                    <a:pt x="27860" y="2794"/>
                    <a:pt x="27864" y="2733"/>
                  </a:cubicBezTo>
                  <a:cubicBezTo>
                    <a:pt x="27871" y="2648"/>
                    <a:pt x="27884" y="2562"/>
                    <a:pt x="27891" y="2477"/>
                  </a:cubicBezTo>
                  <a:cubicBezTo>
                    <a:pt x="27894" y="2436"/>
                    <a:pt x="27897" y="2395"/>
                    <a:pt x="27901" y="2351"/>
                  </a:cubicBezTo>
                  <a:cubicBezTo>
                    <a:pt x="27901" y="2317"/>
                    <a:pt x="27897" y="2280"/>
                    <a:pt x="27897" y="2243"/>
                  </a:cubicBezTo>
                  <a:cubicBezTo>
                    <a:pt x="27897" y="2171"/>
                    <a:pt x="27888" y="2100"/>
                    <a:pt x="27880" y="2031"/>
                  </a:cubicBezTo>
                  <a:cubicBezTo>
                    <a:pt x="27884" y="1960"/>
                    <a:pt x="27894" y="1888"/>
                    <a:pt x="27901" y="1821"/>
                  </a:cubicBezTo>
                  <a:cubicBezTo>
                    <a:pt x="27905" y="1773"/>
                    <a:pt x="27897" y="1722"/>
                    <a:pt x="27897" y="1674"/>
                  </a:cubicBezTo>
                  <a:cubicBezTo>
                    <a:pt x="27897" y="1610"/>
                    <a:pt x="27894" y="1549"/>
                    <a:pt x="27891" y="1484"/>
                  </a:cubicBezTo>
                  <a:cubicBezTo>
                    <a:pt x="27891" y="1423"/>
                    <a:pt x="27888" y="1362"/>
                    <a:pt x="27888" y="1301"/>
                  </a:cubicBezTo>
                  <a:lnTo>
                    <a:pt x="27888" y="1331"/>
                  </a:lnTo>
                  <a:cubicBezTo>
                    <a:pt x="27884" y="1185"/>
                    <a:pt x="27877" y="1035"/>
                    <a:pt x="27850" y="892"/>
                  </a:cubicBezTo>
                  <a:cubicBezTo>
                    <a:pt x="27836" y="834"/>
                    <a:pt x="27833" y="773"/>
                    <a:pt x="27823" y="715"/>
                  </a:cubicBezTo>
                  <a:cubicBezTo>
                    <a:pt x="27813" y="647"/>
                    <a:pt x="27799" y="586"/>
                    <a:pt x="27778" y="521"/>
                  </a:cubicBezTo>
                  <a:cubicBezTo>
                    <a:pt x="27768" y="484"/>
                    <a:pt x="27758" y="443"/>
                    <a:pt x="27745" y="406"/>
                  </a:cubicBezTo>
                  <a:cubicBezTo>
                    <a:pt x="27734" y="385"/>
                    <a:pt x="27724" y="365"/>
                    <a:pt x="27717" y="345"/>
                  </a:cubicBezTo>
                  <a:cubicBezTo>
                    <a:pt x="27711" y="331"/>
                    <a:pt x="27701" y="314"/>
                    <a:pt x="27690" y="300"/>
                  </a:cubicBezTo>
                  <a:cubicBezTo>
                    <a:pt x="27693" y="232"/>
                    <a:pt x="27673" y="161"/>
                    <a:pt x="27629" y="106"/>
                  </a:cubicBezTo>
                  <a:cubicBezTo>
                    <a:pt x="27599" y="69"/>
                    <a:pt x="27554" y="31"/>
                    <a:pt x="27503" y="15"/>
                  </a:cubicBezTo>
                  <a:cubicBezTo>
                    <a:pt x="27479" y="4"/>
                    <a:pt x="27456" y="1"/>
                    <a:pt x="27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803;p56">
              <a:extLst>
                <a:ext uri="{FF2B5EF4-FFF2-40B4-BE49-F238E27FC236}">
                  <a16:creationId xmlns:a16="http://schemas.microsoft.com/office/drawing/2014/main" id="{CCD443BC-2241-4BE5-8E88-03BA7FF6CBED}"/>
                </a:ext>
              </a:extLst>
            </p:cNvPr>
            <p:cNvSpPr/>
            <p:nvPr/>
          </p:nvSpPr>
          <p:spPr>
            <a:xfrm>
              <a:off x="4222250" y="3206675"/>
              <a:ext cx="75125" cy="48225"/>
            </a:xfrm>
            <a:custGeom>
              <a:avLst/>
              <a:gdLst/>
              <a:ahLst/>
              <a:cxnLst/>
              <a:rect l="l" t="t" r="r" b="b"/>
              <a:pathLst>
                <a:path w="3005" h="1929" extrusionOk="0">
                  <a:moveTo>
                    <a:pt x="237" y="1"/>
                  </a:moveTo>
                  <a:cubicBezTo>
                    <a:pt x="165" y="1"/>
                    <a:pt x="93" y="35"/>
                    <a:pt x="51" y="94"/>
                  </a:cubicBezTo>
                  <a:cubicBezTo>
                    <a:pt x="14" y="142"/>
                    <a:pt x="0" y="206"/>
                    <a:pt x="10" y="264"/>
                  </a:cubicBezTo>
                  <a:cubicBezTo>
                    <a:pt x="21" y="326"/>
                    <a:pt x="51" y="373"/>
                    <a:pt x="99" y="410"/>
                  </a:cubicBezTo>
                  <a:cubicBezTo>
                    <a:pt x="276" y="557"/>
                    <a:pt x="456" y="703"/>
                    <a:pt x="636" y="842"/>
                  </a:cubicBezTo>
                  <a:cubicBezTo>
                    <a:pt x="712" y="904"/>
                    <a:pt x="783" y="965"/>
                    <a:pt x="858" y="1026"/>
                  </a:cubicBezTo>
                  <a:cubicBezTo>
                    <a:pt x="943" y="1090"/>
                    <a:pt x="1028" y="1155"/>
                    <a:pt x="1120" y="1213"/>
                  </a:cubicBezTo>
                  <a:cubicBezTo>
                    <a:pt x="1197" y="1261"/>
                    <a:pt x="1279" y="1308"/>
                    <a:pt x="1354" y="1359"/>
                  </a:cubicBezTo>
                  <a:cubicBezTo>
                    <a:pt x="1432" y="1414"/>
                    <a:pt x="1500" y="1475"/>
                    <a:pt x="1582" y="1526"/>
                  </a:cubicBezTo>
                  <a:cubicBezTo>
                    <a:pt x="1677" y="1588"/>
                    <a:pt x="1779" y="1638"/>
                    <a:pt x="1881" y="1690"/>
                  </a:cubicBezTo>
                  <a:cubicBezTo>
                    <a:pt x="1960" y="1731"/>
                    <a:pt x="2041" y="1764"/>
                    <a:pt x="2123" y="1798"/>
                  </a:cubicBezTo>
                  <a:cubicBezTo>
                    <a:pt x="2228" y="1839"/>
                    <a:pt x="2334" y="1877"/>
                    <a:pt x="2439" y="1907"/>
                  </a:cubicBezTo>
                  <a:cubicBezTo>
                    <a:pt x="2494" y="1924"/>
                    <a:pt x="2549" y="1929"/>
                    <a:pt x="2604" y="1929"/>
                  </a:cubicBezTo>
                  <a:cubicBezTo>
                    <a:pt x="2625" y="1929"/>
                    <a:pt x="2646" y="1928"/>
                    <a:pt x="2667" y="1927"/>
                  </a:cubicBezTo>
                  <a:lnTo>
                    <a:pt x="2786" y="1927"/>
                  </a:lnTo>
                  <a:cubicBezTo>
                    <a:pt x="2855" y="1924"/>
                    <a:pt x="2936" y="1883"/>
                    <a:pt x="2970" y="1822"/>
                  </a:cubicBezTo>
                  <a:cubicBezTo>
                    <a:pt x="2977" y="1808"/>
                    <a:pt x="2984" y="1795"/>
                    <a:pt x="2990" y="1784"/>
                  </a:cubicBezTo>
                  <a:cubicBezTo>
                    <a:pt x="3001" y="1757"/>
                    <a:pt x="3004" y="1726"/>
                    <a:pt x="3001" y="1700"/>
                  </a:cubicBezTo>
                  <a:cubicBezTo>
                    <a:pt x="2990" y="1645"/>
                    <a:pt x="2949" y="1588"/>
                    <a:pt x="2895" y="1574"/>
                  </a:cubicBezTo>
                  <a:cubicBezTo>
                    <a:pt x="2878" y="1567"/>
                    <a:pt x="2864" y="1560"/>
                    <a:pt x="2847" y="1553"/>
                  </a:cubicBezTo>
                  <a:cubicBezTo>
                    <a:pt x="2820" y="1543"/>
                    <a:pt x="2800" y="1540"/>
                    <a:pt x="2776" y="1540"/>
                  </a:cubicBezTo>
                  <a:cubicBezTo>
                    <a:pt x="2753" y="1536"/>
                    <a:pt x="2728" y="1536"/>
                    <a:pt x="2708" y="1533"/>
                  </a:cubicBezTo>
                  <a:cubicBezTo>
                    <a:pt x="2667" y="1533"/>
                    <a:pt x="2630" y="1526"/>
                    <a:pt x="2589" y="1519"/>
                  </a:cubicBezTo>
                  <a:cubicBezTo>
                    <a:pt x="2562" y="1509"/>
                    <a:pt x="2538" y="1499"/>
                    <a:pt x="2511" y="1486"/>
                  </a:cubicBezTo>
                  <a:cubicBezTo>
                    <a:pt x="2480" y="1472"/>
                    <a:pt x="2453" y="1461"/>
                    <a:pt x="2422" y="1448"/>
                  </a:cubicBezTo>
                  <a:cubicBezTo>
                    <a:pt x="2368" y="1424"/>
                    <a:pt x="2310" y="1397"/>
                    <a:pt x="2255" y="1373"/>
                  </a:cubicBezTo>
                  <a:cubicBezTo>
                    <a:pt x="2150" y="1326"/>
                    <a:pt x="2048" y="1274"/>
                    <a:pt x="1946" y="1220"/>
                  </a:cubicBezTo>
                  <a:cubicBezTo>
                    <a:pt x="1881" y="1186"/>
                    <a:pt x="1820" y="1145"/>
                    <a:pt x="1762" y="1101"/>
                  </a:cubicBezTo>
                  <a:cubicBezTo>
                    <a:pt x="1735" y="1081"/>
                    <a:pt x="1712" y="1057"/>
                    <a:pt x="1684" y="1040"/>
                  </a:cubicBezTo>
                  <a:cubicBezTo>
                    <a:pt x="1654" y="1012"/>
                    <a:pt x="1619" y="988"/>
                    <a:pt x="1585" y="968"/>
                  </a:cubicBezTo>
                  <a:cubicBezTo>
                    <a:pt x="1524" y="924"/>
                    <a:pt x="1459" y="886"/>
                    <a:pt x="1395" y="846"/>
                  </a:cubicBezTo>
                  <a:cubicBezTo>
                    <a:pt x="1324" y="805"/>
                    <a:pt x="1255" y="754"/>
                    <a:pt x="1191" y="703"/>
                  </a:cubicBezTo>
                  <a:cubicBezTo>
                    <a:pt x="1130" y="659"/>
                    <a:pt x="1072" y="608"/>
                    <a:pt x="1014" y="560"/>
                  </a:cubicBezTo>
                  <a:cubicBezTo>
                    <a:pt x="946" y="506"/>
                    <a:pt x="881" y="451"/>
                    <a:pt x="814" y="400"/>
                  </a:cubicBezTo>
                  <a:cubicBezTo>
                    <a:pt x="663" y="285"/>
                    <a:pt x="517" y="165"/>
                    <a:pt x="371" y="46"/>
                  </a:cubicBezTo>
                  <a:cubicBezTo>
                    <a:pt x="354" y="32"/>
                    <a:pt x="334" y="23"/>
                    <a:pt x="316" y="16"/>
                  </a:cubicBezTo>
                  <a:cubicBezTo>
                    <a:pt x="291" y="6"/>
                    <a:pt x="264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804;p56">
              <a:extLst>
                <a:ext uri="{FF2B5EF4-FFF2-40B4-BE49-F238E27FC236}">
                  <a16:creationId xmlns:a16="http://schemas.microsoft.com/office/drawing/2014/main" id="{9F5EB349-E270-4C19-AC4A-C6DFEAA34439}"/>
                </a:ext>
              </a:extLst>
            </p:cNvPr>
            <p:cNvSpPr/>
            <p:nvPr/>
          </p:nvSpPr>
          <p:spPr>
            <a:xfrm>
              <a:off x="4148275" y="3222900"/>
              <a:ext cx="139050" cy="110400"/>
            </a:xfrm>
            <a:custGeom>
              <a:avLst/>
              <a:gdLst/>
              <a:ahLst/>
              <a:cxnLst/>
              <a:rect l="l" t="t" r="r" b="b"/>
              <a:pathLst>
                <a:path w="5562" h="4416" extrusionOk="0">
                  <a:moveTo>
                    <a:pt x="251" y="0"/>
                  </a:moveTo>
                  <a:cubicBezTo>
                    <a:pt x="214" y="0"/>
                    <a:pt x="176" y="9"/>
                    <a:pt x="146" y="23"/>
                  </a:cubicBezTo>
                  <a:cubicBezTo>
                    <a:pt x="88" y="47"/>
                    <a:pt x="44" y="95"/>
                    <a:pt x="24" y="152"/>
                  </a:cubicBezTo>
                  <a:cubicBezTo>
                    <a:pt x="0" y="210"/>
                    <a:pt x="0" y="275"/>
                    <a:pt x="27" y="333"/>
                  </a:cubicBezTo>
                  <a:cubicBezTo>
                    <a:pt x="38" y="350"/>
                    <a:pt x="47" y="367"/>
                    <a:pt x="58" y="384"/>
                  </a:cubicBezTo>
                  <a:cubicBezTo>
                    <a:pt x="85" y="418"/>
                    <a:pt x="119" y="441"/>
                    <a:pt x="156" y="455"/>
                  </a:cubicBezTo>
                  <a:cubicBezTo>
                    <a:pt x="190" y="473"/>
                    <a:pt x="225" y="493"/>
                    <a:pt x="258" y="510"/>
                  </a:cubicBezTo>
                  <a:cubicBezTo>
                    <a:pt x="357" y="567"/>
                    <a:pt x="456" y="622"/>
                    <a:pt x="551" y="677"/>
                  </a:cubicBezTo>
                  <a:cubicBezTo>
                    <a:pt x="633" y="724"/>
                    <a:pt x="707" y="771"/>
                    <a:pt x="782" y="823"/>
                  </a:cubicBezTo>
                  <a:cubicBezTo>
                    <a:pt x="966" y="942"/>
                    <a:pt x="1150" y="1064"/>
                    <a:pt x="1327" y="1193"/>
                  </a:cubicBezTo>
                  <a:cubicBezTo>
                    <a:pt x="1412" y="1255"/>
                    <a:pt x="1493" y="1316"/>
                    <a:pt x="1575" y="1380"/>
                  </a:cubicBezTo>
                  <a:cubicBezTo>
                    <a:pt x="1657" y="1445"/>
                    <a:pt x="1741" y="1510"/>
                    <a:pt x="1820" y="1581"/>
                  </a:cubicBezTo>
                  <a:cubicBezTo>
                    <a:pt x="1980" y="1724"/>
                    <a:pt x="2140" y="1867"/>
                    <a:pt x="2299" y="2007"/>
                  </a:cubicBezTo>
                  <a:cubicBezTo>
                    <a:pt x="2456" y="2146"/>
                    <a:pt x="2613" y="2282"/>
                    <a:pt x="2768" y="2415"/>
                  </a:cubicBezTo>
                  <a:cubicBezTo>
                    <a:pt x="2847" y="2479"/>
                    <a:pt x="2922" y="2544"/>
                    <a:pt x="2997" y="2608"/>
                  </a:cubicBezTo>
                  <a:cubicBezTo>
                    <a:pt x="3071" y="2674"/>
                    <a:pt x="3146" y="2741"/>
                    <a:pt x="3222" y="2809"/>
                  </a:cubicBezTo>
                  <a:cubicBezTo>
                    <a:pt x="3377" y="2952"/>
                    <a:pt x="3537" y="3088"/>
                    <a:pt x="3701" y="3221"/>
                  </a:cubicBezTo>
                  <a:cubicBezTo>
                    <a:pt x="3858" y="3347"/>
                    <a:pt x="4013" y="3476"/>
                    <a:pt x="4170" y="3602"/>
                  </a:cubicBezTo>
                  <a:cubicBezTo>
                    <a:pt x="4330" y="3731"/>
                    <a:pt x="4500" y="3847"/>
                    <a:pt x="4660" y="3976"/>
                  </a:cubicBezTo>
                  <a:cubicBezTo>
                    <a:pt x="4732" y="4030"/>
                    <a:pt x="4803" y="4085"/>
                    <a:pt x="4881" y="4136"/>
                  </a:cubicBezTo>
                  <a:cubicBezTo>
                    <a:pt x="4939" y="4177"/>
                    <a:pt x="5004" y="4208"/>
                    <a:pt x="5065" y="4248"/>
                  </a:cubicBezTo>
                  <a:cubicBezTo>
                    <a:pt x="5120" y="4286"/>
                    <a:pt x="5174" y="4333"/>
                    <a:pt x="5225" y="4374"/>
                  </a:cubicBezTo>
                  <a:cubicBezTo>
                    <a:pt x="5257" y="4403"/>
                    <a:pt x="5299" y="4416"/>
                    <a:pt x="5341" y="4416"/>
                  </a:cubicBezTo>
                  <a:cubicBezTo>
                    <a:pt x="5389" y="4416"/>
                    <a:pt x="5439" y="4399"/>
                    <a:pt x="5476" y="4371"/>
                  </a:cubicBezTo>
                  <a:cubicBezTo>
                    <a:pt x="5503" y="4347"/>
                    <a:pt x="5524" y="4316"/>
                    <a:pt x="5538" y="4282"/>
                  </a:cubicBezTo>
                  <a:cubicBezTo>
                    <a:pt x="5558" y="4238"/>
                    <a:pt x="5561" y="4170"/>
                    <a:pt x="5534" y="4126"/>
                  </a:cubicBezTo>
                  <a:cubicBezTo>
                    <a:pt x="5511" y="4082"/>
                    <a:pt x="5483" y="4037"/>
                    <a:pt x="5450" y="4000"/>
                  </a:cubicBezTo>
                  <a:cubicBezTo>
                    <a:pt x="5422" y="3969"/>
                    <a:pt x="5395" y="3945"/>
                    <a:pt x="5365" y="3919"/>
                  </a:cubicBezTo>
                  <a:cubicBezTo>
                    <a:pt x="5313" y="3867"/>
                    <a:pt x="5252" y="3826"/>
                    <a:pt x="5194" y="3785"/>
                  </a:cubicBezTo>
                  <a:cubicBezTo>
                    <a:pt x="5116" y="3724"/>
                    <a:pt x="5041" y="3663"/>
                    <a:pt x="4969" y="3599"/>
                  </a:cubicBezTo>
                  <a:cubicBezTo>
                    <a:pt x="4823" y="3465"/>
                    <a:pt x="4667" y="3343"/>
                    <a:pt x="4514" y="3217"/>
                  </a:cubicBezTo>
                  <a:cubicBezTo>
                    <a:pt x="4357" y="3092"/>
                    <a:pt x="4208" y="2955"/>
                    <a:pt x="4054" y="2826"/>
                  </a:cubicBezTo>
                  <a:cubicBezTo>
                    <a:pt x="3898" y="2694"/>
                    <a:pt x="3738" y="2561"/>
                    <a:pt x="3585" y="2425"/>
                  </a:cubicBezTo>
                  <a:cubicBezTo>
                    <a:pt x="3507" y="2354"/>
                    <a:pt x="3429" y="2282"/>
                    <a:pt x="3347" y="2214"/>
                  </a:cubicBezTo>
                  <a:cubicBezTo>
                    <a:pt x="3269" y="2146"/>
                    <a:pt x="3187" y="2082"/>
                    <a:pt x="3109" y="2016"/>
                  </a:cubicBezTo>
                  <a:cubicBezTo>
                    <a:pt x="2949" y="1887"/>
                    <a:pt x="2789" y="1758"/>
                    <a:pt x="2633" y="1625"/>
                  </a:cubicBezTo>
                  <a:cubicBezTo>
                    <a:pt x="2476" y="1493"/>
                    <a:pt x="2319" y="1357"/>
                    <a:pt x="2160" y="1224"/>
                  </a:cubicBezTo>
                  <a:cubicBezTo>
                    <a:pt x="2085" y="1159"/>
                    <a:pt x="2003" y="1095"/>
                    <a:pt x="1922" y="1033"/>
                  </a:cubicBezTo>
                  <a:cubicBezTo>
                    <a:pt x="1837" y="972"/>
                    <a:pt x="1755" y="908"/>
                    <a:pt x="1666" y="850"/>
                  </a:cubicBezTo>
                  <a:cubicBezTo>
                    <a:pt x="1470" y="710"/>
                    <a:pt x="1269" y="575"/>
                    <a:pt x="1065" y="445"/>
                  </a:cubicBezTo>
                  <a:cubicBezTo>
                    <a:pt x="826" y="289"/>
                    <a:pt x="578" y="149"/>
                    <a:pt x="327" y="16"/>
                  </a:cubicBezTo>
                  <a:cubicBezTo>
                    <a:pt x="323" y="16"/>
                    <a:pt x="316" y="13"/>
                    <a:pt x="313" y="10"/>
                  </a:cubicBezTo>
                  <a:cubicBezTo>
                    <a:pt x="294" y="3"/>
                    <a:pt x="272" y="0"/>
                    <a:pt x="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805;p56">
              <a:extLst>
                <a:ext uri="{FF2B5EF4-FFF2-40B4-BE49-F238E27FC236}">
                  <a16:creationId xmlns:a16="http://schemas.microsoft.com/office/drawing/2014/main" id="{8DEE7D57-4340-45BB-81E7-A0010079C806}"/>
                </a:ext>
              </a:extLst>
            </p:cNvPr>
            <p:cNvSpPr/>
            <p:nvPr/>
          </p:nvSpPr>
          <p:spPr>
            <a:xfrm>
              <a:off x="2520475" y="4280100"/>
              <a:ext cx="95350" cy="142425"/>
            </a:xfrm>
            <a:custGeom>
              <a:avLst/>
              <a:gdLst/>
              <a:ahLst/>
              <a:cxnLst/>
              <a:rect l="l" t="t" r="r" b="b"/>
              <a:pathLst>
                <a:path w="3814" h="5697" extrusionOk="0">
                  <a:moveTo>
                    <a:pt x="3063" y="0"/>
                  </a:moveTo>
                  <a:cubicBezTo>
                    <a:pt x="3045" y="0"/>
                    <a:pt x="3026" y="1"/>
                    <a:pt x="3008" y="2"/>
                  </a:cubicBezTo>
                  <a:cubicBezTo>
                    <a:pt x="2915" y="5"/>
                    <a:pt x="2821" y="22"/>
                    <a:pt x="2728" y="35"/>
                  </a:cubicBezTo>
                  <a:cubicBezTo>
                    <a:pt x="2634" y="49"/>
                    <a:pt x="2538" y="69"/>
                    <a:pt x="2443" y="87"/>
                  </a:cubicBezTo>
                  <a:cubicBezTo>
                    <a:pt x="2348" y="100"/>
                    <a:pt x="2249" y="117"/>
                    <a:pt x="2150" y="131"/>
                  </a:cubicBezTo>
                  <a:cubicBezTo>
                    <a:pt x="1912" y="168"/>
                    <a:pt x="1657" y="195"/>
                    <a:pt x="1425" y="273"/>
                  </a:cubicBezTo>
                  <a:cubicBezTo>
                    <a:pt x="1378" y="291"/>
                    <a:pt x="1327" y="318"/>
                    <a:pt x="1282" y="341"/>
                  </a:cubicBezTo>
                  <a:cubicBezTo>
                    <a:pt x="1235" y="358"/>
                    <a:pt x="1191" y="382"/>
                    <a:pt x="1157" y="406"/>
                  </a:cubicBezTo>
                  <a:cubicBezTo>
                    <a:pt x="1075" y="460"/>
                    <a:pt x="1004" y="542"/>
                    <a:pt x="963" y="630"/>
                  </a:cubicBezTo>
                  <a:cubicBezTo>
                    <a:pt x="919" y="729"/>
                    <a:pt x="895" y="834"/>
                    <a:pt x="909" y="947"/>
                  </a:cubicBezTo>
                  <a:cubicBezTo>
                    <a:pt x="912" y="967"/>
                    <a:pt x="915" y="994"/>
                    <a:pt x="922" y="1018"/>
                  </a:cubicBezTo>
                  <a:cubicBezTo>
                    <a:pt x="885" y="1083"/>
                    <a:pt x="844" y="1148"/>
                    <a:pt x="807" y="1212"/>
                  </a:cubicBezTo>
                  <a:cubicBezTo>
                    <a:pt x="776" y="1270"/>
                    <a:pt x="756" y="1332"/>
                    <a:pt x="728" y="1393"/>
                  </a:cubicBezTo>
                  <a:cubicBezTo>
                    <a:pt x="698" y="1461"/>
                    <a:pt x="660" y="1525"/>
                    <a:pt x="626" y="1590"/>
                  </a:cubicBezTo>
                  <a:cubicBezTo>
                    <a:pt x="596" y="1641"/>
                    <a:pt x="575" y="1699"/>
                    <a:pt x="552" y="1753"/>
                  </a:cubicBezTo>
                  <a:cubicBezTo>
                    <a:pt x="524" y="1821"/>
                    <a:pt x="491" y="1886"/>
                    <a:pt x="463" y="1954"/>
                  </a:cubicBezTo>
                  <a:cubicBezTo>
                    <a:pt x="433" y="2022"/>
                    <a:pt x="412" y="2093"/>
                    <a:pt x="381" y="2165"/>
                  </a:cubicBezTo>
                  <a:cubicBezTo>
                    <a:pt x="358" y="2219"/>
                    <a:pt x="331" y="2270"/>
                    <a:pt x="300" y="2318"/>
                  </a:cubicBezTo>
                  <a:cubicBezTo>
                    <a:pt x="273" y="2359"/>
                    <a:pt x="249" y="2399"/>
                    <a:pt x="225" y="2443"/>
                  </a:cubicBezTo>
                  <a:cubicBezTo>
                    <a:pt x="211" y="2471"/>
                    <a:pt x="201" y="2495"/>
                    <a:pt x="188" y="2522"/>
                  </a:cubicBezTo>
                  <a:cubicBezTo>
                    <a:pt x="157" y="2577"/>
                    <a:pt x="123" y="2630"/>
                    <a:pt x="95" y="2688"/>
                  </a:cubicBezTo>
                  <a:cubicBezTo>
                    <a:pt x="58" y="2763"/>
                    <a:pt x="34" y="2839"/>
                    <a:pt x="21" y="2916"/>
                  </a:cubicBezTo>
                  <a:cubicBezTo>
                    <a:pt x="7" y="2985"/>
                    <a:pt x="1" y="3056"/>
                    <a:pt x="4" y="3128"/>
                  </a:cubicBezTo>
                  <a:cubicBezTo>
                    <a:pt x="4" y="3209"/>
                    <a:pt x="28" y="3291"/>
                    <a:pt x="48" y="3369"/>
                  </a:cubicBezTo>
                  <a:cubicBezTo>
                    <a:pt x="72" y="3451"/>
                    <a:pt x="116" y="3508"/>
                    <a:pt x="157" y="3569"/>
                  </a:cubicBezTo>
                  <a:cubicBezTo>
                    <a:pt x="177" y="3627"/>
                    <a:pt x="201" y="3688"/>
                    <a:pt x="225" y="3746"/>
                  </a:cubicBezTo>
                  <a:cubicBezTo>
                    <a:pt x="259" y="3831"/>
                    <a:pt x="282" y="3916"/>
                    <a:pt x="310" y="4005"/>
                  </a:cubicBezTo>
                  <a:cubicBezTo>
                    <a:pt x="354" y="4158"/>
                    <a:pt x="395" y="4311"/>
                    <a:pt x="433" y="4464"/>
                  </a:cubicBezTo>
                  <a:cubicBezTo>
                    <a:pt x="453" y="4587"/>
                    <a:pt x="470" y="4709"/>
                    <a:pt x="477" y="4831"/>
                  </a:cubicBezTo>
                  <a:cubicBezTo>
                    <a:pt x="491" y="4978"/>
                    <a:pt x="483" y="5125"/>
                    <a:pt x="477" y="5267"/>
                  </a:cubicBezTo>
                  <a:cubicBezTo>
                    <a:pt x="473" y="5386"/>
                    <a:pt x="558" y="5522"/>
                    <a:pt x="643" y="5597"/>
                  </a:cubicBezTo>
                  <a:cubicBezTo>
                    <a:pt x="695" y="5641"/>
                    <a:pt x="759" y="5676"/>
                    <a:pt x="824" y="5696"/>
                  </a:cubicBezTo>
                  <a:cubicBezTo>
                    <a:pt x="838" y="5641"/>
                    <a:pt x="868" y="5563"/>
                    <a:pt x="895" y="5519"/>
                  </a:cubicBezTo>
                  <a:cubicBezTo>
                    <a:pt x="953" y="5417"/>
                    <a:pt x="1007" y="5338"/>
                    <a:pt x="1065" y="5277"/>
                  </a:cubicBezTo>
                  <a:cubicBezTo>
                    <a:pt x="1086" y="5254"/>
                    <a:pt x="1106" y="5227"/>
                    <a:pt x="1123" y="5206"/>
                  </a:cubicBezTo>
                  <a:cubicBezTo>
                    <a:pt x="1133" y="5186"/>
                    <a:pt x="1147" y="5165"/>
                    <a:pt x="1157" y="5145"/>
                  </a:cubicBezTo>
                  <a:cubicBezTo>
                    <a:pt x="1191" y="5094"/>
                    <a:pt x="1221" y="5039"/>
                    <a:pt x="1256" y="4985"/>
                  </a:cubicBezTo>
                  <a:cubicBezTo>
                    <a:pt x="1266" y="4971"/>
                    <a:pt x="1276" y="4954"/>
                    <a:pt x="1287" y="4937"/>
                  </a:cubicBezTo>
                  <a:cubicBezTo>
                    <a:pt x="1340" y="4855"/>
                    <a:pt x="1395" y="4770"/>
                    <a:pt x="1466" y="4702"/>
                  </a:cubicBezTo>
                  <a:cubicBezTo>
                    <a:pt x="1527" y="4641"/>
                    <a:pt x="1589" y="4587"/>
                    <a:pt x="1643" y="4542"/>
                  </a:cubicBezTo>
                  <a:cubicBezTo>
                    <a:pt x="1674" y="4512"/>
                    <a:pt x="1698" y="4488"/>
                    <a:pt x="1718" y="4464"/>
                  </a:cubicBezTo>
                  <a:cubicBezTo>
                    <a:pt x="1736" y="4434"/>
                    <a:pt x="1752" y="4403"/>
                    <a:pt x="1769" y="4373"/>
                  </a:cubicBezTo>
                  <a:cubicBezTo>
                    <a:pt x="1830" y="4253"/>
                    <a:pt x="1909" y="4141"/>
                    <a:pt x="1973" y="4049"/>
                  </a:cubicBezTo>
                  <a:cubicBezTo>
                    <a:pt x="1997" y="4018"/>
                    <a:pt x="2017" y="3988"/>
                    <a:pt x="2042" y="3957"/>
                  </a:cubicBezTo>
                  <a:lnTo>
                    <a:pt x="2042" y="3954"/>
                  </a:lnTo>
                  <a:cubicBezTo>
                    <a:pt x="2065" y="3903"/>
                    <a:pt x="2092" y="3852"/>
                    <a:pt x="2119" y="3801"/>
                  </a:cubicBezTo>
                  <a:cubicBezTo>
                    <a:pt x="2157" y="3750"/>
                    <a:pt x="2198" y="3702"/>
                    <a:pt x="2235" y="3651"/>
                  </a:cubicBezTo>
                  <a:cubicBezTo>
                    <a:pt x="2276" y="3594"/>
                    <a:pt x="2317" y="3536"/>
                    <a:pt x="2358" y="3481"/>
                  </a:cubicBezTo>
                  <a:cubicBezTo>
                    <a:pt x="2399" y="3417"/>
                    <a:pt x="2439" y="3352"/>
                    <a:pt x="2483" y="3291"/>
                  </a:cubicBezTo>
                  <a:cubicBezTo>
                    <a:pt x="2491" y="3280"/>
                    <a:pt x="2494" y="3274"/>
                    <a:pt x="2501" y="3263"/>
                  </a:cubicBezTo>
                  <a:cubicBezTo>
                    <a:pt x="2609" y="3097"/>
                    <a:pt x="2711" y="2927"/>
                    <a:pt x="2803" y="2746"/>
                  </a:cubicBezTo>
                  <a:cubicBezTo>
                    <a:pt x="2902" y="2553"/>
                    <a:pt x="3001" y="2362"/>
                    <a:pt x="3110" y="2172"/>
                  </a:cubicBezTo>
                  <a:cubicBezTo>
                    <a:pt x="3212" y="1994"/>
                    <a:pt x="3331" y="1825"/>
                    <a:pt x="3439" y="1651"/>
                  </a:cubicBezTo>
                  <a:cubicBezTo>
                    <a:pt x="3541" y="1487"/>
                    <a:pt x="3654" y="1321"/>
                    <a:pt x="3715" y="1134"/>
                  </a:cubicBezTo>
                  <a:cubicBezTo>
                    <a:pt x="3749" y="1038"/>
                    <a:pt x="3780" y="954"/>
                    <a:pt x="3793" y="855"/>
                  </a:cubicBezTo>
                  <a:cubicBezTo>
                    <a:pt x="3813" y="719"/>
                    <a:pt x="3810" y="597"/>
                    <a:pt x="3773" y="464"/>
                  </a:cubicBezTo>
                  <a:cubicBezTo>
                    <a:pt x="3752" y="402"/>
                    <a:pt x="3725" y="344"/>
                    <a:pt x="3684" y="294"/>
                  </a:cubicBezTo>
                  <a:cubicBezTo>
                    <a:pt x="3623" y="219"/>
                    <a:pt x="3524" y="110"/>
                    <a:pt x="3430" y="76"/>
                  </a:cubicBezTo>
                  <a:cubicBezTo>
                    <a:pt x="3361" y="52"/>
                    <a:pt x="3293" y="22"/>
                    <a:pt x="3221" y="11"/>
                  </a:cubicBezTo>
                  <a:cubicBezTo>
                    <a:pt x="3169" y="4"/>
                    <a:pt x="3116" y="0"/>
                    <a:pt x="3063" y="0"/>
                  </a:cubicBezTo>
                  <a:close/>
                </a:path>
              </a:pathLst>
            </a:custGeom>
            <a:solidFill>
              <a:srgbClr val="FFE3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806;p56">
              <a:extLst>
                <a:ext uri="{FF2B5EF4-FFF2-40B4-BE49-F238E27FC236}">
                  <a16:creationId xmlns:a16="http://schemas.microsoft.com/office/drawing/2014/main" id="{0B187464-C1E9-48E5-8420-C12A9EC94408}"/>
                </a:ext>
              </a:extLst>
            </p:cNvPr>
            <p:cNvSpPr/>
            <p:nvPr/>
          </p:nvSpPr>
          <p:spPr>
            <a:xfrm>
              <a:off x="2498850" y="4285900"/>
              <a:ext cx="48350" cy="70625"/>
            </a:xfrm>
            <a:custGeom>
              <a:avLst/>
              <a:gdLst/>
              <a:ahLst/>
              <a:cxnLst/>
              <a:rect l="l" t="t" r="r" b="b"/>
              <a:pathLst>
                <a:path w="1934" h="2825" extrusionOk="0">
                  <a:moveTo>
                    <a:pt x="724" y="1"/>
                  </a:moveTo>
                  <a:cubicBezTo>
                    <a:pt x="633" y="1"/>
                    <a:pt x="548" y="219"/>
                    <a:pt x="461" y="239"/>
                  </a:cubicBezTo>
                  <a:cubicBezTo>
                    <a:pt x="450" y="246"/>
                    <a:pt x="437" y="249"/>
                    <a:pt x="427" y="252"/>
                  </a:cubicBezTo>
                  <a:cubicBezTo>
                    <a:pt x="372" y="269"/>
                    <a:pt x="324" y="293"/>
                    <a:pt x="287" y="327"/>
                  </a:cubicBezTo>
                  <a:cubicBezTo>
                    <a:pt x="202" y="392"/>
                    <a:pt x="144" y="443"/>
                    <a:pt x="93" y="535"/>
                  </a:cubicBezTo>
                  <a:cubicBezTo>
                    <a:pt x="56" y="602"/>
                    <a:pt x="32" y="677"/>
                    <a:pt x="18" y="753"/>
                  </a:cubicBezTo>
                  <a:cubicBezTo>
                    <a:pt x="10" y="804"/>
                    <a:pt x="5" y="804"/>
                    <a:pt x="2" y="804"/>
                  </a:cubicBezTo>
                  <a:cubicBezTo>
                    <a:pt x="0" y="804"/>
                    <a:pt x="1" y="804"/>
                    <a:pt x="4" y="855"/>
                  </a:cubicBezTo>
                  <a:cubicBezTo>
                    <a:pt x="15" y="966"/>
                    <a:pt x="22" y="1076"/>
                    <a:pt x="35" y="1188"/>
                  </a:cubicBezTo>
                  <a:cubicBezTo>
                    <a:pt x="56" y="1337"/>
                    <a:pt x="90" y="1487"/>
                    <a:pt x="131" y="1633"/>
                  </a:cubicBezTo>
                  <a:cubicBezTo>
                    <a:pt x="141" y="1671"/>
                    <a:pt x="155" y="1709"/>
                    <a:pt x="164" y="1749"/>
                  </a:cubicBezTo>
                  <a:cubicBezTo>
                    <a:pt x="182" y="1800"/>
                    <a:pt x="229" y="1888"/>
                    <a:pt x="257" y="1919"/>
                  </a:cubicBezTo>
                  <a:cubicBezTo>
                    <a:pt x="294" y="1967"/>
                    <a:pt x="335" y="2011"/>
                    <a:pt x="379" y="2051"/>
                  </a:cubicBezTo>
                  <a:cubicBezTo>
                    <a:pt x="427" y="2086"/>
                    <a:pt x="474" y="2113"/>
                    <a:pt x="525" y="2140"/>
                  </a:cubicBezTo>
                  <a:cubicBezTo>
                    <a:pt x="563" y="2161"/>
                    <a:pt x="604" y="2174"/>
                    <a:pt x="644" y="2185"/>
                  </a:cubicBezTo>
                  <a:cubicBezTo>
                    <a:pt x="634" y="2266"/>
                    <a:pt x="621" y="2345"/>
                    <a:pt x="607" y="2423"/>
                  </a:cubicBezTo>
                  <a:cubicBezTo>
                    <a:pt x="580" y="2603"/>
                    <a:pt x="290" y="2780"/>
                    <a:pt x="488" y="2817"/>
                  </a:cubicBezTo>
                  <a:cubicBezTo>
                    <a:pt x="512" y="2822"/>
                    <a:pt x="537" y="2824"/>
                    <a:pt x="562" y="2824"/>
                  </a:cubicBezTo>
                  <a:cubicBezTo>
                    <a:pt x="729" y="2824"/>
                    <a:pt x="883" y="2716"/>
                    <a:pt x="910" y="2558"/>
                  </a:cubicBezTo>
                  <a:cubicBezTo>
                    <a:pt x="943" y="2351"/>
                    <a:pt x="1383" y="2140"/>
                    <a:pt x="1440" y="1936"/>
                  </a:cubicBezTo>
                  <a:cubicBezTo>
                    <a:pt x="1467" y="1838"/>
                    <a:pt x="1498" y="1739"/>
                    <a:pt x="1529" y="1640"/>
                  </a:cubicBezTo>
                  <a:cubicBezTo>
                    <a:pt x="1552" y="1566"/>
                    <a:pt x="1573" y="1494"/>
                    <a:pt x="1593" y="1419"/>
                  </a:cubicBezTo>
                  <a:cubicBezTo>
                    <a:pt x="1627" y="1334"/>
                    <a:pt x="1665" y="1249"/>
                    <a:pt x="1716" y="1171"/>
                  </a:cubicBezTo>
                  <a:cubicBezTo>
                    <a:pt x="1743" y="1126"/>
                    <a:pt x="1774" y="1082"/>
                    <a:pt x="1805" y="1038"/>
                  </a:cubicBezTo>
                  <a:cubicBezTo>
                    <a:pt x="1849" y="970"/>
                    <a:pt x="1872" y="888"/>
                    <a:pt x="1896" y="811"/>
                  </a:cubicBezTo>
                  <a:cubicBezTo>
                    <a:pt x="1910" y="770"/>
                    <a:pt x="1916" y="725"/>
                    <a:pt x="1920" y="681"/>
                  </a:cubicBezTo>
                  <a:cubicBezTo>
                    <a:pt x="1923" y="623"/>
                    <a:pt x="1934" y="558"/>
                    <a:pt x="1923" y="500"/>
                  </a:cubicBezTo>
                  <a:cubicBezTo>
                    <a:pt x="1899" y="348"/>
                    <a:pt x="1805" y="222"/>
                    <a:pt x="1658" y="144"/>
                  </a:cubicBezTo>
                  <a:cubicBezTo>
                    <a:pt x="1590" y="106"/>
                    <a:pt x="1512" y="89"/>
                    <a:pt x="1433" y="68"/>
                  </a:cubicBezTo>
                  <a:cubicBezTo>
                    <a:pt x="1413" y="62"/>
                    <a:pt x="1389" y="55"/>
                    <a:pt x="1365" y="48"/>
                  </a:cubicBezTo>
                  <a:cubicBezTo>
                    <a:pt x="1301" y="35"/>
                    <a:pt x="1240" y="24"/>
                    <a:pt x="1175" y="21"/>
                  </a:cubicBezTo>
                  <a:cubicBezTo>
                    <a:pt x="1086" y="10"/>
                    <a:pt x="998" y="1"/>
                    <a:pt x="913" y="1"/>
                  </a:cubicBezTo>
                  <a:lnTo>
                    <a:pt x="726" y="1"/>
                  </a:lnTo>
                  <a:cubicBezTo>
                    <a:pt x="725" y="1"/>
                    <a:pt x="725" y="1"/>
                    <a:pt x="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807;p56">
              <a:extLst>
                <a:ext uri="{FF2B5EF4-FFF2-40B4-BE49-F238E27FC236}">
                  <a16:creationId xmlns:a16="http://schemas.microsoft.com/office/drawing/2014/main" id="{E60ED6A0-147B-4EA8-8EDA-EDF0634F15C5}"/>
                </a:ext>
              </a:extLst>
            </p:cNvPr>
            <p:cNvSpPr/>
            <p:nvPr/>
          </p:nvSpPr>
          <p:spPr>
            <a:xfrm>
              <a:off x="2540125" y="4278950"/>
              <a:ext cx="820250" cy="559200"/>
            </a:xfrm>
            <a:custGeom>
              <a:avLst/>
              <a:gdLst/>
              <a:ahLst/>
              <a:cxnLst/>
              <a:rect l="l" t="t" r="r" b="b"/>
              <a:pathLst>
                <a:path w="32810" h="22368" extrusionOk="0">
                  <a:moveTo>
                    <a:pt x="3629" y="1"/>
                  </a:moveTo>
                  <a:cubicBezTo>
                    <a:pt x="3579" y="1"/>
                    <a:pt x="3528" y="10"/>
                    <a:pt x="3480" y="27"/>
                  </a:cubicBezTo>
                  <a:cubicBezTo>
                    <a:pt x="3388" y="61"/>
                    <a:pt x="3269" y="142"/>
                    <a:pt x="3231" y="248"/>
                  </a:cubicBezTo>
                  <a:cubicBezTo>
                    <a:pt x="3164" y="452"/>
                    <a:pt x="3089" y="673"/>
                    <a:pt x="3021" y="897"/>
                  </a:cubicBezTo>
                  <a:cubicBezTo>
                    <a:pt x="2994" y="986"/>
                    <a:pt x="2970" y="1078"/>
                    <a:pt x="2950" y="1166"/>
                  </a:cubicBezTo>
                  <a:cubicBezTo>
                    <a:pt x="2933" y="1231"/>
                    <a:pt x="2915" y="1296"/>
                    <a:pt x="2898" y="1360"/>
                  </a:cubicBezTo>
                  <a:cubicBezTo>
                    <a:pt x="2864" y="1442"/>
                    <a:pt x="2823" y="1524"/>
                    <a:pt x="2773" y="1605"/>
                  </a:cubicBezTo>
                  <a:lnTo>
                    <a:pt x="2755" y="1632"/>
                  </a:lnTo>
                  <a:cubicBezTo>
                    <a:pt x="2630" y="1816"/>
                    <a:pt x="2504" y="2003"/>
                    <a:pt x="2405" y="2207"/>
                  </a:cubicBezTo>
                  <a:cubicBezTo>
                    <a:pt x="2371" y="2279"/>
                    <a:pt x="2337" y="2350"/>
                    <a:pt x="2306" y="2422"/>
                  </a:cubicBezTo>
                  <a:cubicBezTo>
                    <a:pt x="2252" y="2544"/>
                    <a:pt x="2195" y="2676"/>
                    <a:pt x="2123" y="2796"/>
                  </a:cubicBezTo>
                  <a:cubicBezTo>
                    <a:pt x="2055" y="2891"/>
                    <a:pt x="1980" y="2979"/>
                    <a:pt x="1909" y="3068"/>
                  </a:cubicBezTo>
                  <a:cubicBezTo>
                    <a:pt x="1857" y="3130"/>
                    <a:pt x="1807" y="3194"/>
                    <a:pt x="1755" y="3259"/>
                  </a:cubicBezTo>
                  <a:cubicBezTo>
                    <a:pt x="1650" y="3395"/>
                    <a:pt x="1558" y="3544"/>
                    <a:pt x="1470" y="3687"/>
                  </a:cubicBezTo>
                  <a:cubicBezTo>
                    <a:pt x="1443" y="3731"/>
                    <a:pt x="1415" y="3772"/>
                    <a:pt x="1388" y="3816"/>
                  </a:cubicBezTo>
                  <a:cubicBezTo>
                    <a:pt x="1350" y="3871"/>
                    <a:pt x="1310" y="3929"/>
                    <a:pt x="1272" y="3983"/>
                  </a:cubicBezTo>
                  <a:cubicBezTo>
                    <a:pt x="1242" y="4020"/>
                    <a:pt x="1215" y="4058"/>
                    <a:pt x="1187" y="4095"/>
                  </a:cubicBezTo>
                  <a:cubicBezTo>
                    <a:pt x="1123" y="4187"/>
                    <a:pt x="1044" y="4299"/>
                    <a:pt x="983" y="4419"/>
                  </a:cubicBezTo>
                  <a:cubicBezTo>
                    <a:pt x="966" y="4449"/>
                    <a:pt x="950" y="4480"/>
                    <a:pt x="932" y="4510"/>
                  </a:cubicBezTo>
                  <a:cubicBezTo>
                    <a:pt x="912" y="4534"/>
                    <a:pt x="888" y="4558"/>
                    <a:pt x="857" y="4588"/>
                  </a:cubicBezTo>
                  <a:cubicBezTo>
                    <a:pt x="803" y="4633"/>
                    <a:pt x="741" y="4687"/>
                    <a:pt x="680" y="4748"/>
                  </a:cubicBezTo>
                  <a:cubicBezTo>
                    <a:pt x="609" y="4816"/>
                    <a:pt x="554" y="4901"/>
                    <a:pt x="501" y="4983"/>
                  </a:cubicBezTo>
                  <a:cubicBezTo>
                    <a:pt x="490" y="5000"/>
                    <a:pt x="480" y="5017"/>
                    <a:pt x="470" y="5031"/>
                  </a:cubicBezTo>
                  <a:cubicBezTo>
                    <a:pt x="435" y="5085"/>
                    <a:pt x="405" y="5140"/>
                    <a:pt x="371" y="5191"/>
                  </a:cubicBezTo>
                  <a:cubicBezTo>
                    <a:pt x="361" y="5211"/>
                    <a:pt x="347" y="5232"/>
                    <a:pt x="337" y="5252"/>
                  </a:cubicBezTo>
                  <a:cubicBezTo>
                    <a:pt x="320" y="5273"/>
                    <a:pt x="300" y="5300"/>
                    <a:pt x="279" y="5323"/>
                  </a:cubicBezTo>
                  <a:cubicBezTo>
                    <a:pt x="221" y="5384"/>
                    <a:pt x="167" y="5463"/>
                    <a:pt x="109" y="5565"/>
                  </a:cubicBezTo>
                  <a:cubicBezTo>
                    <a:pt x="75" y="5623"/>
                    <a:pt x="41" y="5722"/>
                    <a:pt x="31" y="5775"/>
                  </a:cubicBezTo>
                  <a:cubicBezTo>
                    <a:pt x="31" y="5779"/>
                    <a:pt x="27" y="5779"/>
                    <a:pt x="27" y="5783"/>
                  </a:cubicBezTo>
                  <a:cubicBezTo>
                    <a:pt x="0" y="5949"/>
                    <a:pt x="24" y="6051"/>
                    <a:pt x="61" y="6201"/>
                  </a:cubicBezTo>
                  <a:cubicBezTo>
                    <a:pt x="75" y="6256"/>
                    <a:pt x="102" y="6303"/>
                    <a:pt x="129" y="6350"/>
                  </a:cubicBezTo>
                  <a:cubicBezTo>
                    <a:pt x="140" y="6364"/>
                    <a:pt x="150" y="6381"/>
                    <a:pt x="157" y="6398"/>
                  </a:cubicBezTo>
                  <a:cubicBezTo>
                    <a:pt x="177" y="6432"/>
                    <a:pt x="198" y="6460"/>
                    <a:pt x="221" y="6483"/>
                  </a:cubicBezTo>
                  <a:lnTo>
                    <a:pt x="239" y="6504"/>
                  </a:lnTo>
                  <a:cubicBezTo>
                    <a:pt x="289" y="6562"/>
                    <a:pt x="330" y="6609"/>
                    <a:pt x="394" y="6660"/>
                  </a:cubicBezTo>
                  <a:cubicBezTo>
                    <a:pt x="412" y="6674"/>
                    <a:pt x="425" y="6684"/>
                    <a:pt x="443" y="6697"/>
                  </a:cubicBezTo>
                  <a:cubicBezTo>
                    <a:pt x="562" y="6783"/>
                    <a:pt x="656" y="6840"/>
                    <a:pt x="749" y="6888"/>
                  </a:cubicBezTo>
                  <a:cubicBezTo>
                    <a:pt x="820" y="6926"/>
                    <a:pt x="898" y="6959"/>
                    <a:pt x="990" y="6997"/>
                  </a:cubicBezTo>
                  <a:cubicBezTo>
                    <a:pt x="1041" y="7014"/>
                    <a:pt x="1088" y="7038"/>
                    <a:pt x="1140" y="7061"/>
                  </a:cubicBezTo>
                  <a:cubicBezTo>
                    <a:pt x="1157" y="7072"/>
                    <a:pt x="1177" y="7082"/>
                    <a:pt x="1198" y="7089"/>
                  </a:cubicBezTo>
                  <a:cubicBezTo>
                    <a:pt x="1245" y="7113"/>
                    <a:pt x="1292" y="7130"/>
                    <a:pt x="1337" y="7146"/>
                  </a:cubicBezTo>
                  <a:cubicBezTo>
                    <a:pt x="1368" y="7160"/>
                    <a:pt x="1395" y="7171"/>
                    <a:pt x="1426" y="7184"/>
                  </a:cubicBezTo>
                  <a:cubicBezTo>
                    <a:pt x="1694" y="7296"/>
                    <a:pt x="1980" y="7419"/>
                    <a:pt x="2245" y="7579"/>
                  </a:cubicBezTo>
                  <a:lnTo>
                    <a:pt x="2333" y="7630"/>
                  </a:lnTo>
                  <a:cubicBezTo>
                    <a:pt x="2435" y="7694"/>
                    <a:pt x="2545" y="7759"/>
                    <a:pt x="2650" y="7820"/>
                  </a:cubicBezTo>
                  <a:lnTo>
                    <a:pt x="2708" y="7854"/>
                  </a:lnTo>
                  <a:cubicBezTo>
                    <a:pt x="2807" y="7912"/>
                    <a:pt x="2905" y="7970"/>
                    <a:pt x="3000" y="8028"/>
                  </a:cubicBezTo>
                  <a:cubicBezTo>
                    <a:pt x="3157" y="8137"/>
                    <a:pt x="3310" y="8256"/>
                    <a:pt x="3456" y="8368"/>
                  </a:cubicBezTo>
                  <a:cubicBezTo>
                    <a:pt x="3517" y="8416"/>
                    <a:pt x="3582" y="8463"/>
                    <a:pt x="3644" y="8510"/>
                  </a:cubicBezTo>
                  <a:cubicBezTo>
                    <a:pt x="3732" y="8575"/>
                    <a:pt x="3817" y="8640"/>
                    <a:pt x="3905" y="8708"/>
                  </a:cubicBezTo>
                  <a:cubicBezTo>
                    <a:pt x="4068" y="8827"/>
                    <a:pt x="4236" y="8953"/>
                    <a:pt x="4395" y="9079"/>
                  </a:cubicBezTo>
                  <a:cubicBezTo>
                    <a:pt x="4463" y="9130"/>
                    <a:pt x="4531" y="9184"/>
                    <a:pt x="4599" y="9239"/>
                  </a:cubicBezTo>
                  <a:cubicBezTo>
                    <a:pt x="4766" y="9368"/>
                    <a:pt x="4936" y="9501"/>
                    <a:pt x="5106" y="9630"/>
                  </a:cubicBezTo>
                  <a:cubicBezTo>
                    <a:pt x="5409" y="9858"/>
                    <a:pt x="5739" y="10096"/>
                    <a:pt x="6079" y="10317"/>
                  </a:cubicBezTo>
                  <a:cubicBezTo>
                    <a:pt x="6327" y="10477"/>
                    <a:pt x="6599" y="10636"/>
                    <a:pt x="6936" y="10827"/>
                  </a:cubicBezTo>
                  <a:cubicBezTo>
                    <a:pt x="7144" y="10943"/>
                    <a:pt x="7354" y="11062"/>
                    <a:pt x="7555" y="11181"/>
                  </a:cubicBezTo>
                  <a:cubicBezTo>
                    <a:pt x="7654" y="11239"/>
                    <a:pt x="7749" y="11297"/>
                    <a:pt x="7848" y="11351"/>
                  </a:cubicBezTo>
                  <a:cubicBezTo>
                    <a:pt x="7974" y="11426"/>
                    <a:pt x="8100" y="11501"/>
                    <a:pt x="8222" y="11572"/>
                  </a:cubicBezTo>
                  <a:cubicBezTo>
                    <a:pt x="8389" y="11674"/>
                    <a:pt x="8563" y="11779"/>
                    <a:pt x="8739" y="11875"/>
                  </a:cubicBezTo>
                  <a:lnTo>
                    <a:pt x="8882" y="11957"/>
                  </a:lnTo>
                  <a:cubicBezTo>
                    <a:pt x="9123" y="12090"/>
                    <a:pt x="9372" y="12228"/>
                    <a:pt x="9610" y="12379"/>
                  </a:cubicBezTo>
                  <a:lnTo>
                    <a:pt x="9620" y="12385"/>
                  </a:lnTo>
                  <a:lnTo>
                    <a:pt x="9634" y="12396"/>
                  </a:lnTo>
                  <a:cubicBezTo>
                    <a:pt x="9824" y="12525"/>
                    <a:pt x="9995" y="12633"/>
                    <a:pt x="10155" y="12735"/>
                  </a:cubicBezTo>
                  <a:cubicBezTo>
                    <a:pt x="10290" y="12824"/>
                    <a:pt x="10433" y="12899"/>
                    <a:pt x="10573" y="12974"/>
                  </a:cubicBezTo>
                  <a:lnTo>
                    <a:pt x="10596" y="12988"/>
                  </a:lnTo>
                  <a:cubicBezTo>
                    <a:pt x="10668" y="13028"/>
                    <a:pt x="10739" y="13065"/>
                    <a:pt x="10814" y="13103"/>
                  </a:cubicBezTo>
                  <a:cubicBezTo>
                    <a:pt x="10889" y="13140"/>
                    <a:pt x="10967" y="13181"/>
                    <a:pt x="11045" y="13225"/>
                  </a:cubicBezTo>
                  <a:cubicBezTo>
                    <a:pt x="11134" y="13273"/>
                    <a:pt x="11219" y="13321"/>
                    <a:pt x="11307" y="13371"/>
                  </a:cubicBezTo>
                  <a:cubicBezTo>
                    <a:pt x="11372" y="13406"/>
                    <a:pt x="11436" y="13443"/>
                    <a:pt x="11502" y="13481"/>
                  </a:cubicBezTo>
                  <a:cubicBezTo>
                    <a:pt x="11661" y="13569"/>
                    <a:pt x="11797" y="13641"/>
                    <a:pt x="11940" y="13709"/>
                  </a:cubicBezTo>
                  <a:cubicBezTo>
                    <a:pt x="11995" y="13735"/>
                    <a:pt x="12053" y="13759"/>
                    <a:pt x="12107" y="13787"/>
                  </a:cubicBezTo>
                  <a:cubicBezTo>
                    <a:pt x="12199" y="13831"/>
                    <a:pt x="12298" y="13875"/>
                    <a:pt x="12392" y="13919"/>
                  </a:cubicBezTo>
                  <a:cubicBezTo>
                    <a:pt x="12552" y="13998"/>
                    <a:pt x="12712" y="14086"/>
                    <a:pt x="12869" y="14167"/>
                  </a:cubicBezTo>
                  <a:cubicBezTo>
                    <a:pt x="13012" y="14246"/>
                    <a:pt x="13161" y="14327"/>
                    <a:pt x="13311" y="14402"/>
                  </a:cubicBezTo>
                  <a:cubicBezTo>
                    <a:pt x="13454" y="14470"/>
                    <a:pt x="13604" y="14539"/>
                    <a:pt x="13743" y="14607"/>
                  </a:cubicBezTo>
                  <a:cubicBezTo>
                    <a:pt x="13906" y="14682"/>
                    <a:pt x="14073" y="14759"/>
                    <a:pt x="14237" y="14841"/>
                  </a:cubicBezTo>
                  <a:cubicBezTo>
                    <a:pt x="14505" y="14977"/>
                    <a:pt x="14763" y="15131"/>
                    <a:pt x="15053" y="15300"/>
                  </a:cubicBezTo>
                  <a:cubicBezTo>
                    <a:pt x="15212" y="15399"/>
                    <a:pt x="15379" y="15491"/>
                    <a:pt x="15543" y="15576"/>
                  </a:cubicBezTo>
                  <a:cubicBezTo>
                    <a:pt x="15672" y="15647"/>
                    <a:pt x="15804" y="15715"/>
                    <a:pt x="15931" y="15790"/>
                  </a:cubicBezTo>
                  <a:cubicBezTo>
                    <a:pt x="16158" y="15923"/>
                    <a:pt x="16383" y="16065"/>
                    <a:pt x="16600" y="16208"/>
                  </a:cubicBezTo>
                  <a:cubicBezTo>
                    <a:pt x="16665" y="16249"/>
                    <a:pt x="16730" y="16290"/>
                    <a:pt x="16791" y="16328"/>
                  </a:cubicBezTo>
                  <a:cubicBezTo>
                    <a:pt x="16971" y="16443"/>
                    <a:pt x="17162" y="16552"/>
                    <a:pt x="17342" y="16657"/>
                  </a:cubicBezTo>
                  <a:cubicBezTo>
                    <a:pt x="17454" y="16723"/>
                    <a:pt x="17570" y="16790"/>
                    <a:pt x="17682" y="16858"/>
                  </a:cubicBezTo>
                  <a:cubicBezTo>
                    <a:pt x="17818" y="16940"/>
                    <a:pt x="17951" y="17025"/>
                    <a:pt x="18080" y="17106"/>
                  </a:cubicBezTo>
                  <a:cubicBezTo>
                    <a:pt x="18220" y="17195"/>
                    <a:pt x="18363" y="17287"/>
                    <a:pt x="18505" y="17376"/>
                  </a:cubicBezTo>
                  <a:cubicBezTo>
                    <a:pt x="19083" y="17719"/>
                    <a:pt x="19675" y="18029"/>
                    <a:pt x="20267" y="18301"/>
                  </a:cubicBezTo>
                  <a:cubicBezTo>
                    <a:pt x="20421" y="18369"/>
                    <a:pt x="20577" y="18447"/>
                    <a:pt x="20730" y="18525"/>
                  </a:cubicBezTo>
                  <a:cubicBezTo>
                    <a:pt x="20886" y="18604"/>
                    <a:pt x="21046" y="18682"/>
                    <a:pt x="21209" y="18756"/>
                  </a:cubicBezTo>
                  <a:cubicBezTo>
                    <a:pt x="21509" y="18893"/>
                    <a:pt x="21825" y="19032"/>
                    <a:pt x="22210" y="19196"/>
                  </a:cubicBezTo>
                  <a:cubicBezTo>
                    <a:pt x="22360" y="19260"/>
                    <a:pt x="22519" y="19328"/>
                    <a:pt x="22669" y="19403"/>
                  </a:cubicBezTo>
                  <a:cubicBezTo>
                    <a:pt x="22792" y="19461"/>
                    <a:pt x="22914" y="19525"/>
                    <a:pt x="23029" y="19590"/>
                  </a:cubicBezTo>
                  <a:lnTo>
                    <a:pt x="23115" y="19634"/>
                  </a:lnTo>
                  <a:cubicBezTo>
                    <a:pt x="23407" y="19791"/>
                    <a:pt x="23699" y="19927"/>
                    <a:pt x="24023" y="20076"/>
                  </a:cubicBezTo>
                  <a:cubicBezTo>
                    <a:pt x="24363" y="20229"/>
                    <a:pt x="24659" y="20376"/>
                    <a:pt x="24927" y="20515"/>
                  </a:cubicBezTo>
                  <a:lnTo>
                    <a:pt x="24985" y="20546"/>
                  </a:lnTo>
                  <a:cubicBezTo>
                    <a:pt x="25122" y="20617"/>
                    <a:pt x="25261" y="20689"/>
                    <a:pt x="25401" y="20753"/>
                  </a:cubicBezTo>
                  <a:cubicBezTo>
                    <a:pt x="25478" y="20791"/>
                    <a:pt x="25553" y="20825"/>
                    <a:pt x="25629" y="20855"/>
                  </a:cubicBezTo>
                  <a:cubicBezTo>
                    <a:pt x="25707" y="20890"/>
                    <a:pt x="25781" y="20923"/>
                    <a:pt x="25860" y="20961"/>
                  </a:cubicBezTo>
                  <a:cubicBezTo>
                    <a:pt x="25993" y="21022"/>
                    <a:pt x="26128" y="21094"/>
                    <a:pt x="26288" y="21182"/>
                  </a:cubicBezTo>
                  <a:cubicBezTo>
                    <a:pt x="26407" y="21246"/>
                    <a:pt x="26533" y="21298"/>
                    <a:pt x="26656" y="21342"/>
                  </a:cubicBezTo>
                  <a:lnTo>
                    <a:pt x="26717" y="21366"/>
                  </a:lnTo>
                  <a:cubicBezTo>
                    <a:pt x="26833" y="21410"/>
                    <a:pt x="26948" y="21461"/>
                    <a:pt x="27061" y="21508"/>
                  </a:cubicBezTo>
                  <a:cubicBezTo>
                    <a:pt x="27230" y="21580"/>
                    <a:pt x="27408" y="21655"/>
                    <a:pt x="27585" y="21716"/>
                  </a:cubicBezTo>
                  <a:cubicBezTo>
                    <a:pt x="27768" y="21774"/>
                    <a:pt x="27952" y="21828"/>
                    <a:pt x="28132" y="21882"/>
                  </a:cubicBezTo>
                  <a:cubicBezTo>
                    <a:pt x="28217" y="21907"/>
                    <a:pt x="28306" y="21934"/>
                    <a:pt x="28394" y="21961"/>
                  </a:cubicBezTo>
                  <a:lnTo>
                    <a:pt x="28466" y="21984"/>
                  </a:lnTo>
                  <a:cubicBezTo>
                    <a:pt x="28744" y="22083"/>
                    <a:pt x="29030" y="22182"/>
                    <a:pt x="29326" y="22240"/>
                  </a:cubicBezTo>
                  <a:cubicBezTo>
                    <a:pt x="29435" y="22260"/>
                    <a:pt x="29547" y="22277"/>
                    <a:pt x="29656" y="22295"/>
                  </a:cubicBezTo>
                  <a:lnTo>
                    <a:pt x="29775" y="22315"/>
                  </a:lnTo>
                  <a:cubicBezTo>
                    <a:pt x="29931" y="22342"/>
                    <a:pt x="30111" y="22367"/>
                    <a:pt x="30294" y="22367"/>
                  </a:cubicBezTo>
                  <a:cubicBezTo>
                    <a:pt x="30339" y="22367"/>
                    <a:pt x="30384" y="22366"/>
                    <a:pt x="30428" y="22362"/>
                  </a:cubicBezTo>
                  <a:cubicBezTo>
                    <a:pt x="30486" y="22356"/>
                    <a:pt x="30547" y="22345"/>
                    <a:pt x="30605" y="22335"/>
                  </a:cubicBezTo>
                  <a:lnTo>
                    <a:pt x="30622" y="22328"/>
                  </a:lnTo>
                  <a:cubicBezTo>
                    <a:pt x="30659" y="22322"/>
                    <a:pt x="30700" y="22315"/>
                    <a:pt x="30738" y="22308"/>
                  </a:cubicBezTo>
                  <a:cubicBezTo>
                    <a:pt x="30775" y="22301"/>
                    <a:pt x="30809" y="22298"/>
                    <a:pt x="30843" y="22291"/>
                  </a:cubicBezTo>
                  <a:cubicBezTo>
                    <a:pt x="30969" y="22267"/>
                    <a:pt x="31098" y="22240"/>
                    <a:pt x="31231" y="22202"/>
                  </a:cubicBezTo>
                  <a:cubicBezTo>
                    <a:pt x="31268" y="22193"/>
                    <a:pt x="31306" y="22175"/>
                    <a:pt x="31333" y="22162"/>
                  </a:cubicBezTo>
                  <a:cubicBezTo>
                    <a:pt x="31432" y="22114"/>
                    <a:pt x="31530" y="22066"/>
                    <a:pt x="31622" y="22012"/>
                  </a:cubicBezTo>
                  <a:cubicBezTo>
                    <a:pt x="31837" y="21890"/>
                    <a:pt x="32020" y="21733"/>
                    <a:pt x="32160" y="21610"/>
                  </a:cubicBezTo>
                  <a:cubicBezTo>
                    <a:pt x="32326" y="21461"/>
                    <a:pt x="32463" y="21287"/>
                    <a:pt x="32565" y="21090"/>
                  </a:cubicBezTo>
                  <a:cubicBezTo>
                    <a:pt x="32592" y="21036"/>
                    <a:pt x="32612" y="20975"/>
                    <a:pt x="32632" y="20913"/>
                  </a:cubicBezTo>
                  <a:lnTo>
                    <a:pt x="32642" y="20893"/>
                  </a:lnTo>
                  <a:lnTo>
                    <a:pt x="32653" y="20862"/>
                  </a:lnTo>
                  <a:cubicBezTo>
                    <a:pt x="32694" y="20743"/>
                    <a:pt x="32738" y="20617"/>
                    <a:pt x="32761" y="20488"/>
                  </a:cubicBezTo>
                  <a:cubicBezTo>
                    <a:pt x="32810" y="20250"/>
                    <a:pt x="32744" y="20009"/>
                    <a:pt x="32683" y="19852"/>
                  </a:cubicBezTo>
                  <a:cubicBezTo>
                    <a:pt x="32632" y="19726"/>
                    <a:pt x="32565" y="19607"/>
                    <a:pt x="32504" y="19508"/>
                  </a:cubicBezTo>
                  <a:cubicBezTo>
                    <a:pt x="32388" y="19318"/>
                    <a:pt x="32231" y="19155"/>
                    <a:pt x="32126" y="19045"/>
                  </a:cubicBezTo>
                  <a:cubicBezTo>
                    <a:pt x="32023" y="18947"/>
                    <a:pt x="31908" y="18862"/>
                    <a:pt x="31792" y="18777"/>
                  </a:cubicBezTo>
                  <a:lnTo>
                    <a:pt x="31738" y="18739"/>
                  </a:lnTo>
                  <a:cubicBezTo>
                    <a:pt x="31697" y="18706"/>
                    <a:pt x="31653" y="18675"/>
                    <a:pt x="31612" y="18644"/>
                  </a:cubicBezTo>
                  <a:cubicBezTo>
                    <a:pt x="31353" y="18453"/>
                    <a:pt x="31088" y="18257"/>
                    <a:pt x="30799" y="18106"/>
                  </a:cubicBezTo>
                  <a:cubicBezTo>
                    <a:pt x="30551" y="17977"/>
                    <a:pt x="30258" y="17825"/>
                    <a:pt x="29965" y="17644"/>
                  </a:cubicBezTo>
                  <a:cubicBezTo>
                    <a:pt x="29871" y="17580"/>
                    <a:pt x="29775" y="17511"/>
                    <a:pt x="29680" y="17447"/>
                  </a:cubicBezTo>
                  <a:cubicBezTo>
                    <a:pt x="29626" y="17406"/>
                    <a:pt x="29568" y="17368"/>
                    <a:pt x="29510" y="17328"/>
                  </a:cubicBezTo>
                  <a:cubicBezTo>
                    <a:pt x="29381" y="17236"/>
                    <a:pt x="29241" y="17151"/>
                    <a:pt x="29108" y="17070"/>
                  </a:cubicBezTo>
                  <a:cubicBezTo>
                    <a:pt x="29040" y="17025"/>
                    <a:pt x="28973" y="16981"/>
                    <a:pt x="28904" y="16940"/>
                  </a:cubicBezTo>
                  <a:cubicBezTo>
                    <a:pt x="28748" y="16831"/>
                    <a:pt x="28588" y="16715"/>
                    <a:pt x="28438" y="16607"/>
                  </a:cubicBezTo>
                  <a:cubicBezTo>
                    <a:pt x="28329" y="16528"/>
                    <a:pt x="28224" y="16450"/>
                    <a:pt x="28119" y="16376"/>
                  </a:cubicBezTo>
                  <a:cubicBezTo>
                    <a:pt x="28057" y="16335"/>
                    <a:pt x="27999" y="16290"/>
                    <a:pt x="27938" y="16249"/>
                  </a:cubicBezTo>
                  <a:cubicBezTo>
                    <a:pt x="27744" y="16114"/>
                    <a:pt x="27544" y="15971"/>
                    <a:pt x="27356" y="15817"/>
                  </a:cubicBezTo>
                  <a:cubicBezTo>
                    <a:pt x="27265" y="15743"/>
                    <a:pt x="27172" y="15665"/>
                    <a:pt x="27081" y="15590"/>
                  </a:cubicBezTo>
                  <a:cubicBezTo>
                    <a:pt x="26918" y="15453"/>
                    <a:pt x="26751" y="15314"/>
                    <a:pt x="26585" y="15178"/>
                  </a:cubicBezTo>
                  <a:cubicBezTo>
                    <a:pt x="26425" y="15052"/>
                    <a:pt x="26271" y="14913"/>
                    <a:pt x="26122" y="14780"/>
                  </a:cubicBezTo>
                  <a:cubicBezTo>
                    <a:pt x="26029" y="14698"/>
                    <a:pt x="25931" y="14613"/>
                    <a:pt x="25836" y="14531"/>
                  </a:cubicBezTo>
                  <a:cubicBezTo>
                    <a:pt x="25642" y="14365"/>
                    <a:pt x="25486" y="14225"/>
                    <a:pt x="25346" y="14096"/>
                  </a:cubicBezTo>
                  <a:cubicBezTo>
                    <a:pt x="25278" y="14029"/>
                    <a:pt x="25183" y="13943"/>
                    <a:pt x="25091" y="13851"/>
                  </a:cubicBezTo>
                  <a:cubicBezTo>
                    <a:pt x="25070" y="13831"/>
                    <a:pt x="25054" y="13811"/>
                    <a:pt x="25033" y="13790"/>
                  </a:cubicBezTo>
                  <a:cubicBezTo>
                    <a:pt x="24975" y="13732"/>
                    <a:pt x="24914" y="13671"/>
                    <a:pt x="24853" y="13616"/>
                  </a:cubicBezTo>
                  <a:cubicBezTo>
                    <a:pt x="24679" y="13464"/>
                    <a:pt x="24489" y="13327"/>
                    <a:pt x="24326" y="13215"/>
                  </a:cubicBezTo>
                  <a:lnTo>
                    <a:pt x="24319" y="13208"/>
                  </a:lnTo>
                  <a:cubicBezTo>
                    <a:pt x="24145" y="13090"/>
                    <a:pt x="23968" y="12963"/>
                    <a:pt x="23788" y="12845"/>
                  </a:cubicBezTo>
                  <a:cubicBezTo>
                    <a:pt x="23717" y="12797"/>
                    <a:pt x="23638" y="12746"/>
                    <a:pt x="23544" y="12685"/>
                  </a:cubicBezTo>
                  <a:cubicBezTo>
                    <a:pt x="23401" y="12583"/>
                    <a:pt x="23261" y="12473"/>
                    <a:pt x="23125" y="12368"/>
                  </a:cubicBezTo>
                  <a:cubicBezTo>
                    <a:pt x="23074" y="12330"/>
                    <a:pt x="23026" y="12294"/>
                    <a:pt x="22979" y="12259"/>
                  </a:cubicBezTo>
                  <a:cubicBezTo>
                    <a:pt x="22894" y="12192"/>
                    <a:pt x="22801" y="12126"/>
                    <a:pt x="22716" y="12062"/>
                  </a:cubicBezTo>
                  <a:cubicBezTo>
                    <a:pt x="22591" y="11970"/>
                    <a:pt x="22462" y="11875"/>
                    <a:pt x="22339" y="11776"/>
                  </a:cubicBezTo>
                  <a:cubicBezTo>
                    <a:pt x="22135" y="11616"/>
                    <a:pt x="21927" y="11457"/>
                    <a:pt x="21730" y="11307"/>
                  </a:cubicBezTo>
                  <a:cubicBezTo>
                    <a:pt x="21529" y="11157"/>
                    <a:pt x="21319" y="11018"/>
                    <a:pt x="21115" y="10881"/>
                  </a:cubicBezTo>
                  <a:lnTo>
                    <a:pt x="21049" y="10840"/>
                  </a:lnTo>
                  <a:cubicBezTo>
                    <a:pt x="20917" y="10749"/>
                    <a:pt x="20791" y="10650"/>
                    <a:pt x="20669" y="10551"/>
                  </a:cubicBezTo>
                  <a:cubicBezTo>
                    <a:pt x="20635" y="10525"/>
                    <a:pt x="20600" y="10498"/>
                    <a:pt x="20567" y="10473"/>
                  </a:cubicBezTo>
                  <a:cubicBezTo>
                    <a:pt x="20407" y="10347"/>
                    <a:pt x="20237" y="10239"/>
                    <a:pt x="20070" y="10130"/>
                  </a:cubicBezTo>
                  <a:lnTo>
                    <a:pt x="20016" y="10093"/>
                  </a:lnTo>
                  <a:cubicBezTo>
                    <a:pt x="19879" y="10000"/>
                    <a:pt x="19743" y="9902"/>
                    <a:pt x="19611" y="9807"/>
                  </a:cubicBezTo>
                  <a:cubicBezTo>
                    <a:pt x="19526" y="9746"/>
                    <a:pt x="19441" y="9684"/>
                    <a:pt x="19355" y="9623"/>
                  </a:cubicBezTo>
                  <a:cubicBezTo>
                    <a:pt x="19131" y="9466"/>
                    <a:pt x="18910" y="9317"/>
                    <a:pt x="18645" y="9140"/>
                  </a:cubicBezTo>
                  <a:cubicBezTo>
                    <a:pt x="18580" y="9099"/>
                    <a:pt x="18519" y="9055"/>
                    <a:pt x="18454" y="9014"/>
                  </a:cubicBezTo>
                  <a:lnTo>
                    <a:pt x="18369" y="8956"/>
                  </a:lnTo>
                  <a:cubicBezTo>
                    <a:pt x="18141" y="8799"/>
                    <a:pt x="17906" y="8640"/>
                    <a:pt x="17678" y="8473"/>
                  </a:cubicBezTo>
                  <a:cubicBezTo>
                    <a:pt x="17363" y="8245"/>
                    <a:pt x="17069" y="8041"/>
                    <a:pt x="16784" y="7854"/>
                  </a:cubicBezTo>
                  <a:lnTo>
                    <a:pt x="16784" y="7854"/>
                  </a:lnTo>
                  <a:lnTo>
                    <a:pt x="16818" y="7878"/>
                  </a:lnTo>
                  <a:cubicBezTo>
                    <a:pt x="16736" y="7824"/>
                    <a:pt x="16655" y="7769"/>
                    <a:pt x="16573" y="7718"/>
                  </a:cubicBezTo>
                  <a:cubicBezTo>
                    <a:pt x="16515" y="7681"/>
                    <a:pt x="16461" y="7647"/>
                    <a:pt x="16407" y="7609"/>
                  </a:cubicBezTo>
                  <a:cubicBezTo>
                    <a:pt x="16342" y="7568"/>
                    <a:pt x="16278" y="7524"/>
                    <a:pt x="16209" y="7480"/>
                  </a:cubicBezTo>
                  <a:lnTo>
                    <a:pt x="16097" y="7405"/>
                  </a:lnTo>
                  <a:lnTo>
                    <a:pt x="15978" y="7327"/>
                  </a:lnTo>
                  <a:lnTo>
                    <a:pt x="15978" y="7327"/>
                  </a:lnTo>
                  <a:cubicBezTo>
                    <a:pt x="15980" y="7328"/>
                    <a:pt x="15982" y="7330"/>
                    <a:pt x="15985" y="7332"/>
                  </a:cubicBezTo>
                  <a:lnTo>
                    <a:pt x="15985" y="7332"/>
                  </a:lnTo>
                  <a:cubicBezTo>
                    <a:pt x="15876" y="7261"/>
                    <a:pt x="15766" y="7192"/>
                    <a:pt x="15658" y="7123"/>
                  </a:cubicBezTo>
                  <a:cubicBezTo>
                    <a:pt x="15559" y="7061"/>
                    <a:pt x="15461" y="7000"/>
                    <a:pt x="15362" y="6936"/>
                  </a:cubicBezTo>
                  <a:cubicBezTo>
                    <a:pt x="15226" y="6844"/>
                    <a:pt x="15094" y="6749"/>
                    <a:pt x="14967" y="6656"/>
                  </a:cubicBezTo>
                  <a:cubicBezTo>
                    <a:pt x="14797" y="6531"/>
                    <a:pt x="14617" y="6408"/>
                    <a:pt x="14450" y="6300"/>
                  </a:cubicBezTo>
                  <a:cubicBezTo>
                    <a:pt x="14243" y="6157"/>
                    <a:pt x="14032" y="6003"/>
                    <a:pt x="13832" y="5857"/>
                  </a:cubicBezTo>
                  <a:lnTo>
                    <a:pt x="13763" y="5807"/>
                  </a:lnTo>
                  <a:cubicBezTo>
                    <a:pt x="13502" y="5612"/>
                    <a:pt x="13226" y="5432"/>
                    <a:pt x="13018" y="5293"/>
                  </a:cubicBezTo>
                  <a:lnTo>
                    <a:pt x="12967" y="5259"/>
                  </a:lnTo>
                  <a:cubicBezTo>
                    <a:pt x="12879" y="5197"/>
                    <a:pt x="12794" y="5140"/>
                    <a:pt x="12709" y="5085"/>
                  </a:cubicBezTo>
                  <a:cubicBezTo>
                    <a:pt x="12645" y="5041"/>
                    <a:pt x="12583" y="5000"/>
                    <a:pt x="12522" y="4956"/>
                  </a:cubicBezTo>
                  <a:cubicBezTo>
                    <a:pt x="12450" y="4908"/>
                    <a:pt x="12379" y="4860"/>
                    <a:pt x="12307" y="4813"/>
                  </a:cubicBezTo>
                  <a:lnTo>
                    <a:pt x="12307" y="4810"/>
                  </a:lnTo>
                  <a:cubicBezTo>
                    <a:pt x="12304" y="4810"/>
                    <a:pt x="12301" y="4806"/>
                    <a:pt x="12298" y="4806"/>
                  </a:cubicBezTo>
                  <a:lnTo>
                    <a:pt x="12277" y="4793"/>
                  </a:lnTo>
                  <a:lnTo>
                    <a:pt x="12222" y="4755"/>
                  </a:lnTo>
                  <a:cubicBezTo>
                    <a:pt x="12161" y="4714"/>
                    <a:pt x="12100" y="4673"/>
                    <a:pt x="12036" y="4633"/>
                  </a:cubicBezTo>
                  <a:cubicBezTo>
                    <a:pt x="11960" y="4582"/>
                    <a:pt x="11882" y="4530"/>
                    <a:pt x="11800" y="4480"/>
                  </a:cubicBezTo>
                  <a:cubicBezTo>
                    <a:pt x="11750" y="4449"/>
                    <a:pt x="11692" y="4419"/>
                    <a:pt x="11640" y="4388"/>
                  </a:cubicBezTo>
                  <a:cubicBezTo>
                    <a:pt x="11617" y="4378"/>
                    <a:pt x="11593" y="4364"/>
                    <a:pt x="11569" y="4350"/>
                  </a:cubicBezTo>
                  <a:cubicBezTo>
                    <a:pt x="11440" y="4279"/>
                    <a:pt x="11318" y="4204"/>
                    <a:pt x="11188" y="4126"/>
                  </a:cubicBezTo>
                  <a:cubicBezTo>
                    <a:pt x="11114" y="4081"/>
                    <a:pt x="11039" y="4034"/>
                    <a:pt x="10964" y="3987"/>
                  </a:cubicBezTo>
                  <a:cubicBezTo>
                    <a:pt x="10910" y="3952"/>
                    <a:pt x="10855" y="3918"/>
                    <a:pt x="10800" y="3885"/>
                  </a:cubicBezTo>
                  <a:cubicBezTo>
                    <a:pt x="10671" y="3806"/>
                    <a:pt x="10535" y="3728"/>
                    <a:pt x="10389" y="3656"/>
                  </a:cubicBezTo>
                  <a:lnTo>
                    <a:pt x="10331" y="3629"/>
                  </a:lnTo>
                  <a:cubicBezTo>
                    <a:pt x="10062" y="3493"/>
                    <a:pt x="9783" y="3357"/>
                    <a:pt x="9518" y="3197"/>
                  </a:cubicBezTo>
                  <a:cubicBezTo>
                    <a:pt x="9195" y="3007"/>
                    <a:pt x="8905" y="2844"/>
                    <a:pt x="8637" y="2701"/>
                  </a:cubicBezTo>
                  <a:cubicBezTo>
                    <a:pt x="8354" y="2551"/>
                    <a:pt x="8082" y="2384"/>
                    <a:pt x="7855" y="2245"/>
                  </a:cubicBezTo>
                  <a:lnTo>
                    <a:pt x="7828" y="2227"/>
                  </a:lnTo>
                  <a:cubicBezTo>
                    <a:pt x="7709" y="2153"/>
                    <a:pt x="7583" y="2075"/>
                    <a:pt x="7456" y="2003"/>
                  </a:cubicBezTo>
                  <a:cubicBezTo>
                    <a:pt x="7354" y="1946"/>
                    <a:pt x="7249" y="1891"/>
                    <a:pt x="7150" y="1840"/>
                  </a:cubicBezTo>
                  <a:cubicBezTo>
                    <a:pt x="7106" y="1819"/>
                    <a:pt x="7062" y="1796"/>
                    <a:pt x="7021" y="1775"/>
                  </a:cubicBezTo>
                  <a:cubicBezTo>
                    <a:pt x="6892" y="1707"/>
                    <a:pt x="6759" y="1640"/>
                    <a:pt x="6596" y="1561"/>
                  </a:cubicBezTo>
                  <a:cubicBezTo>
                    <a:pt x="6453" y="1489"/>
                    <a:pt x="6310" y="1408"/>
                    <a:pt x="6181" y="1333"/>
                  </a:cubicBezTo>
                  <a:cubicBezTo>
                    <a:pt x="6045" y="1252"/>
                    <a:pt x="5905" y="1166"/>
                    <a:pt x="5766" y="1092"/>
                  </a:cubicBezTo>
                  <a:cubicBezTo>
                    <a:pt x="5613" y="1007"/>
                    <a:pt x="5467" y="935"/>
                    <a:pt x="5324" y="871"/>
                  </a:cubicBezTo>
                  <a:cubicBezTo>
                    <a:pt x="5167" y="799"/>
                    <a:pt x="5011" y="714"/>
                    <a:pt x="4861" y="635"/>
                  </a:cubicBezTo>
                  <a:cubicBezTo>
                    <a:pt x="4807" y="605"/>
                    <a:pt x="4749" y="578"/>
                    <a:pt x="4694" y="547"/>
                  </a:cubicBezTo>
                  <a:cubicBezTo>
                    <a:pt x="4603" y="500"/>
                    <a:pt x="4504" y="452"/>
                    <a:pt x="4402" y="411"/>
                  </a:cubicBezTo>
                  <a:cubicBezTo>
                    <a:pt x="4310" y="377"/>
                    <a:pt x="4215" y="346"/>
                    <a:pt x="4134" y="323"/>
                  </a:cubicBezTo>
                  <a:cubicBezTo>
                    <a:pt x="4103" y="316"/>
                    <a:pt x="4076" y="313"/>
                    <a:pt x="4052" y="309"/>
                  </a:cubicBezTo>
                  <a:lnTo>
                    <a:pt x="4048" y="299"/>
                  </a:lnTo>
                  <a:lnTo>
                    <a:pt x="4045" y="296"/>
                  </a:lnTo>
                  <a:cubicBezTo>
                    <a:pt x="4007" y="186"/>
                    <a:pt x="3925" y="95"/>
                    <a:pt x="3823" y="48"/>
                  </a:cubicBezTo>
                  <a:cubicBezTo>
                    <a:pt x="3763" y="16"/>
                    <a:pt x="3697" y="1"/>
                    <a:pt x="3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808;p56">
              <a:extLst>
                <a:ext uri="{FF2B5EF4-FFF2-40B4-BE49-F238E27FC236}">
                  <a16:creationId xmlns:a16="http://schemas.microsoft.com/office/drawing/2014/main" id="{FE68ACBF-D51A-46B5-B352-DAAB1FC3E180}"/>
                </a:ext>
              </a:extLst>
            </p:cNvPr>
            <p:cNvSpPr/>
            <p:nvPr/>
          </p:nvSpPr>
          <p:spPr>
            <a:xfrm>
              <a:off x="2490775" y="4271625"/>
              <a:ext cx="877675" cy="579400"/>
            </a:xfrm>
            <a:custGeom>
              <a:avLst/>
              <a:gdLst/>
              <a:ahLst/>
              <a:cxnLst/>
              <a:rect l="l" t="t" r="r" b="b"/>
              <a:pathLst>
                <a:path w="35107" h="23176" extrusionOk="0">
                  <a:moveTo>
                    <a:pt x="1217" y="508"/>
                  </a:moveTo>
                  <a:cubicBezTo>
                    <a:pt x="1213" y="508"/>
                    <a:pt x="1209" y="509"/>
                    <a:pt x="1205" y="510"/>
                  </a:cubicBezTo>
                  <a:cubicBezTo>
                    <a:pt x="1209" y="509"/>
                    <a:pt x="1213" y="509"/>
                    <a:pt x="1217" y="508"/>
                  </a:cubicBezTo>
                  <a:close/>
                  <a:moveTo>
                    <a:pt x="21013" y="9045"/>
                  </a:moveTo>
                  <a:cubicBezTo>
                    <a:pt x="21026" y="9053"/>
                    <a:pt x="21039" y="9062"/>
                    <a:pt x="21051" y="9070"/>
                  </a:cubicBezTo>
                  <a:lnTo>
                    <a:pt x="21051" y="9070"/>
                  </a:lnTo>
                  <a:cubicBezTo>
                    <a:pt x="21038" y="9062"/>
                    <a:pt x="21026" y="9053"/>
                    <a:pt x="21013" y="9045"/>
                  </a:cubicBezTo>
                  <a:close/>
                  <a:moveTo>
                    <a:pt x="5446" y="676"/>
                  </a:moveTo>
                  <a:cubicBezTo>
                    <a:pt x="5464" y="676"/>
                    <a:pt x="5483" y="676"/>
                    <a:pt x="5502" y="677"/>
                  </a:cubicBezTo>
                  <a:cubicBezTo>
                    <a:pt x="5521" y="678"/>
                    <a:pt x="5540" y="678"/>
                    <a:pt x="5559" y="678"/>
                  </a:cubicBezTo>
                  <a:cubicBezTo>
                    <a:pt x="5596" y="678"/>
                    <a:pt x="5633" y="677"/>
                    <a:pt x="5672" y="677"/>
                  </a:cubicBezTo>
                  <a:cubicBezTo>
                    <a:pt x="5706" y="680"/>
                    <a:pt x="5740" y="683"/>
                    <a:pt x="5770" y="691"/>
                  </a:cubicBezTo>
                  <a:cubicBezTo>
                    <a:pt x="5794" y="691"/>
                    <a:pt x="5818" y="694"/>
                    <a:pt x="5842" y="701"/>
                  </a:cubicBezTo>
                  <a:cubicBezTo>
                    <a:pt x="5876" y="715"/>
                    <a:pt x="5913" y="728"/>
                    <a:pt x="5948" y="745"/>
                  </a:cubicBezTo>
                  <a:cubicBezTo>
                    <a:pt x="6015" y="776"/>
                    <a:pt x="6087" y="790"/>
                    <a:pt x="6155" y="810"/>
                  </a:cubicBezTo>
                  <a:cubicBezTo>
                    <a:pt x="6291" y="857"/>
                    <a:pt x="6420" y="922"/>
                    <a:pt x="6552" y="977"/>
                  </a:cubicBezTo>
                  <a:cubicBezTo>
                    <a:pt x="6631" y="1004"/>
                    <a:pt x="6703" y="1044"/>
                    <a:pt x="6777" y="1079"/>
                  </a:cubicBezTo>
                  <a:cubicBezTo>
                    <a:pt x="6866" y="1116"/>
                    <a:pt x="6951" y="1160"/>
                    <a:pt x="7036" y="1201"/>
                  </a:cubicBezTo>
                  <a:cubicBezTo>
                    <a:pt x="7189" y="1275"/>
                    <a:pt x="7328" y="1371"/>
                    <a:pt x="7478" y="1453"/>
                  </a:cubicBezTo>
                  <a:cubicBezTo>
                    <a:pt x="7607" y="1528"/>
                    <a:pt x="7736" y="1599"/>
                    <a:pt x="7869" y="1663"/>
                  </a:cubicBezTo>
                  <a:cubicBezTo>
                    <a:pt x="8029" y="1745"/>
                    <a:pt x="8189" y="1831"/>
                    <a:pt x="8345" y="1915"/>
                  </a:cubicBezTo>
                  <a:cubicBezTo>
                    <a:pt x="8509" y="2007"/>
                    <a:pt x="8675" y="2092"/>
                    <a:pt x="8842" y="2184"/>
                  </a:cubicBezTo>
                  <a:cubicBezTo>
                    <a:pt x="9162" y="2354"/>
                    <a:pt x="9475" y="2538"/>
                    <a:pt x="9802" y="2698"/>
                  </a:cubicBezTo>
                  <a:cubicBezTo>
                    <a:pt x="9958" y="2779"/>
                    <a:pt x="10118" y="2858"/>
                    <a:pt x="10271" y="2942"/>
                  </a:cubicBezTo>
                  <a:cubicBezTo>
                    <a:pt x="10427" y="3035"/>
                    <a:pt x="10581" y="3129"/>
                    <a:pt x="10737" y="3225"/>
                  </a:cubicBezTo>
                  <a:cubicBezTo>
                    <a:pt x="10897" y="3320"/>
                    <a:pt x="11053" y="3418"/>
                    <a:pt x="11210" y="3514"/>
                  </a:cubicBezTo>
                  <a:cubicBezTo>
                    <a:pt x="11369" y="3609"/>
                    <a:pt x="11533" y="3698"/>
                    <a:pt x="11693" y="3793"/>
                  </a:cubicBezTo>
                  <a:cubicBezTo>
                    <a:pt x="11856" y="3892"/>
                    <a:pt x="12013" y="3990"/>
                    <a:pt x="12176" y="4089"/>
                  </a:cubicBezTo>
                  <a:cubicBezTo>
                    <a:pt x="12342" y="4188"/>
                    <a:pt x="12509" y="4283"/>
                    <a:pt x="12676" y="4382"/>
                  </a:cubicBezTo>
                  <a:cubicBezTo>
                    <a:pt x="12975" y="4558"/>
                    <a:pt x="13281" y="4718"/>
                    <a:pt x="13574" y="4895"/>
                  </a:cubicBezTo>
                  <a:cubicBezTo>
                    <a:pt x="13686" y="4963"/>
                    <a:pt x="13795" y="5038"/>
                    <a:pt x="13907" y="5106"/>
                  </a:cubicBezTo>
                  <a:cubicBezTo>
                    <a:pt x="14013" y="5174"/>
                    <a:pt x="14118" y="5242"/>
                    <a:pt x="14223" y="5310"/>
                  </a:cubicBezTo>
                  <a:cubicBezTo>
                    <a:pt x="14451" y="5456"/>
                    <a:pt x="14680" y="5599"/>
                    <a:pt x="14908" y="5745"/>
                  </a:cubicBezTo>
                  <a:cubicBezTo>
                    <a:pt x="15339" y="6024"/>
                    <a:pt x="15768" y="6307"/>
                    <a:pt x="16197" y="6589"/>
                  </a:cubicBezTo>
                  <a:cubicBezTo>
                    <a:pt x="16472" y="6776"/>
                    <a:pt x="16748" y="6963"/>
                    <a:pt x="17023" y="7150"/>
                  </a:cubicBezTo>
                  <a:cubicBezTo>
                    <a:pt x="17156" y="7242"/>
                    <a:pt x="17282" y="7341"/>
                    <a:pt x="17415" y="7436"/>
                  </a:cubicBezTo>
                  <a:cubicBezTo>
                    <a:pt x="17564" y="7545"/>
                    <a:pt x="17710" y="7654"/>
                    <a:pt x="17864" y="7763"/>
                  </a:cubicBezTo>
                  <a:cubicBezTo>
                    <a:pt x="18445" y="8181"/>
                    <a:pt x="19030" y="8599"/>
                    <a:pt x="19626" y="8994"/>
                  </a:cubicBezTo>
                  <a:cubicBezTo>
                    <a:pt x="19905" y="9181"/>
                    <a:pt x="20180" y="9362"/>
                    <a:pt x="20459" y="9541"/>
                  </a:cubicBezTo>
                  <a:cubicBezTo>
                    <a:pt x="20830" y="9790"/>
                    <a:pt x="21200" y="10039"/>
                    <a:pt x="21568" y="10293"/>
                  </a:cubicBezTo>
                  <a:cubicBezTo>
                    <a:pt x="21786" y="10447"/>
                    <a:pt x="22007" y="10593"/>
                    <a:pt x="22235" y="10729"/>
                  </a:cubicBezTo>
                  <a:cubicBezTo>
                    <a:pt x="22432" y="10848"/>
                    <a:pt x="22629" y="10974"/>
                    <a:pt x="22823" y="11097"/>
                  </a:cubicBezTo>
                  <a:cubicBezTo>
                    <a:pt x="23007" y="11222"/>
                    <a:pt x="23183" y="11355"/>
                    <a:pt x="23357" y="11488"/>
                  </a:cubicBezTo>
                  <a:cubicBezTo>
                    <a:pt x="23554" y="11640"/>
                    <a:pt x="23755" y="11791"/>
                    <a:pt x="23959" y="11937"/>
                  </a:cubicBezTo>
                  <a:cubicBezTo>
                    <a:pt x="24163" y="12089"/>
                    <a:pt x="24375" y="12236"/>
                    <a:pt x="24585" y="12375"/>
                  </a:cubicBezTo>
                  <a:cubicBezTo>
                    <a:pt x="24779" y="12505"/>
                    <a:pt x="24976" y="12627"/>
                    <a:pt x="25171" y="12753"/>
                  </a:cubicBezTo>
                  <a:cubicBezTo>
                    <a:pt x="25473" y="12957"/>
                    <a:pt x="25769" y="13171"/>
                    <a:pt x="26055" y="13396"/>
                  </a:cubicBezTo>
                  <a:cubicBezTo>
                    <a:pt x="26364" y="13637"/>
                    <a:pt x="26681" y="13862"/>
                    <a:pt x="27000" y="14090"/>
                  </a:cubicBezTo>
                  <a:cubicBezTo>
                    <a:pt x="27314" y="14314"/>
                    <a:pt x="27640" y="14526"/>
                    <a:pt x="27953" y="14753"/>
                  </a:cubicBezTo>
                  <a:cubicBezTo>
                    <a:pt x="28256" y="14978"/>
                    <a:pt x="28541" y="15226"/>
                    <a:pt x="28824" y="15478"/>
                  </a:cubicBezTo>
                  <a:cubicBezTo>
                    <a:pt x="28973" y="15614"/>
                    <a:pt x="29123" y="15750"/>
                    <a:pt x="29276" y="15879"/>
                  </a:cubicBezTo>
                  <a:cubicBezTo>
                    <a:pt x="29422" y="16002"/>
                    <a:pt x="29565" y="16124"/>
                    <a:pt x="29711" y="16243"/>
                  </a:cubicBezTo>
                  <a:cubicBezTo>
                    <a:pt x="29848" y="16363"/>
                    <a:pt x="29994" y="16471"/>
                    <a:pt x="30133" y="16583"/>
                  </a:cubicBezTo>
                  <a:cubicBezTo>
                    <a:pt x="30286" y="16705"/>
                    <a:pt x="30436" y="16825"/>
                    <a:pt x="30592" y="16941"/>
                  </a:cubicBezTo>
                  <a:cubicBezTo>
                    <a:pt x="30875" y="17148"/>
                    <a:pt x="31154" y="17363"/>
                    <a:pt x="31432" y="17577"/>
                  </a:cubicBezTo>
                  <a:cubicBezTo>
                    <a:pt x="31722" y="17801"/>
                    <a:pt x="32021" y="18008"/>
                    <a:pt x="32314" y="18226"/>
                  </a:cubicBezTo>
                  <a:cubicBezTo>
                    <a:pt x="32446" y="18325"/>
                    <a:pt x="32583" y="18424"/>
                    <a:pt x="32712" y="18526"/>
                  </a:cubicBezTo>
                  <a:cubicBezTo>
                    <a:pt x="32828" y="18621"/>
                    <a:pt x="32943" y="18720"/>
                    <a:pt x="33062" y="18815"/>
                  </a:cubicBezTo>
                  <a:cubicBezTo>
                    <a:pt x="33314" y="19016"/>
                    <a:pt x="33542" y="19240"/>
                    <a:pt x="33756" y="19478"/>
                  </a:cubicBezTo>
                  <a:cubicBezTo>
                    <a:pt x="33831" y="19563"/>
                    <a:pt x="33906" y="19652"/>
                    <a:pt x="33977" y="19737"/>
                  </a:cubicBezTo>
                  <a:cubicBezTo>
                    <a:pt x="34018" y="19784"/>
                    <a:pt x="34059" y="19832"/>
                    <a:pt x="34093" y="19880"/>
                  </a:cubicBezTo>
                  <a:cubicBezTo>
                    <a:pt x="34123" y="19917"/>
                    <a:pt x="34147" y="19958"/>
                    <a:pt x="34171" y="20002"/>
                  </a:cubicBezTo>
                  <a:cubicBezTo>
                    <a:pt x="34249" y="20169"/>
                    <a:pt x="34304" y="20346"/>
                    <a:pt x="34348" y="20522"/>
                  </a:cubicBezTo>
                  <a:cubicBezTo>
                    <a:pt x="34362" y="20597"/>
                    <a:pt x="34375" y="20669"/>
                    <a:pt x="34375" y="20743"/>
                  </a:cubicBezTo>
                  <a:cubicBezTo>
                    <a:pt x="34371" y="20774"/>
                    <a:pt x="34365" y="20805"/>
                    <a:pt x="34358" y="20836"/>
                  </a:cubicBezTo>
                  <a:cubicBezTo>
                    <a:pt x="34324" y="20914"/>
                    <a:pt x="34283" y="20988"/>
                    <a:pt x="34242" y="21063"/>
                  </a:cubicBezTo>
                  <a:cubicBezTo>
                    <a:pt x="34208" y="21128"/>
                    <a:pt x="34175" y="21189"/>
                    <a:pt x="34137" y="21250"/>
                  </a:cubicBezTo>
                  <a:cubicBezTo>
                    <a:pt x="34096" y="21312"/>
                    <a:pt x="34052" y="21370"/>
                    <a:pt x="34001" y="21424"/>
                  </a:cubicBezTo>
                  <a:cubicBezTo>
                    <a:pt x="33957" y="21475"/>
                    <a:pt x="33909" y="21522"/>
                    <a:pt x="33858" y="21570"/>
                  </a:cubicBezTo>
                  <a:cubicBezTo>
                    <a:pt x="33729" y="21676"/>
                    <a:pt x="33586" y="21764"/>
                    <a:pt x="33440" y="21846"/>
                  </a:cubicBezTo>
                  <a:cubicBezTo>
                    <a:pt x="33283" y="21917"/>
                    <a:pt x="33126" y="21979"/>
                    <a:pt x="32963" y="22029"/>
                  </a:cubicBezTo>
                  <a:cubicBezTo>
                    <a:pt x="32817" y="22073"/>
                    <a:pt x="32671" y="22125"/>
                    <a:pt x="32521" y="22162"/>
                  </a:cubicBezTo>
                  <a:cubicBezTo>
                    <a:pt x="32399" y="22183"/>
                    <a:pt x="32280" y="22196"/>
                    <a:pt x="32154" y="22196"/>
                  </a:cubicBezTo>
                  <a:cubicBezTo>
                    <a:pt x="32021" y="22186"/>
                    <a:pt x="31889" y="22169"/>
                    <a:pt x="31756" y="22152"/>
                  </a:cubicBezTo>
                  <a:cubicBezTo>
                    <a:pt x="31596" y="22131"/>
                    <a:pt x="31440" y="22098"/>
                    <a:pt x="31286" y="22067"/>
                  </a:cubicBezTo>
                  <a:cubicBezTo>
                    <a:pt x="30984" y="22002"/>
                    <a:pt x="30681" y="21933"/>
                    <a:pt x="30387" y="21841"/>
                  </a:cubicBezTo>
                  <a:lnTo>
                    <a:pt x="30387" y="21841"/>
                  </a:lnTo>
                  <a:cubicBezTo>
                    <a:pt x="30402" y="21846"/>
                    <a:pt x="30417" y="21851"/>
                    <a:pt x="30432" y="21856"/>
                  </a:cubicBezTo>
                  <a:cubicBezTo>
                    <a:pt x="30413" y="21850"/>
                    <a:pt x="30394" y="21844"/>
                    <a:pt x="30375" y="21837"/>
                  </a:cubicBezTo>
                  <a:lnTo>
                    <a:pt x="30375" y="21837"/>
                  </a:lnTo>
                  <a:cubicBezTo>
                    <a:pt x="30379" y="21839"/>
                    <a:pt x="30383" y="21840"/>
                    <a:pt x="30387" y="21841"/>
                  </a:cubicBezTo>
                  <a:lnTo>
                    <a:pt x="30387" y="21841"/>
                  </a:lnTo>
                  <a:cubicBezTo>
                    <a:pt x="30377" y="21838"/>
                    <a:pt x="30368" y="21835"/>
                    <a:pt x="30359" y="21832"/>
                  </a:cubicBezTo>
                  <a:lnTo>
                    <a:pt x="30359" y="21832"/>
                  </a:lnTo>
                  <a:cubicBezTo>
                    <a:pt x="30364" y="21834"/>
                    <a:pt x="30370" y="21836"/>
                    <a:pt x="30375" y="21837"/>
                  </a:cubicBezTo>
                  <a:lnTo>
                    <a:pt x="30375" y="21837"/>
                  </a:lnTo>
                  <a:cubicBezTo>
                    <a:pt x="30352" y="21830"/>
                    <a:pt x="30329" y="21823"/>
                    <a:pt x="30307" y="21815"/>
                  </a:cubicBezTo>
                  <a:lnTo>
                    <a:pt x="30307" y="21815"/>
                  </a:lnTo>
                  <a:cubicBezTo>
                    <a:pt x="30324" y="21821"/>
                    <a:pt x="30341" y="21826"/>
                    <a:pt x="30359" y="21832"/>
                  </a:cubicBezTo>
                  <a:lnTo>
                    <a:pt x="30359" y="21832"/>
                  </a:lnTo>
                  <a:cubicBezTo>
                    <a:pt x="30267" y="21802"/>
                    <a:pt x="30174" y="21771"/>
                    <a:pt x="30082" y="21747"/>
                  </a:cubicBezTo>
                  <a:cubicBezTo>
                    <a:pt x="30011" y="21726"/>
                    <a:pt x="29942" y="21706"/>
                    <a:pt x="29875" y="21686"/>
                  </a:cubicBezTo>
                  <a:cubicBezTo>
                    <a:pt x="29732" y="21635"/>
                    <a:pt x="29586" y="21583"/>
                    <a:pt x="29439" y="21536"/>
                  </a:cubicBezTo>
                  <a:lnTo>
                    <a:pt x="29439" y="21536"/>
                  </a:lnTo>
                  <a:cubicBezTo>
                    <a:pt x="29484" y="21550"/>
                    <a:pt x="29524" y="21563"/>
                    <a:pt x="29565" y="21577"/>
                  </a:cubicBezTo>
                  <a:cubicBezTo>
                    <a:pt x="29399" y="21519"/>
                    <a:pt x="29235" y="21448"/>
                    <a:pt x="29069" y="21383"/>
                  </a:cubicBezTo>
                  <a:cubicBezTo>
                    <a:pt x="28909" y="21322"/>
                    <a:pt x="28749" y="21254"/>
                    <a:pt x="28592" y="21186"/>
                  </a:cubicBezTo>
                  <a:cubicBezTo>
                    <a:pt x="28412" y="21108"/>
                    <a:pt x="28232" y="21029"/>
                    <a:pt x="28052" y="20947"/>
                  </a:cubicBezTo>
                  <a:cubicBezTo>
                    <a:pt x="27871" y="20866"/>
                    <a:pt x="27691" y="20771"/>
                    <a:pt x="27510" y="20682"/>
                  </a:cubicBezTo>
                  <a:cubicBezTo>
                    <a:pt x="27171" y="20516"/>
                    <a:pt x="26827" y="20352"/>
                    <a:pt x="26487" y="20186"/>
                  </a:cubicBezTo>
                  <a:cubicBezTo>
                    <a:pt x="26146" y="20016"/>
                    <a:pt x="25820" y="19818"/>
                    <a:pt x="25486" y="19635"/>
                  </a:cubicBezTo>
                  <a:cubicBezTo>
                    <a:pt x="25160" y="19454"/>
                    <a:pt x="24827" y="19284"/>
                    <a:pt x="24500" y="19101"/>
                  </a:cubicBezTo>
                  <a:cubicBezTo>
                    <a:pt x="24180" y="18920"/>
                    <a:pt x="23868" y="18733"/>
                    <a:pt x="23544" y="18559"/>
                  </a:cubicBezTo>
                  <a:cubicBezTo>
                    <a:pt x="23218" y="18383"/>
                    <a:pt x="22885" y="18206"/>
                    <a:pt x="22558" y="18026"/>
                  </a:cubicBezTo>
                  <a:cubicBezTo>
                    <a:pt x="22227" y="17845"/>
                    <a:pt x="21901" y="17661"/>
                    <a:pt x="21574" y="17485"/>
                  </a:cubicBezTo>
                  <a:cubicBezTo>
                    <a:pt x="21238" y="17301"/>
                    <a:pt x="20905" y="17118"/>
                    <a:pt x="20574" y="16927"/>
                  </a:cubicBezTo>
                  <a:cubicBezTo>
                    <a:pt x="20238" y="16730"/>
                    <a:pt x="19901" y="16529"/>
                    <a:pt x="19564" y="16332"/>
                  </a:cubicBezTo>
                  <a:cubicBezTo>
                    <a:pt x="19224" y="16131"/>
                    <a:pt x="18888" y="15930"/>
                    <a:pt x="18547" y="15730"/>
                  </a:cubicBezTo>
                  <a:cubicBezTo>
                    <a:pt x="18377" y="15631"/>
                    <a:pt x="18203" y="15532"/>
                    <a:pt x="18034" y="15433"/>
                  </a:cubicBezTo>
                  <a:cubicBezTo>
                    <a:pt x="17864" y="15331"/>
                    <a:pt x="17693" y="15229"/>
                    <a:pt x="17523" y="15131"/>
                  </a:cubicBezTo>
                  <a:cubicBezTo>
                    <a:pt x="17190" y="14934"/>
                    <a:pt x="16860" y="14726"/>
                    <a:pt x="16523" y="14535"/>
                  </a:cubicBezTo>
                  <a:cubicBezTo>
                    <a:pt x="16197" y="14352"/>
                    <a:pt x="15867" y="14175"/>
                    <a:pt x="15544" y="13991"/>
                  </a:cubicBezTo>
                  <a:cubicBezTo>
                    <a:pt x="15377" y="13899"/>
                    <a:pt x="15214" y="13807"/>
                    <a:pt x="15050" y="13709"/>
                  </a:cubicBezTo>
                  <a:cubicBezTo>
                    <a:pt x="14877" y="13603"/>
                    <a:pt x="14703" y="13495"/>
                    <a:pt x="14523" y="13396"/>
                  </a:cubicBezTo>
                  <a:cubicBezTo>
                    <a:pt x="14193" y="13215"/>
                    <a:pt x="13863" y="13032"/>
                    <a:pt x="13540" y="12841"/>
                  </a:cubicBezTo>
                  <a:cubicBezTo>
                    <a:pt x="13387" y="12750"/>
                    <a:pt x="13237" y="12654"/>
                    <a:pt x="13084" y="12566"/>
                  </a:cubicBezTo>
                  <a:cubicBezTo>
                    <a:pt x="12925" y="12481"/>
                    <a:pt x="12768" y="12392"/>
                    <a:pt x="12611" y="12301"/>
                  </a:cubicBezTo>
                  <a:cubicBezTo>
                    <a:pt x="12308" y="12121"/>
                    <a:pt x="12009" y="11926"/>
                    <a:pt x="11703" y="11743"/>
                  </a:cubicBezTo>
                  <a:cubicBezTo>
                    <a:pt x="11390" y="11552"/>
                    <a:pt x="11070" y="11372"/>
                    <a:pt x="10747" y="11199"/>
                  </a:cubicBezTo>
                  <a:cubicBezTo>
                    <a:pt x="10414" y="11018"/>
                    <a:pt x="10070" y="10852"/>
                    <a:pt x="9736" y="10678"/>
                  </a:cubicBezTo>
                  <a:cubicBezTo>
                    <a:pt x="9410" y="10511"/>
                    <a:pt x="9097" y="10324"/>
                    <a:pt x="8777" y="10144"/>
                  </a:cubicBezTo>
                  <a:cubicBezTo>
                    <a:pt x="8458" y="9964"/>
                    <a:pt x="8124" y="9807"/>
                    <a:pt x="7798" y="9637"/>
                  </a:cubicBezTo>
                  <a:cubicBezTo>
                    <a:pt x="7478" y="9470"/>
                    <a:pt x="7169" y="9287"/>
                    <a:pt x="6863" y="9097"/>
                  </a:cubicBezTo>
                  <a:cubicBezTo>
                    <a:pt x="6566" y="8913"/>
                    <a:pt x="6263" y="8745"/>
                    <a:pt x="5965" y="8569"/>
                  </a:cubicBezTo>
                  <a:cubicBezTo>
                    <a:pt x="5525" y="8307"/>
                    <a:pt x="5103" y="8018"/>
                    <a:pt x="4665" y="7753"/>
                  </a:cubicBezTo>
                  <a:cubicBezTo>
                    <a:pt x="4447" y="7616"/>
                    <a:pt x="4219" y="7494"/>
                    <a:pt x="4001" y="7358"/>
                  </a:cubicBezTo>
                  <a:cubicBezTo>
                    <a:pt x="3808" y="7242"/>
                    <a:pt x="3618" y="7120"/>
                    <a:pt x="3430" y="6998"/>
                  </a:cubicBezTo>
                  <a:cubicBezTo>
                    <a:pt x="3222" y="6855"/>
                    <a:pt x="3026" y="6695"/>
                    <a:pt x="2822" y="6549"/>
                  </a:cubicBezTo>
                  <a:cubicBezTo>
                    <a:pt x="2723" y="6480"/>
                    <a:pt x="2630" y="6409"/>
                    <a:pt x="2539" y="6331"/>
                  </a:cubicBezTo>
                  <a:cubicBezTo>
                    <a:pt x="2464" y="6266"/>
                    <a:pt x="2393" y="6191"/>
                    <a:pt x="2324" y="6117"/>
                  </a:cubicBezTo>
                  <a:cubicBezTo>
                    <a:pt x="2209" y="5974"/>
                    <a:pt x="2107" y="5817"/>
                    <a:pt x="2018" y="5657"/>
                  </a:cubicBezTo>
                  <a:cubicBezTo>
                    <a:pt x="1872" y="5354"/>
                    <a:pt x="1763" y="5038"/>
                    <a:pt x="1648" y="4725"/>
                  </a:cubicBezTo>
                  <a:cubicBezTo>
                    <a:pt x="1586" y="4558"/>
                    <a:pt x="1525" y="4388"/>
                    <a:pt x="1470" y="4222"/>
                  </a:cubicBezTo>
                  <a:cubicBezTo>
                    <a:pt x="1409" y="4041"/>
                    <a:pt x="1348" y="3861"/>
                    <a:pt x="1283" y="3684"/>
                  </a:cubicBezTo>
                  <a:cubicBezTo>
                    <a:pt x="1158" y="3341"/>
                    <a:pt x="1042" y="2997"/>
                    <a:pt x="933" y="2647"/>
                  </a:cubicBezTo>
                  <a:cubicBezTo>
                    <a:pt x="821" y="2293"/>
                    <a:pt x="740" y="1929"/>
                    <a:pt x="658" y="1565"/>
                  </a:cubicBezTo>
                  <a:cubicBezTo>
                    <a:pt x="638" y="1459"/>
                    <a:pt x="617" y="1354"/>
                    <a:pt x="597" y="1245"/>
                  </a:cubicBezTo>
                  <a:cubicBezTo>
                    <a:pt x="607" y="1239"/>
                    <a:pt x="617" y="1228"/>
                    <a:pt x="627" y="1222"/>
                  </a:cubicBezTo>
                  <a:cubicBezTo>
                    <a:pt x="644" y="1211"/>
                    <a:pt x="658" y="1201"/>
                    <a:pt x="674" y="1194"/>
                  </a:cubicBezTo>
                  <a:cubicBezTo>
                    <a:pt x="763" y="1150"/>
                    <a:pt x="858" y="1133"/>
                    <a:pt x="950" y="1099"/>
                  </a:cubicBezTo>
                  <a:cubicBezTo>
                    <a:pt x="1042" y="1068"/>
                    <a:pt x="1131" y="1041"/>
                    <a:pt x="1219" y="1017"/>
                  </a:cubicBezTo>
                  <a:cubicBezTo>
                    <a:pt x="1291" y="1007"/>
                    <a:pt x="1359" y="1000"/>
                    <a:pt x="1426" y="990"/>
                  </a:cubicBezTo>
                  <a:cubicBezTo>
                    <a:pt x="1522" y="980"/>
                    <a:pt x="1617" y="963"/>
                    <a:pt x="1709" y="946"/>
                  </a:cubicBezTo>
                  <a:cubicBezTo>
                    <a:pt x="1790" y="932"/>
                    <a:pt x="1872" y="936"/>
                    <a:pt x="1957" y="932"/>
                  </a:cubicBezTo>
                  <a:cubicBezTo>
                    <a:pt x="2046" y="925"/>
                    <a:pt x="2134" y="892"/>
                    <a:pt x="2219" y="867"/>
                  </a:cubicBezTo>
                  <a:cubicBezTo>
                    <a:pt x="2246" y="864"/>
                    <a:pt x="2274" y="857"/>
                    <a:pt x="2301" y="851"/>
                  </a:cubicBezTo>
                  <a:cubicBezTo>
                    <a:pt x="2413" y="834"/>
                    <a:pt x="2528" y="826"/>
                    <a:pt x="2641" y="817"/>
                  </a:cubicBezTo>
                  <a:cubicBezTo>
                    <a:pt x="2699" y="810"/>
                    <a:pt x="2756" y="806"/>
                    <a:pt x="2814" y="799"/>
                  </a:cubicBezTo>
                  <a:cubicBezTo>
                    <a:pt x="2875" y="793"/>
                    <a:pt x="2940" y="776"/>
                    <a:pt x="3001" y="762"/>
                  </a:cubicBezTo>
                  <a:cubicBezTo>
                    <a:pt x="3076" y="752"/>
                    <a:pt x="3151" y="752"/>
                    <a:pt x="3226" y="752"/>
                  </a:cubicBezTo>
                  <a:cubicBezTo>
                    <a:pt x="3296" y="752"/>
                    <a:pt x="3367" y="754"/>
                    <a:pt x="3438" y="754"/>
                  </a:cubicBezTo>
                  <a:cubicBezTo>
                    <a:pt x="3474" y="754"/>
                    <a:pt x="3509" y="753"/>
                    <a:pt x="3546" y="752"/>
                  </a:cubicBezTo>
                  <a:cubicBezTo>
                    <a:pt x="3631" y="752"/>
                    <a:pt x="3720" y="735"/>
                    <a:pt x="3804" y="728"/>
                  </a:cubicBezTo>
                  <a:cubicBezTo>
                    <a:pt x="3869" y="721"/>
                    <a:pt x="3937" y="721"/>
                    <a:pt x="4005" y="721"/>
                  </a:cubicBezTo>
                  <a:cubicBezTo>
                    <a:pt x="4078" y="730"/>
                    <a:pt x="4151" y="736"/>
                    <a:pt x="4224" y="736"/>
                  </a:cubicBezTo>
                  <a:cubicBezTo>
                    <a:pt x="4239" y="736"/>
                    <a:pt x="4255" y="735"/>
                    <a:pt x="4271" y="735"/>
                  </a:cubicBezTo>
                  <a:cubicBezTo>
                    <a:pt x="4335" y="732"/>
                    <a:pt x="4400" y="718"/>
                    <a:pt x="4464" y="715"/>
                  </a:cubicBezTo>
                  <a:cubicBezTo>
                    <a:pt x="4532" y="711"/>
                    <a:pt x="4600" y="704"/>
                    <a:pt x="4672" y="701"/>
                  </a:cubicBezTo>
                  <a:cubicBezTo>
                    <a:pt x="4704" y="699"/>
                    <a:pt x="4737" y="698"/>
                    <a:pt x="4771" y="698"/>
                  </a:cubicBezTo>
                  <a:cubicBezTo>
                    <a:pt x="4804" y="698"/>
                    <a:pt x="4838" y="699"/>
                    <a:pt x="4872" y="701"/>
                  </a:cubicBezTo>
                  <a:cubicBezTo>
                    <a:pt x="4930" y="706"/>
                    <a:pt x="4988" y="709"/>
                    <a:pt x="5047" y="709"/>
                  </a:cubicBezTo>
                  <a:cubicBezTo>
                    <a:pt x="5068" y="709"/>
                    <a:pt x="5089" y="709"/>
                    <a:pt x="5111" y="708"/>
                  </a:cubicBezTo>
                  <a:cubicBezTo>
                    <a:pt x="5178" y="704"/>
                    <a:pt x="5243" y="688"/>
                    <a:pt x="5312" y="680"/>
                  </a:cubicBezTo>
                  <a:cubicBezTo>
                    <a:pt x="5357" y="678"/>
                    <a:pt x="5401" y="676"/>
                    <a:pt x="5446" y="676"/>
                  </a:cubicBezTo>
                  <a:close/>
                  <a:moveTo>
                    <a:pt x="5398" y="1"/>
                  </a:moveTo>
                  <a:cubicBezTo>
                    <a:pt x="5351" y="1"/>
                    <a:pt x="5305" y="3"/>
                    <a:pt x="5257" y="7"/>
                  </a:cubicBezTo>
                  <a:cubicBezTo>
                    <a:pt x="5182" y="14"/>
                    <a:pt x="5111" y="30"/>
                    <a:pt x="5036" y="34"/>
                  </a:cubicBezTo>
                  <a:cubicBezTo>
                    <a:pt x="5019" y="35"/>
                    <a:pt x="5002" y="35"/>
                    <a:pt x="4985" y="35"/>
                  </a:cubicBezTo>
                  <a:cubicBezTo>
                    <a:pt x="4934" y="35"/>
                    <a:pt x="4882" y="33"/>
                    <a:pt x="4831" y="33"/>
                  </a:cubicBezTo>
                  <a:cubicBezTo>
                    <a:pt x="4811" y="33"/>
                    <a:pt x="4791" y="34"/>
                    <a:pt x="4770" y="34"/>
                  </a:cubicBezTo>
                  <a:cubicBezTo>
                    <a:pt x="4689" y="38"/>
                    <a:pt x="4604" y="44"/>
                    <a:pt x="4522" y="51"/>
                  </a:cubicBezTo>
                  <a:cubicBezTo>
                    <a:pt x="4444" y="61"/>
                    <a:pt x="4365" y="68"/>
                    <a:pt x="4287" y="79"/>
                  </a:cubicBezTo>
                  <a:cubicBezTo>
                    <a:pt x="4205" y="92"/>
                    <a:pt x="4124" y="96"/>
                    <a:pt x="4042" y="96"/>
                  </a:cubicBezTo>
                  <a:cubicBezTo>
                    <a:pt x="4029" y="95"/>
                    <a:pt x="4016" y="95"/>
                    <a:pt x="4004" y="95"/>
                  </a:cubicBezTo>
                  <a:cubicBezTo>
                    <a:pt x="3932" y="95"/>
                    <a:pt x="3860" y="104"/>
                    <a:pt x="3791" y="112"/>
                  </a:cubicBezTo>
                  <a:cubicBezTo>
                    <a:pt x="3706" y="126"/>
                    <a:pt x="3624" y="150"/>
                    <a:pt x="3539" y="170"/>
                  </a:cubicBezTo>
                  <a:cubicBezTo>
                    <a:pt x="3481" y="181"/>
                    <a:pt x="3423" y="184"/>
                    <a:pt x="3362" y="187"/>
                  </a:cubicBezTo>
                  <a:cubicBezTo>
                    <a:pt x="3294" y="194"/>
                    <a:pt x="3226" y="201"/>
                    <a:pt x="3158" y="204"/>
                  </a:cubicBezTo>
                  <a:cubicBezTo>
                    <a:pt x="3100" y="208"/>
                    <a:pt x="3039" y="211"/>
                    <a:pt x="2981" y="218"/>
                  </a:cubicBezTo>
                  <a:cubicBezTo>
                    <a:pt x="2920" y="228"/>
                    <a:pt x="2858" y="245"/>
                    <a:pt x="2797" y="262"/>
                  </a:cubicBezTo>
                  <a:cubicBezTo>
                    <a:pt x="2740" y="269"/>
                    <a:pt x="2679" y="269"/>
                    <a:pt x="2617" y="275"/>
                  </a:cubicBezTo>
                  <a:cubicBezTo>
                    <a:pt x="2532" y="286"/>
                    <a:pt x="2447" y="289"/>
                    <a:pt x="2362" y="296"/>
                  </a:cubicBezTo>
                  <a:cubicBezTo>
                    <a:pt x="2321" y="303"/>
                    <a:pt x="2280" y="303"/>
                    <a:pt x="2236" y="310"/>
                  </a:cubicBezTo>
                  <a:cubicBezTo>
                    <a:pt x="2202" y="316"/>
                    <a:pt x="2164" y="327"/>
                    <a:pt x="2131" y="333"/>
                  </a:cubicBezTo>
                  <a:cubicBezTo>
                    <a:pt x="2059" y="347"/>
                    <a:pt x="1991" y="368"/>
                    <a:pt x="1923" y="385"/>
                  </a:cubicBezTo>
                  <a:cubicBezTo>
                    <a:pt x="1855" y="394"/>
                    <a:pt x="1784" y="398"/>
                    <a:pt x="1715" y="405"/>
                  </a:cubicBezTo>
                  <a:cubicBezTo>
                    <a:pt x="1668" y="412"/>
                    <a:pt x="1617" y="426"/>
                    <a:pt x="1569" y="432"/>
                  </a:cubicBezTo>
                  <a:cubicBezTo>
                    <a:pt x="1508" y="446"/>
                    <a:pt x="1447" y="459"/>
                    <a:pt x="1385" y="473"/>
                  </a:cubicBezTo>
                  <a:cubicBezTo>
                    <a:pt x="1328" y="486"/>
                    <a:pt x="1274" y="495"/>
                    <a:pt x="1217" y="508"/>
                  </a:cubicBezTo>
                  <a:lnTo>
                    <a:pt x="1217" y="508"/>
                  </a:lnTo>
                  <a:cubicBezTo>
                    <a:pt x="1219" y="507"/>
                    <a:pt x="1220" y="507"/>
                    <a:pt x="1221" y="507"/>
                  </a:cubicBezTo>
                  <a:lnTo>
                    <a:pt x="1221" y="507"/>
                  </a:lnTo>
                  <a:cubicBezTo>
                    <a:pt x="1083" y="537"/>
                    <a:pt x="939" y="570"/>
                    <a:pt x="811" y="622"/>
                  </a:cubicBezTo>
                  <a:cubicBezTo>
                    <a:pt x="753" y="643"/>
                    <a:pt x="699" y="660"/>
                    <a:pt x="641" y="680"/>
                  </a:cubicBezTo>
                  <a:cubicBezTo>
                    <a:pt x="576" y="701"/>
                    <a:pt x="518" y="728"/>
                    <a:pt x="457" y="759"/>
                  </a:cubicBezTo>
                  <a:cubicBezTo>
                    <a:pt x="420" y="776"/>
                    <a:pt x="385" y="793"/>
                    <a:pt x="352" y="813"/>
                  </a:cubicBezTo>
                  <a:cubicBezTo>
                    <a:pt x="332" y="823"/>
                    <a:pt x="314" y="837"/>
                    <a:pt x="297" y="851"/>
                  </a:cubicBezTo>
                  <a:cubicBezTo>
                    <a:pt x="280" y="861"/>
                    <a:pt x="266" y="871"/>
                    <a:pt x="256" y="884"/>
                  </a:cubicBezTo>
                  <a:cubicBezTo>
                    <a:pt x="189" y="892"/>
                    <a:pt x="123" y="928"/>
                    <a:pt x="76" y="980"/>
                  </a:cubicBezTo>
                  <a:cubicBezTo>
                    <a:pt x="46" y="1017"/>
                    <a:pt x="18" y="1068"/>
                    <a:pt x="8" y="1119"/>
                  </a:cubicBezTo>
                  <a:cubicBezTo>
                    <a:pt x="5" y="1143"/>
                    <a:pt x="1" y="1167"/>
                    <a:pt x="8" y="1190"/>
                  </a:cubicBezTo>
                  <a:cubicBezTo>
                    <a:pt x="158" y="1986"/>
                    <a:pt x="345" y="2776"/>
                    <a:pt x="583" y="3552"/>
                  </a:cubicBezTo>
                  <a:cubicBezTo>
                    <a:pt x="638" y="3735"/>
                    <a:pt x="695" y="3916"/>
                    <a:pt x="753" y="4096"/>
                  </a:cubicBezTo>
                  <a:cubicBezTo>
                    <a:pt x="801" y="4266"/>
                    <a:pt x="838" y="4436"/>
                    <a:pt x="886" y="4602"/>
                  </a:cubicBezTo>
                  <a:cubicBezTo>
                    <a:pt x="933" y="4790"/>
                    <a:pt x="994" y="4977"/>
                    <a:pt x="1049" y="5161"/>
                  </a:cubicBezTo>
                  <a:cubicBezTo>
                    <a:pt x="1100" y="5334"/>
                    <a:pt x="1158" y="5508"/>
                    <a:pt x="1219" y="5677"/>
                  </a:cubicBezTo>
                  <a:cubicBezTo>
                    <a:pt x="1287" y="5868"/>
                    <a:pt x="1365" y="6051"/>
                    <a:pt x="1464" y="6229"/>
                  </a:cubicBezTo>
                  <a:cubicBezTo>
                    <a:pt x="1549" y="6385"/>
                    <a:pt x="1641" y="6538"/>
                    <a:pt x="1740" y="6684"/>
                  </a:cubicBezTo>
                  <a:cubicBezTo>
                    <a:pt x="1845" y="6838"/>
                    <a:pt x="1974" y="6970"/>
                    <a:pt x="2107" y="7100"/>
                  </a:cubicBezTo>
                  <a:cubicBezTo>
                    <a:pt x="2161" y="7150"/>
                    <a:pt x="2216" y="7198"/>
                    <a:pt x="2270" y="7246"/>
                  </a:cubicBezTo>
                  <a:cubicBezTo>
                    <a:pt x="2332" y="7296"/>
                    <a:pt x="2389" y="7354"/>
                    <a:pt x="2450" y="7409"/>
                  </a:cubicBezTo>
                  <a:cubicBezTo>
                    <a:pt x="2573" y="7521"/>
                    <a:pt x="2699" y="7634"/>
                    <a:pt x="2831" y="7736"/>
                  </a:cubicBezTo>
                  <a:cubicBezTo>
                    <a:pt x="2968" y="7841"/>
                    <a:pt x="3107" y="7933"/>
                    <a:pt x="3246" y="8031"/>
                  </a:cubicBezTo>
                  <a:cubicBezTo>
                    <a:pt x="3573" y="8260"/>
                    <a:pt x="3916" y="8453"/>
                    <a:pt x="4257" y="8661"/>
                  </a:cubicBezTo>
                  <a:cubicBezTo>
                    <a:pt x="4556" y="8841"/>
                    <a:pt x="4852" y="9031"/>
                    <a:pt x="5152" y="9219"/>
                  </a:cubicBezTo>
                  <a:cubicBezTo>
                    <a:pt x="5444" y="9403"/>
                    <a:pt x="5740" y="9576"/>
                    <a:pt x="6042" y="9746"/>
                  </a:cubicBezTo>
                  <a:cubicBezTo>
                    <a:pt x="6362" y="9929"/>
                    <a:pt x="6675" y="10130"/>
                    <a:pt x="6998" y="10311"/>
                  </a:cubicBezTo>
                  <a:cubicBezTo>
                    <a:pt x="7312" y="10484"/>
                    <a:pt x="7628" y="10640"/>
                    <a:pt x="7948" y="10800"/>
                  </a:cubicBezTo>
                  <a:cubicBezTo>
                    <a:pt x="8274" y="10964"/>
                    <a:pt x="8587" y="11158"/>
                    <a:pt x="8900" y="11345"/>
                  </a:cubicBezTo>
                  <a:cubicBezTo>
                    <a:pt x="9220" y="11532"/>
                    <a:pt x="9553" y="11698"/>
                    <a:pt x="9879" y="11868"/>
                  </a:cubicBezTo>
                  <a:cubicBezTo>
                    <a:pt x="10206" y="12042"/>
                    <a:pt x="10529" y="12219"/>
                    <a:pt x="10846" y="12403"/>
                  </a:cubicBezTo>
                  <a:cubicBezTo>
                    <a:pt x="11159" y="12583"/>
                    <a:pt x="11462" y="12783"/>
                    <a:pt x="11764" y="12981"/>
                  </a:cubicBezTo>
                  <a:cubicBezTo>
                    <a:pt x="11904" y="13072"/>
                    <a:pt x="12047" y="13165"/>
                    <a:pt x="12190" y="13253"/>
                  </a:cubicBezTo>
                  <a:cubicBezTo>
                    <a:pt x="12339" y="13348"/>
                    <a:pt x="12496" y="13430"/>
                    <a:pt x="12645" y="13521"/>
                  </a:cubicBezTo>
                  <a:cubicBezTo>
                    <a:pt x="12961" y="13716"/>
                    <a:pt x="13267" y="13923"/>
                    <a:pt x="13591" y="14107"/>
                  </a:cubicBezTo>
                  <a:cubicBezTo>
                    <a:pt x="13757" y="14202"/>
                    <a:pt x="13925" y="14297"/>
                    <a:pt x="14091" y="14393"/>
                  </a:cubicBezTo>
                  <a:cubicBezTo>
                    <a:pt x="14267" y="14491"/>
                    <a:pt x="14438" y="14600"/>
                    <a:pt x="14608" y="14702"/>
                  </a:cubicBezTo>
                  <a:cubicBezTo>
                    <a:pt x="14925" y="14889"/>
                    <a:pt x="15251" y="15060"/>
                    <a:pt x="15574" y="15229"/>
                  </a:cubicBezTo>
                  <a:cubicBezTo>
                    <a:pt x="15748" y="15322"/>
                    <a:pt x="15925" y="15410"/>
                    <a:pt x="16095" y="15505"/>
                  </a:cubicBezTo>
                  <a:cubicBezTo>
                    <a:pt x="16268" y="15597"/>
                    <a:pt x="16435" y="15696"/>
                    <a:pt x="16605" y="15794"/>
                  </a:cubicBezTo>
                  <a:cubicBezTo>
                    <a:pt x="16949" y="15991"/>
                    <a:pt x="17296" y="16185"/>
                    <a:pt x="17639" y="16383"/>
                  </a:cubicBezTo>
                  <a:cubicBezTo>
                    <a:pt x="17982" y="16583"/>
                    <a:pt x="18329" y="16774"/>
                    <a:pt x="18673" y="16978"/>
                  </a:cubicBezTo>
                  <a:cubicBezTo>
                    <a:pt x="18999" y="17172"/>
                    <a:pt x="19329" y="17366"/>
                    <a:pt x="19660" y="17553"/>
                  </a:cubicBezTo>
                  <a:cubicBezTo>
                    <a:pt x="19999" y="17746"/>
                    <a:pt x="20333" y="17941"/>
                    <a:pt x="20676" y="18128"/>
                  </a:cubicBezTo>
                  <a:cubicBezTo>
                    <a:pt x="21010" y="18305"/>
                    <a:pt x="21340" y="18492"/>
                    <a:pt x="21670" y="18675"/>
                  </a:cubicBezTo>
                  <a:cubicBezTo>
                    <a:pt x="21996" y="18856"/>
                    <a:pt x="22323" y="19032"/>
                    <a:pt x="22649" y="19209"/>
                  </a:cubicBezTo>
                  <a:cubicBezTo>
                    <a:pt x="22979" y="19387"/>
                    <a:pt x="23313" y="19563"/>
                    <a:pt x="23636" y="19751"/>
                  </a:cubicBezTo>
                  <a:cubicBezTo>
                    <a:pt x="23952" y="19930"/>
                    <a:pt x="24268" y="20111"/>
                    <a:pt x="24592" y="20281"/>
                  </a:cubicBezTo>
                  <a:cubicBezTo>
                    <a:pt x="24752" y="20363"/>
                    <a:pt x="24912" y="20448"/>
                    <a:pt x="25072" y="20533"/>
                  </a:cubicBezTo>
                  <a:cubicBezTo>
                    <a:pt x="25245" y="20624"/>
                    <a:pt x="25415" y="20723"/>
                    <a:pt x="25585" y="20818"/>
                  </a:cubicBezTo>
                  <a:cubicBezTo>
                    <a:pt x="25762" y="20910"/>
                    <a:pt x="25935" y="21005"/>
                    <a:pt x="26113" y="21094"/>
                  </a:cubicBezTo>
                  <a:cubicBezTo>
                    <a:pt x="26276" y="21172"/>
                    <a:pt x="26442" y="21250"/>
                    <a:pt x="26606" y="21325"/>
                  </a:cubicBezTo>
                  <a:cubicBezTo>
                    <a:pt x="26786" y="21410"/>
                    <a:pt x="26963" y="21499"/>
                    <a:pt x="27140" y="21583"/>
                  </a:cubicBezTo>
                  <a:cubicBezTo>
                    <a:pt x="27317" y="21669"/>
                    <a:pt x="27490" y="21761"/>
                    <a:pt x="27667" y="21842"/>
                  </a:cubicBezTo>
                  <a:cubicBezTo>
                    <a:pt x="28038" y="22012"/>
                    <a:pt x="28408" y="22169"/>
                    <a:pt x="28786" y="22322"/>
                  </a:cubicBezTo>
                  <a:cubicBezTo>
                    <a:pt x="28878" y="22359"/>
                    <a:pt x="28970" y="22400"/>
                    <a:pt x="29065" y="22434"/>
                  </a:cubicBezTo>
                  <a:cubicBezTo>
                    <a:pt x="29157" y="22468"/>
                    <a:pt x="29253" y="22499"/>
                    <a:pt x="29344" y="22533"/>
                  </a:cubicBezTo>
                  <a:cubicBezTo>
                    <a:pt x="29477" y="22580"/>
                    <a:pt x="29613" y="22628"/>
                    <a:pt x="29749" y="22673"/>
                  </a:cubicBezTo>
                  <a:cubicBezTo>
                    <a:pt x="29854" y="22706"/>
                    <a:pt x="29960" y="22734"/>
                    <a:pt x="30062" y="22764"/>
                  </a:cubicBezTo>
                  <a:lnTo>
                    <a:pt x="30058" y="22764"/>
                  </a:lnTo>
                  <a:cubicBezTo>
                    <a:pt x="30137" y="22788"/>
                    <a:pt x="30215" y="22815"/>
                    <a:pt x="30293" y="22839"/>
                  </a:cubicBezTo>
                  <a:cubicBezTo>
                    <a:pt x="30385" y="22866"/>
                    <a:pt x="30484" y="22890"/>
                    <a:pt x="30579" y="22914"/>
                  </a:cubicBezTo>
                  <a:cubicBezTo>
                    <a:pt x="30759" y="22962"/>
                    <a:pt x="30942" y="23006"/>
                    <a:pt x="31126" y="23043"/>
                  </a:cubicBezTo>
                  <a:cubicBezTo>
                    <a:pt x="31303" y="23081"/>
                    <a:pt x="31477" y="23114"/>
                    <a:pt x="31657" y="23135"/>
                  </a:cubicBezTo>
                  <a:cubicBezTo>
                    <a:pt x="31842" y="23154"/>
                    <a:pt x="32027" y="23176"/>
                    <a:pt x="32212" y="23176"/>
                  </a:cubicBezTo>
                  <a:cubicBezTo>
                    <a:pt x="32255" y="23176"/>
                    <a:pt x="32298" y="23175"/>
                    <a:pt x="32341" y="23172"/>
                  </a:cubicBezTo>
                  <a:cubicBezTo>
                    <a:pt x="32423" y="23169"/>
                    <a:pt x="32508" y="23155"/>
                    <a:pt x="32589" y="23142"/>
                  </a:cubicBezTo>
                  <a:cubicBezTo>
                    <a:pt x="32705" y="23122"/>
                    <a:pt x="32817" y="23091"/>
                    <a:pt x="32930" y="23053"/>
                  </a:cubicBezTo>
                  <a:cubicBezTo>
                    <a:pt x="33072" y="23009"/>
                    <a:pt x="33208" y="22951"/>
                    <a:pt x="33348" y="22897"/>
                  </a:cubicBezTo>
                  <a:cubicBezTo>
                    <a:pt x="33531" y="22825"/>
                    <a:pt x="33712" y="22740"/>
                    <a:pt x="33878" y="22635"/>
                  </a:cubicBezTo>
                  <a:cubicBezTo>
                    <a:pt x="34015" y="22550"/>
                    <a:pt x="34144" y="22451"/>
                    <a:pt x="34266" y="22349"/>
                  </a:cubicBezTo>
                  <a:cubicBezTo>
                    <a:pt x="34385" y="22244"/>
                    <a:pt x="34498" y="22131"/>
                    <a:pt x="34589" y="21999"/>
                  </a:cubicBezTo>
                  <a:cubicBezTo>
                    <a:pt x="34641" y="21924"/>
                    <a:pt x="34695" y="21853"/>
                    <a:pt x="34739" y="21775"/>
                  </a:cubicBezTo>
                  <a:cubicBezTo>
                    <a:pt x="34776" y="21717"/>
                    <a:pt x="34807" y="21655"/>
                    <a:pt x="34838" y="21594"/>
                  </a:cubicBezTo>
                  <a:cubicBezTo>
                    <a:pt x="34886" y="21502"/>
                    <a:pt x="34927" y="21404"/>
                    <a:pt x="34967" y="21308"/>
                  </a:cubicBezTo>
                  <a:cubicBezTo>
                    <a:pt x="35015" y="21203"/>
                    <a:pt x="35056" y="21094"/>
                    <a:pt x="35082" y="20985"/>
                  </a:cubicBezTo>
                  <a:cubicBezTo>
                    <a:pt x="35103" y="20897"/>
                    <a:pt x="35106" y="20798"/>
                    <a:pt x="35106" y="20710"/>
                  </a:cubicBezTo>
                  <a:cubicBezTo>
                    <a:pt x="35106" y="20577"/>
                    <a:pt x="35065" y="20445"/>
                    <a:pt x="35035" y="20318"/>
                  </a:cubicBezTo>
                  <a:cubicBezTo>
                    <a:pt x="35008" y="20196"/>
                    <a:pt x="34963" y="20080"/>
                    <a:pt x="34919" y="19965"/>
                  </a:cubicBezTo>
                  <a:cubicBezTo>
                    <a:pt x="34875" y="19845"/>
                    <a:pt x="34817" y="19730"/>
                    <a:pt x="34753" y="19621"/>
                  </a:cubicBezTo>
                  <a:cubicBezTo>
                    <a:pt x="34691" y="19519"/>
                    <a:pt x="34616" y="19431"/>
                    <a:pt x="34542" y="19346"/>
                  </a:cubicBezTo>
                  <a:cubicBezTo>
                    <a:pt x="34283" y="19046"/>
                    <a:pt x="34028" y="18746"/>
                    <a:pt x="33735" y="18488"/>
                  </a:cubicBezTo>
                  <a:cubicBezTo>
                    <a:pt x="33606" y="18373"/>
                    <a:pt x="33470" y="18267"/>
                    <a:pt x="33338" y="18162"/>
                  </a:cubicBezTo>
                  <a:cubicBezTo>
                    <a:pt x="33205" y="18049"/>
                    <a:pt x="33065" y="17941"/>
                    <a:pt x="32926" y="17835"/>
                  </a:cubicBezTo>
                  <a:cubicBezTo>
                    <a:pt x="32630" y="17614"/>
                    <a:pt x="32330" y="17399"/>
                    <a:pt x="32032" y="17179"/>
                  </a:cubicBezTo>
                  <a:cubicBezTo>
                    <a:pt x="31752" y="16971"/>
                    <a:pt x="31480" y="16754"/>
                    <a:pt x="31205" y="16546"/>
                  </a:cubicBezTo>
                  <a:cubicBezTo>
                    <a:pt x="31052" y="16430"/>
                    <a:pt x="30902" y="16318"/>
                    <a:pt x="30756" y="16199"/>
                  </a:cubicBezTo>
                  <a:cubicBezTo>
                    <a:pt x="30606" y="16077"/>
                    <a:pt x="30460" y="15958"/>
                    <a:pt x="30310" y="15835"/>
                  </a:cubicBezTo>
                  <a:cubicBezTo>
                    <a:pt x="30164" y="15716"/>
                    <a:pt x="30021" y="15590"/>
                    <a:pt x="29878" y="15468"/>
                  </a:cubicBezTo>
                  <a:cubicBezTo>
                    <a:pt x="29735" y="15345"/>
                    <a:pt x="29589" y="15226"/>
                    <a:pt x="29449" y="15097"/>
                  </a:cubicBezTo>
                  <a:cubicBezTo>
                    <a:pt x="29310" y="14971"/>
                    <a:pt x="29174" y="14842"/>
                    <a:pt x="29031" y="14719"/>
                  </a:cubicBezTo>
                  <a:cubicBezTo>
                    <a:pt x="28881" y="14587"/>
                    <a:pt x="28725" y="14457"/>
                    <a:pt x="28565" y="14335"/>
                  </a:cubicBezTo>
                  <a:cubicBezTo>
                    <a:pt x="28266" y="14097"/>
                    <a:pt x="27946" y="13893"/>
                    <a:pt x="27633" y="13672"/>
                  </a:cubicBezTo>
                  <a:cubicBezTo>
                    <a:pt x="27416" y="13518"/>
                    <a:pt x="27194" y="13362"/>
                    <a:pt x="26980" y="13202"/>
                  </a:cubicBezTo>
                  <a:cubicBezTo>
                    <a:pt x="26766" y="13045"/>
                    <a:pt x="26558" y="12882"/>
                    <a:pt x="26347" y="12719"/>
                  </a:cubicBezTo>
                  <a:cubicBezTo>
                    <a:pt x="26143" y="12562"/>
                    <a:pt x="25932" y="12410"/>
                    <a:pt x="25722" y="12263"/>
                  </a:cubicBezTo>
                  <a:cubicBezTo>
                    <a:pt x="25497" y="12107"/>
                    <a:pt x="25265" y="11964"/>
                    <a:pt x="25037" y="11814"/>
                  </a:cubicBezTo>
                  <a:cubicBezTo>
                    <a:pt x="24824" y="11671"/>
                    <a:pt x="24612" y="11521"/>
                    <a:pt x="24405" y="11369"/>
                  </a:cubicBezTo>
                  <a:cubicBezTo>
                    <a:pt x="24170" y="11191"/>
                    <a:pt x="23939" y="11011"/>
                    <a:pt x="23704" y="10831"/>
                  </a:cubicBezTo>
                  <a:cubicBezTo>
                    <a:pt x="23588" y="10742"/>
                    <a:pt x="23472" y="10654"/>
                    <a:pt x="23350" y="10569"/>
                  </a:cubicBezTo>
                  <a:cubicBezTo>
                    <a:pt x="23211" y="10471"/>
                    <a:pt x="23064" y="10378"/>
                    <a:pt x="22921" y="10290"/>
                  </a:cubicBezTo>
                  <a:cubicBezTo>
                    <a:pt x="22684" y="10144"/>
                    <a:pt x="22445" y="10001"/>
                    <a:pt x="22211" y="9852"/>
                  </a:cubicBezTo>
                  <a:cubicBezTo>
                    <a:pt x="21834" y="9594"/>
                    <a:pt x="21458" y="9339"/>
                    <a:pt x="21078" y="9088"/>
                  </a:cubicBezTo>
                  <a:lnTo>
                    <a:pt x="21078" y="9088"/>
                  </a:lnTo>
                  <a:cubicBezTo>
                    <a:pt x="21083" y="9091"/>
                    <a:pt x="21087" y="9094"/>
                    <a:pt x="21092" y="9097"/>
                  </a:cubicBezTo>
                  <a:cubicBezTo>
                    <a:pt x="20622" y="8783"/>
                    <a:pt x="20142" y="8480"/>
                    <a:pt x="19670" y="8171"/>
                  </a:cubicBezTo>
                  <a:cubicBezTo>
                    <a:pt x="19360" y="7963"/>
                    <a:pt x="19054" y="7745"/>
                    <a:pt x="18745" y="7535"/>
                  </a:cubicBezTo>
                  <a:cubicBezTo>
                    <a:pt x="18591" y="7433"/>
                    <a:pt x="18445" y="7327"/>
                    <a:pt x="18292" y="7222"/>
                  </a:cubicBezTo>
                  <a:cubicBezTo>
                    <a:pt x="18136" y="7113"/>
                    <a:pt x="17976" y="7004"/>
                    <a:pt x="17816" y="6892"/>
                  </a:cubicBezTo>
                  <a:cubicBezTo>
                    <a:pt x="17173" y="6450"/>
                    <a:pt x="16506" y="6042"/>
                    <a:pt x="15846" y="5623"/>
                  </a:cubicBezTo>
                  <a:cubicBezTo>
                    <a:pt x="15537" y="5429"/>
                    <a:pt x="15227" y="5232"/>
                    <a:pt x="14914" y="5038"/>
                  </a:cubicBezTo>
                  <a:cubicBezTo>
                    <a:pt x="14598" y="4841"/>
                    <a:pt x="14281" y="4637"/>
                    <a:pt x="13969" y="4432"/>
                  </a:cubicBezTo>
                  <a:cubicBezTo>
                    <a:pt x="13669" y="4239"/>
                    <a:pt x="13353" y="4076"/>
                    <a:pt x="13047" y="3892"/>
                  </a:cubicBezTo>
                  <a:cubicBezTo>
                    <a:pt x="12727" y="3698"/>
                    <a:pt x="12410" y="3497"/>
                    <a:pt x="12094" y="3300"/>
                  </a:cubicBezTo>
                  <a:cubicBezTo>
                    <a:pt x="11934" y="3201"/>
                    <a:pt x="11774" y="3106"/>
                    <a:pt x="11614" y="3014"/>
                  </a:cubicBezTo>
                  <a:cubicBezTo>
                    <a:pt x="11451" y="2919"/>
                    <a:pt x="11292" y="2823"/>
                    <a:pt x="11135" y="2725"/>
                  </a:cubicBezTo>
                  <a:cubicBezTo>
                    <a:pt x="10978" y="2633"/>
                    <a:pt x="10826" y="2538"/>
                    <a:pt x="10669" y="2446"/>
                  </a:cubicBezTo>
                  <a:cubicBezTo>
                    <a:pt x="10516" y="2354"/>
                    <a:pt x="10356" y="2269"/>
                    <a:pt x="10196" y="2191"/>
                  </a:cubicBezTo>
                  <a:cubicBezTo>
                    <a:pt x="10030" y="2109"/>
                    <a:pt x="9859" y="2027"/>
                    <a:pt x="9696" y="1939"/>
                  </a:cubicBezTo>
                  <a:cubicBezTo>
                    <a:pt x="9540" y="1854"/>
                    <a:pt x="9380" y="1773"/>
                    <a:pt x="9223" y="1688"/>
                  </a:cubicBezTo>
                  <a:cubicBezTo>
                    <a:pt x="9063" y="1606"/>
                    <a:pt x="8896" y="1528"/>
                    <a:pt x="8736" y="1449"/>
                  </a:cubicBezTo>
                  <a:cubicBezTo>
                    <a:pt x="8567" y="1368"/>
                    <a:pt x="8397" y="1283"/>
                    <a:pt x="8230" y="1198"/>
                  </a:cubicBezTo>
                  <a:cubicBezTo>
                    <a:pt x="8087" y="1126"/>
                    <a:pt x="7944" y="1058"/>
                    <a:pt x="7802" y="983"/>
                  </a:cubicBezTo>
                  <a:cubicBezTo>
                    <a:pt x="7726" y="942"/>
                    <a:pt x="7651" y="898"/>
                    <a:pt x="7577" y="857"/>
                  </a:cubicBezTo>
                  <a:cubicBezTo>
                    <a:pt x="7491" y="810"/>
                    <a:pt x="7414" y="755"/>
                    <a:pt x="7328" y="711"/>
                  </a:cubicBezTo>
                  <a:cubicBezTo>
                    <a:pt x="7243" y="667"/>
                    <a:pt x="7155" y="619"/>
                    <a:pt x="7067" y="578"/>
                  </a:cubicBezTo>
                  <a:cubicBezTo>
                    <a:pt x="6981" y="541"/>
                    <a:pt x="6896" y="493"/>
                    <a:pt x="6808" y="456"/>
                  </a:cubicBezTo>
                  <a:cubicBezTo>
                    <a:pt x="6713" y="418"/>
                    <a:pt x="6624" y="374"/>
                    <a:pt x="6532" y="333"/>
                  </a:cubicBezTo>
                  <a:cubicBezTo>
                    <a:pt x="6462" y="305"/>
                    <a:pt x="6389" y="279"/>
                    <a:pt x="6315" y="254"/>
                  </a:cubicBezTo>
                  <a:lnTo>
                    <a:pt x="6315" y="254"/>
                  </a:lnTo>
                  <a:cubicBezTo>
                    <a:pt x="6325" y="257"/>
                    <a:pt x="6335" y="259"/>
                    <a:pt x="6345" y="262"/>
                  </a:cubicBezTo>
                  <a:cubicBezTo>
                    <a:pt x="6331" y="258"/>
                    <a:pt x="6317" y="254"/>
                    <a:pt x="6302" y="249"/>
                  </a:cubicBezTo>
                  <a:lnTo>
                    <a:pt x="6302" y="249"/>
                  </a:lnTo>
                  <a:cubicBezTo>
                    <a:pt x="6292" y="246"/>
                    <a:pt x="6281" y="242"/>
                    <a:pt x="6271" y="239"/>
                  </a:cubicBezTo>
                  <a:lnTo>
                    <a:pt x="6271" y="239"/>
                  </a:lnTo>
                  <a:cubicBezTo>
                    <a:pt x="6276" y="241"/>
                    <a:pt x="6282" y="243"/>
                    <a:pt x="6287" y="245"/>
                  </a:cubicBezTo>
                  <a:lnTo>
                    <a:pt x="6287" y="245"/>
                  </a:lnTo>
                  <a:cubicBezTo>
                    <a:pt x="6279" y="243"/>
                    <a:pt x="6271" y="240"/>
                    <a:pt x="6263" y="239"/>
                  </a:cubicBezTo>
                  <a:cubicBezTo>
                    <a:pt x="6206" y="214"/>
                    <a:pt x="6155" y="181"/>
                    <a:pt x="6100" y="157"/>
                  </a:cubicBezTo>
                  <a:cubicBezTo>
                    <a:pt x="6063" y="136"/>
                    <a:pt x="6026" y="119"/>
                    <a:pt x="5992" y="99"/>
                  </a:cubicBezTo>
                  <a:cubicBezTo>
                    <a:pt x="5927" y="68"/>
                    <a:pt x="5855" y="51"/>
                    <a:pt x="5788" y="30"/>
                  </a:cubicBezTo>
                  <a:cubicBezTo>
                    <a:pt x="5685" y="0"/>
                    <a:pt x="5573" y="7"/>
                    <a:pt x="5464" y="3"/>
                  </a:cubicBezTo>
                  <a:lnTo>
                    <a:pt x="5499" y="3"/>
                  </a:lnTo>
                  <a:cubicBezTo>
                    <a:pt x="5465" y="2"/>
                    <a:pt x="5431" y="1"/>
                    <a:pt x="5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809;p56">
              <a:extLst>
                <a:ext uri="{FF2B5EF4-FFF2-40B4-BE49-F238E27FC236}">
                  <a16:creationId xmlns:a16="http://schemas.microsoft.com/office/drawing/2014/main" id="{E5A41426-459E-4C09-89E0-3BAFED9E3510}"/>
                </a:ext>
              </a:extLst>
            </p:cNvPr>
            <p:cNvSpPr/>
            <p:nvPr/>
          </p:nvSpPr>
          <p:spPr>
            <a:xfrm>
              <a:off x="2510950" y="4286800"/>
              <a:ext cx="37700" cy="80500"/>
            </a:xfrm>
            <a:custGeom>
              <a:avLst/>
              <a:gdLst/>
              <a:ahLst/>
              <a:cxnLst/>
              <a:rect l="l" t="t" r="r" b="b"/>
              <a:pathLst>
                <a:path w="1508" h="3220" extrusionOk="0">
                  <a:moveTo>
                    <a:pt x="1247" y="0"/>
                  </a:moveTo>
                  <a:cubicBezTo>
                    <a:pt x="1229" y="0"/>
                    <a:pt x="1212" y="3"/>
                    <a:pt x="1194" y="9"/>
                  </a:cubicBezTo>
                  <a:cubicBezTo>
                    <a:pt x="1143" y="26"/>
                    <a:pt x="1096" y="76"/>
                    <a:pt x="1089" y="131"/>
                  </a:cubicBezTo>
                  <a:cubicBezTo>
                    <a:pt x="1085" y="152"/>
                    <a:pt x="1082" y="169"/>
                    <a:pt x="1079" y="186"/>
                  </a:cubicBezTo>
                  <a:cubicBezTo>
                    <a:pt x="1072" y="213"/>
                    <a:pt x="1076" y="233"/>
                    <a:pt x="1076" y="257"/>
                  </a:cubicBezTo>
                  <a:cubicBezTo>
                    <a:pt x="1079" y="281"/>
                    <a:pt x="1082" y="305"/>
                    <a:pt x="1085" y="325"/>
                  </a:cubicBezTo>
                  <a:cubicBezTo>
                    <a:pt x="1089" y="366"/>
                    <a:pt x="1092" y="403"/>
                    <a:pt x="1092" y="444"/>
                  </a:cubicBezTo>
                  <a:cubicBezTo>
                    <a:pt x="1085" y="472"/>
                    <a:pt x="1079" y="499"/>
                    <a:pt x="1072" y="530"/>
                  </a:cubicBezTo>
                  <a:cubicBezTo>
                    <a:pt x="1065" y="560"/>
                    <a:pt x="1059" y="591"/>
                    <a:pt x="1051" y="621"/>
                  </a:cubicBezTo>
                  <a:cubicBezTo>
                    <a:pt x="1038" y="679"/>
                    <a:pt x="1021" y="740"/>
                    <a:pt x="1007" y="798"/>
                  </a:cubicBezTo>
                  <a:cubicBezTo>
                    <a:pt x="980" y="910"/>
                    <a:pt x="949" y="1023"/>
                    <a:pt x="912" y="1131"/>
                  </a:cubicBezTo>
                  <a:cubicBezTo>
                    <a:pt x="888" y="1199"/>
                    <a:pt x="861" y="1268"/>
                    <a:pt x="827" y="1335"/>
                  </a:cubicBezTo>
                  <a:cubicBezTo>
                    <a:pt x="814" y="1362"/>
                    <a:pt x="793" y="1390"/>
                    <a:pt x="779" y="1420"/>
                  </a:cubicBezTo>
                  <a:cubicBezTo>
                    <a:pt x="759" y="1455"/>
                    <a:pt x="742" y="1492"/>
                    <a:pt x="729" y="1530"/>
                  </a:cubicBezTo>
                  <a:cubicBezTo>
                    <a:pt x="698" y="1597"/>
                    <a:pt x="671" y="1668"/>
                    <a:pt x="643" y="1737"/>
                  </a:cubicBezTo>
                  <a:cubicBezTo>
                    <a:pt x="613" y="1819"/>
                    <a:pt x="575" y="1893"/>
                    <a:pt x="538" y="1968"/>
                  </a:cubicBezTo>
                  <a:cubicBezTo>
                    <a:pt x="507" y="2036"/>
                    <a:pt x="467" y="2101"/>
                    <a:pt x="429" y="2166"/>
                  </a:cubicBezTo>
                  <a:cubicBezTo>
                    <a:pt x="388" y="2240"/>
                    <a:pt x="347" y="2318"/>
                    <a:pt x="310" y="2393"/>
                  </a:cubicBezTo>
                  <a:cubicBezTo>
                    <a:pt x="222" y="2560"/>
                    <a:pt x="129" y="2727"/>
                    <a:pt x="38" y="2893"/>
                  </a:cubicBezTo>
                  <a:cubicBezTo>
                    <a:pt x="27" y="2910"/>
                    <a:pt x="21" y="2931"/>
                    <a:pt x="18" y="2951"/>
                  </a:cubicBezTo>
                  <a:cubicBezTo>
                    <a:pt x="0" y="3047"/>
                    <a:pt x="55" y="3155"/>
                    <a:pt x="143" y="3196"/>
                  </a:cubicBezTo>
                  <a:cubicBezTo>
                    <a:pt x="175" y="3212"/>
                    <a:pt x="209" y="3220"/>
                    <a:pt x="244" y="3220"/>
                  </a:cubicBezTo>
                  <a:cubicBezTo>
                    <a:pt x="270" y="3220"/>
                    <a:pt x="296" y="3215"/>
                    <a:pt x="321" y="3207"/>
                  </a:cubicBezTo>
                  <a:cubicBezTo>
                    <a:pt x="378" y="3186"/>
                    <a:pt x="418" y="3145"/>
                    <a:pt x="446" y="3094"/>
                  </a:cubicBezTo>
                  <a:cubicBezTo>
                    <a:pt x="558" y="2893"/>
                    <a:pt x="671" y="2689"/>
                    <a:pt x="776" y="2485"/>
                  </a:cubicBezTo>
                  <a:cubicBezTo>
                    <a:pt x="820" y="2400"/>
                    <a:pt x="872" y="2322"/>
                    <a:pt x="916" y="2237"/>
                  </a:cubicBezTo>
                  <a:cubicBezTo>
                    <a:pt x="966" y="2142"/>
                    <a:pt x="1010" y="2046"/>
                    <a:pt x="1051" y="1944"/>
                  </a:cubicBezTo>
                  <a:cubicBezTo>
                    <a:pt x="1085" y="1860"/>
                    <a:pt x="1116" y="1775"/>
                    <a:pt x="1153" y="1689"/>
                  </a:cubicBezTo>
                  <a:cubicBezTo>
                    <a:pt x="1194" y="1601"/>
                    <a:pt x="1242" y="1522"/>
                    <a:pt x="1280" y="1434"/>
                  </a:cubicBezTo>
                  <a:cubicBezTo>
                    <a:pt x="1321" y="1329"/>
                    <a:pt x="1354" y="1219"/>
                    <a:pt x="1385" y="1111"/>
                  </a:cubicBezTo>
                  <a:cubicBezTo>
                    <a:pt x="1409" y="1026"/>
                    <a:pt x="1429" y="941"/>
                    <a:pt x="1446" y="852"/>
                  </a:cubicBezTo>
                  <a:cubicBezTo>
                    <a:pt x="1470" y="743"/>
                    <a:pt x="1487" y="632"/>
                    <a:pt x="1500" y="522"/>
                  </a:cubicBezTo>
                  <a:cubicBezTo>
                    <a:pt x="1508" y="444"/>
                    <a:pt x="1494" y="370"/>
                    <a:pt x="1480" y="294"/>
                  </a:cubicBezTo>
                  <a:cubicBezTo>
                    <a:pt x="1473" y="254"/>
                    <a:pt x="1467" y="216"/>
                    <a:pt x="1456" y="175"/>
                  </a:cubicBezTo>
                  <a:cubicBezTo>
                    <a:pt x="1443" y="111"/>
                    <a:pt x="1388" y="40"/>
                    <a:pt x="1321" y="15"/>
                  </a:cubicBezTo>
                  <a:cubicBezTo>
                    <a:pt x="1307" y="12"/>
                    <a:pt x="1293" y="9"/>
                    <a:pt x="1280" y="2"/>
                  </a:cubicBezTo>
                  <a:cubicBezTo>
                    <a:pt x="1268" y="1"/>
                    <a:pt x="1258" y="0"/>
                    <a:pt x="1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810;p56">
              <a:extLst>
                <a:ext uri="{FF2B5EF4-FFF2-40B4-BE49-F238E27FC236}">
                  <a16:creationId xmlns:a16="http://schemas.microsoft.com/office/drawing/2014/main" id="{1DC0949D-A2FE-461B-B738-9D15C2AD8BF3}"/>
                </a:ext>
              </a:extLst>
            </p:cNvPr>
            <p:cNvSpPr/>
            <p:nvPr/>
          </p:nvSpPr>
          <p:spPr>
            <a:xfrm>
              <a:off x="2540275" y="4282750"/>
              <a:ext cx="86775" cy="154425"/>
            </a:xfrm>
            <a:custGeom>
              <a:avLst/>
              <a:gdLst/>
              <a:ahLst/>
              <a:cxnLst/>
              <a:rect l="l" t="t" r="r" b="b"/>
              <a:pathLst>
                <a:path w="3471" h="6177" extrusionOk="0">
                  <a:moveTo>
                    <a:pt x="3238" y="0"/>
                  </a:moveTo>
                  <a:cubicBezTo>
                    <a:pt x="3197" y="0"/>
                    <a:pt x="3151" y="12"/>
                    <a:pt x="3123" y="34"/>
                  </a:cubicBezTo>
                  <a:cubicBezTo>
                    <a:pt x="3083" y="69"/>
                    <a:pt x="3046" y="103"/>
                    <a:pt x="3015" y="144"/>
                  </a:cubicBezTo>
                  <a:cubicBezTo>
                    <a:pt x="2991" y="174"/>
                    <a:pt x="2971" y="208"/>
                    <a:pt x="2947" y="238"/>
                  </a:cubicBezTo>
                  <a:cubicBezTo>
                    <a:pt x="2909" y="300"/>
                    <a:pt x="2878" y="368"/>
                    <a:pt x="2848" y="433"/>
                  </a:cubicBezTo>
                  <a:cubicBezTo>
                    <a:pt x="2804" y="521"/>
                    <a:pt x="2756" y="606"/>
                    <a:pt x="2705" y="688"/>
                  </a:cubicBezTo>
                  <a:cubicBezTo>
                    <a:pt x="2600" y="855"/>
                    <a:pt x="2508" y="1031"/>
                    <a:pt x="2413" y="1202"/>
                  </a:cubicBezTo>
                  <a:cubicBezTo>
                    <a:pt x="2318" y="1378"/>
                    <a:pt x="2209" y="1549"/>
                    <a:pt x="2110" y="1725"/>
                  </a:cubicBezTo>
                  <a:cubicBezTo>
                    <a:pt x="2008" y="1906"/>
                    <a:pt x="1906" y="2083"/>
                    <a:pt x="1797" y="2259"/>
                  </a:cubicBezTo>
                  <a:cubicBezTo>
                    <a:pt x="1743" y="2348"/>
                    <a:pt x="1688" y="2440"/>
                    <a:pt x="1633" y="2532"/>
                  </a:cubicBezTo>
                  <a:cubicBezTo>
                    <a:pt x="1583" y="2620"/>
                    <a:pt x="1535" y="2712"/>
                    <a:pt x="1484" y="2800"/>
                  </a:cubicBezTo>
                  <a:cubicBezTo>
                    <a:pt x="1382" y="2981"/>
                    <a:pt x="1286" y="3161"/>
                    <a:pt x="1184" y="3338"/>
                  </a:cubicBezTo>
                  <a:cubicBezTo>
                    <a:pt x="1082" y="3518"/>
                    <a:pt x="977" y="3695"/>
                    <a:pt x="872" y="3876"/>
                  </a:cubicBezTo>
                  <a:cubicBezTo>
                    <a:pt x="821" y="3964"/>
                    <a:pt x="776" y="4055"/>
                    <a:pt x="729" y="4147"/>
                  </a:cubicBezTo>
                  <a:cubicBezTo>
                    <a:pt x="682" y="4239"/>
                    <a:pt x="633" y="4334"/>
                    <a:pt x="593" y="4430"/>
                  </a:cubicBezTo>
                  <a:cubicBezTo>
                    <a:pt x="490" y="4647"/>
                    <a:pt x="393" y="4872"/>
                    <a:pt x="300" y="5096"/>
                  </a:cubicBezTo>
                  <a:cubicBezTo>
                    <a:pt x="195" y="5358"/>
                    <a:pt x="99" y="5627"/>
                    <a:pt x="15" y="5896"/>
                  </a:cubicBezTo>
                  <a:cubicBezTo>
                    <a:pt x="11" y="5903"/>
                    <a:pt x="11" y="5906"/>
                    <a:pt x="11" y="5909"/>
                  </a:cubicBezTo>
                  <a:cubicBezTo>
                    <a:pt x="1" y="5964"/>
                    <a:pt x="21" y="6032"/>
                    <a:pt x="52" y="6073"/>
                  </a:cubicBezTo>
                  <a:cubicBezTo>
                    <a:pt x="86" y="6124"/>
                    <a:pt x="140" y="6162"/>
                    <a:pt x="201" y="6171"/>
                  </a:cubicBezTo>
                  <a:cubicBezTo>
                    <a:pt x="217" y="6175"/>
                    <a:pt x="233" y="6177"/>
                    <a:pt x="249" y="6177"/>
                  </a:cubicBezTo>
                  <a:cubicBezTo>
                    <a:pt x="295" y="6177"/>
                    <a:pt x="340" y="6162"/>
                    <a:pt x="379" y="6134"/>
                  </a:cubicBezTo>
                  <a:cubicBezTo>
                    <a:pt x="393" y="6121"/>
                    <a:pt x="409" y="6110"/>
                    <a:pt x="423" y="6096"/>
                  </a:cubicBezTo>
                  <a:cubicBezTo>
                    <a:pt x="450" y="6063"/>
                    <a:pt x="467" y="6025"/>
                    <a:pt x="477" y="5984"/>
                  </a:cubicBezTo>
                  <a:cubicBezTo>
                    <a:pt x="487" y="5947"/>
                    <a:pt x="501" y="5909"/>
                    <a:pt x="511" y="5876"/>
                  </a:cubicBezTo>
                  <a:cubicBezTo>
                    <a:pt x="548" y="5766"/>
                    <a:pt x="586" y="5661"/>
                    <a:pt x="624" y="5556"/>
                  </a:cubicBezTo>
                  <a:cubicBezTo>
                    <a:pt x="654" y="5471"/>
                    <a:pt x="691" y="5386"/>
                    <a:pt x="726" y="5304"/>
                  </a:cubicBezTo>
                  <a:cubicBezTo>
                    <a:pt x="811" y="5100"/>
                    <a:pt x="899" y="4899"/>
                    <a:pt x="991" y="4702"/>
                  </a:cubicBezTo>
                  <a:cubicBezTo>
                    <a:pt x="1038" y="4606"/>
                    <a:pt x="1082" y="4515"/>
                    <a:pt x="1134" y="4423"/>
                  </a:cubicBezTo>
                  <a:cubicBezTo>
                    <a:pt x="1181" y="4331"/>
                    <a:pt x="1229" y="4236"/>
                    <a:pt x="1283" y="4147"/>
                  </a:cubicBezTo>
                  <a:cubicBezTo>
                    <a:pt x="1396" y="3964"/>
                    <a:pt x="1508" y="3780"/>
                    <a:pt x="1617" y="3596"/>
                  </a:cubicBezTo>
                  <a:cubicBezTo>
                    <a:pt x="1726" y="3419"/>
                    <a:pt x="1831" y="3243"/>
                    <a:pt x="1936" y="3062"/>
                  </a:cubicBezTo>
                  <a:cubicBezTo>
                    <a:pt x="1984" y="2978"/>
                    <a:pt x="2035" y="2892"/>
                    <a:pt x="2082" y="2807"/>
                  </a:cubicBezTo>
                  <a:cubicBezTo>
                    <a:pt x="2137" y="2719"/>
                    <a:pt x="2192" y="2634"/>
                    <a:pt x="2242" y="2549"/>
                  </a:cubicBezTo>
                  <a:cubicBezTo>
                    <a:pt x="2355" y="2368"/>
                    <a:pt x="2460" y="2188"/>
                    <a:pt x="2559" y="2001"/>
                  </a:cubicBezTo>
                  <a:cubicBezTo>
                    <a:pt x="2658" y="1824"/>
                    <a:pt x="2756" y="1651"/>
                    <a:pt x="2852" y="1470"/>
                  </a:cubicBezTo>
                  <a:cubicBezTo>
                    <a:pt x="2950" y="1290"/>
                    <a:pt x="3035" y="1106"/>
                    <a:pt x="3131" y="923"/>
                  </a:cubicBezTo>
                  <a:cubicBezTo>
                    <a:pt x="3175" y="841"/>
                    <a:pt x="3216" y="763"/>
                    <a:pt x="3250" y="678"/>
                  </a:cubicBezTo>
                  <a:cubicBezTo>
                    <a:pt x="3280" y="613"/>
                    <a:pt x="3301" y="545"/>
                    <a:pt x="3327" y="477"/>
                  </a:cubicBezTo>
                  <a:cubicBezTo>
                    <a:pt x="3355" y="416"/>
                    <a:pt x="3389" y="354"/>
                    <a:pt x="3423" y="296"/>
                  </a:cubicBezTo>
                  <a:cubicBezTo>
                    <a:pt x="3470" y="218"/>
                    <a:pt x="3440" y="109"/>
                    <a:pt x="3376" y="52"/>
                  </a:cubicBezTo>
                  <a:cubicBezTo>
                    <a:pt x="3345" y="28"/>
                    <a:pt x="3314" y="11"/>
                    <a:pt x="3277" y="4"/>
                  </a:cubicBezTo>
                  <a:cubicBezTo>
                    <a:pt x="3265" y="2"/>
                    <a:pt x="3252" y="0"/>
                    <a:pt x="3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2811;p56">
              <a:extLst>
                <a:ext uri="{FF2B5EF4-FFF2-40B4-BE49-F238E27FC236}">
                  <a16:creationId xmlns:a16="http://schemas.microsoft.com/office/drawing/2014/main" id="{3C7CB06D-117A-4160-AA3E-899052AFF837}"/>
                </a:ext>
              </a:extLst>
            </p:cNvPr>
            <p:cNvSpPr/>
            <p:nvPr/>
          </p:nvSpPr>
          <p:spPr>
            <a:xfrm>
              <a:off x="3852750" y="3117350"/>
              <a:ext cx="150875" cy="83125"/>
            </a:xfrm>
            <a:custGeom>
              <a:avLst/>
              <a:gdLst/>
              <a:ahLst/>
              <a:cxnLst/>
              <a:rect l="l" t="t" r="r" b="b"/>
              <a:pathLst>
                <a:path w="6035" h="3325" extrusionOk="0">
                  <a:moveTo>
                    <a:pt x="2582" y="0"/>
                  </a:moveTo>
                  <a:cubicBezTo>
                    <a:pt x="2511" y="0"/>
                    <a:pt x="2439" y="7"/>
                    <a:pt x="2371" y="21"/>
                  </a:cubicBezTo>
                  <a:cubicBezTo>
                    <a:pt x="2290" y="38"/>
                    <a:pt x="2211" y="74"/>
                    <a:pt x="2139" y="112"/>
                  </a:cubicBezTo>
                  <a:cubicBezTo>
                    <a:pt x="2065" y="150"/>
                    <a:pt x="2017" y="204"/>
                    <a:pt x="1963" y="255"/>
                  </a:cubicBezTo>
                  <a:cubicBezTo>
                    <a:pt x="1908" y="289"/>
                    <a:pt x="1854" y="319"/>
                    <a:pt x="1803" y="354"/>
                  </a:cubicBezTo>
                  <a:cubicBezTo>
                    <a:pt x="1725" y="405"/>
                    <a:pt x="1646" y="446"/>
                    <a:pt x="1565" y="487"/>
                  </a:cubicBezTo>
                  <a:cubicBezTo>
                    <a:pt x="1422" y="558"/>
                    <a:pt x="1279" y="630"/>
                    <a:pt x="1133" y="691"/>
                  </a:cubicBezTo>
                  <a:cubicBezTo>
                    <a:pt x="1017" y="735"/>
                    <a:pt x="902" y="772"/>
                    <a:pt x="782" y="806"/>
                  </a:cubicBezTo>
                  <a:cubicBezTo>
                    <a:pt x="643" y="844"/>
                    <a:pt x="497" y="864"/>
                    <a:pt x="354" y="888"/>
                  </a:cubicBezTo>
                  <a:cubicBezTo>
                    <a:pt x="235" y="905"/>
                    <a:pt x="119" y="1013"/>
                    <a:pt x="62" y="1112"/>
                  </a:cubicBezTo>
                  <a:cubicBezTo>
                    <a:pt x="27" y="1170"/>
                    <a:pt x="7" y="1238"/>
                    <a:pt x="0" y="1306"/>
                  </a:cubicBezTo>
                  <a:cubicBezTo>
                    <a:pt x="54" y="1310"/>
                    <a:pt x="136" y="1324"/>
                    <a:pt x="187" y="1344"/>
                  </a:cubicBezTo>
                  <a:cubicBezTo>
                    <a:pt x="296" y="1381"/>
                    <a:pt x="381" y="1418"/>
                    <a:pt x="456" y="1466"/>
                  </a:cubicBezTo>
                  <a:cubicBezTo>
                    <a:pt x="483" y="1483"/>
                    <a:pt x="514" y="1497"/>
                    <a:pt x="538" y="1511"/>
                  </a:cubicBezTo>
                  <a:cubicBezTo>
                    <a:pt x="558" y="1517"/>
                    <a:pt x="578" y="1524"/>
                    <a:pt x="602" y="1534"/>
                  </a:cubicBezTo>
                  <a:cubicBezTo>
                    <a:pt x="660" y="1555"/>
                    <a:pt x="718" y="1575"/>
                    <a:pt x="776" y="1599"/>
                  </a:cubicBezTo>
                  <a:cubicBezTo>
                    <a:pt x="792" y="1605"/>
                    <a:pt x="813" y="1613"/>
                    <a:pt x="830" y="1619"/>
                  </a:cubicBezTo>
                  <a:cubicBezTo>
                    <a:pt x="919" y="1657"/>
                    <a:pt x="1014" y="1694"/>
                    <a:pt x="1095" y="1752"/>
                  </a:cubicBezTo>
                  <a:cubicBezTo>
                    <a:pt x="1164" y="1803"/>
                    <a:pt x="1231" y="1854"/>
                    <a:pt x="1286" y="1898"/>
                  </a:cubicBezTo>
                  <a:cubicBezTo>
                    <a:pt x="1320" y="1922"/>
                    <a:pt x="1347" y="1939"/>
                    <a:pt x="1374" y="1956"/>
                  </a:cubicBezTo>
                  <a:cubicBezTo>
                    <a:pt x="1409" y="1966"/>
                    <a:pt x="1442" y="1980"/>
                    <a:pt x="1476" y="1990"/>
                  </a:cubicBezTo>
                  <a:cubicBezTo>
                    <a:pt x="1605" y="2027"/>
                    <a:pt x="1728" y="2082"/>
                    <a:pt x="1830" y="2129"/>
                  </a:cubicBezTo>
                  <a:cubicBezTo>
                    <a:pt x="1864" y="2147"/>
                    <a:pt x="1898" y="2164"/>
                    <a:pt x="1935" y="2181"/>
                  </a:cubicBezTo>
                  <a:cubicBezTo>
                    <a:pt x="1990" y="2194"/>
                    <a:pt x="2045" y="2211"/>
                    <a:pt x="2098" y="2228"/>
                  </a:cubicBezTo>
                  <a:cubicBezTo>
                    <a:pt x="2156" y="2255"/>
                    <a:pt x="2214" y="2283"/>
                    <a:pt x="2272" y="2310"/>
                  </a:cubicBezTo>
                  <a:cubicBezTo>
                    <a:pt x="2334" y="2340"/>
                    <a:pt x="2398" y="2371"/>
                    <a:pt x="2459" y="2398"/>
                  </a:cubicBezTo>
                  <a:cubicBezTo>
                    <a:pt x="2531" y="2429"/>
                    <a:pt x="2602" y="2456"/>
                    <a:pt x="2670" y="2490"/>
                  </a:cubicBezTo>
                  <a:cubicBezTo>
                    <a:pt x="2681" y="2493"/>
                    <a:pt x="2690" y="2497"/>
                    <a:pt x="2701" y="2500"/>
                  </a:cubicBezTo>
                  <a:cubicBezTo>
                    <a:pt x="2885" y="2578"/>
                    <a:pt x="3072" y="2646"/>
                    <a:pt x="3266" y="2704"/>
                  </a:cubicBezTo>
                  <a:cubicBezTo>
                    <a:pt x="3473" y="2765"/>
                    <a:pt x="3681" y="2823"/>
                    <a:pt x="3885" y="2895"/>
                  </a:cubicBezTo>
                  <a:cubicBezTo>
                    <a:pt x="4078" y="2963"/>
                    <a:pt x="4269" y="3048"/>
                    <a:pt x="4460" y="3123"/>
                  </a:cubicBezTo>
                  <a:cubicBezTo>
                    <a:pt x="4640" y="3194"/>
                    <a:pt x="4824" y="3272"/>
                    <a:pt x="5017" y="3299"/>
                  </a:cubicBezTo>
                  <a:cubicBezTo>
                    <a:pt x="5106" y="3312"/>
                    <a:pt x="5190" y="3324"/>
                    <a:pt x="5277" y="3324"/>
                  </a:cubicBezTo>
                  <a:cubicBezTo>
                    <a:pt x="5287" y="3324"/>
                    <a:pt x="5297" y="3324"/>
                    <a:pt x="5307" y="3324"/>
                  </a:cubicBezTo>
                  <a:cubicBezTo>
                    <a:pt x="5446" y="3316"/>
                    <a:pt x="5565" y="3293"/>
                    <a:pt x="5687" y="3228"/>
                  </a:cubicBezTo>
                  <a:cubicBezTo>
                    <a:pt x="5745" y="3197"/>
                    <a:pt x="5797" y="3160"/>
                    <a:pt x="5838" y="3112"/>
                  </a:cubicBezTo>
                  <a:cubicBezTo>
                    <a:pt x="5902" y="3038"/>
                    <a:pt x="5987" y="2922"/>
                    <a:pt x="6004" y="2820"/>
                  </a:cubicBezTo>
                  <a:cubicBezTo>
                    <a:pt x="6014" y="2748"/>
                    <a:pt x="6034" y="2674"/>
                    <a:pt x="6031" y="2602"/>
                  </a:cubicBezTo>
                  <a:cubicBezTo>
                    <a:pt x="6028" y="2531"/>
                    <a:pt x="6014" y="2459"/>
                    <a:pt x="6001" y="2391"/>
                  </a:cubicBezTo>
                  <a:cubicBezTo>
                    <a:pt x="5980" y="2299"/>
                    <a:pt x="5946" y="2211"/>
                    <a:pt x="5915" y="2123"/>
                  </a:cubicBezTo>
                  <a:cubicBezTo>
                    <a:pt x="5882" y="2031"/>
                    <a:pt x="5844" y="1942"/>
                    <a:pt x="5813" y="1854"/>
                  </a:cubicBezTo>
                  <a:cubicBezTo>
                    <a:pt x="5780" y="1762"/>
                    <a:pt x="5745" y="1666"/>
                    <a:pt x="5711" y="1575"/>
                  </a:cubicBezTo>
                  <a:cubicBezTo>
                    <a:pt x="5629" y="1344"/>
                    <a:pt x="5558" y="1102"/>
                    <a:pt x="5439" y="888"/>
                  </a:cubicBezTo>
                  <a:cubicBezTo>
                    <a:pt x="5412" y="844"/>
                    <a:pt x="5378" y="799"/>
                    <a:pt x="5344" y="759"/>
                  </a:cubicBezTo>
                  <a:cubicBezTo>
                    <a:pt x="5317" y="718"/>
                    <a:pt x="5287" y="677"/>
                    <a:pt x="5259" y="646"/>
                  </a:cubicBezTo>
                  <a:cubicBezTo>
                    <a:pt x="5191" y="578"/>
                    <a:pt x="5096" y="523"/>
                    <a:pt x="5001" y="500"/>
                  </a:cubicBezTo>
                  <a:cubicBezTo>
                    <a:pt x="4948" y="486"/>
                    <a:pt x="4895" y="479"/>
                    <a:pt x="4842" y="479"/>
                  </a:cubicBezTo>
                  <a:cubicBezTo>
                    <a:pt x="4789" y="479"/>
                    <a:pt x="4735" y="486"/>
                    <a:pt x="4681" y="503"/>
                  </a:cubicBezTo>
                  <a:cubicBezTo>
                    <a:pt x="4660" y="510"/>
                    <a:pt x="4637" y="520"/>
                    <a:pt x="4609" y="531"/>
                  </a:cubicBezTo>
                  <a:cubicBezTo>
                    <a:pt x="4541" y="507"/>
                    <a:pt x="4470" y="479"/>
                    <a:pt x="4398" y="456"/>
                  </a:cubicBezTo>
                  <a:cubicBezTo>
                    <a:pt x="4337" y="432"/>
                    <a:pt x="4273" y="426"/>
                    <a:pt x="4208" y="412"/>
                  </a:cubicBezTo>
                  <a:cubicBezTo>
                    <a:pt x="4136" y="395"/>
                    <a:pt x="4065" y="371"/>
                    <a:pt x="3997" y="347"/>
                  </a:cubicBezTo>
                  <a:cubicBezTo>
                    <a:pt x="3939" y="327"/>
                    <a:pt x="3878" y="316"/>
                    <a:pt x="3820" y="303"/>
                  </a:cubicBezTo>
                  <a:cubicBezTo>
                    <a:pt x="3748" y="289"/>
                    <a:pt x="3677" y="272"/>
                    <a:pt x="3609" y="255"/>
                  </a:cubicBezTo>
                  <a:cubicBezTo>
                    <a:pt x="3535" y="238"/>
                    <a:pt x="3459" y="231"/>
                    <a:pt x="3384" y="214"/>
                  </a:cubicBezTo>
                  <a:cubicBezTo>
                    <a:pt x="3327" y="201"/>
                    <a:pt x="3272" y="184"/>
                    <a:pt x="3218" y="163"/>
                  </a:cubicBezTo>
                  <a:cubicBezTo>
                    <a:pt x="3174" y="143"/>
                    <a:pt x="3130" y="126"/>
                    <a:pt x="3082" y="112"/>
                  </a:cubicBezTo>
                  <a:cubicBezTo>
                    <a:pt x="3055" y="105"/>
                    <a:pt x="3028" y="99"/>
                    <a:pt x="2997" y="88"/>
                  </a:cubicBezTo>
                  <a:cubicBezTo>
                    <a:pt x="2935" y="71"/>
                    <a:pt x="2878" y="48"/>
                    <a:pt x="2817" y="30"/>
                  </a:cubicBezTo>
                  <a:cubicBezTo>
                    <a:pt x="2739" y="10"/>
                    <a:pt x="2660" y="0"/>
                    <a:pt x="2582" y="0"/>
                  </a:cubicBezTo>
                  <a:close/>
                </a:path>
              </a:pathLst>
            </a:custGeom>
            <a:solidFill>
              <a:srgbClr val="FFE3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2812;p56">
              <a:extLst>
                <a:ext uri="{FF2B5EF4-FFF2-40B4-BE49-F238E27FC236}">
                  <a16:creationId xmlns:a16="http://schemas.microsoft.com/office/drawing/2014/main" id="{09A80248-4F7D-49B8-8759-464CB9C6E305}"/>
                </a:ext>
              </a:extLst>
            </p:cNvPr>
            <p:cNvSpPr/>
            <p:nvPr/>
          </p:nvSpPr>
          <p:spPr>
            <a:xfrm>
              <a:off x="3913975" y="3086025"/>
              <a:ext cx="68575" cy="46675"/>
            </a:xfrm>
            <a:custGeom>
              <a:avLst/>
              <a:gdLst/>
              <a:ahLst/>
              <a:cxnLst/>
              <a:rect l="l" t="t" r="r" b="b"/>
              <a:pathLst>
                <a:path w="2743" h="1867" extrusionOk="0">
                  <a:moveTo>
                    <a:pt x="1905" y="1"/>
                  </a:moveTo>
                  <a:cubicBezTo>
                    <a:pt x="1810" y="1"/>
                    <a:pt x="1715" y="18"/>
                    <a:pt x="1623" y="38"/>
                  </a:cubicBezTo>
                  <a:cubicBezTo>
                    <a:pt x="1524" y="66"/>
                    <a:pt x="1425" y="90"/>
                    <a:pt x="1327" y="117"/>
                  </a:cubicBezTo>
                  <a:cubicBezTo>
                    <a:pt x="1194" y="158"/>
                    <a:pt x="1068" y="209"/>
                    <a:pt x="939" y="266"/>
                  </a:cubicBezTo>
                  <a:cubicBezTo>
                    <a:pt x="908" y="280"/>
                    <a:pt x="874" y="297"/>
                    <a:pt x="844" y="314"/>
                  </a:cubicBezTo>
                  <a:cubicBezTo>
                    <a:pt x="797" y="335"/>
                    <a:pt x="728" y="385"/>
                    <a:pt x="704" y="413"/>
                  </a:cubicBezTo>
                  <a:cubicBezTo>
                    <a:pt x="667" y="454"/>
                    <a:pt x="637" y="495"/>
                    <a:pt x="606" y="539"/>
                  </a:cubicBezTo>
                  <a:cubicBezTo>
                    <a:pt x="582" y="583"/>
                    <a:pt x="565" y="627"/>
                    <a:pt x="548" y="671"/>
                  </a:cubicBezTo>
                  <a:cubicBezTo>
                    <a:pt x="538" y="705"/>
                    <a:pt x="531" y="743"/>
                    <a:pt x="531" y="776"/>
                  </a:cubicBezTo>
                  <a:cubicBezTo>
                    <a:pt x="456" y="780"/>
                    <a:pt x="381" y="784"/>
                    <a:pt x="307" y="784"/>
                  </a:cubicBezTo>
                  <a:cubicBezTo>
                    <a:pt x="139" y="787"/>
                    <a:pt x="1" y="919"/>
                    <a:pt x="1" y="1090"/>
                  </a:cubicBezTo>
                  <a:cubicBezTo>
                    <a:pt x="1" y="1255"/>
                    <a:pt x="136" y="1396"/>
                    <a:pt x="301" y="1396"/>
                  </a:cubicBezTo>
                  <a:cubicBezTo>
                    <a:pt x="303" y="1396"/>
                    <a:pt x="305" y="1396"/>
                    <a:pt x="307" y="1396"/>
                  </a:cubicBezTo>
                  <a:cubicBezTo>
                    <a:pt x="429" y="1394"/>
                    <a:pt x="554" y="1388"/>
                    <a:pt x="677" y="1388"/>
                  </a:cubicBezTo>
                  <a:cubicBezTo>
                    <a:pt x="749" y="1388"/>
                    <a:pt x="820" y="1390"/>
                    <a:pt x="891" y="1396"/>
                  </a:cubicBezTo>
                  <a:cubicBezTo>
                    <a:pt x="987" y="1403"/>
                    <a:pt x="1078" y="1413"/>
                    <a:pt x="1174" y="1423"/>
                  </a:cubicBezTo>
                  <a:cubicBezTo>
                    <a:pt x="1246" y="1430"/>
                    <a:pt x="1317" y="1437"/>
                    <a:pt x="1384" y="1443"/>
                  </a:cubicBezTo>
                  <a:cubicBezTo>
                    <a:pt x="1466" y="1457"/>
                    <a:pt x="1552" y="1474"/>
                    <a:pt x="1629" y="1505"/>
                  </a:cubicBezTo>
                  <a:cubicBezTo>
                    <a:pt x="1674" y="1522"/>
                    <a:pt x="1718" y="1539"/>
                    <a:pt x="1766" y="1556"/>
                  </a:cubicBezTo>
                  <a:cubicBezTo>
                    <a:pt x="1837" y="1583"/>
                    <a:pt x="1912" y="1590"/>
                    <a:pt x="1987" y="1597"/>
                  </a:cubicBezTo>
                  <a:cubicBezTo>
                    <a:pt x="2004" y="1600"/>
                    <a:pt x="2021" y="1601"/>
                    <a:pt x="2038" y="1601"/>
                  </a:cubicBezTo>
                  <a:cubicBezTo>
                    <a:pt x="2062" y="1601"/>
                    <a:pt x="2084" y="1599"/>
                    <a:pt x="2106" y="1597"/>
                  </a:cubicBezTo>
                  <a:cubicBezTo>
                    <a:pt x="2107" y="1597"/>
                    <a:pt x="2108" y="1597"/>
                    <a:pt x="2108" y="1597"/>
                  </a:cubicBezTo>
                  <a:cubicBezTo>
                    <a:pt x="2167" y="1597"/>
                    <a:pt x="2364" y="1866"/>
                    <a:pt x="2424" y="1866"/>
                  </a:cubicBezTo>
                  <a:cubicBezTo>
                    <a:pt x="2426" y="1866"/>
                    <a:pt x="2428" y="1866"/>
                    <a:pt x="2429" y="1865"/>
                  </a:cubicBezTo>
                  <a:cubicBezTo>
                    <a:pt x="2562" y="1821"/>
                    <a:pt x="2660" y="1723"/>
                    <a:pt x="2708" y="1590"/>
                  </a:cubicBezTo>
                  <a:cubicBezTo>
                    <a:pt x="2728" y="1528"/>
                    <a:pt x="2731" y="1461"/>
                    <a:pt x="2735" y="1396"/>
                  </a:cubicBezTo>
                  <a:cubicBezTo>
                    <a:pt x="2739" y="1376"/>
                    <a:pt x="2739" y="1355"/>
                    <a:pt x="2739" y="1335"/>
                  </a:cubicBezTo>
                  <a:cubicBezTo>
                    <a:pt x="2742" y="1280"/>
                    <a:pt x="2582" y="930"/>
                    <a:pt x="2579" y="875"/>
                  </a:cubicBezTo>
                  <a:cubicBezTo>
                    <a:pt x="2572" y="804"/>
                    <a:pt x="2565" y="726"/>
                    <a:pt x="2552" y="654"/>
                  </a:cubicBezTo>
                  <a:cubicBezTo>
                    <a:pt x="2541" y="603"/>
                    <a:pt x="2527" y="552"/>
                    <a:pt x="2521" y="501"/>
                  </a:cubicBezTo>
                  <a:cubicBezTo>
                    <a:pt x="2504" y="426"/>
                    <a:pt x="2477" y="358"/>
                    <a:pt x="2442" y="287"/>
                  </a:cubicBezTo>
                  <a:cubicBezTo>
                    <a:pt x="2439" y="280"/>
                    <a:pt x="2433" y="270"/>
                    <a:pt x="2425" y="263"/>
                  </a:cubicBezTo>
                  <a:cubicBezTo>
                    <a:pt x="2405" y="219"/>
                    <a:pt x="2375" y="185"/>
                    <a:pt x="2337" y="158"/>
                  </a:cubicBezTo>
                  <a:cubicBezTo>
                    <a:pt x="2262" y="96"/>
                    <a:pt x="2205" y="59"/>
                    <a:pt x="2113" y="32"/>
                  </a:cubicBezTo>
                  <a:cubicBezTo>
                    <a:pt x="2045" y="11"/>
                    <a:pt x="1976" y="1"/>
                    <a:pt x="19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2813;p56">
              <a:extLst>
                <a:ext uri="{FF2B5EF4-FFF2-40B4-BE49-F238E27FC236}">
                  <a16:creationId xmlns:a16="http://schemas.microsoft.com/office/drawing/2014/main" id="{C2FA5564-2E99-4120-8437-EC488AB26BA1}"/>
                </a:ext>
              </a:extLst>
            </p:cNvPr>
            <p:cNvSpPr/>
            <p:nvPr/>
          </p:nvSpPr>
          <p:spPr>
            <a:xfrm>
              <a:off x="3583925" y="3150000"/>
              <a:ext cx="427100" cy="872550"/>
            </a:xfrm>
            <a:custGeom>
              <a:avLst/>
              <a:gdLst/>
              <a:ahLst/>
              <a:cxnLst/>
              <a:rect l="l" t="t" r="r" b="b"/>
              <a:pathLst>
                <a:path w="17084" h="34902" extrusionOk="0">
                  <a:moveTo>
                    <a:pt x="10708" y="0"/>
                  </a:moveTo>
                  <a:cubicBezTo>
                    <a:pt x="10542" y="4"/>
                    <a:pt x="10443" y="45"/>
                    <a:pt x="10304" y="109"/>
                  </a:cubicBezTo>
                  <a:cubicBezTo>
                    <a:pt x="10253" y="133"/>
                    <a:pt x="10212" y="170"/>
                    <a:pt x="10171" y="205"/>
                  </a:cubicBezTo>
                  <a:cubicBezTo>
                    <a:pt x="10157" y="218"/>
                    <a:pt x="10144" y="228"/>
                    <a:pt x="10130" y="242"/>
                  </a:cubicBezTo>
                  <a:cubicBezTo>
                    <a:pt x="10100" y="266"/>
                    <a:pt x="10076" y="293"/>
                    <a:pt x="10055" y="320"/>
                  </a:cubicBezTo>
                  <a:lnTo>
                    <a:pt x="10042" y="340"/>
                  </a:lnTo>
                  <a:cubicBezTo>
                    <a:pt x="9991" y="401"/>
                    <a:pt x="9953" y="453"/>
                    <a:pt x="9917" y="520"/>
                  </a:cubicBezTo>
                  <a:cubicBezTo>
                    <a:pt x="9906" y="541"/>
                    <a:pt x="9899" y="558"/>
                    <a:pt x="9889" y="578"/>
                  </a:cubicBezTo>
                  <a:cubicBezTo>
                    <a:pt x="9828" y="712"/>
                    <a:pt x="9787" y="814"/>
                    <a:pt x="9757" y="912"/>
                  </a:cubicBezTo>
                  <a:cubicBezTo>
                    <a:pt x="9733" y="990"/>
                    <a:pt x="9716" y="1072"/>
                    <a:pt x="9695" y="1170"/>
                  </a:cubicBezTo>
                  <a:cubicBezTo>
                    <a:pt x="9688" y="1225"/>
                    <a:pt x="9672" y="1276"/>
                    <a:pt x="9661" y="1327"/>
                  </a:cubicBezTo>
                  <a:cubicBezTo>
                    <a:pt x="9654" y="1351"/>
                    <a:pt x="9647" y="1371"/>
                    <a:pt x="9644" y="1395"/>
                  </a:cubicBezTo>
                  <a:cubicBezTo>
                    <a:pt x="9631" y="1442"/>
                    <a:pt x="9620" y="1494"/>
                    <a:pt x="9614" y="1541"/>
                  </a:cubicBezTo>
                  <a:cubicBezTo>
                    <a:pt x="9606" y="1572"/>
                    <a:pt x="9600" y="1602"/>
                    <a:pt x="9593" y="1633"/>
                  </a:cubicBezTo>
                  <a:cubicBezTo>
                    <a:pt x="9535" y="1919"/>
                    <a:pt x="9468" y="2222"/>
                    <a:pt x="9358" y="2514"/>
                  </a:cubicBezTo>
                  <a:lnTo>
                    <a:pt x="9325" y="2606"/>
                  </a:lnTo>
                  <a:cubicBezTo>
                    <a:pt x="9280" y="2722"/>
                    <a:pt x="9236" y="2837"/>
                    <a:pt x="9195" y="2957"/>
                  </a:cubicBezTo>
                  <a:lnTo>
                    <a:pt x="9174" y="3021"/>
                  </a:lnTo>
                  <a:cubicBezTo>
                    <a:pt x="9137" y="3123"/>
                    <a:pt x="9100" y="3232"/>
                    <a:pt x="9055" y="3337"/>
                  </a:cubicBezTo>
                  <a:cubicBezTo>
                    <a:pt x="8981" y="3511"/>
                    <a:pt x="8892" y="3684"/>
                    <a:pt x="8807" y="3851"/>
                  </a:cubicBezTo>
                  <a:cubicBezTo>
                    <a:pt x="8774" y="3919"/>
                    <a:pt x="8739" y="3990"/>
                    <a:pt x="8705" y="4059"/>
                  </a:cubicBezTo>
                  <a:cubicBezTo>
                    <a:pt x="8654" y="4157"/>
                    <a:pt x="8606" y="4256"/>
                    <a:pt x="8559" y="4354"/>
                  </a:cubicBezTo>
                  <a:cubicBezTo>
                    <a:pt x="8471" y="4535"/>
                    <a:pt x="8378" y="4722"/>
                    <a:pt x="8287" y="4905"/>
                  </a:cubicBezTo>
                  <a:cubicBezTo>
                    <a:pt x="8246" y="4984"/>
                    <a:pt x="8205" y="5059"/>
                    <a:pt x="8168" y="5136"/>
                  </a:cubicBezTo>
                  <a:cubicBezTo>
                    <a:pt x="8069" y="5320"/>
                    <a:pt x="7970" y="5514"/>
                    <a:pt x="7879" y="5705"/>
                  </a:cubicBezTo>
                  <a:cubicBezTo>
                    <a:pt x="7712" y="6045"/>
                    <a:pt x="7535" y="6412"/>
                    <a:pt x="7382" y="6790"/>
                  </a:cubicBezTo>
                  <a:cubicBezTo>
                    <a:pt x="7273" y="7062"/>
                    <a:pt x="7164" y="7358"/>
                    <a:pt x="7042" y="7729"/>
                  </a:cubicBezTo>
                  <a:cubicBezTo>
                    <a:pt x="6967" y="7953"/>
                    <a:pt x="6885" y="8182"/>
                    <a:pt x="6807" y="8399"/>
                  </a:cubicBezTo>
                  <a:cubicBezTo>
                    <a:pt x="6769" y="8508"/>
                    <a:pt x="6733" y="8614"/>
                    <a:pt x="6695" y="8722"/>
                  </a:cubicBezTo>
                  <a:cubicBezTo>
                    <a:pt x="6647" y="8858"/>
                    <a:pt x="6596" y="8994"/>
                    <a:pt x="6549" y="9127"/>
                  </a:cubicBezTo>
                  <a:cubicBezTo>
                    <a:pt x="6480" y="9311"/>
                    <a:pt x="6409" y="9501"/>
                    <a:pt x="6348" y="9692"/>
                  </a:cubicBezTo>
                  <a:lnTo>
                    <a:pt x="6293" y="9848"/>
                  </a:lnTo>
                  <a:cubicBezTo>
                    <a:pt x="6208" y="10110"/>
                    <a:pt x="6120" y="10382"/>
                    <a:pt x="6014" y="10641"/>
                  </a:cubicBezTo>
                  <a:lnTo>
                    <a:pt x="6011" y="10655"/>
                  </a:lnTo>
                  <a:lnTo>
                    <a:pt x="6004" y="10668"/>
                  </a:lnTo>
                  <a:cubicBezTo>
                    <a:pt x="5912" y="10882"/>
                    <a:pt x="5835" y="11069"/>
                    <a:pt x="5766" y="11246"/>
                  </a:cubicBezTo>
                  <a:cubicBezTo>
                    <a:pt x="5705" y="11393"/>
                    <a:pt x="5657" y="11549"/>
                    <a:pt x="5610" y="11699"/>
                  </a:cubicBezTo>
                  <a:lnTo>
                    <a:pt x="5599" y="11726"/>
                  </a:lnTo>
                  <a:cubicBezTo>
                    <a:pt x="5576" y="11804"/>
                    <a:pt x="5552" y="11882"/>
                    <a:pt x="5528" y="11961"/>
                  </a:cubicBezTo>
                  <a:cubicBezTo>
                    <a:pt x="5504" y="12042"/>
                    <a:pt x="5477" y="12127"/>
                    <a:pt x="5453" y="12209"/>
                  </a:cubicBezTo>
                  <a:cubicBezTo>
                    <a:pt x="5422" y="12304"/>
                    <a:pt x="5389" y="12399"/>
                    <a:pt x="5358" y="12495"/>
                  </a:cubicBezTo>
                  <a:cubicBezTo>
                    <a:pt x="5334" y="12566"/>
                    <a:pt x="5310" y="12634"/>
                    <a:pt x="5287" y="12705"/>
                  </a:cubicBezTo>
                  <a:cubicBezTo>
                    <a:pt x="5229" y="12879"/>
                    <a:pt x="5181" y="13025"/>
                    <a:pt x="5141" y="13182"/>
                  </a:cubicBezTo>
                  <a:cubicBezTo>
                    <a:pt x="5127" y="13239"/>
                    <a:pt x="5113" y="13297"/>
                    <a:pt x="5096" y="13355"/>
                  </a:cubicBezTo>
                  <a:cubicBezTo>
                    <a:pt x="5072" y="13457"/>
                    <a:pt x="5045" y="13559"/>
                    <a:pt x="5018" y="13661"/>
                  </a:cubicBezTo>
                  <a:cubicBezTo>
                    <a:pt x="4970" y="13835"/>
                    <a:pt x="4916" y="14008"/>
                    <a:pt x="4861" y="14178"/>
                  </a:cubicBezTo>
                  <a:cubicBezTo>
                    <a:pt x="4814" y="14335"/>
                    <a:pt x="4763" y="14495"/>
                    <a:pt x="4719" y="14658"/>
                  </a:cubicBezTo>
                  <a:cubicBezTo>
                    <a:pt x="4674" y="14811"/>
                    <a:pt x="4637" y="14968"/>
                    <a:pt x="4596" y="15121"/>
                  </a:cubicBezTo>
                  <a:cubicBezTo>
                    <a:pt x="4552" y="15294"/>
                    <a:pt x="4508" y="15471"/>
                    <a:pt x="4456" y="15648"/>
                  </a:cubicBezTo>
                  <a:cubicBezTo>
                    <a:pt x="4375" y="15937"/>
                    <a:pt x="4273" y="16219"/>
                    <a:pt x="4157" y="16533"/>
                  </a:cubicBezTo>
                  <a:cubicBezTo>
                    <a:pt x="4092" y="16709"/>
                    <a:pt x="4034" y="16893"/>
                    <a:pt x="3977" y="17067"/>
                  </a:cubicBezTo>
                  <a:cubicBezTo>
                    <a:pt x="3932" y="17206"/>
                    <a:pt x="3888" y="17349"/>
                    <a:pt x="3841" y="17489"/>
                  </a:cubicBezTo>
                  <a:cubicBezTo>
                    <a:pt x="3753" y="17737"/>
                    <a:pt x="3654" y="17985"/>
                    <a:pt x="3555" y="18227"/>
                  </a:cubicBezTo>
                  <a:cubicBezTo>
                    <a:pt x="3528" y="18294"/>
                    <a:pt x="3500" y="18366"/>
                    <a:pt x="3473" y="18434"/>
                  </a:cubicBezTo>
                  <a:cubicBezTo>
                    <a:pt x="3392" y="18635"/>
                    <a:pt x="3320" y="18839"/>
                    <a:pt x="3252" y="19036"/>
                  </a:cubicBezTo>
                  <a:cubicBezTo>
                    <a:pt x="3208" y="19158"/>
                    <a:pt x="3164" y="19285"/>
                    <a:pt x="3120" y="19410"/>
                  </a:cubicBezTo>
                  <a:cubicBezTo>
                    <a:pt x="3065" y="19557"/>
                    <a:pt x="3004" y="19703"/>
                    <a:pt x="2946" y="19849"/>
                  </a:cubicBezTo>
                  <a:cubicBezTo>
                    <a:pt x="2885" y="19999"/>
                    <a:pt x="2824" y="20158"/>
                    <a:pt x="2766" y="20315"/>
                  </a:cubicBezTo>
                  <a:cubicBezTo>
                    <a:pt x="2535" y="20944"/>
                    <a:pt x="2340" y="21584"/>
                    <a:pt x="2184" y="22216"/>
                  </a:cubicBezTo>
                  <a:cubicBezTo>
                    <a:pt x="2144" y="22383"/>
                    <a:pt x="2095" y="22550"/>
                    <a:pt x="2048" y="22714"/>
                  </a:cubicBezTo>
                  <a:cubicBezTo>
                    <a:pt x="2001" y="22880"/>
                    <a:pt x="1953" y="23053"/>
                    <a:pt x="1912" y="23227"/>
                  </a:cubicBezTo>
                  <a:cubicBezTo>
                    <a:pt x="1834" y="23546"/>
                    <a:pt x="1756" y="23884"/>
                    <a:pt x="1667" y="24292"/>
                  </a:cubicBezTo>
                  <a:cubicBezTo>
                    <a:pt x="1630" y="24452"/>
                    <a:pt x="1593" y="24618"/>
                    <a:pt x="1548" y="24782"/>
                  </a:cubicBezTo>
                  <a:cubicBezTo>
                    <a:pt x="1511" y="24914"/>
                    <a:pt x="1470" y="25044"/>
                    <a:pt x="1432" y="25169"/>
                  </a:cubicBezTo>
                  <a:lnTo>
                    <a:pt x="1401" y="25261"/>
                  </a:lnTo>
                  <a:cubicBezTo>
                    <a:pt x="1307" y="25578"/>
                    <a:pt x="1225" y="25890"/>
                    <a:pt x="1140" y="26237"/>
                  </a:cubicBezTo>
                  <a:cubicBezTo>
                    <a:pt x="1051" y="26601"/>
                    <a:pt x="963" y="26918"/>
                    <a:pt x="875" y="27210"/>
                  </a:cubicBezTo>
                  <a:lnTo>
                    <a:pt x="858" y="27272"/>
                  </a:lnTo>
                  <a:cubicBezTo>
                    <a:pt x="814" y="27418"/>
                    <a:pt x="765" y="27567"/>
                    <a:pt x="728" y="27717"/>
                  </a:cubicBezTo>
                  <a:cubicBezTo>
                    <a:pt x="708" y="27799"/>
                    <a:pt x="691" y="27881"/>
                    <a:pt x="671" y="27962"/>
                  </a:cubicBezTo>
                  <a:cubicBezTo>
                    <a:pt x="654" y="28041"/>
                    <a:pt x="633" y="28126"/>
                    <a:pt x="613" y="28207"/>
                  </a:cubicBezTo>
                  <a:cubicBezTo>
                    <a:pt x="575" y="28347"/>
                    <a:pt x="531" y="28496"/>
                    <a:pt x="473" y="28669"/>
                  </a:cubicBezTo>
                  <a:cubicBezTo>
                    <a:pt x="432" y="28799"/>
                    <a:pt x="409" y="28931"/>
                    <a:pt x="385" y="29061"/>
                  </a:cubicBezTo>
                  <a:lnTo>
                    <a:pt x="371" y="29126"/>
                  </a:lnTo>
                  <a:cubicBezTo>
                    <a:pt x="351" y="29248"/>
                    <a:pt x="324" y="29371"/>
                    <a:pt x="296" y="29490"/>
                  </a:cubicBezTo>
                  <a:cubicBezTo>
                    <a:pt x="259" y="29669"/>
                    <a:pt x="218" y="29857"/>
                    <a:pt x="194" y="30044"/>
                  </a:cubicBezTo>
                  <a:cubicBezTo>
                    <a:pt x="167" y="30231"/>
                    <a:pt x="147" y="30425"/>
                    <a:pt x="130" y="30608"/>
                  </a:cubicBezTo>
                  <a:cubicBezTo>
                    <a:pt x="120" y="30701"/>
                    <a:pt x="112" y="30792"/>
                    <a:pt x="103" y="30884"/>
                  </a:cubicBezTo>
                  <a:lnTo>
                    <a:pt x="92" y="30959"/>
                  </a:lnTo>
                  <a:cubicBezTo>
                    <a:pt x="48" y="31248"/>
                    <a:pt x="1" y="31551"/>
                    <a:pt x="1" y="31850"/>
                  </a:cubicBezTo>
                  <a:cubicBezTo>
                    <a:pt x="1" y="31963"/>
                    <a:pt x="4" y="32075"/>
                    <a:pt x="7" y="32187"/>
                  </a:cubicBezTo>
                  <a:lnTo>
                    <a:pt x="10" y="32306"/>
                  </a:lnTo>
                  <a:cubicBezTo>
                    <a:pt x="14" y="32503"/>
                    <a:pt x="27" y="32735"/>
                    <a:pt x="85" y="32955"/>
                  </a:cubicBezTo>
                  <a:cubicBezTo>
                    <a:pt x="103" y="33013"/>
                    <a:pt x="126" y="33068"/>
                    <a:pt x="147" y="33123"/>
                  </a:cubicBezTo>
                  <a:lnTo>
                    <a:pt x="153" y="33143"/>
                  </a:lnTo>
                  <a:cubicBezTo>
                    <a:pt x="170" y="33177"/>
                    <a:pt x="184" y="33214"/>
                    <a:pt x="197" y="33252"/>
                  </a:cubicBezTo>
                  <a:cubicBezTo>
                    <a:pt x="208" y="33286"/>
                    <a:pt x="222" y="33320"/>
                    <a:pt x="235" y="33354"/>
                  </a:cubicBezTo>
                  <a:cubicBezTo>
                    <a:pt x="283" y="33470"/>
                    <a:pt x="334" y="33592"/>
                    <a:pt x="395" y="33715"/>
                  </a:cubicBezTo>
                  <a:cubicBezTo>
                    <a:pt x="412" y="33751"/>
                    <a:pt x="436" y="33782"/>
                    <a:pt x="453" y="33809"/>
                  </a:cubicBezTo>
                  <a:cubicBezTo>
                    <a:pt x="517" y="33898"/>
                    <a:pt x="582" y="33983"/>
                    <a:pt x="650" y="34065"/>
                  </a:cubicBezTo>
                  <a:cubicBezTo>
                    <a:pt x="814" y="34252"/>
                    <a:pt x="1001" y="34405"/>
                    <a:pt x="1147" y="34517"/>
                  </a:cubicBezTo>
                  <a:cubicBezTo>
                    <a:pt x="1327" y="34654"/>
                    <a:pt x="1524" y="34756"/>
                    <a:pt x="1735" y="34817"/>
                  </a:cubicBezTo>
                  <a:cubicBezTo>
                    <a:pt x="1793" y="34837"/>
                    <a:pt x="1858" y="34844"/>
                    <a:pt x="1919" y="34854"/>
                  </a:cubicBezTo>
                  <a:lnTo>
                    <a:pt x="1943" y="34858"/>
                  </a:lnTo>
                  <a:lnTo>
                    <a:pt x="1973" y="34861"/>
                  </a:lnTo>
                  <a:cubicBezTo>
                    <a:pt x="2099" y="34881"/>
                    <a:pt x="2232" y="34902"/>
                    <a:pt x="2361" y="34902"/>
                  </a:cubicBezTo>
                  <a:cubicBezTo>
                    <a:pt x="2606" y="34902"/>
                    <a:pt x="2830" y="34792"/>
                    <a:pt x="2973" y="34704"/>
                  </a:cubicBezTo>
                  <a:cubicBezTo>
                    <a:pt x="3089" y="34633"/>
                    <a:pt x="3191" y="34541"/>
                    <a:pt x="3276" y="34463"/>
                  </a:cubicBezTo>
                  <a:cubicBezTo>
                    <a:pt x="3442" y="34313"/>
                    <a:pt x="3576" y="34129"/>
                    <a:pt x="3660" y="34007"/>
                  </a:cubicBezTo>
                  <a:cubicBezTo>
                    <a:pt x="3739" y="33888"/>
                    <a:pt x="3800" y="33759"/>
                    <a:pt x="3861" y="33629"/>
                  </a:cubicBezTo>
                  <a:lnTo>
                    <a:pt x="3891" y="33568"/>
                  </a:lnTo>
                  <a:cubicBezTo>
                    <a:pt x="3912" y="33520"/>
                    <a:pt x="3936" y="33473"/>
                    <a:pt x="3960" y="33425"/>
                  </a:cubicBezTo>
                  <a:cubicBezTo>
                    <a:pt x="4100" y="33139"/>
                    <a:pt x="4246" y="32840"/>
                    <a:pt x="4337" y="32527"/>
                  </a:cubicBezTo>
                  <a:cubicBezTo>
                    <a:pt x="4416" y="32261"/>
                    <a:pt x="4514" y="31946"/>
                    <a:pt x="4634" y="31626"/>
                  </a:cubicBezTo>
                  <a:cubicBezTo>
                    <a:pt x="4681" y="31517"/>
                    <a:pt x="4728" y="31412"/>
                    <a:pt x="4776" y="31306"/>
                  </a:cubicBezTo>
                  <a:cubicBezTo>
                    <a:pt x="4803" y="31245"/>
                    <a:pt x="4834" y="31180"/>
                    <a:pt x="4861" y="31119"/>
                  </a:cubicBezTo>
                  <a:cubicBezTo>
                    <a:pt x="4926" y="30972"/>
                    <a:pt x="4984" y="30820"/>
                    <a:pt x="5042" y="30674"/>
                  </a:cubicBezTo>
                  <a:cubicBezTo>
                    <a:pt x="5072" y="30598"/>
                    <a:pt x="5100" y="30523"/>
                    <a:pt x="5130" y="30449"/>
                  </a:cubicBezTo>
                  <a:cubicBezTo>
                    <a:pt x="5208" y="30275"/>
                    <a:pt x="5290" y="30098"/>
                    <a:pt x="5372" y="29928"/>
                  </a:cubicBezTo>
                  <a:cubicBezTo>
                    <a:pt x="5426" y="29809"/>
                    <a:pt x="5483" y="29690"/>
                    <a:pt x="5538" y="29571"/>
                  </a:cubicBezTo>
                  <a:cubicBezTo>
                    <a:pt x="5569" y="29503"/>
                    <a:pt x="5596" y="29438"/>
                    <a:pt x="5626" y="29374"/>
                  </a:cubicBezTo>
                  <a:cubicBezTo>
                    <a:pt x="5725" y="29156"/>
                    <a:pt x="5827" y="28931"/>
                    <a:pt x="5943" y="28717"/>
                  </a:cubicBezTo>
                  <a:cubicBezTo>
                    <a:pt x="6001" y="28612"/>
                    <a:pt x="6059" y="28510"/>
                    <a:pt x="6116" y="28404"/>
                  </a:cubicBezTo>
                  <a:cubicBezTo>
                    <a:pt x="6218" y="28220"/>
                    <a:pt x="6324" y="28030"/>
                    <a:pt x="6426" y="27840"/>
                  </a:cubicBezTo>
                  <a:cubicBezTo>
                    <a:pt x="6524" y="27663"/>
                    <a:pt x="6631" y="27482"/>
                    <a:pt x="6733" y="27312"/>
                  </a:cubicBezTo>
                  <a:cubicBezTo>
                    <a:pt x="6794" y="27207"/>
                    <a:pt x="6862" y="27094"/>
                    <a:pt x="6923" y="26986"/>
                  </a:cubicBezTo>
                  <a:cubicBezTo>
                    <a:pt x="7052" y="26765"/>
                    <a:pt x="7157" y="26584"/>
                    <a:pt x="7259" y="26424"/>
                  </a:cubicBezTo>
                  <a:cubicBezTo>
                    <a:pt x="7314" y="26343"/>
                    <a:pt x="7382" y="26234"/>
                    <a:pt x="7453" y="26129"/>
                  </a:cubicBezTo>
                  <a:cubicBezTo>
                    <a:pt x="7471" y="26105"/>
                    <a:pt x="7488" y="26081"/>
                    <a:pt x="7504" y="26057"/>
                  </a:cubicBezTo>
                  <a:cubicBezTo>
                    <a:pt x="7549" y="25989"/>
                    <a:pt x="7596" y="25921"/>
                    <a:pt x="7640" y="25849"/>
                  </a:cubicBezTo>
                  <a:cubicBezTo>
                    <a:pt x="7756" y="25653"/>
                    <a:pt x="7855" y="25438"/>
                    <a:pt x="7937" y="25254"/>
                  </a:cubicBezTo>
                  <a:lnTo>
                    <a:pt x="7940" y="25248"/>
                  </a:lnTo>
                  <a:cubicBezTo>
                    <a:pt x="8025" y="25057"/>
                    <a:pt x="8113" y="24857"/>
                    <a:pt x="8198" y="24659"/>
                  </a:cubicBezTo>
                  <a:cubicBezTo>
                    <a:pt x="8232" y="24581"/>
                    <a:pt x="8270" y="24493"/>
                    <a:pt x="8311" y="24391"/>
                  </a:cubicBezTo>
                  <a:cubicBezTo>
                    <a:pt x="8386" y="24231"/>
                    <a:pt x="8463" y="24071"/>
                    <a:pt x="8542" y="23918"/>
                  </a:cubicBezTo>
                  <a:cubicBezTo>
                    <a:pt x="8569" y="23863"/>
                    <a:pt x="8596" y="23808"/>
                    <a:pt x="8623" y="23755"/>
                  </a:cubicBezTo>
                  <a:cubicBezTo>
                    <a:pt x="8675" y="23656"/>
                    <a:pt x="8722" y="23557"/>
                    <a:pt x="8766" y="23461"/>
                  </a:cubicBezTo>
                  <a:cubicBezTo>
                    <a:pt x="8835" y="23319"/>
                    <a:pt x="8903" y="23176"/>
                    <a:pt x="8978" y="23033"/>
                  </a:cubicBezTo>
                  <a:cubicBezTo>
                    <a:pt x="9100" y="22805"/>
                    <a:pt x="9215" y="22571"/>
                    <a:pt x="9328" y="22350"/>
                  </a:cubicBezTo>
                  <a:cubicBezTo>
                    <a:pt x="9436" y="22128"/>
                    <a:pt x="9535" y="21893"/>
                    <a:pt x="9627" y="21665"/>
                  </a:cubicBezTo>
                  <a:lnTo>
                    <a:pt x="9658" y="21594"/>
                  </a:lnTo>
                  <a:cubicBezTo>
                    <a:pt x="9722" y="21448"/>
                    <a:pt x="9797" y="21305"/>
                    <a:pt x="9872" y="21166"/>
                  </a:cubicBezTo>
                  <a:cubicBezTo>
                    <a:pt x="9889" y="21128"/>
                    <a:pt x="9909" y="21091"/>
                    <a:pt x="9930" y="21053"/>
                  </a:cubicBezTo>
                  <a:cubicBezTo>
                    <a:pt x="10022" y="20873"/>
                    <a:pt x="10100" y="20682"/>
                    <a:pt x="10175" y="20499"/>
                  </a:cubicBezTo>
                  <a:lnTo>
                    <a:pt x="10198" y="20441"/>
                  </a:lnTo>
                  <a:cubicBezTo>
                    <a:pt x="10267" y="20288"/>
                    <a:pt x="10338" y="20138"/>
                    <a:pt x="10406" y="19988"/>
                  </a:cubicBezTo>
                  <a:cubicBezTo>
                    <a:pt x="10450" y="19893"/>
                    <a:pt x="10495" y="19798"/>
                    <a:pt x="10539" y="19703"/>
                  </a:cubicBezTo>
                  <a:cubicBezTo>
                    <a:pt x="10651" y="19455"/>
                    <a:pt x="10757" y="19210"/>
                    <a:pt x="10879" y="18913"/>
                  </a:cubicBezTo>
                  <a:cubicBezTo>
                    <a:pt x="10909" y="18846"/>
                    <a:pt x="10940" y="18774"/>
                    <a:pt x="10971" y="18706"/>
                  </a:cubicBezTo>
                  <a:lnTo>
                    <a:pt x="11008" y="18611"/>
                  </a:lnTo>
                  <a:cubicBezTo>
                    <a:pt x="11121" y="18359"/>
                    <a:pt x="11233" y="18094"/>
                    <a:pt x="11355" y="17842"/>
                  </a:cubicBezTo>
                  <a:cubicBezTo>
                    <a:pt x="11522" y="17489"/>
                    <a:pt x="11664" y="17165"/>
                    <a:pt x="11798" y="16845"/>
                  </a:cubicBezTo>
                  <a:lnTo>
                    <a:pt x="11798" y="16845"/>
                  </a:lnTo>
                  <a:lnTo>
                    <a:pt x="11780" y="16883"/>
                  </a:lnTo>
                  <a:cubicBezTo>
                    <a:pt x="11818" y="16795"/>
                    <a:pt x="11855" y="16702"/>
                    <a:pt x="11892" y="16614"/>
                  </a:cubicBezTo>
                  <a:cubicBezTo>
                    <a:pt x="11917" y="16553"/>
                    <a:pt x="11940" y="16492"/>
                    <a:pt x="11967" y="16431"/>
                  </a:cubicBezTo>
                  <a:cubicBezTo>
                    <a:pt x="11998" y="16359"/>
                    <a:pt x="12025" y="16288"/>
                    <a:pt x="12056" y="16213"/>
                  </a:cubicBezTo>
                  <a:lnTo>
                    <a:pt x="12110" y="16087"/>
                  </a:lnTo>
                  <a:lnTo>
                    <a:pt x="12165" y="15958"/>
                  </a:lnTo>
                  <a:lnTo>
                    <a:pt x="12165" y="15958"/>
                  </a:lnTo>
                  <a:cubicBezTo>
                    <a:pt x="12162" y="15963"/>
                    <a:pt x="12160" y="15967"/>
                    <a:pt x="12158" y="15971"/>
                  </a:cubicBezTo>
                  <a:lnTo>
                    <a:pt x="12158" y="15971"/>
                  </a:lnTo>
                  <a:cubicBezTo>
                    <a:pt x="12209" y="15849"/>
                    <a:pt x="12258" y="15726"/>
                    <a:pt x="12305" y="15604"/>
                  </a:cubicBezTo>
                  <a:cubicBezTo>
                    <a:pt x="12349" y="15495"/>
                    <a:pt x="12389" y="15386"/>
                    <a:pt x="12434" y="15277"/>
                  </a:cubicBezTo>
                  <a:cubicBezTo>
                    <a:pt x="12501" y="15128"/>
                    <a:pt x="12570" y="14981"/>
                    <a:pt x="12634" y="14842"/>
                  </a:cubicBezTo>
                  <a:cubicBezTo>
                    <a:pt x="12729" y="14648"/>
                    <a:pt x="12811" y="14451"/>
                    <a:pt x="12889" y="14264"/>
                  </a:cubicBezTo>
                  <a:cubicBezTo>
                    <a:pt x="12991" y="14032"/>
                    <a:pt x="13104" y="13801"/>
                    <a:pt x="13209" y="13576"/>
                  </a:cubicBezTo>
                  <a:lnTo>
                    <a:pt x="13247" y="13498"/>
                  </a:lnTo>
                  <a:cubicBezTo>
                    <a:pt x="13386" y="13203"/>
                    <a:pt x="13515" y="12903"/>
                    <a:pt x="13611" y="12672"/>
                  </a:cubicBezTo>
                  <a:lnTo>
                    <a:pt x="13638" y="12614"/>
                  </a:lnTo>
                  <a:cubicBezTo>
                    <a:pt x="13679" y="12518"/>
                    <a:pt x="13719" y="12423"/>
                    <a:pt x="13760" y="12325"/>
                  </a:cubicBezTo>
                  <a:cubicBezTo>
                    <a:pt x="13787" y="12256"/>
                    <a:pt x="13818" y="12189"/>
                    <a:pt x="13848" y="12121"/>
                  </a:cubicBezTo>
                  <a:cubicBezTo>
                    <a:pt x="13883" y="12039"/>
                    <a:pt x="13917" y="11961"/>
                    <a:pt x="13950" y="11882"/>
                  </a:cubicBezTo>
                  <a:cubicBezTo>
                    <a:pt x="13954" y="11879"/>
                    <a:pt x="13954" y="11876"/>
                    <a:pt x="13958" y="11872"/>
                  </a:cubicBezTo>
                  <a:lnTo>
                    <a:pt x="13964" y="11851"/>
                  </a:lnTo>
                  <a:lnTo>
                    <a:pt x="13991" y="11790"/>
                  </a:lnTo>
                  <a:cubicBezTo>
                    <a:pt x="14019" y="11722"/>
                    <a:pt x="14049" y="11651"/>
                    <a:pt x="14076" y="11583"/>
                  </a:cubicBezTo>
                  <a:cubicBezTo>
                    <a:pt x="14114" y="11501"/>
                    <a:pt x="14151" y="11413"/>
                    <a:pt x="14182" y="11325"/>
                  </a:cubicBezTo>
                  <a:cubicBezTo>
                    <a:pt x="14203" y="11267"/>
                    <a:pt x="14223" y="11206"/>
                    <a:pt x="14243" y="11148"/>
                  </a:cubicBezTo>
                  <a:cubicBezTo>
                    <a:pt x="14250" y="11124"/>
                    <a:pt x="14260" y="11096"/>
                    <a:pt x="14267" y="11073"/>
                  </a:cubicBezTo>
                  <a:cubicBezTo>
                    <a:pt x="14314" y="10933"/>
                    <a:pt x="14366" y="10794"/>
                    <a:pt x="14417" y="10655"/>
                  </a:cubicBezTo>
                  <a:cubicBezTo>
                    <a:pt x="14448" y="10573"/>
                    <a:pt x="14478" y="10491"/>
                    <a:pt x="14512" y="10410"/>
                  </a:cubicBezTo>
                  <a:cubicBezTo>
                    <a:pt x="14536" y="10348"/>
                    <a:pt x="14559" y="10290"/>
                    <a:pt x="14583" y="10229"/>
                  </a:cubicBezTo>
                  <a:cubicBezTo>
                    <a:pt x="14635" y="10090"/>
                    <a:pt x="14685" y="9940"/>
                    <a:pt x="14729" y="9783"/>
                  </a:cubicBezTo>
                  <a:lnTo>
                    <a:pt x="14746" y="9719"/>
                  </a:lnTo>
                  <a:cubicBezTo>
                    <a:pt x="14828" y="9430"/>
                    <a:pt x="14913" y="9130"/>
                    <a:pt x="15015" y="8841"/>
                  </a:cubicBezTo>
                  <a:cubicBezTo>
                    <a:pt x="15145" y="8488"/>
                    <a:pt x="15250" y="8174"/>
                    <a:pt x="15342" y="7882"/>
                  </a:cubicBezTo>
                  <a:cubicBezTo>
                    <a:pt x="15437" y="7576"/>
                    <a:pt x="15550" y="7279"/>
                    <a:pt x="15644" y="7028"/>
                  </a:cubicBezTo>
                  <a:lnTo>
                    <a:pt x="15655" y="7001"/>
                  </a:lnTo>
                  <a:cubicBezTo>
                    <a:pt x="15706" y="6868"/>
                    <a:pt x="15760" y="6728"/>
                    <a:pt x="15808" y="6593"/>
                  </a:cubicBezTo>
                  <a:cubicBezTo>
                    <a:pt x="15845" y="6483"/>
                    <a:pt x="15876" y="6368"/>
                    <a:pt x="15910" y="6259"/>
                  </a:cubicBezTo>
                  <a:cubicBezTo>
                    <a:pt x="15924" y="6215"/>
                    <a:pt x="15937" y="6168"/>
                    <a:pt x="15951" y="6120"/>
                  </a:cubicBezTo>
                  <a:cubicBezTo>
                    <a:pt x="15991" y="5984"/>
                    <a:pt x="16032" y="5841"/>
                    <a:pt x="16080" y="5667"/>
                  </a:cubicBezTo>
                  <a:cubicBezTo>
                    <a:pt x="16124" y="5511"/>
                    <a:pt x="16178" y="5358"/>
                    <a:pt x="16230" y="5215"/>
                  </a:cubicBezTo>
                  <a:cubicBezTo>
                    <a:pt x="16284" y="5065"/>
                    <a:pt x="16338" y="4912"/>
                    <a:pt x="16390" y="4763"/>
                  </a:cubicBezTo>
                  <a:cubicBezTo>
                    <a:pt x="16444" y="4596"/>
                    <a:pt x="16489" y="4439"/>
                    <a:pt x="16522" y="4287"/>
                  </a:cubicBezTo>
                  <a:cubicBezTo>
                    <a:pt x="16566" y="4120"/>
                    <a:pt x="16618" y="3949"/>
                    <a:pt x="16668" y="3786"/>
                  </a:cubicBezTo>
                  <a:cubicBezTo>
                    <a:pt x="16685" y="3728"/>
                    <a:pt x="16702" y="3667"/>
                    <a:pt x="16723" y="3610"/>
                  </a:cubicBezTo>
                  <a:cubicBezTo>
                    <a:pt x="16750" y="3511"/>
                    <a:pt x="16781" y="3406"/>
                    <a:pt x="16801" y="3296"/>
                  </a:cubicBezTo>
                  <a:cubicBezTo>
                    <a:pt x="16818" y="3197"/>
                    <a:pt x="16828" y="3099"/>
                    <a:pt x="16839" y="3014"/>
                  </a:cubicBezTo>
                  <a:cubicBezTo>
                    <a:pt x="16839" y="2984"/>
                    <a:pt x="16839" y="2957"/>
                    <a:pt x="16836" y="2932"/>
                  </a:cubicBezTo>
                  <a:lnTo>
                    <a:pt x="16845" y="2926"/>
                  </a:lnTo>
                  <a:lnTo>
                    <a:pt x="16849" y="2922"/>
                  </a:lnTo>
                  <a:cubicBezTo>
                    <a:pt x="16947" y="2864"/>
                    <a:pt x="17022" y="2769"/>
                    <a:pt x="17053" y="2660"/>
                  </a:cubicBezTo>
                  <a:cubicBezTo>
                    <a:pt x="17084" y="2544"/>
                    <a:pt x="17070" y="2422"/>
                    <a:pt x="17009" y="2320"/>
                  </a:cubicBezTo>
                  <a:cubicBezTo>
                    <a:pt x="16958" y="2232"/>
                    <a:pt x="16852" y="2133"/>
                    <a:pt x="16743" y="2116"/>
                  </a:cubicBezTo>
                  <a:cubicBezTo>
                    <a:pt x="16529" y="2086"/>
                    <a:pt x="16298" y="2055"/>
                    <a:pt x="16066" y="2028"/>
                  </a:cubicBezTo>
                  <a:cubicBezTo>
                    <a:pt x="15974" y="2021"/>
                    <a:pt x="15880" y="2014"/>
                    <a:pt x="15791" y="2007"/>
                  </a:cubicBezTo>
                  <a:cubicBezTo>
                    <a:pt x="15723" y="2004"/>
                    <a:pt x="15655" y="2001"/>
                    <a:pt x="15586" y="1993"/>
                  </a:cubicBezTo>
                  <a:cubicBezTo>
                    <a:pt x="15502" y="1977"/>
                    <a:pt x="15417" y="1952"/>
                    <a:pt x="15325" y="1916"/>
                  </a:cubicBezTo>
                  <a:lnTo>
                    <a:pt x="15297" y="1905"/>
                  </a:lnTo>
                  <a:cubicBezTo>
                    <a:pt x="15093" y="1817"/>
                    <a:pt x="14883" y="1725"/>
                    <a:pt x="14661" y="1667"/>
                  </a:cubicBezTo>
                  <a:cubicBezTo>
                    <a:pt x="14586" y="1646"/>
                    <a:pt x="14512" y="1630"/>
                    <a:pt x="14437" y="1613"/>
                  </a:cubicBezTo>
                  <a:cubicBezTo>
                    <a:pt x="14305" y="1582"/>
                    <a:pt x="14165" y="1548"/>
                    <a:pt x="14032" y="1500"/>
                  </a:cubicBezTo>
                  <a:cubicBezTo>
                    <a:pt x="13930" y="1453"/>
                    <a:pt x="13828" y="1395"/>
                    <a:pt x="13726" y="1340"/>
                  </a:cubicBezTo>
                  <a:cubicBezTo>
                    <a:pt x="13658" y="1303"/>
                    <a:pt x="13583" y="1263"/>
                    <a:pt x="13512" y="1225"/>
                  </a:cubicBezTo>
                  <a:cubicBezTo>
                    <a:pt x="13358" y="1147"/>
                    <a:pt x="13195" y="1085"/>
                    <a:pt x="13039" y="1024"/>
                  </a:cubicBezTo>
                  <a:cubicBezTo>
                    <a:pt x="12991" y="1007"/>
                    <a:pt x="12944" y="990"/>
                    <a:pt x="12892" y="969"/>
                  </a:cubicBezTo>
                  <a:cubicBezTo>
                    <a:pt x="12831" y="943"/>
                    <a:pt x="12770" y="912"/>
                    <a:pt x="12709" y="885"/>
                  </a:cubicBezTo>
                  <a:cubicBezTo>
                    <a:pt x="12668" y="864"/>
                    <a:pt x="12624" y="844"/>
                    <a:pt x="12583" y="823"/>
                  </a:cubicBezTo>
                  <a:cubicBezTo>
                    <a:pt x="12481" y="776"/>
                    <a:pt x="12358" y="721"/>
                    <a:pt x="12229" y="684"/>
                  </a:cubicBezTo>
                  <a:cubicBezTo>
                    <a:pt x="12195" y="674"/>
                    <a:pt x="12162" y="660"/>
                    <a:pt x="12127" y="650"/>
                  </a:cubicBezTo>
                  <a:cubicBezTo>
                    <a:pt x="12100" y="633"/>
                    <a:pt x="12073" y="616"/>
                    <a:pt x="12039" y="592"/>
                  </a:cubicBezTo>
                  <a:cubicBezTo>
                    <a:pt x="11984" y="548"/>
                    <a:pt x="11917" y="497"/>
                    <a:pt x="11848" y="446"/>
                  </a:cubicBezTo>
                  <a:cubicBezTo>
                    <a:pt x="11767" y="388"/>
                    <a:pt x="11672" y="351"/>
                    <a:pt x="11583" y="313"/>
                  </a:cubicBezTo>
                  <a:cubicBezTo>
                    <a:pt x="11566" y="307"/>
                    <a:pt x="11545" y="299"/>
                    <a:pt x="11529" y="293"/>
                  </a:cubicBezTo>
                  <a:cubicBezTo>
                    <a:pt x="11471" y="269"/>
                    <a:pt x="11413" y="249"/>
                    <a:pt x="11355" y="228"/>
                  </a:cubicBezTo>
                  <a:cubicBezTo>
                    <a:pt x="11331" y="218"/>
                    <a:pt x="11311" y="211"/>
                    <a:pt x="11291" y="205"/>
                  </a:cubicBezTo>
                  <a:cubicBezTo>
                    <a:pt x="11267" y="191"/>
                    <a:pt x="11236" y="177"/>
                    <a:pt x="11209" y="160"/>
                  </a:cubicBezTo>
                  <a:cubicBezTo>
                    <a:pt x="11134" y="112"/>
                    <a:pt x="11049" y="75"/>
                    <a:pt x="10940" y="38"/>
                  </a:cubicBezTo>
                  <a:cubicBezTo>
                    <a:pt x="10876" y="13"/>
                    <a:pt x="10770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2814;p56">
              <a:extLst>
                <a:ext uri="{FF2B5EF4-FFF2-40B4-BE49-F238E27FC236}">
                  <a16:creationId xmlns:a16="http://schemas.microsoft.com/office/drawing/2014/main" id="{44B453C5-954D-43F2-B9F9-7CF15A7259F1}"/>
                </a:ext>
              </a:extLst>
            </p:cNvPr>
            <p:cNvSpPr/>
            <p:nvPr/>
          </p:nvSpPr>
          <p:spPr>
            <a:xfrm>
              <a:off x="3570475" y="3077875"/>
              <a:ext cx="447525" cy="954125"/>
            </a:xfrm>
            <a:custGeom>
              <a:avLst/>
              <a:gdLst/>
              <a:ahLst/>
              <a:cxnLst/>
              <a:rect l="l" t="t" r="r" b="b"/>
              <a:pathLst>
                <a:path w="17901" h="38165" extrusionOk="0">
                  <a:moveTo>
                    <a:pt x="16567" y="1066"/>
                  </a:moveTo>
                  <a:cubicBezTo>
                    <a:pt x="16568" y="1068"/>
                    <a:pt x="16569" y="1071"/>
                    <a:pt x="16570" y="1074"/>
                  </a:cubicBezTo>
                  <a:lnTo>
                    <a:pt x="16570" y="1074"/>
                  </a:lnTo>
                  <a:cubicBezTo>
                    <a:pt x="16569" y="1071"/>
                    <a:pt x="16568" y="1068"/>
                    <a:pt x="16567" y="1066"/>
                  </a:cubicBezTo>
                  <a:close/>
                  <a:moveTo>
                    <a:pt x="17861" y="5171"/>
                  </a:moveTo>
                  <a:cubicBezTo>
                    <a:pt x="17862" y="5177"/>
                    <a:pt x="17863" y="5183"/>
                    <a:pt x="17863" y="5189"/>
                  </a:cubicBezTo>
                  <a:cubicBezTo>
                    <a:pt x="17863" y="5183"/>
                    <a:pt x="17862" y="5177"/>
                    <a:pt x="17861" y="5171"/>
                  </a:cubicBezTo>
                  <a:close/>
                  <a:moveTo>
                    <a:pt x="15730" y="603"/>
                  </a:moveTo>
                  <a:cubicBezTo>
                    <a:pt x="15741" y="613"/>
                    <a:pt x="15751" y="620"/>
                    <a:pt x="15761" y="630"/>
                  </a:cubicBezTo>
                  <a:cubicBezTo>
                    <a:pt x="15774" y="640"/>
                    <a:pt x="15785" y="653"/>
                    <a:pt x="15795" y="667"/>
                  </a:cubicBezTo>
                  <a:cubicBezTo>
                    <a:pt x="15856" y="749"/>
                    <a:pt x="15893" y="837"/>
                    <a:pt x="15941" y="926"/>
                  </a:cubicBezTo>
                  <a:cubicBezTo>
                    <a:pt x="15986" y="1008"/>
                    <a:pt x="16030" y="1089"/>
                    <a:pt x="16071" y="1174"/>
                  </a:cubicBezTo>
                  <a:cubicBezTo>
                    <a:pt x="16094" y="1239"/>
                    <a:pt x="16115" y="1306"/>
                    <a:pt x="16135" y="1372"/>
                  </a:cubicBezTo>
                  <a:cubicBezTo>
                    <a:pt x="16162" y="1463"/>
                    <a:pt x="16200" y="1551"/>
                    <a:pt x="16231" y="1640"/>
                  </a:cubicBezTo>
                  <a:cubicBezTo>
                    <a:pt x="16261" y="1719"/>
                    <a:pt x="16275" y="1800"/>
                    <a:pt x="16295" y="1878"/>
                  </a:cubicBezTo>
                  <a:cubicBezTo>
                    <a:pt x="16315" y="1967"/>
                    <a:pt x="16366" y="2049"/>
                    <a:pt x="16404" y="2127"/>
                  </a:cubicBezTo>
                  <a:cubicBezTo>
                    <a:pt x="16414" y="2154"/>
                    <a:pt x="16424" y="2178"/>
                    <a:pt x="16435" y="2201"/>
                  </a:cubicBezTo>
                  <a:cubicBezTo>
                    <a:pt x="16475" y="2311"/>
                    <a:pt x="16502" y="2423"/>
                    <a:pt x="16537" y="2531"/>
                  </a:cubicBezTo>
                  <a:cubicBezTo>
                    <a:pt x="16550" y="2586"/>
                    <a:pt x="16564" y="2644"/>
                    <a:pt x="16581" y="2698"/>
                  </a:cubicBezTo>
                  <a:cubicBezTo>
                    <a:pt x="16598" y="2760"/>
                    <a:pt x="16628" y="2817"/>
                    <a:pt x="16655" y="2878"/>
                  </a:cubicBezTo>
                  <a:cubicBezTo>
                    <a:pt x="16680" y="2947"/>
                    <a:pt x="16693" y="3018"/>
                    <a:pt x="16707" y="3093"/>
                  </a:cubicBezTo>
                  <a:cubicBezTo>
                    <a:pt x="16727" y="3198"/>
                    <a:pt x="16744" y="3303"/>
                    <a:pt x="16765" y="3409"/>
                  </a:cubicBezTo>
                  <a:cubicBezTo>
                    <a:pt x="16782" y="3494"/>
                    <a:pt x="16815" y="3576"/>
                    <a:pt x="16839" y="3658"/>
                  </a:cubicBezTo>
                  <a:cubicBezTo>
                    <a:pt x="16856" y="3722"/>
                    <a:pt x="16870" y="3787"/>
                    <a:pt x="16880" y="3854"/>
                  </a:cubicBezTo>
                  <a:cubicBezTo>
                    <a:pt x="16887" y="3939"/>
                    <a:pt x="16897" y="4028"/>
                    <a:pt x="16917" y="4117"/>
                  </a:cubicBezTo>
                  <a:cubicBezTo>
                    <a:pt x="16931" y="4181"/>
                    <a:pt x="16958" y="4239"/>
                    <a:pt x="16972" y="4304"/>
                  </a:cubicBezTo>
                  <a:cubicBezTo>
                    <a:pt x="16989" y="4372"/>
                    <a:pt x="17009" y="4437"/>
                    <a:pt x="17022" y="4504"/>
                  </a:cubicBezTo>
                  <a:cubicBezTo>
                    <a:pt x="17040" y="4569"/>
                    <a:pt x="17054" y="4637"/>
                    <a:pt x="17063" y="4702"/>
                  </a:cubicBezTo>
                  <a:cubicBezTo>
                    <a:pt x="17071" y="4780"/>
                    <a:pt x="17084" y="4858"/>
                    <a:pt x="17101" y="4936"/>
                  </a:cubicBezTo>
                  <a:cubicBezTo>
                    <a:pt x="17115" y="5005"/>
                    <a:pt x="17145" y="5066"/>
                    <a:pt x="17162" y="5131"/>
                  </a:cubicBezTo>
                  <a:cubicBezTo>
                    <a:pt x="17179" y="5192"/>
                    <a:pt x="17193" y="5253"/>
                    <a:pt x="17203" y="5317"/>
                  </a:cubicBezTo>
                  <a:cubicBezTo>
                    <a:pt x="17210" y="5372"/>
                    <a:pt x="17223" y="5426"/>
                    <a:pt x="17237" y="5484"/>
                  </a:cubicBezTo>
                  <a:cubicBezTo>
                    <a:pt x="17240" y="5518"/>
                    <a:pt x="17240" y="5549"/>
                    <a:pt x="17240" y="5583"/>
                  </a:cubicBezTo>
                  <a:cubicBezTo>
                    <a:pt x="17244" y="5607"/>
                    <a:pt x="17244" y="5630"/>
                    <a:pt x="17244" y="5654"/>
                  </a:cubicBezTo>
                  <a:cubicBezTo>
                    <a:pt x="17237" y="5691"/>
                    <a:pt x="17227" y="5729"/>
                    <a:pt x="17220" y="5767"/>
                  </a:cubicBezTo>
                  <a:cubicBezTo>
                    <a:pt x="17203" y="5838"/>
                    <a:pt x="17203" y="5909"/>
                    <a:pt x="17196" y="5980"/>
                  </a:cubicBezTo>
                  <a:cubicBezTo>
                    <a:pt x="17173" y="6123"/>
                    <a:pt x="17135" y="6263"/>
                    <a:pt x="17108" y="6402"/>
                  </a:cubicBezTo>
                  <a:cubicBezTo>
                    <a:pt x="17091" y="6484"/>
                    <a:pt x="17063" y="6563"/>
                    <a:pt x="17047" y="6644"/>
                  </a:cubicBezTo>
                  <a:cubicBezTo>
                    <a:pt x="17027" y="6740"/>
                    <a:pt x="16999" y="6828"/>
                    <a:pt x="16975" y="6919"/>
                  </a:cubicBezTo>
                  <a:cubicBezTo>
                    <a:pt x="16931" y="7087"/>
                    <a:pt x="16863" y="7239"/>
                    <a:pt x="16809" y="7403"/>
                  </a:cubicBezTo>
                  <a:cubicBezTo>
                    <a:pt x="16761" y="7542"/>
                    <a:pt x="16716" y="7685"/>
                    <a:pt x="16676" y="7828"/>
                  </a:cubicBezTo>
                  <a:cubicBezTo>
                    <a:pt x="16625" y="7998"/>
                    <a:pt x="16570" y="8172"/>
                    <a:pt x="16516" y="8341"/>
                  </a:cubicBezTo>
                  <a:cubicBezTo>
                    <a:pt x="16458" y="8519"/>
                    <a:pt x="16404" y="8699"/>
                    <a:pt x="16346" y="8879"/>
                  </a:cubicBezTo>
                  <a:cubicBezTo>
                    <a:pt x="16237" y="9226"/>
                    <a:pt x="16118" y="9566"/>
                    <a:pt x="16019" y="9916"/>
                  </a:cubicBezTo>
                  <a:cubicBezTo>
                    <a:pt x="15969" y="10087"/>
                    <a:pt x="15924" y="10257"/>
                    <a:pt x="15866" y="10423"/>
                  </a:cubicBezTo>
                  <a:cubicBezTo>
                    <a:pt x="15808" y="10597"/>
                    <a:pt x="15741" y="10764"/>
                    <a:pt x="15675" y="10937"/>
                  </a:cubicBezTo>
                  <a:cubicBezTo>
                    <a:pt x="15611" y="11107"/>
                    <a:pt x="15543" y="11281"/>
                    <a:pt x="15482" y="11454"/>
                  </a:cubicBezTo>
                  <a:cubicBezTo>
                    <a:pt x="15417" y="11627"/>
                    <a:pt x="15359" y="11808"/>
                    <a:pt x="15295" y="11981"/>
                  </a:cubicBezTo>
                  <a:cubicBezTo>
                    <a:pt x="15230" y="12158"/>
                    <a:pt x="15162" y="12332"/>
                    <a:pt x="15097" y="12508"/>
                  </a:cubicBezTo>
                  <a:cubicBezTo>
                    <a:pt x="15030" y="12689"/>
                    <a:pt x="14965" y="12873"/>
                    <a:pt x="14900" y="13056"/>
                  </a:cubicBezTo>
                  <a:cubicBezTo>
                    <a:pt x="14785" y="13383"/>
                    <a:pt x="14683" y="13713"/>
                    <a:pt x="14563" y="14036"/>
                  </a:cubicBezTo>
                  <a:cubicBezTo>
                    <a:pt x="14516" y="14158"/>
                    <a:pt x="14465" y="14278"/>
                    <a:pt x="14417" y="14400"/>
                  </a:cubicBezTo>
                  <a:cubicBezTo>
                    <a:pt x="14373" y="14516"/>
                    <a:pt x="14325" y="14631"/>
                    <a:pt x="14278" y="14747"/>
                  </a:cubicBezTo>
                  <a:cubicBezTo>
                    <a:pt x="14176" y="14998"/>
                    <a:pt x="14077" y="15251"/>
                    <a:pt x="13975" y="15502"/>
                  </a:cubicBezTo>
                  <a:cubicBezTo>
                    <a:pt x="13781" y="15978"/>
                    <a:pt x="13584" y="16451"/>
                    <a:pt x="13386" y="16928"/>
                  </a:cubicBezTo>
                  <a:cubicBezTo>
                    <a:pt x="13257" y="17234"/>
                    <a:pt x="13124" y="17537"/>
                    <a:pt x="12992" y="17843"/>
                  </a:cubicBezTo>
                  <a:cubicBezTo>
                    <a:pt x="12927" y="17989"/>
                    <a:pt x="12852" y="18132"/>
                    <a:pt x="12785" y="18278"/>
                  </a:cubicBezTo>
                  <a:cubicBezTo>
                    <a:pt x="12706" y="18448"/>
                    <a:pt x="12625" y="18611"/>
                    <a:pt x="12546" y="18782"/>
                  </a:cubicBezTo>
                  <a:cubicBezTo>
                    <a:pt x="12243" y="19431"/>
                    <a:pt x="11940" y="20084"/>
                    <a:pt x="11662" y="20744"/>
                  </a:cubicBezTo>
                  <a:cubicBezTo>
                    <a:pt x="11532" y="21050"/>
                    <a:pt x="11410" y="21357"/>
                    <a:pt x="11281" y="21663"/>
                  </a:cubicBezTo>
                  <a:cubicBezTo>
                    <a:pt x="11108" y="22074"/>
                    <a:pt x="10934" y="22486"/>
                    <a:pt x="10750" y="22894"/>
                  </a:cubicBezTo>
                  <a:cubicBezTo>
                    <a:pt x="10641" y="23136"/>
                    <a:pt x="10536" y="23380"/>
                    <a:pt x="10444" y="23629"/>
                  </a:cubicBezTo>
                  <a:cubicBezTo>
                    <a:pt x="10366" y="23847"/>
                    <a:pt x="10281" y="24064"/>
                    <a:pt x="10192" y="24279"/>
                  </a:cubicBezTo>
                  <a:cubicBezTo>
                    <a:pt x="10108" y="24479"/>
                    <a:pt x="10009" y="24676"/>
                    <a:pt x="9910" y="24874"/>
                  </a:cubicBezTo>
                  <a:cubicBezTo>
                    <a:pt x="9797" y="25098"/>
                    <a:pt x="9689" y="25323"/>
                    <a:pt x="9580" y="25547"/>
                  </a:cubicBezTo>
                  <a:cubicBezTo>
                    <a:pt x="9471" y="25778"/>
                    <a:pt x="9365" y="26010"/>
                    <a:pt x="9267" y="26248"/>
                  </a:cubicBezTo>
                  <a:cubicBezTo>
                    <a:pt x="9175" y="26462"/>
                    <a:pt x="9094" y="26676"/>
                    <a:pt x="9005" y="26891"/>
                  </a:cubicBezTo>
                  <a:cubicBezTo>
                    <a:pt x="8863" y="27227"/>
                    <a:pt x="8706" y="27558"/>
                    <a:pt x="8539" y="27880"/>
                  </a:cubicBezTo>
                  <a:cubicBezTo>
                    <a:pt x="8359" y="28227"/>
                    <a:pt x="8196" y="28582"/>
                    <a:pt x="8032" y="28935"/>
                  </a:cubicBezTo>
                  <a:cubicBezTo>
                    <a:pt x="7869" y="29289"/>
                    <a:pt x="7723" y="29646"/>
                    <a:pt x="7556" y="29997"/>
                  </a:cubicBezTo>
                  <a:cubicBezTo>
                    <a:pt x="7396" y="30337"/>
                    <a:pt x="7205" y="30667"/>
                    <a:pt x="7009" y="30987"/>
                  </a:cubicBezTo>
                  <a:cubicBezTo>
                    <a:pt x="6903" y="31160"/>
                    <a:pt x="6797" y="31330"/>
                    <a:pt x="6699" y="31507"/>
                  </a:cubicBezTo>
                  <a:cubicBezTo>
                    <a:pt x="6607" y="31674"/>
                    <a:pt x="6515" y="31837"/>
                    <a:pt x="6420" y="32003"/>
                  </a:cubicBezTo>
                  <a:cubicBezTo>
                    <a:pt x="6332" y="32160"/>
                    <a:pt x="6250" y="32323"/>
                    <a:pt x="6168" y="32483"/>
                  </a:cubicBezTo>
                  <a:cubicBezTo>
                    <a:pt x="6076" y="32653"/>
                    <a:pt x="5985" y="32824"/>
                    <a:pt x="5903" y="33000"/>
                  </a:cubicBezTo>
                  <a:cubicBezTo>
                    <a:pt x="5750" y="33317"/>
                    <a:pt x="5590" y="33630"/>
                    <a:pt x="5434" y="33942"/>
                  </a:cubicBezTo>
                  <a:cubicBezTo>
                    <a:pt x="5266" y="34269"/>
                    <a:pt x="5120" y="34603"/>
                    <a:pt x="4960" y="34929"/>
                  </a:cubicBezTo>
                  <a:cubicBezTo>
                    <a:pt x="4886" y="35079"/>
                    <a:pt x="4817" y="35232"/>
                    <a:pt x="4740" y="35375"/>
                  </a:cubicBezTo>
                  <a:cubicBezTo>
                    <a:pt x="4665" y="35511"/>
                    <a:pt x="4590" y="35640"/>
                    <a:pt x="4518" y="35776"/>
                  </a:cubicBezTo>
                  <a:cubicBezTo>
                    <a:pt x="4368" y="36058"/>
                    <a:pt x="4192" y="36324"/>
                    <a:pt x="3998" y="36579"/>
                  </a:cubicBezTo>
                  <a:cubicBezTo>
                    <a:pt x="3927" y="36667"/>
                    <a:pt x="3855" y="36759"/>
                    <a:pt x="3784" y="36848"/>
                  </a:cubicBezTo>
                  <a:cubicBezTo>
                    <a:pt x="3746" y="36895"/>
                    <a:pt x="3709" y="36943"/>
                    <a:pt x="3668" y="36987"/>
                  </a:cubicBezTo>
                  <a:cubicBezTo>
                    <a:pt x="3633" y="37021"/>
                    <a:pt x="3600" y="37055"/>
                    <a:pt x="3562" y="37085"/>
                  </a:cubicBezTo>
                  <a:cubicBezTo>
                    <a:pt x="3413" y="37192"/>
                    <a:pt x="3250" y="37280"/>
                    <a:pt x="3079" y="37358"/>
                  </a:cubicBezTo>
                  <a:cubicBezTo>
                    <a:pt x="3011" y="37385"/>
                    <a:pt x="2944" y="37409"/>
                    <a:pt x="2872" y="37423"/>
                  </a:cubicBezTo>
                  <a:cubicBezTo>
                    <a:pt x="2855" y="37424"/>
                    <a:pt x="2839" y="37425"/>
                    <a:pt x="2823" y="37425"/>
                  </a:cubicBezTo>
                  <a:cubicBezTo>
                    <a:pt x="2807" y="37425"/>
                    <a:pt x="2792" y="37424"/>
                    <a:pt x="2776" y="37423"/>
                  </a:cubicBezTo>
                  <a:cubicBezTo>
                    <a:pt x="2691" y="37405"/>
                    <a:pt x="2613" y="37379"/>
                    <a:pt x="2531" y="37355"/>
                  </a:cubicBezTo>
                  <a:cubicBezTo>
                    <a:pt x="2464" y="37330"/>
                    <a:pt x="2396" y="37310"/>
                    <a:pt x="2327" y="37283"/>
                  </a:cubicBezTo>
                  <a:cubicBezTo>
                    <a:pt x="2259" y="37256"/>
                    <a:pt x="2195" y="37222"/>
                    <a:pt x="2134" y="37184"/>
                  </a:cubicBezTo>
                  <a:cubicBezTo>
                    <a:pt x="2073" y="37147"/>
                    <a:pt x="2015" y="37110"/>
                    <a:pt x="1960" y="37072"/>
                  </a:cubicBezTo>
                  <a:cubicBezTo>
                    <a:pt x="1834" y="36960"/>
                    <a:pt x="1722" y="36837"/>
                    <a:pt x="1613" y="36708"/>
                  </a:cubicBezTo>
                  <a:cubicBezTo>
                    <a:pt x="1511" y="36572"/>
                    <a:pt x="1426" y="36426"/>
                    <a:pt x="1344" y="36276"/>
                  </a:cubicBezTo>
                  <a:cubicBezTo>
                    <a:pt x="1270" y="36140"/>
                    <a:pt x="1195" y="36008"/>
                    <a:pt x="1130" y="35868"/>
                  </a:cubicBezTo>
                  <a:cubicBezTo>
                    <a:pt x="1090" y="35752"/>
                    <a:pt x="1052" y="35633"/>
                    <a:pt x="1032" y="35514"/>
                  </a:cubicBezTo>
                  <a:cubicBezTo>
                    <a:pt x="1014" y="35378"/>
                    <a:pt x="1008" y="35245"/>
                    <a:pt x="997" y="35113"/>
                  </a:cubicBezTo>
                  <a:cubicBezTo>
                    <a:pt x="991" y="34953"/>
                    <a:pt x="991" y="34793"/>
                    <a:pt x="994" y="34633"/>
                  </a:cubicBezTo>
                  <a:cubicBezTo>
                    <a:pt x="1004" y="34335"/>
                    <a:pt x="1012" y="34031"/>
                    <a:pt x="1046" y="33732"/>
                  </a:cubicBezTo>
                  <a:lnTo>
                    <a:pt x="1046" y="33732"/>
                  </a:lnTo>
                  <a:cubicBezTo>
                    <a:pt x="1044" y="33741"/>
                    <a:pt x="1043" y="33750"/>
                    <a:pt x="1041" y="33759"/>
                  </a:cubicBezTo>
                  <a:cubicBezTo>
                    <a:pt x="1044" y="33742"/>
                    <a:pt x="1046" y="33726"/>
                    <a:pt x="1048" y="33710"/>
                  </a:cubicBezTo>
                  <a:lnTo>
                    <a:pt x="1048" y="33710"/>
                  </a:lnTo>
                  <a:cubicBezTo>
                    <a:pt x="1047" y="33717"/>
                    <a:pt x="1047" y="33725"/>
                    <a:pt x="1046" y="33732"/>
                  </a:cubicBezTo>
                  <a:lnTo>
                    <a:pt x="1046" y="33732"/>
                  </a:lnTo>
                  <a:cubicBezTo>
                    <a:pt x="1050" y="33704"/>
                    <a:pt x="1054" y="33676"/>
                    <a:pt x="1057" y="33648"/>
                  </a:cubicBezTo>
                  <a:lnTo>
                    <a:pt x="1057" y="33648"/>
                  </a:lnTo>
                  <a:cubicBezTo>
                    <a:pt x="1054" y="33669"/>
                    <a:pt x="1051" y="33689"/>
                    <a:pt x="1048" y="33710"/>
                  </a:cubicBezTo>
                  <a:lnTo>
                    <a:pt x="1048" y="33710"/>
                  </a:lnTo>
                  <a:cubicBezTo>
                    <a:pt x="1051" y="33682"/>
                    <a:pt x="1055" y="33654"/>
                    <a:pt x="1059" y="33626"/>
                  </a:cubicBezTo>
                  <a:lnTo>
                    <a:pt x="1059" y="33626"/>
                  </a:lnTo>
                  <a:cubicBezTo>
                    <a:pt x="1058" y="33634"/>
                    <a:pt x="1057" y="33641"/>
                    <a:pt x="1057" y="33648"/>
                  </a:cubicBezTo>
                  <a:lnTo>
                    <a:pt x="1057" y="33648"/>
                  </a:lnTo>
                  <a:cubicBezTo>
                    <a:pt x="1068" y="33563"/>
                    <a:pt x="1079" y="33477"/>
                    <a:pt x="1086" y="33391"/>
                  </a:cubicBezTo>
                  <a:cubicBezTo>
                    <a:pt x="1090" y="33320"/>
                    <a:pt x="1099" y="33248"/>
                    <a:pt x="1107" y="33177"/>
                  </a:cubicBezTo>
                  <a:cubicBezTo>
                    <a:pt x="1128" y="33041"/>
                    <a:pt x="1150" y="32901"/>
                    <a:pt x="1169" y="32761"/>
                  </a:cubicBezTo>
                  <a:lnTo>
                    <a:pt x="1169" y="32761"/>
                  </a:lnTo>
                  <a:cubicBezTo>
                    <a:pt x="1194" y="32616"/>
                    <a:pt x="1225" y="32473"/>
                    <a:pt x="1253" y="32330"/>
                  </a:cubicBezTo>
                  <a:cubicBezTo>
                    <a:pt x="1283" y="32160"/>
                    <a:pt x="1321" y="31994"/>
                    <a:pt x="1358" y="31824"/>
                  </a:cubicBezTo>
                  <a:cubicBezTo>
                    <a:pt x="1399" y="31633"/>
                    <a:pt x="1443" y="31442"/>
                    <a:pt x="1490" y="31252"/>
                  </a:cubicBezTo>
                  <a:cubicBezTo>
                    <a:pt x="1539" y="31055"/>
                    <a:pt x="1600" y="30864"/>
                    <a:pt x="1650" y="30667"/>
                  </a:cubicBezTo>
                  <a:cubicBezTo>
                    <a:pt x="1749" y="30303"/>
                    <a:pt x="1845" y="29932"/>
                    <a:pt x="1950" y="29568"/>
                  </a:cubicBezTo>
                  <a:cubicBezTo>
                    <a:pt x="2052" y="29204"/>
                    <a:pt x="2184" y="28847"/>
                    <a:pt x="2304" y="28486"/>
                  </a:cubicBezTo>
                  <a:cubicBezTo>
                    <a:pt x="2416" y="28129"/>
                    <a:pt x="2525" y="27772"/>
                    <a:pt x="2644" y="27415"/>
                  </a:cubicBezTo>
                  <a:cubicBezTo>
                    <a:pt x="2760" y="27068"/>
                    <a:pt x="2886" y="26724"/>
                    <a:pt x="2998" y="26377"/>
                  </a:cubicBezTo>
                  <a:cubicBezTo>
                    <a:pt x="3110" y="26020"/>
                    <a:pt x="3219" y="25663"/>
                    <a:pt x="3338" y="25306"/>
                  </a:cubicBezTo>
                  <a:cubicBezTo>
                    <a:pt x="3454" y="24952"/>
                    <a:pt x="3572" y="24594"/>
                    <a:pt x="3688" y="24241"/>
                  </a:cubicBezTo>
                  <a:cubicBezTo>
                    <a:pt x="3804" y="23877"/>
                    <a:pt x="3923" y="23513"/>
                    <a:pt x="4049" y="23153"/>
                  </a:cubicBezTo>
                  <a:cubicBezTo>
                    <a:pt x="4178" y="22785"/>
                    <a:pt x="4314" y="22418"/>
                    <a:pt x="4443" y="22051"/>
                  </a:cubicBezTo>
                  <a:cubicBezTo>
                    <a:pt x="4576" y="21680"/>
                    <a:pt x="4712" y="21308"/>
                    <a:pt x="4845" y="20938"/>
                  </a:cubicBezTo>
                  <a:cubicBezTo>
                    <a:pt x="4913" y="20751"/>
                    <a:pt x="4974" y="20564"/>
                    <a:pt x="5042" y="20380"/>
                  </a:cubicBezTo>
                  <a:cubicBezTo>
                    <a:pt x="5110" y="20193"/>
                    <a:pt x="5178" y="20010"/>
                    <a:pt x="5246" y="19823"/>
                  </a:cubicBezTo>
                  <a:cubicBezTo>
                    <a:pt x="5376" y="19458"/>
                    <a:pt x="5515" y="19094"/>
                    <a:pt x="5641" y="18727"/>
                  </a:cubicBezTo>
                  <a:cubicBezTo>
                    <a:pt x="5760" y="18373"/>
                    <a:pt x="5872" y="18016"/>
                    <a:pt x="5995" y="17662"/>
                  </a:cubicBezTo>
                  <a:cubicBezTo>
                    <a:pt x="6052" y="17482"/>
                    <a:pt x="6114" y="17305"/>
                    <a:pt x="6178" y="17128"/>
                  </a:cubicBezTo>
                  <a:cubicBezTo>
                    <a:pt x="6250" y="16937"/>
                    <a:pt x="6324" y="16747"/>
                    <a:pt x="6389" y="16553"/>
                  </a:cubicBezTo>
                  <a:cubicBezTo>
                    <a:pt x="6505" y="16193"/>
                    <a:pt x="6624" y="15835"/>
                    <a:pt x="6753" y="15482"/>
                  </a:cubicBezTo>
                  <a:cubicBezTo>
                    <a:pt x="6811" y="15315"/>
                    <a:pt x="6879" y="15149"/>
                    <a:pt x="6933" y="14981"/>
                  </a:cubicBezTo>
                  <a:cubicBezTo>
                    <a:pt x="6991" y="14808"/>
                    <a:pt x="7046" y="14638"/>
                    <a:pt x="7107" y="14468"/>
                  </a:cubicBezTo>
                  <a:cubicBezTo>
                    <a:pt x="7230" y="14135"/>
                    <a:pt x="7362" y="13805"/>
                    <a:pt x="7488" y="13471"/>
                  </a:cubicBezTo>
                  <a:cubicBezTo>
                    <a:pt x="7618" y="13128"/>
                    <a:pt x="7733" y="12781"/>
                    <a:pt x="7845" y="12430"/>
                  </a:cubicBezTo>
                  <a:cubicBezTo>
                    <a:pt x="7960" y="12070"/>
                    <a:pt x="8059" y="11703"/>
                    <a:pt x="8165" y="11338"/>
                  </a:cubicBezTo>
                  <a:cubicBezTo>
                    <a:pt x="8271" y="10988"/>
                    <a:pt x="8393" y="10648"/>
                    <a:pt x="8511" y="10301"/>
                  </a:cubicBezTo>
                  <a:cubicBezTo>
                    <a:pt x="8631" y="9951"/>
                    <a:pt x="8723" y="9593"/>
                    <a:pt x="8828" y="9243"/>
                  </a:cubicBezTo>
                  <a:cubicBezTo>
                    <a:pt x="8934" y="8896"/>
                    <a:pt x="9056" y="8559"/>
                    <a:pt x="9185" y="8222"/>
                  </a:cubicBezTo>
                  <a:cubicBezTo>
                    <a:pt x="9312" y="7899"/>
                    <a:pt x="9417" y="7569"/>
                    <a:pt x="9536" y="7243"/>
                  </a:cubicBezTo>
                  <a:cubicBezTo>
                    <a:pt x="9712" y="6763"/>
                    <a:pt x="9917" y="6294"/>
                    <a:pt x="10097" y="5814"/>
                  </a:cubicBezTo>
                  <a:cubicBezTo>
                    <a:pt x="10189" y="5572"/>
                    <a:pt x="10267" y="5327"/>
                    <a:pt x="10359" y="5086"/>
                  </a:cubicBezTo>
                  <a:cubicBezTo>
                    <a:pt x="10437" y="4875"/>
                    <a:pt x="10522" y="4668"/>
                    <a:pt x="10607" y="4460"/>
                  </a:cubicBezTo>
                  <a:cubicBezTo>
                    <a:pt x="10709" y="4229"/>
                    <a:pt x="10828" y="4005"/>
                    <a:pt x="10934" y="3776"/>
                  </a:cubicBezTo>
                  <a:cubicBezTo>
                    <a:pt x="10981" y="3668"/>
                    <a:pt x="11036" y="3562"/>
                    <a:pt x="11097" y="3460"/>
                  </a:cubicBezTo>
                  <a:cubicBezTo>
                    <a:pt x="11148" y="3372"/>
                    <a:pt x="11206" y="3290"/>
                    <a:pt x="11267" y="3209"/>
                  </a:cubicBezTo>
                  <a:cubicBezTo>
                    <a:pt x="11383" y="3069"/>
                    <a:pt x="11519" y="2939"/>
                    <a:pt x="11662" y="2821"/>
                  </a:cubicBezTo>
                  <a:cubicBezTo>
                    <a:pt x="11931" y="2623"/>
                    <a:pt x="12223" y="2457"/>
                    <a:pt x="12509" y="2283"/>
                  </a:cubicBezTo>
                  <a:cubicBezTo>
                    <a:pt x="12662" y="2191"/>
                    <a:pt x="12815" y="2102"/>
                    <a:pt x="12972" y="2014"/>
                  </a:cubicBezTo>
                  <a:cubicBezTo>
                    <a:pt x="13138" y="1923"/>
                    <a:pt x="13301" y="1831"/>
                    <a:pt x="13465" y="1732"/>
                  </a:cubicBezTo>
                  <a:cubicBezTo>
                    <a:pt x="13777" y="1545"/>
                    <a:pt x="14094" y="1368"/>
                    <a:pt x="14414" y="1195"/>
                  </a:cubicBezTo>
                  <a:cubicBezTo>
                    <a:pt x="14744" y="1021"/>
                    <a:pt x="15088" y="871"/>
                    <a:pt x="15427" y="722"/>
                  </a:cubicBezTo>
                  <a:cubicBezTo>
                    <a:pt x="15529" y="684"/>
                    <a:pt x="15628" y="644"/>
                    <a:pt x="15730" y="603"/>
                  </a:cubicBezTo>
                  <a:close/>
                  <a:moveTo>
                    <a:pt x="15744" y="0"/>
                  </a:moveTo>
                  <a:cubicBezTo>
                    <a:pt x="15720" y="0"/>
                    <a:pt x="15696" y="4"/>
                    <a:pt x="15675" y="14"/>
                  </a:cubicBezTo>
                  <a:cubicBezTo>
                    <a:pt x="14920" y="310"/>
                    <a:pt x="14179" y="640"/>
                    <a:pt x="13461" y="1017"/>
                  </a:cubicBezTo>
                  <a:cubicBezTo>
                    <a:pt x="13295" y="1106"/>
                    <a:pt x="13128" y="1198"/>
                    <a:pt x="12958" y="1286"/>
                  </a:cubicBezTo>
                  <a:cubicBezTo>
                    <a:pt x="12805" y="1368"/>
                    <a:pt x="12642" y="1436"/>
                    <a:pt x="12485" y="1511"/>
                  </a:cubicBezTo>
                  <a:cubicBezTo>
                    <a:pt x="12312" y="1596"/>
                    <a:pt x="12141" y="1688"/>
                    <a:pt x="11968" y="1776"/>
                  </a:cubicBezTo>
                  <a:cubicBezTo>
                    <a:pt x="11808" y="1858"/>
                    <a:pt x="11648" y="1950"/>
                    <a:pt x="11491" y="2041"/>
                  </a:cubicBezTo>
                  <a:cubicBezTo>
                    <a:pt x="11318" y="2143"/>
                    <a:pt x="11152" y="2253"/>
                    <a:pt x="10995" y="2385"/>
                  </a:cubicBezTo>
                  <a:cubicBezTo>
                    <a:pt x="10859" y="2498"/>
                    <a:pt x="10726" y="2613"/>
                    <a:pt x="10601" y="2739"/>
                  </a:cubicBezTo>
                  <a:cubicBezTo>
                    <a:pt x="10471" y="2872"/>
                    <a:pt x="10362" y="3025"/>
                    <a:pt x="10260" y="3181"/>
                  </a:cubicBezTo>
                  <a:cubicBezTo>
                    <a:pt x="10219" y="3239"/>
                    <a:pt x="10185" y="3303"/>
                    <a:pt x="10148" y="3365"/>
                  </a:cubicBezTo>
                  <a:cubicBezTo>
                    <a:pt x="10108" y="3436"/>
                    <a:pt x="10063" y="3504"/>
                    <a:pt x="10022" y="3572"/>
                  </a:cubicBezTo>
                  <a:cubicBezTo>
                    <a:pt x="9934" y="3715"/>
                    <a:pt x="9849" y="3858"/>
                    <a:pt x="9770" y="4008"/>
                  </a:cubicBezTo>
                  <a:cubicBezTo>
                    <a:pt x="9695" y="4161"/>
                    <a:pt x="9628" y="4314"/>
                    <a:pt x="9560" y="4470"/>
                  </a:cubicBezTo>
                  <a:cubicBezTo>
                    <a:pt x="9396" y="4834"/>
                    <a:pt x="9267" y="5209"/>
                    <a:pt x="9128" y="5580"/>
                  </a:cubicBezTo>
                  <a:cubicBezTo>
                    <a:pt x="9005" y="5909"/>
                    <a:pt x="8872" y="6236"/>
                    <a:pt x="8747" y="6563"/>
                  </a:cubicBezTo>
                  <a:cubicBezTo>
                    <a:pt x="8621" y="6886"/>
                    <a:pt x="8505" y="7209"/>
                    <a:pt x="8393" y="7536"/>
                  </a:cubicBezTo>
                  <a:cubicBezTo>
                    <a:pt x="8274" y="7886"/>
                    <a:pt x="8134" y="8233"/>
                    <a:pt x="8018" y="8583"/>
                  </a:cubicBezTo>
                  <a:cubicBezTo>
                    <a:pt x="7907" y="8919"/>
                    <a:pt x="7811" y="9263"/>
                    <a:pt x="7712" y="9604"/>
                  </a:cubicBezTo>
                  <a:cubicBezTo>
                    <a:pt x="7613" y="9957"/>
                    <a:pt x="7481" y="10301"/>
                    <a:pt x="7359" y="10645"/>
                  </a:cubicBezTo>
                  <a:cubicBezTo>
                    <a:pt x="7233" y="10995"/>
                    <a:pt x="7131" y="11352"/>
                    <a:pt x="7022" y="11706"/>
                  </a:cubicBezTo>
                  <a:cubicBezTo>
                    <a:pt x="6916" y="12056"/>
                    <a:pt x="6801" y="12406"/>
                    <a:pt x="6679" y="12753"/>
                  </a:cubicBezTo>
                  <a:cubicBezTo>
                    <a:pt x="6559" y="13094"/>
                    <a:pt x="6420" y="13427"/>
                    <a:pt x="6284" y="13761"/>
                  </a:cubicBezTo>
                  <a:cubicBezTo>
                    <a:pt x="6219" y="13917"/>
                    <a:pt x="6155" y="14073"/>
                    <a:pt x="6093" y="14230"/>
                  </a:cubicBezTo>
                  <a:cubicBezTo>
                    <a:pt x="6029" y="14397"/>
                    <a:pt x="5977" y="14563"/>
                    <a:pt x="5916" y="14727"/>
                  </a:cubicBezTo>
                  <a:cubicBezTo>
                    <a:pt x="5784" y="15074"/>
                    <a:pt x="5638" y="15414"/>
                    <a:pt x="5515" y="15764"/>
                  </a:cubicBezTo>
                  <a:cubicBezTo>
                    <a:pt x="5454" y="15948"/>
                    <a:pt x="5393" y="16128"/>
                    <a:pt x="5332" y="16312"/>
                  </a:cubicBezTo>
                  <a:cubicBezTo>
                    <a:pt x="5266" y="16502"/>
                    <a:pt x="5192" y="16689"/>
                    <a:pt x="5120" y="16879"/>
                  </a:cubicBezTo>
                  <a:cubicBezTo>
                    <a:pt x="4994" y="17220"/>
                    <a:pt x="4892" y="17573"/>
                    <a:pt x="4784" y="17924"/>
                  </a:cubicBezTo>
                  <a:cubicBezTo>
                    <a:pt x="4726" y="18111"/>
                    <a:pt x="4671" y="18302"/>
                    <a:pt x="4610" y="18489"/>
                  </a:cubicBezTo>
                  <a:cubicBezTo>
                    <a:pt x="4552" y="18672"/>
                    <a:pt x="4487" y="18859"/>
                    <a:pt x="4423" y="19043"/>
                  </a:cubicBezTo>
                  <a:cubicBezTo>
                    <a:pt x="4291" y="19418"/>
                    <a:pt x="4164" y="19792"/>
                    <a:pt x="4035" y="20165"/>
                  </a:cubicBezTo>
                  <a:cubicBezTo>
                    <a:pt x="3903" y="20543"/>
                    <a:pt x="3780" y="20921"/>
                    <a:pt x="3644" y="21295"/>
                  </a:cubicBezTo>
                  <a:cubicBezTo>
                    <a:pt x="3515" y="21652"/>
                    <a:pt x="3385" y="22013"/>
                    <a:pt x="3263" y="22374"/>
                  </a:cubicBezTo>
                  <a:cubicBezTo>
                    <a:pt x="3137" y="22741"/>
                    <a:pt x="3005" y="23105"/>
                    <a:pt x="2889" y="23476"/>
                  </a:cubicBezTo>
                  <a:cubicBezTo>
                    <a:pt x="2773" y="23839"/>
                    <a:pt x="2651" y="24197"/>
                    <a:pt x="2535" y="24558"/>
                  </a:cubicBezTo>
                  <a:cubicBezTo>
                    <a:pt x="2420" y="24911"/>
                    <a:pt x="2304" y="25261"/>
                    <a:pt x="2192" y="25615"/>
                  </a:cubicBezTo>
                  <a:cubicBezTo>
                    <a:pt x="2079" y="25976"/>
                    <a:pt x="1970" y="26333"/>
                    <a:pt x="1845" y="26690"/>
                  </a:cubicBezTo>
                  <a:cubicBezTo>
                    <a:pt x="1726" y="27034"/>
                    <a:pt x="1606" y="27378"/>
                    <a:pt x="1501" y="27725"/>
                  </a:cubicBezTo>
                  <a:cubicBezTo>
                    <a:pt x="1450" y="27898"/>
                    <a:pt x="1399" y="28072"/>
                    <a:pt x="1344" y="28245"/>
                  </a:cubicBezTo>
                  <a:cubicBezTo>
                    <a:pt x="1283" y="28432"/>
                    <a:pt x="1219" y="28615"/>
                    <a:pt x="1161" y="28803"/>
                  </a:cubicBezTo>
                  <a:cubicBezTo>
                    <a:pt x="1099" y="28993"/>
                    <a:pt x="1041" y="29180"/>
                    <a:pt x="988" y="29370"/>
                  </a:cubicBezTo>
                  <a:cubicBezTo>
                    <a:pt x="939" y="29548"/>
                    <a:pt x="895" y="29725"/>
                    <a:pt x="848" y="29898"/>
                  </a:cubicBezTo>
                  <a:cubicBezTo>
                    <a:pt x="801" y="30092"/>
                    <a:pt x="746" y="30282"/>
                    <a:pt x="694" y="30473"/>
                  </a:cubicBezTo>
                  <a:cubicBezTo>
                    <a:pt x="647" y="30660"/>
                    <a:pt x="586" y="30847"/>
                    <a:pt x="539" y="31038"/>
                  </a:cubicBezTo>
                  <a:cubicBezTo>
                    <a:pt x="443" y="31432"/>
                    <a:pt x="355" y="31827"/>
                    <a:pt x="276" y="32225"/>
                  </a:cubicBezTo>
                  <a:cubicBezTo>
                    <a:pt x="256" y="32323"/>
                    <a:pt x="236" y="32422"/>
                    <a:pt x="218" y="32521"/>
                  </a:cubicBezTo>
                  <a:cubicBezTo>
                    <a:pt x="201" y="32620"/>
                    <a:pt x="192" y="32718"/>
                    <a:pt x="174" y="32813"/>
                  </a:cubicBezTo>
                  <a:cubicBezTo>
                    <a:pt x="151" y="32956"/>
                    <a:pt x="130" y="33096"/>
                    <a:pt x="113" y="33239"/>
                  </a:cubicBezTo>
                  <a:cubicBezTo>
                    <a:pt x="99" y="33347"/>
                    <a:pt x="93" y="33457"/>
                    <a:pt x="79" y="33565"/>
                  </a:cubicBezTo>
                  <a:lnTo>
                    <a:pt x="79" y="33562"/>
                  </a:lnTo>
                  <a:cubicBezTo>
                    <a:pt x="69" y="33640"/>
                    <a:pt x="58" y="33722"/>
                    <a:pt x="52" y="33804"/>
                  </a:cubicBezTo>
                  <a:cubicBezTo>
                    <a:pt x="41" y="33901"/>
                    <a:pt x="35" y="34000"/>
                    <a:pt x="28" y="34096"/>
                  </a:cubicBezTo>
                  <a:cubicBezTo>
                    <a:pt x="18" y="34286"/>
                    <a:pt x="8" y="34473"/>
                    <a:pt x="5" y="34661"/>
                  </a:cubicBezTo>
                  <a:cubicBezTo>
                    <a:pt x="1" y="34840"/>
                    <a:pt x="1" y="35018"/>
                    <a:pt x="14" y="35198"/>
                  </a:cubicBezTo>
                  <a:cubicBezTo>
                    <a:pt x="35" y="35426"/>
                    <a:pt x="49" y="35653"/>
                    <a:pt x="103" y="35878"/>
                  </a:cubicBezTo>
                  <a:cubicBezTo>
                    <a:pt x="123" y="35960"/>
                    <a:pt x="154" y="36038"/>
                    <a:pt x="181" y="36116"/>
                  </a:cubicBezTo>
                  <a:cubicBezTo>
                    <a:pt x="225" y="36225"/>
                    <a:pt x="273" y="36330"/>
                    <a:pt x="331" y="36436"/>
                  </a:cubicBezTo>
                  <a:cubicBezTo>
                    <a:pt x="402" y="36565"/>
                    <a:pt x="484" y="36688"/>
                    <a:pt x="562" y="36817"/>
                  </a:cubicBezTo>
                  <a:cubicBezTo>
                    <a:pt x="668" y="36983"/>
                    <a:pt x="783" y="37143"/>
                    <a:pt x="919" y="37290"/>
                  </a:cubicBezTo>
                  <a:cubicBezTo>
                    <a:pt x="1028" y="37409"/>
                    <a:pt x="1148" y="37514"/>
                    <a:pt x="1273" y="37613"/>
                  </a:cubicBezTo>
                  <a:cubicBezTo>
                    <a:pt x="1399" y="37715"/>
                    <a:pt x="1531" y="37804"/>
                    <a:pt x="1678" y="37868"/>
                  </a:cubicBezTo>
                  <a:cubicBezTo>
                    <a:pt x="1760" y="37906"/>
                    <a:pt x="1841" y="37947"/>
                    <a:pt x="1923" y="37974"/>
                  </a:cubicBezTo>
                  <a:cubicBezTo>
                    <a:pt x="1988" y="37997"/>
                    <a:pt x="2055" y="38018"/>
                    <a:pt x="2120" y="38038"/>
                  </a:cubicBezTo>
                  <a:cubicBezTo>
                    <a:pt x="2219" y="38069"/>
                    <a:pt x="2324" y="38090"/>
                    <a:pt x="2426" y="38113"/>
                  </a:cubicBezTo>
                  <a:cubicBezTo>
                    <a:pt x="2535" y="38140"/>
                    <a:pt x="2651" y="38157"/>
                    <a:pt x="2763" y="38164"/>
                  </a:cubicBezTo>
                  <a:cubicBezTo>
                    <a:pt x="2771" y="38164"/>
                    <a:pt x="2779" y="38164"/>
                    <a:pt x="2787" y="38164"/>
                  </a:cubicBezTo>
                  <a:cubicBezTo>
                    <a:pt x="2872" y="38164"/>
                    <a:pt x="2961" y="38149"/>
                    <a:pt x="3042" y="38134"/>
                  </a:cubicBezTo>
                  <a:cubicBezTo>
                    <a:pt x="3171" y="38110"/>
                    <a:pt x="3294" y="38045"/>
                    <a:pt x="3413" y="37994"/>
                  </a:cubicBezTo>
                  <a:cubicBezTo>
                    <a:pt x="3525" y="37943"/>
                    <a:pt x="3630" y="37878"/>
                    <a:pt x="3740" y="37814"/>
                  </a:cubicBezTo>
                  <a:cubicBezTo>
                    <a:pt x="3848" y="37749"/>
                    <a:pt x="3950" y="37671"/>
                    <a:pt x="4042" y="37586"/>
                  </a:cubicBezTo>
                  <a:cubicBezTo>
                    <a:pt x="4131" y="37508"/>
                    <a:pt x="4205" y="37419"/>
                    <a:pt x="4277" y="37327"/>
                  </a:cubicBezTo>
                  <a:cubicBezTo>
                    <a:pt x="4518" y="37018"/>
                    <a:pt x="4767" y="36712"/>
                    <a:pt x="4967" y="36375"/>
                  </a:cubicBezTo>
                  <a:cubicBezTo>
                    <a:pt x="5056" y="36228"/>
                    <a:pt x="5134" y="36076"/>
                    <a:pt x="5216" y="35926"/>
                  </a:cubicBezTo>
                  <a:cubicBezTo>
                    <a:pt x="5297" y="35769"/>
                    <a:pt x="5379" y="35616"/>
                    <a:pt x="5457" y="35460"/>
                  </a:cubicBezTo>
                  <a:cubicBezTo>
                    <a:pt x="5621" y="35126"/>
                    <a:pt x="5773" y="34793"/>
                    <a:pt x="5937" y="34457"/>
                  </a:cubicBezTo>
                  <a:cubicBezTo>
                    <a:pt x="6087" y="34143"/>
                    <a:pt x="6250" y="33837"/>
                    <a:pt x="6403" y="33524"/>
                  </a:cubicBezTo>
                  <a:cubicBezTo>
                    <a:pt x="6488" y="33354"/>
                    <a:pt x="6569" y="33187"/>
                    <a:pt x="6662" y="33021"/>
                  </a:cubicBezTo>
                  <a:cubicBezTo>
                    <a:pt x="6753" y="32851"/>
                    <a:pt x="6842" y="32684"/>
                    <a:pt x="6933" y="32518"/>
                  </a:cubicBezTo>
                  <a:cubicBezTo>
                    <a:pt x="7022" y="32350"/>
                    <a:pt x="7120" y="32187"/>
                    <a:pt x="7216" y="32020"/>
                  </a:cubicBezTo>
                  <a:cubicBezTo>
                    <a:pt x="7307" y="31857"/>
                    <a:pt x="7400" y="31694"/>
                    <a:pt x="7498" y="31534"/>
                  </a:cubicBezTo>
                  <a:cubicBezTo>
                    <a:pt x="7597" y="31375"/>
                    <a:pt x="7699" y="31215"/>
                    <a:pt x="7794" y="31051"/>
                  </a:cubicBezTo>
                  <a:cubicBezTo>
                    <a:pt x="7896" y="30878"/>
                    <a:pt x="7991" y="30701"/>
                    <a:pt x="8083" y="30521"/>
                  </a:cubicBezTo>
                  <a:cubicBezTo>
                    <a:pt x="8260" y="30184"/>
                    <a:pt x="8403" y="29830"/>
                    <a:pt x="8560" y="29483"/>
                  </a:cubicBezTo>
                  <a:cubicBezTo>
                    <a:pt x="8672" y="29238"/>
                    <a:pt x="8784" y="28993"/>
                    <a:pt x="8899" y="28755"/>
                  </a:cubicBezTo>
                  <a:cubicBezTo>
                    <a:pt x="9015" y="28513"/>
                    <a:pt x="9138" y="28279"/>
                    <a:pt x="9257" y="28041"/>
                  </a:cubicBezTo>
                  <a:cubicBezTo>
                    <a:pt x="9376" y="27809"/>
                    <a:pt x="9485" y="27578"/>
                    <a:pt x="9590" y="27340"/>
                  </a:cubicBezTo>
                  <a:cubicBezTo>
                    <a:pt x="9703" y="27092"/>
                    <a:pt x="9797" y="26836"/>
                    <a:pt x="9903" y="26585"/>
                  </a:cubicBezTo>
                  <a:cubicBezTo>
                    <a:pt x="10006" y="26346"/>
                    <a:pt x="10111" y="26115"/>
                    <a:pt x="10223" y="25880"/>
                  </a:cubicBezTo>
                  <a:cubicBezTo>
                    <a:pt x="10352" y="25619"/>
                    <a:pt x="10488" y="25357"/>
                    <a:pt x="10618" y="25095"/>
                  </a:cubicBezTo>
                  <a:cubicBezTo>
                    <a:pt x="10686" y="24962"/>
                    <a:pt x="10750" y="24830"/>
                    <a:pt x="10811" y="24697"/>
                  </a:cubicBezTo>
                  <a:cubicBezTo>
                    <a:pt x="10883" y="24544"/>
                    <a:pt x="10944" y="24381"/>
                    <a:pt x="11006" y="24221"/>
                  </a:cubicBezTo>
                  <a:cubicBezTo>
                    <a:pt x="11108" y="23962"/>
                    <a:pt x="11199" y="23700"/>
                    <a:pt x="11304" y="23442"/>
                  </a:cubicBezTo>
                  <a:cubicBezTo>
                    <a:pt x="11499" y="23002"/>
                    <a:pt x="11689" y="22561"/>
                    <a:pt x="11873" y="22115"/>
                  </a:cubicBezTo>
                  <a:lnTo>
                    <a:pt x="11873" y="22115"/>
                  </a:lnTo>
                  <a:cubicBezTo>
                    <a:pt x="11863" y="22145"/>
                    <a:pt x="11849" y="22173"/>
                    <a:pt x="11838" y="22203"/>
                  </a:cubicBezTo>
                  <a:cubicBezTo>
                    <a:pt x="12056" y="21683"/>
                    <a:pt x="12264" y="21156"/>
                    <a:pt x="12482" y="20632"/>
                  </a:cubicBezTo>
                  <a:cubicBezTo>
                    <a:pt x="12628" y="20288"/>
                    <a:pt x="12785" y="19948"/>
                    <a:pt x="12934" y="19605"/>
                  </a:cubicBezTo>
                  <a:cubicBezTo>
                    <a:pt x="13006" y="19438"/>
                    <a:pt x="13083" y="19271"/>
                    <a:pt x="13155" y="19104"/>
                  </a:cubicBezTo>
                  <a:cubicBezTo>
                    <a:pt x="13234" y="18928"/>
                    <a:pt x="13312" y="18751"/>
                    <a:pt x="13389" y="18573"/>
                  </a:cubicBezTo>
                  <a:cubicBezTo>
                    <a:pt x="13710" y="17859"/>
                    <a:pt x="13981" y="17128"/>
                    <a:pt x="14271" y="16400"/>
                  </a:cubicBezTo>
                  <a:cubicBezTo>
                    <a:pt x="14407" y="16060"/>
                    <a:pt x="14540" y="15720"/>
                    <a:pt x="14672" y="15380"/>
                  </a:cubicBezTo>
                  <a:cubicBezTo>
                    <a:pt x="14808" y="15029"/>
                    <a:pt x="14951" y="14682"/>
                    <a:pt x="15091" y="14332"/>
                  </a:cubicBezTo>
                  <a:cubicBezTo>
                    <a:pt x="15223" y="14002"/>
                    <a:pt x="15328" y="13662"/>
                    <a:pt x="15451" y="13328"/>
                  </a:cubicBezTo>
                  <a:cubicBezTo>
                    <a:pt x="15584" y="12978"/>
                    <a:pt x="15720" y="12631"/>
                    <a:pt x="15856" y="12281"/>
                  </a:cubicBezTo>
                  <a:cubicBezTo>
                    <a:pt x="15924" y="12108"/>
                    <a:pt x="15989" y="11934"/>
                    <a:pt x="16047" y="11756"/>
                  </a:cubicBezTo>
                  <a:cubicBezTo>
                    <a:pt x="16108" y="11580"/>
                    <a:pt x="16176" y="11406"/>
                    <a:pt x="16240" y="11230"/>
                  </a:cubicBezTo>
                  <a:cubicBezTo>
                    <a:pt x="16305" y="11063"/>
                    <a:pt x="16369" y="10893"/>
                    <a:pt x="16431" y="10723"/>
                  </a:cubicBezTo>
                  <a:cubicBezTo>
                    <a:pt x="16489" y="10556"/>
                    <a:pt x="16543" y="10382"/>
                    <a:pt x="16591" y="10209"/>
                  </a:cubicBezTo>
                  <a:cubicBezTo>
                    <a:pt x="16642" y="10029"/>
                    <a:pt x="16689" y="9852"/>
                    <a:pt x="16747" y="9671"/>
                  </a:cubicBezTo>
                  <a:cubicBezTo>
                    <a:pt x="16798" y="9502"/>
                    <a:pt x="16853" y="9332"/>
                    <a:pt x="16904" y="9161"/>
                  </a:cubicBezTo>
                  <a:cubicBezTo>
                    <a:pt x="16955" y="8988"/>
                    <a:pt x="17002" y="8811"/>
                    <a:pt x="17047" y="8638"/>
                  </a:cubicBezTo>
                  <a:cubicBezTo>
                    <a:pt x="17098" y="8457"/>
                    <a:pt x="17149" y="8274"/>
                    <a:pt x="17200" y="8093"/>
                  </a:cubicBezTo>
                  <a:cubicBezTo>
                    <a:pt x="17244" y="7940"/>
                    <a:pt x="17281" y="7787"/>
                    <a:pt x="17333" y="7634"/>
                  </a:cubicBezTo>
                  <a:cubicBezTo>
                    <a:pt x="17360" y="7552"/>
                    <a:pt x="17387" y="7470"/>
                    <a:pt x="17414" y="7389"/>
                  </a:cubicBezTo>
                  <a:cubicBezTo>
                    <a:pt x="17445" y="7297"/>
                    <a:pt x="17482" y="7209"/>
                    <a:pt x="17509" y="7117"/>
                  </a:cubicBezTo>
                  <a:cubicBezTo>
                    <a:pt x="17540" y="7025"/>
                    <a:pt x="17567" y="6930"/>
                    <a:pt x="17591" y="6834"/>
                  </a:cubicBezTo>
                  <a:cubicBezTo>
                    <a:pt x="17614" y="6743"/>
                    <a:pt x="17645" y="6651"/>
                    <a:pt x="17663" y="6559"/>
                  </a:cubicBezTo>
                  <a:cubicBezTo>
                    <a:pt x="17683" y="6460"/>
                    <a:pt x="17710" y="6362"/>
                    <a:pt x="17730" y="6266"/>
                  </a:cubicBezTo>
                  <a:cubicBezTo>
                    <a:pt x="17748" y="6186"/>
                    <a:pt x="17761" y="6105"/>
                    <a:pt x="17773" y="6025"/>
                  </a:cubicBezTo>
                  <a:lnTo>
                    <a:pt x="17773" y="6025"/>
                  </a:lnTo>
                  <a:cubicBezTo>
                    <a:pt x="17771" y="6039"/>
                    <a:pt x="17769" y="6052"/>
                    <a:pt x="17768" y="6066"/>
                  </a:cubicBezTo>
                  <a:cubicBezTo>
                    <a:pt x="17771" y="6042"/>
                    <a:pt x="17774" y="6015"/>
                    <a:pt x="17778" y="5991"/>
                  </a:cubicBezTo>
                  <a:lnTo>
                    <a:pt x="17778" y="5991"/>
                  </a:lnTo>
                  <a:cubicBezTo>
                    <a:pt x="17776" y="6002"/>
                    <a:pt x="17774" y="6014"/>
                    <a:pt x="17773" y="6025"/>
                  </a:cubicBezTo>
                  <a:lnTo>
                    <a:pt x="17773" y="6025"/>
                  </a:lnTo>
                  <a:cubicBezTo>
                    <a:pt x="17774" y="6011"/>
                    <a:pt x="17776" y="5998"/>
                    <a:pt x="17778" y="5984"/>
                  </a:cubicBezTo>
                  <a:cubicBezTo>
                    <a:pt x="17788" y="5923"/>
                    <a:pt x="17812" y="5865"/>
                    <a:pt x="17829" y="5807"/>
                  </a:cubicBezTo>
                  <a:cubicBezTo>
                    <a:pt x="17839" y="5767"/>
                    <a:pt x="17849" y="5729"/>
                    <a:pt x="17863" y="5688"/>
                  </a:cubicBezTo>
                  <a:cubicBezTo>
                    <a:pt x="17884" y="5620"/>
                    <a:pt x="17884" y="5549"/>
                    <a:pt x="17890" y="5478"/>
                  </a:cubicBezTo>
                  <a:cubicBezTo>
                    <a:pt x="17900" y="5372"/>
                    <a:pt x="17873" y="5263"/>
                    <a:pt x="17859" y="5154"/>
                  </a:cubicBezTo>
                  <a:lnTo>
                    <a:pt x="17859" y="5154"/>
                  </a:lnTo>
                  <a:cubicBezTo>
                    <a:pt x="17859" y="5156"/>
                    <a:pt x="17859" y="5159"/>
                    <a:pt x="17860" y="5161"/>
                  </a:cubicBezTo>
                  <a:lnTo>
                    <a:pt x="17860" y="5161"/>
                  </a:lnTo>
                  <a:cubicBezTo>
                    <a:pt x="17849" y="5089"/>
                    <a:pt x="17836" y="5022"/>
                    <a:pt x="17815" y="4950"/>
                  </a:cubicBezTo>
                  <a:cubicBezTo>
                    <a:pt x="17795" y="4878"/>
                    <a:pt x="17768" y="4811"/>
                    <a:pt x="17747" y="4739"/>
                  </a:cubicBezTo>
                  <a:cubicBezTo>
                    <a:pt x="17727" y="4654"/>
                    <a:pt x="17716" y="4566"/>
                    <a:pt x="17696" y="4477"/>
                  </a:cubicBezTo>
                  <a:cubicBezTo>
                    <a:pt x="17680" y="4396"/>
                    <a:pt x="17659" y="4317"/>
                    <a:pt x="17635" y="4236"/>
                  </a:cubicBezTo>
                  <a:cubicBezTo>
                    <a:pt x="17611" y="4161"/>
                    <a:pt x="17591" y="4086"/>
                    <a:pt x="17564" y="4011"/>
                  </a:cubicBezTo>
                  <a:cubicBezTo>
                    <a:pt x="17537" y="3933"/>
                    <a:pt x="17520" y="3854"/>
                    <a:pt x="17506" y="3773"/>
                  </a:cubicBezTo>
                  <a:cubicBezTo>
                    <a:pt x="17489" y="3691"/>
                    <a:pt x="17465" y="3610"/>
                    <a:pt x="17438" y="3531"/>
                  </a:cubicBezTo>
                  <a:cubicBezTo>
                    <a:pt x="17410" y="3450"/>
                    <a:pt x="17374" y="3372"/>
                    <a:pt x="17336" y="3294"/>
                  </a:cubicBezTo>
                  <a:cubicBezTo>
                    <a:pt x="17316" y="3239"/>
                    <a:pt x="17302" y="3181"/>
                    <a:pt x="17285" y="3123"/>
                  </a:cubicBezTo>
                  <a:cubicBezTo>
                    <a:pt x="17267" y="3059"/>
                    <a:pt x="17247" y="2991"/>
                    <a:pt x="17231" y="2926"/>
                  </a:cubicBezTo>
                  <a:cubicBezTo>
                    <a:pt x="17217" y="2868"/>
                    <a:pt x="17203" y="2810"/>
                    <a:pt x="17182" y="2756"/>
                  </a:cubicBezTo>
                  <a:cubicBezTo>
                    <a:pt x="17162" y="2694"/>
                    <a:pt x="17135" y="2641"/>
                    <a:pt x="17108" y="2583"/>
                  </a:cubicBezTo>
                  <a:cubicBezTo>
                    <a:pt x="17088" y="2525"/>
                    <a:pt x="17077" y="2467"/>
                    <a:pt x="17060" y="2405"/>
                  </a:cubicBezTo>
                  <a:cubicBezTo>
                    <a:pt x="17036" y="2324"/>
                    <a:pt x="17016" y="2242"/>
                    <a:pt x="16992" y="2160"/>
                  </a:cubicBezTo>
                  <a:cubicBezTo>
                    <a:pt x="16978" y="2123"/>
                    <a:pt x="16969" y="2082"/>
                    <a:pt x="16955" y="2041"/>
                  </a:cubicBezTo>
                  <a:cubicBezTo>
                    <a:pt x="16945" y="2008"/>
                    <a:pt x="16928" y="1974"/>
                    <a:pt x="16914" y="1939"/>
                  </a:cubicBezTo>
                  <a:cubicBezTo>
                    <a:pt x="16887" y="1871"/>
                    <a:pt x="16853" y="1810"/>
                    <a:pt x="16822" y="1746"/>
                  </a:cubicBezTo>
                  <a:cubicBezTo>
                    <a:pt x="16798" y="1681"/>
                    <a:pt x="16785" y="1613"/>
                    <a:pt x="16765" y="1545"/>
                  </a:cubicBezTo>
                  <a:cubicBezTo>
                    <a:pt x="16751" y="1498"/>
                    <a:pt x="16727" y="1453"/>
                    <a:pt x="16710" y="1409"/>
                  </a:cubicBezTo>
                  <a:cubicBezTo>
                    <a:pt x="16686" y="1351"/>
                    <a:pt x="16659" y="1293"/>
                    <a:pt x="16635" y="1235"/>
                  </a:cubicBezTo>
                  <a:cubicBezTo>
                    <a:pt x="16612" y="1180"/>
                    <a:pt x="16593" y="1125"/>
                    <a:pt x="16570" y="1074"/>
                  </a:cubicBezTo>
                  <a:lnTo>
                    <a:pt x="16570" y="1074"/>
                  </a:lnTo>
                  <a:cubicBezTo>
                    <a:pt x="16573" y="1079"/>
                    <a:pt x="16575" y="1086"/>
                    <a:pt x="16578" y="1093"/>
                  </a:cubicBezTo>
                  <a:cubicBezTo>
                    <a:pt x="16523" y="956"/>
                    <a:pt x="16462" y="817"/>
                    <a:pt x="16383" y="694"/>
                  </a:cubicBezTo>
                  <a:cubicBezTo>
                    <a:pt x="16353" y="647"/>
                    <a:pt x="16325" y="592"/>
                    <a:pt x="16295" y="542"/>
                  </a:cubicBezTo>
                  <a:cubicBezTo>
                    <a:pt x="16261" y="480"/>
                    <a:pt x="16226" y="429"/>
                    <a:pt x="16186" y="375"/>
                  </a:cubicBezTo>
                  <a:cubicBezTo>
                    <a:pt x="16162" y="344"/>
                    <a:pt x="16138" y="310"/>
                    <a:pt x="16111" y="279"/>
                  </a:cubicBezTo>
                  <a:cubicBezTo>
                    <a:pt x="16094" y="266"/>
                    <a:pt x="16077" y="249"/>
                    <a:pt x="16063" y="235"/>
                  </a:cubicBezTo>
                  <a:cubicBezTo>
                    <a:pt x="16050" y="221"/>
                    <a:pt x="16036" y="212"/>
                    <a:pt x="16022" y="201"/>
                  </a:cubicBezTo>
                  <a:cubicBezTo>
                    <a:pt x="16002" y="133"/>
                    <a:pt x="15955" y="79"/>
                    <a:pt x="15893" y="41"/>
                  </a:cubicBezTo>
                  <a:cubicBezTo>
                    <a:pt x="15853" y="17"/>
                    <a:pt x="15798" y="0"/>
                    <a:pt x="15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2815;p56">
              <a:extLst>
                <a:ext uri="{FF2B5EF4-FFF2-40B4-BE49-F238E27FC236}">
                  <a16:creationId xmlns:a16="http://schemas.microsoft.com/office/drawing/2014/main" id="{A7633493-8E48-486A-885B-278C37C555C9}"/>
                </a:ext>
              </a:extLst>
            </p:cNvPr>
            <p:cNvSpPr/>
            <p:nvPr/>
          </p:nvSpPr>
          <p:spPr>
            <a:xfrm>
              <a:off x="3902150" y="3109350"/>
              <a:ext cx="84200" cy="25375"/>
            </a:xfrm>
            <a:custGeom>
              <a:avLst/>
              <a:gdLst/>
              <a:ahLst/>
              <a:cxnLst/>
              <a:rect l="l" t="t" r="r" b="b"/>
              <a:pathLst>
                <a:path w="3368" h="1015" extrusionOk="0">
                  <a:moveTo>
                    <a:pt x="235" y="0"/>
                  </a:moveTo>
                  <a:cubicBezTo>
                    <a:pt x="136" y="0"/>
                    <a:pt x="41" y="72"/>
                    <a:pt x="14" y="167"/>
                  </a:cubicBezTo>
                  <a:cubicBezTo>
                    <a:pt x="0" y="228"/>
                    <a:pt x="7" y="289"/>
                    <a:pt x="38" y="344"/>
                  </a:cubicBezTo>
                  <a:cubicBezTo>
                    <a:pt x="69" y="394"/>
                    <a:pt x="116" y="429"/>
                    <a:pt x="174" y="449"/>
                  </a:cubicBezTo>
                  <a:cubicBezTo>
                    <a:pt x="392" y="521"/>
                    <a:pt x="612" y="592"/>
                    <a:pt x="834" y="657"/>
                  </a:cubicBezTo>
                  <a:cubicBezTo>
                    <a:pt x="923" y="684"/>
                    <a:pt x="1014" y="718"/>
                    <a:pt x="1102" y="749"/>
                  </a:cubicBezTo>
                  <a:cubicBezTo>
                    <a:pt x="1204" y="779"/>
                    <a:pt x="1310" y="807"/>
                    <a:pt x="1416" y="827"/>
                  </a:cubicBezTo>
                  <a:cubicBezTo>
                    <a:pt x="1504" y="848"/>
                    <a:pt x="1596" y="861"/>
                    <a:pt x="1688" y="881"/>
                  </a:cubicBezTo>
                  <a:cubicBezTo>
                    <a:pt x="1780" y="901"/>
                    <a:pt x="1868" y="936"/>
                    <a:pt x="1959" y="956"/>
                  </a:cubicBezTo>
                  <a:cubicBezTo>
                    <a:pt x="2072" y="977"/>
                    <a:pt x="2184" y="990"/>
                    <a:pt x="2297" y="1000"/>
                  </a:cubicBezTo>
                  <a:cubicBezTo>
                    <a:pt x="2385" y="1007"/>
                    <a:pt x="2474" y="1014"/>
                    <a:pt x="2562" y="1014"/>
                  </a:cubicBezTo>
                  <a:cubicBezTo>
                    <a:pt x="2674" y="1014"/>
                    <a:pt x="2786" y="1011"/>
                    <a:pt x="2898" y="1004"/>
                  </a:cubicBezTo>
                  <a:cubicBezTo>
                    <a:pt x="2973" y="997"/>
                    <a:pt x="3045" y="970"/>
                    <a:pt x="3116" y="939"/>
                  </a:cubicBezTo>
                  <a:cubicBezTo>
                    <a:pt x="3154" y="925"/>
                    <a:pt x="3191" y="912"/>
                    <a:pt x="3229" y="895"/>
                  </a:cubicBezTo>
                  <a:cubicBezTo>
                    <a:pt x="3290" y="868"/>
                    <a:pt x="3351" y="803"/>
                    <a:pt x="3361" y="732"/>
                  </a:cubicBezTo>
                  <a:cubicBezTo>
                    <a:pt x="3361" y="718"/>
                    <a:pt x="3364" y="705"/>
                    <a:pt x="3368" y="688"/>
                  </a:cubicBezTo>
                  <a:cubicBezTo>
                    <a:pt x="3364" y="660"/>
                    <a:pt x="3358" y="633"/>
                    <a:pt x="3344" y="606"/>
                  </a:cubicBezTo>
                  <a:cubicBezTo>
                    <a:pt x="3318" y="560"/>
                    <a:pt x="3264" y="524"/>
                    <a:pt x="3208" y="524"/>
                  </a:cubicBezTo>
                  <a:cubicBezTo>
                    <a:pt x="3206" y="524"/>
                    <a:pt x="3204" y="524"/>
                    <a:pt x="3201" y="524"/>
                  </a:cubicBezTo>
                  <a:cubicBezTo>
                    <a:pt x="3195" y="525"/>
                    <a:pt x="3190" y="526"/>
                    <a:pt x="3184" y="526"/>
                  </a:cubicBezTo>
                  <a:cubicBezTo>
                    <a:pt x="3173" y="526"/>
                    <a:pt x="3162" y="524"/>
                    <a:pt x="3151" y="524"/>
                  </a:cubicBezTo>
                  <a:cubicBezTo>
                    <a:pt x="3123" y="524"/>
                    <a:pt x="3102" y="531"/>
                    <a:pt x="3075" y="537"/>
                  </a:cubicBezTo>
                  <a:cubicBezTo>
                    <a:pt x="3055" y="545"/>
                    <a:pt x="3035" y="551"/>
                    <a:pt x="3011" y="558"/>
                  </a:cubicBezTo>
                  <a:cubicBezTo>
                    <a:pt x="2973" y="572"/>
                    <a:pt x="2936" y="578"/>
                    <a:pt x="2898" y="589"/>
                  </a:cubicBezTo>
                  <a:cubicBezTo>
                    <a:pt x="2868" y="589"/>
                    <a:pt x="2841" y="586"/>
                    <a:pt x="2810" y="582"/>
                  </a:cubicBezTo>
                  <a:cubicBezTo>
                    <a:pt x="2780" y="582"/>
                    <a:pt x="2749" y="582"/>
                    <a:pt x="2715" y="578"/>
                  </a:cubicBezTo>
                  <a:cubicBezTo>
                    <a:pt x="2653" y="575"/>
                    <a:pt x="2592" y="575"/>
                    <a:pt x="2531" y="572"/>
                  </a:cubicBezTo>
                  <a:cubicBezTo>
                    <a:pt x="2419" y="565"/>
                    <a:pt x="2303" y="554"/>
                    <a:pt x="2191" y="541"/>
                  </a:cubicBezTo>
                  <a:cubicBezTo>
                    <a:pt x="2116" y="528"/>
                    <a:pt x="2045" y="514"/>
                    <a:pt x="1973" y="493"/>
                  </a:cubicBezTo>
                  <a:cubicBezTo>
                    <a:pt x="1943" y="483"/>
                    <a:pt x="1912" y="470"/>
                    <a:pt x="1882" y="463"/>
                  </a:cubicBezTo>
                  <a:cubicBezTo>
                    <a:pt x="1841" y="449"/>
                    <a:pt x="1803" y="439"/>
                    <a:pt x="1763" y="432"/>
                  </a:cubicBezTo>
                  <a:cubicBezTo>
                    <a:pt x="1691" y="415"/>
                    <a:pt x="1617" y="402"/>
                    <a:pt x="1541" y="388"/>
                  </a:cubicBezTo>
                  <a:cubicBezTo>
                    <a:pt x="1460" y="374"/>
                    <a:pt x="1378" y="350"/>
                    <a:pt x="1296" y="327"/>
                  </a:cubicBezTo>
                  <a:cubicBezTo>
                    <a:pt x="1225" y="306"/>
                    <a:pt x="1154" y="283"/>
                    <a:pt x="1082" y="259"/>
                  </a:cubicBezTo>
                  <a:cubicBezTo>
                    <a:pt x="1000" y="231"/>
                    <a:pt x="918" y="204"/>
                    <a:pt x="837" y="181"/>
                  </a:cubicBezTo>
                  <a:cubicBezTo>
                    <a:pt x="653" y="126"/>
                    <a:pt x="477" y="68"/>
                    <a:pt x="296" y="7"/>
                  </a:cubicBezTo>
                  <a:cubicBezTo>
                    <a:pt x="276" y="0"/>
                    <a:pt x="256" y="0"/>
                    <a:pt x="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2816;p56">
              <a:extLst>
                <a:ext uri="{FF2B5EF4-FFF2-40B4-BE49-F238E27FC236}">
                  <a16:creationId xmlns:a16="http://schemas.microsoft.com/office/drawing/2014/main" id="{9F2FF897-6E56-44C2-87F3-0934E2952D69}"/>
                </a:ext>
              </a:extLst>
            </p:cNvPr>
            <p:cNvSpPr/>
            <p:nvPr/>
          </p:nvSpPr>
          <p:spPr>
            <a:xfrm>
              <a:off x="3839225" y="3151025"/>
              <a:ext cx="165850" cy="57900"/>
            </a:xfrm>
            <a:custGeom>
              <a:avLst/>
              <a:gdLst/>
              <a:ahLst/>
              <a:cxnLst/>
              <a:rect l="l" t="t" r="r" b="b"/>
              <a:pathLst>
                <a:path w="6634" h="2316" extrusionOk="0">
                  <a:moveTo>
                    <a:pt x="221" y="0"/>
                  </a:moveTo>
                  <a:cubicBezTo>
                    <a:pt x="163" y="0"/>
                    <a:pt x="105" y="34"/>
                    <a:pt x="68" y="68"/>
                  </a:cubicBezTo>
                  <a:cubicBezTo>
                    <a:pt x="24" y="112"/>
                    <a:pt x="0" y="173"/>
                    <a:pt x="0" y="235"/>
                  </a:cubicBezTo>
                  <a:cubicBezTo>
                    <a:pt x="0" y="296"/>
                    <a:pt x="24" y="357"/>
                    <a:pt x="68" y="401"/>
                  </a:cubicBezTo>
                  <a:cubicBezTo>
                    <a:pt x="85" y="415"/>
                    <a:pt x="99" y="426"/>
                    <a:pt x="116" y="439"/>
                  </a:cubicBezTo>
                  <a:cubicBezTo>
                    <a:pt x="154" y="459"/>
                    <a:pt x="190" y="470"/>
                    <a:pt x="235" y="470"/>
                  </a:cubicBezTo>
                  <a:cubicBezTo>
                    <a:pt x="272" y="476"/>
                    <a:pt x="309" y="479"/>
                    <a:pt x="350" y="483"/>
                  </a:cubicBezTo>
                  <a:cubicBezTo>
                    <a:pt x="460" y="500"/>
                    <a:pt x="572" y="517"/>
                    <a:pt x="684" y="534"/>
                  </a:cubicBezTo>
                  <a:cubicBezTo>
                    <a:pt x="772" y="551"/>
                    <a:pt x="861" y="568"/>
                    <a:pt x="950" y="589"/>
                  </a:cubicBezTo>
                  <a:cubicBezTo>
                    <a:pt x="1163" y="633"/>
                    <a:pt x="1378" y="680"/>
                    <a:pt x="1592" y="738"/>
                  </a:cubicBezTo>
                  <a:cubicBezTo>
                    <a:pt x="1691" y="765"/>
                    <a:pt x="1790" y="793"/>
                    <a:pt x="1888" y="823"/>
                  </a:cubicBezTo>
                  <a:cubicBezTo>
                    <a:pt x="1990" y="854"/>
                    <a:pt x="2093" y="884"/>
                    <a:pt x="2190" y="922"/>
                  </a:cubicBezTo>
                  <a:cubicBezTo>
                    <a:pt x="2391" y="997"/>
                    <a:pt x="2592" y="1071"/>
                    <a:pt x="2793" y="1146"/>
                  </a:cubicBezTo>
                  <a:cubicBezTo>
                    <a:pt x="2986" y="1218"/>
                    <a:pt x="3181" y="1293"/>
                    <a:pt x="3378" y="1360"/>
                  </a:cubicBezTo>
                  <a:cubicBezTo>
                    <a:pt x="3470" y="1391"/>
                    <a:pt x="3565" y="1426"/>
                    <a:pt x="3657" y="1459"/>
                  </a:cubicBezTo>
                  <a:cubicBezTo>
                    <a:pt x="3752" y="1493"/>
                    <a:pt x="3844" y="1531"/>
                    <a:pt x="3939" y="1564"/>
                  </a:cubicBezTo>
                  <a:cubicBezTo>
                    <a:pt x="4137" y="1640"/>
                    <a:pt x="4334" y="1711"/>
                    <a:pt x="4534" y="1776"/>
                  </a:cubicBezTo>
                  <a:cubicBezTo>
                    <a:pt x="4729" y="1837"/>
                    <a:pt x="4919" y="1902"/>
                    <a:pt x="5109" y="1963"/>
                  </a:cubicBezTo>
                  <a:cubicBezTo>
                    <a:pt x="5307" y="2027"/>
                    <a:pt x="5504" y="2075"/>
                    <a:pt x="5701" y="2136"/>
                  </a:cubicBezTo>
                  <a:cubicBezTo>
                    <a:pt x="5790" y="2164"/>
                    <a:pt x="5875" y="2187"/>
                    <a:pt x="5963" y="2208"/>
                  </a:cubicBezTo>
                  <a:cubicBezTo>
                    <a:pt x="6035" y="2222"/>
                    <a:pt x="6106" y="2228"/>
                    <a:pt x="6175" y="2245"/>
                  </a:cubicBezTo>
                  <a:cubicBezTo>
                    <a:pt x="6242" y="2258"/>
                    <a:pt x="6307" y="2283"/>
                    <a:pt x="6371" y="2307"/>
                  </a:cubicBezTo>
                  <a:cubicBezTo>
                    <a:pt x="6388" y="2313"/>
                    <a:pt x="6406" y="2315"/>
                    <a:pt x="6424" y="2315"/>
                  </a:cubicBezTo>
                  <a:cubicBezTo>
                    <a:pt x="6495" y="2315"/>
                    <a:pt x="6567" y="2271"/>
                    <a:pt x="6603" y="2211"/>
                  </a:cubicBezTo>
                  <a:cubicBezTo>
                    <a:pt x="6624" y="2181"/>
                    <a:pt x="6630" y="2143"/>
                    <a:pt x="6633" y="2106"/>
                  </a:cubicBezTo>
                  <a:cubicBezTo>
                    <a:pt x="6633" y="2058"/>
                    <a:pt x="6613" y="1993"/>
                    <a:pt x="6572" y="1963"/>
                  </a:cubicBezTo>
                  <a:cubicBezTo>
                    <a:pt x="6531" y="1929"/>
                    <a:pt x="6490" y="1898"/>
                    <a:pt x="6446" y="1875"/>
                  </a:cubicBezTo>
                  <a:cubicBezTo>
                    <a:pt x="6409" y="1858"/>
                    <a:pt x="6375" y="1844"/>
                    <a:pt x="6338" y="1827"/>
                  </a:cubicBezTo>
                  <a:cubicBezTo>
                    <a:pt x="6269" y="1800"/>
                    <a:pt x="6201" y="1786"/>
                    <a:pt x="6130" y="1765"/>
                  </a:cubicBezTo>
                  <a:cubicBezTo>
                    <a:pt x="6035" y="1738"/>
                    <a:pt x="5943" y="1707"/>
                    <a:pt x="5854" y="1671"/>
                  </a:cubicBezTo>
                  <a:cubicBezTo>
                    <a:pt x="5671" y="1602"/>
                    <a:pt x="5481" y="1544"/>
                    <a:pt x="5293" y="1483"/>
                  </a:cubicBezTo>
                  <a:cubicBezTo>
                    <a:pt x="5103" y="1418"/>
                    <a:pt x="4916" y="1347"/>
                    <a:pt x="4725" y="1283"/>
                  </a:cubicBezTo>
                  <a:cubicBezTo>
                    <a:pt x="4528" y="1214"/>
                    <a:pt x="4334" y="1146"/>
                    <a:pt x="4140" y="1075"/>
                  </a:cubicBezTo>
                  <a:cubicBezTo>
                    <a:pt x="4041" y="1038"/>
                    <a:pt x="3942" y="1000"/>
                    <a:pt x="3844" y="963"/>
                  </a:cubicBezTo>
                  <a:cubicBezTo>
                    <a:pt x="3746" y="928"/>
                    <a:pt x="3647" y="898"/>
                    <a:pt x="3548" y="867"/>
                  </a:cubicBezTo>
                  <a:cubicBezTo>
                    <a:pt x="3354" y="803"/>
                    <a:pt x="3160" y="738"/>
                    <a:pt x="2966" y="674"/>
                  </a:cubicBezTo>
                  <a:cubicBezTo>
                    <a:pt x="2769" y="605"/>
                    <a:pt x="2575" y="534"/>
                    <a:pt x="2382" y="466"/>
                  </a:cubicBezTo>
                  <a:cubicBezTo>
                    <a:pt x="2286" y="432"/>
                    <a:pt x="2187" y="405"/>
                    <a:pt x="2088" y="377"/>
                  </a:cubicBezTo>
                  <a:cubicBezTo>
                    <a:pt x="1986" y="347"/>
                    <a:pt x="1888" y="319"/>
                    <a:pt x="1786" y="293"/>
                  </a:cubicBezTo>
                  <a:cubicBezTo>
                    <a:pt x="1548" y="235"/>
                    <a:pt x="1313" y="181"/>
                    <a:pt x="1075" y="133"/>
                  </a:cubicBezTo>
                  <a:cubicBezTo>
                    <a:pt x="796" y="75"/>
                    <a:pt x="517" y="34"/>
                    <a:pt x="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2817;p56">
              <a:extLst>
                <a:ext uri="{FF2B5EF4-FFF2-40B4-BE49-F238E27FC236}">
                  <a16:creationId xmlns:a16="http://schemas.microsoft.com/office/drawing/2014/main" id="{00B568D0-5F4C-41CF-99AF-89F5E405DA86}"/>
                </a:ext>
              </a:extLst>
            </p:cNvPr>
            <p:cNvSpPr/>
            <p:nvPr/>
          </p:nvSpPr>
          <p:spPr>
            <a:xfrm>
              <a:off x="2935550" y="3447125"/>
              <a:ext cx="996975" cy="1337150"/>
            </a:xfrm>
            <a:custGeom>
              <a:avLst/>
              <a:gdLst/>
              <a:ahLst/>
              <a:cxnLst/>
              <a:rect l="l" t="t" r="r" b="b"/>
              <a:pathLst>
                <a:path w="39879" h="53486" extrusionOk="0">
                  <a:moveTo>
                    <a:pt x="3069" y="23891"/>
                  </a:moveTo>
                  <a:cubicBezTo>
                    <a:pt x="3070" y="23894"/>
                    <a:pt x="3071" y="23897"/>
                    <a:pt x="3072" y="23900"/>
                  </a:cubicBezTo>
                  <a:lnTo>
                    <a:pt x="3072" y="23900"/>
                  </a:lnTo>
                  <a:lnTo>
                    <a:pt x="3069" y="23898"/>
                  </a:lnTo>
                  <a:lnTo>
                    <a:pt x="3069" y="23891"/>
                  </a:lnTo>
                  <a:close/>
                  <a:moveTo>
                    <a:pt x="4393" y="47503"/>
                  </a:moveTo>
                  <a:cubicBezTo>
                    <a:pt x="4394" y="47511"/>
                    <a:pt x="4395" y="47519"/>
                    <a:pt x="4396" y="47526"/>
                  </a:cubicBezTo>
                  <a:lnTo>
                    <a:pt x="4396" y="47519"/>
                  </a:lnTo>
                  <a:lnTo>
                    <a:pt x="4393" y="47503"/>
                  </a:lnTo>
                  <a:close/>
                  <a:moveTo>
                    <a:pt x="20136" y="1"/>
                  </a:moveTo>
                  <a:cubicBezTo>
                    <a:pt x="20009" y="1"/>
                    <a:pt x="19874" y="4"/>
                    <a:pt x="19703" y="11"/>
                  </a:cubicBezTo>
                  <a:cubicBezTo>
                    <a:pt x="19466" y="24"/>
                    <a:pt x="19213" y="32"/>
                    <a:pt x="18935" y="32"/>
                  </a:cubicBezTo>
                  <a:cubicBezTo>
                    <a:pt x="18853" y="32"/>
                    <a:pt x="18772" y="35"/>
                    <a:pt x="18690" y="38"/>
                  </a:cubicBezTo>
                  <a:cubicBezTo>
                    <a:pt x="18649" y="41"/>
                    <a:pt x="18608" y="41"/>
                    <a:pt x="18567" y="45"/>
                  </a:cubicBezTo>
                  <a:cubicBezTo>
                    <a:pt x="18496" y="45"/>
                    <a:pt x="18421" y="45"/>
                    <a:pt x="18346" y="48"/>
                  </a:cubicBezTo>
                  <a:lnTo>
                    <a:pt x="18176" y="48"/>
                  </a:lnTo>
                  <a:cubicBezTo>
                    <a:pt x="17948" y="55"/>
                    <a:pt x="17707" y="62"/>
                    <a:pt x="17394" y="72"/>
                  </a:cubicBezTo>
                  <a:cubicBezTo>
                    <a:pt x="17193" y="79"/>
                    <a:pt x="16993" y="82"/>
                    <a:pt x="16798" y="86"/>
                  </a:cubicBezTo>
                  <a:cubicBezTo>
                    <a:pt x="16727" y="89"/>
                    <a:pt x="16659" y="89"/>
                    <a:pt x="16588" y="93"/>
                  </a:cubicBezTo>
                  <a:cubicBezTo>
                    <a:pt x="16503" y="93"/>
                    <a:pt x="16421" y="96"/>
                    <a:pt x="16340" y="96"/>
                  </a:cubicBezTo>
                  <a:cubicBezTo>
                    <a:pt x="16186" y="103"/>
                    <a:pt x="16026" y="106"/>
                    <a:pt x="15873" y="106"/>
                  </a:cubicBezTo>
                  <a:lnTo>
                    <a:pt x="15853" y="106"/>
                  </a:lnTo>
                  <a:cubicBezTo>
                    <a:pt x="15635" y="106"/>
                    <a:pt x="15404" y="109"/>
                    <a:pt x="15098" y="117"/>
                  </a:cubicBezTo>
                  <a:cubicBezTo>
                    <a:pt x="14870" y="120"/>
                    <a:pt x="14635" y="137"/>
                    <a:pt x="14410" y="150"/>
                  </a:cubicBezTo>
                  <a:lnTo>
                    <a:pt x="14319" y="157"/>
                  </a:lnTo>
                  <a:cubicBezTo>
                    <a:pt x="14098" y="170"/>
                    <a:pt x="13876" y="181"/>
                    <a:pt x="13658" y="195"/>
                  </a:cubicBezTo>
                  <a:lnTo>
                    <a:pt x="13516" y="201"/>
                  </a:lnTo>
                  <a:cubicBezTo>
                    <a:pt x="13329" y="211"/>
                    <a:pt x="13138" y="215"/>
                    <a:pt x="12955" y="222"/>
                  </a:cubicBezTo>
                  <a:cubicBezTo>
                    <a:pt x="12880" y="225"/>
                    <a:pt x="12805" y="228"/>
                    <a:pt x="12727" y="232"/>
                  </a:cubicBezTo>
                  <a:cubicBezTo>
                    <a:pt x="12448" y="239"/>
                    <a:pt x="12172" y="263"/>
                    <a:pt x="11890" y="283"/>
                  </a:cubicBezTo>
                  <a:lnTo>
                    <a:pt x="11648" y="304"/>
                  </a:lnTo>
                  <a:cubicBezTo>
                    <a:pt x="11182" y="341"/>
                    <a:pt x="10699" y="382"/>
                    <a:pt x="10226" y="406"/>
                  </a:cubicBezTo>
                  <a:cubicBezTo>
                    <a:pt x="9964" y="423"/>
                    <a:pt x="9702" y="440"/>
                    <a:pt x="9441" y="453"/>
                  </a:cubicBezTo>
                  <a:cubicBezTo>
                    <a:pt x="9148" y="470"/>
                    <a:pt x="8845" y="490"/>
                    <a:pt x="8549" y="508"/>
                  </a:cubicBezTo>
                  <a:cubicBezTo>
                    <a:pt x="8298" y="522"/>
                    <a:pt x="8046" y="538"/>
                    <a:pt x="7801" y="555"/>
                  </a:cubicBezTo>
                  <a:cubicBezTo>
                    <a:pt x="7661" y="566"/>
                    <a:pt x="7522" y="575"/>
                    <a:pt x="7383" y="586"/>
                  </a:cubicBezTo>
                  <a:cubicBezTo>
                    <a:pt x="7008" y="610"/>
                    <a:pt x="6620" y="640"/>
                    <a:pt x="6229" y="677"/>
                  </a:cubicBezTo>
                  <a:lnTo>
                    <a:pt x="6046" y="688"/>
                  </a:lnTo>
                  <a:cubicBezTo>
                    <a:pt x="5614" y="715"/>
                    <a:pt x="5168" y="742"/>
                    <a:pt x="4733" y="807"/>
                  </a:cubicBezTo>
                  <a:cubicBezTo>
                    <a:pt x="4532" y="837"/>
                    <a:pt x="4328" y="864"/>
                    <a:pt x="4127" y="892"/>
                  </a:cubicBezTo>
                  <a:cubicBezTo>
                    <a:pt x="3876" y="926"/>
                    <a:pt x="3610" y="960"/>
                    <a:pt x="3355" y="1001"/>
                  </a:cubicBezTo>
                  <a:cubicBezTo>
                    <a:pt x="3243" y="1018"/>
                    <a:pt x="3130" y="1038"/>
                    <a:pt x="3022" y="1055"/>
                  </a:cubicBezTo>
                  <a:cubicBezTo>
                    <a:pt x="2910" y="1073"/>
                    <a:pt x="2797" y="1093"/>
                    <a:pt x="2688" y="1109"/>
                  </a:cubicBezTo>
                  <a:cubicBezTo>
                    <a:pt x="2552" y="1130"/>
                    <a:pt x="2413" y="1150"/>
                    <a:pt x="2280" y="1167"/>
                  </a:cubicBezTo>
                  <a:cubicBezTo>
                    <a:pt x="2199" y="1181"/>
                    <a:pt x="2117" y="1191"/>
                    <a:pt x="2035" y="1202"/>
                  </a:cubicBezTo>
                  <a:cubicBezTo>
                    <a:pt x="1875" y="1225"/>
                    <a:pt x="1712" y="1252"/>
                    <a:pt x="1559" y="1283"/>
                  </a:cubicBezTo>
                  <a:cubicBezTo>
                    <a:pt x="1331" y="1321"/>
                    <a:pt x="1100" y="1362"/>
                    <a:pt x="869" y="1389"/>
                  </a:cubicBezTo>
                  <a:lnTo>
                    <a:pt x="852" y="1389"/>
                  </a:lnTo>
                  <a:cubicBezTo>
                    <a:pt x="773" y="1395"/>
                    <a:pt x="698" y="1399"/>
                    <a:pt x="620" y="1409"/>
                  </a:cubicBezTo>
                  <a:cubicBezTo>
                    <a:pt x="596" y="1409"/>
                    <a:pt x="572" y="1412"/>
                    <a:pt x="549" y="1415"/>
                  </a:cubicBezTo>
                  <a:lnTo>
                    <a:pt x="518" y="1420"/>
                  </a:lnTo>
                  <a:cubicBezTo>
                    <a:pt x="487" y="1423"/>
                    <a:pt x="447" y="1426"/>
                    <a:pt x="406" y="1433"/>
                  </a:cubicBezTo>
                  <a:cubicBezTo>
                    <a:pt x="310" y="1447"/>
                    <a:pt x="212" y="1497"/>
                    <a:pt x="106" y="1583"/>
                  </a:cubicBezTo>
                  <a:cubicBezTo>
                    <a:pt x="69" y="1616"/>
                    <a:pt x="32" y="1654"/>
                    <a:pt x="1" y="1698"/>
                  </a:cubicBezTo>
                  <a:cubicBezTo>
                    <a:pt x="65" y="1749"/>
                    <a:pt x="114" y="1820"/>
                    <a:pt x="130" y="1902"/>
                  </a:cubicBezTo>
                  <a:cubicBezTo>
                    <a:pt x="154" y="2004"/>
                    <a:pt x="130" y="2114"/>
                    <a:pt x="69" y="2195"/>
                  </a:cubicBezTo>
                  <a:cubicBezTo>
                    <a:pt x="140" y="2280"/>
                    <a:pt x="185" y="2368"/>
                    <a:pt x="195" y="2460"/>
                  </a:cubicBezTo>
                  <a:lnTo>
                    <a:pt x="198" y="2494"/>
                  </a:lnTo>
                  <a:cubicBezTo>
                    <a:pt x="205" y="2542"/>
                    <a:pt x="212" y="2596"/>
                    <a:pt x="212" y="2651"/>
                  </a:cubicBezTo>
                  <a:cubicBezTo>
                    <a:pt x="208" y="2698"/>
                    <a:pt x="208" y="2749"/>
                    <a:pt x="205" y="2800"/>
                  </a:cubicBezTo>
                  <a:lnTo>
                    <a:pt x="205" y="2807"/>
                  </a:lnTo>
                  <a:lnTo>
                    <a:pt x="202" y="2933"/>
                  </a:lnTo>
                  <a:cubicBezTo>
                    <a:pt x="198" y="3012"/>
                    <a:pt x="195" y="3089"/>
                    <a:pt x="191" y="3167"/>
                  </a:cubicBezTo>
                  <a:lnTo>
                    <a:pt x="185" y="3318"/>
                  </a:lnTo>
                  <a:lnTo>
                    <a:pt x="185" y="3331"/>
                  </a:lnTo>
                  <a:cubicBezTo>
                    <a:pt x="178" y="3522"/>
                    <a:pt x="171" y="3688"/>
                    <a:pt x="164" y="3858"/>
                  </a:cubicBezTo>
                  <a:lnTo>
                    <a:pt x="164" y="3869"/>
                  </a:lnTo>
                  <a:cubicBezTo>
                    <a:pt x="150" y="4328"/>
                    <a:pt x="137" y="4800"/>
                    <a:pt x="167" y="5263"/>
                  </a:cubicBezTo>
                  <a:cubicBezTo>
                    <a:pt x="185" y="5420"/>
                    <a:pt x="208" y="5576"/>
                    <a:pt x="229" y="5729"/>
                  </a:cubicBezTo>
                  <a:cubicBezTo>
                    <a:pt x="243" y="5824"/>
                    <a:pt x="256" y="5923"/>
                    <a:pt x="269" y="6022"/>
                  </a:cubicBezTo>
                  <a:cubicBezTo>
                    <a:pt x="307" y="6284"/>
                    <a:pt x="327" y="6552"/>
                    <a:pt x="348" y="6814"/>
                  </a:cubicBezTo>
                  <a:lnTo>
                    <a:pt x="348" y="6838"/>
                  </a:lnTo>
                  <a:cubicBezTo>
                    <a:pt x="362" y="6943"/>
                    <a:pt x="375" y="7053"/>
                    <a:pt x="385" y="7155"/>
                  </a:cubicBezTo>
                  <a:lnTo>
                    <a:pt x="385" y="7161"/>
                  </a:lnTo>
                  <a:lnTo>
                    <a:pt x="389" y="7171"/>
                  </a:lnTo>
                  <a:cubicBezTo>
                    <a:pt x="403" y="7304"/>
                    <a:pt x="420" y="7444"/>
                    <a:pt x="433" y="7579"/>
                  </a:cubicBezTo>
                  <a:cubicBezTo>
                    <a:pt x="453" y="7821"/>
                    <a:pt x="470" y="8069"/>
                    <a:pt x="484" y="8308"/>
                  </a:cubicBezTo>
                  <a:cubicBezTo>
                    <a:pt x="491" y="8375"/>
                    <a:pt x="494" y="8447"/>
                    <a:pt x="497" y="8515"/>
                  </a:cubicBezTo>
                  <a:cubicBezTo>
                    <a:pt x="525" y="8743"/>
                    <a:pt x="555" y="8964"/>
                    <a:pt x="590" y="9175"/>
                  </a:cubicBezTo>
                  <a:cubicBezTo>
                    <a:pt x="603" y="9281"/>
                    <a:pt x="627" y="9389"/>
                    <a:pt x="647" y="9491"/>
                  </a:cubicBezTo>
                  <a:lnTo>
                    <a:pt x="647" y="9498"/>
                  </a:lnTo>
                  <a:cubicBezTo>
                    <a:pt x="671" y="9617"/>
                    <a:pt x="698" y="9743"/>
                    <a:pt x="715" y="9869"/>
                  </a:cubicBezTo>
                  <a:cubicBezTo>
                    <a:pt x="753" y="10162"/>
                    <a:pt x="770" y="10454"/>
                    <a:pt x="787" y="10736"/>
                  </a:cubicBezTo>
                  <a:lnTo>
                    <a:pt x="794" y="10883"/>
                  </a:lnTo>
                  <a:lnTo>
                    <a:pt x="794" y="10890"/>
                  </a:lnTo>
                  <a:lnTo>
                    <a:pt x="794" y="10893"/>
                  </a:lnTo>
                  <a:cubicBezTo>
                    <a:pt x="807" y="11094"/>
                    <a:pt x="817" y="11298"/>
                    <a:pt x="824" y="11502"/>
                  </a:cubicBezTo>
                  <a:cubicBezTo>
                    <a:pt x="831" y="11645"/>
                    <a:pt x="831" y="11791"/>
                    <a:pt x="831" y="11934"/>
                  </a:cubicBezTo>
                  <a:lnTo>
                    <a:pt x="831" y="11941"/>
                  </a:lnTo>
                  <a:cubicBezTo>
                    <a:pt x="831" y="12033"/>
                    <a:pt x="831" y="12128"/>
                    <a:pt x="834" y="12220"/>
                  </a:cubicBezTo>
                  <a:cubicBezTo>
                    <a:pt x="834" y="12335"/>
                    <a:pt x="838" y="12448"/>
                    <a:pt x="841" y="12567"/>
                  </a:cubicBezTo>
                  <a:cubicBezTo>
                    <a:pt x="844" y="12696"/>
                    <a:pt x="848" y="12825"/>
                    <a:pt x="848" y="12955"/>
                  </a:cubicBezTo>
                  <a:cubicBezTo>
                    <a:pt x="852" y="13135"/>
                    <a:pt x="858" y="13319"/>
                    <a:pt x="869" y="13482"/>
                  </a:cubicBezTo>
                  <a:lnTo>
                    <a:pt x="869" y="13498"/>
                  </a:lnTo>
                  <a:lnTo>
                    <a:pt x="869" y="13502"/>
                  </a:lnTo>
                  <a:lnTo>
                    <a:pt x="872" y="13577"/>
                  </a:lnTo>
                  <a:cubicBezTo>
                    <a:pt x="872" y="13625"/>
                    <a:pt x="875" y="13675"/>
                    <a:pt x="879" y="13727"/>
                  </a:cubicBezTo>
                  <a:cubicBezTo>
                    <a:pt x="885" y="13968"/>
                    <a:pt x="899" y="14209"/>
                    <a:pt x="919" y="14441"/>
                  </a:cubicBezTo>
                  <a:cubicBezTo>
                    <a:pt x="936" y="14600"/>
                    <a:pt x="950" y="14751"/>
                    <a:pt x="981" y="14900"/>
                  </a:cubicBezTo>
                  <a:lnTo>
                    <a:pt x="981" y="14911"/>
                  </a:lnTo>
                  <a:lnTo>
                    <a:pt x="984" y="14920"/>
                  </a:lnTo>
                  <a:cubicBezTo>
                    <a:pt x="1012" y="15063"/>
                    <a:pt x="1039" y="15209"/>
                    <a:pt x="1062" y="15356"/>
                  </a:cubicBezTo>
                  <a:cubicBezTo>
                    <a:pt x="1086" y="15503"/>
                    <a:pt x="1110" y="15662"/>
                    <a:pt x="1137" y="15819"/>
                  </a:cubicBezTo>
                  <a:cubicBezTo>
                    <a:pt x="1150" y="15907"/>
                    <a:pt x="1175" y="15996"/>
                    <a:pt x="1195" y="16084"/>
                  </a:cubicBezTo>
                  <a:cubicBezTo>
                    <a:pt x="1205" y="16125"/>
                    <a:pt x="1216" y="16165"/>
                    <a:pt x="1222" y="16210"/>
                  </a:cubicBezTo>
                  <a:lnTo>
                    <a:pt x="1243" y="16302"/>
                  </a:lnTo>
                  <a:lnTo>
                    <a:pt x="1246" y="16308"/>
                  </a:lnTo>
                  <a:cubicBezTo>
                    <a:pt x="1273" y="16431"/>
                    <a:pt x="1301" y="16560"/>
                    <a:pt x="1324" y="16686"/>
                  </a:cubicBezTo>
                  <a:cubicBezTo>
                    <a:pt x="1351" y="16819"/>
                    <a:pt x="1372" y="16958"/>
                    <a:pt x="1389" y="17081"/>
                  </a:cubicBezTo>
                  <a:lnTo>
                    <a:pt x="1392" y="17087"/>
                  </a:lnTo>
                  <a:lnTo>
                    <a:pt x="1399" y="17135"/>
                  </a:lnTo>
                  <a:cubicBezTo>
                    <a:pt x="1447" y="17445"/>
                    <a:pt x="1484" y="17771"/>
                    <a:pt x="1511" y="18095"/>
                  </a:cubicBezTo>
                  <a:cubicBezTo>
                    <a:pt x="1522" y="18203"/>
                    <a:pt x="1532" y="18309"/>
                    <a:pt x="1542" y="18414"/>
                  </a:cubicBezTo>
                  <a:cubicBezTo>
                    <a:pt x="1546" y="18462"/>
                    <a:pt x="1549" y="18509"/>
                    <a:pt x="1552" y="18553"/>
                  </a:cubicBezTo>
                  <a:cubicBezTo>
                    <a:pt x="1552" y="18564"/>
                    <a:pt x="1555" y="18577"/>
                    <a:pt x="1555" y="18588"/>
                  </a:cubicBezTo>
                  <a:lnTo>
                    <a:pt x="1555" y="18584"/>
                  </a:lnTo>
                  <a:cubicBezTo>
                    <a:pt x="1590" y="18924"/>
                    <a:pt x="1630" y="19271"/>
                    <a:pt x="1661" y="19554"/>
                  </a:cubicBezTo>
                  <a:cubicBezTo>
                    <a:pt x="1695" y="19843"/>
                    <a:pt x="1719" y="20136"/>
                    <a:pt x="1739" y="20421"/>
                  </a:cubicBezTo>
                  <a:lnTo>
                    <a:pt x="1739" y="20428"/>
                  </a:lnTo>
                  <a:lnTo>
                    <a:pt x="1753" y="20601"/>
                  </a:lnTo>
                  <a:cubicBezTo>
                    <a:pt x="1783" y="20853"/>
                    <a:pt x="1824" y="21111"/>
                    <a:pt x="1865" y="21360"/>
                  </a:cubicBezTo>
                  <a:lnTo>
                    <a:pt x="1865" y="21367"/>
                  </a:lnTo>
                  <a:lnTo>
                    <a:pt x="1865" y="21377"/>
                  </a:lnTo>
                  <a:lnTo>
                    <a:pt x="1869" y="21384"/>
                  </a:lnTo>
                  <a:cubicBezTo>
                    <a:pt x="1889" y="21513"/>
                    <a:pt x="1910" y="21639"/>
                    <a:pt x="1930" y="21768"/>
                  </a:cubicBezTo>
                  <a:cubicBezTo>
                    <a:pt x="1943" y="21871"/>
                    <a:pt x="1957" y="21973"/>
                    <a:pt x="1974" y="22078"/>
                  </a:cubicBezTo>
                  <a:lnTo>
                    <a:pt x="1974" y="22084"/>
                  </a:lnTo>
                  <a:cubicBezTo>
                    <a:pt x="1991" y="22193"/>
                    <a:pt x="2004" y="22306"/>
                    <a:pt x="2021" y="22414"/>
                  </a:cubicBezTo>
                  <a:cubicBezTo>
                    <a:pt x="2056" y="22635"/>
                    <a:pt x="2076" y="22857"/>
                    <a:pt x="2093" y="23054"/>
                  </a:cubicBezTo>
                  <a:cubicBezTo>
                    <a:pt x="2100" y="23166"/>
                    <a:pt x="2114" y="23292"/>
                    <a:pt x="2127" y="23414"/>
                  </a:cubicBezTo>
                  <a:cubicBezTo>
                    <a:pt x="2134" y="23489"/>
                    <a:pt x="2147" y="23565"/>
                    <a:pt x="2161" y="23642"/>
                  </a:cubicBezTo>
                  <a:lnTo>
                    <a:pt x="2161" y="23646"/>
                  </a:lnTo>
                  <a:cubicBezTo>
                    <a:pt x="2168" y="23700"/>
                    <a:pt x="2178" y="23758"/>
                    <a:pt x="2185" y="23813"/>
                  </a:cubicBezTo>
                  <a:cubicBezTo>
                    <a:pt x="2219" y="24050"/>
                    <a:pt x="2243" y="24299"/>
                    <a:pt x="2266" y="24537"/>
                  </a:cubicBezTo>
                  <a:lnTo>
                    <a:pt x="2266" y="24540"/>
                  </a:lnTo>
                  <a:lnTo>
                    <a:pt x="2273" y="24605"/>
                  </a:lnTo>
                  <a:cubicBezTo>
                    <a:pt x="2297" y="24854"/>
                    <a:pt x="2328" y="25116"/>
                    <a:pt x="2365" y="25388"/>
                  </a:cubicBezTo>
                  <a:cubicBezTo>
                    <a:pt x="2403" y="25642"/>
                    <a:pt x="2433" y="25912"/>
                    <a:pt x="2457" y="26187"/>
                  </a:cubicBezTo>
                  <a:cubicBezTo>
                    <a:pt x="2477" y="26408"/>
                    <a:pt x="2491" y="26633"/>
                    <a:pt x="2505" y="26833"/>
                  </a:cubicBezTo>
                  <a:cubicBezTo>
                    <a:pt x="2511" y="26922"/>
                    <a:pt x="2515" y="27010"/>
                    <a:pt x="2522" y="27096"/>
                  </a:cubicBezTo>
                  <a:lnTo>
                    <a:pt x="2525" y="27132"/>
                  </a:lnTo>
                  <a:lnTo>
                    <a:pt x="2528" y="27149"/>
                  </a:lnTo>
                  <a:cubicBezTo>
                    <a:pt x="2549" y="27344"/>
                    <a:pt x="2569" y="27568"/>
                    <a:pt x="2586" y="27782"/>
                  </a:cubicBezTo>
                  <a:cubicBezTo>
                    <a:pt x="2593" y="27898"/>
                    <a:pt x="2599" y="28014"/>
                    <a:pt x="2607" y="28153"/>
                  </a:cubicBezTo>
                  <a:lnTo>
                    <a:pt x="2610" y="28190"/>
                  </a:lnTo>
                  <a:lnTo>
                    <a:pt x="2610" y="28218"/>
                  </a:lnTo>
                  <a:cubicBezTo>
                    <a:pt x="2613" y="28292"/>
                    <a:pt x="2617" y="28367"/>
                    <a:pt x="2624" y="28443"/>
                  </a:cubicBezTo>
                  <a:cubicBezTo>
                    <a:pt x="2651" y="28905"/>
                    <a:pt x="2668" y="29354"/>
                    <a:pt x="2678" y="29779"/>
                  </a:cubicBezTo>
                  <a:lnTo>
                    <a:pt x="2678" y="30167"/>
                  </a:lnTo>
                  <a:lnTo>
                    <a:pt x="2678" y="30439"/>
                  </a:lnTo>
                  <a:cubicBezTo>
                    <a:pt x="2681" y="30715"/>
                    <a:pt x="2692" y="30983"/>
                    <a:pt x="2702" y="31191"/>
                  </a:cubicBezTo>
                  <a:cubicBezTo>
                    <a:pt x="2712" y="31378"/>
                    <a:pt x="2722" y="31565"/>
                    <a:pt x="2733" y="31759"/>
                  </a:cubicBezTo>
                  <a:lnTo>
                    <a:pt x="2733" y="31762"/>
                  </a:lnTo>
                  <a:lnTo>
                    <a:pt x="2739" y="31858"/>
                  </a:lnTo>
                  <a:lnTo>
                    <a:pt x="2742" y="31966"/>
                  </a:lnTo>
                  <a:lnTo>
                    <a:pt x="2742" y="31974"/>
                  </a:lnTo>
                  <a:cubicBezTo>
                    <a:pt x="2750" y="32092"/>
                    <a:pt x="2756" y="32222"/>
                    <a:pt x="2767" y="32351"/>
                  </a:cubicBezTo>
                  <a:cubicBezTo>
                    <a:pt x="2777" y="32443"/>
                    <a:pt x="2783" y="32534"/>
                    <a:pt x="2794" y="32627"/>
                  </a:cubicBezTo>
                  <a:cubicBezTo>
                    <a:pt x="2804" y="32729"/>
                    <a:pt x="2817" y="32837"/>
                    <a:pt x="2828" y="32925"/>
                  </a:cubicBezTo>
                  <a:lnTo>
                    <a:pt x="2831" y="32943"/>
                  </a:lnTo>
                  <a:lnTo>
                    <a:pt x="2831" y="32953"/>
                  </a:lnTo>
                  <a:cubicBezTo>
                    <a:pt x="2844" y="33065"/>
                    <a:pt x="2862" y="33184"/>
                    <a:pt x="2872" y="33300"/>
                  </a:cubicBezTo>
                  <a:cubicBezTo>
                    <a:pt x="2893" y="33500"/>
                    <a:pt x="2906" y="33715"/>
                    <a:pt x="2920" y="33888"/>
                  </a:cubicBezTo>
                  <a:lnTo>
                    <a:pt x="2920" y="33899"/>
                  </a:lnTo>
                  <a:lnTo>
                    <a:pt x="2923" y="33949"/>
                  </a:lnTo>
                  <a:cubicBezTo>
                    <a:pt x="2930" y="34021"/>
                    <a:pt x="2933" y="34092"/>
                    <a:pt x="2940" y="34161"/>
                  </a:cubicBezTo>
                  <a:cubicBezTo>
                    <a:pt x="2946" y="34219"/>
                    <a:pt x="2951" y="34273"/>
                    <a:pt x="2957" y="34327"/>
                  </a:cubicBezTo>
                  <a:lnTo>
                    <a:pt x="2964" y="34385"/>
                  </a:lnTo>
                  <a:cubicBezTo>
                    <a:pt x="2984" y="34593"/>
                    <a:pt x="3008" y="34834"/>
                    <a:pt x="3022" y="35062"/>
                  </a:cubicBezTo>
                  <a:cubicBezTo>
                    <a:pt x="3035" y="35293"/>
                    <a:pt x="3042" y="35535"/>
                    <a:pt x="3049" y="35745"/>
                  </a:cubicBezTo>
                  <a:lnTo>
                    <a:pt x="3053" y="35814"/>
                  </a:lnTo>
                  <a:cubicBezTo>
                    <a:pt x="3053" y="35861"/>
                    <a:pt x="3056" y="35905"/>
                    <a:pt x="3056" y="35949"/>
                  </a:cubicBezTo>
                  <a:cubicBezTo>
                    <a:pt x="3059" y="36059"/>
                    <a:pt x="3066" y="36167"/>
                    <a:pt x="3069" y="36273"/>
                  </a:cubicBezTo>
                  <a:lnTo>
                    <a:pt x="3069" y="36287"/>
                  </a:lnTo>
                  <a:cubicBezTo>
                    <a:pt x="3076" y="36497"/>
                    <a:pt x="3083" y="36684"/>
                    <a:pt x="3089" y="36872"/>
                  </a:cubicBezTo>
                  <a:cubicBezTo>
                    <a:pt x="3089" y="36940"/>
                    <a:pt x="3089" y="37011"/>
                    <a:pt x="3086" y="37076"/>
                  </a:cubicBezTo>
                  <a:lnTo>
                    <a:pt x="3086" y="37083"/>
                  </a:lnTo>
                  <a:lnTo>
                    <a:pt x="3086" y="37089"/>
                  </a:lnTo>
                  <a:lnTo>
                    <a:pt x="3086" y="37100"/>
                  </a:lnTo>
                  <a:lnTo>
                    <a:pt x="3086" y="37263"/>
                  </a:lnTo>
                  <a:cubicBezTo>
                    <a:pt x="3086" y="37389"/>
                    <a:pt x="3093" y="37518"/>
                    <a:pt x="3103" y="37654"/>
                  </a:cubicBezTo>
                  <a:cubicBezTo>
                    <a:pt x="3114" y="37770"/>
                    <a:pt x="3127" y="37885"/>
                    <a:pt x="3141" y="38001"/>
                  </a:cubicBezTo>
                  <a:lnTo>
                    <a:pt x="3144" y="38031"/>
                  </a:lnTo>
                  <a:lnTo>
                    <a:pt x="3144" y="38059"/>
                  </a:lnTo>
                  <a:cubicBezTo>
                    <a:pt x="3155" y="38137"/>
                    <a:pt x="3161" y="38215"/>
                    <a:pt x="3171" y="38293"/>
                  </a:cubicBezTo>
                  <a:cubicBezTo>
                    <a:pt x="3191" y="38491"/>
                    <a:pt x="3222" y="38688"/>
                    <a:pt x="3253" y="38882"/>
                  </a:cubicBezTo>
                  <a:lnTo>
                    <a:pt x="3253" y="38885"/>
                  </a:lnTo>
                  <a:lnTo>
                    <a:pt x="3270" y="38995"/>
                  </a:lnTo>
                  <a:cubicBezTo>
                    <a:pt x="3301" y="39191"/>
                    <a:pt x="3331" y="39413"/>
                    <a:pt x="3359" y="39664"/>
                  </a:cubicBezTo>
                  <a:cubicBezTo>
                    <a:pt x="3369" y="39742"/>
                    <a:pt x="3375" y="39821"/>
                    <a:pt x="3382" y="39902"/>
                  </a:cubicBezTo>
                  <a:cubicBezTo>
                    <a:pt x="3395" y="40056"/>
                    <a:pt x="3416" y="40243"/>
                    <a:pt x="3444" y="40427"/>
                  </a:cubicBezTo>
                  <a:cubicBezTo>
                    <a:pt x="3457" y="40535"/>
                    <a:pt x="3477" y="40648"/>
                    <a:pt x="3494" y="40753"/>
                  </a:cubicBezTo>
                  <a:lnTo>
                    <a:pt x="3494" y="40760"/>
                  </a:lnTo>
                  <a:lnTo>
                    <a:pt x="3498" y="40787"/>
                  </a:lnTo>
                  <a:cubicBezTo>
                    <a:pt x="3515" y="40889"/>
                    <a:pt x="3532" y="40995"/>
                    <a:pt x="3549" y="41100"/>
                  </a:cubicBezTo>
                  <a:cubicBezTo>
                    <a:pt x="3569" y="41232"/>
                    <a:pt x="3583" y="41365"/>
                    <a:pt x="3596" y="41485"/>
                  </a:cubicBezTo>
                  <a:lnTo>
                    <a:pt x="3596" y="41494"/>
                  </a:lnTo>
                  <a:cubicBezTo>
                    <a:pt x="3610" y="41600"/>
                    <a:pt x="3620" y="41702"/>
                    <a:pt x="3634" y="41807"/>
                  </a:cubicBezTo>
                  <a:lnTo>
                    <a:pt x="3651" y="41940"/>
                  </a:lnTo>
                  <a:cubicBezTo>
                    <a:pt x="3675" y="42107"/>
                    <a:pt x="3702" y="42314"/>
                    <a:pt x="3726" y="42515"/>
                  </a:cubicBezTo>
                  <a:cubicBezTo>
                    <a:pt x="3742" y="42658"/>
                    <a:pt x="3760" y="42804"/>
                    <a:pt x="3780" y="42947"/>
                  </a:cubicBezTo>
                  <a:lnTo>
                    <a:pt x="3783" y="42971"/>
                  </a:lnTo>
                  <a:lnTo>
                    <a:pt x="3791" y="43032"/>
                  </a:lnTo>
                  <a:lnTo>
                    <a:pt x="3797" y="43093"/>
                  </a:lnTo>
                  <a:cubicBezTo>
                    <a:pt x="3804" y="43154"/>
                    <a:pt x="3814" y="43215"/>
                    <a:pt x="3821" y="43281"/>
                  </a:cubicBezTo>
                  <a:cubicBezTo>
                    <a:pt x="3849" y="43505"/>
                    <a:pt x="3872" y="43746"/>
                    <a:pt x="3899" y="44039"/>
                  </a:cubicBezTo>
                  <a:lnTo>
                    <a:pt x="3899" y="44056"/>
                  </a:lnTo>
                  <a:cubicBezTo>
                    <a:pt x="3913" y="44192"/>
                    <a:pt x="3926" y="44335"/>
                    <a:pt x="3951" y="44474"/>
                  </a:cubicBezTo>
                  <a:cubicBezTo>
                    <a:pt x="3957" y="44515"/>
                    <a:pt x="3964" y="44559"/>
                    <a:pt x="3971" y="44600"/>
                  </a:cubicBezTo>
                  <a:lnTo>
                    <a:pt x="3974" y="44638"/>
                  </a:lnTo>
                  <a:lnTo>
                    <a:pt x="3978" y="44644"/>
                  </a:lnTo>
                  <a:lnTo>
                    <a:pt x="3981" y="44669"/>
                  </a:lnTo>
                  <a:cubicBezTo>
                    <a:pt x="3995" y="44754"/>
                    <a:pt x="4008" y="44835"/>
                    <a:pt x="4018" y="44920"/>
                  </a:cubicBezTo>
                  <a:cubicBezTo>
                    <a:pt x="4028" y="44985"/>
                    <a:pt x="4039" y="45052"/>
                    <a:pt x="4045" y="45121"/>
                  </a:cubicBezTo>
                  <a:lnTo>
                    <a:pt x="4049" y="45148"/>
                  </a:lnTo>
                  <a:lnTo>
                    <a:pt x="4049" y="45151"/>
                  </a:lnTo>
                  <a:lnTo>
                    <a:pt x="4053" y="45158"/>
                  </a:lnTo>
                  <a:cubicBezTo>
                    <a:pt x="4062" y="45233"/>
                    <a:pt x="4069" y="45314"/>
                    <a:pt x="4083" y="45393"/>
                  </a:cubicBezTo>
                  <a:cubicBezTo>
                    <a:pt x="4103" y="45526"/>
                    <a:pt x="4124" y="45655"/>
                    <a:pt x="4147" y="45784"/>
                  </a:cubicBezTo>
                  <a:cubicBezTo>
                    <a:pt x="4171" y="45923"/>
                    <a:pt x="4188" y="46063"/>
                    <a:pt x="4209" y="46203"/>
                  </a:cubicBezTo>
                  <a:lnTo>
                    <a:pt x="4209" y="46209"/>
                  </a:lnTo>
                  <a:lnTo>
                    <a:pt x="4209" y="46216"/>
                  </a:lnTo>
                  <a:cubicBezTo>
                    <a:pt x="4229" y="46349"/>
                    <a:pt x="4249" y="46498"/>
                    <a:pt x="4273" y="46644"/>
                  </a:cubicBezTo>
                  <a:cubicBezTo>
                    <a:pt x="4329" y="46972"/>
                    <a:pt x="4369" y="47245"/>
                    <a:pt x="4393" y="47496"/>
                  </a:cubicBezTo>
                  <a:lnTo>
                    <a:pt x="4393" y="47496"/>
                  </a:lnTo>
                  <a:cubicBezTo>
                    <a:pt x="4393" y="47496"/>
                    <a:pt x="4392" y="47495"/>
                    <a:pt x="4392" y="47495"/>
                  </a:cubicBezTo>
                  <a:lnTo>
                    <a:pt x="4392" y="47495"/>
                  </a:lnTo>
                  <a:lnTo>
                    <a:pt x="4393" y="47503"/>
                  </a:lnTo>
                  <a:lnTo>
                    <a:pt x="4393" y="47503"/>
                  </a:lnTo>
                  <a:cubicBezTo>
                    <a:pt x="4393" y="47501"/>
                    <a:pt x="4393" y="47498"/>
                    <a:pt x="4393" y="47496"/>
                  </a:cubicBezTo>
                  <a:lnTo>
                    <a:pt x="4393" y="47496"/>
                  </a:lnTo>
                  <a:cubicBezTo>
                    <a:pt x="4396" y="47502"/>
                    <a:pt x="4396" y="47506"/>
                    <a:pt x="4396" y="47509"/>
                  </a:cubicBezTo>
                  <a:lnTo>
                    <a:pt x="4396" y="47495"/>
                  </a:lnTo>
                  <a:cubicBezTo>
                    <a:pt x="4409" y="47649"/>
                    <a:pt x="4430" y="47804"/>
                    <a:pt x="4447" y="47951"/>
                  </a:cubicBezTo>
                  <a:lnTo>
                    <a:pt x="4450" y="47961"/>
                  </a:lnTo>
                  <a:lnTo>
                    <a:pt x="4450" y="47964"/>
                  </a:lnTo>
                  <a:cubicBezTo>
                    <a:pt x="4457" y="48012"/>
                    <a:pt x="4461" y="48057"/>
                    <a:pt x="4467" y="48101"/>
                  </a:cubicBezTo>
                  <a:cubicBezTo>
                    <a:pt x="4474" y="48169"/>
                    <a:pt x="4485" y="48236"/>
                    <a:pt x="4494" y="48305"/>
                  </a:cubicBezTo>
                  <a:lnTo>
                    <a:pt x="4498" y="48322"/>
                  </a:lnTo>
                  <a:lnTo>
                    <a:pt x="4502" y="48332"/>
                  </a:lnTo>
                  <a:cubicBezTo>
                    <a:pt x="4515" y="48434"/>
                    <a:pt x="4532" y="48550"/>
                    <a:pt x="4546" y="48662"/>
                  </a:cubicBezTo>
                  <a:cubicBezTo>
                    <a:pt x="4569" y="48903"/>
                    <a:pt x="4583" y="49134"/>
                    <a:pt x="4593" y="49352"/>
                  </a:cubicBezTo>
                  <a:cubicBezTo>
                    <a:pt x="4600" y="49526"/>
                    <a:pt x="4614" y="49699"/>
                    <a:pt x="4627" y="49869"/>
                  </a:cubicBezTo>
                  <a:lnTo>
                    <a:pt x="4627" y="49876"/>
                  </a:lnTo>
                  <a:cubicBezTo>
                    <a:pt x="4641" y="50005"/>
                    <a:pt x="4651" y="50131"/>
                    <a:pt x="4661" y="50257"/>
                  </a:cubicBezTo>
                  <a:cubicBezTo>
                    <a:pt x="4665" y="50281"/>
                    <a:pt x="4665" y="50308"/>
                    <a:pt x="4668" y="50332"/>
                  </a:cubicBezTo>
                  <a:cubicBezTo>
                    <a:pt x="4695" y="50437"/>
                    <a:pt x="4722" y="50539"/>
                    <a:pt x="4753" y="50645"/>
                  </a:cubicBezTo>
                  <a:cubicBezTo>
                    <a:pt x="4794" y="50788"/>
                    <a:pt x="4841" y="50930"/>
                    <a:pt x="4876" y="51037"/>
                  </a:cubicBezTo>
                  <a:cubicBezTo>
                    <a:pt x="4923" y="51183"/>
                    <a:pt x="4981" y="51326"/>
                    <a:pt x="5036" y="51465"/>
                  </a:cubicBezTo>
                  <a:lnTo>
                    <a:pt x="5053" y="51506"/>
                  </a:lnTo>
                  <a:cubicBezTo>
                    <a:pt x="5076" y="51577"/>
                    <a:pt x="5094" y="51638"/>
                    <a:pt x="5107" y="51696"/>
                  </a:cubicBezTo>
                  <a:cubicBezTo>
                    <a:pt x="5121" y="51754"/>
                    <a:pt x="5130" y="51812"/>
                    <a:pt x="5138" y="51866"/>
                  </a:cubicBezTo>
                  <a:cubicBezTo>
                    <a:pt x="5141" y="51883"/>
                    <a:pt x="5144" y="51900"/>
                    <a:pt x="5147" y="51921"/>
                  </a:cubicBezTo>
                  <a:cubicBezTo>
                    <a:pt x="5151" y="51948"/>
                    <a:pt x="5158" y="51975"/>
                    <a:pt x="5161" y="52002"/>
                  </a:cubicBezTo>
                  <a:cubicBezTo>
                    <a:pt x="5168" y="52033"/>
                    <a:pt x="5175" y="52060"/>
                    <a:pt x="5179" y="52091"/>
                  </a:cubicBezTo>
                  <a:lnTo>
                    <a:pt x="5179" y="52114"/>
                  </a:lnTo>
                  <a:cubicBezTo>
                    <a:pt x="5171" y="52135"/>
                    <a:pt x="5168" y="52155"/>
                    <a:pt x="5161" y="52180"/>
                  </a:cubicBezTo>
                  <a:cubicBezTo>
                    <a:pt x="5147" y="52224"/>
                    <a:pt x="5134" y="52268"/>
                    <a:pt x="5124" y="52312"/>
                  </a:cubicBezTo>
                  <a:cubicBezTo>
                    <a:pt x="5138" y="52390"/>
                    <a:pt x="5141" y="52486"/>
                    <a:pt x="5121" y="52584"/>
                  </a:cubicBezTo>
                  <a:cubicBezTo>
                    <a:pt x="5130" y="52625"/>
                    <a:pt x="5147" y="52665"/>
                    <a:pt x="5168" y="52700"/>
                  </a:cubicBezTo>
                  <a:cubicBezTo>
                    <a:pt x="5202" y="52764"/>
                    <a:pt x="5253" y="52822"/>
                    <a:pt x="5318" y="52863"/>
                  </a:cubicBezTo>
                  <a:cubicBezTo>
                    <a:pt x="5352" y="52883"/>
                    <a:pt x="5389" y="52904"/>
                    <a:pt x="5427" y="52918"/>
                  </a:cubicBezTo>
                  <a:cubicBezTo>
                    <a:pt x="5491" y="52948"/>
                    <a:pt x="5566" y="52958"/>
                    <a:pt x="5637" y="52968"/>
                  </a:cubicBezTo>
                  <a:lnTo>
                    <a:pt x="5661" y="52971"/>
                  </a:lnTo>
                  <a:cubicBezTo>
                    <a:pt x="5855" y="53009"/>
                    <a:pt x="6077" y="53050"/>
                    <a:pt x="6298" y="53074"/>
                  </a:cubicBezTo>
                  <a:cubicBezTo>
                    <a:pt x="6502" y="53091"/>
                    <a:pt x="6713" y="53101"/>
                    <a:pt x="6917" y="53111"/>
                  </a:cubicBezTo>
                  <a:lnTo>
                    <a:pt x="6995" y="53114"/>
                  </a:lnTo>
                  <a:cubicBezTo>
                    <a:pt x="7216" y="53125"/>
                    <a:pt x="7433" y="53135"/>
                    <a:pt x="7651" y="53145"/>
                  </a:cubicBezTo>
                  <a:cubicBezTo>
                    <a:pt x="7917" y="53155"/>
                    <a:pt x="8185" y="53166"/>
                    <a:pt x="8451" y="53180"/>
                  </a:cubicBezTo>
                  <a:cubicBezTo>
                    <a:pt x="8518" y="53183"/>
                    <a:pt x="8590" y="53186"/>
                    <a:pt x="8658" y="53189"/>
                  </a:cubicBezTo>
                  <a:cubicBezTo>
                    <a:pt x="8838" y="53200"/>
                    <a:pt x="9025" y="53210"/>
                    <a:pt x="9209" y="53210"/>
                  </a:cubicBezTo>
                  <a:lnTo>
                    <a:pt x="9267" y="53210"/>
                  </a:lnTo>
                  <a:cubicBezTo>
                    <a:pt x="9488" y="53210"/>
                    <a:pt x="9727" y="53216"/>
                    <a:pt x="9992" y="53227"/>
                  </a:cubicBezTo>
                  <a:cubicBezTo>
                    <a:pt x="10101" y="53230"/>
                    <a:pt x="10209" y="53237"/>
                    <a:pt x="10314" y="53244"/>
                  </a:cubicBezTo>
                  <a:cubicBezTo>
                    <a:pt x="10448" y="53251"/>
                    <a:pt x="10587" y="53257"/>
                    <a:pt x="10723" y="53265"/>
                  </a:cubicBezTo>
                  <a:cubicBezTo>
                    <a:pt x="10879" y="53268"/>
                    <a:pt x="11036" y="53268"/>
                    <a:pt x="11189" y="53268"/>
                  </a:cubicBezTo>
                  <a:cubicBezTo>
                    <a:pt x="11298" y="53268"/>
                    <a:pt x="11410" y="53268"/>
                    <a:pt x="11523" y="53271"/>
                  </a:cubicBezTo>
                  <a:lnTo>
                    <a:pt x="11693" y="53274"/>
                  </a:lnTo>
                  <a:cubicBezTo>
                    <a:pt x="11876" y="53278"/>
                    <a:pt x="12066" y="53282"/>
                    <a:pt x="12250" y="53282"/>
                  </a:cubicBezTo>
                  <a:lnTo>
                    <a:pt x="12421" y="53282"/>
                  </a:lnTo>
                  <a:cubicBezTo>
                    <a:pt x="12635" y="53282"/>
                    <a:pt x="12866" y="53285"/>
                    <a:pt x="13148" y="53292"/>
                  </a:cubicBezTo>
                  <a:cubicBezTo>
                    <a:pt x="13560" y="53305"/>
                    <a:pt x="13982" y="53326"/>
                    <a:pt x="14387" y="53346"/>
                  </a:cubicBezTo>
                  <a:lnTo>
                    <a:pt x="14421" y="53349"/>
                  </a:lnTo>
                  <a:cubicBezTo>
                    <a:pt x="14495" y="53404"/>
                    <a:pt x="14594" y="53438"/>
                    <a:pt x="14703" y="53448"/>
                  </a:cubicBezTo>
                  <a:cubicBezTo>
                    <a:pt x="14743" y="53455"/>
                    <a:pt x="14784" y="53458"/>
                    <a:pt x="14825" y="53461"/>
                  </a:cubicBezTo>
                  <a:cubicBezTo>
                    <a:pt x="14880" y="53469"/>
                    <a:pt x="14938" y="53475"/>
                    <a:pt x="14996" y="53478"/>
                  </a:cubicBezTo>
                  <a:cubicBezTo>
                    <a:pt x="15077" y="53486"/>
                    <a:pt x="15159" y="53486"/>
                    <a:pt x="15237" y="53486"/>
                  </a:cubicBezTo>
                  <a:lnTo>
                    <a:pt x="15335" y="53486"/>
                  </a:lnTo>
                  <a:cubicBezTo>
                    <a:pt x="15560" y="53486"/>
                    <a:pt x="15788" y="53469"/>
                    <a:pt x="16006" y="53455"/>
                  </a:cubicBezTo>
                  <a:lnTo>
                    <a:pt x="16040" y="53452"/>
                  </a:lnTo>
                  <a:cubicBezTo>
                    <a:pt x="16486" y="53420"/>
                    <a:pt x="16962" y="53387"/>
                    <a:pt x="17445" y="53343"/>
                  </a:cubicBezTo>
                  <a:cubicBezTo>
                    <a:pt x="17503" y="53339"/>
                    <a:pt x="17564" y="53336"/>
                    <a:pt x="17621" y="53332"/>
                  </a:cubicBezTo>
                  <a:lnTo>
                    <a:pt x="17734" y="53332"/>
                  </a:lnTo>
                  <a:cubicBezTo>
                    <a:pt x="18009" y="53336"/>
                    <a:pt x="18282" y="53339"/>
                    <a:pt x="18557" y="53339"/>
                  </a:cubicBezTo>
                  <a:cubicBezTo>
                    <a:pt x="18683" y="53339"/>
                    <a:pt x="18812" y="53343"/>
                    <a:pt x="18938" y="53343"/>
                  </a:cubicBezTo>
                  <a:cubicBezTo>
                    <a:pt x="19081" y="53346"/>
                    <a:pt x="19230" y="53346"/>
                    <a:pt x="19377" y="53346"/>
                  </a:cubicBezTo>
                  <a:lnTo>
                    <a:pt x="19438" y="53346"/>
                  </a:lnTo>
                  <a:cubicBezTo>
                    <a:pt x="19737" y="53346"/>
                    <a:pt x="19986" y="53346"/>
                    <a:pt x="20244" y="53339"/>
                  </a:cubicBezTo>
                  <a:cubicBezTo>
                    <a:pt x="20394" y="53336"/>
                    <a:pt x="20540" y="53329"/>
                    <a:pt x="20690" y="53326"/>
                  </a:cubicBezTo>
                  <a:cubicBezTo>
                    <a:pt x="21108" y="53329"/>
                    <a:pt x="21527" y="53329"/>
                    <a:pt x="21891" y="53329"/>
                  </a:cubicBezTo>
                  <a:lnTo>
                    <a:pt x="21894" y="53329"/>
                  </a:lnTo>
                  <a:cubicBezTo>
                    <a:pt x="22111" y="53329"/>
                    <a:pt x="22336" y="53323"/>
                    <a:pt x="22551" y="53312"/>
                  </a:cubicBezTo>
                  <a:cubicBezTo>
                    <a:pt x="22653" y="53309"/>
                    <a:pt x="22752" y="53305"/>
                    <a:pt x="22854" y="53302"/>
                  </a:cubicBezTo>
                  <a:lnTo>
                    <a:pt x="22921" y="53302"/>
                  </a:lnTo>
                  <a:cubicBezTo>
                    <a:pt x="23231" y="53292"/>
                    <a:pt x="23548" y="53282"/>
                    <a:pt x="23860" y="53282"/>
                  </a:cubicBezTo>
                  <a:lnTo>
                    <a:pt x="23904" y="53282"/>
                  </a:lnTo>
                  <a:cubicBezTo>
                    <a:pt x="24234" y="53282"/>
                    <a:pt x="24592" y="53288"/>
                    <a:pt x="24997" y="53298"/>
                  </a:cubicBezTo>
                  <a:cubicBezTo>
                    <a:pt x="25027" y="53302"/>
                    <a:pt x="25058" y="53305"/>
                    <a:pt x="25088" y="53309"/>
                  </a:cubicBezTo>
                  <a:cubicBezTo>
                    <a:pt x="25286" y="53329"/>
                    <a:pt x="25459" y="53339"/>
                    <a:pt x="25622" y="53339"/>
                  </a:cubicBezTo>
                  <a:cubicBezTo>
                    <a:pt x="25704" y="53339"/>
                    <a:pt x="25782" y="53339"/>
                    <a:pt x="25860" y="53332"/>
                  </a:cubicBezTo>
                  <a:lnTo>
                    <a:pt x="25881" y="53332"/>
                  </a:lnTo>
                  <a:cubicBezTo>
                    <a:pt x="25959" y="53332"/>
                    <a:pt x="26034" y="53315"/>
                    <a:pt x="26105" y="53278"/>
                  </a:cubicBezTo>
                  <a:cubicBezTo>
                    <a:pt x="26149" y="53254"/>
                    <a:pt x="26190" y="53224"/>
                    <a:pt x="26228" y="53186"/>
                  </a:cubicBezTo>
                  <a:cubicBezTo>
                    <a:pt x="26493" y="53172"/>
                    <a:pt x="26711" y="53163"/>
                    <a:pt x="26908" y="53149"/>
                  </a:cubicBezTo>
                  <a:cubicBezTo>
                    <a:pt x="27201" y="53128"/>
                    <a:pt x="27493" y="53101"/>
                    <a:pt x="27779" y="53074"/>
                  </a:cubicBezTo>
                  <a:lnTo>
                    <a:pt x="27796" y="53074"/>
                  </a:lnTo>
                  <a:cubicBezTo>
                    <a:pt x="28010" y="53060"/>
                    <a:pt x="28228" y="53050"/>
                    <a:pt x="28439" y="53037"/>
                  </a:cubicBezTo>
                  <a:lnTo>
                    <a:pt x="28636" y="53026"/>
                  </a:lnTo>
                  <a:cubicBezTo>
                    <a:pt x="28908" y="53012"/>
                    <a:pt x="29184" y="52985"/>
                    <a:pt x="29453" y="52958"/>
                  </a:cubicBezTo>
                  <a:lnTo>
                    <a:pt x="29528" y="52951"/>
                  </a:lnTo>
                  <a:lnTo>
                    <a:pt x="29493" y="52951"/>
                  </a:lnTo>
                  <a:cubicBezTo>
                    <a:pt x="29555" y="52948"/>
                    <a:pt x="29616" y="52941"/>
                    <a:pt x="29674" y="52935"/>
                  </a:cubicBezTo>
                  <a:cubicBezTo>
                    <a:pt x="29711" y="52948"/>
                    <a:pt x="29749" y="52955"/>
                    <a:pt x="29790" y="52962"/>
                  </a:cubicBezTo>
                  <a:lnTo>
                    <a:pt x="29813" y="52965"/>
                  </a:lnTo>
                  <a:cubicBezTo>
                    <a:pt x="29915" y="52985"/>
                    <a:pt x="30024" y="52999"/>
                    <a:pt x="30150" y="53009"/>
                  </a:cubicBezTo>
                  <a:cubicBezTo>
                    <a:pt x="30313" y="53026"/>
                    <a:pt x="30476" y="53037"/>
                    <a:pt x="30633" y="53047"/>
                  </a:cubicBezTo>
                  <a:cubicBezTo>
                    <a:pt x="30908" y="53067"/>
                    <a:pt x="31191" y="53078"/>
                    <a:pt x="31463" y="53087"/>
                  </a:cubicBezTo>
                  <a:lnTo>
                    <a:pt x="31476" y="53087"/>
                  </a:lnTo>
                  <a:cubicBezTo>
                    <a:pt x="31647" y="53094"/>
                    <a:pt x="31827" y="53098"/>
                    <a:pt x="32024" y="53098"/>
                  </a:cubicBezTo>
                  <a:cubicBezTo>
                    <a:pt x="32385" y="53098"/>
                    <a:pt x="32752" y="53087"/>
                    <a:pt x="33109" y="53078"/>
                  </a:cubicBezTo>
                  <a:lnTo>
                    <a:pt x="33153" y="53074"/>
                  </a:lnTo>
                  <a:cubicBezTo>
                    <a:pt x="33677" y="53060"/>
                    <a:pt x="34235" y="53016"/>
                    <a:pt x="34807" y="52951"/>
                  </a:cubicBezTo>
                  <a:cubicBezTo>
                    <a:pt x="35123" y="52914"/>
                    <a:pt x="35382" y="52880"/>
                    <a:pt x="35616" y="52842"/>
                  </a:cubicBezTo>
                  <a:cubicBezTo>
                    <a:pt x="35736" y="52822"/>
                    <a:pt x="35844" y="52805"/>
                    <a:pt x="35954" y="52792"/>
                  </a:cubicBezTo>
                  <a:cubicBezTo>
                    <a:pt x="35981" y="52788"/>
                    <a:pt x="36007" y="52785"/>
                    <a:pt x="36035" y="52778"/>
                  </a:cubicBezTo>
                  <a:cubicBezTo>
                    <a:pt x="36076" y="52775"/>
                    <a:pt x="36113" y="52767"/>
                    <a:pt x="36154" y="52764"/>
                  </a:cubicBezTo>
                  <a:cubicBezTo>
                    <a:pt x="36239" y="52751"/>
                    <a:pt x="36321" y="52727"/>
                    <a:pt x="36412" y="52693"/>
                  </a:cubicBezTo>
                  <a:cubicBezTo>
                    <a:pt x="36474" y="52690"/>
                    <a:pt x="36538" y="52690"/>
                    <a:pt x="36603" y="52686"/>
                  </a:cubicBezTo>
                  <a:cubicBezTo>
                    <a:pt x="36627" y="52682"/>
                    <a:pt x="36651" y="52682"/>
                    <a:pt x="36674" y="52682"/>
                  </a:cubicBezTo>
                  <a:cubicBezTo>
                    <a:pt x="36739" y="52679"/>
                    <a:pt x="36803" y="52676"/>
                    <a:pt x="36865" y="52665"/>
                  </a:cubicBezTo>
                  <a:cubicBezTo>
                    <a:pt x="37011" y="52642"/>
                    <a:pt x="37150" y="52516"/>
                    <a:pt x="37202" y="52359"/>
                  </a:cubicBezTo>
                  <a:cubicBezTo>
                    <a:pt x="37260" y="52180"/>
                    <a:pt x="37202" y="51985"/>
                    <a:pt x="37052" y="51860"/>
                  </a:cubicBezTo>
                  <a:cubicBezTo>
                    <a:pt x="37056" y="51853"/>
                    <a:pt x="37059" y="51842"/>
                    <a:pt x="37062" y="51836"/>
                  </a:cubicBezTo>
                  <a:cubicBezTo>
                    <a:pt x="37120" y="51624"/>
                    <a:pt x="37174" y="51393"/>
                    <a:pt x="37226" y="51152"/>
                  </a:cubicBezTo>
                  <a:cubicBezTo>
                    <a:pt x="37263" y="50968"/>
                    <a:pt x="37287" y="50781"/>
                    <a:pt x="37310" y="50597"/>
                  </a:cubicBezTo>
                  <a:cubicBezTo>
                    <a:pt x="37321" y="50502"/>
                    <a:pt x="37334" y="50400"/>
                    <a:pt x="37348" y="50302"/>
                  </a:cubicBezTo>
                  <a:cubicBezTo>
                    <a:pt x="37386" y="50060"/>
                    <a:pt x="37423" y="49801"/>
                    <a:pt x="37450" y="49539"/>
                  </a:cubicBezTo>
                  <a:cubicBezTo>
                    <a:pt x="37460" y="49420"/>
                    <a:pt x="37470" y="49298"/>
                    <a:pt x="37480" y="49183"/>
                  </a:cubicBezTo>
                  <a:cubicBezTo>
                    <a:pt x="37491" y="49053"/>
                    <a:pt x="37501" y="48920"/>
                    <a:pt x="37515" y="48791"/>
                  </a:cubicBezTo>
                  <a:cubicBezTo>
                    <a:pt x="37528" y="48665"/>
                    <a:pt x="37541" y="48533"/>
                    <a:pt x="37559" y="48407"/>
                  </a:cubicBezTo>
                  <a:cubicBezTo>
                    <a:pt x="37573" y="48274"/>
                    <a:pt x="37590" y="48134"/>
                    <a:pt x="37603" y="47999"/>
                  </a:cubicBezTo>
                  <a:lnTo>
                    <a:pt x="37613" y="47893"/>
                  </a:lnTo>
                  <a:cubicBezTo>
                    <a:pt x="37637" y="47672"/>
                    <a:pt x="37657" y="47440"/>
                    <a:pt x="37695" y="47216"/>
                  </a:cubicBezTo>
                  <a:lnTo>
                    <a:pt x="37698" y="47195"/>
                  </a:lnTo>
                  <a:cubicBezTo>
                    <a:pt x="37736" y="46955"/>
                    <a:pt x="37777" y="46706"/>
                    <a:pt x="37804" y="46457"/>
                  </a:cubicBezTo>
                  <a:cubicBezTo>
                    <a:pt x="37817" y="46359"/>
                    <a:pt x="37831" y="46261"/>
                    <a:pt x="37844" y="46165"/>
                  </a:cubicBezTo>
                  <a:cubicBezTo>
                    <a:pt x="37862" y="46032"/>
                    <a:pt x="37882" y="45897"/>
                    <a:pt x="37896" y="45760"/>
                  </a:cubicBezTo>
                  <a:cubicBezTo>
                    <a:pt x="37909" y="45590"/>
                    <a:pt x="37916" y="45420"/>
                    <a:pt x="37919" y="45253"/>
                  </a:cubicBezTo>
                  <a:cubicBezTo>
                    <a:pt x="37923" y="45179"/>
                    <a:pt x="37926" y="45101"/>
                    <a:pt x="37929" y="45025"/>
                  </a:cubicBezTo>
                  <a:cubicBezTo>
                    <a:pt x="37954" y="44498"/>
                    <a:pt x="37974" y="44016"/>
                    <a:pt x="37998" y="43546"/>
                  </a:cubicBezTo>
                  <a:lnTo>
                    <a:pt x="38039" y="42794"/>
                  </a:lnTo>
                  <a:cubicBezTo>
                    <a:pt x="38045" y="42644"/>
                    <a:pt x="38048" y="42529"/>
                    <a:pt x="38048" y="42424"/>
                  </a:cubicBezTo>
                  <a:cubicBezTo>
                    <a:pt x="38052" y="42273"/>
                    <a:pt x="38042" y="42117"/>
                    <a:pt x="38025" y="41913"/>
                  </a:cubicBezTo>
                  <a:cubicBezTo>
                    <a:pt x="38011" y="41766"/>
                    <a:pt x="37984" y="41617"/>
                    <a:pt x="37957" y="41474"/>
                  </a:cubicBezTo>
                  <a:cubicBezTo>
                    <a:pt x="37940" y="41392"/>
                    <a:pt x="37926" y="41311"/>
                    <a:pt x="37913" y="41229"/>
                  </a:cubicBezTo>
                  <a:cubicBezTo>
                    <a:pt x="37879" y="41011"/>
                    <a:pt x="37855" y="40794"/>
                    <a:pt x="37835" y="40603"/>
                  </a:cubicBezTo>
                  <a:cubicBezTo>
                    <a:pt x="37824" y="40464"/>
                    <a:pt x="37821" y="40321"/>
                    <a:pt x="37817" y="40185"/>
                  </a:cubicBezTo>
                  <a:cubicBezTo>
                    <a:pt x="37814" y="40097"/>
                    <a:pt x="37811" y="40011"/>
                    <a:pt x="37807" y="39923"/>
                  </a:cubicBezTo>
                  <a:cubicBezTo>
                    <a:pt x="37797" y="39689"/>
                    <a:pt x="37794" y="39447"/>
                    <a:pt x="37804" y="39178"/>
                  </a:cubicBezTo>
                  <a:cubicBezTo>
                    <a:pt x="37817" y="38725"/>
                    <a:pt x="37848" y="38266"/>
                    <a:pt x="37879" y="37821"/>
                  </a:cubicBezTo>
                  <a:lnTo>
                    <a:pt x="37885" y="37705"/>
                  </a:lnTo>
                  <a:cubicBezTo>
                    <a:pt x="37906" y="37433"/>
                    <a:pt x="37933" y="37185"/>
                    <a:pt x="37974" y="36946"/>
                  </a:cubicBezTo>
                  <a:cubicBezTo>
                    <a:pt x="38022" y="36668"/>
                    <a:pt x="38048" y="36392"/>
                    <a:pt x="38066" y="36185"/>
                  </a:cubicBezTo>
                  <a:cubicBezTo>
                    <a:pt x="38103" y="35786"/>
                    <a:pt x="38124" y="35378"/>
                    <a:pt x="38144" y="34984"/>
                  </a:cubicBezTo>
                  <a:cubicBezTo>
                    <a:pt x="38147" y="34895"/>
                    <a:pt x="38154" y="34806"/>
                    <a:pt x="38158" y="34715"/>
                  </a:cubicBezTo>
                  <a:cubicBezTo>
                    <a:pt x="38171" y="34464"/>
                    <a:pt x="38185" y="34211"/>
                    <a:pt x="38195" y="33960"/>
                  </a:cubicBezTo>
                  <a:lnTo>
                    <a:pt x="38208" y="33684"/>
                  </a:lnTo>
                  <a:cubicBezTo>
                    <a:pt x="38215" y="33610"/>
                    <a:pt x="38219" y="33531"/>
                    <a:pt x="38222" y="33453"/>
                  </a:cubicBezTo>
                  <a:cubicBezTo>
                    <a:pt x="38229" y="33232"/>
                    <a:pt x="38240" y="33004"/>
                    <a:pt x="38263" y="32779"/>
                  </a:cubicBezTo>
                  <a:cubicBezTo>
                    <a:pt x="38293" y="32487"/>
                    <a:pt x="38321" y="32181"/>
                    <a:pt x="38345" y="31837"/>
                  </a:cubicBezTo>
                  <a:cubicBezTo>
                    <a:pt x="38351" y="31732"/>
                    <a:pt x="38365" y="31622"/>
                    <a:pt x="38378" y="31517"/>
                  </a:cubicBezTo>
                  <a:cubicBezTo>
                    <a:pt x="38386" y="31456"/>
                    <a:pt x="38392" y="31398"/>
                    <a:pt x="38399" y="31337"/>
                  </a:cubicBezTo>
                  <a:cubicBezTo>
                    <a:pt x="38416" y="31160"/>
                    <a:pt x="38444" y="30986"/>
                    <a:pt x="38471" y="30820"/>
                  </a:cubicBezTo>
                  <a:cubicBezTo>
                    <a:pt x="38488" y="30724"/>
                    <a:pt x="38508" y="30613"/>
                    <a:pt x="38521" y="30500"/>
                  </a:cubicBezTo>
                  <a:cubicBezTo>
                    <a:pt x="38535" y="30382"/>
                    <a:pt x="38549" y="30252"/>
                    <a:pt x="38559" y="30096"/>
                  </a:cubicBezTo>
                  <a:cubicBezTo>
                    <a:pt x="38569" y="29963"/>
                    <a:pt x="38582" y="29834"/>
                    <a:pt x="38596" y="29704"/>
                  </a:cubicBezTo>
                  <a:cubicBezTo>
                    <a:pt x="38610" y="29586"/>
                    <a:pt x="38620" y="29463"/>
                    <a:pt x="38631" y="29341"/>
                  </a:cubicBezTo>
                  <a:cubicBezTo>
                    <a:pt x="38675" y="28803"/>
                    <a:pt x="38695" y="28269"/>
                    <a:pt x="38712" y="27772"/>
                  </a:cubicBezTo>
                  <a:cubicBezTo>
                    <a:pt x="38722" y="27493"/>
                    <a:pt x="38733" y="27218"/>
                    <a:pt x="38739" y="26932"/>
                  </a:cubicBezTo>
                  <a:lnTo>
                    <a:pt x="38739" y="26891"/>
                  </a:lnTo>
                  <a:cubicBezTo>
                    <a:pt x="38746" y="26650"/>
                    <a:pt x="38753" y="26402"/>
                    <a:pt x="38780" y="26157"/>
                  </a:cubicBezTo>
                  <a:cubicBezTo>
                    <a:pt x="38821" y="25789"/>
                    <a:pt x="38858" y="25418"/>
                    <a:pt x="38896" y="25058"/>
                  </a:cubicBezTo>
                  <a:cubicBezTo>
                    <a:pt x="38913" y="24891"/>
                    <a:pt x="38933" y="24724"/>
                    <a:pt x="38950" y="24557"/>
                  </a:cubicBezTo>
                  <a:cubicBezTo>
                    <a:pt x="38957" y="24479"/>
                    <a:pt x="38964" y="24405"/>
                    <a:pt x="38974" y="24326"/>
                  </a:cubicBezTo>
                  <a:cubicBezTo>
                    <a:pt x="38995" y="24143"/>
                    <a:pt x="39015" y="23952"/>
                    <a:pt x="39028" y="23765"/>
                  </a:cubicBezTo>
                  <a:cubicBezTo>
                    <a:pt x="39039" y="23632"/>
                    <a:pt x="39045" y="23499"/>
                    <a:pt x="39052" y="23367"/>
                  </a:cubicBezTo>
                  <a:cubicBezTo>
                    <a:pt x="39059" y="23245"/>
                    <a:pt x="39066" y="23119"/>
                    <a:pt x="39076" y="22993"/>
                  </a:cubicBezTo>
                  <a:cubicBezTo>
                    <a:pt x="39083" y="22884"/>
                    <a:pt x="39097" y="22775"/>
                    <a:pt x="39107" y="22673"/>
                  </a:cubicBezTo>
                  <a:cubicBezTo>
                    <a:pt x="39120" y="22551"/>
                    <a:pt x="39133" y="22428"/>
                    <a:pt x="39141" y="22306"/>
                  </a:cubicBezTo>
                  <a:cubicBezTo>
                    <a:pt x="39154" y="22119"/>
                    <a:pt x="39161" y="21928"/>
                    <a:pt x="39168" y="21744"/>
                  </a:cubicBezTo>
                  <a:cubicBezTo>
                    <a:pt x="39185" y="21336"/>
                    <a:pt x="39195" y="20979"/>
                    <a:pt x="39199" y="20652"/>
                  </a:cubicBezTo>
                  <a:cubicBezTo>
                    <a:pt x="39202" y="20544"/>
                    <a:pt x="39202" y="20434"/>
                    <a:pt x="39202" y="20329"/>
                  </a:cubicBezTo>
                  <a:cubicBezTo>
                    <a:pt x="39202" y="20207"/>
                    <a:pt x="39202" y="20087"/>
                    <a:pt x="39205" y="19965"/>
                  </a:cubicBezTo>
                  <a:lnTo>
                    <a:pt x="39205" y="19863"/>
                  </a:lnTo>
                  <a:cubicBezTo>
                    <a:pt x="39205" y="19789"/>
                    <a:pt x="39205" y="19714"/>
                    <a:pt x="39209" y="19638"/>
                  </a:cubicBezTo>
                  <a:lnTo>
                    <a:pt x="39215" y="19635"/>
                  </a:lnTo>
                  <a:cubicBezTo>
                    <a:pt x="39256" y="19601"/>
                    <a:pt x="39293" y="19560"/>
                    <a:pt x="39321" y="19513"/>
                  </a:cubicBezTo>
                  <a:cubicBezTo>
                    <a:pt x="39389" y="19411"/>
                    <a:pt x="39403" y="19329"/>
                    <a:pt x="39419" y="19217"/>
                  </a:cubicBezTo>
                  <a:lnTo>
                    <a:pt x="39427" y="19186"/>
                  </a:lnTo>
                  <a:cubicBezTo>
                    <a:pt x="39433" y="19149"/>
                    <a:pt x="39433" y="19108"/>
                    <a:pt x="39436" y="19067"/>
                  </a:cubicBezTo>
                  <a:cubicBezTo>
                    <a:pt x="39436" y="19047"/>
                    <a:pt x="39436" y="19026"/>
                    <a:pt x="39440" y="19006"/>
                  </a:cubicBezTo>
                  <a:cubicBezTo>
                    <a:pt x="39447" y="18911"/>
                    <a:pt x="39457" y="18809"/>
                    <a:pt x="39467" y="18713"/>
                  </a:cubicBezTo>
                  <a:lnTo>
                    <a:pt x="39474" y="18662"/>
                  </a:lnTo>
                  <a:cubicBezTo>
                    <a:pt x="39477" y="18615"/>
                    <a:pt x="39485" y="18567"/>
                    <a:pt x="39488" y="18523"/>
                  </a:cubicBezTo>
                  <a:cubicBezTo>
                    <a:pt x="39505" y="18353"/>
                    <a:pt x="39521" y="18183"/>
                    <a:pt x="39549" y="18013"/>
                  </a:cubicBezTo>
                  <a:cubicBezTo>
                    <a:pt x="39569" y="17907"/>
                    <a:pt x="39590" y="17784"/>
                    <a:pt x="39600" y="17655"/>
                  </a:cubicBezTo>
                  <a:cubicBezTo>
                    <a:pt x="39610" y="17539"/>
                    <a:pt x="39620" y="17445"/>
                    <a:pt x="39634" y="17360"/>
                  </a:cubicBezTo>
                  <a:lnTo>
                    <a:pt x="39644" y="17315"/>
                  </a:lnTo>
                  <a:cubicBezTo>
                    <a:pt x="39654" y="17241"/>
                    <a:pt x="39668" y="17166"/>
                    <a:pt x="39671" y="17087"/>
                  </a:cubicBezTo>
                  <a:cubicBezTo>
                    <a:pt x="39675" y="17026"/>
                    <a:pt x="39678" y="16961"/>
                    <a:pt x="39681" y="16900"/>
                  </a:cubicBezTo>
                  <a:cubicBezTo>
                    <a:pt x="39681" y="16863"/>
                    <a:pt x="39685" y="16829"/>
                    <a:pt x="39685" y="16792"/>
                  </a:cubicBezTo>
                  <a:lnTo>
                    <a:pt x="39692" y="16679"/>
                  </a:lnTo>
                  <a:cubicBezTo>
                    <a:pt x="39698" y="16533"/>
                    <a:pt x="39705" y="16380"/>
                    <a:pt x="39712" y="16233"/>
                  </a:cubicBezTo>
                  <a:cubicBezTo>
                    <a:pt x="39716" y="16094"/>
                    <a:pt x="39712" y="15955"/>
                    <a:pt x="39709" y="15819"/>
                  </a:cubicBezTo>
                  <a:cubicBezTo>
                    <a:pt x="39705" y="15768"/>
                    <a:pt x="39705" y="15713"/>
                    <a:pt x="39705" y="15658"/>
                  </a:cubicBezTo>
                  <a:cubicBezTo>
                    <a:pt x="39702" y="15503"/>
                    <a:pt x="39712" y="15343"/>
                    <a:pt x="39722" y="15189"/>
                  </a:cubicBezTo>
                  <a:cubicBezTo>
                    <a:pt x="39725" y="15148"/>
                    <a:pt x="39725" y="15104"/>
                    <a:pt x="39729" y="15063"/>
                  </a:cubicBezTo>
                  <a:cubicBezTo>
                    <a:pt x="39739" y="14873"/>
                    <a:pt x="39756" y="14676"/>
                    <a:pt x="39777" y="14465"/>
                  </a:cubicBezTo>
                  <a:lnTo>
                    <a:pt x="39783" y="14387"/>
                  </a:lnTo>
                  <a:cubicBezTo>
                    <a:pt x="39791" y="14308"/>
                    <a:pt x="39797" y="14230"/>
                    <a:pt x="39804" y="14151"/>
                  </a:cubicBezTo>
                  <a:cubicBezTo>
                    <a:pt x="39814" y="14063"/>
                    <a:pt x="39814" y="13972"/>
                    <a:pt x="39814" y="13883"/>
                  </a:cubicBezTo>
                  <a:lnTo>
                    <a:pt x="39814" y="13845"/>
                  </a:lnTo>
                  <a:cubicBezTo>
                    <a:pt x="39814" y="13768"/>
                    <a:pt x="39814" y="13689"/>
                    <a:pt x="39811" y="13614"/>
                  </a:cubicBezTo>
                  <a:cubicBezTo>
                    <a:pt x="39807" y="13502"/>
                    <a:pt x="39807" y="13383"/>
                    <a:pt x="39811" y="13267"/>
                  </a:cubicBezTo>
                  <a:cubicBezTo>
                    <a:pt x="39818" y="13118"/>
                    <a:pt x="39824" y="12972"/>
                    <a:pt x="39831" y="12821"/>
                  </a:cubicBezTo>
                  <a:cubicBezTo>
                    <a:pt x="39841" y="12577"/>
                    <a:pt x="39855" y="12328"/>
                    <a:pt x="39862" y="12080"/>
                  </a:cubicBezTo>
                  <a:cubicBezTo>
                    <a:pt x="39868" y="11914"/>
                    <a:pt x="39876" y="11733"/>
                    <a:pt x="39876" y="11556"/>
                  </a:cubicBezTo>
                  <a:cubicBezTo>
                    <a:pt x="39879" y="11328"/>
                    <a:pt x="39858" y="11100"/>
                    <a:pt x="39835" y="10886"/>
                  </a:cubicBezTo>
                  <a:lnTo>
                    <a:pt x="39827" y="10780"/>
                  </a:lnTo>
                  <a:cubicBezTo>
                    <a:pt x="39818" y="10665"/>
                    <a:pt x="39811" y="10543"/>
                    <a:pt x="39797" y="10424"/>
                  </a:cubicBezTo>
                  <a:lnTo>
                    <a:pt x="39791" y="10342"/>
                  </a:lnTo>
                  <a:cubicBezTo>
                    <a:pt x="39766" y="10053"/>
                    <a:pt x="39743" y="9757"/>
                    <a:pt x="39702" y="9468"/>
                  </a:cubicBezTo>
                  <a:cubicBezTo>
                    <a:pt x="39661" y="9199"/>
                    <a:pt x="39631" y="8923"/>
                    <a:pt x="39603" y="8651"/>
                  </a:cubicBezTo>
                  <a:cubicBezTo>
                    <a:pt x="39600" y="8604"/>
                    <a:pt x="39596" y="8556"/>
                    <a:pt x="39593" y="8508"/>
                  </a:cubicBezTo>
                  <a:cubicBezTo>
                    <a:pt x="39582" y="8362"/>
                    <a:pt x="39573" y="8212"/>
                    <a:pt x="39566" y="8066"/>
                  </a:cubicBezTo>
                  <a:cubicBezTo>
                    <a:pt x="39559" y="7920"/>
                    <a:pt x="39562" y="7774"/>
                    <a:pt x="39566" y="7631"/>
                  </a:cubicBezTo>
                  <a:cubicBezTo>
                    <a:pt x="39569" y="7570"/>
                    <a:pt x="39569" y="7508"/>
                    <a:pt x="39569" y="7450"/>
                  </a:cubicBezTo>
                  <a:cubicBezTo>
                    <a:pt x="39576" y="6987"/>
                    <a:pt x="39573" y="6587"/>
                    <a:pt x="39566" y="6219"/>
                  </a:cubicBezTo>
                  <a:cubicBezTo>
                    <a:pt x="39559" y="5954"/>
                    <a:pt x="39538" y="5671"/>
                    <a:pt x="39505" y="5351"/>
                  </a:cubicBezTo>
                  <a:cubicBezTo>
                    <a:pt x="39498" y="5270"/>
                    <a:pt x="39488" y="5188"/>
                    <a:pt x="39477" y="5106"/>
                  </a:cubicBezTo>
                  <a:cubicBezTo>
                    <a:pt x="39471" y="5062"/>
                    <a:pt x="39464" y="5018"/>
                    <a:pt x="39457" y="4974"/>
                  </a:cubicBezTo>
                  <a:cubicBezTo>
                    <a:pt x="39444" y="4848"/>
                    <a:pt x="39430" y="4719"/>
                    <a:pt x="39416" y="4596"/>
                  </a:cubicBezTo>
                  <a:lnTo>
                    <a:pt x="39414" y="4583"/>
                  </a:lnTo>
                  <a:lnTo>
                    <a:pt x="39414" y="4583"/>
                  </a:lnTo>
                  <a:cubicBezTo>
                    <a:pt x="39407" y="4504"/>
                    <a:pt x="39398" y="4424"/>
                    <a:pt x="39389" y="4348"/>
                  </a:cubicBezTo>
                  <a:cubicBezTo>
                    <a:pt x="39382" y="4290"/>
                    <a:pt x="39375" y="4236"/>
                    <a:pt x="39372" y="4181"/>
                  </a:cubicBezTo>
                  <a:cubicBezTo>
                    <a:pt x="39362" y="4056"/>
                    <a:pt x="39348" y="3913"/>
                    <a:pt x="39328" y="3770"/>
                  </a:cubicBezTo>
                  <a:cubicBezTo>
                    <a:pt x="39311" y="3640"/>
                    <a:pt x="39297" y="3525"/>
                    <a:pt x="39284" y="3406"/>
                  </a:cubicBezTo>
                  <a:cubicBezTo>
                    <a:pt x="39280" y="3314"/>
                    <a:pt x="39280" y="3219"/>
                    <a:pt x="39280" y="3123"/>
                  </a:cubicBezTo>
                  <a:cubicBezTo>
                    <a:pt x="39284" y="3062"/>
                    <a:pt x="39284" y="3001"/>
                    <a:pt x="39284" y="2936"/>
                  </a:cubicBezTo>
                  <a:cubicBezTo>
                    <a:pt x="39280" y="2811"/>
                    <a:pt x="39273" y="2685"/>
                    <a:pt x="39267" y="2563"/>
                  </a:cubicBezTo>
                  <a:cubicBezTo>
                    <a:pt x="39263" y="2518"/>
                    <a:pt x="39260" y="2477"/>
                    <a:pt x="39260" y="2436"/>
                  </a:cubicBezTo>
                  <a:cubicBezTo>
                    <a:pt x="39240" y="2106"/>
                    <a:pt x="39263" y="1770"/>
                    <a:pt x="39284" y="1443"/>
                  </a:cubicBezTo>
                  <a:cubicBezTo>
                    <a:pt x="39287" y="1389"/>
                    <a:pt x="39290" y="1334"/>
                    <a:pt x="39293" y="1277"/>
                  </a:cubicBezTo>
                  <a:cubicBezTo>
                    <a:pt x="39297" y="1188"/>
                    <a:pt x="39267" y="1100"/>
                    <a:pt x="39205" y="1032"/>
                  </a:cubicBezTo>
                  <a:cubicBezTo>
                    <a:pt x="39141" y="960"/>
                    <a:pt x="39052" y="919"/>
                    <a:pt x="38960" y="916"/>
                  </a:cubicBezTo>
                  <a:lnTo>
                    <a:pt x="38943" y="916"/>
                  </a:lnTo>
                  <a:cubicBezTo>
                    <a:pt x="38824" y="916"/>
                    <a:pt x="38709" y="980"/>
                    <a:pt x="38648" y="1086"/>
                  </a:cubicBezTo>
                  <a:cubicBezTo>
                    <a:pt x="38562" y="1103"/>
                    <a:pt x="38494" y="1113"/>
                    <a:pt x="38430" y="1123"/>
                  </a:cubicBezTo>
                  <a:cubicBezTo>
                    <a:pt x="38378" y="1123"/>
                    <a:pt x="38328" y="1126"/>
                    <a:pt x="38263" y="1126"/>
                  </a:cubicBezTo>
                  <a:cubicBezTo>
                    <a:pt x="38219" y="1126"/>
                    <a:pt x="38178" y="1126"/>
                    <a:pt x="38133" y="1123"/>
                  </a:cubicBezTo>
                  <a:lnTo>
                    <a:pt x="37909" y="1123"/>
                  </a:lnTo>
                  <a:cubicBezTo>
                    <a:pt x="37831" y="1123"/>
                    <a:pt x="37756" y="1123"/>
                    <a:pt x="37678" y="1120"/>
                  </a:cubicBezTo>
                  <a:cubicBezTo>
                    <a:pt x="37599" y="1120"/>
                    <a:pt x="37518" y="1117"/>
                    <a:pt x="37439" y="1117"/>
                  </a:cubicBezTo>
                  <a:lnTo>
                    <a:pt x="37399" y="1120"/>
                  </a:lnTo>
                  <a:lnTo>
                    <a:pt x="37358" y="1120"/>
                  </a:lnTo>
                  <a:cubicBezTo>
                    <a:pt x="37235" y="1120"/>
                    <a:pt x="37117" y="1117"/>
                    <a:pt x="36998" y="1113"/>
                  </a:cubicBezTo>
                  <a:cubicBezTo>
                    <a:pt x="36906" y="1109"/>
                    <a:pt x="36811" y="1106"/>
                    <a:pt x="36719" y="1106"/>
                  </a:cubicBezTo>
                  <a:lnTo>
                    <a:pt x="36572" y="1103"/>
                  </a:lnTo>
                  <a:cubicBezTo>
                    <a:pt x="36412" y="1103"/>
                    <a:pt x="36246" y="1100"/>
                    <a:pt x="36079" y="1096"/>
                  </a:cubicBezTo>
                  <a:cubicBezTo>
                    <a:pt x="35681" y="1079"/>
                    <a:pt x="35276" y="1045"/>
                    <a:pt x="34885" y="1015"/>
                  </a:cubicBezTo>
                  <a:lnTo>
                    <a:pt x="34739" y="1004"/>
                  </a:lnTo>
                  <a:lnTo>
                    <a:pt x="34684" y="1001"/>
                  </a:lnTo>
                  <a:cubicBezTo>
                    <a:pt x="34313" y="971"/>
                    <a:pt x="33933" y="940"/>
                    <a:pt x="33558" y="875"/>
                  </a:cubicBezTo>
                  <a:lnTo>
                    <a:pt x="33558" y="875"/>
                  </a:lnTo>
                  <a:lnTo>
                    <a:pt x="33586" y="878"/>
                  </a:lnTo>
                  <a:cubicBezTo>
                    <a:pt x="33497" y="861"/>
                    <a:pt x="33406" y="848"/>
                    <a:pt x="33317" y="834"/>
                  </a:cubicBezTo>
                  <a:cubicBezTo>
                    <a:pt x="33259" y="824"/>
                    <a:pt x="33201" y="814"/>
                    <a:pt x="33144" y="803"/>
                  </a:cubicBezTo>
                  <a:cubicBezTo>
                    <a:pt x="33038" y="783"/>
                    <a:pt x="32912" y="762"/>
                    <a:pt x="32790" y="742"/>
                  </a:cubicBezTo>
                  <a:cubicBezTo>
                    <a:pt x="32688" y="729"/>
                    <a:pt x="32589" y="718"/>
                    <a:pt x="32490" y="708"/>
                  </a:cubicBezTo>
                  <a:lnTo>
                    <a:pt x="32412" y="698"/>
                  </a:lnTo>
                  <a:cubicBezTo>
                    <a:pt x="32327" y="688"/>
                    <a:pt x="32239" y="674"/>
                    <a:pt x="32153" y="664"/>
                  </a:cubicBezTo>
                  <a:cubicBezTo>
                    <a:pt x="32123" y="657"/>
                    <a:pt x="32092" y="654"/>
                    <a:pt x="32059" y="651"/>
                  </a:cubicBezTo>
                  <a:cubicBezTo>
                    <a:pt x="31922" y="630"/>
                    <a:pt x="31786" y="616"/>
                    <a:pt x="31650" y="599"/>
                  </a:cubicBezTo>
                  <a:cubicBezTo>
                    <a:pt x="31116" y="545"/>
                    <a:pt x="30569" y="511"/>
                    <a:pt x="30106" y="484"/>
                  </a:cubicBezTo>
                  <a:cubicBezTo>
                    <a:pt x="29861" y="470"/>
                    <a:pt x="29602" y="453"/>
                    <a:pt x="29344" y="426"/>
                  </a:cubicBezTo>
                  <a:cubicBezTo>
                    <a:pt x="29123" y="402"/>
                    <a:pt x="28857" y="375"/>
                    <a:pt x="28589" y="354"/>
                  </a:cubicBezTo>
                  <a:cubicBezTo>
                    <a:pt x="28347" y="338"/>
                    <a:pt x="28099" y="324"/>
                    <a:pt x="27851" y="310"/>
                  </a:cubicBezTo>
                  <a:cubicBezTo>
                    <a:pt x="27650" y="300"/>
                    <a:pt x="27449" y="280"/>
                    <a:pt x="27255" y="259"/>
                  </a:cubicBezTo>
                  <a:lnTo>
                    <a:pt x="27119" y="249"/>
                  </a:lnTo>
                  <a:cubicBezTo>
                    <a:pt x="26598" y="198"/>
                    <a:pt x="26082" y="170"/>
                    <a:pt x="25595" y="147"/>
                  </a:cubicBezTo>
                  <a:cubicBezTo>
                    <a:pt x="25394" y="137"/>
                    <a:pt x="25193" y="130"/>
                    <a:pt x="24989" y="120"/>
                  </a:cubicBezTo>
                  <a:lnTo>
                    <a:pt x="24871" y="113"/>
                  </a:lnTo>
                  <a:cubicBezTo>
                    <a:pt x="24667" y="103"/>
                    <a:pt x="24459" y="103"/>
                    <a:pt x="24255" y="103"/>
                  </a:cubicBezTo>
                  <a:lnTo>
                    <a:pt x="24112" y="103"/>
                  </a:lnTo>
                  <a:cubicBezTo>
                    <a:pt x="23850" y="103"/>
                    <a:pt x="23585" y="96"/>
                    <a:pt x="23299" y="86"/>
                  </a:cubicBezTo>
                  <a:cubicBezTo>
                    <a:pt x="23224" y="82"/>
                    <a:pt x="23146" y="79"/>
                    <a:pt x="23071" y="76"/>
                  </a:cubicBezTo>
                  <a:cubicBezTo>
                    <a:pt x="22891" y="68"/>
                    <a:pt x="22703" y="62"/>
                    <a:pt x="22520" y="59"/>
                  </a:cubicBezTo>
                  <a:lnTo>
                    <a:pt x="21755" y="59"/>
                  </a:lnTo>
                  <a:cubicBezTo>
                    <a:pt x="21530" y="55"/>
                    <a:pt x="21306" y="45"/>
                    <a:pt x="21091" y="35"/>
                  </a:cubicBezTo>
                  <a:cubicBezTo>
                    <a:pt x="20942" y="32"/>
                    <a:pt x="20789" y="24"/>
                    <a:pt x="20639" y="18"/>
                  </a:cubicBezTo>
                  <a:lnTo>
                    <a:pt x="20350" y="4"/>
                  </a:lnTo>
                  <a:cubicBezTo>
                    <a:pt x="20282" y="1"/>
                    <a:pt x="20210" y="1"/>
                    <a:pt x="20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2818;p56">
              <a:extLst>
                <a:ext uri="{FF2B5EF4-FFF2-40B4-BE49-F238E27FC236}">
                  <a16:creationId xmlns:a16="http://schemas.microsoft.com/office/drawing/2014/main" id="{4DB51B58-8ADC-4F97-B502-DBBA77AC9494}"/>
                </a:ext>
              </a:extLst>
            </p:cNvPr>
            <p:cNvSpPr/>
            <p:nvPr/>
          </p:nvSpPr>
          <p:spPr>
            <a:xfrm>
              <a:off x="2808150" y="3487600"/>
              <a:ext cx="256275" cy="1286125"/>
            </a:xfrm>
            <a:custGeom>
              <a:avLst/>
              <a:gdLst/>
              <a:ahLst/>
              <a:cxnLst/>
              <a:rect l="l" t="t" r="r" b="b"/>
              <a:pathLst>
                <a:path w="10251" h="51445" extrusionOk="0">
                  <a:moveTo>
                    <a:pt x="4876" y="1"/>
                  </a:moveTo>
                  <a:cubicBezTo>
                    <a:pt x="4849" y="1"/>
                    <a:pt x="4822" y="5"/>
                    <a:pt x="4794" y="14"/>
                  </a:cubicBezTo>
                  <a:lnTo>
                    <a:pt x="4743" y="28"/>
                  </a:lnTo>
                  <a:cubicBezTo>
                    <a:pt x="4627" y="59"/>
                    <a:pt x="4508" y="90"/>
                    <a:pt x="4393" y="103"/>
                  </a:cubicBezTo>
                  <a:lnTo>
                    <a:pt x="4328" y="110"/>
                  </a:lnTo>
                  <a:lnTo>
                    <a:pt x="4321" y="110"/>
                  </a:lnTo>
                  <a:cubicBezTo>
                    <a:pt x="4298" y="110"/>
                    <a:pt x="4274" y="113"/>
                    <a:pt x="4246" y="113"/>
                  </a:cubicBezTo>
                  <a:lnTo>
                    <a:pt x="4230" y="117"/>
                  </a:lnTo>
                  <a:lnTo>
                    <a:pt x="4226" y="117"/>
                  </a:lnTo>
                  <a:cubicBezTo>
                    <a:pt x="4114" y="127"/>
                    <a:pt x="3998" y="134"/>
                    <a:pt x="3889" y="151"/>
                  </a:cubicBezTo>
                  <a:cubicBezTo>
                    <a:pt x="3750" y="171"/>
                    <a:pt x="3631" y="184"/>
                    <a:pt x="3508" y="198"/>
                  </a:cubicBezTo>
                  <a:lnTo>
                    <a:pt x="3478" y="201"/>
                  </a:lnTo>
                  <a:cubicBezTo>
                    <a:pt x="3362" y="212"/>
                    <a:pt x="3246" y="222"/>
                    <a:pt x="3134" y="232"/>
                  </a:cubicBezTo>
                  <a:cubicBezTo>
                    <a:pt x="2960" y="246"/>
                    <a:pt x="2760" y="270"/>
                    <a:pt x="2560" y="307"/>
                  </a:cubicBezTo>
                  <a:cubicBezTo>
                    <a:pt x="2505" y="317"/>
                    <a:pt x="2447" y="324"/>
                    <a:pt x="2382" y="334"/>
                  </a:cubicBezTo>
                  <a:lnTo>
                    <a:pt x="2365" y="334"/>
                  </a:lnTo>
                  <a:cubicBezTo>
                    <a:pt x="2335" y="338"/>
                    <a:pt x="2307" y="341"/>
                    <a:pt x="2277" y="348"/>
                  </a:cubicBezTo>
                  <a:cubicBezTo>
                    <a:pt x="2185" y="358"/>
                    <a:pt x="2087" y="382"/>
                    <a:pt x="1991" y="409"/>
                  </a:cubicBezTo>
                  <a:cubicBezTo>
                    <a:pt x="1777" y="470"/>
                    <a:pt x="1566" y="535"/>
                    <a:pt x="1379" y="658"/>
                  </a:cubicBezTo>
                  <a:cubicBezTo>
                    <a:pt x="1283" y="722"/>
                    <a:pt x="1172" y="797"/>
                    <a:pt x="1079" y="889"/>
                  </a:cubicBezTo>
                  <a:cubicBezTo>
                    <a:pt x="957" y="1011"/>
                    <a:pt x="875" y="1151"/>
                    <a:pt x="817" y="1256"/>
                  </a:cubicBezTo>
                  <a:cubicBezTo>
                    <a:pt x="736" y="1409"/>
                    <a:pt x="679" y="1545"/>
                    <a:pt x="641" y="1664"/>
                  </a:cubicBezTo>
                  <a:cubicBezTo>
                    <a:pt x="600" y="1793"/>
                    <a:pt x="563" y="1926"/>
                    <a:pt x="528" y="2052"/>
                  </a:cubicBezTo>
                  <a:cubicBezTo>
                    <a:pt x="457" y="2307"/>
                    <a:pt x="399" y="2566"/>
                    <a:pt x="352" y="2804"/>
                  </a:cubicBezTo>
                  <a:cubicBezTo>
                    <a:pt x="341" y="2851"/>
                    <a:pt x="332" y="2899"/>
                    <a:pt x="321" y="2947"/>
                  </a:cubicBezTo>
                  <a:lnTo>
                    <a:pt x="311" y="2994"/>
                  </a:lnTo>
                  <a:cubicBezTo>
                    <a:pt x="260" y="3225"/>
                    <a:pt x="212" y="3464"/>
                    <a:pt x="175" y="3699"/>
                  </a:cubicBezTo>
                  <a:cubicBezTo>
                    <a:pt x="131" y="3998"/>
                    <a:pt x="100" y="4263"/>
                    <a:pt x="76" y="4508"/>
                  </a:cubicBezTo>
                  <a:cubicBezTo>
                    <a:pt x="25" y="5066"/>
                    <a:pt x="1" y="5522"/>
                    <a:pt x="1" y="5944"/>
                  </a:cubicBezTo>
                  <a:cubicBezTo>
                    <a:pt x="1" y="6083"/>
                    <a:pt x="8" y="6233"/>
                    <a:pt x="12" y="6362"/>
                  </a:cubicBezTo>
                  <a:lnTo>
                    <a:pt x="15" y="6376"/>
                  </a:lnTo>
                  <a:lnTo>
                    <a:pt x="15" y="6400"/>
                  </a:lnTo>
                  <a:lnTo>
                    <a:pt x="15" y="6406"/>
                  </a:lnTo>
                  <a:cubicBezTo>
                    <a:pt x="18" y="6488"/>
                    <a:pt x="21" y="6569"/>
                    <a:pt x="25" y="6654"/>
                  </a:cubicBezTo>
                  <a:cubicBezTo>
                    <a:pt x="29" y="6831"/>
                    <a:pt x="38" y="7018"/>
                    <a:pt x="49" y="7243"/>
                  </a:cubicBezTo>
                  <a:cubicBezTo>
                    <a:pt x="59" y="7369"/>
                    <a:pt x="62" y="7495"/>
                    <a:pt x="66" y="7624"/>
                  </a:cubicBezTo>
                  <a:cubicBezTo>
                    <a:pt x="69" y="7706"/>
                    <a:pt x="73" y="7787"/>
                    <a:pt x="76" y="7872"/>
                  </a:cubicBezTo>
                  <a:cubicBezTo>
                    <a:pt x="90" y="8148"/>
                    <a:pt x="110" y="8430"/>
                    <a:pt x="137" y="8712"/>
                  </a:cubicBezTo>
                  <a:cubicBezTo>
                    <a:pt x="151" y="8852"/>
                    <a:pt x="164" y="8985"/>
                    <a:pt x="178" y="9124"/>
                  </a:cubicBezTo>
                  <a:lnTo>
                    <a:pt x="209" y="9430"/>
                  </a:lnTo>
                  <a:cubicBezTo>
                    <a:pt x="233" y="9655"/>
                    <a:pt x="256" y="9879"/>
                    <a:pt x="280" y="10104"/>
                  </a:cubicBezTo>
                  <a:lnTo>
                    <a:pt x="277" y="10073"/>
                  </a:lnTo>
                  <a:lnTo>
                    <a:pt x="277" y="10073"/>
                  </a:lnTo>
                  <a:cubicBezTo>
                    <a:pt x="283" y="10172"/>
                    <a:pt x="294" y="10267"/>
                    <a:pt x="304" y="10366"/>
                  </a:cubicBezTo>
                  <a:cubicBezTo>
                    <a:pt x="307" y="10424"/>
                    <a:pt x="311" y="10478"/>
                    <a:pt x="318" y="10536"/>
                  </a:cubicBezTo>
                  <a:cubicBezTo>
                    <a:pt x="321" y="10593"/>
                    <a:pt x="324" y="10651"/>
                    <a:pt x="327" y="10706"/>
                  </a:cubicBezTo>
                  <a:cubicBezTo>
                    <a:pt x="335" y="10822"/>
                    <a:pt x="341" y="10913"/>
                    <a:pt x="341" y="10995"/>
                  </a:cubicBezTo>
                  <a:cubicBezTo>
                    <a:pt x="345" y="11073"/>
                    <a:pt x="348" y="11155"/>
                    <a:pt x="358" y="11254"/>
                  </a:cubicBezTo>
                  <a:cubicBezTo>
                    <a:pt x="365" y="11407"/>
                    <a:pt x="358" y="11567"/>
                    <a:pt x="352" y="11709"/>
                  </a:cubicBezTo>
                  <a:lnTo>
                    <a:pt x="352" y="11716"/>
                  </a:lnTo>
                  <a:lnTo>
                    <a:pt x="352" y="11740"/>
                  </a:lnTo>
                  <a:cubicBezTo>
                    <a:pt x="348" y="11812"/>
                    <a:pt x="348" y="11887"/>
                    <a:pt x="345" y="11961"/>
                  </a:cubicBezTo>
                  <a:cubicBezTo>
                    <a:pt x="345" y="12074"/>
                    <a:pt x="345" y="12190"/>
                    <a:pt x="348" y="12292"/>
                  </a:cubicBezTo>
                  <a:lnTo>
                    <a:pt x="348" y="12301"/>
                  </a:lnTo>
                  <a:lnTo>
                    <a:pt x="348" y="12312"/>
                  </a:lnTo>
                  <a:cubicBezTo>
                    <a:pt x="348" y="12414"/>
                    <a:pt x="352" y="12532"/>
                    <a:pt x="348" y="12648"/>
                  </a:cubicBezTo>
                  <a:cubicBezTo>
                    <a:pt x="345" y="12893"/>
                    <a:pt x="352" y="13121"/>
                    <a:pt x="368" y="13346"/>
                  </a:cubicBezTo>
                  <a:cubicBezTo>
                    <a:pt x="382" y="13509"/>
                    <a:pt x="389" y="13669"/>
                    <a:pt x="399" y="13849"/>
                  </a:cubicBezTo>
                  <a:lnTo>
                    <a:pt x="399" y="13853"/>
                  </a:lnTo>
                  <a:lnTo>
                    <a:pt x="403" y="13931"/>
                  </a:lnTo>
                  <a:cubicBezTo>
                    <a:pt x="406" y="13978"/>
                    <a:pt x="409" y="14030"/>
                    <a:pt x="413" y="14077"/>
                  </a:cubicBezTo>
                  <a:cubicBezTo>
                    <a:pt x="416" y="14193"/>
                    <a:pt x="426" y="14308"/>
                    <a:pt x="437" y="14421"/>
                  </a:cubicBezTo>
                  <a:lnTo>
                    <a:pt x="437" y="14444"/>
                  </a:lnTo>
                  <a:cubicBezTo>
                    <a:pt x="447" y="14557"/>
                    <a:pt x="454" y="14669"/>
                    <a:pt x="461" y="14782"/>
                  </a:cubicBezTo>
                  <a:cubicBezTo>
                    <a:pt x="467" y="14914"/>
                    <a:pt x="470" y="15050"/>
                    <a:pt x="470" y="15179"/>
                  </a:cubicBezTo>
                  <a:cubicBezTo>
                    <a:pt x="470" y="15302"/>
                    <a:pt x="474" y="15397"/>
                    <a:pt x="478" y="15492"/>
                  </a:cubicBezTo>
                  <a:cubicBezTo>
                    <a:pt x="491" y="15907"/>
                    <a:pt x="487" y="16353"/>
                    <a:pt x="467" y="16887"/>
                  </a:cubicBezTo>
                  <a:cubicBezTo>
                    <a:pt x="454" y="17237"/>
                    <a:pt x="437" y="17598"/>
                    <a:pt x="423" y="17914"/>
                  </a:cubicBezTo>
                  <a:lnTo>
                    <a:pt x="420" y="17945"/>
                  </a:lnTo>
                  <a:lnTo>
                    <a:pt x="406" y="18278"/>
                  </a:lnTo>
                  <a:cubicBezTo>
                    <a:pt x="403" y="18339"/>
                    <a:pt x="399" y="18401"/>
                    <a:pt x="396" y="18462"/>
                  </a:cubicBezTo>
                  <a:lnTo>
                    <a:pt x="396" y="18496"/>
                  </a:lnTo>
                  <a:lnTo>
                    <a:pt x="396" y="18500"/>
                  </a:lnTo>
                  <a:lnTo>
                    <a:pt x="393" y="18506"/>
                  </a:lnTo>
                  <a:lnTo>
                    <a:pt x="393" y="18513"/>
                  </a:lnTo>
                  <a:cubicBezTo>
                    <a:pt x="385" y="18683"/>
                    <a:pt x="376" y="18853"/>
                    <a:pt x="376" y="19023"/>
                  </a:cubicBezTo>
                  <a:cubicBezTo>
                    <a:pt x="376" y="19224"/>
                    <a:pt x="385" y="19428"/>
                    <a:pt x="399" y="19625"/>
                  </a:cubicBezTo>
                  <a:lnTo>
                    <a:pt x="399" y="19629"/>
                  </a:lnTo>
                  <a:lnTo>
                    <a:pt x="403" y="19714"/>
                  </a:lnTo>
                  <a:cubicBezTo>
                    <a:pt x="420" y="20016"/>
                    <a:pt x="450" y="20323"/>
                    <a:pt x="481" y="20619"/>
                  </a:cubicBezTo>
                  <a:lnTo>
                    <a:pt x="481" y="20632"/>
                  </a:lnTo>
                  <a:cubicBezTo>
                    <a:pt x="498" y="20782"/>
                    <a:pt x="511" y="20932"/>
                    <a:pt x="525" y="21081"/>
                  </a:cubicBezTo>
                  <a:lnTo>
                    <a:pt x="528" y="21095"/>
                  </a:lnTo>
                  <a:lnTo>
                    <a:pt x="528" y="21119"/>
                  </a:lnTo>
                  <a:cubicBezTo>
                    <a:pt x="539" y="21214"/>
                    <a:pt x="549" y="21309"/>
                    <a:pt x="556" y="21404"/>
                  </a:cubicBezTo>
                  <a:cubicBezTo>
                    <a:pt x="613" y="21959"/>
                    <a:pt x="671" y="22456"/>
                    <a:pt x="732" y="22921"/>
                  </a:cubicBezTo>
                  <a:cubicBezTo>
                    <a:pt x="756" y="23092"/>
                    <a:pt x="781" y="23268"/>
                    <a:pt x="797" y="23411"/>
                  </a:cubicBezTo>
                  <a:lnTo>
                    <a:pt x="797" y="23425"/>
                  </a:lnTo>
                  <a:cubicBezTo>
                    <a:pt x="821" y="23605"/>
                    <a:pt x="842" y="23792"/>
                    <a:pt x="869" y="23976"/>
                  </a:cubicBezTo>
                  <a:cubicBezTo>
                    <a:pt x="869" y="24071"/>
                    <a:pt x="865" y="24174"/>
                    <a:pt x="862" y="24255"/>
                  </a:cubicBezTo>
                  <a:lnTo>
                    <a:pt x="862" y="24265"/>
                  </a:lnTo>
                  <a:cubicBezTo>
                    <a:pt x="862" y="24343"/>
                    <a:pt x="858" y="24425"/>
                    <a:pt x="858" y="24503"/>
                  </a:cubicBezTo>
                  <a:lnTo>
                    <a:pt x="855" y="24609"/>
                  </a:lnTo>
                  <a:cubicBezTo>
                    <a:pt x="855" y="24806"/>
                    <a:pt x="852" y="25010"/>
                    <a:pt x="865" y="25211"/>
                  </a:cubicBezTo>
                  <a:cubicBezTo>
                    <a:pt x="889" y="25708"/>
                    <a:pt x="940" y="26232"/>
                    <a:pt x="1021" y="26864"/>
                  </a:cubicBezTo>
                  <a:cubicBezTo>
                    <a:pt x="1025" y="26881"/>
                    <a:pt x="1025" y="26901"/>
                    <a:pt x="1029" y="26918"/>
                  </a:cubicBezTo>
                  <a:lnTo>
                    <a:pt x="1029" y="27034"/>
                  </a:lnTo>
                  <a:cubicBezTo>
                    <a:pt x="1021" y="27255"/>
                    <a:pt x="1018" y="27486"/>
                    <a:pt x="1025" y="27718"/>
                  </a:cubicBezTo>
                  <a:cubicBezTo>
                    <a:pt x="1032" y="27953"/>
                    <a:pt x="1046" y="28187"/>
                    <a:pt x="1062" y="28405"/>
                  </a:cubicBezTo>
                  <a:cubicBezTo>
                    <a:pt x="1083" y="28656"/>
                    <a:pt x="1097" y="28865"/>
                    <a:pt x="1110" y="29075"/>
                  </a:cubicBezTo>
                  <a:cubicBezTo>
                    <a:pt x="1120" y="29286"/>
                    <a:pt x="1141" y="29497"/>
                    <a:pt x="1164" y="29705"/>
                  </a:cubicBezTo>
                  <a:lnTo>
                    <a:pt x="1175" y="29837"/>
                  </a:lnTo>
                  <a:cubicBezTo>
                    <a:pt x="1181" y="29895"/>
                    <a:pt x="1189" y="29953"/>
                    <a:pt x="1192" y="30014"/>
                  </a:cubicBezTo>
                  <a:cubicBezTo>
                    <a:pt x="1205" y="30204"/>
                    <a:pt x="1219" y="30412"/>
                    <a:pt x="1226" y="30551"/>
                  </a:cubicBezTo>
                  <a:lnTo>
                    <a:pt x="1226" y="30575"/>
                  </a:lnTo>
                  <a:cubicBezTo>
                    <a:pt x="1236" y="30752"/>
                    <a:pt x="1246" y="30953"/>
                    <a:pt x="1260" y="31146"/>
                  </a:cubicBezTo>
                  <a:cubicBezTo>
                    <a:pt x="1274" y="31300"/>
                    <a:pt x="1287" y="31457"/>
                    <a:pt x="1297" y="31609"/>
                  </a:cubicBezTo>
                  <a:lnTo>
                    <a:pt x="1301" y="31647"/>
                  </a:lnTo>
                  <a:cubicBezTo>
                    <a:pt x="1321" y="31912"/>
                    <a:pt x="1341" y="32184"/>
                    <a:pt x="1365" y="32460"/>
                  </a:cubicBezTo>
                  <a:lnTo>
                    <a:pt x="1365" y="32480"/>
                  </a:lnTo>
                  <a:lnTo>
                    <a:pt x="1368" y="32498"/>
                  </a:lnTo>
                  <a:lnTo>
                    <a:pt x="1368" y="32507"/>
                  </a:lnTo>
                  <a:lnTo>
                    <a:pt x="1372" y="32559"/>
                  </a:lnTo>
                  <a:cubicBezTo>
                    <a:pt x="1372" y="32572"/>
                    <a:pt x="1376" y="32586"/>
                    <a:pt x="1376" y="32600"/>
                  </a:cubicBezTo>
                  <a:lnTo>
                    <a:pt x="1376" y="32583"/>
                  </a:lnTo>
                  <a:cubicBezTo>
                    <a:pt x="1386" y="32718"/>
                    <a:pt x="1399" y="32854"/>
                    <a:pt x="1409" y="32983"/>
                  </a:cubicBezTo>
                  <a:cubicBezTo>
                    <a:pt x="1430" y="33232"/>
                    <a:pt x="1450" y="33473"/>
                    <a:pt x="1470" y="33763"/>
                  </a:cubicBezTo>
                  <a:lnTo>
                    <a:pt x="1475" y="33776"/>
                  </a:lnTo>
                  <a:cubicBezTo>
                    <a:pt x="1495" y="34065"/>
                    <a:pt x="1519" y="34365"/>
                    <a:pt x="1542" y="34664"/>
                  </a:cubicBezTo>
                  <a:cubicBezTo>
                    <a:pt x="1580" y="35090"/>
                    <a:pt x="1621" y="35549"/>
                    <a:pt x="1675" y="36021"/>
                  </a:cubicBezTo>
                  <a:cubicBezTo>
                    <a:pt x="1682" y="36137"/>
                    <a:pt x="1692" y="36249"/>
                    <a:pt x="1699" y="36365"/>
                  </a:cubicBezTo>
                  <a:cubicBezTo>
                    <a:pt x="1709" y="36514"/>
                    <a:pt x="1723" y="36665"/>
                    <a:pt x="1733" y="36811"/>
                  </a:cubicBezTo>
                  <a:cubicBezTo>
                    <a:pt x="1760" y="37134"/>
                    <a:pt x="1797" y="37467"/>
                    <a:pt x="1828" y="37763"/>
                  </a:cubicBezTo>
                  <a:lnTo>
                    <a:pt x="1842" y="37879"/>
                  </a:lnTo>
                  <a:cubicBezTo>
                    <a:pt x="1858" y="38090"/>
                    <a:pt x="1875" y="38297"/>
                    <a:pt x="1893" y="38508"/>
                  </a:cubicBezTo>
                  <a:lnTo>
                    <a:pt x="1899" y="38576"/>
                  </a:lnTo>
                  <a:cubicBezTo>
                    <a:pt x="1919" y="38835"/>
                    <a:pt x="1940" y="39103"/>
                    <a:pt x="1964" y="39368"/>
                  </a:cubicBezTo>
                  <a:lnTo>
                    <a:pt x="1964" y="39376"/>
                  </a:lnTo>
                  <a:lnTo>
                    <a:pt x="1964" y="39379"/>
                  </a:lnTo>
                  <a:lnTo>
                    <a:pt x="1964" y="39386"/>
                  </a:lnTo>
                  <a:cubicBezTo>
                    <a:pt x="1968" y="39396"/>
                    <a:pt x="1968" y="39403"/>
                    <a:pt x="1968" y="39409"/>
                  </a:cubicBezTo>
                  <a:lnTo>
                    <a:pt x="1968" y="39423"/>
                  </a:lnTo>
                  <a:lnTo>
                    <a:pt x="1981" y="39576"/>
                  </a:lnTo>
                  <a:lnTo>
                    <a:pt x="1974" y="39467"/>
                  </a:lnTo>
                  <a:lnTo>
                    <a:pt x="1974" y="39467"/>
                  </a:lnTo>
                  <a:cubicBezTo>
                    <a:pt x="2001" y="39773"/>
                    <a:pt x="2032" y="40093"/>
                    <a:pt x="2059" y="40376"/>
                  </a:cubicBezTo>
                  <a:lnTo>
                    <a:pt x="2062" y="40389"/>
                  </a:lnTo>
                  <a:lnTo>
                    <a:pt x="2070" y="40488"/>
                  </a:lnTo>
                  <a:cubicBezTo>
                    <a:pt x="2097" y="40818"/>
                    <a:pt x="2124" y="41151"/>
                    <a:pt x="2155" y="41478"/>
                  </a:cubicBezTo>
                  <a:lnTo>
                    <a:pt x="2155" y="41444"/>
                  </a:lnTo>
                  <a:cubicBezTo>
                    <a:pt x="2158" y="41498"/>
                    <a:pt x="2164" y="41556"/>
                    <a:pt x="2168" y="41614"/>
                  </a:cubicBezTo>
                  <a:lnTo>
                    <a:pt x="2172" y="41631"/>
                  </a:lnTo>
                  <a:lnTo>
                    <a:pt x="2172" y="41634"/>
                  </a:lnTo>
                  <a:cubicBezTo>
                    <a:pt x="2178" y="41716"/>
                    <a:pt x="2189" y="41797"/>
                    <a:pt x="2195" y="41882"/>
                  </a:cubicBezTo>
                  <a:cubicBezTo>
                    <a:pt x="2202" y="41957"/>
                    <a:pt x="2209" y="42036"/>
                    <a:pt x="2219" y="42114"/>
                  </a:cubicBezTo>
                  <a:lnTo>
                    <a:pt x="2222" y="42165"/>
                  </a:lnTo>
                  <a:cubicBezTo>
                    <a:pt x="2233" y="42254"/>
                    <a:pt x="2239" y="42342"/>
                    <a:pt x="2250" y="42427"/>
                  </a:cubicBezTo>
                  <a:cubicBezTo>
                    <a:pt x="2277" y="42764"/>
                    <a:pt x="2304" y="43022"/>
                    <a:pt x="2335" y="43267"/>
                  </a:cubicBezTo>
                  <a:cubicBezTo>
                    <a:pt x="2348" y="43372"/>
                    <a:pt x="2362" y="43474"/>
                    <a:pt x="2376" y="43580"/>
                  </a:cubicBezTo>
                  <a:lnTo>
                    <a:pt x="2379" y="43597"/>
                  </a:lnTo>
                  <a:lnTo>
                    <a:pt x="2379" y="43611"/>
                  </a:lnTo>
                  <a:cubicBezTo>
                    <a:pt x="2403" y="43777"/>
                    <a:pt x="2423" y="43948"/>
                    <a:pt x="2444" y="44117"/>
                  </a:cubicBezTo>
                  <a:cubicBezTo>
                    <a:pt x="2461" y="44257"/>
                    <a:pt x="2478" y="44400"/>
                    <a:pt x="2498" y="44540"/>
                  </a:cubicBezTo>
                  <a:lnTo>
                    <a:pt x="2502" y="44567"/>
                  </a:lnTo>
                  <a:cubicBezTo>
                    <a:pt x="2539" y="44876"/>
                    <a:pt x="2583" y="45226"/>
                    <a:pt x="2613" y="45563"/>
                  </a:cubicBezTo>
                  <a:lnTo>
                    <a:pt x="2614" y="45561"/>
                  </a:lnTo>
                  <a:lnTo>
                    <a:pt x="2614" y="45561"/>
                  </a:lnTo>
                  <a:cubicBezTo>
                    <a:pt x="2639" y="45828"/>
                    <a:pt x="2669" y="46049"/>
                    <a:pt x="2706" y="46261"/>
                  </a:cubicBezTo>
                  <a:cubicBezTo>
                    <a:pt x="2743" y="46479"/>
                    <a:pt x="2781" y="46696"/>
                    <a:pt x="2817" y="46937"/>
                  </a:cubicBezTo>
                  <a:cubicBezTo>
                    <a:pt x="2842" y="47070"/>
                    <a:pt x="2872" y="47206"/>
                    <a:pt x="2899" y="47325"/>
                  </a:cubicBezTo>
                  <a:lnTo>
                    <a:pt x="2903" y="47332"/>
                  </a:lnTo>
                  <a:cubicBezTo>
                    <a:pt x="2920" y="47410"/>
                    <a:pt x="2944" y="47506"/>
                    <a:pt x="2964" y="47601"/>
                  </a:cubicBezTo>
                  <a:lnTo>
                    <a:pt x="2981" y="47699"/>
                  </a:lnTo>
                  <a:lnTo>
                    <a:pt x="2988" y="47719"/>
                  </a:lnTo>
                  <a:cubicBezTo>
                    <a:pt x="3022" y="47893"/>
                    <a:pt x="3059" y="48087"/>
                    <a:pt x="3111" y="48267"/>
                  </a:cubicBezTo>
                  <a:cubicBezTo>
                    <a:pt x="3124" y="48315"/>
                    <a:pt x="3141" y="48363"/>
                    <a:pt x="3155" y="48410"/>
                  </a:cubicBezTo>
                  <a:lnTo>
                    <a:pt x="3169" y="48451"/>
                  </a:lnTo>
                  <a:cubicBezTo>
                    <a:pt x="3178" y="48495"/>
                    <a:pt x="3192" y="48540"/>
                    <a:pt x="3205" y="48584"/>
                  </a:cubicBezTo>
                  <a:cubicBezTo>
                    <a:pt x="3243" y="48710"/>
                    <a:pt x="3271" y="48842"/>
                    <a:pt x="3291" y="48955"/>
                  </a:cubicBezTo>
                  <a:cubicBezTo>
                    <a:pt x="3301" y="49005"/>
                    <a:pt x="3307" y="49057"/>
                    <a:pt x="3318" y="49107"/>
                  </a:cubicBezTo>
                  <a:lnTo>
                    <a:pt x="3318" y="49115"/>
                  </a:lnTo>
                  <a:cubicBezTo>
                    <a:pt x="3328" y="49165"/>
                    <a:pt x="3335" y="49220"/>
                    <a:pt x="3345" y="49271"/>
                  </a:cubicBezTo>
                  <a:cubicBezTo>
                    <a:pt x="3376" y="49424"/>
                    <a:pt x="3420" y="49567"/>
                    <a:pt x="3481" y="49710"/>
                  </a:cubicBezTo>
                  <a:cubicBezTo>
                    <a:pt x="3536" y="49832"/>
                    <a:pt x="3618" y="49955"/>
                    <a:pt x="3706" y="50050"/>
                  </a:cubicBezTo>
                  <a:cubicBezTo>
                    <a:pt x="3838" y="50186"/>
                    <a:pt x="4018" y="50275"/>
                    <a:pt x="4192" y="50352"/>
                  </a:cubicBezTo>
                  <a:cubicBezTo>
                    <a:pt x="4348" y="50421"/>
                    <a:pt x="4512" y="50479"/>
                    <a:pt x="4679" y="50523"/>
                  </a:cubicBezTo>
                  <a:lnTo>
                    <a:pt x="4695" y="50526"/>
                  </a:lnTo>
                  <a:cubicBezTo>
                    <a:pt x="4808" y="50556"/>
                    <a:pt x="4930" y="50591"/>
                    <a:pt x="5046" y="50635"/>
                  </a:cubicBezTo>
                  <a:cubicBezTo>
                    <a:pt x="5097" y="50655"/>
                    <a:pt x="5148" y="50679"/>
                    <a:pt x="5192" y="50699"/>
                  </a:cubicBezTo>
                  <a:lnTo>
                    <a:pt x="5199" y="50703"/>
                  </a:lnTo>
                  <a:cubicBezTo>
                    <a:pt x="5291" y="50744"/>
                    <a:pt x="5386" y="50788"/>
                    <a:pt x="5488" y="50815"/>
                  </a:cubicBezTo>
                  <a:cubicBezTo>
                    <a:pt x="5654" y="50863"/>
                    <a:pt x="5832" y="50894"/>
                    <a:pt x="6001" y="50924"/>
                  </a:cubicBezTo>
                  <a:lnTo>
                    <a:pt x="6087" y="50938"/>
                  </a:lnTo>
                  <a:cubicBezTo>
                    <a:pt x="6165" y="50952"/>
                    <a:pt x="6243" y="50961"/>
                    <a:pt x="6318" y="50975"/>
                  </a:cubicBezTo>
                  <a:cubicBezTo>
                    <a:pt x="6379" y="50985"/>
                    <a:pt x="6437" y="50992"/>
                    <a:pt x="6495" y="51002"/>
                  </a:cubicBezTo>
                  <a:cubicBezTo>
                    <a:pt x="6668" y="51037"/>
                    <a:pt x="6838" y="51067"/>
                    <a:pt x="7012" y="51094"/>
                  </a:cubicBezTo>
                  <a:cubicBezTo>
                    <a:pt x="7087" y="51108"/>
                    <a:pt x="7162" y="51118"/>
                    <a:pt x="7233" y="51128"/>
                  </a:cubicBezTo>
                  <a:lnTo>
                    <a:pt x="7243" y="51128"/>
                  </a:lnTo>
                  <a:lnTo>
                    <a:pt x="7254" y="51132"/>
                  </a:lnTo>
                  <a:cubicBezTo>
                    <a:pt x="7332" y="51142"/>
                    <a:pt x="7417" y="51152"/>
                    <a:pt x="7499" y="51166"/>
                  </a:cubicBezTo>
                  <a:cubicBezTo>
                    <a:pt x="7563" y="51179"/>
                    <a:pt x="7631" y="51189"/>
                    <a:pt x="7695" y="51203"/>
                  </a:cubicBezTo>
                  <a:cubicBezTo>
                    <a:pt x="7744" y="51210"/>
                    <a:pt x="7788" y="51220"/>
                    <a:pt x="7835" y="51230"/>
                  </a:cubicBezTo>
                  <a:lnTo>
                    <a:pt x="7842" y="51230"/>
                  </a:lnTo>
                  <a:cubicBezTo>
                    <a:pt x="8026" y="51268"/>
                    <a:pt x="8216" y="51305"/>
                    <a:pt x="8407" y="51326"/>
                  </a:cubicBezTo>
                  <a:cubicBezTo>
                    <a:pt x="8424" y="51326"/>
                    <a:pt x="8441" y="51329"/>
                    <a:pt x="8458" y="51329"/>
                  </a:cubicBezTo>
                  <a:lnTo>
                    <a:pt x="8485" y="51332"/>
                  </a:lnTo>
                  <a:lnTo>
                    <a:pt x="8512" y="51336"/>
                  </a:lnTo>
                  <a:cubicBezTo>
                    <a:pt x="8584" y="51343"/>
                    <a:pt x="8659" y="51349"/>
                    <a:pt x="8733" y="51360"/>
                  </a:cubicBezTo>
                  <a:lnTo>
                    <a:pt x="8777" y="51366"/>
                  </a:lnTo>
                  <a:lnTo>
                    <a:pt x="8788" y="51370"/>
                  </a:lnTo>
                  <a:cubicBezTo>
                    <a:pt x="8843" y="51377"/>
                    <a:pt x="8904" y="51387"/>
                    <a:pt x="8965" y="51393"/>
                  </a:cubicBezTo>
                  <a:cubicBezTo>
                    <a:pt x="9019" y="51401"/>
                    <a:pt x="9070" y="51404"/>
                    <a:pt x="9121" y="51410"/>
                  </a:cubicBezTo>
                  <a:lnTo>
                    <a:pt x="9124" y="51410"/>
                  </a:lnTo>
                  <a:cubicBezTo>
                    <a:pt x="9190" y="51414"/>
                    <a:pt x="9254" y="51421"/>
                    <a:pt x="9319" y="51431"/>
                  </a:cubicBezTo>
                  <a:cubicBezTo>
                    <a:pt x="9376" y="51438"/>
                    <a:pt x="9438" y="51445"/>
                    <a:pt x="9499" y="51445"/>
                  </a:cubicBezTo>
                  <a:cubicBezTo>
                    <a:pt x="9577" y="51445"/>
                    <a:pt x="9655" y="51438"/>
                    <a:pt x="9733" y="51424"/>
                  </a:cubicBezTo>
                  <a:cubicBezTo>
                    <a:pt x="9893" y="51397"/>
                    <a:pt x="10022" y="51316"/>
                    <a:pt x="10121" y="51183"/>
                  </a:cubicBezTo>
                  <a:cubicBezTo>
                    <a:pt x="10251" y="51006"/>
                    <a:pt x="10243" y="50801"/>
                    <a:pt x="10217" y="50663"/>
                  </a:cubicBezTo>
                  <a:cubicBezTo>
                    <a:pt x="10203" y="50605"/>
                    <a:pt x="10182" y="50547"/>
                    <a:pt x="10165" y="50492"/>
                  </a:cubicBezTo>
                  <a:lnTo>
                    <a:pt x="10162" y="50489"/>
                  </a:lnTo>
                  <a:cubicBezTo>
                    <a:pt x="10155" y="50468"/>
                    <a:pt x="10149" y="50448"/>
                    <a:pt x="10141" y="50431"/>
                  </a:cubicBezTo>
                  <a:cubicBezTo>
                    <a:pt x="10108" y="50329"/>
                    <a:pt x="10070" y="50217"/>
                    <a:pt x="10033" y="50104"/>
                  </a:cubicBezTo>
                  <a:cubicBezTo>
                    <a:pt x="9954" y="49876"/>
                    <a:pt x="9904" y="49703"/>
                    <a:pt x="9870" y="49536"/>
                  </a:cubicBezTo>
                  <a:cubicBezTo>
                    <a:pt x="9832" y="49352"/>
                    <a:pt x="9802" y="49165"/>
                    <a:pt x="9781" y="48975"/>
                  </a:cubicBezTo>
                  <a:cubicBezTo>
                    <a:pt x="9777" y="48938"/>
                    <a:pt x="9774" y="48900"/>
                    <a:pt x="9774" y="48867"/>
                  </a:cubicBezTo>
                  <a:lnTo>
                    <a:pt x="9771" y="48839"/>
                  </a:lnTo>
                  <a:lnTo>
                    <a:pt x="9771" y="48822"/>
                  </a:lnTo>
                  <a:cubicBezTo>
                    <a:pt x="9768" y="48760"/>
                    <a:pt x="9764" y="48699"/>
                    <a:pt x="9757" y="48638"/>
                  </a:cubicBezTo>
                  <a:cubicBezTo>
                    <a:pt x="9747" y="48512"/>
                    <a:pt x="9737" y="48383"/>
                    <a:pt x="9723" y="48257"/>
                  </a:cubicBezTo>
                  <a:lnTo>
                    <a:pt x="9723" y="48250"/>
                  </a:lnTo>
                  <a:cubicBezTo>
                    <a:pt x="9710" y="48080"/>
                    <a:pt x="9696" y="47907"/>
                    <a:pt x="9689" y="47733"/>
                  </a:cubicBezTo>
                  <a:cubicBezTo>
                    <a:pt x="9679" y="47515"/>
                    <a:pt x="9665" y="47284"/>
                    <a:pt x="9642" y="47039"/>
                  </a:cubicBezTo>
                  <a:cubicBezTo>
                    <a:pt x="9628" y="46931"/>
                    <a:pt x="9611" y="46815"/>
                    <a:pt x="9598" y="46713"/>
                  </a:cubicBezTo>
                  <a:lnTo>
                    <a:pt x="9594" y="46703"/>
                  </a:lnTo>
                  <a:lnTo>
                    <a:pt x="9590" y="46686"/>
                  </a:lnTo>
                  <a:cubicBezTo>
                    <a:pt x="9581" y="46617"/>
                    <a:pt x="9570" y="46550"/>
                    <a:pt x="9563" y="46482"/>
                  </a:cubicBezTo>
                  <a:cubicBezTo>
                    <a:pt x="9557" y="46438"/>
                    <a:pt x="9553" y="46393"/>
                    <a:pt x="9546" y="46345"/>
                  </a:cubicBezTo>
                  <a:lnTo>
                    <a:pt x="9546" y="46342"/>
                  </a:lnTo>
                  <a:lnTo>
                    <a:pt x="9543" y="46332"/>
                  </a:lnTo>
                  <a:cubicBezTo>
                    <a:pt x="9526" y="46185"/>
                    <a:pt x="9505" y="46030"/>
                    <a:pt x="9492" y="45876"/>
                  </a:cubicBezTo>
                  <a:lnTo>
                    <a:pt x="9492" y="45907"/>
                  </a:lnTo>
                  <a:cubicBezTo>
                    <a:pt x="9468" y="45648"/>
                    <a:pt x="9427" y="45366"/>
                    <a:pt x="9369" y="45025"/>
                  </a:cubicBezTo>
                  <a:cubicBezTo>
                    <a:pt x="9345" y="44879"/>
                    <a:pt x="9325" y="44730"/>
                    <a:pt x="9305" y="44597"/>
                  </a:cubicBezTo>
                  <a:lnTo>
                    <a:pt x="9305" y="44590"/>
                  </a:lnTo>
                  <a:lnTo>
                    <a:pt x="9305" y="44584"/>
                  </a:lnTo>
                  <a:cubicBezTo>
                    <a:pt x="9284" y="44444"/>
                    <a:pt x="9267" y="44304"/>
                    <a:pt x="9243" y="44165"/>
                  </a:cubicBezTo>
                  <a:cubicBezTo>
                    <a:pt x="9220" y="44036"/>
                    <a:pt x="9199" y="43907"/>
                    <a:pt x="9179" y="43774"/>
                  </a:cubicBezTo>
                  <a:cubicBezTo>
                    <a:pt x="9165" y="43695"/>
                    <a:pt x="9158" y="43614"/>
                    <a:pt x="9149" y="43539"/>
                  </a:cubicBezTo>
                  <a:lnTo>
                    <a:pt x="9145" y="43532"/>
                  </a:lnTo>
                  <a:lnTo>
                    <a:pt x="9145" y="43529"/>
                  </a:lnTo>
                  <a:lnTo>
                    <a:pt x="9141" y="43502"/>
                  </a:lnTo>
                  <a:cubicBezTo>
                    <a:pt x="9135" y="43433"/>
                    <a:pt x="9124" y="43366"/>
                    <a:pt x="9114" y="43301"/>
                  </a:cubicBezTo>
                  <a:cubicBezTo>
                    <a:pt x="9104" y="43216"/>
                    <a:pt x="9091" y="43135"/>
                    <a:pt x="9077" y="43050"/>
                  </a:cubicBezTo>
                  <a:lnTo>
                    <a:pt x="9074" y="43025"/>
                  </a:lnTo>
                  <a:lnTo>
                    <a:pt x="9070" y="43019"/>
                  </a:lnTo>
                  <a:lnTo>
                    <a:pt x="9067" y="42981"/>
                  </a:lnTo>
                  <a:cubicBezTo>
                    <a:pt x="9060" y="42940"/>
                    <a:pt x="9053" y="42896"/>
                    <a:pt x="9047" y="42855"/>
                  </a:cubicBezTo>
                  <a:cubicBezTo>
                    <a:pt x="9022" y="42716"/>
                    <a:pt x="9009" y="42573"/>
                    <a:pt x="8995" y="42437"/>
                  </a:cubicBezTo>
                  <a:lnTo>
                    <a:pt x="8995" y="42420"/>
                  </a:lnTo>
                  <a:cubicBezTo>
                    <a:pt x="8968" y="42127"/>
                    <a:pt x="8945" y="41886"/>
                    <a:pt x="8917" y="41662"/>
                  </a:cubicBezTo>
                  <a:cubicBezTo>
                    <a:pt x="8910" y="41596"/>
                    <a:pt x="8900" y="41535"/>
                    <a:pt x="8893" y="41474"/>
                  </a:cubicBezTo>
                  <a:lnTo>
                    <a:pt x="8887" y="41413"/>
                  </a:lnTo>
                  <a:lnTo>
                    <a:pt x="8879" y="41352"/>
                  </a:lnTo>
                  <a:lnTo>
                    <a:pt x="8876" y="41328"/>
                  </a:lnTo>
                  <a:cubicBezTo>
                    <a:pt x="8856" y="41185"/>
                    <a:pt x="8838" y="41039"/>
                    <a:pt x="8822" y="40896"/>
                  </a:cubicBezTo>
                  <a:cubicBezTo>
                    <a:pt x="8798" y="40695"/>
                    <a:pt x="8771" y="40488"/>
                    <a:pt x="8747" y="40321"/>
                  </a:cubicBezTo>
                  <a:lnTo>
                    <a:pt x="8730" y="40188"/>
                  </a:lnTo>
                  <a:cubicBezTo>
                    <a:pt x="8716" y="40083"/>
                    <a:pt x="8706" y="39981"/>
                    <a:pt x="8692" y="39875"/>
                  </a:cubicBezTo>
                  <a:lnTo>
                    <a:pt x="8692" y="39866"/>
                  </a:lnTo>
                  <a:cubicBezTo>
                    <a:pt x="8679" y="39746"/>
                    <a:pt x="8665" y="39613"/>
                    <a:pt x="8645" y="39481"/>
                  </a:cubicBezTo>
                  <a:cubicBezTo>
                    <a:pt x="8628" y="39376"/>
                    <a:pt x="8611" y="39270"/>
                    <a:pt x="8594" y="39168"/>
                  </a:cubicBezTo>
                  <a:lnTo>
                    <a:pt x="8590" y="39141"/>
                  </a:lnTo>
                  <a:lnTo>
                    <a:pt x="8590" y="39134"/>
                  </a:lnTo>
                  <a:cubicBezTo>
                    <a:pt x="8573" y="39029"/>
                    <a:pt x="8553" y="38916"/>
                    <a:pt x="8540" y="38808"/>
                  </a:cubicBezTo>
                  <a:cubicBezTo>
                    <a:pt x="8512" y="38624"/>
                    <a:pt x="8491" y="38437"/>
                    <a:pt x="8478" y="38283"/>
                  </a:cubicBezTo>
                  <a:cubicBezTo>
                    <a:pt x="8471" y="38202"/>
                    <a:pt x="8465" y="38123"/>
                    <a:pt x="8455" y="38045"/>
                  </a:cubicBezTo>
                  <a:cubicBezTo>
                    <a:pt x="8427" y="37794"/>
                    <a:pt x="8397" y="37572"/>
                    <a:pt x="8366" y="37376"/>
                  </a:cubicBezTo>
                  <a:lnTo>
                    <a:pt x="8349" y="37266"/>
                  </a:lnTo>
                  <a:lnTo>
                    <a:pt x="8349" y="37263"/>
                  </a:lnTo>
                  <a:cubicBezTo>
                    <a:pt x="8318" y="37065"/>
                    <a:pt x="8287" y="36872"/>
                    <a:pt x="8267" y="36674"/>
                  </a:cubicBezTo>
                  <a:cubicBezTo>
                    <a:pt x="8257" y="36596"/>
                    <a:pt x="8251" y="36518"/>
                    <a:pt x="8240" y="36440"/>
                  </a:cubicBezTo>
                  <a:lnTo>
                    <a:pt x="8240" y="36412"/>
                  </a:lnTo>
                  <a:lnTo>
                    <a:pt x="8237" y="36382"/>
                  </a:lnTo>
                  <a:cubicBezTo>
                    <a:pt x="8223" y="36266"/>
                    <a:pt x="8210" y="36151"/>
                    <a:pt x="8199" y="36035"/>
                  </a:cubicBezTo>
                  <a:cubicBezTo>
                    <a:pt x="8189" y="35899"/>
                    <a:pt x="8182" y="35770"/>
                    <a:pt x="8182" y="35644"/>
                  </a:cubicBezTo>
                  <a:lnTo>
                    <a:pt x="8182" y="35481"/>
                  </a:lnTo>
                  <a:lnTo>
                    <a:pt x="8182" y="35470"/>
                  </a:lnTo>
                  <a:lnTo>
                    <a:pt x="8182" y="35464"/>
                  </a:lnTo>
                  <a:lnTo>
                    <a:pt x="8182" y="35457"/>
                  </a:lnTo>
                  <a:cubicBezTo>
                    <a:pt x="8185" y="35392"/>
                    <a:pt x="8185" y="35321"/>
                    <a:pt x="8185" y="35253"/>
                  </a:cubicBezTo>
                  <a:cubicBezTo>
                    <a:pt x="8179" y="35065"/>
                    <a:pt x="8172" y="34878"/>
                    <a:pt x="8165" y="34668"/>
                  </a:cubicBezTo>
                  <a:lnTo>
                    <a:pt x="8165" y="34654"/>
                  </a:lnTo>
                  <a:cubicBezTo>
                    <a:pt x="8162" y="34548"/>
                    <a:pt x="8155" y="34440"/>
                    <a:pt x="8152" y="34330"/>
                  </a:cubicBezTo>
                  <a:cubicBezTo>
                    <a:pt x="8152" y="34286"/>
                    <a:pt x="8149" y="34242"/>
                    <a:pt x="8149" y="34195"/>
                  </a:cubicBezTo>
                  <a:lnTo>
                    <a:pt x="8145" y="34126"/>
                  </a:lnTo>
                  <a:cubicBezTo>
                    <a:pt x="8138" y="33916"/>
                    <a:pt x="8131" y="33674"/>
                    <a:pt x="8118" y="33443"/>
                  </a:cubicBezTo>
                  <a:cubicBezTo>
                    <a:pt x="8104" y="33215"/>
                    <a:pt x="8080" y="32974"/>
                    <a:pt x="8060" y="32766"/>
                  </a:cubicBezTo>
                  <a:lnTo>
                    <a:pt x="8053" y="32708"/>
                  </a:lnTo>
                  <a:cubicBezTo>
                    <a:pt x="8047" y="32654"/>
                    <a:pt x="8042" y="32600"/>
                    <a:pt x="8036" y="32542"/>
                  </a:cubicBezTo>
                  <a:cubicBezTo>
                    <a:pt x="8029" y="32473"/>
                    <a:pt x="8026" y="32402"/>
                    <a:pt x="8019" y="32330"/>
                  </a:cubicBezTo>
                  <a:lnTo>
                    <a:pt x="8016" y="32280"/>
                  </a:lnTo>
                  <a:lnTo>
                    <a:pt x="8016" y="32269"/>
                  </a:lnTo>
                  <a:cubicBezTo>
                    <a:pt x="8002" y="32096"/>
                    <a:pt x="7989" y="31881"/>
                    <a:pt x="7968" y="31681"/>
                  </a:cubicBezTo>
                  <a:cubicBezTo>
                    <a:pt x="7958" y="31565"/>
                    <a:pt x="7940" y="31446"/>
                    <a:pt x="7927" y="31334"/>
                  </a:cubicBezTo>
                  <a:lnTo>
                    <a:pt x="7927" y="31324"/>
                  </a:lnTo>
                  <a:lnTo>
                    <a:pt x="7924" y="31306"/>
                  </a:lnTo>
                  <a:cubicBezTo>
                    <a:pt x="7913" y="31218"/>
                    <a:pt x="7900" y="31110"/>
                    <a:pt x="7890" y="31008"/>
                  </a:cubicBezTo>
                  <a:cubicBezTo>
                    <a:pt x="7879" y="30915"/>
                    <a:pt x="7873" y="30824"/>
                    <a:pt x="7863" y="30732"/>
                  </a:cubicBezTo>
                  <a:cubicBezTo>
                    <a:pt x="7852" y="30603"/>
                    <a:pt x="7846" y="30473"/>
                    <a:pt x="7838" y="30355"/>
                  </a:cubicBezTo>
                  <a:lnTo>
                    <a:pt x="7838" y="30347"/>
                  </a:lnTo>
                  <a:lnTo>
                    <a:pt x="7835" y="30239"/>
                  </a:lnTo>
                  <a:lnTo>
                    <a:pt x="7829" y="30143"/>
                  </a:lnTo>
                  <a:lnTo>
                    <a:pt x="7829" y="30140"/>
                  </a:lnTo>
                  <a:cubicBezTo>
                    <a:pt x="7818" y="29946"/>
                    <a:pt x="7808" y="29759"/>
                    <a:pt x="7798" y="29572"/>
                  </a:cubicBezTo>
                  <a:cubicBezTo>
                    <a:pt x="7788" y="29364"/>
                    <a:pt x="7777" y="29096"/>
                    <a:pt x="7774" y="28820"/>
                  </a:cubicBezTo>
                  <a:lnTo>
                    <a:pt x="7774" y="28548"/>
                  </a:lnTo>
                  <a:lnTo>
                    <a:pt x="7774" y="28160"/>
                  </a:lnTo>
                  <a:cubicBezTo>
                    <a:pt x="7764" y="27735"/>
                    <a:pt x="7747" y="27286"/>
                    <a:pt x="7720" y="26824"/>
                  </a:cubicBezTo>
                  <a:cubicBezTo>
                    <a:pt x="7713" y="26748"/>
                    <a:pt x="7709" y="26673"/>
                    <a:pt x="7706" y="26599"/>
                  </a:cubicBezTo>
                  <a:lnTo>
                    <a:pt x="7706" y="26571"/>
                  </a:lnTo>
                  <a:lnTo>
                    <a:pt x="7703" y="26534"/>
                  </a:lnTo>
                  <a:cubicBezTo>
                    <a:pt x="7695" y="26395"/>
                    <a:pt x="7689" y="26279"/>
                    <a:pt x="7682" y="26163"/>
                  </a:cubicBezTo>
                  <a:cubicBezTo>
                    <a:pt x="7665" y="25949"/>
                    <a:pt x="7645" y="25725"/>
                    <a:pt x="7624" y="25530"/>
                  </a:cubicBezTo>
                  <a:lnTo>
                    <a:pt x="7621" y="25513"/>
                  </a:lnTo>
                  <a:lnTo>
                    <a:pt x="7618" y="25477"/>
                  </a:lnTo>
                  <a:cubicBezTo>
                    <a:pt x="7611" y="25391"/>
                    <a:pt x="7607" y="25303"/>
                    <a:pt x="7601" y="25214"/>
                  </a:cubicBezTo>
                  <a:cubicBezTo>
                    <a:pt x="7587" y="25014"/>
                    <a:pt x="7573" y="24789"/>
                    <a:pt x="7553" y="24568"/>
                  </a:cubicBezTo>
                  <a:cubicBezTo>
                    <a:pt x="7529" y="24293"/>
                    <a:pt x="7499" y="24023"/>
                    <a:pt x="7461" y="23769"/>
                  </a:cubicBezTo>
                  <a:cubicBezTo>
                    <a:pt x="7424" y="23497"/>
                    <a:pt x="7393" y="23235"/>
                    <a:pt x="7369" y="22986"/>
                  </a:cubicBezTo>
                  <a:lnTo>
                    <a:pt x="7362" y="22921"/>
                  </a:lnTo>
                  <a:lnTo>
                    <a:pt x="7362" y="22918"/>
                  </a:lnTo>
                  <a:cubicBezTo>
                    <a:pt x="7339" y="22680"/>
                    <a:pt x="7315" y="22431"/>
                    <a:pt x="7281" y="22194"/>
                  </a:cubicBezTo>
                  <a:cubicBezTo>
                    <a:pt x="7274" y="22139"/>
                    <a:pt x="7264" y="22081"/>
                    <a:pt x="7257" y="22027"/>
                  </a:cubicBezTo>
                  <a:lnTo>
                    <a:pt x="7257" y="22023"/>
                  </a:lnTo>
                  <a:cubicBezTo>
                    <a:pt x="7243" y="21946"/>
                    <a:pt x="7230" y="21870"/>
                    <a:pt x="7223" y="21795"/>
                  </a:cubicBezTo>
                  <a:cubicBezTo>
                    <a:pt x="7210" y="21673"/>
                    <a:pt x="7196" y="21547"/>
                    <a:pt x="7189" y="21435"/>
                  </a:cubicBezTo>
                  <a:cubicBezTo>
                    <a:pt x="7172" y="21238"/>
                    <a:pt x="7152" y="21016"/>
                    <a:pt x="7117" y="20795"/>
                  </a:cubicBezTo>
                  <a:cubicBezTo>
                    <a:pt x="7100" y="20687"/>
                    <a:pt x="7087" y="20574"/>
                    <a:pt x="7070" y="20465"/>
                  </a:cubicBezTo>
                  <a:lnTo>
                    <a:pt x="7070" y="20459"/>
                  </a:lnTo>
                  <a:cubicBezTo>
                    <a:pt x="7053" y="20354"/>
                    <a:pt x="7039" y="20252"/>
                    <a:pt x="7026" y="20149"/>
                  </a:cubicBezTo>
                  <a:cubicBezTo>
                    <a:pt x="7006" y="20020"/>
                    <a:pt x="6985" y="19894"/>
                    <a:pt x="6965" y="19765"/>
                  </a:cubicBezTo>
                  <a:lnTo>
                    <a:pt x="6961" y="19758"/>
                  </a:lnTo>
                  <a:lnTo>
                    <a:pt x="6961" y="19748"/>
                  </a:lnTo>
                  <a:lnTo>
                    <a:pt x="6961" y="19741"/>
                  </a:lnTo>
                  <a:cubicBezTo>
                    <a:pt x="6920" y="19492"/>
                    <a:pt x="6879" y="19234"/>
                    <a:pt x="6849" y="18982"/>
                  </a:cubicBezTo>
                  <a:lnTo>
                    <a:pt x="6835" y="18809"/>
                  </a:lnTo>
                  <a:lnTo>
                    <a:pt x="6835" y="18802"/>
                  </a:lnTo>
                  <a:cubicBezTo>
                    <a:pt x="6815" y="18517"/>
                    <a:pt x="6791" y="18224"/>
                    <a:pt x="6757" y="17931"/>
                  </a:cubicBezTo>
                  <a:cubicBezTo>
                    <a:pt x="6726" y="17655"/>
                    <a:pt x="6686" y="17305"/>
                    <a:pt x="6651" y="16965"/>
                  </a:cubicBezTo>
                  <a:lnTo>
                    <a:pt x="6651" y="16972"/>
                  </a:lnTo>
                  <a:cubicBezTo>
                    <a:pt x="6648" y="16914"/>
                    <a:pt x="6642" y="16856"/>
                    <a:pt x="6638" y="16795"/>
                  </a:cubicBezTo>
                  <a:cubicBezTo>
                    <a:pt x="6628" y="16690"/>
                    <a:pt x="6618" y="16584"/>
                    <a:pt x="6607" y="16476"/>
                  </a:cubicBezTo>
                  <a:cubicBezTo>
                    <a:pt x="6580" y="16152"/>
                    <a:pt x="6543" y="15826"/>
                    <a:pt x="6495" y="15516"/>
                  </a:cubicBezTo>
                  <a:lnTo>
                    <a:pt x="6488" y="15468"/>
                  </a:lnTo>
                  <a:lnTo>
                    <a:pt x="6485" y="15462"/>
                  </a:lnTo>
                  <a:cubicBezTo>
                    <a:pt x="6468" y="15339"/>
                    <a:pt x="6447" y="15200"/>
                    <a:pt x="6420" y="15067"/>
                  </a:cubicBezTo>
                  <a:cubicBezTo>
                    <a:pt x="6397" y="14941"/>
                    <a:pt x="6369" y="14812"/>
                    <a:pt x="6342" y="14689"/>
                  </a:cubicBezTo>
                  <a:lnTo>
                    <a:pt x="6339" y="14683"/>
                  </a:lnTo>
                  <a:lnTo>
                    <a:pt x="6318" y="14591"/>
                  </a:lnTo>
                  <a:cubicBezTo>
                    <a:pt x="6312" y="14546"/>
                    <a:pt x="6301" y="14506"/>
                    <a:pt x="6291" y="14465"/>
                  </a:cubicBezTo>
                  <a:cubicBezTo>
                    <a:pt x="6271" y="14377"/>
                    <a:pt x="6246" y="14288"/>
                    <a:pt x="6233" y="14200"/>
                  </a:cubicBezTo>
                  <a:cubicBezTo>
                    <a:pt x="6206" y="14043"/>
                    <a:pt x="6182" y="13884"/>
                    <a:pt x="6158" y="13737"/>
                  </a:cubicBezTo>
                  <a:cubicBezTo>
                    <a:pt x="6135" y="13590"/>
                    <a:pt x="6108" y="13444"/>
                    <a:pt x="6080" y="13301"/>
                  </a:cubicBezTo>
                  <a:lnTo>
                    <a:pt x="6077" y="13292"/>
                  </a:lnTo>
                  <a:lnTo>
                    <a:pt x="6077" y="13281"/>
                  </a:lnTo>
                  <a:cubicBezTo>
                    <a:pt x="6046" y="13132"/>
                    <a:pt x="6032" y="12981"/>
                    <a:pt x="6015" y="12822"/>
                  </a:cubicBezTo>
                  <a:cubicBezTo>
                    <a:pt x="5995" y="12590"/>
                    <a:pt x="5981" y="12349"/>
                    <a:pt x="5975" y="12108"/>
                  </a:cubicBezTo>
                  <a:cubicBezTo>
                    <a:pt x="5971" y="12056"/>
                    <a:pt x="5968" y="12006"/>
                    <a:pt x="5968" y="11958"/>
                  </a:cubicBezTo>
                  <a:lnTo>
                    <a:pt x="5965" y="11883"/>
                  </a:lnTo>
                  <a:lnTo>
                    <a:pt x="5965" y="11879"/>
                  </a:lnTo>
                  <a:lnTo>
                    <a:pt x="5965" y="11863"/>
                  </a:lnTo>
                  <a:cubicBezTo>
                    <a:pt x="5954" y="11700"/>
                    <a:pt x="5948" y="11516"/>
                    <a:pt x="5944" y="11336"/>
                  </a:cubicBezTo>
                  <a:cubicBezTo>
                    <a:pt x="5944" y="11206"/>
                    <a:pt x="5940" y="11077"/>
                    <a:pt x="5937" y="10948"/>
                  </a:cubicBezTo>
                  <a:cubicBezTo>
                    <a:pt x="5934" y="10829"/>
                    <a:pt x="5930" y="10716"/>
                    <a:pt x="5930" y="10601"/>
                  </a:cubicBezTo>
                  <a:cubicBezTo>
                    <a:pt x="5927" y="10509"/>
                    <a:pt x="5927" y="10414"/>
                    <a:pt x="5927" y="10322"/>
                  </a:cubicBezTo>
                  <a:lnTo>
                    <a:pt x="5927" y="10315"/>
                  </a:lnTo>
                  <a:cubicBezTo>
                    <a:pt x="5927" y="10172"/>
                    <a:pt x="5927" y="10026"/>
                    <a:pt x="5920" y="9883"/>
                  </a:cubicBezTo>
                  <a:cubicBezTo>
                    <a:pt x="5913" y="9679"/>
                    <a:pt x="5903" y="9475"/>
                    <a:pt x="5890" y="9274"/>
                  </a:cubicBezTo>
                  <a:lnTo>
                    <a:pt x="5890" y="9271"/>
                  </a:lnTo>
                  <a:lnTo>
                    <a:pt x="5890" y="9264"/>
                  </a:lnTo>
                  <a:lnTo>
                    <a:pt x="5883" y="9117"/>
                  </a:lnTo>
                  <a:cubicBezTo>
                    <a:pt x="5866" y="8835"/>
                    <a:pt x="5849" y="8543"/>
                    <a:pt x="5811" y="8250"/>
                  </a:cubicBezTo>
                  <a:cubicBezTo>
                    <a:pt x="5794" y="8124"/>
                    <a:pt x="5767" y="7998"/>
                    <a:pt x="5743" y="7879"/>
                  </a:cubicBezTo>
                  <a:lnTo>
                    <a:pt x="5743" y="7872"/>
                  </a:lnTo>
                  <a:cubicBezTo>
                    <a:pt x="5723" y="7770"/>
                    <a:pt x="5699" y="7662"/>
                    <a:pt x="5686" y="7556"/>
                  </a:cubicBezTo>
                  <a:cubicBezTo>
                    <a:pt x="5651" y="7345"/>
                    <a:pt x="5621" y="7124"/>
                    <a:pt x="5593" y="6896"/>
                  </a:cubicBezTo>
                  <a:cubicBezTo>
                    <a:pt x="5590" y="6828"/>
                    <a:pt x="5587" y="6756"/>
                    <a:pt x="5580" y="6689"/>
                  </a:cubicBezTo>
                  <a:cubicBezTo>
                    <a:pt x="5566" y="6450"/>
                    <a:pt x="5549" y="6202"/>
                    <a:pt x="5529" y="5960"/>
                  </a:cubicBezTo>
                  <a:cubicBezTo>
                    <a:pt x="5516" y="5825"/>
                    <a:pt x="5499" y="5685"/>
                    <a:pt x="5485" y="5552"/>
                  </a:cubicBezTo>
                  <a:lnTo>
                    <a:pt x="5481" y="5542"/>
                  </a:lnTo>
                  <a:lnTo>
                    <a:pt x="5481" y="5536"/>
                  </a:lnTo>
                  <a:cubicBezTo>
                    <a:pt x="5471" y="5434"/>
                    <a:pt x="5458" y="5324"/>
                    <a:pt x="5444" y="5219"/>
                  </a:cubicBezTo>
                  <a:lnTo>
                    <a:pt x="5444" y="5195"/>
                  </a:lnTo>
                  <a:cubicBezTo>
                    <a:pt x="5423" y="4933"/>
                    <a:pt x="5403" y="4665"/>
                    <a:pt x="5365" y="4403"/>
                  </a:cubicBezTo>
                  <a:cubicBezTo>
                    <a:pt x="5352" y="4304"/>
                    <a:pt x="5339" y="4205"/>
                    <a:pt x="5325" y="4110"/>
                  </a:cubicBezTo>
                  <a:cubicBezTo>
                    <a:pt x="5304" y="3957"/>
                    <a:pt x="5281" y="3801"/>
                    <a:pt x="5263" y="3644"/>
                  </a:cubicBezTo>
                  <a:cubicBezTo>
                    <a:pt x="5233" y="3181"/>
                    <a:pt x="5246" y="2709"/>
                    <a:pt x="5260" y="2250"/>
                  </a:cubicBezTo>
                  <a:lnTo>
                    <a:pt x="5260" y="2239"/>
                  </a:lnTo>
                  <a:cubicBezTo>
                    <a:pt x="5267" y="2069"/>
                    <a:pt x="5274" y="1903"/>
                    <a:pt x="5281" y="1712"/>
                  </a:cubicBezTo>
                  <a:lnTo>
                    <a:pt x="5281" y="1699"/>
                  </a:lnTo>
                  <a:lnTo>
                    <a:pt x="5287" y="1548"/>
                  </a:lnTo>
                  <a:cubicBezTo>
                    <a:pt x="5291" y="1470"/>
                    <a:pt x="5294" y="1393"/>
                    <a:pt x="5298" y="1314"/>
                  </a:cubicBezTo>
                  <a:lnTo>
                    <a:pt x="5301" y="1188"/>
                  </a:lnTo>
                  <a:lnTo>
                    <a:pt x="5301" y="1181"/>
                  </a:lnTo>
                  <a:cubicBezTo>
                    <a:pt x="5304" y="1130"/>
                    <a:pt x="5304" y="1079"/>
                    <a:pt x="5308" y="1032"/>
                  </a:cubicBezTo>
                  <a:cubicBezTo>
                    <a:pt x="5308" y="977"/>
                    <a:pt x="5301" y="923"/>
                    <a:pt x="5294" y="875"/>
                  </a:cubicBezTo>
                  <a:lnTo>
                    <a:pt x="5291" y="841"/>
                  </a:lnTo>
                  <a:cubicBezTo>
                    <a:pt x="5281" y="749"/>
                    <a:pt x="5236" y="661"/>
                    <a:pt x="5165" y="576"/>
                  </a:cubicBezTo>
                  <a:cubicBezTo>
                    <a:pt x="5226" y="495"/>
                    <a:pt x="5250" y="385"/>
                    <a:pt x="5226" y="283"/>
                  </a:cubicBezTo>
                  <a:cubicBezTo>
                    <a:pt x="5192" y="123"/>
                    <a:pt x="5039" y="1"/>
                    <a:pt x="48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2819;p56">
              <a:extLst>
                <a:ext uri="{FF2B5EF4-FFF2-40B4-BE49-F238E27FC236}">
                  <a16:creationId xmlns:a16="http://schemas.microsoft.com/office/drawing/2014/main" id="{B5D566C0-9CFA-4B0C-AC14-43A4E1B62E99}"/>
                </a:ext>
              </a:extLst>
            </p:cNvPr>
            <p:cNvSpPr/>
            <p:nvPr/>
          </p:nvSpPr>
          <p:spPr>
            <a:xfrm>
              <a:off x="3285000" y="3619175"/>
              <a:ext cx="58625" cy="35775"/>
            </a:xfrm>
            <a:custGeom>
              <a:avLst/>
              <a:gdLst/>
              <a:ahLst/>
              <a:cxnLst/>
              <a:rect l="l" t="t" r="r" b="b"/>
              <a:pathLst>
                <a:path w="2345" h="1431" extrusionOk="0">
                  <a:moveTo>
                    <a:pt x="1684" y="0"/>
                  </a:moveTo>
                  <a:cubicBezTo>
                    <a:pt x="1640" y="0"/>
                    <a:pt x="1592" y="3"/>
                    <a:pt x="1545" y="14"/>
                  </a:cubicBezTo>
                  <a:cubicBezTo>
                    <a:pt x="1201" y="85"/>
                    <a:pt x="854" y="140"/>
                    <a:pt x="507" y="198"/>
                  </a:cubicBezTo>
                  <a:cubicBezTo>
                    <a:pt x="351" y="221"/>
                    <a:pt x="205" y="341"/>
                    <a:pt x="120" y="470"/>
                  </a:cubicBezTo>
                  <a:cubicBezTo>
                    <a:pt x="31" y="609"/>
                    <a:pt x="1" y="783"/>
                    <a:pt x="38" y="946"/>
                  </a:cubicBezTo>
                  <a:cubicBezTo>
                    <a:pt x="72" y="1106"/>
                    <a:pt x="170" y="1245"/>
                    <a:pt x="307" y="1334"/>
                  </a:cubicBezTo>
                  <a:cubicBezTo>
                    <a:pt x="415" y="1403"/>
                    <a:pt x="528" y="1431"/>
                    <a:pt x="647" y="1431"/>
                  </a:cubicBezTo>
                  <a:cubicBezTo>
                    <a:pt x="693" y="1431"/>
                    <a:pt x="739" y="1426"/>
                    <a:pt x="786" y="1419"/>
                  </a:cubicBezTo>
                  <a:cubicBezTo>
                    <a:pt x="1133" y="1361"/>
                    <a:pt x="1480" y="1303"/>
                    <a:pt x="1827" y="1256"/>
                  </a:cubicBezTo>
                  <a:cubicBezTo>
                    <a:pt x="1984" y="1235"/>
                    <a:pt x="2137" y="1110"/>
                    <a:pt x="2222" y="980"/>
                  </a:cubicBezTo>
                  <a:cubicBezTo>
                    <a:pt x="2313" y="837"/>
                    <a:pt x="2344" y="661"/>
                    <a:pt x="2307" y="493"/>
                  </a:cubicBezTo>
                  <a:cubicBezTo>
                    <a:pt x="2269" y="334"/>
                    <a:pt x="2170" y="191"/>
                    <a:pt x="2031" y="102"/>
                  </a:cubicBezTo>
                  <a:cubicBezTo>
                    <a:pt x="1926" y="34"/>
                    <a:pt x="1806" y="0"/>
                    <a:pt x="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2820;p56">
              <a:extLst>
                <a:ext uri="{FF2B5EF4-FFF2-40B4-BE49-F238E27FC236}">
                  <a16:creationId xmlns:a16="http://schemas.microsoft.com/office/drawing/2014/main" id="{6282D0B4-C4E9-46C1-AE9C-BB019FEE5D7D}"/>
                </a:ext>
              </a:extLst>
            </p:cNvPr>
            <p:cNvSpPr/>
            <p:nvPr/>
          </p:nvSpPr>
          <p:spPr>
            <a:xfrm>
              <a:off x="3577200" y="3599275"/>
              <a:ext cx="71800" cy="33800"/>
            </a:xfrm>
            <a:custGeom>
              <a:avLst/>
              <a:gdLst/>
              <a:ahLst/>
              <a:cxnLst/>
              <a:rect l="l" t="t" r="r" b="b"/>
              <a:pathLst>
                <a:path w="2872" h="1352" extrusionOk="0">
                  <a:moveTo>
                    <a:pt x="2270" y="0"/>
                  </a:moveTo>
                  <a:cubicBezTo>
                    <a:pt x="2188" y="7"/>
                    <a:pt x="2103" y="7"/>
                    <a:pt x="2025" y="31"/>
                  </a:cubicBezTo>
                  <a:cubicBezTo>
                    <a:pt x="2001" y="38"/>
                    <a:pt x="1981" y="44"/>
                    <a:pt x="1960" y="52"/>
                  </a:cubicBezTo>
                  <a:cubicBezTo>
                    <a:pt x="1923" y="65"/>
                    <a:pt x="1885" y="72"/>
                    <a:pt x="1848" y="75"/>
                  </a:cubicBezTo>
                  <a:cubicBezTo>
                    <a:pt x="1664" y="89"/>
                    <a:pt x="1480" y="99"/>
                    <a:pt x="1293" y="113"/>
                  </a:cubicBezTo>
                  <a:cubicBezTo>
                    <a:pt x="1021" y="136"/>
                    <a:pt x="745" y="174"/>
                    <a:pt x="470" y="212"/>
                  </a:cubicBezTo>
                  <a:cubicBezTo>
                    <a:pt x="331" y="228"/>
                    <a:pt x="188" y="344"/>
                    <a:pt x="116" y="460"/>
                  </a:cubicBezTo>
                  <a:cubicBezTo>
                    <a:pt x="31" y="589"/>
                    <a:pt x="1" y="752"/>
                    <a:pt x="38" y="901"/>
                  </a:cubicBezTo>
                  <a:cubicBezTo>
                    <a:pt x="69" y="1048"/>
                    <a:pt x="160" y="1177"/>
                    <a:pt x="287" y="1259"/>
                  </a:cubicBezTo>
                  <a:cubicBezTo>
                    <a:pt x="331" y="1279"/>
                    <a:pt x="375" y="1303"/>
                    <a:pt x="422" y="1324"/>
                  </a:cubicBezTo>
                  <a:cubicBezTo>
                    <a:pt x="481" y="1342"/>
                    <a:pt x="540" y="1352"/>
                    <a:pt x="601" y="1352"/>
                  </a:cubicBezTo>
                  <a:cubicBezTo>
                    <a:pt x="643" y="1352"/>
                    <a:pt x="685" y="1347"/>
                    <a:pt x="728" y="1337"/>
                  </a:cubicBezTo>
                  <a:cubicBezTo>
                    <a:pt x="902" y="1314"/>
                    <a:pt x="1079" y="1293"/>
                    <a:pt x="1252" y="1276"/>
                  </a:cubicBezTo>
                  <a:cubicBezTo>
                    <a:pt x="1402" y="1266"/>
                    <a:pt x="1548" y="1259"/>
                    <a:pt x="1698" y="1248"/>
                  </a:cubicBezTo>
                  <a:cubicBezTo>
                    <a:pt x="1783" y="1245"/>
                    <a:pt x="1865" y="1242"/>
                    <a:pt x="1950" y="1239"/>
                  </a:cubicBezTo>
                  <a:cubicBezTo>
                    <a:pt x="1967" y="1237"/>
                    <a:pt x="1983" y="1236"/>
                    <a:pt x="2000" y="1236"/>
                  </a:cubicBezTo>
                  <a:cubicBezTo>
                    <a:pt x="2024" y="1236"/>
                    <a:pt x="2048" y="1238"/>
                    <a:pt x="2072" y="1242"/>
                  </a:cubicBezTo>
                  <a:cubicBezTo>
                    <a:pt x="2093" y="1242"/>
                    <a:pt x="2113" y="1245"/>
                    <a:pt x="2133" y="1248"/>
                  </a:cubicBezTo>
                  <a:cubicBezTo>
                    <a:pt x="2152" y="1250"/>
                    <a:pt x="2170" y="1251"/>
                    <a:pt x="2189" y="1251"/>
                  </a:cubicBezTo>
                  <a:cubicBezTo>
                    <a:pt x="2252" y="1251"/>
                    <a:pt x="2315" y="1242"/>
                    <a:pt x="2378" y="1232"/>
                  </a:cubicBezTo>
                  <a:cubicBezTo>
                    <a:pt x="2487" y="1208"/>
                    <a:pt x="2579" y="1157"/>
                    <a:pt x="2661" y="1082"/>
                  </a:cubicBezTo>
                  <a:cubicBezTo>
                    <a:pt x="2783" y="973"/>
                    <a:pt x="2858" y="817"/>
                    <a:pt x="2865" y="650"/>
                  </a:cubicBezTo>
                  <a:cubicBezTo>
                    <a:pt x="2871" y="487"/>
                    <a:pt x="2813" y="323"/>
                    <a:pt x="2702" y="204"/>
                  </a:cubicBezTo>
                  <a:cubicBezTo>
                    <a:pt x="2661" y="167"/>
                    <a:pt x="2620" y="133"/>
                    <a:pt x="2579" y="99"/>
                  </a:cubicBezTo>
                  <a:cubicBezTo>
                    <a:pt x="2484" y="41"/>
                    <a:pt x="2382" y="7"/>
                    <a:pt x="22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2821;p56">
              <a:extLst>
                <a:ext uri="{FF2B5EF4-FFF2-40B4-BE49-F238E27FC236}">
                  <a16:creationId xmlns:a16="http://schemas.microsoft.com/office/drawing/2014/main" id="{DD1ACFBD-CB81-44D8-9AB6-33525E307802}"/>
                </a:ext>
              </a:extLst>
            </p:cNvPr>
            <p:cNvSpPr/>
            <p:nvPr/>
          </p:nvSpPr>
          <p:spPr>
            <a:xfrm>
              <a:off x="3698300" y="3381725"/>
              <a:ext cx="112800" cy="78375"/>
            </a:xfrm>
            <a:custGeom>
              <a:avLst/>
              <a:gdLst/>
              <a:ahLst/>
              <a:cxnLst/>
              <a:rect l="l" t="t" r="r" b="b"/>
              <a:pathLst>
                <a:path w="4512" h="3135" extrusionOk="0">
                  <a:moveTo>
                    <a:pt x="1178" y="1"/>
                  </a:moveTo>
                  <a:cubicBezTo>
                    <a:pt x="1140" y="1"/>
                    <a:pt x="1103" y="4"/>
                    <a:pt x="1068" y="15"/>
                  </a:cubicBezTo>
                  <a:cubicBezTo>
                    <a:pt x="1031" y="21"/>
                    <a:pt x="994" y="38"/>
                    <a:pt x="963" y="59"/>
                  </a:cubicBezTo>
                  <a:cubicBezTo>
                    <a:pt x="908" y="89"/>
                    <a:pt x="864" y="130"/>
                    <a:pt x="834" y="181"/>
                  </a:cubicBezTo>
                  <a:cubicBezTo>
                    <a:pt x="783" y="239"/>
                    <a:pt x="762" y="314"/>
                    <a:pt x="732" y="382"/>
                  </a:cubicBezTo>
                  <a:cubicBezTo>
                    <a:pt x="742" y="365"/>
                    <a:pt x="749" y="345"/>
                    <a:pt x="759" y="327"/>
                  </a:cubicBezTo>
                  <a:lnTo>
                    <a:pt x="759" y="327"/>
                  </a:lnTo>
                  <a:cubicBezTo>
                    <a:pt x="735" y="378"/>
                    <a:pt x="715" y="426"/>
                    <a:pt x="695" y="477"/>
                  </a:cubicBezTo>
                  <a:cubicBezTo>
                    <a:pt x="657" y="521"/>
                    <a:pt x="623" y="569"/>
                    <a:pt x="596" y="620"/>
                  </a:cubicBezTo>
                  <a:cubicBezTo>
                    <a:pt x="467" y="831"/>
                    <a:pt x="344" y="1052"/>
                    <a:pt x="252" y="1283"/>
                  </a:cubicBezTo>
                  <a:cubicBezTo>
                    <a:pt x="215" y="1382"/>
                    <a:pt x="184" y="1480"/>
                    <a:pt x="153" y="1582"/>
                  </a:cubicBezTo>
                  <a:cubicBezTo>
                    <a:pt x="126" y="1678"/>
                    <a:pt x="112" y="1777"/>
                    <a:pt x="99" y="1872"/>
                  </a:cubicBezTo>
                  <a:cubicBezTo>
                    <a:pt x="79" y="1998"/>
                    <a:pt x="89" y="2124"/>
                    <a:pt x="109" y="2249"/>
                  </a:cubicBezTo>
                  <a:cubicBezTo>
                    <a:pt x="92" y="2304"/>
                    <a:pt x="72" y="2358"/>
                    <a:pt x="55" y="2413"/>
                  </a:cubicBezTo>
                  <a:cubicBezTo>
                    <a:pt x="1" y="2573"/>
                    <a:pt x="96" y="2750"/>
                    <a:pt x="249" y="2800"/>
                  </a:cubicBezTo>
                  <a:cubicBezTo>
                    <a:pt x="281" y="2809"/>
                    <a:pt x="312" y="2814"/>
                    <a:pt x="342" y="2814"/>
                  </a:cubicBezTo>
                  <a:cubicBezTo>
                    <a:pt x="380" y="2814"/>
                    <a:pt x="417" y="2807"/>
                    <a:pt x="453" y="2794"/>
                  </a:cubicBezTo>
                  <a:cubicBezTo>
                    <a:pt x="484" y="2817"/>
                    <a:pt x="517" y="2838"/>
                    <a:pt x="552" y="2855"/>
                  </a:cubicBezTo>
                  <a:cubicBezTo>
                    <a:pt x="643" y="2902"/>
                    <a:pt x="732" y="2940"/>
                    <a:pt x="827" y="2978"/>
                  </a:cubicBezTo>
                  <a:cubicBezTo>
                    <a:pt x="963" y="3025"/>
                    <a:pt x="1109" y="3052"/>
                    <a:pt x="1252" y="3069"/>
                  </a:cubicBezTo>
                  <a:cubicBezTo>
                    <a:pt x="1344" y="3080"/>
                    <a:pt x="1439" y="3080"/>
                    <a:pt x="1535" y="3086"/>
                  </a:cubicBezTo>
                  <a:cubicBezTo>
                    <a:pt x="1627" y="3097"/>
                    <a:pt x="1722" y="3106"/>
                    <a:pt x="1814" y="3117"/>
                  </a:cubicBezTo>
                  <a:cubicBezTo>
                    <a:pt x="1915" y="3130"/>
                    <a:pt x="2015" y="3135"/>
                    <a:pt x="2116" y="3135"/>
                  </a:cubicBezTo>
                  <a:cubicBezTo>
                    <a:pt x="2220" y="3135"/>
                    <a:pt x="2323" y="3130"/>
                    <a:pt x="2426" y="3127"/>
                  </a:cubicBezTo>
                  <a:cubicBezTo>
                    <a:pt x="2630" y="3120"/>
                    <a:pt x="2834" y="3113"/>
                    <a:pt x="3038" y="3113"/>
                  </a:cubicBezTo>
                  <a:cubicBezTo>
                    <a:pt x="3068" y="3114"/>
                    <a:pt x="3098" y="3115"/>
                    <a:pt x="3127" y="3115"/>
                  </a:cubicBezTo>
                  <a:cubicBezTo>
                    <a:pt x="3196" y="3115"/>
                    <a:pt x="3264" y="3112"/>
                    <a:pt x="3331" y="3110"/>
                  </a:cubicBezTo>
                  <a:cubicBezTo>
                    <a:pt x="3460" y="3106"/>
                    <a:pt x="3590" y="3103"/>
                    <a:pt x="3712" y="3072"/>
                  </a:cubicBezTo>
                  <a:cubicBezTo>
                    <a:pt x="3780" y="3059"/>
                    <a:pt x="3844" y="3028"/>
                    <a:pt x="3905" y="3001"/>
                  </a:cubicBezTo>
                  <a:cubicBezTo>
                    <a:pt x="3967" y="2978"/>
                    <a:pt x="4035" y="2923"/>
                    <a:pt x="4079" y="2889"/>
                  </a:cubicBezTo>
                  <a:cubicBezTo>
                    <a:pt x="4208" y="2800"/>
                    <a:pt x="4273" y="2664"/>
                    <a:pt x="4337" y="2528"/>
                  </a:cubicBezTo>
                  <a:cubicBezTo>
                    <a:pt x="4372" y="2453"/>
                    <a:pt x="4395" y="2378"/>
                    <a:pt x="4409" y="2301"/>
                  </a:cubicBezTo>
                  <a:cubicBezTo>
                    <a:pt x="4464" y="2188"/>
                    <a:pt x="4494" y="2127"/>
                    <a:pt x="4505" y="1987"/>
                  </a:cubicBezTo>
                  <a:cubicBezTo>
                    <a:pt x="4511" y="1872"/>
                    <a:pt x="4488" y="1756"/>
                    <a:pt x="4436" y="1654"/>
                  </a:cubicBezTo>
                  <a:cubicBezTo>
                    <a:pt x="4439" y="1505"/>
                    <a:pt x="4439" y="1358"/>
                    <a:pt x="4430" y="1208"/>
                  </a:cubicBezTo>
                  <a:cubicBezTo>
                    <a:pt x="4423" y="1065"/>
                    <a:pt x="4406" y="923"/>
                    <a:pt x="4392" y="780"/>
                  </a:cubicBezTo>
                  <a:cubicBezTo>
                    <a:pt x="4386" y="745"/>
                    <a:pt x="4382" y="712"/>
                    <a:pt x="4378" y="678"/>
                  </a:cubicBezTo>
                  <a:cubicBezTo>
                    <a:pt x="4372" y="634"/>
                    <a:pt x="4321" y="514"/>
                    <a:pt x="4317" y="511"/>
                  </a:cubicBezTo>
                  <a:cubicBezTo>
                    <a:pt x="4266" y="433"/>
                    <a:pt x="4219" y="348"/>
                    <a:pt x="4130" y="304"/>
                  </a:cubicBezTo>
                  <a:cubicBezTo>
                    <a:pt x="4039" y="252"/>
                    <a:pt x="3967" y="215"/>
                    <a:pt x="3858" y="212"/>
                  </a:cubicBezTo>
                  <a:cubicBezTo>
                    <a:pt x="3849" y="211"/>
                    <a:pt x="3839" y="210"/>
                    <a:pt x="3829" y="210"/>
                  </a:cubicBezTo>
                  <a:cubicBezTo>
                    <a:pt x="3748" y="210"/>
                    <a:pt x="3649" y="234"/>
                    <a:pt x="3582" y="273"/>
                  </a:cubicBezTo>
                  <a:cubicBezTo>
                    <a:pt x="3525" y="307"/>
                    <a:pt x="3467" y="351"/>
                    <a:pt x="3416" y="389"/>
                  </a:cubicBezTo>
                  <a:cubicBezTo>
                    <a:pt x="3263" y="505"/>
                    <a:pt x="3113" y="630"/>
                    <a:pt x="2970" y="756"/>
                  </a:cubicBezTo>
                  <a:cubicBezTo>
                    <a:pt x="2905" y="814"/>
                    <a:pt x="2844" y="868"/>
                    <a:pt x="2776" y="919"/>
                  </a:cubicBezTo>
                  <a:cubicBezTo>
                    <a:pt x="2712" y="960"/>
                    <a:pt x="2643" y="998"/>
                    <a:pt x="2569" y="1028"/>
                  </a:cubicBezTo>
                  <a:cubicBezTo>
                    <a:pt x="2555" y="1031"/>
                    <a:pt x="2538" y="1039"/>
                    <a:pt x="2525" y="1042"/>
                  </a:cubicBezTo>
                  <a:lnTo>
                    <a:pt x="2494" y="1042"/>
                  </a:lnTo>
                  <a:cubicBezTo>
                    <a:pt x="2480" y="1039"/>
                    <a:pt x="2464" y="1035"/>
                    <a:pt x="2450" y="1028"/>
                  </a:cubicBezTo>
                  <a:cubicBezTo>
                    <a:pt x="2389" y="994"/>
                    <a:pt x="2334" y="954"/>
                    <a:pt x="2280" y="909"/>
                  </a:cubicBezTo>
                  <a:cubicBezTo>
                    <a:pt x="2133" y="770"/>
                    <a:pt x="2021" y="607"/>
                    <a:pt x="1885" y="456"/>
                  </a:cubicBezTo>
                  <a:cubicBezTo>
                    <a:pt x="1786" y="351"/>
                    <a:pt x="1678" y="252"/>
                    <a:pt x="1566" y="161"/>
                  </a:cubicBezTo>
                  <a:cubicBezTo>
                    <a:pt x="1491" y="103"/>
                    <a:pt x="1406" y="56"/>
                    <a:pt x="1313" y="21"/>
                  </a:cubicBezTo>
                  <a:cubicBezTo>
                    <a:pt x="1273" y="7"/>
                    <a:pt x="1225" y="1"/>
                    <a:pt x="11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2822;p56">
              <a:extLst>
                <a:ext uri="{FF2B5EF4-FFF2-40B4-BE49-F238E27FC236}">
                  <a16:creationId xmlns:a16="http://schemas.microsoft.com/office/drawing/2014/main" id="{DE2E9581-6CC9-455F-AAEE-E5DD7F6F4F55}"/>
                </a:ext>
              </a:extLst>
            </p:cNvPr>
            <p:cNvSpPr/>
            <p:nvPr/>
          </p:nvSpPr>
          <p:spPr>
            <a:xfrm>
              <a:off x="3692250" y="3427150"/>
              <a:ext cx="111425" cy="33500"/>
            </a:xfrm>
            <a:custGeom>
              <a:avLst/>
              <a:gdLst/>
              <a:ahLst/>
              <a:cxnLst/>
              <a:rect l="l" t="t" r="r" b="b"/>
              <a:pathLst>
                <a:path w="4457" h="1340" extrusionOk="0">
                  <a:moveTo>
                    <a:pt x="904" y="19"/>
                  </a:moveTo>
                  <a:lnTo>
                    <a:pt x="904" y="19"/>
                  </a:lnTo>
                  <a:cubicBezTo>
                    <a:pt x="896" y="19"/>
                    <a:pt x="887" y="20"/>
                    <a:pt x="879" y="21"/>
                  </a:cubicBezTo>
                  <a:cubicBezTo>
                    <a:pt x="887" y="20"/>
                    <a:pt x="896" y="19"/>
                    <a:pt x="904" y="19"/>
                  </a:cubicBezTo>
                  <a:close/>
                  <a:moveTo>
                    <a:pt x="1018" y="476"/>
                  </a:moveTo>
                  <a:lnTo>
                    <a:pt x="1018" y="476"/>
                  </a:lnTo>
                  <a:cubicBezTo>
                    <a:pt x="1015" y="480"/>
                    <a:pt x="1012" y="480"/>
                    <a:pt x="1008" y="480"/>
                  </a:cubicBezTo>
                  <a:cubicBezTo>
                    <a:pt x="1012" y="480"/>
                    <a:pt x="1015" y="476"/>
                    <a:pt x="1018" y="476"/>
                  </a:cubicBezTo>
                  <a:close/>
                  <a:moveTo>
                    <a:pt x="1263" y="0"/>
                  </a:moveTo>
                  <a:cubicBezTo>
                    <a:pt x="1143" y="0"/>
                    <a:pt x="1025" y="9"/>
                    <a:pt x="904" y="19"/>
                  </a:cubicBezTo>
                  <a:lnTo>
                    <a:pt x="904" y="19"/>
                  </a:lnTo>
                  <a:cubicBezTo>
                    <a:pt x="911" y="18"/>
                    <a:pt x="919" y="18"/>
                    <a:pt x="926" y="17"/>
                  </a:cubicBezTo>
                  <a:lnTo>
                    <a:pt x="926" y="17"/>
                  </a:lnTo>
                  <a:cubicBezTo>
                    <a:pt x="848" y="23"/>
                    <a:pt x="768" y="30"/>
                    <a:pt x="688" y="41"/>
                  </a:cubicBezTo>
                  <a:cubicBezTo>
                    <a:pt x="593" y="58"/>
                    <a:pt x="518" y="109"/>
                    <a:pt x="443" y="164"/>
                  </a:cubicBezTo>
                  <a:cubicBezTo>
                    <a:pt x="341" y="239"/>
                    <a:pt x="297" y="357"/>
                    <a:pt x="280" y="480"/>
                  </a:cubicBezTo>
                  <a:cubicBezTo>
                    <a:pt x="134" y="497"/>
                    <a:pt x="15" y="616"/>
                    <a:pt x="8" y="765"/>
                  </a:cubicBezTo>
                  <a:cubicBezTo>
                    <a:pt x="1" y="929"/>
                    <a:pt x="130" y="1072"/>
                    <a:pt x="293" y="1079"/>
                  </a:cubicBezTo>
                  <a:cubicBezTo>
                    <a:pt x="472" y="1087"/>
                    <a:pt x="648" y="1093"/>
                    <a:pt x="824" y="1093"/>
                  </a:cubicBezTo>
                  <a:cubicBezTo>
                    <a:pt x="866" y="1093"/>
                    <a:pt x="908" y="1093"/>
                    <a:pt x="950" y="1092"/>
                  </a:cubicBezTo>
                  <a:cubicBezTo>
                    <a:pt x="984" y="1091"/>
                    <a:pt x="1018" y="1090"/>
                    <a:pt x="1052" y="1090"/>
                  </a:cubicBezTo>
                  <a:cubicBezTo>
                    <a:pt x="1113" y="1090"/>
                    <a:pt x="1175" y="1092"/>
                    <a:pt x="1236" y="1099"/>
                  </a:cubicBezTo>
                  <a:cubicBezTo>
                    <a:pt x="1321" y="1106"/>
                    <a:pt x="1409" y="1116"/>
                    <a:pt x="1494" y="1123"/>
                  </a:cubicBezTo>
                  <a:cubicBezTo>
                    <a:pt x="1688" y="1143"/>
                    <a:pt x="1879" y="1167"/>
                    <a:pt x="2073" y="1187"/>
                  </a:cubicBezTo>
                  <a:cubicBezTo>
                    <a:pt x="2260" y="1211"/>
                    <a:pt x="2447" y="1239"/>
                    <a:pt x="2634" y="1259"/>
                  </a:cubicBezTo>
                  <a:cubicBezTo>
                    <a:pt x="2862" y="1283"/>
                    <a:pt x="3089" y="1307"/>
                    <a:pt x="3318" y="1321"/>
                  </a:cubicBezTo>
                  <a:cubicBezTo>
                    <a:pt x="3427" y="1330"/>
                    <a:pt x="3538" y="1334"/>
                    <a:pt x="3651" y="1337"/>
                  </a:cubicBezTo>
                  <a:cubicBezTo>
                    <a:pt x="3687" y="1338"/>
                    <a:pt x="3723" y="1340"/>
                    <a:pt x="3759" y="1340"/>
                  </a:cubicBezTo>
                  <a:cubicBezTo>
                    <a:pt x="3816" y="1340"/>
                    <a:pt x="3874" y="1336"/>
                    <a:pt x="3930" y="1324"/>
                  </a:cubicBezTo>
                  <a:cubicBezTo>
                    <a:pt x="4110" y="1283"/>
                    <a:pt x="4301" y="1184"/>
                    <a:pt x="4352" y="994"/>
                  </a:cubicBezTo>
                  <a:cubicBezTo>
                    <a:pt x="4362" y="956"/>
                    <a:pt x="4369" y="922"/>
                    <a:pt x="4372" y="888"/>
                  </a:cubicBezTo>
                  <a:cubicBezTo>
                    <a:pt x="4396" y="854"/>
                    <a:pt x="4416" y="817"/>
                    <a:pt x="4430" y="776"/>
                  </a:cubicBezTo>
                  <a:cubicBezTo>
                    <a:pt x="4454" y="698"/>
                    <a:pt x="4457" y="619"/>
                    <a:pt x="4441" y="541"/>
                  </a:cubicBezTo>
                  <a:cubicBezTo>
                    <a:pt x="4416" y="436"/>
                    <a:pt x="4345" y="324"/>
                    <a:pt x="4246" y="269"/>
                  </a:cubicBezTo>
                  <a:cubicBezTo>
                    <a:pt x="4192" y="235"/>
                    <a:pt x="4134" y="208"/>
                    <a:pt x="4073" y="187"/>
                  </a:cubicBezTo>
                  <a:cubicBezTo>
                    <a:pt x="4032" y="170"/>
                    <a:pt x="3951" y="164"/>
                    <a:pt x="3896" y="157"/>
                  </a:cubicBezTo>
                  <a:cubicBezTo>
                    <a:pt x="3841" y="150"/>
                    <a:pt x="3791" y="143"/>
                    <a:pt x="3739" y="137"/>
                  </a:cubicBezTo>
                  <a:cubicBezTo>
                    <a:pt x="3637" y="123"/>
                    <a:pt x="3532" y="112"/>
                    <a:pt x="3430" y="99"/>
                  </a:cubicBezTo>
                  <a:cubicBezTo>
                    <a:pt x="3229" y="71"/>
                    <a:pt x="3025" y="62"/>
                    <a:pt x="2824" y="55"/>
                  </a:cubicBezTo>
                  <a:cubicBezTo>
                    <a:pt x="2409" y="35"/>
                    <a:pt x="1991" y="18"/>
                    <a:pt x="1573" y="4"/>
                  </a:cubicBezTo>
                  <a:cubicBezTo>
                    <a:pt x="1477" y="0"/>
                    <a:pt x="1379" y="0"/>
                    <a:pt x="12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2823;p56">
              <a:extLst>
                <a:ext uri="{FF2B5EF4-FFF2-40B4-BE49-F238E27FC236}">
                  <a16:creationId xmlns:a16="http://schemas.microsoft.com/office/drawing/2014/main" id="{8BA7EA8E-D9F7-420B-AE94-517DD4B4E8A1}"/>
                </a:ext>
              </a:extLst>
            </p:cNvPr>
            <p:cNvSpPr/>
            <p:nvPr/>
          </p:nvSpPr>
          <p:spPr>
            <a:xfrm>
              <a:off x="2800775" y="3443400"/>
              <a:ext cx="1136175" cy="1350900"/>
            </a:xfrm>
            <a:custGeom>
              <a:avLst/>
              <a:gdLst/>
              <a:ahLst/>
              <a:cxnLst/>
              <a:rect l="l" t="t" r="r" b="b"/>
              <a:pathLst>
                <a:path w="45447" h="54036" extrusionOk="0">
                  <a:moveTo>
                    <a:pt x="24720" y="696"/>
                  </a:moveTo>
                  <a:cubicBezTo>
                    <a:pt x="25006" y="696"/>
                    <a:pt x="25292" y="697"/>
                    <a:pt x="25577" y="701"/>
                  </a:cubicBezTo>
                  <a:cubicBezTo>
                    <a:pt x="25870" y="707"/>
                    <a:pt x="26160" y="715"/>
                    <a:pt x="26452" y="721"/>
                  </a:cubicBezTo>
                  <a:cubicBezTo>
                    <a:pt x="26714" y="724"/>
                    <a:pt x="26979" y="738"/>
                    <a:pt x="27245" y="738"/>
                  </a:cubicBezTo>
                  <a:cubicBezTo>
                    <a:pt x="27805" y="742"/>
                    <a:pt x="28364" y="752"/>
                    <a:pt x="28925" y="759"/>
                  </a:cubicBezTo>
                  <a:cubicBezTo>
                    <a:pt x="29472" y="762"/>
                    <a:pt x="30020" y="773"/>
                    <a:pt x="30568" y="786"/>
                  </a:cubicBezTo>
                  <a:cubicBezTo>
                    <a:pt x="30833" y="789"/>
                    <a:pt x="31099" y="793"/>
                    <a:pt x="31367" y="800"/>
                  </a:cubicBezTo>
                  <a:cubicBezTo>
                    <a:pt x="31639" y="806"/>
                    <a:pt x="31911" y="803"/>
                    <a:pt x="32187" y="813"/>
                  </a:cubicBezTo>
                  <a:cubicBezTo>
                    <a:pt x="32490" y="820"/>
                    <a:pt x="32793" y="823"/>
                    <a:pt x="33095" y="830"/>
                  </a:cubicBezTo>
                  <a:cubicBezTo>
                    <a:pt x="33388" y="834"/>
                    <a:pt x="33683" y="847"/>
                    <a:pt x="33977" y="854"/>
                  </a:cubicBezTo>
                  <a:cubicBezTo>
                    <a:pt x="34258" y="857"/>
                    <a:pt x="34537" y="867"/>
                    <a:pt x="34820" y="878"/>
                  </a:cubicBezTo>
                  <a:cubicBezTo>
                    <a:pt x="35095" y="888"/>
                    <a:pt x="35371" y="891"/>
                    <a:pt x="35646" y="905"/>
                  </a:cubicBezTo>
                  <a:cubicBezTo>
                    <a:pt x="36211" y="932"/>
                    <a:pt x="36776" y="946"/>
                    <a:pt x="37340" y="977"/>
                  </a:cubicBezTo>
                  <a:cubicBezTo>
                    <a:pt x="37596" y="990"/>
                    <a:pt x="37847" y="1007"/>
                    <a:pt x="38103" y="1013"/>
                  </a:cubicBezTo>
                  <a:cubicBezTo>
                    <a:pt x="38392" y="1024"/>
                    <a:pt x="38677" y="1027"/>
                    <a:pt x="38963" y="1038"/>
                  </a:cubicBezTo>
                  <a:cubicBezTo>
                    <a:pt x="39211" y="1048"/>
                    <a:pt x="39460" y="1068"/>
                    <a:pt x="39704" y="1082"/>
                  </a:cubicBezTo>
                  <a:cubicBezTo>
                    <a:pt x="39998" y="1099"/>
                    <a:pt x="40287" y="1115"/>
                    <a:pt x="40576" y="1126"/>
                  </a:cubicBezTo>
                  <a:cubicBezTo>
                    <a:pt x="40855" y="1136"/>
                    <a:pt x="41133" y="1143"/>
                    <a:pt x="41412" y="1153"/>
                  </a:cubicBezTo>
                  <a:cubicBezTo>
                    <a:pt x="41698" y="1164"/>
                    <a:pt x="41981" y="1187"/>
                    <a:pt x="42266" y="1204"/>
                  </a:cubicBezTo>
                  <a:cubicBezTo>
                    <a:pt x="42643" y="1231"/>
                    <a:pt x="43025" y="1252"/>
                    <a:pt x="43402" y="1252"/>
                  </a:cubicBezTo>
                  <a:lnTo>
                    <a:pt x="43626" y="1252"/>
                  </a:lnTo>
                  <a:cubicBezTo>
                    <a:pt x="43733" y="1249"/>
                    <a:pt x="43835" y="1249"/>
                    <a:pt x="43940" y="1249"/>
                  </a:cubicBezTo>
                  <a:cubicBezTo>
                    <a:pt x="43985" y="1249"/>
                    <a:pt x="44031" y="1250"/>
                    <a:pt x="44076" y="1250"/>
                  </a:cubicBezTo>
                  <a:cubicBezTo>
                    <a:pt x="44199" y="1250"/>
                    <a:pt x="44321" y="1247"/>
                    <a:pt x="44443" y="1242"/>
                  </a:cubicBezTo>
                  <a:lnTo>
                    <a:pt x="44443" y="1245"/>
                  </a:lnTo>
                  <a:cubicBezTo>
                    <a:pt x="44447" y="1289"/>
                    <a:pt x="44447" y="1333"/>
                    <a:pt x="44457" y="1378"/>
                  </a:cubicBezTo>
                  <a:cubicBezTo>
                    <a:pt x="44460" y="1401"/>
                    <a:pt x="44467" y="1426"/>
                    <a:pt x="44471" y="1449"/>
                  </a:cubicBezTo>
                  <a:cubicBezTo>
                    <a:pt x="44467" y="1616"/>
                    <a:pt x="44474" y="1782"/>
                    <a:pt x="44480" y="1949"/>
                  </a:cubicBezTo>
                  <a:cubicBezTo>
                    <a:pt x="44488" y="2068"/>
                    <a:pt x="44488" y="2187"/>
                    <a:pt x="44488" y="2307"/>
                  </a:cubicBezTo>
                  <a:cubicBezTo>
                    <a:pt x="44488" y="2429"/>
                    <a:pt x="44498" y="2548"/>
                    <a:pt x="44504" y="2671"/>
                  </a:cubicBezTo>
                  <a:cubicBezTo>
                    <a:pt x="44511" y="2823"/>
                    <a:pt x="44521" y="2980"/>
                    <a:pt x="44529" y="3133"/>
                  </a:cubicBezTo>
                  <a:cubicBezTo>
                    <a:pt x="44538" y="3344"/>
                    <a:pt x="44535" y="3555"/>
                    <a:pt x="44542" y="3762"/>
                  </a:cubicBezTo>
                  <a:cubicBezTo>
                    <a:pt x="44545" y="3983"/>
                    <a:pt x="44565" y="4205"/>
                    <a:pt x="44582" y="4426"/>
                  </a:cubicBezTo>
                  <a:cubicBezTo>
                    <a:pt x="44596" y="4748"/>
                    <a:pt x="44590" y="5079"/>
                    <a:pt x="44606" y="5402"/>
                  </a:cubicBezTo>
                  <a:cubicBezTo>
                    <a:pt x="44627" y="5759"/>
                    <a:pt x="44671" y="6113"/>
                    <a:pt x="44695" y="6470"/>
                  </a:cubicBezTo>
                  <a:cubicBezTo>
                    <a:pt x="44725" y="7014"/>
                    <a:pt x="44749" y="7562"/>
                    <a:pt x="44756" y="8106"/>
                  </a:cubicBezTo>
                  <a:cubicBezTo>
                    <a:pt x="44756" y="8378"/>
                    <a:pt x="44749" y="8647"/>
                    <a:pt x="44746" y="8919"/>
                  </a:cubicBezTo>
                  <a:cubicBezTo>
                    <a:pt x="44742" y="9215"/>
                    <a:pt x="44742" y="9515"/>
                    <a:pt x="44736" y="9814"/>
                  </a:cubicBezTo>
                  <a:cubicBezTo>
                    <a:pt x="44725" y="10378"/>
                    <a:pt x="44722" y="10943"/>
                    <a:pt x="44725" y="11508"/>
                  </a:cubicBezTo>
                  <a:cubicBezTo>
                    <a:pt x="44729" y="11801"/>
                    <a:pt x="44729" y="12093"/>
                    <a:pt x="44725" y="12382"/>
                  </a:cubicBezTo>
                  <a:cubicBezTo>
                    <a:pt x="44722" y="12644"/>
                    <a:pt x="44712" y="12906"/>
                    <a:pt x="44705" y="13165"/>
                  </a:cubicBezTo>
                  <a:cubicBezTo>
                    <a:pt x="44698" y="13457"/>
                    <a:pt x="44688" y="13746"/>
                    <a:pt x="44684" y="14035"/>
                  </a:cubicBezTo>
                  <a:cubicBezTo>
                    <a:pt x="44678" y="14328"/>
                    <a:pt x="44681" y="14617"/>
                    <a:pt x="44675" y="14906"/>
                  </a:cubicBezTo>
                  <a:cubicBezTo>
                    <a:pt x="44671" y="15172"/>
                    <a:pt x="44675" y="15434"/>
                    <a:pt x="44671" y="15696"/>
                  </a:cubicBezTo>
                  <a:cubicBezTo>
                    <a:pt x="44664" y="15961"/>
                    <a:pt x="44647" y="16226"/>
                    <a:pt x="44627" y="16492"/>
                  </a:cubicBezTo>
                  <a:cubicBezTo>
                    <a:pt x="44538" y="17614"/>
                    <a:pt x="44453" y="18733"/>
                    <a:pt x="44365" y="19852"/>
                  </a:cubicBezTo>
                  <a:lnTo>
                    <a:pt x="44089" y="23403"/>
                  </a:lnTo>
                  <a:cubicBezTo>
                    <a:pt x="44045" y="23948"/>
                    <a:pt x="44004" y="24489"/>
                    <a:pt x="43953" y="25033"/>
                  </a:cubicBezTo>
                  <a:cubicBezTo>
                    <a:pt x="43926" y="25332"/>
                    <a:pt x="43896" y="25632"/>
                    <a:pt x="43862" y="25931"/>
                  </a:cubicBezTo>
                  <a:cubicBezTo>
                    <a:pt x="43835" y="26200"/>
                    <a:pt x="43800" y="26465"/>
                    <a:pt x="43780" y="26734"/>
                  </a:cubicBezTo>
                  <a:cubicBezTo>
                    <a:pt x="43728" y="27316"/>
                    <a:pt x="43688" y="27898"/>
                    <a:pt x="43644" y="28479"/>
                  </a:cubicBezTo>
                  <a:cubicBezTo>
                    <a:pt x="43603" y="29044"/>
                    <a:pt x="43562" y="29605"/>
                    <a:pt x="43521" y="30170"/>
                  </a:cubicBezTo>
                  <a:cubicBezTo>
                    <a:pt x="43480" y="30751"/>
                    <a:pt x="43450" y="31333"/>
                    <a:pt x="43422" y="31918"/>
                  </a:cubicBezTo>
                  <a:cubicBezTo>
                    <a:pt x="43392" y="32520"/>
                    <a:pt x="43375" y="33123"/>
                    <a:pt x="43355" y="33724"/>
                  </a:cubicBezTo>
                  <a:cubicBezTo>
                    <a:pt x="43345" y="34017"/>
                    <a:pt x="43337" y="34306"/>
                    <a:pt x="43328" y="34595"/>
                  </a:cubicBezTo>
                  <a:cubicBezTo>
                    <a:pt x="43320" y="34878"/>
                    <a:pt x="43307" y="35160"/>
                    <a:pt x="43293" y="35442"/>
                  </a:cubicBezTo>
                  <a:cubicBezTo>
                    <a:pt x="43284" y="35721"/>
                    <a:pt x="43259" y="36004"/>
                    <a:pt x="43243" y="36282"/>
                  </a:cubicBezTo>
                  <a:cubicBezTo>
                    <a:pt x="43226" y="36555"/>
                    <a:pt x="43205" y="36830"/>
                    <a:pt x="43188" y="37103"/>
                  </a:cubicBezTo>
                  <a:cubicBezTo>
                    <a:pt x="43171" y="37381"/>
                    <a:pt x="43154" y="37660"/>
                    <a:pt x="43141" y="37939"/>
                  </a:cubicBezTo>
                  <a:cubicBezTo>
                    <a:pt x="43127" y="38225"/>
                    <a:pt x="43116" y="38507"/>
                    <a:pt x="43096" y="38793"/>
                  </a:cubicBezTo>
                  <a:cubicBezTo>
                    <a:pt x="43055" y="39378"/>
                    <a:pt x="43011" y="39960"/>
                    <a:pt x="42970" y="40541"/>
                  </a:cubicBezTo>
                  <a:cubicBezTo>
                    <a:pt x="42953" y="40800"/>
                    <a:pt x="42937" y="41058"/>
                    <a:pt x="42926" y="41317"/>
                  </a:cubicBezTo>
                  <a:cubicBezTo>
                    <a:pt x="42919" y="41589"/>
                    <a:pt x="42916" y="41861"/>
                    <a:pt x="42916" y="42137"/>
                  </a:cubicBezTo>
                  <a:cubicBezTo>
                    <a:pt x="42912" y="42711"/>
                    <a:pt x="42916" y="43287"/>
                    <a:pt x="42912" y="43862"/>
                  </a:cubicBezTo>
                  <a:cubicBezTo>
                    <a:pt x="42912" y="44165"/>
                    <a:pt x="42906" y="44463"/>
                    <a:pt x="42899" y="44766"/>
                  </a:cubicBezTo>
                  <a:cubicBezTo>
                    <a:pt x="42892" y="45025"/>
                    <a:pt x="42888" y="45283"/>
                    <a:pt x="42871" y="45542"/>
                  </a:cubicBezTo>
                  <a:cubicBezTo>
                    <a:pt x="42838" y="46083"/>
                    <a:pt x="42790" y="46624"/>
                    <a:pt x="42728" y="47161"/>
                  </a:cubicBezTo>
                  <a:cubicBezTo>
                    <a:pt x="42692" y="47508"/>
                    <a:pt x="42651" y="47855"/>
                    <a:pt x="42617" y="48202"/>
                  </a:cubicBezTo>
                  <a:cubicBezTo>
                    <a:pt x="42579" y="48559"/>
                    <a:pt x="42552" y="48916"/>
                    <a:pt x="42511" y="49270"/>
                  </a:cubicBezTo>
                  <a:cubicBezTo>
                    <a:pt x="42488" y="49474"/>
                    <a:pt x="42463" y="49675"/>
                    <a:pt x="42433" y="49875"/>
                  </a:cubicBezTo>
                  <a:cubicBezTo>
                    <a:pt x="42412" y="50035"/>
                    <a:pt x="42385" y="50192"/>
                    <a:pt x="42365" y="50352"/>
                  </a:cubicBezTo>
                  <a:cubicBezTo>
                    <a:pt x="42320" y="50682"/>
                    <a:pt x="42273" y="51015"/>
                    <a:pt x="42205" y="51342"/>
                  </a:cubicBezTo>
                  <a:cubicBezTo>
                    <a:pt x="42157" y="51549"/>
                    <a:pt x="42113" y="51757"/>
                    <a:pt x="42059" y="51961"/>
                  </a:cubicBezTo>
                  <a:cubicBezTo>
                    <a:pt x="42004" y="52161"/>
                    <a:pt x="41946" y="52365"/>
                    <a:pt x="41861" y="52556"/>
                  </a:cubicBezTo>
                  <a:lnTo>
                    <a:pt x="41851" y="52566"/>
                  </a:lnTo>
                  <a:cubicBezTo>
                    <a:pt x="41851" y="52569"/>
                    <a:pt x="41847" y="52569"/>
                    <a:pt x="41847" y="52569"/>
                  </a:cubicBezTo>
                  <a:cubicBezTo>
                    <a:pt x="41756" y="52587"/>
                    <a:pt x="41664" y="52597"/>
                    <a:pt x="41572" y="52604"/>
                  </a:cubicBezTo>
                  <a:cubicBezTo>
                    <a:pt x="41477" y="52607"/>
                    <a:pt x="41378" y="52618"/>
                    <a:pt x="41279" y="52621"/>
                  </a:cubicBezTo>
                  <a:cubicBezTo>
                    <a:pt x="41012" y="52636"/>
                    <a:pt x="40741" y="52655"/>
                    <a:pt x="40470" y="52673"/>
                  </a:cubicBezTo>
                  <a:lnTo>
                    <a:pt x="40470" y="52673"/>
                  </a:lnTo>
                  <a:cubicBezTo>
                    <a:pt x="40475" y="52672"/>
                    <a:pt x="40479" y="52672"/>
                    <a:pt x="40483" y="52671"/>
                  </a:cubicBezTo>
                  <a:lnTo>
                    <a:pt x="40483" y="52671"/>
                  </a:lnTo>
                  <a:cubicBezTo>
                    <a:pt x="40018" y="52699"/>
                    <a:pt x="39552" y="52737"/>
                    <a:pt x="39086" y="52767"/>
                  </a:cubicBezTo>
                  <a:cubicBezTo>
                    <a:pt x="38544" y="52787"/>
                    <a:pt x="38004" y="52794"/>
                    <a:pt x="37463" y="52811"/>
                  </a:cubicBezTo>
                  <a:cubicBezTo>
                    <a:pt x="36895" y="52831"/>
                    <a:pt x="36327" y="52842"/>
                    <a:pt x="35755" y="52852"/>
                  </a:cubicBezTo>
                  <a:cubicBezTo>
                    <a:pt x="35466" y="52855"/>
                    <a:pt x="35181" y="52862"/>
                    <a:pt x="34895" y="52872"/>
                  </a:cubicBezTo>
                  <a:cubicBezTo>
                    <a:pt x="34613" y="52886"/>
                    <a:pt x="34330" y="52903"/>
                    <a:pt x="34051" y="52920"/>
                  </a:cubicBezTo>
                  <a:cubicBezTo>
                    <a:pt x="33765" y="52934"/>
                    <a:pt x="33483" y="52957"/>
                    <a:pt x="33197" y="52978"/>
                  </a:cubicBezTo>
                  <a:cubicBezTo>
                    <a:pt x="32932" y="52998"/>
                    <a:pt x="32666" y="53015"/>
                    <a:pt x="32401" y="53032"/>
                  </a:cubicBezTo>
                  <a:cubicBezTo>
                    <a:pt x="32123" y="53046"/>
                    <a:pt x="31843" y="53067"/>
                    <a:pt x="31564" y="53084"/>
                  </a:cubicBezTo>
                  <a:cubicBezTo>
                    <a:pt x="31238" y="53100"/>
                    <a:pt x="30915" y="53114"/>
                    <a:pt x="30592" y="53138"/>
                  </a:cubicBezTo>
                  <a:cubicBezTo>
                    <a:pt x="30088" y="53165"/>
                    <a:pt x="29584" y="53169"/>
                    <a:pt x="29081" y="53178"/>
                  </a:cubicBezTo>
                  <a:cubicBezTo>
                    <a:pt x="28785" y="53186"/>
                    <a:pt x="28486" y="53189"/>
                    <a:pt x="28190" y="53196"/>
                  </a:cubicBezTo>
                  <a:cubicBezTo>
                    <a:pt x="27942" y="53202"/>
                    <a:pt x="27697" y="53213"/>
                    <a:pt x="27449" y="53223"/>
                  </a:cubicBezTo>
                  <a:cubicBezTo>
                    <a:pt x="26833" y="53243"/>
                    <a:pt x="26217" y="53263"/>
                    <a:pt x="25601" y="53280"/>
                  </a:cubicBezTo>
                  <a:cubicBezTo>
                    <a:pt x="25057" y="53294"/>
                    <a:pt x="24516" y="53312"/>
                    <a:pt x="23972" y="53329"/>
                  </a:cubicBezTo>
                  <a:cubicBezTo>
                    <a:pt x="23805" y="53335"/>
                    <a:pt x="23642" y="53342"/>
                    <a:pt x="23478" y="53349"/>
                  </a:cubicBezTo>
                  <a:cubicBezTo>
                    <a:pt x="23323" y="53356"/>
                    <a:pt x="23166" y="53352"/>
                    <a:pt x="23009" y="53356"/>
                  </a:cubicBezTo>
                  <a:cubicBezTo>
                    <a:pt x="22913" y="53357"/>
                    <a:pt x="22816" y="53357"/>
                    <a:pt x="22719" y="53357"/>
                  </a:cubicBezTo>
                  <a:cubicBezTo>
                    <a:pt x="22526" y="53357"/>
                    <a:pt x="22332" y="53356"/>
                    <a:pt x="22142" y="53356"/>
                  </a:cubicBezTo>
                  <a:cubicBezTo>
                    <a:pt x="21567" y="53352"/>
                    <a:pt x="20999" y="53335"/>
                    <a:pt x="20424" y="53335"/>
                  </a:cubicBezTo>
                  <a:cubicBezTo>
                    <a:pt x="19873" y="53332"/>
                    <a:pt x="19318" y="53335"/>
                    <a:pt x="18764" y="53315"/>
                  </a:cubicBezTo>
                  <a:cubicBezTo>
                    <a:pt x="18502" y="53308"/>
                    <a:pt x="18240" y="53308"/>
                    <a:pt x="17978" y="53294"/>
                  </a:cubicBezTo>
                  <a:cubicBezTo>
                    <a:pt x="17720" y="53280"/>
                    <a:pt x="17461" y="53267"/>
                    <a:pt x="17206" y="53260"/>
                  </a:cubicBezTo>
                  <a:cubicBezTo>
                    <a:pt x="16930" y="53254"/>
                    <a:pt x="16655" y="53250"/>
                    <a:pt x="16383" y="53233"/>
                  </a:cubicBezTo>
                  <a:cubicBezTo>
                    <a:pt x="16114" y="53219"/>
                    <a:pt x="15848" y="53213"/>
                    <a:pt x="15580" y="53209"/>
                  </a:cubicBezTo>
                  <a:cubicBezTo>
                    <a:pt x="15328" y="53202"/>
                    <a:pt x="15073" y="53189"/>
                    <a:pt x="14821" y="53175"/>
                  </a:cubicBezTo>
                  <a:cubicBezTo>
                    <a:pt x="14539" y="53161"/>
                    <a:pt x="14260" y="53148"/>
                    <a:pt x="13981" y="53134"/>
                  </a:cubicBezTo>
                  <a:cubicBezTo>
                    <a:pt x="13696" y="53120"/>
                    <a:pt x="13413" y="53107"/>
                    <a:pt x="13131" y="53087"/>
                  </a:cubicBezTo>
                  <a:cubicBezTo>
                    <a:pt x="12818" y="53067"/>
                    <a:pt x="12505" y="53046"/>
                    <a:pt x="12192" y="53023"/>
                  </a:cubicBezTo>
                  <a:cubicBezTo>
                    <a:pt x="11631" y="52978"/>
                    <a:pt x="11066" y="52934"/>
                    <a:pt x="10505" y="52889"/>
                  </a:cubicBezTo>
                  <a:cubicBezTo>
                    <a:pt x="9716" y="52825"/>
                    <a:pt x="8926" y="52760"/>
                    <a:pt x="8144" y="52631"/>
                  </a:cubicBezTo>
                  <a:cubicBezTo>
                    <a:pt x="7946" y="52597"/>
                    <a:pt x="7753" y="52566"/>
                    <a:pt x="7555" y="52533"/>
                  </a:cubicBezTo>
                  <a:cubicBezTo>
                    <a:pt x="7351" y="52495"/>
                    <a:pt x="7147" y="52454"/>
                    <a:pt x="6940" y="52413"/>
                  </a:cubicBezTo>
                  <a:cubicBezTo>
                    <a:pt x="6582" y="52342"/>
                    <a:pt x="6219" y="52274"/>
                    <a:pt x="5861" y="52202"/>
                  </a:cubicBezTo>
                  <a:cubicBezTo>
                    <a:pt x="5538" y="52128"/>
                    <a:pt x="5219" y="52043"/>
                    <a:pt x="4902" y="51937"/>
                  </a:cubicBezTo>
                  <a:cubicBezTo>
                    <a:pt x="4651" y="51852"/>
                    <a:pt x="4406" y="51737"/>
                    <a:pt x="4164" y="51624"/>
                  </a:cubicBezTo>
                  <a:cubicBezTo>
                    <a:pt x="4117" y="51597"/>
                    <a:pt x="4072" y="51569"/>
                    <a:pt x="4031" y="51539"/>
                  </a:cubicBezTo>
                  <a:cubicBezTo>
                    <a:pt x="4018" y="51525"/>
                    <a:pt x="4007" y="51512"/>
                    <a:pt x="3997" y="51502"/>
                  </a:cubicBezTo>
                  <a:cubicBezTo>
                    <a:pt x="3994" y="51492"/>
                    <a:pt x="3990" y="51484"/>
                    <a:pt x="3987" y="51478"/>
                  </a:cubicBezTo>
                  <a:cubicBezTo>
                    <a:pt x="3963" y="51399"/>
                    <a:pt x="3953" y="51321"/>
                    <a:pt x="3940" y="51243"/>
                  </a:cubicBezTo>
                  <a:cubicBezTo>
                    <a:pt x="3919" y="51117"/>
                    <a:pt x="3905" y="50991"/>
                    <a:pt x="3892" y="50866"/>
                  </a:cubicBezTo>
                  <a:cubicBezTo>
                    <a:pt x="3864" y="50641"/>
                    <a:pt x="3844" y="50417"/>
                    <a:pt x="3817" y="50192"/>
                  </a:cubicBezTo>
                  <a:cubicBezTo>
                    <a:pt x="3786" y="49944"/>
                    <a:pt x="3759" y="49696"/>
                    <a:pt x="3729" y="49451"/>
                  </a:cubicBezTo>
                  <a:cubicBezTo>
                    <a:pt x="3698" y="49219"/>
                    <a:pt x="3668" y="48985"/>
                    <a:pt x="3630" y="48753"/>
                  </a:cubicBezTo>
                  <a:cubicBezTo>
                    <a:pt x="3552" y="48222"/>
                    <a:pt x="3456" y="47695"/>
                    <a:pt x="3371" y="47168"/>
                  </a:cubicBezTo>
                  <a:cubicBezTo>
                    <a:pt x="3327" y="46882"/>
                    <a:pt x="3283" y="46600"/>
                    <a:pt x="3235" y="46314"/>
                  </a:cubicBezTo>
                  <a:cubicBezTo>
                    <a:pt x="3191" y="46038"/>
                    <a:pt x="3147" y="45763"/>
                    <a:pt x="3106" y="45487"/>
                  </a:cubicBezTo>
                  <a:cubicBezTo>
                    <a:pt x="3059" y="45168"/>
                    <a:pt x="3010" y="44848"/>
                    <a:pt x="2966" y="44528"/>
                  </a:cubicBezTo>
                  <a:cubicBezTo>
                    <a:pt x="2929" y="44276"/>
                    <a:pt x="2895" y="44025"/>
                    <a:pt x="2864" y="43773"/>
                  </a:cubicBezTo>
                  <a:cubicBezTo>
                    <a:pt x="2793" y="43171"/>
                    <a:pt x="2721" y="42568"/>
                    <a:pt x="2643" y="41967"/>
                  </a:cubicBezTo>
                  <a:cubicBezTo>
                    <a:pt x="2602" y="41664"/>
                    <a:pt x="2569" y="41364"/>
                    <a:pt x="2531" y="41065"/>
                  </a:cubicBezTo>
                  <a:cubicBezTo>
                    <a:pt x="2500" y="40783"/>
                    <a:pt x="2473" y="40500"/>
                    <a:pt x="2450" y="40218"/>
                  </a:cubicBezTo>
                  <a:cubicBezTo>
                    <a:pt x="2426" y="39956"/>
                    <a:pt x="2412" y="39691"/>
                    <a:pt x="2392" y="39429"/>
                  </a:cubicBezTo>
                  <a:cubicBezTo>
                    <a:pt x="2382" y="39282"/>
                    <a:pt x="2371" y="39136"/>
                    <a:pt x="2357" y="38993"/>
                  </a:cubicBezTo>
                  <a:cubicBezTo>
                    <a:pt x="2344" y="38854"/>
                    <a:pt x="2330" y="38718"/>
                    <a:pt x="2317" y="38582"/>
                  </a:cubicBezTo>
                  <a:cubicBezTo>
                    <a:pt x="2269" y="38024"/>
                    <a:pt x="2211" y="37466"/>
                    <a:pt x="2153" y="36908"/>
                  </a:cubicBezTo>
                  <a:cubicBezTo>
                    <a:pt x="2096" y="36357"/>
                    <a:pt x="2038" y="35809"/>
                    <a:pt x="1990" y="35258"/>
                  </a:cubicBezTo>
                  <a:cubicBezTo>
                    <a:pt x="1946" y="34701"/>
                    <a:pt x="1902" y="34146"/>
                    <a:pt x="1872" y="33592"/>
                  </a:cubicBezTo>
                  <a:cubicBezTo>
                    <a:pt x="1837" y="33037"/>
                    <a:pt x="1790" y="32479"/>
                    <a:pt x="1742" y="31925"/>
                  </a:cubicBezTo>
                  <a:cubicBezTo>
                    <a:pt x="1718" y="31646"/>
                    <a:pt x="1698" y="31371"/>
                    <a:pt x="1677" y="31091"/>
                  </a:cubicBezTo>
                  <a:cubicBezTo>
                    <a:pt x="1657" y="30833"/>
                    <a:pt x="1643" y="30575"/>
                    <a:pt x="1623" y="30313"/>
                  </a:cubicBezTo>
                  <a:cubicBezTo>
                    <a:pt x="1599" y="29775"/>
                    <a:pt x="1586" y="29237"/>
                    <a:pt x="1565" y="28700"/>
                  </a:cubicBezTo>
                  <a:cubicBezTo>
                    <a:pt x="1555" y="28445"/>
                    <a:pt x="1552" y="28187"/>
                    <a:pt x="1538" y="27931"/>
                  </a:cubicBezTo>
                  <a:cubicBezTo>
                    <a:pt x="1521" y="27608"/>
                    <a:pt x="1500" y="27285"/>
                    <a:pt x="1476" y="26962"/>
                  </a:cubicBezTo>
                  <a:cubicBezTo>
                    <a:pt x="1456" y="26693"/>
                    <a:pt x="1436" y="26424"/>
                    <a:pt x="1418" y="26155"/>
                  </a:cubicBezTo>
                  <a:cubicBezTo>
                    <a:pt x="1402" y="25860"/>
                    <a:pt x="1378" y="25567"/>
                    <a:pt x="1357" y="25271"/>
                  </a:cubicBezTo>
                  <a:cubicBezTo>
                    <a:pt x="1324" y="24720"/>
                    <a:pt x="1272" y="24169"/>
                    <a:pt x="1235" y="23615"/>
                  </a:cubicBezTo>
                  <a:cubicBezTo>
                    <a:pt x="1225" y="23394"/>
                    <a:pt x="1208" y="23169"/>
                    <a:pt x="1194" y="22945"/>
                  </a:cubicBezTo>
                  <a:cubicBezTo>
                    <a:pt x="1174" y="22543"/>
                    <a:pt x="1160" y="22142"/>
                    <a:pt x="1129" y="21744"/>
                  </a:cubicBezTo>
                  <a:cubicBezTo>
                    <a:pt x="1099" y="21326"/>
                    <a:pt x="1065" y="20913"/>
                    <a:pt x="1038" y="20495"/>
                  </a:cubicBezTo>
                  <a:cubicBezTo>
                    <a:pt x="1024" y="20254"/>
                    <a:pt x="1014" y="20009"/>
                    <a:pt x="1004" y="19767"/>
                  </a:cubicBezTo>
                  <a:cubicBezTo>
                    <a:pt x="994" y="19492"/>
                    <a:pt x="977" y="19219"/>
                    <a:pt x="960" y="18944"/>
                  </a:cubicBezTo>
                  <a:cubicBezTo>
                    <a:pt x="936" y="18444"/>
                    <a:pt x="919" y="17941"/>
                    <a:pt x="902" y="17437"/>
                  </a:cubicBezTo>
                  <a:cubicBezTo>
                    <a:pt x="888" y="16937"/>
                    <a:pt x="892" y="16437"/>
                    <a:pt x="885" y="15933"/>
                  </a:cubicBezTo>
                  <a:cubicBezTo>
                    <a:pt x="878" y="15443"/>
                    <a:pt x="878" y="14950"/>
                    <a:pt x="858" y="14457"/>
                  </a:cubicBezTo>
                  <a:cubicBezTo>
                    <a:pt x="837" y="13950"/>
                    <a:pt x="814" y="13443"/>
                    <a:pt x="782" y="12937"/>
                  </a:cubicBezTo>
                  <a:cubicBezTo>
                    <a:pt x="769" y="12688"/>
                    <a:pt x="756" y="12440"/>
                    <a:pt x="745" y="12195"/>
                  </a:cubicBezTo>
                  <a:cubicBezTo>
                    <a:pt x="735" y="11930"/>
                    <a:pt x="732" y="11664"/>
                    <a:pt x="729" y="11402"/>
                  </a:cubicBezTo>
                  <a:cubicBezTo>
                    <a:pt x="725" y="11121"/>
                    <a:pt x="721" y="10841"/>
                    <a:pt x="718" y="10559"/>
                  </a:cubicBezTo>
                  <a:cubicBezTo>
                    <a:pt x="718" y="10287"/>
                    <a:pt x="708" y="10011"/>
                    <a:pt x="704" y="9736"/>
                  </a:cubicBezTo>
                  <a:cubicBezTo>
                    <a:pt x="704" y="9457"/>
                    <a:pt x="701" y="9177"/>
                    <a:pt x="708" y="8899"/>
                  </a:cubicBezTo>
                  <a:cubicBezTo>
                    <a:pt x="715" y="8630"/>
                    <a:pt x="718" y="8365"/>
                    <a:pt x="738" y="8103"/>
                  </a:cubicBezTo>
                  <a:cubicBezTo>
                    <a:pt x="776" y="7565"/>
                    <a:pt x="820" y="7031"/>
                    <a:pt x="875" y="6500"/>
                  </a:cubicBezTo>
                  <a:cubicBezTo>
                    <a:pt x="895" y="6279"/>
                    <a:pt x="925" y="6059"/>
                    <a:pt x="949" y="5841"/>
                  </a:cubicBezTo>
                  <a:cubicBezTo>
                    <a:pt x="980" y="5599"/>
                    <a:pt x="997" y="5361"/>
                    <a:pt x="1018" y="5120"/>
                  </a:cubicBezTo>
                  <a:cubicBezTo>
                    <a:pt x="1035" y="4891"/>
                    <a:pt x="1058" y="4664"/>
                    <a:pt x="1089" y="4439"/>
                  </a:cubicBezTo>
                  <a:cubicBezTo>
                    <a:pt x="1123" y="4201"/>
                    <a:pt x="1170" y="3966"/>
                    <a:pt x="1214" y="3732"/>
                  </a:cubicBezTo>
                  <a:cubicBezTo>
                    <a:pt x="1242" y="3619"/>
                    <a:pt x="1276" y="3508"/>
                    <a:pt x="1313" y="3398"/>
                  </a:cubicBezTo>
                  <a:cubicBezTo>
                    <a:pt x="1354" y="3283"/>
                    <a:pt x="1392" y="3167"/>
                    <a:pt x="1443" y="3059"/>
                  </a:cubicBezTo>
                  <a:cubicBezTo>
                    <a:pt x="1449" y="3045"/>
                    <a:pt x="1456" y="3031"/>
                    <a:pt x="1467" y="3021"/>
                  </a:cubicBezTo>
                  <a:cubicBezTo>
                    <a:pt x="1497" y="2990"/>
                    <a:pt x="1531" y="2966"/>
                    <a:pt x="1565" y="2943"/>
                  </a:cubicBezTo>
                  <a:cubicBezTo>
                    <a:pt x="1657" y="2885"/>
                    <a:pt x="1752" y="2834"/>
                    <a:pt x="1854" y="2789"/>
                  </a:cubicBezTo>
                  <a:cubicBezTo>
                    <a:pt x="1912" y="2765"/>
                    <a:pt x="1966" y="2738"/>
                    <a:pt x="2024" y="2715"/>
                  </a:cubicBezTo>
                  <a:cubicBezTo>
                    <a:pt x="2085" y="2691"/>
                    <a:pt x="2147" y="2671"/>
                    <a:pt x="2208" y="2650"/>
                  </a:cubicBezTo>
                  <a:cubicBezTo>
                    <a:pt x="2426" y="2578"/>
                    <a:pt x="2647" y="2517"/>
                    <a:pt x="2872" y="2467"/>
                  </a:cubicBezTo>
                  <a:cubicBezTo>
                    <a:pt x="3112" y="2415"/>
                    <a:pt x="3362" y="2374"/>
                    <a:pt x="3610" y="2334"/>
                  </a:cubicBezTo>
                  <a:cubicBezTo>
                    <a:pt x="4153" y="2242"/>
                    <a:pt x="4695" y="2129"/>
                    <a:pt x="5235" y="2038"/>
                  </a:cubicBezTo>
                  <a:cubicBezTo>
                    <a:pt x="5783" y="1942"/>
                    <a:pt x="6331" y="1861"/>
                    <a:pt x="6882" y="1782"/>
                  </a:cubicBezTo>
                  <a:cubicBezTo>
                    <a:pt x="7171" y="1742"/>
                    <a:pt x="7460" y="1715"/>
                    <a:pt x="7753" y="1680"/>
                  </a:cubicBezTo>
                  <a:cubicBezTo>
                    <a:pt x="8028" y="1653"/>
                    <a:pt x="8304" y="1616"/>
                    <a:pt x="8579" y="1578"/>
                  </a:cubicBezTo>
                  <a:cubicBezTo>
                    <a:pt x="8855" y="1538"/>
                    <a:pt x="9133" y="1514"/>
                    <a:pt x="9413" y="1483"/>
                  </a:cubicBezTo>
                  <a:cubicBezTo>
                    <a:pt x="9689" y="1456"/>
                    <a:pt x="9964" y="1426"/>
                    <a:pt x="10236" y="1398"/>
                  </a:cubicBezTo>
                  <a:cubicBezTo>
                    <a:pt x="10508" y="1371"/>
                    <a:pt x="10777" y="1337"/>
                    <a:pt x="11049" y="1313"/>
                  </a:cubicBezTo>
                  <a:cubicBezTo>
                    <a:pt x="11331" y="1289"/>
                    <a:pt x="11614" y="1269"/>
                    <a:pt x="11896" y="1242"/>
                  </a:cubicBezTo>
                  <a:cubicBezTo>
                    <a:pt x="12437" y="1197"/>
                    <a:pt x="12978" y="1170"/>
                    <a:pt x="13518" y="1123"/>
                  </a:cubicBezTo>
                  <a:cubicBezTo>
                    <a:pt x="14073" y="1075"/>
                    <a:pt x="14624" y="1044"/>
                    <a:pt x="15179" y="1000"/>
                  </a:cubicBezTo>
                  <a:cubicBezTo>
                    <a:pt x="15318" y="990"/>
                    <a:pt x="15457" y="980"/>
                    <a:pt x="15600" y="969"/>
                  </a:cubicBezTo>
                  <a:cubicBezTo>
                    <a:pt x="16716" y="911"/>
                    <a:pt x="17832" y="854"/>
                    <a:pt x="18951" y="837"/>
                  </a:cubicBezTo>
                  <a:cubicBezTo>
                    <a:pt x="19516" y="826"/>
                    <a:pt x="20084" y="796"/>
                    <a:pt x="20652" y="776"/>
                  </a:cubicBezTo>
                  <a:cubicBezTo>
                    <a:pt x="20910" y="765"/>
                    <a:pt x="21169" y="752"/>
                    <a:pt x="21428" y="745"/>
                  </a:cubicBezTo>
                  <a:cubicBezTo>
                    <a:pt x="21717" y="738"/>
                    <a:pt x="22006" y="732"/>
                    <a:pt x="22298" y="728"/>
                  </a:cubicBezTo>
                  <a:cubicBezTo>
                    <a:pt x="22563" y="724"/>
                    <a:pt x="22833" y="721"/>
                    <a:pt x="23098" y="715"/>
                  </a:cubicBezTo>
                  <a:cubicBezTo>
                    <a:pt x="23353" y="707"/>
                    <a:pt x="23608" y="704"/>
                    <a:pt x="23863" y="701"/>
                  </a:cubicBezTo>
                  <a:cubicBezTo>
                    <a:pt x="24149" y="697"/>
                    <a:pt x="24434" y="696"/>
                    <a:pt x="24720" y="696"/>
                  </a:cubicBezTo>
                  <a:close/>
                  <a:moveTo>
                    <a:pt x="25026" y="0"/>
                  </a:moveTo>
                  <a:cubicBezTo>
                    <a:pt x="24921" y="0"/>
                    <a:pt x="24819" y="4"/>
                    <a:pt x="24714" y="4"/>
                  </a:cubicBezTo>
                  <a:cubicBezTo>
                    <a:pt x="24186" y="10"/>
                    <a:pt x="23656" y="10"/>
                    <a:pt x="23128" y="24"/>
                  </a:cubicBezTo>
                  <a:cubicBezTo>
                    <a:pt x="22563" y="41"/>
                    <a:pt x="21999" y="44"/>
                    <a:pt x="21434" y="58"/>
                  </a:cubicBezTo>
                  <a:cubicBezTo>
                    <a:pt x="21183" y="65"/>
                    <a:pt x="20927" y="79"/>
                    <a:pt x="20676" y="88"/>
                  </a:cubicBezTo>
                  <a:cubicBezTo>
                    <a:pt x="20379" y="99"/>
                    <a:pt x="20084" y="112"/>
                    <a:pt x="19788" y="126"/>
                  </a:cubicBezTo>
                  <a:cubicBezTo>
                    <a:pt x="19233" y="153"/>
                    <a:pt x="18679" y="153"/>
                    <a:pt x="18124" y="173"/>
                  </a:cubicBezTo>
                  <a:cubicBezTo>
                    <a:pt x="17849" y="187"/>
                    <a:pt x="17573" y="197"/>
                    <a:pt x="17294" y="208"/>
                  </a:cubicBezTo>
                  <a:cubicBezTo>
                    <a:pt x="17008" y="221"/>
                    <a:pt x="16723" y="238"/>
                    <a:pt x="16437" y="252"/>
                  </a:cubicBezTo>
                  <a:cubicBezTo>
                    <a:pt x="16128" y="269"/>
                    <a:pt x="15815" y="289"/>
                    <a:pt x="15505" y="306"/>
                  </a:cubicBezTo>
                  <a:cubicBezTo>
                    <a:pt x="15230" y="324"/>
                    <a:pt x="14954" y="347"/>
                    <a:pt x="14675" y="368"/>
                  </a:cubicBezTo>
                  <a:cubicBezTo>
                    <a:pt x="14396" y="391"/>
                    <a:pt x="14121" y="412"/>
                    <a:pt x="13842" y="432"/>
                  </a:cubicBezTo>
                  <a:cubicBezTo>
                    <a:pt x="13570" y="456"/>
                    <a:pt x="13301" y="483"/>
                    <a:pt x="13029" y="507"/>
                  </a:cubicBezTo>
                  <a:cubicBezTo>
                    <a:pt x="12763" y="531"/>
                    <a:pt x="12495" y="551"/>
                    <a:pt x="12229" y="572"/>
                  </a:cubicBezTo>
                  <a:cubicBezTo>
                    <a:pt x="11940" y="592"/>
                    <a:pt x="11655" y="619"/>
                    <a:pt x="11369" y="646"/>
                  </a:cubicBezTo>
                  <a:cubicBezTo>
                    <a:pt x="11103" y="671"/>
                    <a:pt x="10841" y="694"/>
                    <a:pt x="10576" y="724"/>
                  </a:cubicBezTo>
                  <a:cubicBezTo>
                    <a:pt x="10287" y="755"/>
                    <a:pt x="10001" y="786"/>
                    <a:pt x="9716" y="817"/>
                  </a:cubicBezTo>
                  <a:cubicBezTo>
                    <a:pt x="9430" y="850"/>
                    <a:pt x="9144" y="881"/>
                    <a:pt x="8858" y="911"/>
                  </a:cubicBezTo>
                  <a:cubicBezTo>
                    <a:pt x="8579" y="942"/>
                    <a:pt x="8301" y="983"/>
                    <a:pt x="8025" y="1024"/>
                  </a:cubicBezTo>
                  <a:cubicBezTo>
                    <a:pt x="7739" y="1062"/>
                    <a:pt x="7453" y="1092"/>
                    <a:pt x="7171" y="1126"/>
                  </a:cubicBezTo>
                  <a:cubicBezTo>
                    <a:pt x="6902" y="1156"/>
                    <a:pt x="6637" y="1197"/>
                    <a:pt x="6368" y="1238"/>
                  </a:cubicBezTo>
                  <a:cubicBezTo>
                    <a:pt x="5811" y="1324"/>
                    <a:pt x="5252" y="1409"/>
                    <a:pt x="4695" y="1514"/>
                  </a:cubicBezTo>
                  <a:cubicBezTo>
                    <a:pt x="4229" y="1599"/>
                    <a:pt x="3759" y="1694"/>
                    <a:pt x="3290" y="1769"/>
                  </a:cubicBezTo>
                  <a:cubicBezTo>
                    <a:pt x="3059" y="1809"/>
                    <a:pt x="2827" y="1850"/>
                    <a:pt x="2596" y="1902"/>
                  </a:cubicBezTo>
                  <a:cubicBezTo>
                    <a:pt x="2388" y="1946"/>
                    <a:pt x="2184" y="2007"/>
                    <a:pt x="1980" y="2068"/>
                  </a:cubicBezTo>
                  <a:cubicBezTo>
                    <a:pt x="1872" y="2102"/>
                    <a:pt x="1762" y="2136"/>
                    <a:pt x="1657" y="2177"/>
                  </a:cubicBezTo>
                  <a:cubicBezTo>
                    <a:pt x="1582" y="2208"/>
                    <a:pt x="1507" y="2231"/>
                    <a:pt x="1436" y="2266"/>
                  </a:cubicBezTo>
                  <a:cubicBezTo>
                    <a:pt x="1255" y="2347"/>
                    <a:pt x="1082" y="2456"/>
                    <a:pt x="949" y="2609"/>
                  </a:cubicBezTo>
                  <a:cubicBezTo>
                    <a:pt x="820" y="2756"/>
                    <a:pt x="776" y="2952"/>
                    <a:pt x="715" y="3133"/>
                  </a:cubicBezTo>
                  <a:cubicBezTo>
                    <a:pt x="688" y="3211"/>
                    <a:pt x="667" y="3290"/>
                    <a:pt x="643" y="3368"/>
                  </a:cubicBezTo>
                  <a:cubicBezTo>
                    <a:pt x="630" y="3409"/>
                    <a:pt x="616" y="3450"/>
                    <a:pt x="606" y="3494"/>
                  </a:cubicBezTo>
                  <a:cubicBezTo>
                    <a:pt x="589" y="3561"/>
                    <a:pt x="575" y="3630"/>
                    <a:pt x="558" y="3701"/>
                  </a:cubicBezTo>
                  <a:cubicBezTo>
                    <a:pt x="504" y="3963"/>
                    <a:pt x="449" y="4225"/>
                    <a:pt x="412" y="4494"/>
                  </a:cubicBezTo>
                  <a:cubicBezTo>
                    <a:pt x="378" y="4762"/>
                    <a:pt x="351" y="5031"/>
                    <a:pt x="327" y="5304"/>
                  </a:cubicBezTo>
                  <a:cubicBezTo>
                    <a:pt x="303" y="5549"/>
                    <a:pt x="276" y="5789"/>
                    <a:pt x="242" y="6034"/>
                  </a:cubicBezTo>
                  <a:cubicBezTo>
                    <a:pt x="208" y="6304"/>
                    <a:pt x="178" y="6569"/>
                    <a:pt x="150" y="6838"/>
                  </a:cubicBezTo>
                  <a:cubicBezTo>
                    <a:pt x="123" y="7110"/>
                    <a:pt x="102" y="7378"/>
                    <a:pt x="79" y="7647"/>
                  </a:cubicBezTo>
                  <a:cubicBezTo>
                    <a:pt x="55" y="7906"/>
                    <a:pt x="31" y="8161"/>
                    <a:pt x="24" y="8419"/>
                  </a:cubicBezTo>
                  <a:cubicBezTo>
                    <a:pt x="18" y="8695"/>
                    <a:pt x="7" y="8967"/>
                    <a:pt x="4" y="9239"/>
                  </a:cubicBezTo>
                  <a:cubicBezTo>
                    <a:pt x="0" y="9511"/>
                    <a:pt x="4" y="9787"/>
                    <a:pt x="7" y="10059"/>
                  </a:cubicBezTo>
                  <a:cubicBezTo>
                    <a:pt x="18" y="10614"/>
                    <a:pt x="14" y="11165"/>
                    <a:pt x="21" y="11719"/>
                  </a:cubicBezTo>
                  <a:cubicBezTo>
                    <a:pt x="31" y="12253"/>
                    <a:pt x="62" y="12784"/>
                    <a:pt x="92" y="13317"/>
                  </a:cubicBezTo>
                  <a:cubicBezTo>
                    <a:pt x="106" y="13539"/>
                    <a:pt x="116" y="13760"/>
                    <a:pt x="123" y="13981"/>
                  </a:cubicBezTo>
                  <a:cubicBezTo>
                    <a:pt x="133" y="14247"/>
                    <a:pt x="147" y="14509"/>
                    <a:pt x="150" y="14774"/>
                  </a:cubicBezTo>
                  <a:cubicBezTo>
                    <a:pt x="157" y="15280"/>
                    <a:pt x="160" y="15790"/>
                    <a:pt x="164" y="16301"/>
                  </a:cubicBezTo>
                  <a:cubicBezTo>
                    <a:pt x="164" y="16559"/>
                    <a:pt x="164" y="16821"/>
                    <a:pt x="167" y="17080"/>
                  </a:cubicBezTo>
                  <a:cubicBezTo>
                    <a:pt x="170" y="17359"/>
                    <a:pt x="181" y="17638"/>
                    <a:pt x="184" y="17917"/>
                  </a:cubicBezTo>
                  <a:cubicBezTo>
                    <a:pt x="198" y="18444"/>
                    <a:pt x="225" y="18968"/>
                    <a:pt x="255" y="19495"/>
                  </a:cubicBezTo>
                  <a:cubicBezTo>
                    <a:pt x="269" y="19910"/>
                    <a:pt x="286" y="20321"/>
                    <a:pt x="313" y="20734"/>
                  </a:cubicBezTo>
                  <a:cubicBezTo>
                    <a:pt x="337" y="21148"/>
                    <a:pt x="371" y="21560"/>
                    <a:pt x="402" y="21971"/>
                  </a:cubicBezTo>
                  <a:cubicBezTo>
                    <a:pt x="412" y="22199"/>
                    <a:pt x="422" y="22428"/>
                    <a:pt x="432" y="22659"/>
                  </a:cubicBezTo>
                  <a:cubicBezTo>
                    <a:pt x="446" y="22938"/>
                    <a:pt x="467" y="23220"/>
                    <a:pt x="484" y="23502"/>
                  </a:cubicBezTo>
                  <a:cubicBezTo>
                    <a:pt x="520" y="24203"/>
                    <a:pt x="582" y="24901"/>
                    <a:pt x="630" y="25598"/>
                  </a:cubicBezTo>
                  <a:cubicBezTo>
                    <a:pt x="674" y="26306"/>
                    <a:pt x="729" y="27009"/>
                    <a:pt x="776" y="27717"/>
                  </a:cubicBezTo>
                  <a:cubicBezTo>
                    <a:pt x="800" y="28173"/>
                    <a:pt x="814" y="28632"/>
                    <a:pt x="831" y="29091"/>
                  </a:cubicBezTo>
                  <a:cubicBezTo>
                    <a:pt x="847" y="29601"/>
                    <a:pt x="861" y="30108"/>
                    <a:pt x="898" y="30615"/>
                  </a:cubicBezTo>
                  <a:cubicBezTo>
                    <a:pt x="916" y="30870"/>
                    <a:pt x="929" y="31126"/>
                    <a:pt x="949" y="31384"/>
                  </a:cubicBezTo>
                  <a:cubicBezTo>
                    <a:pt x="966" y="31622"/>
                    <a:pt x="987" y="31860"/>
                    <a:pt x="1007" y="32098"/>
                  </a:cubicBezTo>
                  <a:cubicBezTo>
                    <a:pt x="1048" y="32585"/>
                    <a:pt x="1089" y="33068"/>
                    <a:pt x="1120" y="33551"/>
                  </a:cubicBezTo>
                  <a:cubicBezTo>
                    <a:pt x="1153" y="34106"/>
                    <a:pt x="1191" y="34660"/>
                    <a:pt x="1232" y="35214"/>
                  </a:cubicBezTo>
                  <a:cubicBezTo>
                    <a:pt x="1255" y="35497"/>
                    <a:pt x="1276" y="35776"/>
                    <a:pt x="1307" y="36054"/>
                  </a:cubicBezTo>
                  <a:cubicBezTo>
                    <a:pt x="1334" y="36327"/>
                    <a:pt x="1361" y="36596"/>
                    <a:pt x="1388" y="36867"/>
                  </a:cubicBezTo>
                  <a:cubicBezTo>
                    <a:pt x="1446" y="37415"/>
                    <a:pt x="1500" y="37963"/>
                    <a:pt x="1555" y="38511"/>
                  </a:cubicBezTo>
                  <a:cubicBezTo>
                    <a:pt x="1578" y="38769"/>
                    <a:pt x="1606" y="39024"/>
                    <a:pt x="1627" y="39282"/>
                  </a:cubicBezTo>
                  <a:cubicBezTo>
                    <a:pt x="1650" y="39613"/>
                    <a:pt x="1674" y="39940"/>
                    <a:pt x="1698" y="40269"/>
                  </a:cubicBezTo>
                  <a:cubicBezTo>
                    <a:pt x="1704" y="40375"/>
                    <a:pt x="1715" y="40480"/>
                    <a:pt x="1725" y="40585"/>
                  </a:cubicBezTo>
                  <a:cubicBezTo>
                    <a:pt x="1738" y="40736"/>
                    <a:pt x="1749" y="40885"/>
                    <a:pt x="1765" y="41031"/>
                  </a:cubicBezTo>
                  <a:cubicBezTo>
                    <a:pt x="1800" y="41307"/>
                    <a:pt x="1827" y="41579"/>
                    <a:pt x="1864" y="41851"/>
                  </a:cubicBezTo>
                  <a:cubicBezTo>
                    <a:pt x="1902" y="42147"/>
                    <a:pt x="1943" y="42439"/>
                    <a:pt x="1977" y="42736"/>
                  </a:cubicBezTo>
                  <a:cubicBezTo>
                    <a:pt x="2014" y="43042"/>
                    <a:pt x="2048" y="43348"/>
                    <a:pt x="2085" y="43654"/>
                  </a:cubicBezTo>
                  <a:cubicBezTo>
                    <a:pt x="2214" y="44787"/>
                    <a:pt x="2392" y="45916"/>
                    <a:pt x="2561" y="47046"/>
                  </a:cubicBezTo>
                  <a:cubicBezTo>
                    <a:pt x="2606" y="47335"/>
                    <a:pt x="2650" y="47624"/>
                    <a:pt x="2698" y="47913"/>
                  </a:cubicBezTo>
                  <a:cubicBezTo>
                    <a:pt x="2742" y="48185"/>
                    <a:pt x="2786" y="48454"/>
                    <a:pt x="2823" y="48726"/>
                  </a:cubicBezTo>
                  <a:cubicBezTo>
                    <a:pt x="2858" y="48954"/>
                    <a:pt x="2885" y="49181"/>
                    <a:pt x="2922" y="49410"/>
                  </a:cubicBezTo>
                  <a:cubicBezTo>
                    <a:pt x="2939" y="49539"/>
                    <a:pt x="2949" y="49668"/>
                    <a:pt x="2966" y="49798"/>
                  </a:cubicBezTo>
                  <a:cubicBezTo>
                    <a:pt x="2980" y="49927"/>
                    <a:pt x="2990" y="50052"/>
                    <a:pt x="3004" y="50178"/>
                  </a:cubicBezTo>
                  <a:cubicBezTo>
                    <a:pt x="3024" y="50406"/>
                    <a:pt x="3048" y="50635"/>
                    <a:pt x="3062" y="50862"/>
                  </a:cubicBezTo>
                  <a:cubicBezTo>
                    <a:pt x="3079" y="51093"/>
                    <a:pt x="3092" y="51321"/>
                    <a:pt x="3137" y="51549"/>
                  </a:cubicBezTo>
                  <a:cubicBezTo>
                    <a:pt x="3153" y="51641"/>
                    <a:pt x="3188" y="51733"/>
                    <a:pt x="3225" y="51818"/>
                  </a:cubicBezTo>
                  <a:cubicBezTo>
                    <a:pt x="3280" y="51944"/>
                    <a:pt x="3368" y="52029"/>
                    <a:pt x="3470" y="52114"/>
                  </a:cubicBezTo>
                  <a:cubicBezTo>
                    <a:pt x="3630" y="52247"/>
                    <a:pt x="3824" y="52329"/>
                    <a:pt x="4018" y="52406"/>
                  </a:cubicBezTo>
                  <a:cubicBezTo>
                    <a:pt x="4219" y="52492"/>
                    <a:pt x="4423" y="52566"/>
                    <a:pt x="4630" y="52638"/>
                  </a:cubicBezTo>
                  <a:cubicBezTo>
                    <a:pt x="4875" y="52726"/>
                    <a:pt x="5133" y="52784"/>
                    <a:pt x="5385" y="52842"/>
                  </a:cubicBezTo>
                  <a:cubicBezTo>
                    <a:pt x="5660" y="52903"/>
                    <a:pt x="5936" y="52954"/>
                    <a:pt x="6212" y="52998"/>
                  </a:cubicBezTo>
                  <a:cubicBezTo>
                    <a:pt x="6484" y="53043"/>
                    <a:pt x="6756" y="53090"/>
                    <a:pt x="7028" y="53141"/>
                  </a:cubicBezTo>
                  <a:cubicBezTo>
                    <a:pt x="7301" y="53192"/>
                    <a:pt x="7573" y="53230"/>
                    <a:pt x="7844" y="53274"/>
                  </a:cubicBezTo>
                  <a:cubicBezTo>
                    <a:pt x="8127" y="53315"/>
                    <a:pt x="8406" y="53359"/>
                    <a:pt x="8689" y="53390"/>
                  </a:cubicBezTo>
                  <a:cubicBezTo>
                    <a:pt x="9232" y="53454"/>
                    <a:pt x="9780" y="53498"/>
                    <a:pt x="10328" y="53539"/>
                  </a:cubicBezTo>
                  <a:cubicBezTo>
                    <a:pt x="10872" y="53583"/>
                    <a:pt x="11416" y="53624"/>
                    <a:pt x="11957" y="53665"/>
                  </a:cubicBezTo>
                  <a:cubicBezTo>
                    <a:pt x="12264" y="53689"/>
                    <a:pt x="12570" y="53712"/>
                    <a:pt x="12879" y="53733"/>
                  </a:cubicBezTo>
                  <a:cubicBezTo>
                    <a:pt x="13185" y="53757"/>
                    <a:pt x="13495" y="53774"/>
                    <a:pt x="13801" y="53787"/>
                  </a:cubicBezTo>
                  <a:cubicBezTo>
                    <a:pt x="14063" y="53801"/>
                    <a:pt x="14322" y="53814"/>
                    <a:pt x="14583" y="53828"/>
                  </a:cubicBezTo>
                  <a:cubicBezTo>
                    <a:pt x="14862" y="53845"/>
                    <a:pt x="15145" y="53863"/>
                    <a:pt x="15427" y="53872"/>
                  </a:cubicBezTo>
                  <a:cubicBezTo>
                    <a:pt x="15689" y="53880"/>
                    <a:pt x="15954" y="53883"/>
                    <a:pt x="16216" y="53896"/>
                  </a:cubicBezTo>
                  <a:cubicBezTo>
                    <a:pt x="16346" y="53903"/>
                    <a:pt x="16475" y="53910"/>
                    <a:pt x="16604" y="53916"/>
                  </a:cubicBezTo>
                  <a:cubicBezTo>
                    <a:pt x="16750" y="53927"/>
                    <a:pt x="16893" y="53927"/>
                    <a:pt x="17039" y="53930"/>
                  </a:cubicBezTo>
                  <a:cubicBezTo>
                    <a:pt x="17297" y="53934"/>
                    <a:pt x="17556" y="53944"/>
                    <a:pt x="17818" y="53961"/>
                  </a:cubicBezTo>
                  <a:cubicBezTo>
                    <a:pt x="18077" y="53974"/>
                    <a:pt x="18338" y="53978"/>
                    <a:pt x="18597" y="53985"/>
                  </a:cubicBezTo>
                  <a:cubicBezTo>
                    <a:pt x="18730" y="53988"/>
                    <a:pt x="18863" y="53992"/>
                    <a:pt x="18996" y="53998"/>
                  </a:cubicBezTo>
                  <a:cubicBezTo>
                    <a:pt x="19128" y="54002"/>
                    <a:pt x="19264" y="54002"/>
                    <a:pt x="19396" y="54002"/>
                  </a:cubicBezTo>
                  <a:cubicBezTo>
                    <a:pt x="19672" y="54005"/>
                    <a:pt x="19951" y="54005"/>
                    <a:pt x="20227" y="54005"/>
                  </a:cubicBezTo>
                  <a:cubicBezTo>
                    <a:pt x="21076" y="54010"/>
                    <a:pt x="21927" y="54035"/>
                    <a:pt x="22778" y="54035"/>
                  </a:cubicBezTo>
                  <a:cubicBezTo>
                    <a:pt x="23092" y="54035"/>
                    <a:pt x="23406" y="54032"/>
                    <a:pt x="23720" y="54023"/>
                  </a:cubicBezTo>
                  <a:cubicBezTo>
                    <a:pt x="24295" y="54005"/>
                    <a:pt x="24874" y="53988"/>
                    <a:pt x="25448" y="53978"/>
                  </a:cubicBezTo>
                  <a:cubicBezTo>
                    <a:pt x="25734" y="53971"/>
                    <a:pt x="26023" y="53968"/>
                    <a:pt x="26309" y="53961"/>
                  </a:cubicBezTo>
                  <a:cubicBezTo>
                    <a:pt x="26609" y="53954"/>
                    <a:pt x="26911" y="53947"/>
                    <a:pt x="27210" y="53941"/>
                  </a:cubicBezTo>
                  <a:cubicBezTo>
                    <a:pt x="27472" y="53937"/>
                    <a:pt x="27738" y="53927"/>
                    <a:pt x="28000" y="53927"/>
                  </a:cubicBezTo>
                  <a:cubicBezTo>
                    <a:pt x="28285" y="53927"/>
                    <a:pt x="28574" y="53921"/>
                    <a:pt x="28860" y="53916"/>
                  </a:cubicBezTo>
                  <a:cubicBezTo>
                    <a:pt x="29135" y="53913"/>
                    <a:pt x="29411" y="53910"/>
                    <a:pt x="29686" y="53907"/>
                  </a:cubicBezTo>
                  <a:cubicBezTo>
                    <a:pt x="29948" y="53903"/>
                    <a:pt x="30211" y="53903"/>
                    <a:pt x="30473" y="53893"/>
                  </a:cubicBezTo>
                  <a:cubicBezTo>
                    <a:pt x="30598" y="53886"/>
                    <a:pt x="30724" y="53880"/>
                    <a:pt x="30850" y="53872"/>
                  </a:cubicBezTo>
                  <a:cubicBezTo>
                    <a:pt x="31513" y="53839"/>
                    <a:pt x="32180" y="53801"/>
                    <a:pt x="32847" y="53761"/>
                  </a:cubicBezTo>
                  <a:cubicBezTo>
                    <a:pt x="33153" y="53740"/>
                    <a:pt x="33462" y="53720"/>
                    <a:pt x="33768" y="53692"/>
                  </a:cubicBezTo>
                  <a:cubicBezTo>
                    <a:pt x="34092" y="53665"/>
                    <a:pt x="34415" y="53648"/>
                    <a:pt x="34738" y="53631"/>
                  </a:cubicBezTo>
                  <a:cubicBezTo>
                    <a:pt x="34973" y="53618"/>
                    <a:pt x="35208" y="53607"/>
                    <a:pt x="35442" y="53601"/>
                  </a:cubicBezTo>
                  <a:cubicBezTo>
                    <a:pt x="35663" y="53594"/>
                    <a:pt x="35881" y="53587"/>
                    <a:pt x="36102" y="53580"/>
                  </a:cubicBezTo>
                  <a:cubicBezTo>
                    <a:pt x="36565" y="53566"/>
                    <a:pt x="37031" y="53549"/>
                    <a:pt x="37497" y="53533"/>
                  </a:cubicBezTo>
                  <a:cubicBezTo>
                    <a:pt x="37966" y="53516"/>
                    <a:pt x="38432" y="53508"/>
                    <a:pt x="38902" y="53492"/>
                  </a:cubicBezTo>
                  <a:cubicBezTo>
                    <a:pt x="39381" y="53472"/>
                    <a:pt x="39858" y="53431"/>
                    <a:pt x="40337" y="53400"/>
                  </a:cubicBezTo>
                  <a:cubicBezTo>
                    <a:pt x="40589" y="53386"/>
                    <a:pt x="40844" y="53369"/>
                    <a:pt x="41096" y="53352"/>
                  </a:cubicBezTo>
                  <a:cubicBezTo>
                    <a:pt x="41341" y="53332"/>
                    <a:pt x="41585" y="53325"/>
                    <a:pt x="41830" y="53291"/>
                  </a:cubicBezTo>
                  <a:cubicBezTo>
                    <a:pt x="41892" y="53284"/>
                    <a:pt x="41953" y="53274"/>
                    <a:pt x="42014" y="53257"/>
                  </a:cubicBezTo>
                  <a:cubicBezTo>
                    <a:pt x="42127" y="53227"/>
                    <a:pt x="42229" y="53172"/>
                    <a:pt x="42317" y="53094"/>
                  </a:cubicBezTo>
                  <a:cubicBezTo>
                    <a:pt x="42402" y="53018"/>
                    <a:pt x="42453" y="52916"/>
                    <a:pt x="42501" y="52814"/>
                  </a:cubicBezTo>
                  <a:cubicBezTo>
                    <a:pt x="42528" y="52753"/>
                    <a:pt x="42552" y="52689"/>
                    <a:pt x="42576" y="52624"/>
                  </a:cubicBezTo>
                  <a:cubicBezTo>
                    <a:pt x="42661" y="52382"/>
                    <a:pt x="42719" y="52134"/>
                    <a:pt x="42777" y="51886"/>
                  </a:cubicBezTo>
                  <a:cubicBezTo>
                    <a:pt x="42800" y="51773"/>
                    <a:pt x="42827" y="51662"/>
                    <a:pt x="42851" y="51546"/>
                  </a:cubicBezTo>
                  <a:cubicBezTo>
                    <a:pt x="42885" y="51406"/>
                    <a:pt x="42909" y="51263"/>
                    <a:pt x="42932" y="51117"/>
                  </a:cubicBezTo>
                  <a:cubicBezTo>
                    <a:pt x="42960" y="50971"/>
                    <a:pt x="42984" y="50821"/>
                    <a:pt x="43004" y="50675"/>
                  </a:cubicBezTo>
                  <a:cubicBezTo>
                    <a:pt x="43025" y="50542"/>
                    <a:pt x="43042" y="50413"/>
                    <a:pt x="43059" y="50280"/>
                  </a:cubicBezTo>
                  <a:cubicBezTo>
                    <a:pt x="43103" y="49991"/>
                    <a:pt x="43144" y="49705"/>
                    <a:pt x="43177" y="49416"/>
                  </a:cubicBezTo>
                  <a:cubicBezTo>
                    <a:pt x="43208" y="49151"/>
                    <a:pt x="43235" y="48883"/>
                    <a:pt x="43259" y="48617"/>
                  </a:cubicBezTo>
                  <a:cubicBezTo>
                    <a:pt x="43368" y="47518"/>
                    <a:pt x="43528" y="46423"/>
                    <a:pt x="43565" y="45321"/>
                  </a:cubicBezTo>
                  <a:cubicBezTo>
                    <a:pt x="43576" y="45025"/>
                    <a:pt x="43582" y="44729"/>
                    <a:pt x="43590" y="44433"/>
                  </a:cubicBezTo>
                  <a:cubicBezTo>
                    <a:pt x="43596" y="44160"/>
                    <a:pt x="43596" y="43889"/>
                    <a:pt x="43596" y="43617"/>
                  </a:cubicBezTo>
                  <a:cubicBezTo>
                    <a:pt x="43596" y="43028"/>
                    <a:pt x="43596" y="42436"/>
                    <a:pt x="43603" y="41848"/>
                  </a:cubicBezTo>
                  <a:cubicBezTo>
                    <a:pt x="43606" y="41310"/>
                    <a:pt x="43644" y="40772"/>
                    <a:pt x="43684" y="40238"/>
                  </a:cubicBezTo>
                  <a:cubicBezTo>
                    <a:pt x="43725" y="39708"/>
                    <a:pt x="43769" y="39177"/>
                    <a:pt x="43797" y="38646"/>
                  </a:cubicBezTo>
                  <a:cubicBezTo>
                    <a:pt x="43827" y="38055"/>
                    <a:pt x="43858" y="37466"/>
                    <a:pt x="43896" y="36874"/>
                  </a:cubicBezTo>
                  <a:cubicBezTo>
                    <a:pt x="43916" y="36572"/>
                    <a:pt x="43937" y="36266"/>
                    <a:pt x="43957" y="35963"/>
                  </a:cubicBezTo>
                  <a:cubicBezTo>
                    <a:pt x="43977" y="35660"/>
                    <a:pt x="43991" y="35360"/>
                    <a:pt x="44004" y="35062"/>
                  </a:cubicBezTo>
                  <a:cubicBezTo>
                    <a:pt x="44028" y="34470"/>
                    <a:pt x="44045" y="33881"/>
                    <a:pt x="44069" y="33289"/>
                  </a:cubicBezTo>
                  <a:cubicBezTo>
                    <a:pt x="44080" y="32996"/>
                    <a:pt x="44089" y="32704"/>
                    <a:pt x="44100" y="32412"/>
                  </a:cubicBezTo>
                  <a:cubicBezTo>
                    <a:pt x="44113" y="32129"/>
                    <a:pt x="44130" y="31843"/>
                    <a:pt x="44144" y="31558"/>
                  </a:cubicBezTo>
                  <a:cubicBezTo>
                    <a:pt x="44202" y="30435"/>
                    <a:pt x="44300" y="29316"/>
                    <a:pt x="44389" y="28196"/>
                  </a:cubicBezTo>
                  <a:cubicBezTo>
                    <a:pt x="44436" y="27622"/>
                    <a:pt x="44474" y="27044"/>
                    <a:pt x="44535" y="26469"/>
                  </a:cubicBezTo>
                  <a:cubicBezTo>
                    <a:pt x="44562" y="26193"/>
                    <a:pt x="44596" y="25918"/>
                    <a:pt x="44623" y="25642"/>
                  </a:cubicBezTo>
                  <a:cubicBezTo>
                    <a:pt x="44654" y="25356"/>
                    <a:pt x="44681" y="25067"/>
                    <a:pt x="44705" y="24781"/>
                  </a:cubicBezTo>
                  <a:cubicBezTo>
                    <a:pt x="44800" y="23669"/>
                    <a:pt x="44882" y="22557"/>
                    <a:pt x="44967" y="21444"/>
                  </a:cubicBezTo>
                  <a:cubicBezTo>
                    <a:pt x="45055" y="20254"/>
                    <a:pt x="45144" y="19067"/>
                    <a:pt x="45236" y="17876"/>
                  </a:cubicBezTo>
                  <a:cubicBezTo>
                    <a:pt x="45276" y="17318"/>
                    <a:pt x="45320" y="16757"/>
                    <a:pt x="45361" y="16199"/>
                  </a:cubicBezTo>
                  <a:cubicBezTo>
                    <a:pt x="45382" y="15933"/>
                    <a:pt x="45382" y="15665"/>
                    <a:pt x="45382" y="15396"/>
                  </a:cubicBezTo>
                  <a:cubicBezTo>
                    <a:pt x="45382" y="15131"/>
                    <a:pt x="45386" y="14862"/>
                    <a:pt x="45386" y="14597"/>
                  </a:cubicBezTo>
                  <a:cubicBezTo>
                    <a:pt x="45386" y="14049"/>
                    <a:pt x="45402" y="13498"/>
                    <a:pt x="45416" y="12950"/>
                  </a:cubicBezTo>
                  <a:cubicBezTo>
                    <a:pt x="45423" y="12668"/>
                    <a:pt x="45433" y="12382"/>
                    <a:pt x="45433" y="12096"/>
                  </a:cubicBezTo>
                  <a:cubicBezTo>
                    <a:pt x="45430" y="11794"/>
                    <a:pt x="45430" y="11491"/>
                    <a:pt x="45427" y="11192"/>
                  </a:cubicBezTo>
                  <a:cubicBezTo>
                    <a:pt x="45423" y="10926"/>
                    <a:pt x="45427" y="10661"/>
                    <a:pt x="45430" y="10396"/>
                  </a:cubicBezTo>
                  <a:cubicBezTo>
                    <a:pt x="45430" y="10103"/>
                    <a:pt x="45436" y="9810"/>
                    <a:pt x="45436" y="9518"/>
                  </a:cubicBezTo>
                  <a:cubicBezTo>
                    <a:pt x="45436" y="9218"/>
                    <a:pt x="45440" y="8919"/>
                    <a:pt x="45443" y="8617"/>
                  </a:cubicBezTo>
                  <a:cubicBezTo>
                    <a:pt x="45447" y="8355"/>
                    <a:pt x="45447" y="8092"/>
                    <a:pt x="45436" y="7830"/>
                  </a:cubicBezTo>
                  <a:cubicBezTo>
                    <a:pt x="45416" y="7378"/>
                    <a:pt x="45396" y="6923"/>
                    <a:pt x="45365" y="6470"/>
                  </a:cubicBezTo>
                  <a:cubicBezTo>
                    <a:pt x="45338" y="6075"/>
                    <a:pt x="45290" y="5681"/>
                    <a:pt x="45263" y="5286"/>
                  </a:cubicBezTo>
                  <a:cubicBezTo>
                    <a:pt x="45253" y="5045"/>
                    <a:pt x="45246" y="4803"/>
                    <a:pt x="45236" y="4565"/>
                  </a:cubicBezTo>
                  <a:cubicBezTo>
                    <a:pt x="45226" y="4334"/>
                    <a:pt x="45198" y="4103"/>
                    <a:pt x="45178" y="3871"/>
                  </a:cubicBezTo>
                  <a:cubicBezTo>
                    <a:pt x="45168" y="3585"/>
                    <a:pt x="45165" y="3299"/>
                    <a:pt x="45134" y="3014"/>
                  </a:cubicBezTo>
                  <a:cubicBezTo>
                    <a:pt x="45124" y="2905"/>
                    <a:pt x="45113" y="2800"/>
                    <a:pt x="45103" y="2691"/>
                  </a:cubicBezTo>
                  <a:cubicBezTo>
                    <a:pt x="45093" y="2561"/>
                    <a:pt x="45076" y="2432"/>
                    <a:pt x="45066" y="2303"/>
                  </a:cubicBezTo>
                  <a:cubicBezTo>
                    <a:pt x="45062" y="2205"/>
                    <a:pt x="45062" y="2106"/>
                    <a:pt x="45055" y="2007"/>
                  </a:cubicBezTo>
                  <a:cubicBezTo>
                    <a:pt x="45049" y="1929"/>
                    <a:pt x="45042" y="1850"/>
                    <a:pt x="45039" y="1769"/>
                  </a:cubicBezTo>
                  <a:cubicBezTo>
                    <a:pt x="45031" y="1633"/>
                    <a:pt x="45039" y="1493"/>
                    <a:pt x="45025" y="1360"/>
                  </a:cubicBezTo>
                  <a:cubicBezTo>
                    <a:pt x="45018" y="1296"/>
                    <a:pt x="44994" y="1238"/>
                    <a:pt x="44984" y="1173"/>
                  </a:cubicBezTo>
                  <a:cubicBezTo>
                    <a:pt x="44981" y="1115"/>
                    <a:pt x="44973" y="1062"/>
                    <a:pt x="44947" y="1004"/>
                  </a:cubicBezTo>
                  <a:cubicBezTo>
                    <a:pt x="44929" y="969"/>
                    <a:pt x="44906" y="939"/>
                    <a:pt x="44885" y="908"/>
                  </a:cubicBezTo>
                  <a:cubicBezTo>
                    <a:pt x="44876" y="891"/>
                    <a:pt x="44858" y="878"/>
                    <a:pt x="44838" y="864"/>
                  </a:cubicBezTo>
                  <a:cubicBezTo>
                    <a:pt x="44827" y="826"/>
                    <a:pt x="44807" y="793"/>
                    <a:pt x="44783" y="762"/>
                  </a:cubicBezTo>
                  <a:cubicBezTo>
                    <a:pt x="44741" y="713"/>
                    <a:pt x="44662" y="663"/>
                    <a:pt x="44592" y="663"/>
                  </a:cubicBezTo>
                  <a:cubicBezTo>
                    <a:pt x="44590" y="663"/>
                    <a:pt x="44588" y="663"/>
                    <a:pt x="44586" y="663"/>
                  </a:cubicBezTo>
                  <a:cubicBezTo>
                    <a:pt x="44460" y="671"/>
                    <a:pt x="44331" y="674"/>
                    <a:pt x="44205" y="677"/>
                  </a:cubicBezTo>
                  <a:cubicBezTo>
                    <a:pt x="44187" y="678"/>
                    <a:pt x="44169" y="678"/>
                    <a:pt x="44151" y="678"/>
                  </a:cubicBezTo>
                  <a:cubicBezTo>
                    <a:pt x="44039" y="678"/>
                    <a:pt x="43925" y="670"/>
                    <a:pt x="43814" y="666"/>
                  </a:cubicBezTo>
                  <a:cubicBezTo>
                    <a:pt x="43562" y="663"/>
                    <a:pt x="43310" y="666"/>
                    <a:pt x="43059" y="653"/>
                  </a:cubicBezTo>
                  <a:cubicBezTo>
                    <a:pt x="42797" y="636"/>
                    <a:pt x="42532" y="619"/>
                    <a:pt x="42270" y="599"/>
                  </a:cubicBezTo>
                  <a:cubicBezTo>
                    <a:pt x="41984" y="578"/>
                    <a:pt x="41698" y="551"/>
                    <a:pt x="41412" y="541"/>
                  </a:cubicBezTo>
                  <a:cubicBezTo>
                    <a:pt x="41133" y="528"/>
                    <a:pt x="40855" y="517"/>
                    <a:pt x="40576" y="500"/>
                  </a:cubicBezTo>
                  <a:cubicBezTo>
                    <a:pt x="40293" y="487"/>
                    <a:pt x="40007" y="466"/>
                    <a:pt x="39725" y="446"/>
                  </a:cubicBezTo>
                  <a:cubicBezTo>
                    <a:pt x="39473" y="426"/>
                    <a:pt x="39222" y="401"/>
                    <a:pt x="38970" y="388"/>
                  </a:cubicBezTo>
                  <a:cubicBezTo>
                    <a:pt x="38695" y="371"/>
                    <a:pt x="38415" y="368"/>
                    <a:pt x="38140" y="354"/>
                  </a:cubicBezTo>
                  <a:cubicBezTo>
                    <a:pt x="37875" y="340"/>
                    <a:pt x="37613" y="319"/>
                    <a:pt x="37347" y="306"/>
                  </a:cubicBezTo>
                  <a:cubicBezTo>
                    <a:pt x="37058" y="286"/>
                    <a:pt x="36765" y="275"/>
                    <a:pt x="36476" y="262"/>
                  </a:cubicBezTo>
                  <a:cubicBezTo>
                    <a:pt x="36205" y="248"/>
                    <a:pt x="35929" y="235"/>
                    <a:pt x="35657" y="217"/>
                  </a:cubicBezTo>
                  <a:cubicBezTo>
                    <a:pt x="35385" y="204"/>
                    <a:pt x="35109" y="197"/>
                    <a:pt x="34837" y="187"/>
                  </a:cubicBezTo>
                  <a:cubicBezTo>
                    <a:pt x="34558" y="177"/>
                    <a:pt x="34275" y="167"/>
                    <a:pt x="33997" y="160"/>
                  </a:cubicBezTo>
                  <a:cubicBezTo>
                    <a:pt x="33697" y="153"/>
                    <a:pt x="33398" y="140"/>
                    <a:pt x="33095" y="133"/>
                  </a:cubicBezTo>
                  <a:cubicBezTo>
                    <a:pt x="32799" y="129"/>
                    <a:pt x="32503" y="123"/>
                    <a:pt x="32204" y="112"/>
                  </a:cubicBezTo>
                  <a:cubicBezTo>
                    <a:pt x="31931" y="106"/>
                    <a:pt x="31656" y="106"/>
                    <a:pt x="31380" y="99"/>
                  </a:cubicBezTo>
                  <a:cubicBezTo>
                    <a:pt x="31112" y="88"/>
                    <a:pt x="30843" y="88"/>
                    <a:pt x="30575" y="82"/>
                  </a:cubicBezTo>
                  <a:cubicBezTo>
                    <a:pt x="30306" y="75"/>
                    <a:pt x="30037" y="68"/>
                    <a:pt x="29768" y="65"/>
                  </a:cubicBezTo>
                  <a:cubicBezTo>
                    <a:pt x="29210" y="54"/>
                    <a:pt x="28653" y="48"/>
                    <a:pt x="28094" y="44"/>
                  </a:cubicBezTo>
                  <a:cubicBezTo>
                    <a:pt x="27826" y="44"/>
                    <a:pt x="27557" y="38"/>
                    <a:pt x="27285" y="38"/>
                  </a:cubicBezTo>
                  <a:cubicBezTo>
                    <a:pt x="27017" y="38"/>
                    <a:pt x="26747" y="27"/>
                    <a:pt x="26482" y="21"/>
                  </a:cubicBezTo>
                  <a:cubicBezTo>
                    <a:pt x="25996" y="13"/>
                    <a:pt x="25510" y="0"/>
                    <a:pt x="25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2824;p56">
              <a:extLst>
                <a:ext uri="{FF2B5EF4-FFF2-40B4-BE49-F238E27FC236}">
                  <a16:creationId xmlns:a16="http://schemas.microsoft.com/office/drawing/2014/main" id="{3BA7D438-9EA9-47F2-B68F-C770077FFB36}"/>
                </a:ext>
              </a:extLst>
            </p:cNvPr>
            <p:cNvSpPr/>
            <p:nvPr/>
          </p:nvSpPr>
          <p:spPr>
            <a:xfrm>
              <a:off x="2929600" y="3492450"/>
              <a:ext cx="136375" cy="1288500"/>
            </a:xfrm>
            <a:custGeom>
              <a:avLst/>
              <a:gdLst/>
              <a:ahLst/>
              <a:cxnLst/>
              <a:rect l="l" t="t" r="r" b="b"/>
              <a:pathLst>
                <a:path w="5455" h="51540" extrusionOk="0">
                  <a:moveTo>
                    <a:pt x="1810" y="14155"/>
                  </a:moveTo>
                  <a:cubicBezTo>
                    <a:pt x="1812" y="14166"/>
                    <a:pt x="1813" y="14176"/>
                    <a:pt x="1813" y="14186"/>
                  </a:cubicBezTo>
                  <a:lnTo>
                    <a:pt x="1813" y="14186"/>
                  </a:lnTo>
                  <a:cubicBezTo>
                    <a:pt x="1812" y="14176"/>
                    <a:pt x="1811" y="14165"/>
                    <a:pt x="1810" y="14155"/>
                  </a:cubicBezTo>
                  <a:close/>
                  <a:moveTo>
                    <a:pt x="218" y="1"/>
                  </a:moveTo>
                  <a:cubicBezTo>
                    <a:pt x="151" y="1"/>
                    <a:pt x="76" y="35"/>
                    <a:pt x="45" y="96"/>
                  </a:cubicBezTo>
                  <a:cubicBezTo>
                    <a:pt x="25" y="130"/>
                    <a:pt x="1" y="171"/>
                    <a:pt x="1" y="215"/>
                  </a:cubicBezTo>
                  <a:cubicBezTo>
                    <a:pt x="5" y="246"/>
                    <a:pt x="5" y="273"/>
                    <a:pt x="8" y="301"/>
                  </a:cubicBezTo>
                  <a:cubicBezTo>
                    <a:pt x="11" y="327"/>
                    <a:pt x="18" y="354"/>
                    <a:pt x="21" y="382"/>
                  </a:cubicBezTo>
                  <a:cubicBezTo>
                    <a:pt x="32" y="430"/>
                    <a:pt x="38" y="480"/>
                    <a:pt x="49" y="532"/>
                  </a:cubicBezTo>
                  <a:cubicBezTo>
                    <a:pt x="62" y="613"/>
                    <a:pt x="76" y="695"/>
                    <a:pt x="86" y="776"/>
                  </a:cubicBezTo>
                  <a:cubicBezTo>
                    <a:pt x="96" y="885"/>
                    <a:pt x="110" y="994"/>
                    <a:pt x="120" y="1106"/>
                  </a:cubicBezTo>
                  <a:cubicBezTo>
                    <a:pt x="127" y="1158"/>
                    <a:pt x="130" y="1212"/>
                    <a:pt x="134" y="1266"/>
                  </a:cubicBezTo>
                  <a:cubicBezTo>
                    <a:pt x="147" y="1412"/>
                    <a:pt x="157" y="1559"/>
                    <a:pt x="174" y="1705"/>
                  </a:cubicBezTo>
                  <a:cubicBezTo>
                    <a:pt x="195" y="1852"/>
                    <a:pt x="209" y="1995"/>
                    <a:pt x="229" y="2141"/>
                  </a:cubicBezTo>
                  <a:cubicBezTo>
                    <a:pt x="266" y="2447"/>
                    <a:pt x="303" y="2753"/>
                    <a:pt x="331" y="3062"/>
                  </a:cubicBezTo>
                  <a:cubicBezTo>
                    <a:pt x="341" y="3164"/>
                    <a:pt x="352" y="3270"/>
                    <a:pt x="361" y="3375"/>
                  </a:cubicBezTo>
                  <a:cubicBezTo>
                    <a:pt x="368" y="3474"/>
                    <a:pt x="375" y="3576"/>
                    <a:pt x="385" y="3675"/>
                  </a:cubicBezTo>
                  <a:cubicBezTo>
                    <a:pt x="426" y="4185"/>
                    <a:pt x="481" y="4695"/>
                    <a:pt x="531" y="5202"/>
                  </a:cubicBezTo>
                  <a:cubicBezTo>
                    <a:pt x="569" y="5668"/>
                    <a:pt x="589" y="6130"/>
                    <a:pt x="627" y="6597"/>
                  </a:cubicBezTo>
                  <a:cubicBezTo>
                    <a:pt x="644" y="6774"/>
                    <a:pt x="654" y="6950"/>
                    <a:pt x="668" y="7124"/>
                  </a:cubicBezTo>
                  <a:cubicBezTo>
                    <a:pt x="668" y="7144"/>
                    <a:pt x="668" y="7165"/>
                    <a:pt x="674" y="7185"/>
                  </a:cubicBezTo>
                  <a:cubicBezTo>
                    <a:pt x="678" y="7246"/>
                    <a:pt x="681" y="7304"/>
                    <a:pt x="688" y="7362"/>
                  </a:cubicBezTo>
                  <a:cubicBezTo>
                    <a:pt x="705" y="7614"/>
                    <a:pt x="735" y="7865"/>
                    <a:pt x="760" y="8118"/>
                  </a:cubicBezTo>
                  <a:cubicBezTo>
                    <a:pt x="787" y="8460"/>
                    <a:pt x="807" y="8804"/>
                    <a:pt x="845" y="9148"/>
                  </a:cubicBezTo>
                  <a:cubicBezTo>
                    <a:pt x="878" y="9488"/>
                    <a:pt x="912" y="9828"/>
                    <a:pt x="947" y="10172"/>
                  </a:cubicBezTo>
                  <a:cubicBezTo>
                    <a:pt x="980" y="10526"/>
                    <a:pt x="1018" y="10879"/>
                    <a:pt x="1052" y="11233"/>
                  </a:cubicBezTo>
                  <a:cubicBezTo>
                    <a:pt x="1082" y="11591"/>
                    <a:pt x="1117" y="11944"/>
                    <a:pt x="1151" y="12302"/>
                  </a:cubicBezTo>
                  <a:cubicBezTo>
                    <a:pt x="1171" y="12580"/>
                    <a:pt x="1188" y="12859"/>
                    <a:pt x="1215" y="13142"/>
                  </a:cubicBezTo>
                  <a:cubicBezTo>
                    <a:pt x="1239" y="13410"/>
                    <a:pt x="1263" y="13679"/>
                    <a:pt x="1286" y="13951"/>
                  </a:cubicBezTo>
                  <a:cubicBezTo>
                    <a:pt x="1286" y="13947"/>
                    <a:pt x="1286" y="13943"/>
                    <a:pt x="1286" y="13940"/>
                  </a:cubicBezTo>
                  <a:lnTo>
                    <a:pt x="1286" y="13940"/>
                  </a:lnTo>
                  <a:cubicBezTo>
                    <a:pt x="1309" y="14193"/>
                    <a:pt x="1332" y="14446"/>
                    <a:pt x="1358" y="14699"/>
                  </a:cubicBezTo>
                  <a:cubicBezTo>
                    <a:pt x="1385" y="14999"/>
                    <a:pt x="1409" y="15295"/>
                    <a:pt x="1446" y="15591"/>
                  </a:cubicBezTo>
                  <a:cubicBezTo>
                    <a:pt x="1481" y="15890"/>
                    <a:pt x="1515" y="16186"/>
                    <a:pt x="1545" y="16482"/>
                  </a:cubicBezTo>
                  <a:cubicBezTo>
                    <a:pt x="1576" y="16740"/>
                    <a:pt x="1597" y="17003"/>
                    <a:pt x="1620" y="17265"/>
                  </a:cubicBezTo>
                  <a:cubicBezTo>
                    <a:pt x="1637" y="17478"/>
                    <a:pt x="1650" y="17696"/>
                    <a:pt x="1671" y="17914"/>
                  </a:cubicBezTo>
                  <a:cubicBezTo>
                    <a:pt x="1688" y="18122"/>
                    <a:pt x="1708" y="18329"/>
                    <a:pt x="1726" y="18537"/>
                  </a:cubicBezTo>
                  <a:cubicBezTo>
                    <a:pt x="1726" y="18513"/>
                    <a:pt x="1722" y="18492"/>
                    <a:pt x="1722" y="18469"/>
                  </a:cubicBezTo>
                  <a:lnTo>
                    <a:pt x="1722" y="18469"/>
                  </a:lnTo>
                  <a:cubicBezTo>
                    <a:pt x="1739" y="18679"/>
                    <a:pt x="1760" y="18887"/>
                    <a:pt x="1770" y="19098"/>
                  </a:cubicBezTo>
                  <a:cubicBezTo>
                    <a:pt x="1784" y="19309"/>
                    <a:pt x="1790" y="19523"/>
                    <a:pt x="1807" y="19734"/>
                  </a:cubicBezTo>
                  <a:cubicBezTo>
                    <a:pt x="1834" y="20166"/>
                    <a:pt x="1865" y="20598"/>
                    <a:pt x="1903" y="21030"/>
                  </a:cubicBezTo>
                  <a:cubicBezTo>
                    <a:pt x="1919" y="21245"/>
                    <a:pt x="1939" y="21455"/>
                    <a:pt x="1953" y="21666"/>
                  </a:cubicBezTo>
                  <a:cubicBezTo>
                    <a:pt x="1967" y="21901"/>
                    <a:pt x="1980" y="22132"/>
                    <a:pt x="2001" y="22364"/>
                  </a:cubicBezTo>
                  <a:cubicBezTo>
                    <a:pt x="2038" y="22802"/>
                    <a:pt x="2082" y="23237"/>
                    <a:pt x="2123" y="23677"/>
                  </a:cubicBezTo>
                  <a:cubicBezTo>
                    <a:pt x="2171" y="24272"/>
                    <a:pt x="2215" y="24864"/>
                    <a:pt x="2270" y="25459"/>
                  </a:cubicBezTo>
                  <a:cubicBezTo>
                    <a:pt x="2311" y="25952"/>
                    <a:pt x="2355" y="26449"/>
                    <a:pt x="2399" y="26942"/>
                  </a:cubicBezTo>
                  <a:cubicBezTo>
                    <a:pt x="2426" y="27357"/>
                    <a:pt x="2454" y="27768"/>
                    <a:pt x="2487" y="28184"/>
                  </a:cubicBezTo>
                  <a:cubicBezTo>
                    <a:pt x="2522" y="28572"/>
                    <a:pt x="2552" y="28960"/>
                    <a:pt x="2576" y="29351"/>
                  </a:cubicBezTo>
                  <a:cubicBezTo>
                    <a:pt x="2600" y="29779"/>
                    <a:pt x="2630" y="30205"/>
                    <a:pt x="2661" y="30630"/>
                  </a:cubicBezTo>
                  <a:cubicBezTo>
                    <a:pt x="2691" y="31059"/>
                    <a:pt x="2735" y="31487"/>
                    <a:pt x="2776" y="31912"/>
                  </a:cubicBezTo>
                  <a:cubicBezTo>
                    <a:pt x="2814" y="32365"/>
                    <a:pt x="2851" y="32817"/>
                    <a:pt x="2886" y="33269"/>
                  </a:cubicBezTo>
                  <a:cubicBezTo>
                    <a:pt x="2919" y="33759"/>
                    <a:pt x="2980" y="34246"/>
                    <a:pt x="3032" y="34732"/>
                  </a:cubicBezTo>
                  <a:cubicBezTo>
                    <a:pt x="3127" y="35640"/>
                    <a:pt x="3222" y="36545"/>
                    <a:pt x="3304" y="37453"/>
                  </a:cubicBezTo>
                  <a:cubicBezTo>
                    <a:pt x="3314" y="37590"/>
                    <a:pt x="3324" y="37725"/>
                    <a:pt x="3335" y="37865"/>
                  </a:cubicBezTo>
                  <a:cubicBezTo>
                    <a:pt x="3344" y="37998"/>
                    <a:pt x="3352" y="38134"/>
                    <a:pt x="3365" y="38267"/>
                  </a:cubicBezTo>
                  <a:cubicBezTo>
                    <a:pt x="3396" y="38552"/>
                    <a:pt x="3426" y="38838"/>
                    <a:pt x="3460" y="39127"/>
                  </a:cubicBezTo>
                  <a:cubicBezTo>
                    <a:pt x="3522" y="39675"/>
                    <a:pt x="3586" y="40223"/>
                    <a:pt x="3668" y="40770"/>
                  </a:cubicBezTo>
                  <a:cubicBezTo>
                    <a:pt x="3705" y="41035"/>
                    <a:pt x="3746" y="41297"/>
                    <a:pt x="3784" y="41562"/>
                  </a:cubicBezTo>
                  <a:cubicBezTo>
                    <a:pt x="3821" y="41848"/>
                    <a:pt x="3858" y="42134"/>
                    <a:pt x="3896" y="42420"/>
                  </a:cubicBezTo>
                  <a:cubicBezTo>
                    <a:pt x="3964" y="42941"/>
                    <a:pt x="4042" y="43461"/>
                    <a:pt x="4100" y="43981"/>
                  </a:cubicBezTo>
                  <a:cubicBezTo>
                    <a:pt x="4158" y="44509"/>
                    <a:pt x="4216" y="45040"/>
                    <a:pt x="4287" y="45566"/>
                  </a:cubicBezTo>
                  <a:cubicBezTo>
                    <a:pt x="4321" y="45828"/>
                    <a:pt x="4352" y="46093"/>
                    <a:pt x="4389" y="46359"/>
                  </a:cubicBezTo>
                  <a:cubicBezTo>
                    <a:pt x="4426" y="46632"/>
                    <a:pt x="4464" y="46907"/>
                    <a:pt x="4501" y="47178"/>
                  </a:cubicBezTo>
                  <a:cubicBezTo>
                    <a:pt x="4539" y="47451"/>
                    <a:pt x="4586" y="47720"/>
                    <a:pt x="4630" y="47988"/>
                  </a:cubicBezTo>
                  <a:cubicBezTo>
                    <a:pt x="4671" y="48247"/>
                    <a:pt x="4709" y="48505"/>
                    <a:pt x="4746" y="48767"/>
                  </a:cubicBezTo>
                  <a:cubicBezTo>
                    <a:pt x="4776" y="49023"/>
                    <a:pt x="4811" y="49277"/>
                    <a:pt x="4842" y="49533"/>
                  </a:cubicBezTo>
                  <a:cubicBezTo>
                    <a:pt x="4869" y="49778"/>
                    <a:pt x="4892" y="50023"/>
                    <a:pt x="4927" y="50268"/>
                  </a:cubicBezTo>
                  <a:cubicBezTo>
                    <a:pt x="4944" y="50407"/>
                    <a:pt x="4964" y="50546"/>
                    <a:pt x="4981" y="50686"/>
                  </a:cubicBezTo>
                  <a:cubicBezTo>
                    <a:pt x="4985" y="50767"/>
                    <a:pt x="4988" y="50846"/>
                    <a:pt x="4985" y="50927"/>
                  </a:cubicBezTo>
                  <a:cubicBezTo>
                    <a:pt x="4981" y="51050"/>
                    <a:pt x="4964" y="51172"/>
                    <a:pt x="4947" y="51295"/>
                  </a:cubicBezTo>
                  <a:cubicBezTo>
                    <a:pt x="4940" y="51353"/>
                    <a:pt x="4971" y="51421"/>
                    <a:pt x="5008" y="51461"/>
                  </a:cubicBezTo>
                  <a:cubicBezTo>
                    <a:pt x="5049" y="51510"/>
                    <a:pt x="5107" y="51536"/>
                    <a:pt x="5168" y="51540"/>
                  </a:cubicBezTo>
                  <a:cubicBezTo>
                    <a:pt x="5233" y="51540"/>
                    <a:pt x="5291" y="51519"/>
                    <a:pt x="5338" y="51479"/>
                  </a:cubicBezTo>
                  <a:cubicBezTo>
                    <a:pt x="5385" y="51434"/>
                    <a:pt x="5406" y="51380"/>
                    <a:pt x="5413" y="51315"/>
                  </a:cubicBezTo>
                  <a:cubicBezTo>
                    <a:pt x="5430" y="51196"/>
                    <a:pt x="5447" y="51074"/>
                    <a:pt x="5450" y="50951"/>
                  </a:cubicBezTo>
                  <a:cubicBezTo>
                    <a:pt x="5454" y="50832"/>
                    <a:pt x="5447" y="50714"/>
                    <a:pt x="5437" y="50598"/>
                  </a:cubicBezTo>
                  <a:cubicBezTo>
                    <a:pt x="5413" y="50359"/>
                    <a:pt x="5376" y="50125"/>
                    <a:pt x="5352" y="49890"/>
                  </a:cubicBezTo>
                  <a:cubicBezTo>
                    <a:pt x="5294" y="49370"/>
                    <a:pt x="5243" y="48846"/>
                    <a:pt x="5172" y="48329"/>
                  </a:cubicBezTo>
                  <a:cubicBezTo>
                    <a:pt x="5131" y="48063"/>
                    <a:pt x="5093" y="47798"/>
                    <a:pt x="5052" y="47533"/>
                  </a:cubicBezTo>
                  <a:cubicBezTo>
                    <a:pt x="5012" y="47274"/>
                    <a:pt x="4981" y="47012"/>
                    <a:pt x="4947" y="46754"/>
                  </a:cubicBezTo>
                  <a:cubicBezTo>
                    <a:pt x="4879" y="46219"/>
                    <a:pt x="4811" y="45682"/>
                    <a:pt x="4750" y="45148"/>
                  </a:cubicBezTo>
                  <a:cubicBezTo>
                    <a:pt x="4723" y="44897"/>
                    <a:pt x="4692" y="44648"/>
                    <a:pt x="4665" y="44399"/>
                  </a:cubicBezTo>
                  <a:cubicBezTo>
                    <a:pt x="4638" y="44114"/>
                    <a:pt x="4607" y="43831"/>
                    <a:pt x="4572" y="43545"/>
                  </a:cubicBezTo>
                  <a:cubicBezTo>
                    <a:pt x="4542" y="43288"/>
                    <a:pt x="4508" y="43025"/>
                    <a:pt x="4470" y="42767"/>
                  </a:cubicBezTo>
                  <a:cubicBezTo>
                    <a:pt x="4437" y="42498"/>
                    <a:pt x="4403" y="42229"/>
                    <a:pt x="4368" y="41964"/>
                  </a:cubicBezTo>
                  <a:cubicBezTo>
                    <a:pt x="4335" y="41692"/>
                    <a:pt x="4300" y="41423"/>
                    <a:pt x="4263" y="41154"/>
                  </a:cubicBezTo>
                  <a:cubicBezTo>
                    <a:pt x="4222" y="40882"/>
                    <a:pt x="4178" y="40614"/>
                    <a:pt x="4144" y="40341"/>
                  </a:cubicBezTo>
                  <a:cubicBezTo>
                    <a:pt x="4073" y="39794"/>
                    <a:pt x="4008" y="39246"/>
                    <a:pt x="3950" y="38695"/>
                  </a:cubicBezTo>
                  <a:cubicBezTo>
                    <a:pt x="3930" y="38518"/>
                    <a:pt x="3913" y="38341"/>
                    <a:pt x="3896" y="38165"/>
                  </a:cubicBezTo>
                  <a:cubicBezTo>
                    <a:pt x="3865" y="37763"/>
                    <a:pt x="3831" y="37361"/>
                    <a:pt x="3797" y="36960"/>
                  </a:cubicBezTo>
                  <a:cubicBezTo>
                    <a:pt x="3763" y="36565"/>
                    <a:pt x="3719" y="36171"/>
                    <a:pt x="3678" y="35773"/>
                  </a:cubicBezTo>
                  <a:cubicBezTo>
                    <a:pt x="3593" y="34987"/>
                    <a:pt x="3504" y="34202"/>
                    <a:pt x="3423" y="33416"/>
                  </a:cubicBezTo>
                  <a:cubicBezTo>
                    <a:pt x="3393" y="32973"/>
                    <a:pt x="3358" y="32531"/>
                    <a:pt x="3321" y="32089"/>
                  </a:cubicBezTo>
                  <a:cubicBezTo>
                    <a:pt x="3280" y="31657"/>
                    <a:pt x="3239" y="31225"/>
                    <a:pt x="3198" y="30793"/>
                  </a:cubicBezTo>
                  <a:cubicBezTo>
                    <a:pt x="3164" y="30299"/>
                    <a:pt x="3127" y="29803"/>
                    <a:pt x="3096" y="29310"/>
                  </a:cubicBezTo>
                  <a:cubicBezTo>
                    <a:pt x="3069" y="28847"/>
                    <a:pt x="3029" y="28385"/>
                    <a:pt x="2988" y="27922"/>
                  </a:cubicBezTo>
                  <a:cubicBezTo>
                    <a:pt x="2964" y="27578"/>
                    <a:pt x="2944" y="27235"/>
                    <a:pt x="2913" y="26891"/>
                  </a:cubicBezTo>
                  <a:cubicBezTo>
                    <a:pt x="2882" y="26568"/>
                    <a:pt x="2855" y="26248"/>
                    <a:pt x="2824" y="25925"/>
                  </a:cubicBezTo>
                  <a:cubicBezTo>
                    <a:pt x="2801" y="25616"/>
                    <a:pt x="2773" y="25306"/>
                    <a:pt x="2743" y="24997"/>
                  </a:cubicBezTo>
                  <a:cubicBezTo>
                    <a:pt x="2705" y="24551"/>
                    <a:pt x="2671" y="24105"/>
                    <a:pt x="2633" y="23659"/>
                  </a:cubicBezTo>
                  <a:cubicBezTo>
                    <a:pt x="2593" y="23210"/>
                    <a:pt x="2548" y="22761"/>
                    <a:pt x="2508" y="22309"/>
                  </a:cubicBezTo>
                  <a:cubicBezTo>
                    <a:pt x="2491" y="22091"/>
                    <a:pt x="2477" y="21877"/>
                    <a:pt x="2460" y="21659"/>
                  </a:cubicBezTo>
                  <a:cubicBezTo>
                    <a:pt x="2446" y="21445"/>
                    <a:pt x="2426" y="21234"/>
                    <a:pt x="2409" y="21020"/>
                  </a:cubicBezTo>
                  <a:cubicBezTo>
                    <a:pt x="2365" y="20493"/>
                    <a:pt x="2327" y="19962"/>
                    <a:pt x="2297" y="19431"/>
                  </a:cubicBezTo>
                  <a:cubicBezTo>
                    <a:pt x="2270" y="18904"/>
                    <a:pt x="2219" y="18380"/>
                    <a:pt x="2171" y="17856"/>
                  </a:cubicBezTo>
                  <a:cubicBezTo>
                    <a:pt x="2148" y="17533"/>
                    <a:pt x="2123" y="17213"/>
                    <a:pt x="2093" y="16894"/>
                  </a:cubicBezTo>
                  <a:cubicBezTo>
                    <a:pt x="2066" y="16598"/>
                    <a:pt x="2038" y="16305"/>
                    <a:pt x="2005" y="16012"/>
                  </a:cubicBezTo>
                  <a:cubicBezTo>
                    <a:pt x="1967" y="15693"/>
                    <a:pt x="1930" y="15373"/>
                    <a:pt x="1895" y="15053"/>
                  </a:cubicBezTo>
                  <a:cubicBezTo>
                    <a:pt x="1878" y="14897"/>
                    <a:pt x="1865" y="14744"/>
                    <a:pt x="1851" y="14588"/>
                  </a:cubicBezTo>
                  <a:cubicBezTo>
                    <a:pt x="1839" y="14465"/>
                    <a:pt x="1828" y="14340"/>
                    <a:pt x="1816" y="14217"/>
                  </a:cubicBezTo>
                  <a:lnTo>
                    <a:pt x="1816" y="14217"/>
                  </a:lnTo>
                  <a:cubicBezTo>
                    <a:pt x="1780" y="13797"/>
                    <a:pt x="1739" y="13377"/>
                    <a:pt x="1702" y="12955"/>
                  </a:cubicBezTo>
                  <a:cubicBezTo>
                    <a:pt x="1691" y="12774"/>
                    <a:pt x="1678" y="12591"/>
                    <a:pt x="1664" y="12407"/>
                  </a:cubicBezTo>
                  <a:cubicBezTo>
                    <a:pt x="1650" y="12223"/>
                    <a:pt x="1633" y="12040"/>
                    <a:pt x="1613" y="11853"/>
                  </a:cubicBezTo>
                  <a:cubicBezTo>
                    <a:pt x="1583" y="11512"/>
                    <a:pt x="1548" y="11168"/>
                    <a:pt x="1518" y="10828"/>
                  </a:cubicBezTo>
                  <a:cubicBezTo>
                    <a:pt x="1484" y="10485"/>
                    <a:pt x="1446" y="10145"/>
                    <a:pt x="1409" y="9804"/>
                  </a:cubicBezTo>
                  <a:cubicBezTo>
                    <a:pt x="1372" y="9465"/>
                    <a:pt x="1338" y="9124"/>
                    <a:pt x="1303" y="8787"/>
                  </a:cubicBezTo>
                  <a:cubicBezTo>
                    <a:pt x="1286" y="8536"/>
                    <a:pt x="1266" y="8287"/>
                    <a:pt x="1242" y="8039"/>
                  </a:cubicBezTo>
                  <a:cubicBezTo>
                    <a:pt x="1222" y="7804"/>
                    <a:pt x="1195" y="7570"/>
                    <a:pt x="1171" y="7335"/>
                  </a:cubicBezTo>
                  <a:lnTo>
                    <a:pt x="1171" y="7322"/>
                  </a:lnTo>
                  <a:cubicBezTo>
                    <a:pt x="1171" y="7317"/>
                    <a:pt x="1170" y="7315"/>
                    <a:pt x="1169" y="7312"/>
                  </a:cubicBezTo>
                  <a:lnTo>
                    <a:pt x="1169" y="7312"/>
                  </a:lnTo>
                  <a:cubicBezTo>
                    <a:pt x="1170" y="7313"/>
                    <a:pt x="1170" y="7313"/>
                    <a:pt x="1171" y="7314"/>
                  </a:cubicBezTo>
                  <a:cubicBezTo>
                    <a:pt x="1168" y="7308"/>
                    <a:pt x="1168" y="7301"/>
                    <a:pt x="1168" y="7294"/>
                  </a:cubicBezTo>
                  <a:cubicBezTo>
                    <a:pt x="1168" y="7284"/>
                    <a:pt x="1167" y="7275"/>
                    <a:pt x="1165" y="7267"/>
                  </a:cubicBezTo>
                  <a:lnTo>
                    <a:pt x="1165" y="7267"/>
                  </a:lnTo>
                  <a:cubicBezTo>
                    <a:pt x="1166" y="7270"/>
                    <a:pt x="1167" y="7272"/>
                    <a:pt x="1168" y="7273"/>
                  </a:cubicBezTo>
                  <a:cubicBezTo>
                    <a:pt x="1161" y="7233"/>
                    <a:pt x="1157" y="7192"/>
                    <a:pt x="1154" y="7154"/>
                  </a:cubicBezTo>
                  <a:cubicBezTo>
                    <a:pt x="1154" y="7138"/>
                    <a:pt x="1154" y="7124"/>
                    <a:pt x="1151" y="7110"/>
                  </a:cubicBezTo>
                  <a:cubicBezTo>
                    <a:pt x="1148" y="7039"/>
                    <a:pt x="1140" y="6971"/>
                    <a:pt x="1134" y="6900"/>
                  </a:cubicBezTo>
                  <a:cubicBezTo>
                    <a:pt x="1123" y="6763"/>
                    <a:pt x="1110" y="6628"/>
                    <a:pt x="1099" y="6495"/>
                  </a:cubicBezTo>
                  <a:cubicBezTo>
                    <a:pt x="1062" y="6042"/>
                    <a:pt x="1035" y="5593"/>
                    <a:pt x="994" y="5144"/>
                  </a:cubicBezTo>
                  <a:cubicBezTo>
                    <a:pt x="974" y="4920"/>
                    <a:pt x="947" y="4698"/>
                    <a:pt x="923" y="4477"/>
                  </a:cubicBezTo>
                  <a:cubicBezTo>
                    <a:pt x="899" y="4249"/>
                    <a:pt x="875" y="4022"/>
                    <a:pt x="851" y="3794"/>
                  </a:cubicBezTo>
                  <a:cubicBezTo>
                    <a:pt x="814" y="3375"/>
                    <a:pt x="776" y="2954"/>
                    <a:pt x="725" y="2535"/>
                  </a:cubicBezTo>
                  <a:cubicBezTo>
                    <a:pt x="702" y="2337"/>
                    <a:pt x="671" y="2141"/>
                    <a:pt x="647" y="1943"/>
                  </a:cubicBezTo>
                  <a:cubicBezTo>
                    <a:pt x="627" y="1763"/>
                    <a:pt x="600" y="1579"/>
                    <a:pt x="583" y="1399"/>
                  </a:cubicBezTo>
                  <a:cubicBezTo>
                    <a:pt x="576" y="1301"/>
                    <a:pt x="569" y="1202"/>
                    <a:pt x="559" y="1103"/>
                  </a:cubicBezTo>
                  <a:cubicBezTo>
                    <a:pt x="548" y="987"/>
                    <a:pt x="535" y="872"/>
                    <a:pt x="521" y="756"/>
                  </a:cubicBezTo>
                  <a:cubicBezTo>
                    <a:pt x="511" y="661"/>
                    <a:pt x="501" y="562"/>
                    <a:pt x="484" y="467"/>
                  </a:cubicBezTo>
                  <a:cubicBezTo>
                    <a:pt x="474" y="409"/>
                    <a:pt x="467" y="351"/>
                    <a:pt x="457" y="293"/>
                  </a:cubicBezTo>
                  <a:cubicBezTo>
                    <a:pt x="454" y="269"/>
                    <a:pt x="446" y="243"/>
                    <a:pt x="443" y="219"/>
                  </a:cubicBezTo>
                  <a:cubicBezTo>
                    <a:pt x="440" y="205"/>
                    <a:pt x="436" y="191"/>
                    <a:pt x="433" y="178"/>
                  </a:cubicBezTo>
                  <a:cubicBezTo>
                    <a:pt x="423" y="140"/>
                    <a:pt x="405" y="109"/>
                    <a:pt x="382" y="79"/>
                  </a:cubicBezTo>
                  <a:cubicBezTo>
                    <a:pt x="361" y="65"/>
                    <a:pt x="344" y="48"/>
                    <a:pt x="324" y="35"/>
                  </a:cubicBezTo>
                  <a:cubicBezTo>
                    <a:pt x="297" y="11"/>
                    <a:pt x="259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2825;p56">
              <a:extLst>
                <a:ext uri="{FF2B5EF4-FFF2-40B4-BE49-F238E27FC236}">
                  <a16:creationId xmlns:a16="http://schemas.microsoft.com/office/drawing/2014/main" id="{C28FD061-9E68-4B50-9B44-8142579DCD5C}"/>
                </a:ext>
              </a:extLst>
            </p:cNvPr>
            <p:cNvSpPr/>
            <p:nvPr/>
          </p:nvSpPr>
          <p:spPr>
            <a:xfrm>
              <a:off x="3312625" y="3576825"/>
              <a:ext cx="27250" cy="27250"/>
            </a:xfrm>
            <a:custGeom>
              <a:avLst/>
              <a:gdLst/>
              <a:ahLst/>
              <a:cxnLst/>
              <a:rect l="l" t="t" r="r" b="b"/>
              <a:pathLst>
                <a:path w="1090" h="1090" extrusionOk="0">
                  <a:moveTo>
                    <a:pt x="545" y="0"/>
                  </a:moveTo>
                  <a:cubicBezTo>
                    <a:pt x="249" y="0"/>
                    <a:pt x="1" y="248"/>
                    <a:pt x="1" y="545"/>
                  </a:cubicBezTo>
                  <a:cubicBezTo>
                    <a:pt x="1" y="840"/>
                    <a:pt x="249" y="1089"/>
                    <a:pt x="545" y="1089"/>
                  </a:cubicBezTo>
                  <a:cubicBezTo>
                    <a:pt x="841" y="1089"/>
                    <a:pt x="1089" y="840"/>
                    <a:pt x="1089" y="545"/>
                  </a:cubicBezTo>
                  <a:cubicBezTo>
                    <a:pt x="1089" y="248"/>
                    <a:pt x="841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2826;p56">
              <a:extLst>
                <a:ext uri="{FF2B5EF4-FFF2-40B4-BE49-F238E27FC236}">
                  <a16:creationId xmlns:a16="http://schemas.microsoft.com/office/drawing/2014/main" id="{78761605-5B74-43C8-85D8-7CABDF96C805}"/>
                </a:ext>
              </a:extLst>
            </p:cNvPr>
            <p:cNvSpPr/>
            <p:nvPr/>
          </p:nvSpPr>
          <p:spPr>
            <a:xfrm>
              <a:off x="3586125" y="3561250"/>
              <a:ext cx="26725" cy="26725"/>
            </a:xfrm>
            <a:custGeom>
              <a:avLst/>
              <a:gdLst/>
              <a:ahLst/>
              <a:cxnLst/>
              <a:rect l="l" t="t" r="r" b="b"/>
              <a:pathLst>
                <a:path w="1069" h="1069" extrusionOk="0">
                  <a:moveTo>
                    <a:pt x="535" y="1"/>
                  </a:moveTo>
                  <a:cubicBezTo>
                    <a:pt x="246" y="1"/>
                    <a:pt x="1" y="243"/>
                    <a:pt x="1" y="535"/>
                  </a:cubicBezTo>
                  <a:cubicBezTo>
                    <a:pt x="1" y="824"/>
                    <a:pt x="246" y="1069"/>
                    <a:pt x="535" y="1069"/>
                  </a:cubicBezTo>
                  <a:cubicBezTo>
                    <a:pt x="828" y="1069"/>
                    <a:pt x="1069" y="824"/>
                    <a:pt x="1069" y="535"/>
                  </a:cubicBezTo>
                  <a:cubicBezTo>
                    <a:pt x="1069" y="243"/>
                    <a:pt x="828" y="1"/>
                    <a:pt x="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2827;p56">
              <a:extLst>
                <a:ext uri="{FF2B5EF4-FFF2-40B4-BE49-F238E27FC236}">
                  <a16:creationId xmlns:a16="http://schemas.microsoft.com/office/drawing/2014/main" id="{485FE4E9-055F-44DD-BDD7-A274AD37FADC}"/>
                </a:ext>
              </a:extLst>
            </p:cNvPr>
            <p:cNvSpPr/>
            <p:nvPr/>
          </p:nvSpPr>
          <p:spPr>
            <a:xfrm>
              <a:off x="3424725" y="3557925"/>
              <a:ext cx="54700" cy="40150"/>
            </a:xfrm>
            <a:custGeom>
              <a:avLst/>
              <a:gdLst/>
              <a:ahLst/>
              <a:cxnLst/>
              <a:rect l="l" t="t" r="r" b="b"/>
              <a:pathLst>
                <a:path w="2188" h="1606" extrusionOk="0">
                  <a:moveTo>
                    <a:pt x="1940" y="1"/>
                  </a:moveTo>
                  <a:cubicBezTo>
                    <a:pt x="1875" y="1"/>
                    <a:pt x="1814" y="29"/>
                    <a:pt x="1762" y="73"/>
                  </a:cubicBezTo>
                  <a:cubicBezTo>
                    <a:pt x="1708" y="123"/>
                    <a:pt x="1660" y="175"/>
                    <a:pt x="1630" y="243"/>
                  </a:cubicBezTo>
                  <a:cubicBezTo>
                    <a:pt x="1610" y="290"/>
                    <a:pt x="1585" y="335"/>
                    <a:pt x="1562" y="382"/>
                  </a:cubicBezTo>
                  <a:cubicBezTo>
                    <a:pt x="1521" y="470"/>
                    <a:pt x="1477" y="555"/>
                    <a:pt x="1433" y="644"/>
                  </a:cubicBezTo>
                  <a:cubicBezTo>
                    <a:pt x="1388" y="723"/>
                    <a:pt x="1340" y="804"/>
                    <a:pt x="1296" y="882"/>
                  </a:cubicBezTo>
                  <a:cubicBezTo>
                    <a:pt x="1263" y="940"/>
                    <a:pt x="1228" y="998"/>
                    <a:pt x="1191" y="1056"/>
                  </a:cubicBezTo>
                  <a:cubicBezTo>
                    <a:pt x="1161" y="1035"/>
                    <a:pt x="1133" y="1018"/>
                    <a:pt x="1103" y="998"/>
                  </a:cubicBezTo>
                  <a:cubicBezTo>
                    <a:pt x="1014" y="919"/>
                    <a:pt x="932" y="831"/>
                    <a:pt x="850" y="746"/>
                  </a:cubicBezTo>
                  <a:cubicBezTo>
                    <a:pt x="735" y="624"/>
                    <a:pt x="619" y="505"/>
                    <a:pt x="503" y="382"/>
                  </a:cubicBezTo>
                  <a:cubicBezTo>
                    <a:pt x="451" y="328"/>
                    <a:pt x="380" y="302"/>
                    <a:pt x="308" y="302"/>
                  </a:cubicBezTo>
                  <a:cubicBezTo>
                    <a:pt x="235" y="302"/>
                    <a:pt x="162" y="329"/>
                    <a:pt x="109" y="382"/>
                  </a:cubicBezTo>
                  <a:cubicBezTo>
                    <a:pt x="1" y="491"/>
                    <a:pt x="4" y="668"/>
                    <a:pt x="109" y="777"/>
                  </a:cubicBezTo>
                  <a:cubicBezTo>
                    <a:pt x="272" y="947"/>
                    <a:pt x="436" y="1120"/>
                    <a:pt x="602" y="1287"/>
                  </a:cubicBezTo>
                  <a:cubicBezTo>
                    <a:pt x="630" y="1318"/>
                    <a:pt x="664" y="1345"/>
                    <a:pt x="695" y="1372"/>
                  </a:cubicBezTo>
                  <a:cubicBezTo>
                    <a:pt x="721" y="1399"/>
                    <a:pt x="759" y="1426"/>
                    <a:pt x="793" y="1450"/>
                  </a:cubicBezTo>
                  <a:cubicBezTo>
                    <a:pt x="817" y="1464"/>
                    <a:pt x="837" y="1481"/>
                    <a:pt x="864" y="1494"/>
                  </a:cubicBezTo>
                  <a:cubicBezTo>
                    <a:pt x="922" y="1525"/>
                    <a:pt x="987" y="1549"/>
                    <a:pt x="1051" y="1572"/>
                  </a:cubicBezTo>
                  <a:cubicBezTo>
                    <a:pt x="1107" y="1594"/>
                    <a:pt x="1164" y="1606"/>
                    <a:pt x="1222" y="1606"/>
                  </a:cubicBezTo>
                  <a:cubicBezTo>
                    <a:pt x="1295" y="1606"/>
                    <a:pt x="1366" y="1586"/>
                    <a:pt x="1429" y="1542"/>
                  </a:cubicBezTo>
                  <a:cubicBezTo>
                    <a:pt x="1541" y="1467"/>
                    <a:pt x="1620" y="1351"/>
                    <a:pt x="1691" y="1243"/>
                  </a:cubicBezTo>
                  <a:cubicBezTo>
                    <a:pt x="1742" y="1164"/>
                    <a:pt x="1786" y="1090"/>
                    <a:pt x="1837" y="1012"/>
                  </a:cubicBezTo>
                  <a:cubicBezTo>
                    <a:pt x="1888" y="930"/>
                    <a:pt x="1936" y="845"/>
                    <a:pt x="1984" y="756"/>
                  </a:cubicBezTo>
                  <a:cubicBezTo>
                    <a:pt x="2028" y="674"/>
                    <a:pt x="2075" y="593"/>
                    <a:pt x="2116" y="508"/>
                  </a:cubicBezTo>
                  <a:cubicBezTo>
                    <a:pt x="2133" y="470"/>
                    <a:pt x="2157" y="433"/>
                    <a:pt x="2164" y="396"/>
                  </a:cubicBezTo>
                  <a:cubicBezTo>
                    <a:pt x="2174" y="348"/>
                    <a:pt x="2181" y="297"/>
                    <a:pt x="2184" y="249"/>
                  </a:cubicBezTo>
                  <a:cubicBezTo>
                    <a:pt x="2188" y="164"/>
                    <a:pt x="2133" y="76"/>
                    <a:pt x="2062" y="35"/>
                  </a:cubicBezTo>
                  <a:cubicBezTo>
                    <a:pt x="2021" y="12"/>
                    <a:pt x="1980" y="1"/>
                    <a:pt x="1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2828;p56">
              <a:extLst>
                <a:ext uri="{FF2B5EF4-FFF2-40B4-BE49-F238E27FC236}">
                  <a16:creationId xmlns:a16="http://schemas.microsoft.com/office/drawing/2014/main" id="{910F5F6D-94CC-4697-A250-D8B383D0F78B}"/>
                </a:ext>
              </a:extLst>
            </p:cNvPr>
            <p:cNvSpPr/>
            <p:nvPr/>
          </p:nvSpPr>
          <p:spPr>
            <a:xfrm>
              <a:off x="3684600" y="3361400"/>
              <a:ext cx="131750" cy="108375"/>
            </a:xfrm>
            <a:custGeom>
              <a:avLst/>
              <a:gdLst/>
              <a:ahLst/>
              <a:cxnLst/>
              <a:rect l="l" t="t" r="r" b="b"/>
              <a:pathLst>
                <a:path w="5270" h="4335" extrusionOk="0">
                  <a:moveTo>
                    <a:pt x="1470" y="1"/>
                  </a:moveTo>
                  <a:cubicBezTo>
                    <a:pt x="1423" y="1"/>
                    <a:pt x="1379" y="4"/>
                    <a:pt x="1334" y="18"/>
                  </a:cubicBezTo>
                  <a:cubicBezTo>
                    <a:pt x="1301" y="28"/>
                    <a:pt x="1270" y="42"/>
                    <a:pt x="1239" y="59"/>
                  </a:cubicBezTo>
                  <a:cubicBezTo>
                    <a:pt x="1175" y="96"/>
                    <a:pt x="1147" y="134"/>
                    <a:pt x="1106" y="191"/>
                  </a:cubicBezTo>
                  <a:cubicBezTo>
                    <a:pt x="1096" y="202"/>
                    <a:pt x="1089" y="211"/>
                    <a:pt x="1086" y="222"/>
                  </a:cubicBezTo>
                  <a:cubicBezTo>
                    <a:pt x="1062" y="256"/>
                    <a:pt x="1048" y="297"/>
                    <a:pt x="1028" y="334"/>
                  </a:cubicBezTo>
                  <a:cubicBezTo>
                    <a:pt x="974" y="440"/>
                    <a:pt x="933" y="549"/>
                    <a:pt x="892" y="660"/>
                  </a:cubicBezTo>
                  <a:cubicBezTo>
                    <a:pt x="824" y="841"/>
                    <a:pt x="780" y="1032"/>
                    <a:pt x="722" y="1219"/>
                  </a:cubicBezTo>
                  <a:cubicBezTo>
                    <a:pt x="593" y="1616"/>
                    <a:pt x="481" y="2021"/>
                    <a:pt x="371" y="2426"/>
                  </a:cubicBezTo>
                  <a:cubicBezTo>
                    <a:pt x="263" y="2834"/>
                    <a:pt x="158" y="3243"/>
                    <a:pt x="52" y="3651"/>
                  </a:cubicBezTo>
                  <a:cubicBezTo>
                    <a:pt x="1" y="3844"/>
                    <a:pt x="113" y="4048"/>
                    <a:pt x="310" y="4103"/>
                  </a:cubicBezTo>
                  <a:cubicBezTo>
                    <a:pt x="342" y="4112"/>
                    <a:pt x="375" y="4117"/>
                    <a:pt x="407" y="4117"/>
                  </a:cubicBezTo>
                  <a:cubicBezTo>
                    <a:pt x="568" y="4117"/>
                    <a:pt x="720" y="4009"/>
                    <a:pt x="763" y="3848"/>
                  </a:cubicBezTo>
                  <a:cubicBezTo>
                    <a:pt x="882" y="3379"/>
                    <a:pt x="1004" y="2913"/>
                    <a:pt x="1137" y="2450"/>
                  </a:cubicBezTo>
                  <a:cubicBezTo>
                    <a:pt x="1198" y="2229"/>
                    <a:pt x="1260" y="2012"/>
                    <a:pt x="1327" y="1794"/>
                  </a:cubicBezTo>
                  <a:cubicBezTo>
                    <a:pt x="1389" y="1603"/>
                    <a:pt x="1461" y="1412"/>
                    <a:pt x="1522" y="1219"/>
                  </a:cubicBezTo>
                  <a:cubicBezTo>
                    <a:pt x="1555" y="1103"/>
                    <a:pt x="1590" y="984"/>
                    <a:pt x="1627" y="869"/>
                  </a:cubicBezTo>
                  <a:cubicBezTo>
                    <a:pt x="1657" y="899"/>
                    <a:pt x="1688" y="926"/>
                    <a:pt x="1719" y="957"/>
                  </a:cubicBezTo>
                  <a:cubicBezTo>
                    <a:pt x="1783" y="1028"/>
                    <a:pt x="1855" y="1093"/>
                    <a:pt x="1923" y="1161"/>
                  </a:cubicBezTo>
                  <a:cubicBezTo>
                    <a:pt x="1991" y="1236"/>
                    <a:pt x="2059" y="1310"/>
                    <a:pt x="2134" y="1382"/>
                  </a:cubicBezTo>
                  <a:cubicBezTo>
                    <a:pt x="2266" y="1511"/>
                    <a:pt x="2406" y="1637"/>
                    <a:pt x="2535" y="1773"/>
                  </a:cubicBezTo>
                  <a:cubicBezTo>
                    <a:pt x="2599" y="1838"/>
                    <a:pt x="2665" y="1902"/>
                    <a:pt x="2733" y="1963"/>
                  </a:cubicBezTo>
                  <a:cubicBezTo>
                    <a:pt x="2770" y="1994"/>
                    <a:pt x="2808" y="2028"/>
                    <a:pt x="2848" y="2056"/>
                  </a:cubicBezTo>
                  <a:cubicBezTo>
                    <a:pt x="2885" y="2079"/>
                    <a:pt x="2926" y="2100"/>
                    <a:pt x="2967" y="2114"/>
                  </a:cubicBezTo>
                  <a:cubicBezTo>
                    <a:pt x="3012" y="2123"/>
                    <a:pt x="3056" y="2127"/>
                    <a:pt x="3100" y="2134"/>
                  </a:cubicBezTo>
                  <a:cubicBezTo>
                    <a:pt x="3104" y="2134"/>
                    <a:pt x="3109" y="2135"/>
                    <a:pt x="3113" y="2135"/>
                  </a:cubicBezTo>
                  <a:cubicBezTo>
                    <a:pt x="3153" y="2135"/>
                    <a:pt x="3193" y="2123"/>
                    <a:pt x="3232" y="2117"/>
                  </a:cubicBezTo>
                  <a:cubicBezTo>
                    <a:pt x="3243" y="2110"/>
                    <a:pt x="3253" y="2106"/>
                    <a:pt x="3263" y="2103"/>
                  </a:cubicBezTo>
                  <a:cubicBezTo>
                    <a:pt x="3297" y="2089"/>
                    <a:pt x="3331" y="2076"/>
                    <a:pt x="3365" y="2059"/>
                  </a:cubicBezTo>
                  <a:cubicBezTo>
                    <a:pt x="3389" y="2042"/>
                    <a:pt x="3416" y="2028"/>
                    <a:pt x="3440" y="2012"/>
                  </a:cubicBezTo>
                  <a:cubicBezTo>
                    <a:pt x="3604" y="1910"/>
                    <a:pt x="3750" y="1783"/>
                    <a:pt x="3893" y="1657"/>
                  </a:cubicBezTo>
                  <a:cubicBezTo>
                    <a:pt x="4025" y="1545"/>
                    <a:pt x="4147" y="1426"/>
                    <a:pt x="4280" y="1318"/>
                  </a:cubicBezTo>
                  <a:cubicBezTo>
                    <a:pt x="4379" y="1243"/>
                    <a:pt x="4481" y="1171"/>
                    <a:pt x="4579" y="1096"/>
                  </a:cubicBezTo>
                  <a:cubicBezTo>
                    <a:pt x="4587" y="1093"/>
                    <a:pt x="4590" y="1089"/>
                    <a:pt x="4596" y="1086"/>
                  </a:cubicBezTo>
                  <a:cubicBezTo>
                    <a:pt x="4600" y="1150"/>
                    <a:pt x="4604" y="1211"/>
                    <a:pt x="4607" y="1277"/>
                  </a:cubicBezTo>
                  <a:cubicBezTo>
                    <a:pt x="4610" y="1379"/>
                    <a:pt x="4604" y="1477"/>
                    <a:pt x="4600" y="1579"/>
                  </a:cubicBezTo>
                  <a:cubicBezTo>
                    <a:pt x="4593" y="1678"/>
                    <a:pt x="4590" y="1776"/>
                    <a:pt x="4583" y="1875"/>
                  </a:cubicBezTo>
                  <a:cubicBezTo>
                    <a:pt x="4573" y="1977"/>
                    <a:pt x="4559" y="2079"/>
                    <a:pt x="4552" y="2181"/>
                  </a:cubicBezTo>
                  <a:cubicBezTo>
                    <a:pt x="4546" y="2280"/>
                    <a:pt x="4538" y="2375"/>
                    <a:pt x="4525" y="2474"/>
                  </a:cubicBezTo>
                  <a:cubicBezTo>
                    <a:pt x="4502" y="2668"/>
                    <a:pt x="4477" y="2861"/>
                    <a:pt x="4464" y="3059"/>
                  </a:cubicBezTo>
                  <a:cubicBezTo>
                    <a:pt x="4457" y="3195"/>
                    <a:pt x="4453" y="3331"/>
                    <a:pt x="4447" y="3470"/>
                  </a:cubicBezTo>
                  <a:cubicBezTo>
                    <a:pt x="4447" y="3538"/>
                    <a:pt x="4444" y="3610"/>
                    <a:pt x="4444" y="3678"/>
                  </a:cubicBezTo>
                  <a:cubicBezTo>
                    <a:pt x="4440" y="3719"/>
                    <a:pt x="4444" y="3763"/>
                    <a:pt x="4440" y="3804"/>
                  </a:cubicBezTo>
                  <a:cubicBezTo>
                    <a:pt x="4416" y="3916"/>
                    <a:pt x="4400" y="4028"/>
                    <a:pt x="4447" y="4134"/>
                  </a:cubicBezTo>
                  <a:cubicBezTo>
                    <a:pt x="4489" y="4258"/>
                    <a:pt x="4617" y="4335"/>
                    <a:pt x="4747" y="4335"/>
                  </a:cubicBezTo>
                  <a:cubicBezTo>
                    <a:pt x="4774" y="4335"/>
                    <a:pt x="4802" y="4332"/>
                    <a:pt x="4828" y="4324"/>
                  </a:cubicBezTo>
                  <a:cubicBezTo>
                    <a:pt x="4923" y="4301"/>
                    <a:pt x="5008" y="4243"/>
                    <a:pt x="5056" y="4158"/>
                  </a:cubicBezTo>
                  <a:cubicBezTo>
                    <a:pt x="5080" y="4120"/>
                    <a:pt x="5094" y="4073"/>
                    <a:pt x="5103" y="4032"/>
                  </a:cubicBezTo>
                  <a:cubicBezTo>
                    <a:pt x="5124" y="3960"/>
                    <a:pt x="5141" y="3889"/>
                    <a:pt x="5141" y="3814"/>
                  </a:cubicBezTo>
                  <a:cubicBezTo>
                    <a:pt x="5138" y="3736"/>
                    <a:pt x="5138" y="3657"/>
                    <a:pt x="5134" y="3579"/>
                  </a:cubicBezTo>
                  <a:cubicBezTo>
                    <a:pt x="5130" y="3386"/>
                    <a:pt x="5124" y="3188"/>
                    <a:pt x="5127" y="2995"/>
                  </a:cubicBezTo>
                  <a:cubicBezTo>
                    <a:pt x="5130" y="2800"/>
                    <a:pt x="5147" y="2610"/>
                    <a:pt x="5161" y="2416"/>
                  </a:cubicBezTo>
                  <a:cubicBezTo>
                    <a:pt x="5168" y="2318"/>
                    <a:pt x="5171" y="2219"/>
                    <a:pt x="5178" y="2120"/>
                  </a:cubicBezTo>
                  <a:cubicBezTo>
                    <a:pt x="5185" y="2018"/>
                    <a:pt x="5199" y="1916"/>
                    <a:pt x="5209" y="1814"/>
                  </a:cubicBezTo>
                  <a:cubicBezTo>
                    <a:pt x="5219" y="1692"/>
                    <a:pt x="5226" y="1566"/>
                    <a:pt x="5240" y="1443"/>
                  </a:cubicBezTo>
                  <a:cubicBezTo>
                    <a:pt x="5249" y="1310"/>
                    <a:pt x="5253" y="1175"/>
                    <a:pt x="5260" y="1042"/>
                  </a:cubicBezTo>
                  <a:cubicBezTo>
                    <a:pt x="5260" y="977"/>
                    <a:pt x="5263" y="913"/>
                    <a:pt x="5267" y="848"/>
                  </a:cubicBezTo>
                  <a:cubicBezTo>
                    <a:pt x="5270" y="759"/>
                    <a:pt x="5263" y="671"/>
                    <a:pt x="5246" y="579"/>
                  </a:cubicBezTo>
                  <a:cubicBezTo>
                    <a:pt x="5236" y="518"/>
                    <a:pt x="5219" y="464"/>
                    <a:pt x="5192" y="406"/>
                  </a:cubicBezTo>
                  <a:cubicBezTo>
                    <a:pt x="5155" y="341"/>
                    <a:pt x="5103" y="286"/>
                    <a:pt x="5042" y="249"/>
                  </a:cubicBezTo>
                  <a:cubicBezTo>
                    <a:pt x="4984" y="214"/>
                    <a:pt x="4920" y="200"/>
                    <a:pt x="4856" y="200"/>
                  </a:cubicBezTo>
                  <a:cubicBezTo>
                    <a:pt x="4826" y="200"/>
                    <a:pt x="4797" y="203"/>
                    <a:pt x="4767" y="208"/>
                  </a:cubicBezTo>
                  <a:cubicBezTo>
                    <a:pt x="4651" y="232"/>
                    <a:pt x="4569" y="327"/>
                    <a:pt x="4481" y="402"/>
                  </a:cubicBezTo>
                  <a:cubicBezTo>
                    <a:pt x="4293" y="538"/>
                    <a:pt x="4097" y="664"/>
                    <a:pt x="3906" y="800"/>
                  </a:cubicBezTo>
                  <a:cubicBezTo>
                    <a:pt x="3783" y="889"/>
                    <a:pt x="3671" y="991"/>
                    <a:pt x="3555" y="1089"/>
                  </a:cubicBezTo>
                  <a:cubicBezTo>
                    <a:pt x="3474" y="1161"/>
                    <a:pt x="3389" y="1225"/>
                    <a:pt x="3304" y="1293"/>
                  </a:cubicBezTo>
                  <a:cubicBezTo>
                    <a:pt x="3257" y="1327"/>
                    <a:pt x="3205" y="1362"/>
                    <a:pt x="3155" y="1392"/>
                  </a:cubicBezTo>
                  <a:cubicBezTo>
                    <a:pt x="3059" y="1307"/>
                    <a:pt x="2971" y="1211"/>
                    <a:pt x="2875" y="1127"/>
                  </a:cubicBezTo>
                  <a:cubicBezTo>
                    <a:pt x="2733" y="1001"/>
                    <a:pt x="2590" y="869"/>
                    <a:pt x="2457" y="732"/>
                  </a:cubicBezTo>
                  <a:cubicBezTo>
                    <a:pt x="2331" y="603"/>
                    <a:pt x="2202" y="477"/>
                    <a:pt x="2069" y="354"/>
                  </a:cubicBezTo>
                  <a:cubicBezTo>
                    <a:pt x="2012" y="304"/>
                    <a:pt x="1957" y="249"/>
                    <a:pt x="1899" y="195"/>
                  </a:cubicBezTo>
                  <a:cubicBezTo>
                    <a:pt x="1879" y="178"/>
                    <a:pt x="1858" y="164"/>
                    <a:pt x="1841" y="147"/>
                  </a:cubicBezTo>
                  <a:cubicBezTo>
                    <a:pt x="1808" y="120"/>
                    <a:pt x="1773" y="93"/>
                    <a:pt x="1736" y="73"/>
                  </a:cubicBezTo>
                  <a:cubicBezTo>
                    <a:pt x="1701" y="48"/>
                    <a:pt x="1661" y="38"/>
                    <a:pt x="1624" y="21"/>
                  </a:cubicBezTo>
                  <a:cubicBezTo>
                    <a:pt x="1610" y="18"/>
                    <a:pt x="1593" y="15"/>
                    <a:pt x="1579" y="11"/>
                  </a:cubicBezTo>
                  <a:cubicBezTo>
                    <a:pt x="1542" y="7"/>
                    <a:pt x="1511" y="1"/>
                    <a:pt x="1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2829;p56">
              <a:extLst>
                <a:ext uri="{FF2B5EF4-FFF2-40B4-BE49-F238E27FC236}">
                  <a16:creationId xmlns:a16="http://schemas.microsoft.com/office/drawing/2014/main" id="{FDFDA810-97AB-46DA-9E21-38F1148FA356}"/>
                </a:ext>
              </a:extLst>
            </p:cNvPr>
            <p:cNvSpPr/>
            <p:nvPr/>
          </p:nvSpPr>
          <p:spPr>
            <a:xfrm>
              <a:off x="2485100" y="4523000"/>
              <a:ext cx="184800" cy="188475"/>
            </a:xfrm>
            <a:custGeom>
              <a:avLst/>
              <a:gdLst/>
              <a:ahLst/>
              <a:cxnLst/>
              <a:rect l="l" t="t" r="r" b="b"/>
              <a:pathLst>
                <a:path w="7392" h="7539" extrusionOk="0">
                  <a:moveTo>
                    <a:pt x="4708" y="1"/>
                  </a:moveTo>
                  <a:cubicBezTo>
                    <a:pt x="4674" y="4"/>
                    <a:pt x="4641" y="4"/>
                    <a:pt x="4606" y="4"/>
                  </a:cubicBezTo>
                  <a:cubicBezTo>
                    <a:pt x="4542" y="7"/>
                    <a:pt x="4470" y="11"/>
                    <a:pt x="4402" y="11"/>
                  </a:cubicBezTo>
                  <a:cubicBezTo>
                    <a:pt x="4341" y="10"/>
                    <a:pt x="4281" y="9"/>
                    <a:pt x="4222" y="9"/>
                  </a:cubicBezTo>
                  <a:cubicBezTo>
                    <a:pt x="3760" y="9"/>
                    <a:pt x="3375" y="43"/>
                    <a:pt x="3024" y="116"/>
                  </a:cubicBezTo>
                  <a:cubicBezTo>
                    <a:pt x="2840" y="153"/>
                    <a:pt x="2653" y="205"/>
                    <a:pt x="2453" y="273"/>
                  </a:cubicBezTo>
                  <a:cubicBezTo>
                    <a:pt x="2289" y="327"/>
                    <a:pt x="2164" y="381"/>
                    <a:pt x="2048" y="439"/>
                  </a:cubicBezTo>
                  <a:cubicBezTo>
                    <a:pt x="2004" y="460"/>
                    <a:pt x="1959" y="487"/>
                    <a:pt x="1926" y="511"/>
                  </a:cubicBezTo>
                  <a:cubicBezTo>
                    <a:pt x="1854" y="555"/>
                    <a:pt x="1763" y="620"/>
                    <a:pt x="1681" y="687"/>
                  </a:cubicBezTo>
                  <a:cubicBezTo>
                    <a:pt x="1609" y="752"/>
                    <a:pt x="1545" y="824"/>
                    <a:pt x="1470" y="912"/>
                  </a:cubicBezTo>
                  <a:cubicBezTo>
                    <a:pt x="1368" y="1034"/>
                    <a:pt x="1269" y="1154"/>
                    <a:pt x="1181" y="1279"/>
                  </a:cubicBezTo>
                  <a:cubicBezTo>
                    <a:pt x="1024" y="1504"/>
                    <a:pt x="915" y="1769"/>
                    <a:pt x="827" y="1984"/>
                  </a:cubicBezTo>
                  <a:cubicBezTo>
                    <a:pt x="799" y="2052"/>
                    <a:pt x="772" y="2123"/>
                    <a:pt x="742" y="2198"/>
                  </a:cubicBezTo>
                  <a:cubicBezTo>
                    <a:pt x="432" y="2262"/>
                    <a:pt x="314" y="2596"/>
                    <a:pt x="228" y="2902"/>
                  </a:cubicBezTo>
                  <a:cubicBezTo>
                    <a:pt x="198" y="3014"/>
                    <a:pt x="171" y="3116"/>
                    <a:pt x="146" y="3215"/>
                  </a:cubicBezTo>
                  <a:cubicBezTo>
                    <a:pt x="82" y="3504"/>
                    <a:pt x="38" y="3766"/>
                    <a:pt x="14" y="4014"/>
                  </a:cubicBezTo>
                  <a:cubicBezTo>
                    <a:pt x="3" y="4103"/>
                    <a:pt x="0" y="4198"/>
                    <a:pt x="0" y="4300"/>
                  </a:cubicBezTo>
                  <a:cubicBezTo>
                    <a:pt x="3" y="4422"/>
                    <a:pt x="11" y="4582"/>
                    <a:pt x="44" y="4743"/>
                  </a:cubicBezTo>
                  <a:cubicBezTo>
                    <a:pt x="65" y="4984"/>
                    <a:pt x="113" y="5297"/>
                    <a:pt x="293" y="5562"/>
                  </a:cubicBezTo>
                  <a:lnTo>
                    <a:pt x="327" y="5610"/>
                  </a:lnTo>
                  <a:cubicBezTo>
                    <a:pt x="378" y="5688"/>
                    <a:pt x="432" y="5766"/>
                    <a:pt x="493" y="5838"/>
                  </a:cubicBezTo>
                  <a:cubicBezTo>
                    <a:pt x="589" y="5940"/>
                    <a:pt x="708" y="6011"/>
                    <a:pt x="840" y="6090"/>
                  </a:cubicBezTo>
                  <a:cubicBezTo>
                    <a:pt x="865" y="6103"/>
                    <a:pt x="885" y="6117"/>
                    <a:pt x="909" y="6127"/>
                  </a:cubicBezTo>
                  <a:cubicBezTo>
                    <a:pt x="980" y="6171"/>
                    <a:pt x="1052" y="6212"/>
                    <a:pt x="1126" y="6250"/>
                  </a:cubicBezTo>
                  <a:cubicBezTo>
                    <a:pt x="1341" y="6355"/>
                    <a:pt x="1592" y="6477"/>
                    <a:pt x="1854" y="6566"/>
                  </a:cubicBezTo>
                  <a:cubicBezTo>
                    <a:pt x="2055" y="6634"/>
                    <a:pt x="2259" y="6691"/>
                    <a:pt x="2460" y="6749"/>
                  </a:cubicBezTo>
                  <a:cubicBezTo>
                    <a:pt x="2661" y="6807"/>
                    <a:pt x="2857" y="6875"/>
                    <a:pt x="3058" y="6940"/>
                  </a:cubicBezTo>
                  <a:lnTo>
                    <a:pt x="3120" y="6964"/>
                  </a:lnTo>
                  <a:cubicBezTo>
                    <a:pt x="3293" y="7022"/>
                    <a:pt x="3473" y="7083"/>
                    <a:pt x="3647" y="7151"/>
                  </a:cubicBezTo>
                  <a:cubicBezTo>
                    <a:pt x="3865" y="7236"/>
                    <a:pt x="4055" y="7308"/>
                    <a:pt x="4236" y="7365"/>
                  </a:cubicBezTo>
                  <a:cubicBezTo>
                    <a:pt x="4324" y="7396"/>
                    <a:pt x="4412" y="7423"/>
                    <a:pt x="4504" y="7446"/>
                  </a:cubicBezTo>
                  <a:cubicBezTo>
                    <a:pt x="4647" y="7481"/>
                    <a:pt x="4796" y="7512"/>
                    <a:pt x="4956" y="7539"/>
                  </a:cubicBezTo>
                  <a:lnTo>
                    <a:pt x="4983" y="7535"/>
                  </a:lnTo>
                  <a:cubicBezTo>
                    <a:pt x="4995" y="7537"/>
                    <a:pt x="5007" y="7537"/>
                    <a:pt x="5019" y="7537"/>
                  </a:cubicBezTo>
                  <a:cubicBezTo>
                    <a:pt x="5065" y="7537"/>
                    <a:pt x="5111" y="7528"/>
                    <a:pt x="5154" y="7512"/>
                  </a:cubicBezTo>
                  <a:cubicBezTo>
                    <a:pt x="5249" y="7477"/>
                    <a:pt x="5351" y="7440"/>
                    <a:pt x="5426" y="7365"/>
                  </a:cubicBezTo>
                  <a:cubicBezTo>
                    <a:pt x="5487" y="7297"/>
                    <a:pt x="5548" y="7233"/>
                    <a:pt x="5586" y="7154"/>
                  </a:cubicBezTo>
                  <a:lnTo>
                    <a:pt x="5600" y="7120"/>
                  </a:lnTo>
                  <a:cubicBezTo>
                    <a:pt x="5623" y="7073"/>
                    <a:pt x="5650" y="7015"/>
                    <a:pt x="5668" y="6964"/>
                  </a:cubicBezTo>
                  <a:cubicBezTo>
                    <a:pt x="5698" y="6875"/>
                    <a:pt x="5712" y="6790"/>
                    <a:pt x="5726" y="6699"/>
                  </a:cubicBezTo>
                  <a:lnTo>
                    <a:pt x="5726" y="6685"/>
                  </a:lnTo>
                  <a:cubicBezTo>
                    <a:pt x="5743" y="6589"/>
                    <a:pt x="5752" y="6491"/>
                    <a:pt x="5766" y="6396"/>
                  </a:cubicBezTo>
                  <a:lnTo>
                    <a:pt x="5776" y="6314"/>
                  </a:lnTo>
                  <a:cubicBezTo>
                    <a:pt x="5783" y="6239"/>
                    <a:pt x="5793" y="6168"/>
                    <a:pt x="5804" y="6096"/>
                  </a:cubicBezTo>
                  <a:cubicBezTo>
                    <a:pt x="5828" y="5885"/>
                    <a:pt x="5855" y="5664"/>
                    <a:pt x="5889" y="5446"/>
                  </a:cubicBezTo>
                  <a:cubicBezTo>
                    <a:pt x="5977" y="4950"/>
                    <a:pt x="6062" y="4573"/>
                    <a:pt x="6157" y="4226"/>
                  </a:cubicBezTo>
                  <a:cubicBezTo>
                    <a:pt x="6212" y="4031"/>
                    <a:pt x="6269" y="3827"/>
                    <a:pt x="6344" y="3576"/>
                  </a:cubicBezTo>
                  <a:cubicBezTo>
                    <a:pt x="6396" y="3402"/>
                    <a:pt x="6457" y="3215"/>
                    <a:pt x="6548" y="2977"/>
                  </a:cubicBezTo>
                  <a:cubicBezTo>
                    <a:pt x="6589" y="2865"/>
                    <a:pt x="6637" y="2746"/>
                    <a:pt x="6685" y="2626"/>
                  </a:cubicBezTo>
                  <a:lnTo>
                    <a:pt x="6702" y="2593"/>
                  </a:lnTo>
                  <a:cubicBezTo>
                    <a:pt x="6749" y="2480"/>
                    <a:pt x="6797" y="2368"/>
                    <a:pt x="6831" y="2252"/>
                  </a:cubicBezTo>
                  <a:cubicBezTo>
                    <a:pt x="6882" y="2075"/>
                    <a:pt x="6919" y="1895"/>
                    <a:pt x="6947" y="1711"/>
                  </a:cubicBezTo>
                  <a:cubicBezTo>
                    <a:pt x="6953" y="1650"/>
                    <a:pt x="6960" y="1585"/>
                    <a:pt x="6963" y="1521"/>
                  </a:cubicBezTo>
                  <a:cubicBezTo>
                    <a:pt x="6967" y="1483"/>
                    <a:pt x="6967" y="1446"/>
                    <a:pt x="6963" y="1409"/>
                  </a:cubicBezTo>
                  <a:cubicBezTo>
                    <a:pt x="7011" y="1399"/>
                    <a:pt x="7052" y="1381"/>
                    <a:pt x="7079" y="1364"/>
                  </a:cubicBezTo>
                  <a:cubicBezTo>
                    <a:pt x="7164" y="1317"/>
                    <a:pt x="7236" y="1252"/>
                    <a:pt x="7286" y="1171"/>
                  </a:cubicBezTo>
                  <a:cubicBezTo>
                    <a:pt x="7368" y="1045"/>
                    <a:pt x="7392" y="885"/>
                    <a:pt x="7358" y="745"/>
                  </a:cubicBezTo>
                  <a:cubicBezTo>
                    <a:pt x="7335" y="650"/>
                    <a:pt x="7280" y="518"/>
                    <a:pt x="7171" y="422"/>
                  </a:cubicBezTo>
                  <a:cubicBezTo>
                    <a:pt x="7161" y="416"/>
                    <a:pt x="7151" y="405"/>
                    <a:pt x="7137" y="395"/>
                  </a:cubicBezTo>
                  <a:cubicBezTo>
                    <a:pt x="7100" y="361"/>
                    <a:pt x="7052" y="320"/>
                    <a:pt x="7008" y="296"/>
                  </a:cubicBezTo>
                  <a:cubicBezTo>
                    <a:pt x="6916" y="249"/>
                    <a:pt x="6820" y="205"/>
                    <a:pt x="6715" y="164"/>
                  </a:cubicBezTo>
                  <a:cubicBezTo>
                    <a:pt x="6671" y="147"/>
                    <a:pt x="6624" y="130"/>
                    <a:pt x="6566" y="116"/>
                  </a:cubicBezTo>
                  <a:cubicBezTo>
                    <a:pt x="6514" y="103"/>
                    <a:pt x="6464" y="92"/>
                    <a:pt x="6426" y="86"/>
                  </a:cubicBezTo>
                  <a:cubicBezTo>
                    <a:pt x="6273" y="51"/>
                    <a:pt x="6120" y="38"/>
                    <a:pt x="5974" y="28"/>
                  </a:cubicBezTo>
                  <a:cubicBezTo>
                    <a:pt x="5851" y="17"/>
                    <a:pt x="5749" y="11"/>
                    <a:pt x="5647" y="11"/>
                  </a:cubicBezTo>
                  <a:cubicBezTo>
                    <a:pt x="5615" y="9"/>
                    <a:pt x="5582" y="8"/>
                    <a:pt x="5548" y="8"/>
                  </a:cubicBezTo>
                  <a:cubicBezTo>
                    <a:pt x="5515" y="8"/>
                    <a:pt x="5482" y="9"/>
                    <a:pt x="5450" y="11"/>
                  </a:cubicBezTo>
                  <a:lnTo>
                    <a:pt x="5334" y="11"/>
                  </a:lnTo>
                  <a:cubicBezTo>
                    <a:pt x="5273" y="11"/>
                    <a:pt x="5212" y="7"/>
                    <a:pt x="5151" y="4"/>
                  </a:cubicBezTo>
                  <a:cubicBezTo>
                    <a:pt x="5110" y="4"/>
                    <a:pt x="5069" y="4"/>
                    <a:pt x="50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2830;p56">
              <a:extLst>
                <a:ext uri="{FF2B5EF4-FFF2-40B4-BE49-F238E27FC236}">
                  <a16:creationId xmlns:a16="http://schemas.microsoft.com/office/drawing/2014/main" id="{0E2030B0-9B1E-461B-BD7B-2FA21456FC09}"/>
                </a:ext>
              </a:extLst>
            </p:cNvPr>
            <p:cNvSpPr/>
            <p:nvPr/>
          </p:nvSpPr>
          <p:spPr>
            <a:xfrm>
              <a:off x="2620650" y="4534000"/>
              <a:ext cx="140425" cy="203775"/>
            </a:xfrm>
            <a:custGeom>
              <a:avLst/>
              <a:gdLst/>
              <a:ahLst/>
              <a:cxnLst/>
              <a:rect l="l" t="t" r="r" b="b"/>
              <a:pathLst>
                <a:path w="5617" h="8151" extrusionOk="0">
                  <a:moveTo>
                    <a:pt x="2730" y="1"/>
                  </a:moveTo>
                  <a:cubicBezTo>
                    <a:pt x="2613" y="1"/>
                    <a:pt x="2495" y="27"/>
                    <a:pt x="2395" y="81"/>
                  </a:cubicBezTo>
                  <a:cubicBezTo>
                    <a:pt x="2348" y="108"/>
                    <a:pt x="2310" y="136"/>
                    <a:pt x="2276" y="163"/>
                  </a:cubicBezTo>
                  <a:cubicBezTo>
                    <a:pt x="2242" y="142"/>
                    <a:pt x="2208" y="128"/>
                    <a:pt x="2171" y="118"/>
                  </a:cubicBezTo>
                  <a:cubicBezTo>
                    <a:pt x="2116" y="102"/>
                    <a:pt x="2061" y="94"/>
                    <a:pt x="2006" y="94"/>
                  </a:cubicBezTo>
                  <a:cubicBezTo>
                    <a:pt x="1757" y="94"/>
                    <a:pt x="1521" y="258"/>
                    <a:pt x="1446" y="506"/>
                  </a:cubicBezTo>
                  <a:cubicBezTo>
                    <a:pt x="1317" y="932"/>
                    <a:pt x="1202" y="1363"/>
                    <a:pt x="1109" y="1799"/>
                  </a:cubicBezTo>
                  <a:cubicBezTo>
                    <a:pt x="1062" y="2010"/>
                    <a:pt x="1011" y="2221"/>
                    <a:pt x="957" y="2428"/>
                  </a:cubicBezTo>
                  <a:cubicBezTo>
                    <a:pt x="902" y="2626"/>
                    <a:pt x="858" y="2826"/>
                    <a:pt x="803" y="3026"/>
                  </a:cubicBezTo>
                  <a:cubicBezTo>
                    <a:pt x="691" y="3442"/>
                    <a:pt x="566" y="3857"/>
                    <a:pt x="473" y="4282"/>
                  </a:cubicBezTo>
                  <a:cubicBezTo>
                    <a:pt x="382" y="4694"/>
                    <a:pt x="263" y="5095"/>
                    <a:pt x="178" y="5510"/>
                  </a:cubicBezTo>
                  <a:cubicBezTo>
                    <a:pt x="126" y="5769"/>
                    <a:pt x="79" y="6027"/>
                    <a:pt x="41" y="6289"/>
                  </a:cubicBezTo>
                  <a:cubicBezTo>
                    <a:pt x="4" y="6544"/>
                    <a:pt x="1" y="6799"/>
                    <a:pt x="51" y="7051"/>
                  </a:cubicBezTo>
                  <a:cubicBezTo>
                    <a:pt x="82" y="7197"/>
                    <a:pt x="150" y="7292"/>
                    <a:pt x="235" y="7408"/>
                  </a:cubicBezTo>
                  <a:cubicBezTo>
                    <a:pt x="290" y="7486"/>
                    <a:pt x="371" y="7541"/>
                    <a:pt x="443" y="7598"/>
                  </a:cubicBezTo>
                  <a:cubicBezTo>
                    <a:pt x="514" y="7656"/>
                    <a:pt x="619" y="7694"/>
                    <a:pt x="698" y="7728"/>
                  </a:cubicBezTo>
                  <a:cubicBezTo>
                    <a:pt x="725" y="7741"/>
                    <a:pt x="756" y="7752"/>
                    <a:pt x="786" y="7762"/>
                  </a:cubicBezTo>
                  <a:cubicBezTo>
                    <a:pt x="885" y="7802"/>
                    <a:pt x="994" y="7823"/>
                    <a:pt x="1100" y="7843"/>
                  </a:cubicBezTo>
                  <a:cubicBezTo>
                    <a:pt x="1351" y="7901"/>
                    <a:pt x="1613" y="7939"/>
                    <a:pt x="1868" y="7976"/>
                  </a:cubicBezTo>
                  <a:cubicBezTo>
                    <a:pt x="1875" y="7980"/>
                    <a:pt x="1885" y="7980"/>
                    <a:pt x="1892" y="7980"/>
                  </a:cubicBezTo>
                  <a:cubicBezTo>
                    <a:pt x="2113" y="8017"/>
                    <a:pt x="2337" y="8055"/>
                    <a:pt x="2562" y="8078"/>
                  </a:cubicBezTo>
                  <a:cubicBezTo>
                    <a:pt x="2759" y="8102"/>
                    <a:pt x="2957" y="8126"/>
                    <a:pt x="3150" y="8143"/>
                  </a:cubicBezTo>
                  <a:cubicBezTo>
                    <a:pt x="3198" y="8146"/>
                    <a:pt x="3243" y="8149"/>
                    <a:pt x="3290" y="8149"/>
                  </a:cubicBezTo>
                  <a:cubicBezTo>
                    <a:pt x="3304" y="8150"/>
                    <a:pt x="3319" y="8150"/>
                    <a:pt x="3334" y="8150"/>
                  </a:cubicBezTo>
                  <a:cubicBezTo>
                    <a:pt x="3404" y="8150"/>
                    <a:pt x="3477" y="8143"/>
                    <a:pt x="3541" y="8126"/>
                  </a:cubicBezTo>
                  <a:cubicBezTo>
                    <a:pt x="3722" y="8075"/>
                    <a:pt x="3858" y="7962"/>
                    <a:pt x="3957" y="7807"/>
                  </a:cubicBezTo>
                  <a:cubicBezTo>
                    <a:pt x="4004" y="7735"/>
                    <a:pt x="4035" y="7647"/>
                    <a:pt x="4069" y="7571"/>
                  </a:cubicBezTo>
                  <a:cubicBezTo>
                    <a:pt x="4083" y="7541"/>
                    <a:pt x="4092" y="7513"/>
                    <a:pt x="4106" y="7483"/>
                  </a:cubicBezTo>
                  <a:cubicBezTo>
                    <a:pt x="4110" y="7476"/>
                    <a:pt x="4113" y="7473"/>
                    <a:pt x="4113" y="7466"/>
                  </a:cubicBezTo>
                  <a:cubicBezTo>
                    <a:pt x="4161" y="7326"/>
                    <a:pt x="4205" y="7184"/>
                    <a:pt x="4252" y="7041"/>
                  </a:cubicBezTo>
                  <a:cubicBezTo>
                    <a:pt x="4276" y="6939"/>
                    <a:pt x="4293" y="6833"/>
                    <a:pt x="4310" y="6728"/>
                  </a:cubicBezTo>
                  <a:cubicBezTo>
                    <a:pt x="4358" y="6452"/>
                    <a:pt x="4406" y="6177"/>
                    <a:pt x="4450" y="5901"/>
                  </a:cubicBezTo>
                  <a:cubicBezTo>
                    <a:pt x="4599" y="5054"/>
                    <a:pt x="4868" y="4238"/>
                    <a:pt x="5120" y="3418"/>
                  </a:cubicBezTo>
                  <a:cubicBezTo>
                    <a:pt x="5182" y="3221"/>
                    <a:pt x="5243" y="3026"/>
                    <a:pt x="5297" y="2830"/>
                  </a:cubicBezTo>
                  <a:cubicBezTo>
                    <a:pt x="5355" y="2626"/>
                    <a:pt x="5399" y="2414"/>
                    <a:pt x="5447" y="2207"/>
                  </a:cubicBezTo>
                  <a:cubicBezTo>
                    <a:pt x="5505" y="1955"/>
                    <a:pt x="5562" y="1704"/>
                    <a:pt x="5600" y="1445"/>
                  </a:cubicBezTo>
                  <a:cubicBezTo>
                    <a:pt x="5603" y="1421"/>
                    <a:pt x="5603" y="1398"/>
                    <a:pt x="5607" y="1370"/>
                  </a:cubicBezTo>
                  <a:cubicBezTo>
                    <a:pt x="5617" y="1285"/>
                    <a:pt x="5610" y="1217"/>
                    <a:pt x="5600" y="1125"/>
                  </a:cubicBezTo>
                  <a:cubicBezTo>
                    <a:pt x="5569" y="894"/>
                    <a:pt x="5399" y="707"/>
                    <a:pt x="5212" y="594"/>
                  </a:cubicBezTo>
                  <a:cubicBezTo>
                    <a:pt x="5062" y="503"/>
                    <a:pt x="4899" y="438"/>
                    <a:pt x="4729" y="398"/>
                  </a:cubicBezTo>
                  <a:cubicBezTo>
                    <a:pt x="4715" y="394"/>
                    <a:pt x="4698" y="387"/>
                    <a:pt x="4681" y="384"/>
                  </a:cubicBezTo>
                  <a:cubicBezTo>
                    <a:pt x="4488" y="340"/>
                    <a:pt x="4297" y="292"/>
                    <a:pt x="4100" y="251"/>
                  </a:cubicBezTo>
                  <a:cubicBezTo>
                    <a:pt x="3899" y="210"/>
                    <a:pt x="3698" y="183"/>
                    <a:pt x="3497" y="153"/>
                  </a:cubicBezTo>
                  <a:cubicBezTo>
                    <a:pt x="3419" y="139"/>
                    <a:pt x="3345" y="122"/>
                    <a:pt x="3270" y="105"/>
                  </a:cubicBezTo>
                  <a:cubicBezTo>
                    <a:pt x="3117" y="71"/>
                    <a:pt x="2974" y="23"/>
                    <a:pt x="2817" y="6"/>
                  </a:cubicBezTo>
                  <a:cubicBezTo>
                    <a:pt x="2788" y="2"/>
                    <a:pt x="2759" y="1"/>
                    <a:pt x="27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2831;p56">
              <a:extLst>
                <a:ext uri="{FF2B5EF4-FFF2-40B4-BE49-F238E27FC236}">
                  <a16:creationId xmlns:a16="http://schemas.microsoft.com/office/drawing/2014/main" id="{85A603DA-360C-4CDE-981B-2C84F01F726F}"/>
                </a:ext>
              </a:extLst>
            </p:cNvPr>
            <p:cNvSpPr/>
            <p:nvPr/>
          </p:nvSpPr>
          <p:spPr>
            <a:xfrm>
              <a:off x="2653975" y="4534750"/>
              <a:ext cx="69100" cy="199275"/>
            </a:xfrm>
            <a:custGeom>
              <a:avLst/>
              <a:gdLst/>
              <a:ahLst/>
              <a:cxnLst/>
              <a:rect l="l" t="t" r="r" b="b"/>
              <a:pathLst>
                <a:path w="2764" h="7971" extrusionOk="0">
                  <a:moveTo>
                    <a:pt x="2316" y="1"/>
                  </a:moveTo>
                  <a:cubicBezTo>
                    <a:pt x="2126" y="1"/>
                    <a:pt x="1931" y="121"/>
                    <a:pt x="1882" y="316"/>
                  </a:cubicBezTo>
                  <a:cubicBezTo>
                    <a:pt x="1776" y="748"/>
                    <a:pt x="1685" y="1187"/>
                    <a:pt x="1563" y="1616"/>
                  </a:cubicBezTo>
                  <a:cubicBezTo>
                    <a:pt x="1437" y="2037"/>
                    <a:pt x="1290" y="2456"/>
                    <a:pt x="1154" y="2878"/>
                  </a:cubicBezTo>
                  <a:cubicBezTo>
                    <a:pt x="1123" y="2976"/>
                    <a:pt x="1100" y="3082"/>
                    <a:pt x="1073" y="3184"/>
                  </a:cubicBezTo>
                  <a:cubicBezTo>
                    <a:pt x="1049" y="3282"/>
                    <a:pt x="1021" y="3378"/>
                    <a:pt x="991" y="3477"/>
                  </a:cubicBezTo>
                  <a:cubicBezTo>
                    <a:pt x="930" y="3684"/>
                    <a:pt x="861" y="3895"/>
                    <a:pt x="804" y="4106"/>
                  </a:cubicBezTo>
                  <a:cubicBezTo>
                    <a:pt x="743" y="4320"/>
                    <a:pt x="688" y="4535"/>
                    <a:pt x="630" y="4748"/>
                  </a:cubicBezTo>
                  <a:cubicBezTo>
                    <a:pt x="569" y="4956"/>
                    <a:pt x="505" y="5164"/>
                    <a:pt x="440" y="5371"/>
                  </a:cubicBezTo>
                  <a:cubicBezTo>
                    <a:pt x="345" y="5681"/>
                    <a:pt x="269" y="5997"/>
                    <a:pt x="188" y="6310"/>
                  </a:cubicBezTo>
                  <a:cubicBezTo>
                    <a:pt x="147" y="6463"/>
                    <a:pt x="113" y="6620"/>
                    <a:pt x="86" y="6780"/>
                  </a:cubicBezTo>
                  <a:cubicBezTo>
                    <a:pt x="62" y="6905"/>
                    <a:pt x="42" y="7034"/>
                    <a:pt x="21" y="7164"/>
                  </a:cubicBezTo>
                  <a:cubicBezTo>
                    <a:pt x="8" y="7249"/>
                    <a:pt x="1" y="7331"/>
                    <a:pt x="1" y="7416"/>
                  </a:cubicBezTo>
                  <a:cubicBezTo>
                    <a:pt x="8" y="7606"/>
                    <a:pt x="90" y="7783"/>
                    <a:pt x="253" y="7888"/>
                  </a:cubicBezTo>
                  <a:cubicBezTo>
                    <a:pt x="338" y="7940"/>
                    <a:pt x="429" y="7967"/>
                    <a:pt x="528" y="7970"/>
                  </a:cubicBezTo>
                  <a:cubicBezTo>
                    <a:pt x="532" y="7970"/>
                    <a:pt x="536" y="7970"/>
                    <a:pt x="540" y="7970"/>
                  </a:cubicBezTo>
                  <a:cubicBezTo>
                    <a:pt x="664" y="7970"/>
                    <a:pt x="820" y="7923"/>
                    <a:pt x="906" y="7827"/>
                  </a:cubicBezTo>
                  <a:cubicBezTo>
                    <a:pt x="957" y="7769"/>
                    <a:pt x="1012" y="7715"/>
                    <a:pt x="1042" y="7647"/>
                  </a:cubicBezTo>
                  <a:cubicBezTo>
                    <a:pt x="1073" y="7582"/>
                    <a:pt x="1103" y="7521"/>
                    <a:pt x="1127" y="7456"/>
                  </a:cubicBezTo>
                  <a:cubicBezTo>
                    <a:pt x="1144" y="7405"/>
                    <a:pt x="1158" y="7354"/>
                    <a:pt x="1172" y="7307"/>
                  </a:cubicBezTo>
                  <a:cubicBezTo>
                    <a:pt x="1195" y="7215"/>
                    <a:pt x="1216" y="7119"/>
                    <a:pt x="1236" y="7028"/>
                  </a:cubicBezTo>
                  <a:cubicBezTo>
                    <a:pt x="1280" y="6821"/>
                    <a:pt x="1335" y="6616"/>
                    <a:pt x="1382" y="6409"/>
                  </a:cubicBezTo>
                  <a:cubicBezTo>
                    <a:pt x="1430" y="6208"/>
                    <a:pt x="1467" y="6007"/>
                    <a:pt x="1519" y="5807"/>
                  </a:cubicBezTo>
                  <a:cubicBezTo>
                    <a:pt x="1572" y="5589"/>
                    <a:pt x="1627" y="5368"/>
                    <a:pt x="1682" y="5147"/>
                  </a:cubicBezTo>
                  <a:cubicBezTo>
                    <a:pt x="1784" y="4735"/>
                    <a:pt x="1865" y="4317"/>
                    <a:pt x="1968" y="3899"/>
                  </a:cubicBezTo>
                  <a:cubicBezTo>
                    <a:pt x="2015" y="3694"/>
                    <a:pt x="2059" y="3486"/>
                    <a:pt x="2103" y="3279"/>
                  </a:cubicBezTo>
                  <a:cubicBezTo>
                    <a:pt x="2151" y="3065"/>
                    <a:pt x="2205" y="2854"/>
                    <a:pt x="2260" y="2640"/>
                  </a:cubicBezTo>
                  <a:cubicBezTo>
                    <a:pt x="2345" y="2310"/>
                    <a:pt x="2423" y="1976"/>
                    <a:pt x="2498" y="1643"/>
                  </a:cubicBezTo>
                  <a:cubicBezTo>
                    <a:pt x="2576" y="1286"/>
                    <a:pt x="2648" y="929"/>
                    <a:pt x="2736" y="575"/>
                  </a:cubicBezTo>
                  <a:cubicBezTo>
                    <a:pt x="2764" y="459"/>
                    <a:pt x="2759" y="343"/>
                    <a:pt x="2702" y="235"/>
                  </a:cubicBezTo>
                  <a:cubicBezTo>
                    <a:pt x="2644" y="133"/>
                    <a:pt x="2549" y="54"/>
                    <a:pt x="2437" y="21"/>
                  </a:cubicBezTo>
                  <a:cubicBezTo>
                    <a:pt x="2433" y="17"/>
                    <a:pt x="2426" y="17"/>
                    <a:pt x="2420" y="13"/>
                  </a:cubicBezTo>
                  <a:cubicBezTo>
                    <a:pt x="2386" y="5"/>
                    <a:pt x="2351" y="1"/>
                    <a:pt x="23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2832;p56">
              <a:extLst>
                <a:ext uri="{FF2B5EF4-FFF2-40B4-BE49-F238E27FC236}">
                  <a16:creationId xmlns:a16="http://schemas.microsoft.com/office/drawing/2014/main" id="{944288B3-199B-4FC7-AED5-75AF82E0D392}"/>
                </a:ext>
              </a:extLst>
            </p:cNvPr>
            <p:cNvSpPr/>
            <p:nvPr/>
          </p:nvSpPr>
          <p:spPr>
            <a:xfrm>
              <a:off x="2720675" y="4553325"/>
              <a:ext cx="695650" cy="314425"/>
            </a:xfrm>
            <a:custGeom>
              <a:avLst/>
              <a:gdLst/>
              <a:ahLst/>
              <a:cxnLst/>
              <a:rect l="l" t="t" r="r" b="b"/>
              <a:pathLst>
                <a:path w="27826" h="12577" extrusionOk="0">
                  <a:moveTo>
                    <a:pt x="2284" y="1"/>
                  </a:moveTo>
                  <a:cubicBezTo>
                    <a:pt x="2106" y="1"/>
                    <a:pt x="1933" y="61"/>
                    <a:pt x="1810" y="165"/>
                  </a:cubicBezTo>
                  <a:cubicBezTo>
                    <a:pt x="1769" y="199"/>
                    <a:pt x="1735" y="237"/>
                    <a:pt x="1708" y="281"/>
                  </a:cubicBezTo>
                  <a:lnTo>
                    <a:pt x="1697" y="294"/>
                  </a:lnTo>
                  <a:lnTo>
                    <a:pt x="1691" y="315"/>
                  </a:lnTo>
                  <a:cubicBezTo>
                    <a:pt x="1647" y="383"/>
                    <a:pt x="1626" y="454"/>
                    <a:pt x="1622" y="536"/>
                  </a:cubicBezTo>
                  <a:cubicBezTo>
                    <a:pt x="1619" y="564"/>
                    <a:pt x="1616" y="587"/>
                    <a:pt x="1616" y="617"/>
                  </a:cubicBezTo>
                  <a:cubicBezTo>
                    <a:pt x="1612" y="672"/>
                    <a:pt x="1606" y="727"/>
                    <a:pt x="1599" y="781"/>
                  </a:cubicBezTo>
                  <a:cubicBezTo>
                    <a:pt x="1595" y="818"/>
                    <a:pt x="1589" y="856"/>
                    <a:pt x="1585" y="893"/>
                  </a:cubicBezTo>
                  <a:cubicBezTo>
                    <a:pt x="1578" y="968"/>
                    <a:pt x="1568" y="1049"/>
                    <a:pt x="1558" y="1138"/>
                  </a:cubicBezTo>
                  <a:cubicBezTo>
                    <a:pt x="1551" y="1172"/>
                    <a:pt x="1545" y="1206"/>
                    <a:pt x="1537" y="1240"/>
                  </a:cubicBezTo>
                  <a:cubicBezTo>
                    <a:pt x="1520" y="1319"/>
                    <a:pt x="1507" y="1400"/>
                    <a:pt x="1493" y="1478"/>
                  </a:cubicBezTo>
                  <a:cubicBezTo>
                    <a:pt x="1483" y="1546"/>
                    <a:pt x="1476" y="1611"/>
                    <a:pt x="1470" y="1675"/>
                  </a:cubicBezTo>
                  <a:cubicBezTo>
                    <a:pt x="1466" y="1710"/>
                    <a:pt x="1463" y="1740"/>
                    <a:pt x="1459" y="1771"/>
                  </a:cubicBezTo>
                  <a:cubicBezTo>
                    <a:pt x="1443" y="1856"/>
                    <a:pt x="1425" y="1941"/>
                    <a:pt x="1408" y="2022"/>
                  </a:cubicBezTo>
                  <a:cubicBezTo>
                    <a:pt x="1398" y="2074"/>
                    <a:pt x="1385" y="2124"/>
                    <a:pt x="1374" y="2176"/>
                  </a:cubicBezTo>
                  <a:cubicBezTo>
                    <a:pt x="1347" y="2319"/>
                    <a:pt x="1327" y="2462"/>
                    <a:pt x="1303" y="2605"/>
                  </a:cubicBezTo>
                  <a:lnTo>
                    <a:pt x="1289" y="2707"/>
                  </a:lnTo>
                  <a:cubicBezTo>
                    <a:pt x="1238" y="2955"/>
                    <a:pt x="1167" y="3203"/>
                    <a:pt x="1096" y="3454"/>
                  </a:cubicBezTo>
                  <a:cubicBezTo>
                    <a:pt x="1055" y="3597"/>
                    <a:pt x="1014" y="3737"/>
                    <a:pt x="969" y="3876"/>
                  </a:cubicBezTo>
                  <a:cubicBezTo>
                    <a:pt x="928" y="4016"/>
                    <a:pt x="887" y="4159"/>
                    <a:pt x="847" y="4299"/>
                  </a:cubicBezTo>
                  <a:cubicBezTo>
                    <a:pt x="683" y="4870"/>
                    <a:pt x="517" y="5424"/>
                    <a:pt x="350" y="5948"/>
                  </a:cubicBezTo>
                  <a:cubicBezTo>
                    <a:pt x="248" y="6282"/>
                    <a:pt x="140" y="6618"/>
                    <a:pt x="30" y="6945"/>
                  </a:cubicBezTo>
                  <a:cubicBezTo>
                    <a:pt x="0" y="7043"/>
                    <a:pt x="10" y="7152"/>
                    <a:pt x="61" y="7251"/>
                  </a:cubicBezTo>
                  <a:cubicBezTo>
                    <a:pt x="112" y="7349"/>
                    <a:pt x="204" y="7428"/>
                    <a:pt x="306" y="7458"/>
                  </a:cubicBezTo>
                  <a:cubicBezTo>
                    <a:pt x="313" y="7462"/>
                    <a:pt x="320" y="7462"/>
                    <a:pt x="327" y="7462"/>
                  </a:cubicBezTo>
                  <a:cubicBezTo>
                    <a:pt x="361" y="7471"/>
                    <a:pt x="395" y="7476"/>
                    <a:pt x="430" y="7476"/>
                  </a:cubicBezTo>
                  <a:cubicBezTo>
                    <a:pt x="486" y="7476"/>
                    <a:pt x="542" y="7463"/>
                    <a:pt x="595" y="7438"/>
                  </a:cubicBezTo>
                  <a:cubicBezTo>
                    <a:pt x="687" y="7635"/>
                    <a:pt x="908" y="7744"/>
                    <a:pt x="1136" y="7830"/>
                  </a:cubicBezTo>
                  <a:cubicBezTo>
                    <a:pt x="1177" y="7846"/>
                    <a:pt x="1225" y="7860"/>
                    <a:pt x="1259" y="7866"/>
                  </a:cubicBezTo>
                  <a:cubicBezTo>
                    <a:pt x="1275" y="7874"/>
                    <a:pt x="1292" y="7877"/>
                    <a:pt x="1310" y="7880"/>
                  </a:cubicBezTo>
                  <a:lnTo>
                    <a:pt x="1357" y="7894"/>
                  </a:lnTo>
                  <a:lnTo>
                    <a:pt x="1377" y="7897"/>
                  </a:lnTo>
                  <a:lnTo>
                    <a:pt x="1439" y="7914"/>
                  </a:lnTo>
                  <a:cubicBezTo>
                    <a:pt x="1483" y="7924"/>
                    <a:pt x="1531" y="7938"/>
                    <a:pt x="1575" y="7952"/>
                  </a:cubicBezTo>
                  <a:cubicBezTo>
                    <a:pt x="1724" y="7993"/>
                    <a:pt x="1874" y="8034"/>
                    <a:pt x="2027" y="8074"/>
                  </a:cubicBezTo>
                  <a:cubicBezTo>
                    <a:pt x="2116" y="8101"/>
                    <a:pt x="2211" y="8125"/>
                    <a:pt x="2316" y="8152"/>
                  </a:cubicBezTo>
                  <a:cubicBezTo>
                    <a:pt x="2483" y="8197"/>
                    <a:pt x="2650" y="8234"/>
                    <a:pt x="2790" y="8268"/>
                  </a:cubicBezTo>
                  <a:cubicBezTo>
                    <a:pt x="3330" y="8397"/>
                    <a:pt x="3905" y="8530"/>
                    <a:pt x="4476" y="8642"/>
                  </a:cubicBezTo>
                  <a:cubicBezTo>
                    <a:pt x="4831" y="8714"/>
                    <a:pt x="5194" y="8778"/>
                    <a:pt x="5545" y="8843"/>
                  </a:cubicBezTo>
                  <a:cubicBezTo>
                    <a:pt x="5749" y="8877"/>
                    <a:pt x="5953" y="8915"/>
                    <a:pt x="6157" y="8952"/>
                  </a:cubicBezTo>
                  <a:cubicBezTo>
                    <a:pt x="6385" y="8996"/>
                    <a:pt x="6616" y="9047"/>
                    <a:pt x="6841" y="9095"/>
                  </a:cubicBezTo>
                  <a:lnTo>
                    <a:pt x="6960" y="9119"/>
                  </a:lnTo>
                  <a:cubicBezTo>
                    <a:pt x="7164" y="9163"/>
                    <a:pt x="7375" y="9207"/>
                    <a:pt x="7575" y="9248"/>
                  </a:cubicBezTo>
                  <a:lnTo>
                    <a:pt x="7773" y="9288"/>
                  </a:lnTo>
                  <a:lnTo>
                    <a:pt x="7895" y="9312"/>
                  </a:lnTo>
                  <a:cubicBezTo>
                    <a:pt x="8409" y="9417"/>
                    <a:pt x="8940" y="9527"/>
                    <a:pt x="9460" y="9642"/>
                  </a:cubicBezTo>
                  <a:cubicBezTo>
                    <a:pt x="9627" y="9676"/>
                    <a:pt x="9794" y="9714"/>
                    <a:pt x="9963" y="9751"/>
                  </a:cubicBezTo>
                  <a:cubicBezTo>
                    <a:pt x="10072" y="9775"/>
                    <a:pt x="10185" y="9802"/>
                    <a:pt x="10296" y="9826"/>
                  </a:cubicBezTo>
                  <a:cubicBezTo>
                    <a:pt x="10362" y="9840"/>
                    <a:pt x="10430" y="9853"/>
                    <a:pt x="10494" y="9871"/>
                  </a:cubicBezTo>
                  <a:cubicBezTo>
                    <a:pt x="10695" y="9915"/>
                    <a:pt x="10899" y="9962"/>
                    <a:pt x="11106" y="9996"/>
                  </a:cubicBezTo>
                  <a:cubicBezTo>
                    <a:pt x="11171" y="10009"/>
                    <a:pt x="11239" y="10020"/>
                    <a:pt x="11307" y="10034"/>
                  </a:cubicBezTo>
                  <a:cubicBezTo>
                    <a:pt x="11505" y="10067"/>
                    <a:pt x="11712" y="10102"/>
                    <a:pt x="11913" y="10142"/>
                  </a:cubicBezTo>
                  <a:cubicBezTo>
                    <a:pt x="12059" y="10169"/>
                    <a:pt x="12202" y="10200"/>
                    <a:pt x="12348" y="10231"/>
                  </a:cubicBezTo>
                  <a:cubicBezTo>
                    <a:pt x="12491" y="10258"/>
                    <a:pt x="12637" y="10289"/>
                    <a:pt x="12780" y="10315"/>
                  </a:cubicBezTo>
                  <a:cubicBezTo>
                    <a:pt x="13015" y="10364"/>
                    <a:pt x="13253" y="10408"/>
                    <a:pt x="13480" y="10449"/>
                  </a:cubicBezTo>
                  <a:cubicBezTo>
                    <a:pt x="13794" y="10507"/>
                    <a:pt x="14117" y="10564"/>
                    <a:pt x="14436" y="10632"/>
                  </a:cubicBezTo>
                  <a:cubicBezTo>
                    <a:pt x="14930" y="10734"/>
                    <a:pt x="15464" y="10846"/>
                    <a:pt x="16117" y="10989"/>
                  </a:cubicBezTo>
                  <a:cubicBezTo>
                    <a:pt x="16250" y="11020"/>
                    <a:pt x="16386" y="11047"/>
                    <a:pt x="16518" y="11075"/>
                  </a:cubicBezTo>
                  <a:cubicBezTo>
                    <a:pt x="16655" y="11105"/>
                    <a:pt x="16794" y="11132"/>
                    <a:pt x="16930" y="11163"/>
                  </a:cubicBezTo>
                  <a:cubicBezTo>
                    <a:pt x="17192" y="11221"/>
                    <a:pt x="17447" y="11271"/>
                    <a:pt x="17730" y="11333"/>
                  </a:cubicBezTo>
                  <a:lnTo>
                    <a:pt x="17746" y="11336"/>
                  </a:lnTo>
                  <a:cubicBezTo>
                    <a:pt x="18005" y="11391"/>
                    <a:pt x="18274" y="11445"/>
                    <a:pt x="18539" y="11493"/>
                  </a:cubicBezTo>
                  <a:cubicBezTo>
                    <a:pt x="18652" y="11513"/>
                    <a:pt x="18767" y="11530"/>
                    <a:pt x="18879" y="11551"/>
                  </a:cubicBezTo>
                  <a:cubicBezTo>
                    <a:pt x="19066" y="11585"/>
                    <a:pt x="19253" y="11615"/>
                    <a:pt x="19440" y="11649"/>
                  </a:cubicBezTo>
                  <a:lnTo>
                    <a:pt x="19526" y="11667"/>
                  </a:lnTo>
                  <a:cubicBezTo>
                    <a:pt x="19815" y="11717"/>
                    <a:pt x="20110" y="11772"/>
                    <a:pt x="20407" y="11819"/>
                  </a:cubicBezTo>
                  <a:cubicBezTo>
                    <a:pt x="20519" y="11836"/>
                    <a:pt x="20635" y="11854"/>
                    <a:pt x="20746" y="11871"/>
                  </a:cubicBezTo>
                  <a:cubicBezTo>
                    <a:pt x="20937" y="11901"/>
                    <a:pt x="21124" y="11928"/>
                    <a:pt x="21311" y="11959"/>
                  </a:cubicBezTo>
                  <a:lnTo>
                    <a:pt x="21546" y="12000"/>
                  </a:lnTo>
                  <a:cubicBezTo>
                    <a:pt x="21760" y="12034"/>
                    <a:pt x="21975" y="12067"/>
                    <a:pt x="22189" y="12102"/>
                  </a:cubicBezTo>
                  <a:cubicBezTo>
                    <a:pt x="22417" y="12139"/>
                    <a:pt x="22649" y="12173"/>
                    <a:pt x="22873" y="12204"/>
                  </a:cubicBezTo>
                  <a:lnTo>
                    <a:pt x="23019" y="12224"/>
                  </a:lnTo>
                  <a:lnTo>
                    <a:pt x="23084" y="12234"/>
                  </a:lnTo>
                  <a:cubicBezTo>
                    <a:pt x="23335" y="12272"/>
                    <a:pt x="23594" y="12306"/>
                    <a:pt x="23853" y="12336"/>
                  </a:cubicBezTo>
                  <a:cubicBezTo>
                    <a:pt x="23975" y="12350"/>
                    <a:pt x="24101" y="12364"/>
                    <a:pt x="24223" y="12374"/>
                  </a:cubicBezTo>
                  <a:cubicBezTo>
                    <a:pt x="24366" y="12388"/>
                    <a:pt x="24516" y="12401"/>
                    <a:pt x="24662" y="12418"/>
                  </a:cubicBezTo>
                  <a:cubicBezTo>
                    <a:pt x="24767" y="12432"/>
                    <a:pt x="24873" y="12445"/>
                    <a:pt x="24975" y="12455"/>
                  </a:cubicBezTo>
                  <a:cubicBezTo>
                    <a:pt x="25094" y="12472"/>
                    <a:pt x="25216" y="12486"/>
                    <a:pt x="25335" y="12499"/>
                  </a:cubicBezTo>
                  <a:cubicBezTo>
                    <a:pt x="25445" y="12513"/>
                    <a:pt x="25553" y="12527"/>
                    <a:pt x="25662" y="12544"/>
                  </a:cubicBezTo>
                  <a:cubicBezTo>
                    <a:pt x="25686" y="12548"/>
                    <a:pt x="25710" y="12551"/>
                    <a:pt x="25737" y="12554"/>
                  </a:cubicBezTo>
                  <a:cubicBezTo>
                    <a:pt x="25812" y="12565"/>
                    <a:pt x="25887" y="12576"/>
                    <a:pt x="25962" y="12576"/>
                  </a:cubicBezTo>
                  <a:cubicBezTo>
                    <a:pt x="25979" y="12576"/>
                    <a:pt x="25995" y="12576"/>
                    <a:pt x="26012" y="12574"/>
                  </a:cubicBezTo>
                  <a:cubicBezTo>
                    <a:pt x="26142" y="12561"/>
                    <a:pt x="26268" y="12548"/>
                    <a:pt x="26380" y="12476"/>
                  </a:cubicBezTo>
                  <a:cubicBezTo>
                    <a:pt x="26420" y="12452"/>
                    <a:pt x="26458" y="12425"/>
                    <a:pt x="26489" y="12391"/>
                  </a:cubicBezTo>
                  <a:cubicBezTo>
                    <a:pt x="26527" y="12356"/>
                    <a:pt x="26567" y="12306"/>
                    <a:pt x="26608" y="12238"/>
                  </a:cubicBezTo>
                  <a:cubicBezTo>
                    <a:pt x="26642" y="12190"/>
                    <a:pt x="26662" y="12129"/>
                    <a:pt x="26686" y="12075"/>
                  </a:cubicBezTo>
                  <a:cubicBezTo>
                    <a:pt x="26690" y="12061"/>
                    <a:pt x="26696" y="12047"/>
                    <a:pt x="26700" y="12037"/>
                  </a:cubicBezTo>
                  <a:cubicBezTo>
                    <a:pt x="26740" y="11932"/>
                    <a:pt x="26764" y="11826"/>
                    <a:pt x="26788" y="11711"/>
                  </a:cubicBezTo>
                  <a:cubicBezTo>
                    <a:pt x="26825" y="11530"/>
                    <a:pt x="26849" y="11343"/>
                    <a:pt x="26873" y="11163"/>
                  </a:cubicBezTo>
                  <a:cubicBezTo>
                    <a:pt x="26883" y="11098"/>
                    <a:pt x="26890" y="11030"/>
                    <a:pt x="26900" y="10965"/>
                  </a:cubicBezTo>
                  <a:cubicBezTo>
                    <a:pt x="26931" y="10799"/>
                    <a:pt x="26962" y="10635"/>
                    <a:pt x="26989" y="10469"/>
                  </a:cubicBezTo>
                  <a:cubicBezTo>
                    <a:pt x="27033" y="10408"/>
                    <a:pt x="27067" y="10333"/>
                    <a:pt x="27084" y="10265"/>
                  </a:cubicBezTo>
                  <a:cubicBezTo>
                    <a:pt x="27094" y="10231"/>
                    <a:pt x="27101" y="10197"/>
                    <a:pt x="27108" y="10163"/>
                  </a:cubicBezTo>
                  <a:lnTo>
                    <a:pt x="27111" y="10146"/>
                  </a:lnTo>
                  <a:cubicBezTo>
                    <a:pt x="27125" y="10064"/>
                    <a:pt x="27142" y="9982"/>
                    <a:pt x="27162" y="9901"/>
                  </a:cubicBezTo>
                  <a:cubicBezTo>
                    <a:pt x="27180" y="9816"/>
                    <a:pt x="27203" y="9728"/>
                    <a:pt x="27224" y="9646"/>
                  </a:cubicBezTo>
                  <a:cubicBezTo>
                    <a:pt x="27244" y="9571"/>
                    <a:pt x="27265" y="9496"/>
                    <a:pt x="27282" y="9422"/>
                  </a:cubicBezTo>
                  <a:cubicBezTo>
                    <a:pt x="27326" y="9221"/>
                    <a:pt x="27356" y="9020"/>
                    <a:pt x="27387" y="8830"/>
                  </a:cubicBezTo>
                  <a:cubicBezTo>
                    <a:pt x="27397" y="8744"/>
                    <a:pt x="27407" y="8659"/>
                    <a:pt x="27417" y="8574"/>
                  </a:cubicBezTo>
                  <a:lnTo>
                    <a:pt x="27417" y="8554"/>
                  </a:lnTo>
                  <a:cubicBezTo>
                    <a:pt x="27478" y="8346"/>
                    <a:pt x="27527" y="8176"/>
                    <a:pt x="27574" y="8023"/>
                  </a:cubicBezTo>
                  <a:cubicBezTo>
                    <a:pt x="27604" y="7911"/>
                    <a:pt x="27638" y="7802"/>
                    <a:pt x="27673" y="7693"/>
                  </a:cubicBezTo>
                  <a:cubicBezTo>
                    <a:pt x="27690" y="7638"/>
                    <a:pt x="27706" y="7588"/>
                    <a:pt x="27720" y="7536"/>
                  </a:cubicBezTo>
                  <a:cubicBezTo>
                    <a:pt x="27741" y="7475"/>
                    <a:pt x="27751" y="7407"/>
                    <a:pt x="27758" y="7346"/>
                  </a:cubicBezTo>
                  <a:cubicBezTo>
                    <a:pt x="27767" y="7282"/>
                    <a:pt x="27764" y="7234"/>
                    <a:pt x="27751" y="7180"/>
                  </a:cubicBezTo>
                  <a:cubicBezTo>
                    <a:pt x="27747" y="7166"/>
                    <a:pt x="27744" y="7156"/>
                    <a:pt x="27741" y="7145"/>
                  </a:cubicBezTo>
                  <a:cubicBezTo>
                    <a:pt x="27792" y="7067"/>
                    <a:pt x="27819" y="6976"/>
                    <a:pt x="27819" y="6883"/>
                  </a:cubicBezTo>
                  <a:cubicBezTo>
                    <a:pt x="27825" y="6700"/>
                    <a:pt x="27731" y="6523"/>
                    <a:pt x="27571" y="6421"/>
                  </a:cubicBezTo>
                  <a:cubicBezTo>
                    <a:pt x="27527" y="6390"/>
                    <a:pt x="27475" y="6367"/>
                    <a:pt x="27425" y="6353"/>
                  </a:cubicBezTo>
                  <a:cubicBezTo>
                    <a:pt x="27312" y="6309"/>
                    <a:pt x="27200" y="6264"/>
                    <a:pt x="27074" y="6227"/>
                  </a:cubicBezTo>
                  <a:cubicBezTo>
                    <a:pt x="27016" y="6206"/>
                    <a:pt x="26955" y="6189"/>
                    <a:pt x="26897" y="6172"/>
                  </a:cubicBezTo>
                  <a:cubicBezTo>
                    <a:pt x="26822" y="6149"/>
                    <a:pt x="26751" y="6125"/>
                    <a:pt x="26676" y="6101"/>
                  </a:cubicBezTo>
                  <a:cubicBezTo>
                    <a:pt x="26527" y="6054"/>
                    <a:pt x="26376" y="5999"/>
                    <a:pt x="26230" y="5948"/>
                  </a:cubicBezTo>
                  <a:cubicBezTo>
                    <a:pt x="26125" y="5911"/>
                    <a:pt x="26016" y="5873"/>
                    <a:pt x="25910" y="5836"/>
                  </a:cubicBezTo>
                  <a:cubicBezTo>
                    <a:pt x="25461" y="5686"/>
                    <a:pt x="24975" y="5526"/>
                    <a:pt x="24373" y="5343"/>
                  </a:cubicBezTo>
                  <a:cubicBezTo>
                    <a:pt x="24206" y="5291"/>
                    <a:pt x="24036" y="5241"/>
                    <a:pt x="23866" y="5189"/>
                  </a:cubicBezTo>
                  <a:cubicBezTo>
                    <a:pt x="23550" y="5090"/>
                    <a:pt x="23233" y="4993"/>
                    <a:pt x="22914" y="4897"/>
                  </a:cubicBezTo>
                  <a:lnTo>
                    <a:pt x="22676" y="4822"/>
                  </a:lnTo>
                  <a:cubicBezTo>
                    <a:pt x="22220" y="4682"/>
                    <a:pt x="21751" y="4539"/>
                    <a:pt x="21281" y="4417"/>
                  </a:cubicBezTo>
                  <a:lnTo>
                    <a:pt x="21253" y="4410"/>
                  </a:lnTo>
                  <a:cubicBezTo>
                    <a:pt x="21077" y="4366"/>
                    <a:pt x="20897" y="4325"/>
                    <a:pt x="20723" y="4288"/>
                  </a:cubicBezTo>
                  <a:cubicBezTo>
                    <a:pt x="20638" y="4268"/>
                    <a:pt x="20553" y="4250"/>
                    <a:pt x="20468" y="4230"/>
                  </a:cubicBezTo>
                  <a:cubicBezTo>
                    <a:pt x="20383" y="4210"/>
                    <a:pt x="20297" y="4189"/>
                    <a:pt x="20209" y="4169"/>
                  </a:cubicBezTo>
                  <a:cubicBezTo>
                    <a:pt x="20043" y="4128"/>
                    <a:pt x="19866" y="4087"/>
                    <a:pt x="19692" y="4050"/>
                  </a:cubicBezTo>
                  <a:cubicBezTo>
                    <a:pt x="19556" y="4023"/>
                    <a:pt x="19420" y="3988"/>
                    <a:pt x="19287" y="3958"/>
                  </a:cubicBezTo>
                  <a:cubicBezTo>
                    <a:pt x="19154" y="3927"/>
                    <a:pt x="19016" y="3894"/>
                    <a:pt x="18876" y="3866"/>
                  </a:cubicBezTo>
                  <a:cubicBezTo>
                    <a:pt x="18740" y="3836"/>
                    <a:pt x="18597" y="3805"/>
                    <a:pt x="18460" y="3774"/>
                  </a:cubicBezTo>
                  <a:cubicBezTo>
                    <a:pt x="18318" y="3740"/>
                    <a:pt x="18171" y="3707"/>
                    <a:pt x="18025" y="3676"/>
                  </a:cubicBezTo>
                  <a:cubicBezTo>
                    <a:pt x="17900" y="3649"/>
                    <a:pt x="17774" y="3625"/>
                    <a:pt x="17644" y="3597"/>
                  </a:cubicBezTo>
                  <a:cubicBezTo>
                    <a:pt x="17253" y="3519"/>
                    <a:pt x="16848" y="3437"/>
                    <a:pt x="16454" y="3335"/>
                  </a:cubicBezTo>
                  <a:lnTo>
                    <a:pt x="16424" y="3329"/>
                  </a:lnTo>
                  <a:cubicBezTo>
                    <a:pt x="16287" y="3291"/>
                    <a:pt x="16148" y="3254"/>
                    <a:pt x="16015" y="3217"/>
                  </a:cubicBezTo>
                  <a:cubicBezTo>
                    <a:pt x="15886" y="3183"/>
                    <a:pt x="15757" y="3148"/>
                    <a:pt x="15623" y="3115"/>
                  </a:cubicBezTo>
                  <a:lnTo>
                    <a:pt x="15600" y="3107"/>
                  </a:lnTo>
                  <a:cubicBezTo>
                    <a:pt x="15529" y="3080"/>
                    <a:pt x="15454" y="3057"/>
                    <a:pt x="15383" y="3029"/>
                  </a:cubicBezTo>
                  <a:cubicBezTo>
                    <a:pt x="15223" y="2972"/>
                    <a:pt x="15056" y="2914"/>
                    <a:pt x="14889" y="2859"/>
                  </a:cubicBezTo>
                  <a:cubicBezTo>
                    <a:pt x="14814" y="2832"/>
                    <a:pt x="14739" y="2809"/>
                    <a:pt x="14664" y="2781"/>
                  </a:cubicBezTo>
                  <a:cubicBezTo>
                    <a:pt x="14474" y="2716"/>
                    <a:pt x="14276" y="2652"/>
                    <a:pt x="14083" y="2591"/>
                  </a:cubicBezTo>
                  <a:cubicBezTo>
                    <a:pt x="13807" y="2509"/>
                    <a:pt x="13532" y="2434"/>
                    <a:pt x="13321" y="2380"/>
                  </a:cubicBezTo>
                  <a:cubicBezTo>
                    <a:pt x="13301" y="2373"/>
                    <a:pt x="13280" y="2369"/>
                    <a:pt x="13260" y="2363"/>
                  </a:cubicBezTo>
                  <a:cubicBezTo>
                    <a:pt x="12995" y="2294"/>
                    <a:pt x="12791" y="2250"/>
                    <a:pt x="12596" y="2217"/>
                  </a:cubicBezTo>
                  <a:cubicBezTo>
                    <a:pt x="12008" y="2111"/>
                    <a:pt x="11423" y="2019"/>
                    <a:pt x="10929" y="1944"/>
                  </a:cubicBezTo>
                  <a:lnTo>
                    <a:pt x="10879" y="1931"/>
                  </a:lnTo>
                  <a:cubicBezTo>
                    <a:pt x="10848" y="1924"/>
                    <a:pt x="10817" y="1914"/>
                    <a:pt x="10790" y="1906"/>
                  </a:cubicBezTo>
                  <a:lnTo>
                    <a:pt x="10759" y="1900"/>
                  </a:lnTo>
                  <a:cubicBezTo>
                    <a:pt x="10603" y="1859"/>
                    <a:pt x="10443" y="1815"/>
                    <a:pt x="10287" y="1774"/>
                  </a:cubicBezTo>
                  <a:cubicBezTo>
                    <a:pt x="10164" y="1743"/>
                    <a:pt x="10052" y="1716"/>
                    <a:pt x="9946" y="1693"/>
                  </a:cubicBezTo>
                  <a:cubicBezTo>
                    <a:pt x="9824" y="1662"/>
                    <a:pt x="9701" y="1635"/>
                    <a:pt x="9579" y="1611"/>
                  </a:cubicBezTo>
                  <a:cubicBezTo>
                    <a:pt x="9433" y="1577"/>
                    <a:pt x="9283" y="1546"/>
                    <a:pt x="9133" y="1509"/>
                  </a:cubicBezTo>
                  <a:lnTo>
                    <a:pt x="9079" y="1495"/>
                  </a:lnTo>
                  <a:cubicBezTo>
                    <a:pt x="8953" y="1465"/>
                    <a:pt x="8824" y="1434"/>
                    <a:pt x="8698" y="1404"/>
                  </a:cubicBezTo>
                  <a:cubicBezTo>
                    <a:pt x="8566" y="1369"/>
                    <a:pt x="8453" y="1339"/>
                    <a:pt x="8348" y="1308"/>
                  </a:cubicBezTo>
                  <a:cubicBezTo>
                    <a:pt x="7864" y="1168"/>
                    <a:pt x="7490" y="1063"/>
                    <a:pt x="7137" y="972"/>
                  </a:cubicBezTo>
                  <a:cubicBezTo>
                    <a:pt x="7089" y="958"/>
                    <a:pt x="7038" y="944"/>
                    <a:pt x="6990" y="934"/>
                  </a:cubicBezTo>
                  <a:cubicBezTo>
                    <a:pt x="6831" y="890"/>
                    <a:pt x="6688" y="856"/>
                    <a:pt x="6552" y="829"/>
                  </a:cubicBezTo>
                  <a:cubicBezTo>
                    <a:pt x="6330" y="781"/>
                    <a:pt x="6099" y="743"/>
                    <a:pt x="5902" y="710"/>
                  </a:cubicBezTo>
                  <a:cubicBezTo>
                    <a:pt x="5398" y="625"/>
                    <a:pt x="4888" y="526"/>
                    <a:pt x="4395" y="430"/>
                  </a:cubicBezTo>
                  <a:lnTo>
                    <a:pt x="4307" y="413"/>
                  </a:lnTo>
                  <a:cubicBezTo>
                    <a:pt x="4096" y="372"/>
                    <a:pt x="3881" y="322"/>
                    <a:pt x="3674" y="274"/>
                  </a:cubicBezTo>
                  <a:cubicBezTo>
                    <a:pt x="3613" y="261"/>
                    <a:pt x="3555" y="247"/>
                    <a:pt x="3493" y="233"/>
                  </a:cubicBezTo>
                  <a:cubicBezTo>
                    <a:pt x="3377" y="206"/>
                    <a:pt x="3259" y="182"/>
                    <a:pt x="3143" y="159"/>
                  </a:cubicBezTo>
                  <a:cubicBezTo>
                    <a:pt x="3004" y="131"/>
                    <a:pt x="2864" y="104"/>
                    <a:pt x="2724" y="70"/>
                  </a:cubicBezTo>
                  <a:cubicBezTo>
                    <a:pt x="2606" y="43"/>
                    <a:pt x="2466" y="8"/>
                    <a:pt x="2323" y="2"/>
                  </a:cubicBezTo>
                  <a:cubicBezTo>
                    <a:pt x="2310" y="1"/>
                    <a:pt x="2297" y="1"/>
                    <a:pt x="22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2833;p56">
              <a:extLst>
                <a:ext uri="{FF2B5EF4-FFF2-40B4-BE49-F238E27FC236}">
                  <a16:creationId xmlns:a16="http://schemas.microsoft.com/office/drawing/2014/main" id="{358D392F-87DA-4602-A0FD-5458AA5BCEA0}"/>
                </a:ext>
              </a:extLst>
            </p:cNvPr>
            <p:cNvSpPr/>
            <p:nvPr/>
          </p:nvSpPr>
          <p:spPr>
            <a:xfrm>
              <a:off x="3389450" y="4731075"/>
              <a:ext cx="113100" cy="126575"/>
            </a:xfrm>
            <a:custGeom>
              <a:avLst/>
              <a:gdLst/>
              <a:ahLst/>
              <a:cxnLst/>
              <a:rect l="l" t="t" r="r" b="b"/>
              <a:pathLst>
                <a:path w="4524" h="5063" extrusionOk="0">
                  <a:moveTo>
                    <a:pt x="1600" y="1"/>
                  </a:moveTo>
                  <a:cubicBezTo>
                    <a:pt x="1430" y="1"/>
                    <a:pt x="1271" y="113"/>
                    <a:pt x="1221" y="280"/>
                  </a:cubicBezTo>
                  <a:cubicBezTo>
                    <a:pt x="1150" y="505"/>
                    <a:pt x="1074" y="729"/>
                    <a:pt x="1013" y="960"/>
                  </a:cubicBezTo>
                  <a:cubicBezTo>
                    <a:pt x="963" y="1164"/>
                    <a:pt x="914" y="1369"/>
                    <a:pt x="857" y="1573"/>
                  </a:cubicBezTo>
                  <a:cubicBezTo>
                    <a:pt x="806" y="1767"/>
                    <a:pt x="762" y="1960"/>
                    <a:pt x="718" y="2155"/>
                  </a:cubicBezTo>
                  <a:cubicBezTo>
                    <a:pt x="669" y="2376"/>
                    <a:pt x="629" y="2601"/>
                    <a:pt x="595" y="2825"/>
                  </a:cubicBezTo>
                  <a:cubicBezTo>
                    <a:pt x="564" y="3009"/>
                    <a:pt x="534" y="3192"/>
                    <a:pt x="503" y="3379"/>
                  </a:cubicBezTo>
                  <a:cubicBezTo>
                    <a:pt x="479" y="3512"/>
                    <a:pt x="452" y="3645"/>
                    <a:pt x="425" y="3774"/>
                  </a:cubicBezTo>
                  <a:cubicBezTo>
                    <a:pt x="398" y="3910"/>
                    <a:pt x="363" y="4042"/>
                    <a:pt x="309" y="4172"/>
                  </a:cubicBezTo>
                  <a:cubicBezTo>
                    <a:pt x="299" y="4196"/>
                    <a:pt x="289" y="4219"/>
                    <a:pt x="275" y="4243"/>
                  </a:cubicBezTo>
                  <a:cubicBezTo>
                    <a:pt x="204" y="4295"/>
                    <a:pt x="139" y="4356"/>
                    <a:pt x="95" y="4427"/>
                  </a:cubicBezTo>
                  <a:cubicBezTo>
                    <a:pt x="0" y="4587"/>
                    <a:pt x="13" y="4791"/>
                    <a:pt x="143" y="4931"/>
                  </a:cubicBezTo>
                  <a:cubicBezTo>
                    <a:pt x="190" y="4985"/>
                    <a:pt x="251" y="5022"/>
                    <a:pt x="323" y="5042"/>
                  </a:cubicBezTo>
                  <a:cubicBezTo>
                    <a:pt x="360" y="5050"/>
                    <a:pt x="398" y="5056"/>
                    <a:pt x="432" y="5063"/>
                  </a:cubicBezTo>
                  <a:cubicBezTo>
                    <a:pt x="506" y="5063"/>
                    <a:pt x="575" y="5046"/>
                    <a:pt x="639" y="5012"/>
                  </a:cubicBezTo>
                  <a:cubicBezTo>
                    <a:pt x="660" y="5006"/>
                    <a:pt x="680" y="4988"/>
                    <a:pt x="701" y="4975"/>
                  </a:cubicBezTo>
                  <a:cubicBezTo>
                    <a:pt x="796" y="4920"/>
                    <a:pt x="894" y="4876"/>
                    <a:pt x="996" y="4835"/>
                  </a:cubicBezTo>
                  <a:cubicBezTo>
                    <a:pt x="1384" y="4703"/>
                    <a:pt x="1779" y="4584"/>
                    <a:pt x="2180" y="4482"/>
                  </a:cubicBezTo>
                  <a:cubicBezTo>
                    <a:pt x="2572" y="4379"/>
                    <a:pt x="2976" y="4315"/>
                    <a:pt x="3364" y="4196"/>
                  </a:cubicBezTo>
                  <a:cubicBezTo>
                    <a:pt x="3500" y="4155"/>
                    <a:pt x="3636" y="4100"/>
                    <a:pt x="3762" y="4036"/>
                  </a:cubicBezTo>
                  <a:cubicBezTo>
                    <a:pt x="3806" y="4012"/>
                    <a:pt x="3847" y="3988"/>
                    <a:pt x="3888" y="3961"/>
                  </a:cubicBezTo>
                  <a:cubicBezTo>
                    <a:pt x="3942" y="3927"/>
                    <a:pt x="3990" y="3890"/>
                    <a:pt x="4041" y="3852"/>
                  </a:cubicBezTo>
                  <a:cubicBezTo>
                    <a:pt x="4109" y="3801"/>
                    <a:pt x="4167" y="3730"/>
                    <a:pt x="4218" y="3665"/>
                  </a:cubicBezTo>
                  <a:cubicBezTo>
                    <a:pt x="4343" y="3505"/>
                    <a:pt x="4415" y="3308"/>
                    <a:pt x="4449" y="3111"/>
                  </a:cubicBezTo>
                  <a:cubicBezTo>
                    <a:pt x="4473" y="2974"/>
                    <a:pt x="4494" y="2835"/>
                    <a:pt x="4507" y="2695"/>
                  </a:cubicBezTo>
                  <a:cubicBezTo>
                    <a:pt x="4517" y="2597"/>
                    <a:pt x="4524" y="2502"/>
                    <a:pt x="4524" y="2403"/>
                  </a:cubicBezTo>
                  <a:cubicBezTo>
                    <a:pt x="4524" y="2315"/>
                    <a:pt x="4517" y="2230"/>
                    <a:pt x="4511" y="2138"/>
                  </a:cubicBezTo>
                  <a:cubicBezTo>
                    <a:pt x="4500" y="2059"/>
                    <a:pt x="4466" y="1981"/>
                    <a:pt x="4425" y="1913"/>
                  </a:cubicBezTo>
                  <a:cubicBezTo>
                    <a:pt x="4378" y="1835"/>
                    <a:pt x="4323" y="1760"/>
                    <a:pt x="4262" y="1695"/>
                  </a:cubicBezTo>
                  <a:cubicBezTo>
                    <a:pt x="4170" y="1597"/>
                    <a:pt x="4062" y="1511"/>
                    <a:pt x="3955" y="1427"/>
                  </a:cubicBezTo>
                  <a:cubicBezTo>
                    <a:pt x="3878" y="1362"/>
                    <a:pt x="3792" y="1307"/>
                    <a:pt x="3707" y="1250"/>
                  </a:cubicBezTo>
                  <a:cubicBezTo>
                    <a:pt x="3483" y="1107"/>
                    <a:pt x="3266" y="957"/>
                    <a:pt x="3051" y="797"/>
                  </a:cubicBezTo>
                  <a:cubicBezTo>
                    <a:pt x="2949" y="720"/>
                    <a:pt x="2850" y="644"/>
                    <a:pt x="2748" y="569"/>
                  </a:cubicBezTo>
                  <a:cubicBezTo>
                    <a:pt x="2670" y="511"/>
                    <a:pt x="2588" y="454"/>
                    <a:pt x="2510" y="393"/>
                  </a:cubicBezTo>
                  <a:cubicBezTo>
                    <a:pt x="2486" y="368"/>
                    <a:pt x="2459" y="345"/>
                    <a:pt x="2432" y="318"/>
                  </a:cubicBezTo>
                  <a:cubicBezTo>
                    <a:pt x="2418" y="301"/>
                    <a:pt x="2401" y="284"/>
                    <a:pt x="2384" y="266"/>
                  </a:cubicBezTo>
                  <a:cubicBezTo>
                    <a:pt x="2306" y="192"/>
                    <a:pt x="2194" y="97"/>
                    <a:pt x="2085" y="66"/>
                  </a:cubicBezTo>
                  <a:lnTo>
                    <a:pt x="2075" y="66"/>
                  </a:lnTo>
                  <a:cubicBezTo>
                    <a:pt x="2065" y="62"/>
                    <a:pt x="2057" y="59"/>
                    <a:pt x="2051" y="59"/>
                  </a:cubicBezTo>
                  <a:cubicBezTo>
                    <a:pt x="2001" y="44"/>
                    <a:pt x="1950" y="36"/>
                    <a:pt x="1900" y="36"/>
                  </a:cubicBezTo>
                  <a:cubicBezTo>
                    <a:pt x="1862" y="36"/>
                    <a:pt x="1824" y="40"/>
                    <a:pt x="1786" y="49"/>
                  </a:cubicBezTo>
                  <a:cubicBezTo>
                    <a:pt x="1765" y="35"/>
                    <a:pt x="1741" y="26"/>
                    <a:pt x="1714" y="18"/>
                  </a:cubicBezTo>
                  <a:cubicBezTo>
                    <a:pt x="1677" y="6"/>
                    <a:pt x="1638" y="1"/>
                    <a:pt x="16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2834;p56">
              <a:extLst>
                <a:ext uri="{FF2B5EF4-FFF2-40B4-BE49-F238E27FC236}">
                  <a16:creationId xmlns:a16="http://schemas.microsoft.com/office/drawing/2014/main" id="{071D91F5-D557-45D0-A3F8-2110B1B28514}"/>
                </a:ext>
              </a:extLst>
            </p:cNvPr>
            <p:cNvSpPr/>
            <p:nvPr/>
          </p:nvSpPr>
          <p:spPr>
            <a:xfrm>
              <a:off x="3386025" y="4714225"/>
              <a:ext cx="23675" cy="14525"/>
            </a:xfrm>
            <a:custGeom>
              <a:avLst/>
              <a:gdLst/>
              <a:ahLst/>
              <a:cxnLst/>
              <a:rect l="l" t="t" r="r" b="b"/>
              <a:pathLst>
                <a:path w="947" h="581" extrusionOk="0">
                  <a:moveTo>
                    <a:pt x="256" y="0"/>
                  </a:moveTo>
                  <a:cubicBezTo>
                    <a:pt x="196" y="0"/>
                    <a:pt x="128" y="37"/>
                    <a:pt x="89" y="73"/>
                  </a:cubicBezTo>
                  <a:cubicBezTo>
                    <a:pt x="35" y="121"/>
                    <a:pt x="4" y="189"/>
                    <a:pt x="1" y="260"/>
                  </a:cubicBezTo>
                  <a:cubicBezTo>
                    <a:pt x="1" y="332"/>
                    <a:pt x="24" y="400"/>
                    <a:pt x="72" y="451"/>
                  </a:cubicBezTo>
                  <a:cubicBezTo>
                    <a:pt x="89" y="464"/>
                    <a:pt x="109" y="478"/>
                    <a:pt x="126" y="495"/>
                  </a:cubicBezTo>
                  <a:cubicBezTo>
                    <a:pt x="167" y="519"/>
                    <a:pt x="211" y="532"/>
                    <a:pt x="263" y="536"/>
                  </a:cubicBezTo>
                  <a:cubicBezTo>
                    <a:pt x="402" y="557"/>
                    <a:pt x="541" y="577"/>
                    <a:pt x="684" y="580"/>
                  </a:cubicBezTo>
                  <a:cubicBezTo>
                    <a:pt x="820" y="580"/>
                    <a:pt x="940" y="471"/>
                    <a:pt x="943" y="332"/>
                  </a:cubicBezTo>
                  <a:cubicBezTo>
                    <a:pt x="946" y="264"/>
                    <a:pt x="922" y="199"/>
                    <a:pt x="878" y="152"/>
                  </a:cubicBezTo>
                  <a:cubicBezTo>
                    <a:pt x="861" y="138"/>
                    <a:pt x="844" y="124"/>
                    <a:pt x="827" y="111"/>
                  </a:cubicBezTo>
                  <a:cubicBezTo>
                    <a:pt x="803" y="94"/>
                    <a:pt x="780" y="83"/>
                    <a:pt x="753" y="77"/>
                  </a:cubicBezTo>
                  <a:cubicBezTo>
                    <a:pt x="735" y="73"/>
                    <a:pt x="715" y="70"/>
                    <a:pt x="698" y="70"/>
                  </a:cubicBezTo>
                  <a:cubicBezTo>
                    <a:pt x="684" y="70"/>
                    <a:pt x="674" y="67"/>
                    <a:pt x="664" y="67"/>
                  </a:cubicBezTo>
                  <a:cubicBezTo>
                    <a:pt x="535" y="42"/>
                    <a:pt x="406" y="22"/>
                    <a:pt x="276" y="2"/>
                  </a:cubicBezTo>
                  <a:cubicBezTo>
                    <a:pt x="269" y="1"/>
                    <a:pt x="263" y="0"/>
                    <a:pt x="256" y="0"/>
                  </a:cubicBezTo>
                  <a:close/>
                </a:path>
              </a:pathLst>
            </a:custGeom>
            <a:solidFill>
              <a:srgbClr val="FFD3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2835;p56">
              <a:extLst>
                <a:ext uri="{FF2B5EF4-FFF2-40B4-BE49-F238E27FC236}">
                  <a16:creationId xmlns:a16="http://schemas.microsoft.com/office/drawing/2014/main" id="{906FD987-2090-48E9-B05B-DF34323460B4}"/>
                </a:ext>
              </a:extLst>
            </p:cNvPr>
            <p:cNvSpPr/>
            <p:nvPr/>
          </p:nvSpPr>
          <p:spPr>
            <a:xfrm>
              <a:off x="2740725" y="4611025"/>
              <a:ext cx="666250" cy="210675"/>
            </a:xfrm>
            <a:custGeom>
              <a:avLst/>
              <a:gdLst/>
              <a:ahLst/>
              <a:cxnLst/>
              <a:rect l="l" t="t" r="r" b="b"/>
              <a:pathLst>
                <a:path w="26650" h="8427" extrusionOk="0">
                  <a:moveTo>
                    <a:pt x="1062" y="0"/>
                  </a:moveTo>
                  <a:cubicBezTo>
                    <a:pt x="912" y="0"/>
                    <a:pt x="776" y="68"/>
                    <a:pt x="688" y="184"/>
                  </a:cubicBezTo>
                  <a:cubicBezTo>
                    <a:pt x="685" y="184"/>
                    <a:pt x="682" y="184"/>
                    <a:pt x="678" y="184"/>
                  </a:cubicBezTo>
                  <a:cubicBezTo>
                    <a:pt x="563" y="184"/>
                    <a:pt x="451" y="241"/>
                    <a:pt x="385" y="333"/>
                  </a:cubicBezTo>
                  <a:cubicBezTo>
                    <a:pt x="368" y="347"/>
                    <a:pt x="355" y="358"/>
                    <a:pt x="338" y="368"/>
                  </a:cubicBezTo>
                  <a:cubicBezTo>
                    <a:pt x="307" y="402"/>
                    <a:pt x="280" y="439"/>
                    <a:pt x="253" y="473"/>
                  </a:cubicBezTo>
                  <a:cubicBezTo>
                    <a:pt x="208" y="528"/>
                    <a:pt x="192" y="606"/>
                    <a:pt x="181" y="674"/>
                  </a:cubicBezTo>
                  <a:cubicBezTo>
                    <a:pt x="171" y="738"/>
                    <a:pt x="161" y="803"/>
                    <a:pt x="147" y="868"/>
                  </a:cubicBezTo>
                  <a:cubicBezTo>
                    <a:pt x="123" y="994"/>
                    <a:pt x="90" y="1116"/>
                    <a:pt x="65" y="1242"/>
                  </a:cubicBezTo>
                  <a:cubicBezTo>
                    <a:pt x="52" y="1306"/>
                    <a:pt x="38" y="1374"/>
                    <a:pt x="32" y="1443"/>
                  </a:cubicBezTo>
                  <a:cubicBezTo>
                    <a:pt x="24" y="1453"/>
                    <a:pt x="21" y="1463"/>
                    <a:pt x="18" y="1473"/>
                  </a:cubicBezTo>
                  <a:cubicBezTo>
                    <a:pt x="4" y="1511"/>
                    <a:pt x="1" y="1548"/>
                    <a:pt x="4" y="1586"/>
                  </a:cubicBezTo>
                  <a:cubicBezTo>
                    <a:pt x="4" y="1647"/>
                    <a:pt x="21" y="1701"/>
                    <a:pt x="41" y="1749"/>
                  </a:cubicBezTo>
                  <a:cubicBezTo>
                    <a:pt x="58" y="1800"/>
                    <a:pt x="79" y="1848"/>
                    <a:pt x="103" y="1884"/>
                  </a:cubicBezTo>
                  <a:cubicBezTo>
                    <a:pt x="147" y="1956"/>
                    <a:pt x="201" y="2027"/>
                    <a:pt x="276" y="2068"/>
                  </a:cubicBezTo>
                  <a:cubicBezTo>
                    <a:pt x="280" y="2072"/>
                    <a:pt x="283" y="2075"/>
                    <a:pt x="286" y="2075"/>
                  </a:cubicBezTo>
                  <a:cubicBezTo>
                    <a:pt x="280" y="2160"/>
                    <a:pt x="310" y="2239"/>
                    <a:pt x="368" y="2307"/>
                  </a:cubicBezTo>
                  <a:cubicBezTo>
                    <a:pt x="409" y="2361"/>
                    <a:pt x="490" y="2422"/>
                    <a:pt x="559" y="2440"/>
                  </a:cubicBezTo>
                  <a:cubicBezTo>
                    <a:pt x="589" y="2446"/>
                    <a:pt x="620" y="2453"/>
                    <a:pt x="650" y="2460"/>
                  </a:cubicBezTo>
                  <a:cubicBezTo>
                    <a:pt x="712" y="2470"/>
                    <a:pt x="773" y="2484"/>
                    <a:pt x="834" y="2497"/>
                  </a:cubicBezTo>
                  <a:cubicBezTo>
                    <a:pt x="963" y="2531"/>
                    <a:pt x="1090" y="2572"/>
                    <a:pt x="1219" y="2609"/>
                  </a:cubicBezTo>
                  <a:cubicBezTo>
                    <a:pt x="1484" y="2680"/>
                    <a:pt x="1753" y="2746"/>
                    <a:pt x="2018" y="2817"/>
                  </a:cubicBezTo>
                  <a:cubicBezTo>
                    <a:pt x="2280" y="2885"/>
                    <a:pt x="2539" y="2970"/>
                    <a:pt x="2800" y="3045"/>
                  </a:cubicBezTo>
                  <a:cubicBezTo>
                    <a:pt x="3079" y="3123"/>
                    <a:pt x="3358" y="3201"/>
                    <a:pt x="3641" y="3269"/>
                  </a:cubicBezTo>
                  <a:cubicBezTo>
                    <a:pt x="3916" y="3338"/>
                    <a:pt x="4192" y="3385"/>
                    <a:pt x="4467" y="3446"/>
                  </a:cubicBezTo>
                  <a:cubicBezTo>
                    <a:pt x="4739" y="3504"/>
                    <a:pt x="5015" y="3552"/>
                    <a:pt x="5287" y="3606"/>
                  </a:cubicBezTo>
                  <a:cubicBezTo>
                    <a:pt x="5858" y="3725"/>
                    <a:pt x="6430" y="3872"/>
                    <a:pt x="7001" y="4001"/>
                  </a:cubicBezTo>
                  <a:cubicBezTo>
                    <a:pt x="7274" y="4062"/>
                    <a:pt x="7549" y="4116"/>
                    <a:pt x="7821" y="4178"/>
                  </a:cubicBezTo>
                  <a:cubicBezTo>
                    <a:pt x="8117" y="4245"/>
                    <a:pt x="8409" y="4324"/>
                    <a:pt x="8703" y="4395"/>
                  </a:cubicBezTo>
                  <a:cubicBezTo>
                    <a:pt x="8835" y="4429"/>
                    <a:pt x="8964" y="4463"/>
                    <a:pt x="9097" y="4497"/>
                  </a:cubicBezTo>
                  <a:cubicBezTo>
                    <a:pt x="9229" y="4531"/>
                    <a:pt x="9365" y="4566"/>
                    <a:pt x="9502" y="4599"/>
                  </a:cubicBezTo>
                  <a:cubicBezTo>
                    <a:pt x="9767" y="4668"/>
                    <a:pt x="10032" y="4726"/>
                    <a:pt x="10298" y="4790"/>
                  </a:cubicBezTo>
                  <a:cubicBezTo>
                    <a:pt x="10862" y="4922"/>
                    <a:pt x="11430" y="5048"/>
                    <a:pt x="11992" y="5188"/>
                  </a:cubicBezTo>
                  <a:cubicBezTo>
                    <a:pt x="12560" y="5330"/>
                    <a:pt x="13124" y="5473"/>
                    <a:pt x="13689" y="5613"/>
                  </a:cubicBezTo>
                  <a:cubicBezTo>
                    <a:pt x="14250" y="5756"/>
                    <a:pt x="14815" y="5895"/>
                    <a:pt x="15377" y="6042"/>
                  </a:cubicBezTo>
                  <a:cubicBezTo>
                    <a:pt x="15693" y="6120"/>
                    <a:pt x="16009" y="6202"/>
                    <a:pt x="16325" y="6277"/>
                  </a:cubicBezTo>
                  <a:cubicBezTo>
                    <a:pt x="16581" y="6338"/>
                    <a:pt x="16839" y="6389"/>
                    <a:pt x="17094" y="6446"/>
                  </a:cubicBezTo>
                  <a:cubicBezTo>
                    <a:pt x="17414" y="6514"/>
                    <a:pt x="17730" y="6586"/>
                    <a:pt x="18046" y="6660"/>
                  </a:cubicBezTo>
                  <a:cubicBezTo>
                    <a:pt x="18319" y="6722"/>
                    <a:pt x="18588" y="6776"/>
                    <a:pt x="18859" y="6834"/>
                  </a:cubicBezTo>
                  <a:cubicBezTo>
                    <a:pt x="19414" y="6957"/>
                    <a:pt x="19969" y="7093"/>
                    <a:pt x="20526" y="7205"/>
                  </a:cubicBezTo>
                  <a:cubicBezTo>
                    <a:pt x="20826" y="7266"/>
                    <a:pt x="21125" y="7321"/>
                    <a:pt x="21425" y="7389"/>
                  </a:cubicBezTo>
                  <a:cubicBezTo>
                    <a:pt x="21707" y="7450"/>
                    <a:pt x="21989" y="7508"/>
                    <a:pt x="22268" y="7572"/>
                  </a:cubicBezTo>
                  <a:cubicBezTo>
                    <a:pt x="22826" y="7701"/>
                    <a:pt x="23387" y="7821"/>
                    <a:pt x="23938" y="7974"/>
                  </a:cubicBezTo>
                  <a:cubicBezTo>
                    <a:pt x="24214" y="8048"/>
                    <a:pt x="24486" y="8123"/>
                    <a:pt x="24765" y="8195"/>
                  </a:cubicBezTo>
                  <a:cubicBezTo>
                    <a:pt x="25031" y="8266"/>
                    <a:pt x="25299" y="8334"/>
                    <a:pt x="25568" y="8382"/>
                  </a:cubicBezTo>
                  <a:cubicBezTo>
                    <a:pt x="25696" y="8404"/>
                    <a:pt x="25823" y="8427"/>
                    <a:pt x="25950" y="8427"/>
                  </a:cubicBezTo>
                  <a:cubicBezTo>
                    <a:pt x="25959" y="8427"/>
                    <a:pt x="25967" y="8426"/>
                    <a:pt x="25976" y="8426"/>
                  </a:cubicBezTo>
                  <a:cubicBezTo>
                    <a:pt x="26023" y="8426"/>
                    <a:pt x="26071" y="8420"/>
                    <a:pt x="26116" y="8412"/>
                  </a:cubicBezTo>
                  <a:cubicBezTo>
                    <a:pt x="26156" y="8406"/>
                    <a:pt x="26235" y="8368"/>
                    <a:pt x="26262" y="8338"/>
                  </a:cubicBezTo>
                  <a:cubicBezTo>
                    <a:pt x="26299" y="8301"/>
                    <a:pt x="26329" y="8263"/>
                    <a:pt x="26347" y="8212"/>
                  </a:cubicBezTo>
                  <a:cubicBezTo>
                    <a:pt x="26364" y="8161"/>
                    <a:pt x="26370" y="8093"/>
                    <a:pt x="26353" y="8042"/>
                  </a:cubicBezTo>
                  <a:cubicBezTo>
                    <a:pt x="26329" y="7957"/>
                    <a:pt x="26292" y="7878"/>
                    <a:pt x="26262" y="7797"/>
                  </a:cubicBezTo>
                  <a:cubicBezTo>
                    <a:pt x="26248" y="7767"/>
                    <a:pt x="26231" y="7739"/>
                    <a:pt x="26210" y="7712"/>
                  </a:cubicBezTo>
                  <a:cubicBezTo>
                    <a:pt x="26214" y="7705"/>
                    <a:pt x="26214" y="7701"/>
                    <a:pt x="26218" y="7698"/>
                  </a:cubicBezTo>
                  <a:cubicBezTo>
                    <a:pt x="26221" y="7688"/>
                    <a:pt x="26224" y="7674"/>
                    <a:pt x="26227" y="7665"/>
                  </a:cubicBezTo>
                  <a:cubicBezTo>
                    <a:pt x="26238" y="7657"/>
                    <a:pt x="26245" y="7654"/>
                    <a:pt x="26255" y="7647"/>
                  </a:cubicBezTo>
                  <a:cubicBezTo>
                    <a:pt x="26367" y="7583"/>
                    <a:pt x="26469" y="7491"/>
                    <a:pt x="26534" y="7379"/>
                  </a:cubicBezTo>
                  <a:cubicBezTo>
                    <a:pt x="26609" y="7252"/>
                    <a:pt x="26650" y="7103"/>
                    <a:pt x="26629" y="6957"/>
                  </a:cubicBezTo>
                  <a:cubicBezTo>
                    <a:pt x="26618" y="6902"/>
                    <a:pt x="26602" y="6855"/>
                    <a:pt x="26574" y="6814"/>
                  </a:cubicBezTo>
                  <a:cubicBezTo>
                    <a:pt x="26578" y="6803"/>
                    <a:pt x="26582" y="6793"/>
                    <a:pt x="26585" y="6780"/>
                  </a:cubicBezTo>
                  <a:cubicBezTo>
                    <a:pt x="26609" y="6709"/>
                    <a:pt x="26623" y="6630"/>
                    <a:pt x="26626" y="6552"/>
                  </a:cubicBezTo>
                  <a:cubicBezTo>
                    <a:pt x="26629" y="6426"/>
                    <a:pt x="26574" y="6286"/>
                    <a:pt x="26489" y="6195"/>
                  </a:cubicBezTo>
                  <a:cubicBezTo>
                    <a:pt x="26418" y="6117"/>
                    <a:pt x="26316" y="6065"/>
                    <a:pt x="26214" y="6045"/>
                  </a:cubicBezTo>
                  <a:cubicBezTo>
                    <a:pt x="26180" y="6038"/>
                    <a:pt x="26149" y="6035"/>
                    <a:pt x="26119" y="6028"/>
                  </a:cubicBezTo>
                  <a:cubicBezTo>
                    <a:pt x="25996" y="6004"/>
                    <a:pt x="25877" y="5971"/>
                    <a:pt x="25755" y="5936"/>
                  </a:cubicBezTo>
                  <a:cubicBezTo>
                    <a:pt x="25629" y="5902"/>
                    <a:pt x="25503" y="5868"/>
                    <a:pt x="25378" y="5837"/>
                  </a:cubicBezTo>
                  <a:cubicBezTo>
                    <a:pt x="25244" y="5807"/>
                    <a:pt x="25108" y="5776"/>
                    <a:pt x="24976" y="5746"/>
                  </a:cubicBezTo>
                  <a:cubicBezTo>
                    <a:pt x="24894" y="5729"/>
                    <a:pt x="24816" y="5708"/>
                    <a:pt x="24737" y="5688"/>
                  </a:cubicBezTo>
                  <a:cubicBezTo>
                    <a:pt x="24690" y="5674"/>
                    <a:pt x="24643" y="5660"/>
                    <a:pt x="24598" y="5651"/>
                  </a:cubicBezTo>
                  <a:cubicBezTo>
                    <a:pt x="24337" y="5586"/>
                    <a:pt x="24081" y="5514"/>
                    <a:pt x="23822" y="5440"/>
                  </a:cubicBezTo>
                  <a:cubicBezTo>
                    <a:pt x="23537" y="5358"/>
                    <a:pt x="23248" y="5280"/>
                    <a:pt x="22962" y="5201"/>
                  </a:cubicBezTo>
                  <a:cubicBezTo>
                    <a:pt x="22918" y="5188"/>
                    <a:pt x="22870" y="5178"/>
                    <a:pt x="22826" y="5164"/>
                  </a:cubicBezTo>
                  <a:cubicBezTo>
                    <a:pt x="22608" y="5109"/>
                    <a:pt x="22387" y="5059"/>
                    <a:pt x="22169" y="5007"/>
                  </a:cubicBezTo>
                  <a:cubicBezTo>
                    <a:pt x="21894" y="4943"/>
                    <a:pt x="21615" y="4878"/>
                    <a:pt x="21340" y="4814"/>
                  </a:cubicBezTo>
                  <a:cubicBezTo>
                    <a:pt x="21051" y="4746"/>
                    <a:pt x="20765" y="4674"/>
                    <a:pt x="20475" y="4606"/>
                  </a:cubicBezTo>
                  <a:cubicBezTo>
                    <a:pt x="19891" y="4470"/>
                    <a:pt x="19302" y="4330"/>
                    <a:pt x="18713" y="4198"/>
                  </a:cubicBezTo>
                  <a:cubicBezTo>
                    <a:pt x="18162" y="4076"/>
                    <a:pt x="17611" y="3946"/>
                    <a:pt x="17063" y="3803"/>
                  </a:cubicBezTo>
                  <a:cubicBezTo>
                    <a:pt x="16465" y="3654"/>
                    <a:pt x="15870" y="3507"/>
                    <a:pt x="15270" y="3361"/>
                  </a:cubicBezTo>
                  <a:cubicBezTo>
                    <a:pt x="15030" y="3300"/>
                    <a:pt x="14781" y="3245"/>
                    <a:pt x="14536" y="3187"/>
                  </a:cubicBezTo>
                  <a:cubicBezTo>
                    <a:pt x="14529" y="3187"/>
                    <a:pt x="14523" y="3184"/>
                    <a:pt x="14515" y="3184"/>
                  </a:cubicBezTo>
                  <a:cubicBezTo>
                    <a:pt x="14264" y="3120"/>
                    <a:pt x="14009" y="3048"/>
                    <a:pt x="13757" y="2980"/>
                  </a:cubicBezTo>
                  <a:cubicBezTo>
                    <a:pt x="13196" y="2834"/>
                    <a:pt x="12638" y="2691"/>
                    <a:pt x="12077" y="2548"/>
                  </a:cubicBezTo>
                  <a:cubicBezTo>
                    <a:pt x="11495" y="2399"/>
                    <a:pt x="10910" y="2256"/>
                    <a:pt x="10328" y="2102"/>
                  </a:cubicBezTo>
                  <a:cubicBezTo>
                    <a:pt x="9770" y="1953"/>
                    <a:pt x="9213" y="1813"/>
                    <a:pt x="8654" y="1664"/>
                  </a:cubicBezTo>
                  <a:cubicBezTo>
                    <a:pt x="8376" y="1592"/>
                    <a:pt x="8090" y="1528"/>
                    <a:pt x="7811" y="1466"/>
                  </a:cubicBezTo>
                  <a:cubicBezTo>
                    <a:pt x="7505" y="1399"/>
                    <a:pt x="7202" y="1330"/>
                    <a:pt x="6896" y="1262"/>
                  </a:cubicBezTo>
                  <a:cubicBezTo>
                    <a:pt x="6621" y="1201"/>
                    <a:pt x="6348" y="1137"/>
                    <a:pt x="6073" y="1075"/>
                  </a:cubicBezTo>
                  <a:cubicBezTo>
                    <a:pt x="5794" y="1011"/>
                    <a:pt x="5511" y="953"/>
                    <a:pt x="5236" y="884"/>
                  </a:cubicBezTo>
                  <a:cubicBezTo>
                    <a:pt x="5093" y="851"/>
                    <a:pt x="4950" y="813"/>
                    <a:pt x="4807" y="776"/>
                  </a:cubicBezTo>
                  <a:cubicBezTo>
                    <a:pt x="4674" y="741"/>
                    <a:pt x="4539" y="708"/>
                    <a:pt x="4403" y="674"/>
                  </a:cubicBezTo>
                  <a:cubicBezTo>
                    <a:pt x="4131" y="609"/>
                    <a:pt x="3858" y="537"/>
                    <a:pt x="3586" y="473"/>
                  </a:cubicBezTo>
                  <a:cubicBezTo>
                    <a:pt x="3314" y="412"/>
                    <a:pt x="3035" y="358"/>
                    <a:pt x="2763" y="297"/>
                  </a:cubicBezTo>
                  <a:cubicBezTo>
                    <a:pt x="2467" y="228"/>
                    <a:pt x="2167" y="174"/>
                    <a:pt x="1865" y="137"/>
                  </a:cubicBezTo>
                  <a:cubicBezTo>
                    <a:pt x="1800" y="126"/>
                    <a:pt x="1732" y="116"/>
                    <a:pt x="1664" y="109"/>
                  </a:cubicBezTo>
                  <a:cubicBezTo>
                    <a:pt x="1600" y="96"/>
                    <a:pt x="1535" y="82"/>
                    <a:pt x="1470" y="68"/>
                  </a:cubicBezTo>
                  <a:cubicBezTo>
                    <a:pt x="1423" y="58"/>
                    <a:pt x="1375" y="48"/>
                    <a:pt x="1324" y="38"/>
                  </a:cubicBezTo>
                  <a:cubicBezTo>
                    <a:pt x="1266" y="24"/>
                    <a:pt x="1201" y="17"/>
                    <a:pt x="1140" y="7"/>
                  </a:cubicBezTo>
                  <a:cubicBezTo>
                    <a:pt x="1113" y="3"/>
                    <a:pt x="1090" y="0"/>
                    <a:pt x="10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2836;p56">
              <a:extLst>
                <a:ext uri="{FF2B5EF4-FFF2-40B4-BE49-F238E27FC236}">
                  <a16:creationId xmlns:a16="http://schemas.microsoft.com/office/drawing/2014/main" id="{78FA4A5D-3634-45D0-A1C8-F098031F10F9}"/>
                </a:ext>
              </a:extLst>
            </p:cNvPr>
            <p:cNvSpPr/>
            <p:nvPr/>
          </p:nvSpPr>
          <p:spPr>
            <a:xfrm>
              <a:off x="2472525" y="4511500"/>
              <a:ext cx="1075625" cy="360600"/>
            </a:xfrm>
            <a:custGeom>
              <a:avLst/>
              <a:gdLst/>
              <a:ahLst/>
              <a:cxnLst/>
              <a:rect l="l" t="t" r="r" b="b"/>
              <a:pathLst>
                <a:path w="43025" h="14424" extrusionOk="0">
                  <a:moveTo>
                    <a:pt x="38163" y="8768"/>
                  </a:moveTo>
                  <a:lnTo>
                    <a:pt x="38167" y="8774"/>
                  </a:lnTo>
                  <a:cubicBezTo>
                    <a:pt x="38177" y="8781"/>
                    <a:pt x="38183" y="8784"/>
                    <a:pt x="38191" y="8791"/>
                  </a:cubicBezTo>
                  <a:cubicBezTo>
                    <a:pt x="38340" y="8917"/>
                    <a:pt x="38503" y="9040"/>
                    <a:pt x="38687" y="9165"/>
                  </a:cubicBezTo>
                  <a:cubicBezTo>
                    <a:pt x="39054" y="9421"/>
                    <a:pt x="39436" y="9672"/>
                    <a:pt x="39759" y="9883"/>
                  </a:cubicBezTo>
                  <a:lnTo>
                    <a:pt x="39864" y="9952"/>
                  </a:lnTo>
                  <a:cubicBezTo>
                    <a:pt x="40000" y="10040"/>
                    <a:pt x="40139" y="10131"/>
                    <a:pt x="40276" y="10227"/>
                  </a:cubicBezTo>
                  <a:cubicBezTo>
                    <a:pt x="40371" y="10294"/>
                    <a:pt x="40463" y="10366"/>
                    <a:pt x="40555" y="10434"/>
                  </a:cubicBezTo>
                  <a:cubicBezTo>
                    <a:pt x="40629" y="10489"/>
                    <a:pt x="40701" y="10543"/>
                    <a:pt x="40775" y="10597"/>
                  </a:cubicBezTo>
                  <a:cubicBezTo>
                    <a:pt x="40861" y="10659"/>
                    <a:pt x="40946" y="10720"/>
                    <a:pt x="41031" y="10778"/>
                  </a:cubicBezTo>
                  <a:cubicBezTo>
                    <a:pt x="40990" y="10880"/>
                    <a:pt x="40946" y="10982"/>
                    <a:pt x="40902" y="11084"/>
                  </a:cubicBezTo>
                  <a:cubicBezTo>
                    <a:pt x="40850" y="11200"/>
                    <a:pt x="40800" y="11322"/>
                    <a:pt x="40752" y="11441"/>
                  </a:cubicBezTo>
                  <a:cubicBezTo>
                    <a:pt x="40704" y="11557"/>
                    <a:pt x="40664" y="11673"/>
                    <a:pt x="40623" y="11792"/>
                  </a:cubicBezTo>
                  <a:cubicBezTo>
                    <a:pt x="40606" y="11846"/>
                    <a:pt x="40585" y="11911"/>
                    <a:pt x="40571" y="11975"/>
                  </a:cubicBezTo>
                  <a:cubicBezTo>
                    <a:pt x="40558" y="12026"/>
                    <a:pt x="40551" y="12077"/>
                    <a:pt x="40541" y="12128"/>
                  </a:cubicBezTo>
                  <a:lnTo>
                    <a:pt x="40541" y="12166"/>
                  </a:lnTo>
                  <a:cubicBezTo>
                    <a:pt x="40544" y="12169"/>
                    <a:pt x="40544" y="12176"/>
                    <a:pt x="40544" y="12180"/>
                  </a:cubicBezTo>
                  <a:cubicBezTo>
                    <a:pt x="40544" y="12217"/>
                    <a:pt x="40551" y="12247"/>
                    <a:pt x="40561" y="12282"/>
                  </a:cubicBezTo>
                  <a:cubicBezTo>
                    <a:pt x="40568" y="12305"/>
                    <a:pt x="40575" y="12326"/>
                    <a:pt x="40588" y="12346"/>
                  </a:cubicBezTo>
                  <a:cubicBezTo>
                    <a:pt x="40548" y="12360"/>
                    <a:pt x="40504" y="12376"/>
                    <a:pt x="40463" y="12390"/>
                  </a:cubicBezTo>
                  <a:cubicBezTo>
                    <a:pt x="40378" y="12424"/>
                    <a:pt x="40293" y="12458"/>
                    <a:pt x="40208" y="12492"/>
                  </a:cubicBezTo>
                  <a:cubicBezTo>
                    <a:pt x="40130" y="12523"/>
                    <a:pt x="40051" y="12553"/>
                    <a:pt x="39973" y="12584"/>
                  </a:cubicBezTo>
                  <a:cubicBezTo>
                    <a:pt x="39888" y="12615"/>
                    <a:pt x="39803" y="12649"/>
                    <a:pt x="39721" y="12682"/>
                  </a:cubicBezTo>
                  <a:cubicBezTo>
                    <a:pt x="39653" y="12710"/>
                    <a:pt x="39585" y="12740"/>
                    <a:pt x="39517" y="12768"/>
                  </a:cubicBezTo>
                  <a:cubicBezTo>
                    <a:pt x="39306" y="12842"/>
                    <a:pt x="39089" y="12914"/>
                    <a:pt x="38877" y="12982"/>
                  </a:cubicBezTo>
                  <a:cubicBezTo>
                    <a:pt x="38772" y="13013"/>
                    <a:pt x="38667" y="13047"/>
                    <a:pt x="38565" y="13084"/>
                  </a:cubicBezTo>
                  <a:cubicBezTo>
                    <a:pt x="38428" y="13128"/>
                    <a:pt x="38252" y="13183"/>
                    <a:pt x="38068" y="13227"/>
                  </a:cubicBezTo>
                  <a:cubicBezTo>
                    <a:pt x="37891" y="13268"/>
                    <a:pt x="37738" y="13305"/>
                    <a:pt x="37595" y="13343"/>
                  </a:cubicBezTo>
                  <a:cubicBezTo>
                    <a:pt x="37530" y="13360"/>
                    <a:pt x="37462" y="13380"/>
                    <a:pt x="37395" y="13401"/>
                  </a:cubicBezTo>
                  <a:cubicBezTo>
                    <a:pt x="37337" y="13417"/>
                    <a:pt x="37272" y="13438"/>
                    <a:pt x="37211" y="13455"/>
                  </a:cubicBezTo>
                  <a:cubicBezTo>
                    <a:pt x="37191" y="13458"/>
                    <a:pt x="37170" y="13465"/>
                    <a:pt x="37150" y="13472"/>
                  </a:cubicBezTo>
                  <a:cubicBezTo>
                    <a:pt x="37115" y="13482"/>
                    <a:pt x="37081" y="13492"/>
                    <a:pt x="37048" y="13499"/>
                  </a:cubicBezTo>
                  <a:cubicBezTo>
                    <a:pt x="37017" y="13506"/>
                    <a:pt x="36983" y="13513"/>
                    <a:pt x="36952" y="13523"/>
                  </a:cubicBezTo>
                  <a:cubicBezTo>
                    <a:pt x="36935" y="13527"/>
                    <a:pt x="36918" y="13530"/>
                    <a:pt x="36902" y="13536"/>
                  </a:cubicBezTo>
                  <a:cubicBezTo>
                    <a:pt x="36922" y="13492"/>
                    <a:pt x="36938" y="13451"/>
                    <a:pt x="36959" y="13407"/>
                  </a:cubicBezTo>
                  <a:lnTo>
                    <a:pt x="36990" y="13343"/>
                  </a:lnTo>
                  <a:cubicBezTo>
                    <a:pt x="37065" y="13193"/>
                    <a:pt x="37136" y="13040"/>
                    <a:pt x="37180" y="12880"/>
                  </a:cubicBezTo>
                  <a:cubicBezTo>
                    <a:pt x="37211" y="12771"/>
                    <a:pt x="37238" y="12666"/>
                    <a:pt x="37265" y="12560"/>
                  </a:cubicBezTo>
                  <a:cubicBezTo>
                    <a:pt x="37285" y="12478"/>
                    <a:pt x="37306" y="12401"/>
                    <a:pt x="37326" y="12319"/>
                  </a:cubicBezTo>
                  <a:cubicBezTo>
                    <a:pt x="37371" y="12159"/>
                    <a:pt x="37418" y="11993"/>
                    <a:pt x="37462" y="11836"/>
                  </a:cubicBezTo>
                  <a:lnTo>
                    <a:pt x="37500" y="11693"/>
                  </a:lnTo>
                  <a:cubicBezTo>
                    <a:pt x="37520" y="11621"/>
                    <a:pt x="37538" y="11550"/>
                    <a:pt x="37551" y="11478"/>
                  </a:cubicBezTo>
                  <a:cubicBezTo>
                    <a:pt x="37555" y="11455"/>
                    <a:pt x="37558" y="11434"/>
                    <a:pt x="37564" y="11410"/>
                  </a:cubicBezTo>
                  <a:cubicBezTo>
                    <a:pt x="37582" y="11322"/>
                    <a:pt x="37605" y="11230"/>
                    <a:pt x="37626" y="11142"/>
                  </a:cubicBezTo>
                  <a:lnTo>
                    <a:pt x="37643" y="11074"/>
                  </a:lnTo>
                  <a:cubicBezTo>
                    <a:pt x="37673" y="10948"/>
                    <a:pt x="37701" y="10815"/>
                    <a:pt x="37728" y="10690"/>
                  </a:cubicBezTo>
                  <a:cubicBezTo>
                    <a:pt x="37742" y="10621"/>
                    <a:pt x="37755" y="10550"/>
                    <a:pt x="37769" y="10478"/>
                  </a:cubicBezTo>
                  <a:cubicBezTo>
                    <a:pt x="37809" y="10291"/>
                    <a:pt x="37857" y="10098"/>
                    <a:pt x="37908" y="9903"/>
                  </a:cubicBezTo>
                  <a:cubicBezTo>
                    <a:pt x="37918" y="9863"/>
                    <a:pt x="37929" y="9822"/>
                    <a:pt x="37938" y="9784"/>
                  </a:cubicBezTo>
                  <a:cubicBezTo>
                    <a:pt x="37952" y="9740"/>
                    <a:pt x="37963" y="9696"/>
                    <a:pt x="37976" y="9652"/>
                  </a:cubicBezTo>
                  <a:cubicBezTo>
                    <a:pt x="37996" y="9574"/>
                    <a:pt x="38010" y="9495"/>
                    <a:pt x="38020" y="9417"/>
                  </a:cubicBezTo>
                  <a:lnTo>
                    <a:pt x="38027" y="9390"/>
                  </a:lnTo>
                  <a:cubicBezTo>
                    <a:pt x="38061" y="9203"/>
                    <a:pt x="38089" y="9046"/>
                    <a:pt x="38133" y="8886"/>
                  </a:cubicBezTo>
                  <a:lnTo>
                    <a:pt x="38147" y="8836"/>
                  </a:lnTo>
                  <a:cubicBezTo>
                    <a:pt x="38153" y="8815"/>
                    <a:pt x="38156" y="8791"/>
                    <a:pt x="38163" y="8768"/>
                  </a:cubicBezTo>
                  <a:close/>
                  <a:moveTo>
                    <a:pt x="4433" y="717"/>
                  </a:moveTo>
                  <a:cubicBezTo>
                    <a:pt x="4540" y="717"/>
                    <a:pt x="4646" y="720"/>
                    <a:pt x="4752" y="722"/>
                  </a:cubicBezTo>
                  <a:cubicBezTo>
                    <a:pt x="4905" y="726"/>
                    <a:pt x="5058" y="733"/>
                    <a:pt x="5205" y="739"/>
                  </a:cubicBezTo>
                  <a:cubicBezTo>
                    <a:pt x="5779" y="774"/>
                    <a:pt x="6358" y="865"/>
                    <a:pt x="6915" y="951"/>
                  </a:cubicBezTo>
                  <a:cubicBezTo>
                    <a:pt x="6993" y="964"/>
                    <a:pt x="7075" y="978"/>
                    <a:pt x="7154" y="987"/>
                  </a:cubicBezTo>
                  <a:lnTo>
                    <a:pt x="7419" y="1032"/>
                  </a:lnTo>
                  <a:cubicBezTo>
                    <a:pt x="7572" y="1056"/>
                    <a:pt x="7725" y="1083"/>
                    <a:pt x="7878" y="1107"/>
                  </a:cubicBezTo>
                  <a:lnTo>
                    <a:pt x="8092" y="1141"/>
                  </a:lnTo>
                  <a:cubicBezTo>
                    <a:pt x="8198" y="1158"/>
                    <a:pt x="8300" y="1171"/>
                    <a:pt x="8402" y="1188"/>
                  </a:cubicBezTo>
                  <a:lnTo>
                    <a:pt x="8616" y="1219"/>
                  </a:lnTo>
                  <a:cubicBezTo>
                    <a:pt x="8851" y="1260"/>
                    <a:pt x="9086" y="1301"/>
                    <a:pt x="9317" y="1345"/>
                  </a:cubicBezTo>
                  <a:cubicBezTo>
                    <a:pt x="9657" y="1406"/>
                    <a:pt x="10008" y="1467"/>
                    <a:pt x="10358" y="1525"/>
                  </a:cubicBezTo>
                  <a:cubicBezTo>
                    <a:pt x="10681" y="1576"/>
                    <a:pt x="11018" y="1627"/>
                    <a:pt x="11290" y="1672"/>
                  </a:cubicBezTo>
                  <a:cubicBezTo>
                    <a:pt x="11716" y="1743"/>
                    <a:pt x="12154" y="1824"/>
                    <a:pt x="12589" y="1913"/>
                  </a:cubicBezTo>
                  <a:cubicBezTo>
                    <a:pt x="12801" y="1957"/>
                    <a:pt x="13014" y="1998"/>
                    <a:pt x="13222" y="2036"/>
                  </a:cubicBezTo>
                  <a:cubicBezTo>
                    <a:pt x="13430" y="2076"/>
                    <a:pt x="13647" y="2117"/>
                    <a:pt x="13859" y="2161"/>
                  </a:cubicBezTo>
                  <a:cubicBezTo>
                    <a:pt x="14691" y="2331"/>
                    <a:pt x="15583" y="2518"/>
                    <a:pt x="16467" y="2709"/>
                  </a:cubicBezTo>
                  <a:lnTo>
                    <a:pt x="16518" y="2722"/>
                  </a:lnTo>
                  <a:cubicBezTo>
                    <a:pt x="16723" y="2767"/>
                    <a:pt x="16930" y="2811"/>
                    <a:pt x="17134" y="2859"/>
                  </a:cubicBezTo>
                  <a:cubicBezTo>
                    <a:pt x="17243" y="2882"/>
                    <a:pt x="17352" y="2906"/>
                    <a:pt x="17461" y="2926"/>
                  </a:cubicBezTo>
                  <a:cubicBezTo>
                    <a:pt x="17556" y="2947"/>
                    <a:pt x="17651" y="2967"/>
                    <a:pt x="17746" y="2988"/>
                  </a:cubicBezTo>
                  <a:cubicBezTo>
                    <a:pt x="17866" y="3015"/>
                    <a:pt x="17985" y="3042"/>
                    <a:pt x="18104" y="3069"/>
                  </a:cubicBezTo>
                  <a:cubicBezTo>
                    <a:pt x="18410" y="3138"/>
                    <a:pt x="18729" y="3209"/>
                    <a:pt x="19043" y="3273"/>
                  </a:cubicBezTo>
                  <a:cubicBezTo>
                    <a:pt x="19247" y="3318"/>
                    <a:pt x="19454" y="3366"/>
                    <a:pt x="19658" y="3410"/>
                  </a:cubicBezTo>
                  <a:cubicBezTo>
                    <a:pt x="19889" y="3461"/>
                    <a:pt x="20131" y="3515"/>
                    <a:pt x="20369" y="3566"/>
                  </a:cubicBezTo>
                  <a:cubicBezTo>
                    <a:pt x="20464" y="3587"/>
                    <a:pt x="20563" y="3607"/>
                    <a:pt x="20658" y="3628"/>
                  </a:cubicBezTo>
                  <a:cubicBezTo>
                    <a:pt x="20784" y="3651"/>
                    <a:pt x="20910" y="3678"/>
                    <a:pt x="21036" y="3706"/>
                  </a:cubicBezTo>
                  <a:cubicBezTo>
                    <a:pt x="21186" y="3736"/>
                    <a:pt x="21338" y="3774"/>
                    <a:pt x="21485" y="3804"/>
                  </a:cubicBezTo>
                  <a:cubicBezTo>
                    <a:pt x="21549" y="3821"/>
                    <a:pt x="21610" y="3835"/>
                    <a:pt x="21676" y="3849"/>
                  </a:cubicBezTo>
                  <a:cubicBezTo>
                    <a:pt x="21753" y="3869"/>
                    <a:pt x="21835" y="3886"/>
                    <a:pt x="21913" y="3903"/>
                  </a:cubicBezTo>
                  <a:cubicBezTo>
                    <a:pt x="22043" y="3931"/>
                    <a:pt x="22175" y="3957"/>
                    <a:pt x="22304" y="3988"/>
                  </a:cubicBezTo>
                  <a:cubicBezTo>
                    <a:pt x="22451" y="4025"/>
                    <a:pt x="22590" y="4060"/>
                    <a:pt x="22726" y="4094"/>
                  </a:cubicBezTo>
                  <a:cubicBezTo>
                    <a:pt x="22808" y="4114"/>
                    <a:pt x="22890" y="4138"/>
                    <a:pt x="22971" y="4158"/>
                  </a:cubicBezTo>
                  <a:lnTo>
                    <a:pt x="23084" y="4189"/>
                  </a:lnTo>
                  <a:cubicBezTo>
                    <a:pt x="23196" y="4220"/>
                    <a:pt x="23312" y="4250"/>
                    <a:pt x="23424" y="4278"/>
                  </a:cubicBezTo>
                  <a:cubicBezTo>
                    <a:pt x="23485" y="4294"/>
                    <a:pt x="23543" y="4308"/>
                    <a:pt x="23601" y="4322"/>
                  </a:cubicBezTo>
                  <a:lnTo>
                    <a:pt x="23631" y="4328"/>
                  </a:lnTo>
                  <a:cubicBezTo>
                    <a:pt x="23855" y="4383"/>
                    <a:pt x="24091" y="4437"/>
                    <a:pt x="24318" y="4498"/>
                  </a:cubicBezTo>
                  <a:lnTo>
                    <a:pt x="24342" y="4505"/>
                  </a:lnTo>
                  <a:cubicBezTo>
                    <a:pt x="24526" y="4549"/>
                    <a:pt x="24709" y="4597"/>
                    <a:pt x="24893" y="4641"/>
                  </a:cubicBezTo>
                  <a:lnTo>
                    <a:pt x="24937" y="4651"/>
                  </a:lnTo>
                  <a:lnTo>
                    <a:pt x="24978" y="4661"/>
                  </a:lnTo>
                  <a:cubicBezTo>
                    <a:pt x="25169" y="4709"/>
                    <a:pt x="25359" y="4757"/>
                    <a:pt x="25549" y="4804"/>
                  </a:cubicBezTo>
                  <a:lnTo>
                    <a:pt x="25594" y="4815"/>
                  </a:lnTo>
                  <a:lnTo>
                    <a:pt x="25635" y="4825"/>
                  </a:lnTo>
                  <a:cubicBezTo>
                    <a:pt x="25843" y="4879"/>
                    <a:pt x="26043" y="4927"/>
                    <a:pt x="26268" y="4981"/>
                  </a:cubicBezTo>
                  <a:lnTo>
                    <a:pt x="26332" y="4998"/>
                  </a:lnTo>
                  <a:cubicBezTo>
                    <a:pt x="26519" y="5046"/>
                    <a:pt x="26717" y="5094"/>
                    <a:pt x="26907" y="5141"/>
                  </a:cubicBezTo>
                  <a:lnTo>
                    <a:pt x="26962" y="5155"/>
                  </a:lnTo>
                  <a:cubicBezTo>
                    <a:pt x="27030" y="5171"/>
                    <a:pt x="27101" y="5192"/>
                    <a:pt x="27169" y="5209"/>
                  </a:cubicBezTo>
                  <a:cubicBezTo>
                    <a:pt x="27271" y="5233"/>
                    <a:pt x="27370" y="5260"/>
                    <a:pt x="27472" y="5284"/>
                  </a:cubicBezTo>
                  <a:lnTo>
                    <a:pt x="27618" y="5322"/>
                  </a:lnTo>
                  <a:lnTo>
                    <a:pt x="27622" y="5325"/>
                  </a:lnTo>
                  <a:cubicBezTo>
                    <a:pt x="27761" y="5359"/>
                    <a:pt x="27901" y="5400"/>
                    <a:pt x="28036" y="5441"/>
                  </a:cubicBezTo>
                  <a:cubicBezTo>
                    <a:pt x="28097" y="5457"/>
                    <a:pt x="28155" y="5478"/>
                    <a:pt x="28217" y="5495"/>
                  </a:cubicBezTo>
                  <a:cubicBezTo>
                    <a:pt x="28680" y="5628"/>
                    <a:pt x="29040" y="5727"/>
                    <a:pt x="29380" y="5815"/>
                  </a:cubicBezTo>
                  <a:cubicBezTo>
                    <a:pt x="29427" y="5825"/>
                    <a:pt x="29472" y="5838"/>
                    <a:pt x="29520" y="5849"/>
                  </a:cubicBezTo>
                  <a:cubicBezTo>
                    <a:pt x="29598" y="5870"/>
                    <a:pt x="29680" y="5890"/>
                    <a:pt x="29758" y="5910"/>
                  </a:cubicBezTo>
                  <a:cubicBezTo>
                    <a:pt x="29934" y="5954"/>
                    <a:pt x="30081" y="5995"/>
                    <a:pt x="30214" y="6033"/>
                  </a:cubicBezTo>
                  <a:cubicBezTo>
                    <a:pt x="30343" y="6070"/>
                    <a:pt x="30476" y="6107"/>
                    <a:pt x="30605" y="6148"/>
                  </a:cubicBezTo>
                  <a:cubicBezTo>
                    <a:pt x="30686" y="6172"/>
                    <a:pt x="30768" y="6196"/>
                    <a:pt x="30853" y="6223"/>
                  </a:cubicBezTo>
                  <a:lnTo>
                    <a:pt x="31346" y="6366"/>
                  </a:lnTo>
                  <a:cubicBezTo>
                    <a:pt x="31625" y="6451"/>
                    <a:pt x="31904" y="6532"/>
                    <a:pt x="32183" y="6614"/>
                  </a:cubicBezTo>
                  <a:cubicBezTo>
                    <a:pt x="32374" y="6669"/>
                    <a:pt x="32564" y="6727"/>
                    <a:pt x="32754" y="6781"/>
                  </a:cubicBezTo>
                  <a:cubicBezTo>
                    <a:pt x="33401" y="6972"/>
                    <a:pt x="34071" y="7168"/>
                    <a:pt x="34724" y="7376"/>
                  </a:cubicBezTo>
                  <a:cubicBezTo>
                    <a:pt x="34897" y="7430"/>
                    <a:pt x="35122" y="7502"/>
                    <a:pt x="35343" y="7584"/>
                  </a:cubicBezTo>
                  <a:cubicBezTo>
                    <a:pt x="35398" y="7600"/>
                    <a:pt x="35456" y="7621"/>
                    <a:pt x="35514" y="7645"/>
                  </a:cubicBezTo>
                  <a:cubicBezTo>
                    <a:pt x="35657" y="7693"/>
                    <a:pt x="35803" y="7747"/>
                    <a:pt x="35946" y="7795"/>
                  </a:cubicBezTo>
                  <a:cubicBezTo>
                    <a:pt x="36027" y="7825"/>
                    <a:pt x="36112" y="7853"/>
                    <a:pt x="36194" y="7879"/>
                  </a:cubicBezTo>
                  <a:cubicBezTo>
                    <a:pt x="36313" y="7920"/>
                    <a:pt x="36439" y="7961"/>
                    <a:pt x="36558" y="8002"/>
                  </a:cubicBezTo>
                  <a:lnTo>
                    <a:pt x="36666" y="8040"/>
                  </a:lnTo>
                  <a:cubicBezTo>
                    <a:pt x="36724" y="8060"/>
                    <a:pt x="36786" y="8080"/>
                    <a:pt x="36844" y="8101"/>
                  </a:cubicBezTo>
                  <a:cubicBezTo>
                    <a:pt x="36922" y="8131"/>
                    <a:pt x="37007" y="8151"/>
                    <a:pt x="37085" y="8172"/>
                  </a:cubicBezTo>
                  <a:lnTo>
                    <a:pt x="37139" y="8189"/>
                  </a:lnTo>
                  <a:cubicBezTo>
                    <a:pt x="37258" y="8220"/>
                    <a:pt x="37378" y="8250"/>
                    <a:pt x="37497" y="8281"/>
                  </a:cubicBezTo>
                  <a:lnTo>
                    <a:pt x="37640" y="8319"/>
                  </a:lnTo>
                  <a:cubicBezTo>
                    <a:pt x="37661" y="8325"/>
                    <a:pt x="37683" y="8329"/>
                    <a:pt x="37705" y="8329"/>
                  </a:cubicBezTo>
                  <a:cubicBezTo>
                    <a:pt x="37717" y="8329"/>
                    <a:pt x="37729" y="8328"/>
                    <a:pt x="37742" y="8325"/>
                  </a:cubicBezTo>
                  <a:lnTo>
                    <a:pt x="37742" y="8325"/>
                  </a:lnTo>
                  <a:cubicBezTo>
                    <a:pt x="37738" y="8339"/>
                    <a:pt x="37738" y="8349"/>
                    <a:pt x="37734" y="8363"/>
                  </a:cubicBezTo>
                  <a:lnTo>
                    <a:pt x="37731" y="8383"/>
                  </a:lnTo>
                  <a:cubicBezTo>
                    <a:pt x="37728" y="8413"/>
                    <a:pt x="37724" y="8444"/>
                    <a:pt x="37721" y="8475"/>
                  </a:cubicBezTo>
                  <a:lnTo>
                    <a:pt x="37718" y="8489"/>
                  </a:lnTo>
                  <a:cubicBezTo>
                    <a:pt x="37707" y="8539"/>
                    <a:pt x="37690" y="8591"/>
                    <a:pt x="37677" y="8641"/>
                  </a:cubicBezTo>
                  <a:lnTo>
                    <a:pt x="37663" y="8686"/>
                  </a:lnTo>
                  <a:cubicBezTo>
                    <a:pt x="37643" y="8751"/>
                    <a:pt x="37622" y="8822"/>
                    <a:pt x="37602" y="8897"/>
                  </a:cubicBezTo>
                  <a:cubicBezTo>
                    <a:pt x="37585" y="8975"/>
                    <a:pt x="37568" y="9053"/>
                    <a:pt x="37551" y="9128"/>
                  </a:cubicBezTo>
                  <a:cubicBezTo>
                    <a:pt x="37527" y="9227"/>
                    <a:pt x="37506" y="9332"/>
                    <a:pt x="37480" y="9434"/>
                  </a:cubicBezTo>
                  <a:cubicBezTo>
                    <a:pt x="37453" y="9526"/>
                    <a:pt x="37422" y="9621"/>
                    <a:pt x="37395" y="9710"/>
                  </a:cubicBezTo>
                  <a:cubicBezTo>
                    <a:pt x="37367" y="9801"/>
                    <a:pt x="37340" y="9897"/>
                    <a:pt x="37313" y="9988"/>
                  </a:cubicBezTo>
                  <a:cubicBezTo>
                    <a:pt x="37258" y="10183"/>
                    <a:pt x="37214" y="10380"/>
                    <a:pt x="37173" y="10567"/>
                  </a:cubicBezTo>
                  <a:cubicBezTo>
                    <a:pt x="37150" y="10682"/>
                    <a:pt x="37119" y="10805"/>
                    <a:pt x="37092" y="10921"/>
                  </a:cubicBezTo>
                  <a:cubicBezTo>
                    <a:pt x="37071" y="10999"/>
                    <a:pt x="37054" y="11081"/>
                    <a:pt x="37034" y="11162"/>
                  </a:cubicBezTo>
                  <a:cubicBezTo>
                    <a:pt x="37024" y="11200"/>
                    <a:pt x="37017" y="11237"/>
                    <a:pt x="37007" y="11278"/>
                  </a:cubicBezTo>
                  <a:cubicBezTo>
                    <a:pt x="36993" y="11335"/>
                    <a:pt x="36979" y="11393"/>
                    <a:pt x="36966" y="11451"/>
                  </a:cubicBezTo>
                  <a:cubicBezTo>
                    <a:pt x="36949" y="11533"/>
                    <a:pt x="36922" y="11615"/>
                    <a:pt x="36897" y="11693"/>
                  </a:cubicBezTo>
                  <a:cubicBezTo>
                    <a:pt x="36888" y="11720"/>
                    <a:pt x="36881" y="11748"/>
                    <a:pt x="36874" y="11771"/>
                  </a:cubicBezTo>
                  <a:cubicBezTo>
                    <a:pt x="36809" y="11979"/>
                    <a:pt x="36748" y="12180"/>
                    <a:pt x="36693" y="12384"/>
                  </a:cubicBezTo>
                  <a:cubicBezTo>
                    <a:pt x="36684" y="12421"/>
                    <a:pt x="36673" y="12455"/>
                    <a:pt x="36663" y="12492"/>
                  </a:cubicBezTo>
                  <a:cubicBezTo>
                    <a:pt x="36629" y="12625"/>
                    <a:pt x="36595" y="12764"/>
                    <a:pt x="36541" y="12894"/>
                  </a:cubicBezTo>
                  <a:lnTo>
                    <a:pt x="36537" y="12897"/>
                  </a:lnTo>
                  <a:cubicBezTo>
                    <a:pt x="36510" y="12955"/>
                    <a:pt x="36483" y="13013"/>
                    <a:pt x="36453" y="13070"/>
                  </a:cubicBezTo>
                  <a:cubicBezTo>
                    <a:pt x="36421" y="13131"/>
                    <a:pt x="36395" y="13193"/>
                    <a:pt x="36367" y="13254"/>
                  </a:cubicBezTo>
                  <a:lnTo>
                    <a:pt x="36346" y="13305"/>
                  </a:lnTo>
                  <a:cubicBezTo>
                    <a:pt x="36316" y="13367"/>
                    <a:pt x="36285" y="13431"/>
                    <a:pt x="36258" y="13496"/>
                  </a:cubicBezTo>
                  <a:cubicBezTo>
                    <a:pt x="36244" y="13527"/>
                    <a:pt x="36231" y="13560"/>
                    <a:pt x="36217" y="13594"/>
                  </a:cubicBezTo>
                  <a:cubicBezTo>
                    <a:pt x="36208" y="13618"/>
                    <a:pt x="36197" y="13646"/>
                    <a:pt x="36187" y="13669"/>
                  </a:cubicBezTo>
                  <a:cubicBezTo>
                    <a:pt x="36159" y="13723"/>
                    <a:pt x="36136" y="13771"/>
                    <a:pt x="36109" y="13812"/>
                  </a:cubicBezTo>
                  <a:lnTo>
                    <a:pt x="36101" y="13812"/>
                  </a:lnTo>
                  <a:cubicBezTo>
                    <a:pt x="36091" y="13813"/>
                    <a:pt x="36080" y="13813"/>
                    <a:pt x="36069" y="13813"/>
                  </a:cubicBezTo>
                  <a:cubicBezTo>
                    <a:pt x="35947" y="13813"/>
                    <a:pt x="35825" y="13797"/>
                    <a:pt x="35707" y="13778"/>
                  </a:cubicBezTo>
                  <a:cubicBezTo>
                    <a:pt x="35666" y="13771"/>
                    <a:pt x="35626" y="13768"/>
                    <a:pt x="35585" y="13761"/>
                  </a:cubicBezTo>
                  <a:cubicBezTo>
                    <a:pt x="35483" y="13748"/>
                    <a:pt x="35377" y="13737"/>
                    <a:pt x="35275" y="13723"/>
                  </a:cubicBezTo>
                  <a:cubicBezTo>
                    <a:pt x="35190" y="13714"/>
                    <a:pt x="35109" y="13703"/>
                    <a:pt x="35027" y="13693"/>
                  </a:cubicBezTo>
                  <a:cubicBezTo>
                    <a:pt x="34942" y="13683"/>
                    <a:pt x="34856" y="13673"/>
                    <a:pt x="34772" y="13659"/>
                  </a:cubicBezTo>
                  <a:cubicBezTo>
                    <a:pt x="34666" y="13646"/>
                    <a:pt x="34561" y="13632"/>
                    <a:pt x="34456" y="13618"/>
                  </a:cubicBezTo>
                  <a:cubicBezTo>
                    <a:pt x="34244" y="13594"/>
                    <a:pt x="34054" y="13571"/>
                    <a:pt x="33877" y="13547"/>
                  </a:cubicBezTo>
                  <a:cubicBezTo>
                    <a:pt x="33649" y="13516"/>
                    <a:pt x="33418" y="13478"/>
                    <a:pt x="33197" y="13445"/>
                  </a:cubicBezTo>
                  <a:cubicBezTo>
                    <a:pt x="33033" y="13417"/>
                    <a:pt x="32864" y="13390"/>
                    <a:pt x="32697" y="13367"/>
                  </a:cubicBezTo>
                  <a:lnTo>
                    <a:pt x="32500" y="13340"/>
                  </a:lnTo>
                  <a:cubicBezTo>
                    <a:pt x="32170" y="13291"/>
                    <a:pt x="31829" y="13244"/>
                    <a:pt x="31496" y="13193"/>
                  </a:cubicBezTo>
                  <a:cubicBezTo>
                    <a:pt x="30887" y="13091"/>
                    <a:pt x="30391" y="13009"/>
                    <a:pt x="29928" y="12935"/>
                  </a:cubicBezTo>
                  <a:cubicBezTo>
                    <a:pt x="29608" y="12880"/>
                    <a:pt x="29278" y="12833"/>
                    <a:pt x="28962" y="12781"/>
                  </a:cubicBezTo>
                  <a:cubicBezTo>
                    <a:pt x="28771" y="12754"/>
                    <a:pt x="28584" y="12723"/>
                    <a:pt x="28394" y="12693"/>
                  </a:cubicBezTo>
                  <a:lnTo>
                    <a:pt x="28366" y="12690"/>
                  </a:lnTo>
                  <a:cubicBezTo>
                    <a:pt x="28159" y="12652"/>
                    <a:pt x="27948" y="12611"/>
                    <a:pt x="27741" y="12571"/>
                  </a:cubicBezTo>
                  <a:cubicBezTo>
                    <a:pt x="27523" y="12526"/>
                    <a:pt x="27298" y="12478"/>
                    <a:pt x="27077" y="12442"/>
                  </a:cubicBezTo>
                  <a:cubicBezTo>
                    <a:pt x="26656" y="12363"/>
                    <a:pt x="26234" y="12285"/>
                    <a:pt x="25812" y="12206"/>
                  </a:cubicBezTo>
                  <a:lnTo>
                    <a:pt x="25778" y="12203"/>
                  </a:lnTo>
                  <a:cubicBezTo>
                    <a:pt x="25557" y="12162"/>
                    <a:pt x="25325" y="12118"/>
                    <a:pt x="25100" y="12070"/>
                  </a:cubicBezTo>
                  <a:cubicBezTo>
                    <a:pt x="24869" y="12019"/>
                    <a:pt x="24628" y="11965"/>
                    <a:pt x="24362" y="11907"/>
                  </a:cubicBezTo>
                  <a:cubicBezTo>
                    <a:pt x="23921" y="11805"/>
                    <a:pt x="23468" y="11717"/>
                    <a:pt x="23029" y="11635"/>
                  </a:cubicBezTo>
                  <a:lnTo>
                    <a:pt x="22957" y="11618"/>
                  </a:lnTo>
                  <a:cubicBezTo>
                    <a:pt x="22533" y="11536"/>
                    <a:pt x="22100" y="11465"/>
                    <a:pt x="21682" y="11393"/>
                  </a:cubicBezTo>
                  <a:lnTo>
                    <a:pt x="21574" y="11373"/>
                  </a:lnTo>
                  <a:cubicBezTo>
                    <a:pt x="21165" y="11305"/>
                    <a:pt x="20737" y="11223"/>
                    <a:pt x="20222" y="11118"/>
                  </a:cubicBezTo>
                  <a:cubicBezTo>
                    <a:pt x="20009" y="11077"/>
                    <a:pt x="19791" y="11033"/>
                    <a:pt x="19577" y="10992"/>
                  </a:cubicBezTo>
                  <a:cubicBezTo>
                    <a:pt x="19478" y="10972"/>
                    <a:pt x="19382" y="10955"/>
                    <a:pt x="19288" y="10941"/>
                  </a:cubicBezTo>
                  <a:cubicBezTo>
                    <a:pt x="19178" y="10921"/>
                    <a:pt x="19063" y="10900"/>
                    <a:pt x="18951" y="10880"/>
                  </a:cubicBezTo>
                  <a:cubicBezTo>
                    <a:pt x="18692" y="10825"/>
                    <a:pt x="18423" y="10774"/>
                    <a:pt x="18168" y="10727"/>
                  </a:cubicBezTo>
                  <a:cubicBezTo>
                    <a:pt x="17974" y="10693"/>
                    <a:pt x="17784" y="10655"/>
                    <a:pt x="17594" y="10618"/>
                  </a:cubicBezTo>
                  <a:cubicBezTo>
                    <a:pt x="16709" y="10445"/>
                    <a:pt x="15811" y="10237"/>
                    <a:pt x="15015" y="10057"/>
                  </a:cubicBezTo>
                  <a:cubicBezTo>
                    <a:pt x="14868" y="10023"/>
                    <a:pt x="14726" y="9988"/>
                    <a:pt x="14579" y="9958"/>
                  </a:cubicBezTo>
                  <a:cubicBezTo>
                    <a:pt x="14300" y="9897"/>
                    <a:pt x="14008" y="9832"/>
                    <a:pt x="13726" y="9760"/>
                  </a:cubicBezTo>
                  <a:lnTo>
                    <a:pt x="13722" y="9757"/>
                  </a:lnTo>
                  <a:cubicBezTo>
                    <a:pt x="13474" y="9696"/>
                    <a:pt x="13267" y="9645"/>
                    <a:pt x="13072" y="9600"/>
                  </a:cubicBezTo>
                  <a:cubicBezTo>
                    <a:pt x="12950" y="9574"/>
                    <a:pt x="12827" y="9547"/>
                    <a:pt x="12705" y="9516"/>
                  </a:cubicBezTo>
                  <a:cubicBezTo>
                    <a:pt x="12614" y="9492"/>
                    <a:pt x="12518" y="9471"/>
                    <a:pt x="12423" y="9448"/>
                  </a:cubicBezTo>
                  <a:cubicBezTo>
                    <a:pt x="12249" y="9410"/>
                    <a:pt x="12069" y="9373"/>
                    <a:pt x="11895" y="9335"/>
                  </a:cubicBezTo>
                  <a:lnTo>
                    <a:pt x="11793" y="9315"/>
                  </a:lnTo>
                  <a:cubicBezTo>
                    <a:pt x="11691" y="9294"/>
                    <a:pt x="11589" y="9271"/>
                    <a:pt x="11484" y="9250"/>
                  </a:cubicBezTo>
                  <a:cubicBezTo>
                    <a:pt x="11361" y="9223"/>
                    <a:pt x="11236" y="9196"/>
                    <a:pt x="11113" y="9169"/>
                  </a:cubicBezTo>
                  <a:lnTo>
                    <a:pt x="10915" y="9131"/>
                  </a:lnTo>
                  <a:cubicBezTo>
                    <a:pt x="10548" y="9053"/>
                    <a:pt x="10168" y="8975"/>
                    <a:pt x="9800" y="8883"/>
                  </a:cubicBezTo>
                  <a:cubicBezTo>
                    <a:pt x="9494" y="8804"/>
                    <a:pt x="9177" y="8737"/>
                    <a:pt x="8874" y="8669"/>
                  </a:cubicBezTo>
                  <a:cubicBezTo>
                    <a:pt x="8756" y="8641"/>
                    <a:pt x="8637" y="8614"/>
                    <a:pt x="8518" y="8587"/>
                  </a:cubicBezTo>
                  <a:cubicBezTo>
                    <a:pt x="8358" y="8553"/>
                    <a:pt x="8198" y="8515"/>
                    <a:pt x="8042" y="8482"/>
                  </a:cubicBezTo>
                  <a:cubicBezTo>
                    <a:pt x="7772" y="8421"/>
                    <a:pt x="7497" y="8360"/>
                    <a:pt x="7225" y="8294"/>
                  </a:cubicBezTo>
                  <a:cubicBezTo>
                    <a:pt x="7089" y="8264"/>
                    <a:pt x="6953" y="8230"/>
                    <a:pt x="6820" y="8196"/>
                  </a:cubicBezTo>
                  <a:cubicBezTo>
                    <a:pt x="6739" y="8179"/>
                    <a:pt x="6660" y="8159"/>
                    <a:pt x="6582" y="8138"/>
                  </a:cubicBezTo>
                  <a:cubicBezTo>
                    <a:pt x="6565" y="8135"/>
                    <a:pt x="6548" y="8131"/>
                    <a:pt x="6531" y="8124"/>
                  </a:cubicBezTo>
                  <a:cubicBezTo>
                    <a:pt x="6384" y="8087"/>
                    <a:pt x="6238" y="8043"/>
                    <a:pt x="6095" y="7999"/>
                  </a:cubicBezTo>
                  <a:cubicBezTo>
                    <a:pt x="6048" y="7985"/>
                    <a:pt x="6001" y="7972"/>
                    <a:pt x="5953" y="7958"/>
                  </a:cubicBezTo>
                  <a:lnTo>
                    <a:pt x="5742" y="7893"/>
                  </a:lnTo>
                  <a:cubicBezTo>
                    <a:pt x="5398" y="7791"/>
                    <a:pt x="5051" y="7686"/>
                    <a:pt x="4708" y="7584"/>
                  </a:cubicBezTo>
                  <a:lnTo>
                    <a:pt x="4592" y="7546"/>
                  </a:lnTo>
                  <a:cubicBezTo>
                    <a:pt x="4228" y="7437"/>
                    <a:pt x="3858" y="7325"/>
                    <a:pt x="3490" y="7206"/>
                  </a:cubicBezTo>
                  <a:cubicBezTo>
                    <a:pt x="3160" y="7104"/>
                    <a:pt x="2772" y="6975"/>
                    <a:pt x="2398" y="6812"/>
                  </a:cubicBezTo>
                  <a:cubicBezTo>
                    <a:pt x="2316" y="6774"/>
                    <a:pt x="2235" y="6740"/>
                    <a:pt x="2153" y="6702"/>
                  </a:cubicBezTo>
                  <a:cubicBezTo>
                    <a:pt x="2102" y="6679"/>
                    <a:pt x="2051" y="6655"/>
                    <a:pt x="2000" y="6631"/>
                  </a:cubicBezTo>
                  <a:cubicBezTo>
                    <a:pt x="1935" y="6600"/>
                    <a:pt x="1871" y="6570"/>
                    <a:pt x="1806" y="6539"/>
                  </a:cubicBezTo>
                  <a:cubicBezTo>
                    <a:pt x="1779" y="6526"/>
                    <a:pt x="1755" y="6515"/>
                    <a:pt x="1731" y="6502"/>
                  </a:cubicBezTo>
                  <a:cubicBezTo>
                    <a:pt x="1663" y="6471"/>
                    <a:pt x="1592" y="6437"/>
                    <a:pt x="1524" y="6400"/>
                  </a:cubicBezTo>
                  <a:lnTo>
                    <a:pt x="1493" y="6383"/>
                  </a:lnTo>
                  <a:cubicBezTo>
                    <a:pt x="1412" y="6335"/>
                    <a:pt x="1323" y="6288"/>
                    <a:pt x="1241" y="6230"/>
                  </a:cubicBezTo>
                  <a:cubicBezTo>
                    <a:pt x="1184" y="6189"/>
                    <a:pt x="1126" y="6148"/>
                    <a:pt x="1068" y="6101"/>
                  </a:cubicBezTo>
                  <a:cubicBezTo>
                    <a:pt x="1007" y="6046"/>
                    <a:pt x="935" y="5981"/>
                    <a:pt x="874" y="5903"/>
                  </a:cubicBezTo>
                  <a:cubicBezTo>
                    <a:pt x="847" y="5856"/>
                    <a:pt x="823" y="5804"/>
                    <a:pt x="796" y="5740"/>
                  </a:cubicBezTo>
                  <a:cubicBezTo>
                    <a:pt x="759" y="5638"/>
                    <a:pt x="735" y="5529"/>
                    <a:pt x="718" y="5407"/>
                  </a:cubicBezTo>
                  <a:cubicBezTo>
                    <a:pt x="697" y="5138"/>
                    <a:pt x="735" y="4869"/>
                    <a:pt x="776" y="4617"/>
                  </a:cubicBezTo>
                  <a:cubicBezTo>
                    <a:pt x="803" y="4461"/>
                    <a:pt x="833" y="4318"/>
                    <a:pt x="864" y="4185"/>
                  </a:cubicBezTo>
                  <a:cubicBezTo>
                    <a:pt x="898" y="4033"/>
                    <a:pt x="949" y="3873"/>
                    <a:pt x="1027" y="3665"/>
                  </a:cubicBezTo>
                  <a:cubicBezTo>
                    <a:pt x="1062" y="3579"/>
                    <a:pt x="1095" y="3491"/>
                    <a:pt x="1129" y="3406"/>
                  </a:cubicBezTo>
                  <a:cubicBezTo>
                    <a:pt x="1153" y="3342"/>
                    <a:pt x="1180" y="3277"/>
                    <a:pt x="1204" y="3209"/>
                  </a:cubicBezTo>
                  <a:cubicBezTo>
                    <a:pt x="1225" y="3161"/>
                    <a:pt x="1241" y="3110"/>
                    <a:pt x="1262" y="3059"/>
                  </a:cubicBezTo>
                  <a:cubicBezTo>
                    <a:pt x="1306" y="2944"/>
                    <a:pt x="1351" y="2828"/>
                    <a:pt x="1395" y="2712"/>
                  </a:cubicBezTo>
                  <a:cubicBezTo>
                    <a:pt x="1493" y="2512"/>
                    <a:pt x="1599" y="2314"/>
                    <a:pt x="1701" y="2124"/>
                  </a:cubicBezTo>
                  <a:cubicBezTo>
                    <a:pt x="1820" y="1903"/>
                    <a:pt x="1942" y="1712"/>
                    <a:pt x="2068" y="1546"/>
                  </a:cubicBezTo>
                  <a:cubicBezTo>
                    <a:pt x="2139" y="1464"/>
                    <a:pt x="2208" y="1392"/>
                    <a:pt x="2276" y="1328"/>
                  </a:cubicBezTo>
                  <a:lnTo>
                    <a:pt x="2286" y="1318"/>
                  </a:lnTo>
                  <a:cubicBezTo>
                    <a:pt x="2330" y="1277"/>
                    <a:pt x="2378" y="1232"/>
                    <a:pt x="2425" y="1196"/>
                  </a:cubicBezTo>
                  <a:cubicBezTo>
                    <a:pt x="2462" y="1165"/>
                    <a:pt x="2500" y="1134"/>
                    <a:pt x="2538" y="1107"/>
                  </a:cubicBezTo>
                  <a:cubicBezTo>
                    <a:pt x="2616" y="1056"/>
                    <a:pt x="2707" y="995"/>
                    <a:pt x="2806" y="943"/>
                  </a:cubicBezTo>
                  <a:cubicBezTo>
                    <a:pt x="2864" y="913"/>
                    <a:pt x="2932" y="882"/>
                    <a:pt x="3017" y="849"/>
                  </a:cubicBezTo>
                  <a:cubicBezTo>
                    <a:pt x="3180" y="794"/>
                    <a:pt x="3354" y="770"/>
                    <a:pt x="3534" y="750"/>
                  </a:cubicBezTo>
                  <a:cubicBezTo>
                    <a:pt x="3721" y="733"/>
                    <a:pt x="3912" y="729"/>
                    <a:pt x="4099" y="722"/>
                  </a:cubicBezTo>
                  <a:cubicBezTo>
                    <a:pt x="4167" y="722"/>
                    <a:pt x="4235" y="722"/>
                    <a:pt x="4299" y="719"/>
                  </a:cubicBezTo>
                  <a:cubicBezTo>
                    <a:pt x="4344" y="718"/>
                    <a:pt x="4389" y="717"/>
                    <a:pt x="4433" y="717"/>
                  </a:cubicBezTo>
                  <a:close/>
                  <a:moveTo>
                    <a:pt x="4528" y="0"/>
                  </a:moveTo>
                  <a:cubicBezTo>
                    <a:pt x="4491" y="0"/>
                    <a:pt x="4455" y="1"/>
                    <a:pt x="4419" y="1"/>
                  </a:cubicBezTo>
                  <a:cubicBezTo>
                    <a:pt x="4255" y="4"/>
                    <a:pt x="4089" y="12"/>
                    <a:pt x="3929" y="18"/>
                  </a:cubicBezTo>
                  <a:lnTo>
                    <a:pt x="3902" y="22"/>
                  </a:lnTo>
                  <a:lnTo>
                    <a:pt x="3861" y="22"/>
                  </a:lnTo>
                  <a:cubicBezTo>
                    <a:pt x="3792" y="25"/>
                    <a:pt x="3728" y="28"/>
                    <a:pt x="3660" y="32"/>
                  </a:cubicBezTo>
                  <a:cubicBezTo>
                    <a:pt x="3511" y="42"/>
                    <a:pt x="3364" y="62"/>
                    <a:pt x="3252" y="80"/>
                  </a:cubicBezTo>
                  <a:cubicBezTo>
                    <a:pt x="3153" y="93"/>
                    <a:pt x="3071" y="110"/>
                    <a:pt x="2996" y="127"/>
                  </a:cubicBezTo>
                  <a:cubicBezTo>
                    <a:pt x="2905" y="147"/>
                    <a:pt x="2817" y="185"/>
                    <a:pt x="2728" y="219"/>
                  </a:cubicBezTo>
                  <a:lnTo>
                    <a:pt x="2684" y="240"/>
                  </a:lnTo>
                  <a:cubicBezTo>
                    <a:pt x="2503" y="311"/>
                    <a:pt x="2320" y="416"/>
                    <a:pt x="2123" y="556"/>
                  </a:cubicBezTo>
                  <a:cubicBezTo>
                    <a:pt x="2034" y="617"/>
                    <a:pt x="1963" y="671"/>
                    <a:pt x="1898" y="733"/>
                  </a:cubicBezTo>
                  <a:cubicBezTo>
                    <a:pt x="1830" y="794"/>
                    <a:pt x="1745" y="876"/>
                    <a:pt x="1663" y="967"/>
                  </a:cubicBezTo>
                  <a:cubicBezTo>
                    <a:pt x="1582" y="1059"/>
                    <a:pt x="1517" y="1138"/>
                    <a:pt x="1459" y="1212"/>
                  </a:cubicBezTo>
                  <a:cubicBezTo>
                    <a:pt x="1401" y="1290"/>
                    <a:pt x="1347" y="1369"/>
                    <a:pt x="1289" y="1454"/>
                  </a:cubicBezTo>
                  <a:cubicBezTo>
                    <a:pt x="1177" y="1620"/>
                    <a:pt x="1078" y="1801"/>
                    <a:pt x="993" y="1961"/>
                  </a:cubicBezTo>
                  <a:lnTo>
                    <a:pt x="952" y="2028"/>
                  </a:lnTo>
                  <a:cubicBezTo>
                    <a:pt x="919" y="2094"/>
                    <a:pt x="881" y="2158"/>
                    <a:pt x="847" y="2226"/>
                  </a:cubicBezTo>
                  <a:cubicBezTo>
                    <a:pt x="782" y="2355"/>
                    <a:pt x="724" y="2488"/>
                    <a:pt x="674" y="2604"/>
                  </a:cubicBezTo>
                  <a:cubicBezTo>
                    <a:pt x="622" y="2722"/>
                    <a:pt x="578" y="2845"/>
                    <a:pt x="531" y="2967"/>
                  </a:cubicBezTo>
                  <a:cubicBezTo>
                    <a:pt x="500" y="3053"/>
                    <a:pt x="466" y="3144"/>
                    <a:pt x="429" y="3229"/>
                  </a:cubicBezTo>
                  <a:cubicBezTo>
                    <a:pt x="391" y="3328"/>
                    <a:pt x="354" y="3424"/>
                    <a:pt x="316" y="3518"/>
                  </a:cubicBezTo>
                  <a:cubicBezTo>
                    <a:pt x="269" y="3641"/>
                    <a:pt x="231" y="3767"/>
                    <a:pt x="204" y="3862"/>
                  </a:cubicBezTo>
                  <a:cubicBezTo>
                    <a:pt x="146" y="4056"/>
                    <a:pt x="102" y="4267"/>
                    <a:pt x="61" y="4526"/>
                  </a:cubicBezTo>
                  <a:cubicBezTo>
                    <a:pt x="27" y="4736"/>
                    <a:pt x="0" y="4931"/>
                    <a:pt x="3" y="5124"/>
                  </a:cubicBezTo>
                  <a:cubicBezTo>
                    <a:pt x="3" y="5376"/>
                    <a:pt x="27" y="5580"/>
                    <a:pt x="78" y="5757"/>
                  </a:cubicBezTo>
                  <a:cubicBezTo>
                    <a:pt x="109" y="5873"/>
                    <a:pt x="156" y="5981"/>
                    <a:pt x="194" y="6063"/>
                  </a:cubicBezTo>
                  <a:cubicBezTo>
                    <a:pt x="234" y="6159"/>
                    <a:pt x="292" y="6250"/>
                    <a:pt x="374" y="6355"/>
                  </a:cubicBezTo>
                  <a:cubicBezTo>
                    <a:pt x="439" y="6437"/>
                    <a:pt x="524" y="6505"/>
                    <a:pt x="605" y="6570"/>
                  </a:cubicBezTo>
                  <a:lnTo>
                    <a:pt x="646" y="6604"/>
                  </a:lnTo>
                  <a:cubicBezTo>
                    <a:pt x="710" y="6658"/>
                    <a:pt x="782" y="6710"/>
                    <a:pt x="870" y="6768"/>
                  </a:cubicBezTo>
                  <a:cubicBezTo>
                    <a:pt x="1048" y="6883"/>
                    <a:pt x="1238" y="6978"/>
                    <a:pt x="1418" y="7063"/>
                  </a:cubicBezTo>
                  <a:cubicBezTo>
                    <a:pt x="1779" y="7237"/>
                    <a:pt x="2170" y="7417"/>
                    <a:pt x="2572" y="7567"/>
                  </a:cubicBezTo>
                  <a:cubicBezTo>
                    <a:pt x="2911" y="7696"/>
                    <a:pt x="3266" y="7808"/>
                    <a:pt x="3609" y="7914"/>
                  </a:cubicBezTo>
                  <a:lnTo>
                    <a:pt x="3711" y="7944"/>
                  </a:lnTo>
                  <a:cubicBezTo>
                    <a:pt x="4021" y="8043"/>
                    <a:pt x="4330" y="8135"/>
                    <a:pt x="4640" y="8230"/>
                  </a:cubicBezTo>
                  <a:lnTo>
                    <a:pt x="4935" y="8322"/>
                  </a:lnTo>
                  <a:cubicBezTo>
                    <a:pt x="5099" y="8369"/>
                    <a:pt x="5266" y="8421"/>
                    <a:pt x="5429" y="8475"/>
                  </a:cubicBezTo>
                  <a:cubicBezTo>
                    <a:pt x="5681" y="8550"/>
                    <a:pt x="5929" y="8628"/>
                    <a:pt x="6177" y="8702"/>
                  </a:cubicBezTo>
                  <a:cubicBezTo>
                    <a:pt x="6255" y="8727"/>
                    <a:pt x="6340" y="8747"/>
                    <a:pt x="6442" y="8774"/>
                  </a:cubicBezTo>
                  <a:cubicBezTo>
                    <a:pt x="6500" y="8791"/>
                    <a:pt x="6558" y="8804"/>
                    <a:pt x="6616" y="8818"/>
                  </a:cubicBezTo>
                  <a:cubicBezTo>
                    <a:pt x="6674" y="8832"/>
                    <a:pt x="6731" y="8849"/>
                    <a:pt x="6789" y="8862"/>
                  </a:cubicBezTo>
                  <a:lnTo>
                    <a:pt x="6800" y="8866"/>
                  </a:lnTo>
                  <a:cubicBezTo>
                    <a:pt x="7028" y="8924"/>
                    <a:pt x="7259" y="8975"/>
                    <a:pt x="7466" y="9022"/>
                  </a:cubicBezTo>
                  <a:cubicBezTo>
                    <a:pt x="7555" y="9043"/>
                    <a:pt x="7643" y="9063"/>
                    <a:pt x="7728" y="9084"/>
                  </a:cubicBezTo>
                  <a:cubicBezTo>
                    <a:pt x="7851" y="9115"/>
                    <a:pt x="7973" y="9142"/>
                    <a:pt x="8096" y="9169"/>
                  </a:cubicBezTo>
                  <a:cubicBezTo>
                    <a:pt x="8215" y="9196"/>
                    <a:pt x="8337" y="9223"/>
                    <a:pt x="8456" y="9254"/>
                  </a:cubicBezTo>
                  <a:cubicBezTo>
                    <a:pt x="8552" y="9274"/>
                    <a:pt x="8647" y="9298"/>
                    <a:pt x="8739" y="9319"/>
                  </a:cubicBezTo>
                  <a:cubicBezTo>
                    <a:pt x="8800" y="9332"/>
                    <a:pt x="8858" y="9346"/>
                    <a:pt x="8915" y="9360"/>
                  </a:cubicBezTo>
                  <a:cubicBezTo>
                    <a:pt x="9066" y="9393"/>
                    <a:pt x="9218" y="9427"/>
                    <a:pt x="9368" y="9465"/>
                  </a:cubicBezTo>
                  <a:cubicBezTo>
                    <a:pt x="9603" y="9523"/>
                    <a:pt x="9804" y="9574"/>
                    <a:pt x="10008" y="9618"/>
                  </a:cubicBezTo>
                  <a:cubicBezTo>
                    <a:pt x="10303" y="9686"/>
                    <a:pt x="10603" y="9751"/>
                    <a:pt x="10895" y="9812"/>
                  </a:cubicBezTo>
                  <a:cubicBezTo>
                    <a:pt x="11058" y="9845"/>
                    <a:pt x="11218" y="9880"/>
                    <a:pt x="11382" y="9914"/>
                  </a:cubicBezTo>
                  <a:cubicBezTo>
                    <a:pt x="11471" y="9934"/>
                    <a:pt x="11556" y="9952"/>
                    <a:pt x="11644" y="9968"/>
                  </a:cubicBezTo>
                  <a:cubicBezTo>
                    <a:pt x="11760" y="9992"/>
                    <a:pt x="11875" y="10019"/>
                    <a:pt x="11991" y="10043"/>
                  </a:cubicBezTo>
                  <a:cubicBezTo>
                    <a:pt x="12181" y="10084"/>
                    <a:pt x="12389" y="10135"/>
                    <a:pt x="12641" y="10196"/>
                  </a:cubicBezTo>
                  <a:cubicBezTo>
                    <a:pt x="12743" y="10220"/>
                    <a:pt x="12845" y="10244"/>
                    <a:pt x="12943" y="10267"/>
                  </a:cubicBezTo>
                  <a:cubicBezTo>
                    <a:pt x="13055" y="10291"/>
                    <a:pt x="13174" y="10319"/>
                    <a:pt x="13287" y="10349"/>
                  </a:cubicBezTo>
                  <a:lnTo>
                    <a:pt x="13294" y="10349"/>
                  </a:lnTo>
                  <a:cubicBezTo>
                    <a:pt x="13501" y="10404"/>
                    <a:pt x="13722" y="10458"/>
                    <a:pt x="13947" y="10512"/>
                  </a:cubicBezTo>
                  <a:cubicBezTo>
                    <a:pt x="14137" y="10556"/>
                    <a:pt x="14331" y="10597"/>
                    <a:pt x="14522" y="10641"/>
                  </a:cubicBezTo>
                  <a:lnTo>
                    <a:pt x="14579" y="10655"/>
                  </a:lnTo>
                  <a:cubicBezTo>
                    <a:pt x="14691" y="10679"/>
                    <a:pt x="14807" y="10707"/>
                    <a:pt x="14920" y="10734"/>
                  </a:cubicBezTo>
                  <a:cubicBezTo>
                    <a:pt x="15022" y="10754"/>
                    <a:pt x="15124" y="10778"/>
                    <a:pt x="15226" y="10801"/>
                  </a:cubicBezTo>
                  <a:cubicBezTo>
                    <a:pt x="15365" y="10832"/>
                    <a:pt x="15504" y="10866"/>
                    <a:pt x="15641" y="10897"/>
                  </a:cubicBezTo>
                  <a:cubicBezTo>
                    <a:pt x="15927" y="10961"/>
                    <a:pt x="16222" y="11029"/>
                    <a:pt x="16515" y="11090"/>
                  </a:cubicBezTo>
                  <a:lnTo>
                    <a:pt x="16583" y="11104"/>
                  </a:lnTo>
                  <a:cubicBezTo>
                    <a:pt x="16994" y="11189"/>
                    <a:pt x="17420" y="11278"/>
                    <a:pt x="17839" y="11356"/>
                  </a:cubicBezTo>
                  <a:cubicBezTo>
                    <a:pt x="18015" y="11390"/>
                    <a:pt x="18195" y="11424"/>
                    <a:pt x="18372" y="11458"/>
                  </a:cubicBezTo>
                  <a:cubicBezTo>
                    <a:pt x="18621" y="11509"/>
                    <a:pt x="18875" y="11560"/>
                    <a:pt x="19128" y="11605"/>
                  </a:cubicBezTo>
                  <a:cubicBezTo>
                    <a:pt x="19512" y="11673"/>
                    <a:pt x="19900" y="11751"/>
                    <a:pt x="20274" y="11825"/>
                  </a:cubicBezTo>
                  <a:lnTo>
                    <a:pt x="20502" y="11873"/>
                  </a:lnTo>
                  <a:cubicBezTo>
                    <a:pt x="20665" y="11907"/>
                    <a:pt x="20831" y="11935"/>
                    <a:pt x="20992" y="11965"/>
                  </a:cubicBezTo>
                  <a:cubicBezTo>
                    <a:pt x="21073" y="11979"/>
                    <a:pt x="21158" y="11993"/>
                    <a:pt x="21240" y="12009"/>
                  </a:cubicBezTo>
                  <a:cubicBezTo>
                    <a:pt x="21400" y="12037"/>
                    <a:pt x="21560" y="12064"/>
                    <a:pt x="21716" y="12091"/>
                  </a:cubicBezTo>
                  <a:cubicBezTo>
                    <a:pt x="21791" y="12104"/>
                    <a:pt x="21869" y="12118"/>
                    <a:pt x="21944" y="12131"/>
                  </a:cubicBezTo>
                  <a:cubicBezTo>
                    <a:pt x="22352" y="12200"/>
                    <a:pt x="22764" y="12282"/>
                    <a:pt x="23162" y="12356"/>
                  </a:cubicBezTo>
                  <a:lnTo>
                    <a:pt x="23318" y="12387"/>
                  </a:lnTo>
                  <a:cubicBezTo>
                    <a:pt x="23464" y="12417"/>
                    <a:pt x="23615" y="12448"/>
                    <a:pt x="23757" y="12478"/>
                  </a:cubicBezTo>
                  <a:cubicBezTo>
                    <a:pt x="23829" y="12492"/>
                    <a:pt x="23900" y="12509"/>
                    <a:pt x="23971" y="12523"/>
                  </a:cubicBezTo>
                  <a:cubicBezTo>
                    <a:pt x="24084" y="12547"/>
                    <a:pt x="24196" y="12574"/>
                    <a:pt x="24304" y="12598"/>
                  </a:cubicBezTo>
                  <a:cubicBezTo>
                    <a:pt x="24397" y="12621"/>
                    <a:pt x="24492" y="12642"/>
                    <a:pt x="24587" y="12662"/>
                  </a:cubicBezTo>
                  <a:lnTo>
                    <a:pt x="24733" y="12693"/>
                  </a:lnTo>
                  <a:cubicBezTo>
                    <a:pt x="24910" y="12734"/>
                    <a:pt x="25091" y="12771"/>
                    <a:pt x="25271" y="12805"/>
                  </a:cubicBezTo>
                  <a:cubicBezTo>
                    <a:pt x="25519" y="12853"/>
                    <a:pt x="25767" y="12897"/>
                    <a:pt x="26012" y="12941"/>
                  </a:cubicBezTo>
                  <a:cubicBezTo>
                    <a:pt x="26475" y="13023"/>
                    <a:pt x="26901" y="13104"/>
                    <a:pt x="27319" y="13186"/>
                  </a:cubicBezTo>
                  <a:cubicBezTo>
                    <a:pt x="27390" y="13200"/>
                    <a:pt x="27465" y="13213"/>
                    <a:pt x="27537" y="13230"/>
                  </a:cubicBezTo>
                  <a:cubicBezTo>
                    <a:pt x="27676" y="13258"/>
                    <a:pt x="27819" y="13285"/>
                    <a:pt x="27962" y="13312"/>
                  </a:cubicBezTo>
                  <a:cubicBezTo>
                    <a:pt x="28213" y="13360"/>
                    <a:pt x="28455" y="13397"/>
                    <a:pt x="28747" y="13442"/>
                  </a:cubicBezTo>
                  <a:cubicBezTo>
                    <a:pt x="28914" y="13469"/>
                    <a:pt x="29084" y="13496"/>
                    <a:pt x="29254" y="13523"/>
                  </a:cubicBezTo>
                  <a:cubicBezTo>
                    <a:pt x="29540" y="13567"/>
                    <a:pt x="29832" y="13611"/>
                    <a:pt x="30121" y="13659"/>
                  </a:cubicBezTo>
                  <a:cubicBezTo>
                    <a:pt x="30275" y="13683"/>
                    <a:pt x="30427" y="13710"/>
                    <a:pt x="30581" y="13734"/>
                  </a:cubicBezTo>
                  <a:cubicBezTo>
                    <a:pt x="30884" y="13785"/>
                    <a:pt x="31197" y="13839"/>
                    <a:pt x="31503" y="13887"/>
                  </a:cubicBezTo>
                  <a:cubicBezTo>
                    <a:pt x="31741" y="13921"/>
                    <a:pt x="31986" y="13958"/>
                    <a:pt x="32224" y="13989"/>
                  </a:cubicBezTo>
                  <a:cubicBezTo>
                    <a:pt x="32435" y="14020"/>
                    <a:pt x="32656" y="14050"/>
                    <a:pt x="32870" y="14084"/>
                  </a:cubicBezTo>
                  <a:cubicBezTo>
                    <a:pt x="33095" y="14118"/>
                    <a:pt x="33316" y="14149"/>
                    <a:pt x="33520" y="14176"/>
                  </a:cubicBezTo>
                  <a:cubicBezTo>
                    <a:pt x="33734" y="14207"/>
                    <a:pt x="33928" y="14230"/>
                    <a:pt x="34122" y="14247"/>
                  </a:cubicBezTo>
                  <a:cubicBezTo>
                    <a:pt x="34305" y="14265"/>
                    <a:pt x="34493" y="14285"/>
                    <a:pt x="34673" y="14305"/>
                  </a:cubicBezTo>
                  <a:cubicBezTo>
                    <a:pt x="34908" y="14332"/>
                    <a:pt x="35150" y="14360"/>
                    <a:pt x="35387" y="14381"/>
                  </a:cubicBezTo>
                  <a:cubicBezTo>
                    <a:pt x="35428" y="14384"/>
                    <a:pt x="35473" y="14384"/>
                    <a:pt x="35514" y="14387"/>
                  </a:cubicBezTo>
                  <a:cubicBezTo>
                    <a:pt x="35588" y="14394"/>
                    <a:pt x="35663" y="14401"/>
                    <a:pt x="35734" y="14407"/>
                  </a:cubicBezTo>
                  <a:cubicBezTo>
                    <a:pt x="35820" y="14415"/>
                    <a:pt x="35916" y="14423"/>
                    <a:pt x="36011" y="14423"/>
                  </a:cubicBezTo>
                  <a:cubicBezTo>
                    <a:pt x="36037" y="14423"/>
                    <a:pt x="36063" y="14423"/>
                    <a:pt x="36088" y="14421"/>
                  </a:cubicBezTo>
                  <a:cubicBezTo>
                    <a:pt x="36214" y="14414"/>
                    <a:pt x="36316" y="14387"/>
                    <a:pt x="36412" y="14340"/>
                  </a:cubicBezTo>
                  <a:cubicBezTo>
                    <a:pt x="36466" y="14312"/>
                    <a:pt x="36520" y="14261"/>
                    <a:pt x="36575" y="14189"/>
                  </a:cubicBezTo>
                  <a:cubicBezTo>
                    <a:pt x="36612" y="14186"/>
                    <a:pt x="36649" y="14183"/>
                    <a:pt x="36684" y="14176"/>
                  </a:cubicBezTo>
                  <a:lnTo>
                    <a:pt x="36697" y="14176"/>
                  </a:lnTo>
                  <a:cubicBezTo>
                    <a:pt x="36830" y="14169"/>
                    <a:pt x="36969" y="14149"/>
                    <a:pt x="37109" y="14115"/>
                  </a:cubicBezTo>
                  <a:cubicBezTo>
                    <a:pt x="37139" y="14108"/>
                    <a:pt x="37167" y="14105"/>
                    <a:pt x="37194" y="14098"/>
                  </a:cubicBezTo>
                  <a:cubicBezTo>
                    <a:pt x="37231" y="14091"/>
                    <a:pt x="37269" y="14084"/>
                    <a:pt x="37306" y="14074"/>
                  </a:cubicBezTo>
                  <a:cubicBezTo>
                    <a:pt x="37351" y="14064"/>
                    <a:pt x="37395" y="14054"/>
                    <a:pt x="37439" y="14043"/>
                  </a:cubicBezTo>
                  <a:cubicBezTo>
                    <a:pt x="37462" y="14037"/>
                    <a:pt x="37489" y="14029"/>
                    <a:pt x="37514" y="14026"/>
                  </a:cubicBezTo>
                  <a:cubicBezTo>
                    <a:pt x="37571" y="14013"/>
                    <a:pt x="37629" y="13996"/>
                    <a:pt x="37687" y="13982"/>
                  </a:cubicBezTo>
                  <a:cubicBezTo>
                    <a:pt x="37792" y="13955"/>
                    <a:pt x="37902" y="13927"/>
                    <a:pt x="38010" y="13907"/>
                  </a:cubicBezTo>
                  <a:cubicBezTo>
                    <a:pt x="38040" y="13900"/>
                    <a:pt x="38071" y="13894"/>
                    <a:pt x="38106" y="13887"/>
                  </a:cubicBezTo>
                  <a:cubicBezTo>
                    <a:pt x="38167" y="13877"/>
                    <a:pt x="38228" y="13863"/>
                    <a:pt x="38293" y="13850"/>
                  </a:cubicBezTo>
                  <a:cubicBezTo>
                    <a:pt x="38384" y="13829"/>
                    <a:pt x="38480" y="13805"/>
                    <a:pt x="38596" y="13771"/>
                  </a:cubicBezTo>
                  <a:cubicBezTo>
                    <a:pt x="38694" y="13740"/>
                    <a:pt x="38796" y="13710"/>
                    <a:pt x="38891" y="13679"/>
                  </a:cubicBezTo>
                  <a:cubicBezTo>
                    <a:pt x="38993" y="13646"/>
                    <a:pt x="39098" y="13611"/>
                    <a:pt x="39204" y="13580"/>
                  </a:cubicBezTo>
                  <a:cubicBezTo>
                    <a:pt x="39392" y="13527"/>
                    <a:pt x="39558" y="13472"/>
                    <a:pt x="39714" y="13414"/>
                  </a:cubicBezTo>
                  <a:cubicBezTo>
                    <a:pt x="39830" y="13370"/>
                    <a:pt x="39946" y="13326"/>
                    <a:pt x="40054" y="13282"/>
                  </a:cubicBezTo>
                  <a:cubicBezTo>
                    <a:pt x="40143" y="13244"/>
                    <a:pt x="40228" y="13210"/>
                    <a:pt x="40317" y="13176"/>
                  </a:cubicBezTo>
                  <a:cubicBezTo>
                    <a:pt x="40436" y="13131"/>
                    <a:pt x="40558" y="13081"/>
                    <a:pt x="40677" y="13033"/>
                  </a:cubicBezTo>
                  <a:lnTo>
                    <a:pt x="40803" y="12982"/>
                  </a:lnTo>
                  <a:cubicBezTo>
                    <a:pt x="40898" y="12952"/>
                    <a:pt x="40993" y="12918"/>
                    <a:pt x="41086" y="12887"/>
                  </a:cubicBezTo>
                  <a:cubicBezTo>
                    <a:pt x="41143" y="12866"/>
                    <a:pt x="41201" y="12850"/>
                    <a:pt x="41259" y="12829"/>
                  </a:cubicBezTo>
                  <a:cubicBezTo>
                    <a:pt x="41436" y="12768"/>
                    <a:pt x="41643" y="12693"/>
                    <a:pt x="41841" y="12608"/>
                  </a:cubicBezTo>
                  <a:cubicBezTo>
                    <a:pt x="42028" y="12526"/>
                    <a:pt x="42218" y="12431"/>
                    <a:pt x="42405" y="12326"/>
                  </a:cubicBezTo>
                  <a:cubicBezTo>
                    <a:pt x="42487" y="12278"/>
                    <a:pt x="42558" y="12241"/>
                    <a:pt x="42629" y="12203"/>
                  </a:cubicBezTo>
                  <a:cubicBezTo>
                    <a:pt x="42728" y="12152"/>
                    <a:pt x="42800" y="12101"/>
                    <a:pt x="42854" y="12040"/>
                  </a:cubicBezTo>
                  <a:cubicBezTo>
                    <a:pt x="42912" y="11968"/>
                    <a:pt x="42973" y="11894"/>
                    <a:pt x="42994" y="11798"/>
                  </a:cubicBezTo>
                  <a:cubicBezTo>
                    <a:pt x="43004" y="11764"/>
                    <a:pt x="43011" y="11723"/>
                    <a:pt x="43014" y="11676"/>
                  </a:cubicBezTo>
                  <a:cubicBezTo>
                    <a:pt x="43025" y="11601"/>
                    <a:pt x="43000" y="11536"/>
                    <a:pt x="42973" y="11465"/>
                  </a:cubicBezTo>
                  <a:cubicBezTo>
                    <a:pt x="42939" y="11376"/>
                    <a:pt x="42847" y="11302"/>
                    <a:pt x="42769" y="11261"/>
                  </a:cubicBezTo>
                  <a:cubicBezTo>
                    <a:pt x="42725" y="11237"/>
                    <a:pt x="42681" y="11206"/>
                    <a:pt x="42637" y="11176"/>
                  </a:cubicBezTo>
                  <a:lnTo>
                    <a:pt x="42602" y="11152"/>
                  </a:lnTo>
                  <a:cubicBezTo>
                    <a:pt x="42524" y="11098"/>
                    <a:pt x="42442" y="11043"/>
                    <a:pt x="42361" y="10985"/>
                  </a:cubicBezTo>
                  <a:cubicBezTo>
                    <a:pt x="42286" y="10934"/>
                    <a:pt x="42211" y="10883"/>
                    <a:pt x="42136" y="10832"/>
                  </a:cubicBezTo>
                  <a:cubicBezTo>
                    <a:pt x="42086" y="10798"/>
                    <a:pt x="42034" y="10761"/>
                    <a:pt x="41980" y="10723"/>
                  </a:cubicBezTo>
                  <a:cubicBezTo>
                    <a:pt x="41861" y="10638"/>
                    <a:pt x="41739" y="10553"/>
                    <a:pt x="41612" y="10472"/>
                  </a:cubicBezTo>
                  <a:cubicBezTo>
                    <a:pt x="41381" y="10319"/>
                    <a:pt x="41143" y="10148"/>
                    <a:pt x="40898" y="9965"/>
                  </a:cubicBezTo>
                  <a:cubicBezTo>
                    <a:pt x="40769" y="9870"/>
                    <a:pt x="40629" y="9764"/>
                    <a:pt x="40486" y="9669"/>
                  </a:cubicBezTo>
                  <a:cubicBezTo>
                    <a:pt x="40354" y="9580"/>
                    <a:pt x="40218" y="9492"/>
                    <a:pt x="40089" y="9407"/>
                  </a:cubicBezTo>
                  <a:lnTo>
                    <a:pt x="40068" y="9396"/>
                  </a:lnTo>
                  <a:cubicBezTo>
                    <a:pt x="39864" y="9264"/>
                    <a:pt x="39660" y="9128"/>
                    <a:pt x="39463" y="8996"/>
                  </a:cubicBezTo>
                  <a:cubicBezTo>
                    <a:pt x="39381" y="8941"/>
                    <a:pt x="39296" y="8883"/>
                    <a:pt x="39211" y="8825"/>
                  </a:cubicBezTo>
                  <a:cubicBezTo>
                    <a:pt x="38987" y="8679"/>
                    <a:pt x="38725" y="8502"/>
                    <a:pt x="38480" y="8302"/>
                  </a:cubicBezTo>
                  <a:lnTo>
                    <a:pt x="38456" y="8278"/>
                  </a:lnTo>
                  <a:cubicBezTo>
                    <a:pt x="38378" y="8213"/>
                    <a:pt x="38299" y="8142"/>
                    <a:pt x="38218" y="8084"/>
                  </a:cubicBezTo>
                  <a:cubicBezTo>
                    <a:pt x="38173" y="8053"/>
                    <a:pt x="38129" y="8029"/>
                    <a:pt x="38085" y="8019"/>
                  </a:cubicBezTo>
                  <a:cubicBezTo>
                    <a:pt x="38060" y="8012"/>
                    <a:pt x="38034" y="8008"/>
                    <a:pt x="38009" y="8008"/>
                  </a:cubicBezTo>
                  <a:cubicBezTo>
                    <a:pt x="37988" y="8008"/>
                    <a:pt x="37966" y="8011"/>
                    <a:pt x="37946" y="8016"/>
                  </a:cubicBezTo>
                  <a:lnTo>
                    <a:pt x="37942" y="8019"/>
                  </a:lnTo>
                  <a:cubicBezTo>
                    <a:pt x="37918" y="7934"/>
                    <a:pt x="37857" y="7876"/>
                    <a:pt x="37782" y="7856"/>
                  </a:cubicBezTo>
                  <a:cubicBezTo>
                    <a:pt x="37575" y="7801"/>
                    <a:pt x="37343" y="7740"/>
                    <a:pt x="37115" y="7675"/>
                  </a:cubicBezTo>
                  <a:cubicBezTo>
                    <a:pt x="36976" y="7635"/>
                    <a:pt x="36836" y="7584"/>
                    <a:pt x="36704" y="7533"/>
                  </a:cubicBezTo>
                  <a:cubicBezTo>
                    <a:pt x="36646" y="7509"/>
                    <a:pt x="36588" y="7488"/>
                    <a:pt x="36534" y="7468"/>
                  </a:cubicBezTo>
                  <a:cubicBezTo>
                    <a:pt x="36456" y="7441"/>
                    <a:pt x="36381" y="7413"/>
                    <a:pt x="36302" y="7386"/>
                  </a:cubicBezTo>
                  <a:cubicBezTo>
                    <a:pt x="36187" y="7346"/>
                    <a:pt x="36065" y="7305"/>
                    <a:pt x="35946" y="7257"/>
                  </a:cubicBezTo>
                  <a:cubicBezTo>
                    <a:pt x="35881" y="7233"/>
                    <a:pt x="35816" y="7209"/>
                    <a:pt x="35751" y="7186"/>
                  </a:cubicBezTo>
                  <a:cubicBezTo>
                    <a:pt x="35612" y="7131"/>
                    <a:pt x="35473" y="7077"/>
                    <a:pt x="35330" y="7022"/>
                  </a:cubicBezTo>
                  <a:cubicBezTo>
                    <a:pt x="35173" y="6964"/>
                    <a:pt x="35010" y="6910"/>
                    <a:pt x="34850" y="6859"/>
                  </a:cubicBezTo>
                  <a:cubicBezTo>
                    <a:pt x="34806" y="6842"/>
                    <a:pt x="34758" y="6829"/>
                    <a:pt x="34714" y="6812"/>
                  </a:cubicBezTo>
                  <a:cubicBezTo>
                    <a:pt x="34517" y="6747"/>
                    <a:pt x="34316" y="6682"/>
                    <a:pt x="34122" y="6621"/>
                  </a:cubicBezTo>
                  <a:lnTo>
                    <a:pt x="34068" y="6604"/>
                  </a:lnTo>
                  <a:cubicBezTo>
                    <a:pt x="33771" y="6509"/>
                    <a:pt x="33473" y="6416"/>
                    <a:pt x="33176" y="6322"/>
                  </a:cubicBezTo>
                  <a:lnTo>
                    <a:pt x="32809" y="6209"/>
                  </a:lnTo>
                  <a:lnTo>
                    <a:pt x="32374" y="6070"/>
                  </a:lnTo>
                  <a:cubicBezTo>
                    <a:pt x="31656" y="5845"/>
                    <a:pt x="30914" y="5611"/>
                    <a:pt x="30183" y="5389"/>
                  </a:cubicBezTo>
                  <a:cubicBezTo>
                    <a:pt x="30129" y="5372"/>
                    <a:pt x="30074" y="5359"/>
                    <a:pt x="30027" y="5345"/>
                  </a:cubicBezTo>
                  <a:lnTo>
                    <a:pt x="29983" y="5335"/>
                  </a:lnTo>
                  <a:cubicBezTo>
                    <a:pt x="29955" y="5328"/>
                    <a:pt x="29931" y="5322"/>
                    <a:pt x="29904" y="5314"/>
                  </a:cubicBezTo>
                  <a:lnTo>
                    <a:pt x="29853" y="5301"/>
                  </a:lnTo>
                  <a:cubicBezTo>
                    <a:pt x="29751" y="5274"/>
                    <a:pt x="29649" y="5250"/>
                    <a:pt x="29547" y="5223"/>
                  </a:cubicBezTo>
                  <a:cubicBezTo>
                    <a:pt x="29329" y="5165"/>
                    <a:pt x="29108" y="5100"/>
                    <a:pt x="28887" y="5039"/>
                  </a:cubicBezTo>
                  <a:cubicBezTo>
                    <a:pt x="28676" y="4978"/>
                    <a:pt x="28462" y="4913"/>
                    <a:pt x="28254" y="4852"/>
                  </a:cubicBezTo>
                  <a:cubicBezTo>
                    <a:pt x="28142" y="4818"/>
                    <a:pt x="28030" y="4784"/>
                    <a:pt x="27917" y="4750"/>
                  </a:cubicBezTo>
                  <a:cubicBezTo>
                    <a:pt x="27832" y="4727"/>
                    <a:pt x="27744" y="4702"/>
                    <a:pt x="27659" y="4682"/>
                  </a:cubicBezTo>
                  <a:lnTo>
                    <a:pt x="27574" y="4658"/>
                  </a:lnTo>
                  <a:cubicBezTo>
                    <a:pt x="26928" y="4488"/>
                    <a:pt x="26240" y="4311"/>
                    <a:pt x="25540" y="4131"/>
                  </a:cubicBezTo>
                  <a:cubicBezTo>
                    <a:pt x="25339" y="4080"/>
                    <a:pt x="25138" y="4029"/>
                    <a:pt x="24937" y="3981"/>
                  </a:cubicBezTo>
                  <a:lnTo>
                    <a:pt x="24890" y="3967"/>
                  </a:lnTo>
                  <a:cubicBezTo>
                    <a:pt x="24717" y="3923"/>
                    <a:pt x="24546" y="3879"/>
                    <a:pt x="24373" y="3835"/>
                  </a:cubicBezTo>
                  <a:lnTo>
                    <a:pt x="24295" y="3811"/>
                  </a:lnTo>
                  <a:cubicBezTo>
                    <a:pt x="24271" y="3804"/>
                    <a:pt x="24243" y="3801"/>
                    <a:pt x="24220" y="3794"/>
                  </a:cubicBezTo>
                  <a:cubicBezTo>
                    <a:pt x="24138" y="3774"/>
                    <a:pt x="24056" y="3753"/>
                    <a:pt x="23978" y="3733"/>
                  </a:cubicBezTo>
                  <a:lnTo>
                    <a:pt x="23951" y="3726"/>
                  </a:lnTo>
                  <a:cubicBezTo>
                    <a:pt x="23863" y="3706"/>
                    <a:pt x="23778" y="3682"/>
                    <a:pt x="23689" y="3661"/>
                  </a:cubicBezTo>
                  <a:lnTo>
                    <a:pt x="23638" y="3648"/>
                  </a:lnTo>
                  <a:cubicBezTo>
                    <a:pt x="23444" y="3597"/>
                    <a:pt x="23247" y="3546"/>
                    <a:pt x="23056" y="3491"/>
                  </a:cubicBezTo>
                  <a:lnTo>
                    <a:pt x="22948" y="3464"/>
                  </a:lnTo>
                  <a:cubicBezTo>
                    <a:pt x="22896" y="3450"/>
                    <a:pt x="22846" y="3437"/>
                    <a:pt x="22794" y="3424"/>
                  </a:cubicBezTo>
                  <a:cubicBezTo>
                    <a:pt x="22676" y="3393"/>
                    <a:pt x="22553" y="3362"/>
                    <a:pt x="22434" y="3335"/>
                  </a:cubicBezTo>
                  <a:lnTo>
                    <a:pt x="22318" y="3308"/>
                  </a:lnTo>
                  <a:cubicBezTo>
                    <a:pt x="22192" y="3277"/>
                    <a:pt x="22059" y="3246"/>
                    <a:pt x="21934" y="3219"/>
                  </a:cubicBezTo>
                  <a:cubicBezTo>
                    <a:pt x="21849" y="3202"/>
                    <a:pt x="21761" y="3182"/>
                    <a:pt x="21672" y="3161"/>
                  </a:cubicBezTo>
                  <a:cubicBezTo>
                    <a:pt x="21406" y="3100"/>
                    <a:pt x="21202" y="3056"/>
                    <a:pt x="21009" y="3012"/>
                  </a:cubicBezTo>
                  <a:cubicBezTo>
                    <a:pt x="20883" y="2984"/>
                    <a:pt x="20757" y="2957"/>
                    <a:pt x="20631" y="2930"/>
                  </a:cubicBezTo>
                  <a:cubicBezTo>
                    <a:pt x="20332" y="2869"/>
                    <a:pt x="20018" y="2801"/>
                    <a:pt x="19716" y="2733"/>
                  </a:cubicBezTo>
                  <a:lnTo>
                    <a:pt x="19553" y="2699"/>
                  </a:lnTo>
                  <a:cubicBezTo>
                    <a:pt x="19393" y="2661"/>
                    <a:pt x="19230" y="2624"/>
                    <a:pt x="19066" y="2590"/>
                  </a:cubicBezTo>
                  <a:cubicBezTo>
                    <a:pt x="18951" y="2563"/>
                    <a:pt x="18831" y="2539"/>
                    <a:pt x="18716" y="2512"/>
                  </a:cubicBezTo>
                  <a:cubicBezTo>
                    <a:pt x="18617" y="2488"/>
                    <a:pt x="18519" y="2464"/>
                    <a:pt x="18420" y="2444"/>
                  </a:cubicBezTo>
                  <a:cubicBezTo>
                    <a:pt x="18263" y="2410"/>
                    <a:pt x="18107" y="2375"/>
                    <a:pt x="17954" y="2342"/>
                  </a:cubicBezTo>
                  <a:cubicBezTo>
                    <a:pt x="17675" y="2281"/>
                    <a:pt x="17390" y="2219"/>
                    <a:pt x="17107" y="2155"/>
                  </a:cubicBezTo>
                  <a:cubicBezTo>
                    <a:pt x="16889" y="2107"/>
                    <a:pt x="16665" y="2059"/>
                    <a:pt x="16447" y="2012"/>
                  </a:cubicBezTo>
                  <a:cubicBezTo>
                    <a:pt x="16247" y="1971"/>
                    <a:pt x="16042" y="1926"/>
                    <a:pt x="15838" y="1882"/>
                  </a:cubicBezTo>
                  <a:cubicBezTo>
                    <a:pt x="15573" y="1821"/>
                    <a:pt x="15308" y="1767"/>
                    <a:pt x="15046" y="1712"/>
                  </a:cubicBezTo>
                  <a:cubicBezTo>
                    <a:pt x="14865" y="1678"/>
                    <a:pt x="14685" y="1641"/>
                    <a:pt x="14504" y="1600"/>
                  </a:cubicBezTo>
                  <a:cubicBezTo>
                    <a:pt x="14063" y="1505"/>
                    <a:pt x="13627" y="1420"/>
                    <a:pt x="13205" y="1342"/>
                  </a:cubicBezTo>
                  <a:cubicBezTo>
                    <a:pt x="12991" y="1304"/>
                    <a:pt x="12773" y="1260"/>
                    <a:pt x="12562" y="1216"/>
                  </a:cubicBezTo>
                  <a:lnTo>
                    <a:pt x="12542" y="1212"/>
                  </a:lnTo>
                  <a:cubicBezTo>
                    <a:pt x="12378" y="1178"/>
                    <a:pt x="12212" y="1147"/>
                    <a:pt x="12049" y="1117"/>
                  </a:cubicBezTo>
                  <a:cubicBezTo>
                    <a:pt x="11994" y="1107"/>
                    <a:pt x="11940" y="1097"/>
                    <a:pt x="11882" y="1086"/>
                  </a:cubicBezTo>
                  <a:cubicBezTo>
                    <a:pt x="11603" y="1032"/>
                    <a:pt x="11317" y="987"/>
                    <a:pt x="11045" y="943"/>
                  </a:cubicBezTo>
                  <a:lnTo>
                    <a:pt x="11001" y="937"/>
                  </a:lnTo>
                  <a:lnTo>
                    <a:pt x="11089" y="954"/>
                  </a:lnTo>
                  <a:cubicBezTo>
                    <a:pt x="10987" y="937"/>
                    <a:pt x="10882" y="920"/>
                    <a:pt x="10777" y="902"/>
                  </a:cubicBezTo>
                  <a:lnTo>
                    <a:pt x="10620" y="879"/>
                  </a:lnTo>
                  <a:cubicBezTo>
                    <a:pt x="10559" y="865"/>
                    <a:pt x="10497" y="858"/>
                    <a:pt x="10436" y="849"/>
                  </a:cubicBezTo>
                  <a:cubicBezTo>
                    <a:pt x="10311" y="824"/>
                    <a:pt x="10181" y="804"/>
                    <a:pt x="10055" y="780"/>
                  </a:cubicBezTo>
                  <a:cubicBezTo>
                    <a:pt x="9906" y="753"/>
                    <a:pt x="9749" y="722"/>
                    <a:pt x="9603" y="695"/>
                  </a:cubicBezTo>
                  <a:lnTo>
                    <a:pt x="9450" y="665"/>
                  </a:lnTo>
                  <a:cubicBezTo>
                    <a:pt x="9062" y="590"/>
                    <a:pt x="8661" y="522"/>
                    <a:pt x="8259" y="461"/>
                  </a:cubicBezTo>
                  <a:cubicBezTo>
                    <a:pt x="8062" y="427"/>
                    <a:pt x="7868" y="392"/>
                    <a:pt x="7670" y="362"/>
                  </a:cubicBezTo>
                  <a:cubicBezTo>
                    <a:pt x="7425" y="318"/>
                    <a:pt x="7174" y="277"/>
                    <a:pt x="6926" y="236"/>
                  </a:cubicBezTo>
                  <a:cubicBezTo>
                    <a:pt x="6511" y="168"/>
                    <a:pt x="6069" y="97"/>
                    <a:pt x="5626" y="56"/>
                  </a:cubicBezTo>
                  <a:cubicBezTo>
                    <a:pt x="5436" y="35"/>
                    <a:pt x="5241" y="22"/>
                    <a:pt x="5031" y="15"/>
                  </a:cubicBezTo>
                  <a:cubicBezTo>
                    <a:pt x="4868" y="6"/>
                    <a:pt x="4698" y="0"/>
                    <a:pt x="45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2837;p56">
              <a:extLst>
                <a:ext uri="{FF2B5EF4-FFF2-40B4-BE49-F238E27FC236}">
                  <a16:creationId xmlns:a16="http://schemas.microsoft.com/office/drawing/2014/main" id="{1AC98408-EB3D-41D6-A5D0-B9D3BC2A373E}"/>
                </a:ext>
              </a:extLst>
            </p:cNvPr>
            <p:cNvSpPr/>
            <p:nvPr/>
          </p:nvSpPr>
          <p:spPr>
            <a:xfrm>
              <a:off x="2614775" y="4529925"/>
              <a:ext cx="54300" cy="183200"/>
            </a:xfrm>
            <a:custGeom>
              <a:avLst/>
              <a:gdLst/>
              <a:ahLst/>
              <a:cxnLst/>
              <a:rect l="l" t="t" r="r" b="b"/>
              <a:pathLst>
                <a:path w="2172" h="7328" extrusionOk="0">
                  <a:moveTo>
                    <a:pt x="837" y="6057"/>
                  </a:moveTo>
                  <a:lnTo>
                    <a:pt x="837" y="6057"/>
                  </a:lnTo>
                  <a:cubicBezTo>
                    <a:pt x="837" y="6060"/>
                    <a:pt x="837" y="6062"/>
                    <a:pt x="836" y="6064"/>
                  </a:cubicBezTo>
                  <a:lnTo>
                    <a:pt x="836" y="6064"/>
                  </a:lnTo>
                  <a:cubicBezTo>
                    <a:pt x="837" y="6062"/>
                    <a:pt x="837" y="6060"/>
                    <a:pt x="837" y="6057"/>
                  </a:cubicBezTo>
                  <a:close/>
                  <a:moveTo>
                    <a:pt x="1895" y="0"/>
                  </a:moveTo>
                  <a:cubicBezTo>
                    <a:pt x="1852" y="0"/>
                    <a:pt x="1809" y="11"/>
                    <a:pt x="1770" y="33"/>
                  </a:cubicBezTo>
                  <a:cubicBezTo>
                    <a:pt x="1712" y="63"/>
                    <a:pt x="1654" y="125"/>
                    <a:pt x="1641" y="189"/>
                  </a:cubicBezTo>
                  <a:cubicBezTo>
                    <a:pt x="1539" y="642"/>
                    <a:pt x="1423" y="1095"/>
                    <a:pt x="1290" y="1536"/>
                  </a:cubicBezTo>
                  <a:cubicBezTo>
                    <a:pt x="1161" y="1975"/>
                    <a:pt x="1021" y="2407"/>
                    <a:pt x="882" y="2839"/>
                  </a:cubicBezTo>
                  <a:cubicBezTo>
                    <a:pt x="817" y="3043"/>
                    <a:pt x="763" y="3247"/>
                    <a:pt x="708" y="3452"/>
                  </a:cubicBezTo>
                  <a:cubicBezTo>
                    <a:pt x="650" y="3656"/>
                    <a:pt x="592" y="3860"/>
                    <a:pt x="542" y="4067"/>
                  </a:cubicBezTo>
                  <a:cubicBezTo>
                    <a:pt x="494" y="4271"/>
                    <a:pt x="446" y="4475"/>
                    <a:pt x="402" y="4683"/>
                  </a:cubicBezTo>
                  <a:cubicBezTo>
                    <a:pt x="361" y="4880"/>
                    <a:pt x="324" y="5081"/>
                    <a:pt x="290" y="5282"/>
                  </a:cubicBezTo>
                  <a:cubicBezTo>
                    <a:pt x="242" y="5551"/>
                    <a:pt x="195" y="5819"/>
                    <a:pt x="154" y="6088"/>
                  </a:cubicBezTo>
                  <a:cubicBezTo>
                    <a:pt x="130" y="6248"/>
                    <a:pt x="103" y="6404"/>
                    <a:pt x="76" y="6564"/>
                  </a:cubicBezTo>
                  <a:cubicBezTo>
                    <a:pt x="58" y="6673"/>
                    <a:pt x="38" y="6782"/>
                    <a:pt x="18" y="6891"/>
                  </a:cubicBezTo>
                  <a:cubicBezTo>
                    <a:pt x="14" y="6921"/>
                    <a:pt x="8" y="6949"/>
                    <a:pt x="5" y="6979"/>
                  </a:cubicBezTo>
                  <a:cubicBezTo>
                    <a:pt x="1" y="7040"/>
                    <a:pt x="14" y="7095"/>
                    <a:pt x="45" y="7149"/>
                  </a:cubicBezTo>
                  <a:cubicBezTo>
                    <a:pt x="86" y="7227"/>
                    <a:pt x="157" y="7289"/>
                    <a:pt x="245" y="7312"/>
                  </a:cubicBezTo>
                  <a:cubicBezTo>
                    <a:pt x="278" y="7323"/>
                    <a:pt x="311" y="7328"/>
                    <a:pt x="344" y="7328"/>
                  </a:cubicBezTo>
                  <a:cubicBezTo>
                    <a:pt x="399" y="7328"/>
                    <a:pt x="453" y="7314"/>
                    <a:pt x="504" y="7289"/>
                  </a:cubicBezTo>
                  <a:cubicBezTo>
                    <a:pt x="579" y="7248"/>
                    <a:pt x="650" y="7174"/>
                    <a:pt x="668" y="7088"/>
                  </a:cubicBezTo>
                  <a:cubicBezTo>
                    <a:pt x="722" y="6850"/>
                    <a:pt x="749" y="6609"/>
                    <a:pt x="787" y="6367"/>
                  </a:cubicBezTo>
                  <a:cubicBezTo>
                    <a:pt x="803" y="6264"/>
                    <a:pt x="820" y="6164"/>
                    <a:pt x="836" y="6064"/>
                  </a:cubicBezTo>
                  <a:lnTo>
                    <a:pt x="836" y="6064"/>
                  </a:lnTo>
                  <a:cubicBezTo>
                    <a:pt x="836" y="6065"/>
                    <a:pt x="835" y="6066"/>
                    <a:pt x="834" y="6067"/>
                  </a:cubicBezTo>
                  <a:cubicBezTo>
                    <a:pt x="836" y="6064"/>
                    <a:pt x="836" y="6060"/>
                    <a:pt x="837" y="6056"/>
                  </a:cubicBezTo>
                  <a:lnTo>
                    <a:pt x="837" y="6056"/>
                  </a:lnTo>
                  <a:cubicBezTo>
                    <a:pt x="837" y="6057"/>
                    <a:pt x="837" y="6057"/>
                    <a:pt x="837" y="6057"/>
                  </a:cubicBezTo>
                  <a:cubicBezTo>
                    <a:pt x="837" y="6057"/>
                    <a:pt x="837" y="6057"/>
                    <a:pt x="837" y="6056"/>
                  </a:cubicBezTo>
                  <a:lnTo>
                    <a:pt x="837" y="6056"/>
                  </a:lnTo>
                  <a:cubicBezTo>
                    <a:pt x="838" y="6052"/>
                    <a:pt x="839" y="6047"/>
                    <a:pt x="841" y="6044"/>
                  </a:cubicBezTo>
                  <a:lnTo>
                    <a:pt x="841" y="6044"/>
                  </a:lnTo>
                  <a:cubicBezTo>
                    <a:pt x="840" y="6045"/>
                    <a:pt x="839" y="6046"/>
                    <a:pt x="838" y="6048"/>
                  </a:cubicBezTo>
                  <a:lnTo>
                    <a:pt x="838" y="6048"/>
                  </a:lnTo>
                  <a:cubicBezTo>
                    <a:pt x="839" y="6041"/>
                    <a:pt x="841" y="6034"/>
                    <a:pt x="841" y="6026"/>
                  </a:cubicBezTo>
                  <a:cubicBezTo>
                    <a:pt x="875" y="5833"/>
                    <a:pt x="909" y="5643"/>
                    <a:pt x="947" y="5448"/>
                  </a:cubicBezTo>
                  <a:cubicBezTo>
                    <a:pt x="984" y="5244"/>
                    <a:pt x="1021" y="5037"/>
                    <a:pt x="1059" y="4830"/>
                  </a:cubicBezTo>
                  <a:cubicBezTo>
                    <a:pt x="1099" y="4622"/>
                    <a:pt x="1140" y="4414"/>
                    <a:pt x="1181" y="4207"/>
                  </a:cubicBezTo>
                  <a:cubicBezTo>
                    <a:pt x="1225" y="3990"/>
                    <a:pt x="1273" y="3775"/>
                    <a:pt x="1324" y="3557"/>
                  </a:cubicBezTo>
                  <a:cubicBezTo>
                    <a:pt x="1368" y="3360"/>
                    <a:pt x="1413" y="3159"/>
                    <a:pt x="1467" y="2958"/>
                  </a:cubicBezTo>
                  <a:cubicBezTo>
                    <a:pt x="1531" y="2734"/>
                    <a:pt x="1592" y="2509"/>
                    <a:pt x="1658" y="2285"/>
                  </a:cubicBezTo>
                  <a:cubicBezTo>
                    <a:pt x="1776" y="1856"/>
                    <a:pt x="1892" y="1428"/>
                    <a:pt x="2001" y="996"/>
                  </a:cubicBezTo>
                  <a:cubicBezTo>
                    <a:pt x="2055" y="781"/>
                    <a:pt x="2107" y="564"/>
                    <a:pt x="2154" y="346"/>
                  </a:cubicBezTo>
                  <a:cubicBezTo>
                    <a:pt x="2171" y="275"/>
                    <a:pt x="2171" y="210"/>
                    <a:pt x="2134" y="142"/>
                  </a:cubicBezTo>
                  <a:cubicBezTo>
                    <a:pt x="2099" y="81"/>
                    <a:pt x="2042" y="33"/>
                    <a:pt x="1974" y="13"/>
                  </a:cubicBezTo>
                  <a:cubicBezTo>
                    <a:pt x="1970" y="10"/>
                    <a:pt x="1967" y="10"/>
                    <a:pt x="1964" y="10"/>
                  </a:cubicBezTo>
                  <a:cubicBezTo>
                    <a:pt x="1941" y="4"/>
                    <a:pt x="1918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2838;p56">
              <a:extLst>
                <a:ext uri="{FF2B5EF4-FFF2-40B4-BE49-F238E27FC236}">
                  <a16:creationId xmlns:a16="http://schemas.microsoft.com/office/drawing/2014/main" id="{82B1BCFF-ED13-4613-A3D3-2645CC9B84E1}"/>
                </a:ext>
              </a:extLst>
            </p:cNvPr>
            <p:cNvSpPr/>
            <p:nvPr/>
          </p:nvSpPr>
          <p:spPr>
            <a:xfrm>
              <a:off x="2711900" y="4545100"/>
              <a:ext cx="55150" cy="198900"/>
            </a:xfrm>
            <a:custGeom>
              <a:avLst/>
              <a:gdLst/>
              <a:ahLst/>
              <a:cxnLst/>
              <a:rect l="l" t="t" r="r" b="b"/>
              <a:pathLst>
                <a:path w="2206" h="7956" extrusionOk="0">
                  <a:moveTo>
                    <a:pt x="1957" y="1"/>
                  </a:moveTo>
                  <a:cubicBezTo>
                    <a:pt x="1896" y="1"/>
                    <a:pt x="1834" y="25"/>
                    <a:pt x="1786" y="65"/>
                  </a:cubicBezTo>
                  <a:cubicBezTo>
                    <a:pt x="1736" y="113"/>
                    <a:pt x="1715" y="171"/>
                    <a:pt x="1708" y="239"/>
                  </a:cubicBezTo>
                  <a:cubicBezTo>
                    <a:pt x="1698" y="382"/>
                    <a:pt x="1681" y="525"/>
                    <a:pt x="1667" y="668"/>
                  </a:cubicBezTo>
                  <a:cubicBezTo>
                    <a:pt x="1657" y="753"/>
                    <a:pt x="1643" y="838"/>
                    <a:pt x="1626" y="919"/>
                  </a:cubicBezTo>
                  <a:cubicBezTo>
                    <a:pt x="1626" y="919"/>
                    <a:pt x="1629" y="919"/>
                    <a:pt x="1630" y="917"/>
                  </a:cubicBezTo>
                  <a:lnTo>
                    <a:pt x="1630" y="917"/>
                  </a:lnTo>
                  <a:cubicBezTo>
                    <a:pt x="1544" y="1338"/>
                    <a:pt x="1453" y="1760"/>
                    <a:pt x="1340" y="2174"/>
                  </a:cubicBezTo>
                  <a:cubicBezTo>
                    <a:pt x="1314" y="2284"/>
                    <a:pt x="1283" y="2389"/>
                    <a:pt x="1256" y="2494"/>
                  </a:cubicBezTo>
                  <a:cubicBezTo>
                    <a:pt x="1232" y="2593"/>
                    <a:pt x="1211" y="2689"/>
                    <a:pt x="1185" y="2783"/>
                  </a:cubicBezTo>
                  <a:cubicBezTo>
                    <a:pt x="1130" y="3005"/>
                    <a:pt x="1069" y="3226"/>
                    <a:pt x="1007" y="3447"/>
                  </a:cubicBezTo>
                  <a:cubicBezTo>
                    <a:pt x="946" y="3654"/>
                    <a:pt x="882" y="3862"/>
                    <a:pt x="820" y="4069"/>
                  </a:cubicBezTo>
                  <a:cubicBezTo>
                    <a:pt x="762" y="4263"/>
                    <a:pt x="718" y="4464"/>
                    <a:pt x="664" y="4661"/>
                  </a:cubicBezTo>
                  <a:cubicBezTo>
                    <a:pt x="610" y="4876"/>
                    <a:pt x="552" y="5090"/>
                    <a:pt x="491" y="5301"/>
                  </a:cubicBezTo>
                  <a:cubicBezTo>
                    <a:pt x="433" y="5505"/>
                    <a:pt x="375" y="5713"/>
                    <a:pt x="327" y="5920"/>
                  </a:cubicBezTo>
                  <a:cubicBezTo>
                    <a:pt x="279" y="6131"/>
                    <a:pt x="249" y="6349"/>
                    <a:pt x="205" y="6559"/>
                  </a:cubicBezTo>
                  <a:cubicBezTo>
                    <a:pt x="188" y="6661"/>
                    <a:pt x="164" y="6760"/>
                    <a:pt x="147" y="6859"/>
                  </a:cubicBezTo>
                  <a:cubicBezTo>
                    <a:pt x="123" y="6975"/>
                    <a:pt x="106" y="7087"/>
                    <a:pt x="89" y="7203"/>
                  </a:cubicBezTo>
                  <a:cubicBezTo>
                    <a:pt x="79" y="7260"/>
                    <a:pt x="69" y="7318"/>
                    <a:pt x="59" y="7379"/>
                  </a:cubicBezTo>
                  <a:cubicBezTo>
                    <a:pt x="42" y="7474"/>
                    <a:pt x="14" y="7573"/>
                    <a:pt x="7" y="7672"/>
                  </a:cubicBezTo>
                  <a:cubicBezTo>
                    <a:pt x="1" y="7794"/>
                    <a:pt x="89" y="7910"/>
                    <a:pt x="205" y="7944"/>
                  </a:cubicBezTo>
                  <a:cubicBezTo>
                    <a:pt x="232" y="7951"/>
                    <a:pt x="259" y="7955"/>
                    <a:pt x="286" y="7955"/>
                  </a:cubicBezTo>
                  <a:cubicBezTo>
                    <a:pt x="331" y="7955"/>
                    <a:pt x="375" y="7945"/>
                    <a:pt x="415" y="7923"/>
                  </a:cubicBezTo>
                  <a:cubicBezTo>
                    <a:pt x="473" y="7893"/>
                    <a:pt x="538" y="7828"/>
                    <a:pt x="552" y="7760"/>
                  </a:cubicBezTo>
                  <a:cubicBezTo>
                    <a:pt x="558" y="7709"/>
                    <a:pt x="579" y="7658"/>
                    <a:pt x="589" y="7611"/>
                  </a:cubicBezTo>
                  <a:cubicBezTo>
                    <a:pt x="599" y="7563"/>
                    <a:pt x="610" y="7515"/>
                    <a:pt x="620" y="7468"/>
                  </a:cubicBezTo>
                  <a:cubicBezTo>
                    <a:pt x="640" y="7369"/>
                    <a:pt x="657" y="7267"/>
                    <a:pt x="674" y="7168"/>
                  </a:cubicBezTo>
                  <a:cubicBezTo>
                    <a:pt x="712" y="6961"/>
                    <a:pt x="762" y="6757"/>
                    <a:pt x="803" y="6553"/>
                  </a:cubicBezTo>
                  <a:cubicBezTo>
                    <a:pt x="824" y="6451"/>
                    <a:pt x="841" y="6345"/>
                    <a:pt x="865" y="6243"/>
                  </a:cubicBezTo>
                  <a:cubicBezTo>
                    <a:pt x="885" y="6138"/>
                    <a:pt x="916" y="6036"/>
                    <a:pt x="940" y="5930"/>
                  </a:cubicBezTo>
                  <a:cubicBezTo>
                    <a:pt x="990" y="5736"/>
                    <a:pt x="1051" y="5542"/>
                    <a:pt x="1103" y="5345"/>
                  </a:cubicBezTo>
                  <a:cubicBezTo>
                    <a:pt x="1218" y="4920"/>
                    <a:pt x="1314" y="4485"/>
                    <a:pt x="1429" y="4056"/>
                  </a:cubicBezTo>
                  <a:cubicBezTo>
                    <a:pt x="1541" y="3651"/>
                    <a:pt x="1651" y="3243"/>
                    <a:pt x="1736" y="2831"/>
                  </a:cubicBezTo>
                  <a:cubicBezTo>
                    <a:pt x="1824" y="2416"/>
                    <a:pt x="1916" y="2004"/>
                    <a:pt x="1998" y="1586"/>
                  </a:cubicBezTo>
                  <a:cubicBezTo>
                    <a:pt x="2034" y="1386"/>
                    <a:pt x="2079" y="1185"/>
                    <a:pt x="2110" y="981"/>
                  </a:cubicBezTo>
                  <a:cubicBezTo>
                    <a:pt x="2123" y="879"/>
                    <a:pt x="2144" y="773"/>
                    <a:pt x="2154" y="671"/>
                  </a:cubicBezTo>
                  <a:cubicBezTo>
                    <a:pt x="2167" y="532"/>
                    <a:pt x="2185" y="392"/>
                    <a:pt x="2194" y="249"/>
                  </a:cubicBezTo>
                  <a:cubicBezTo>
                    <a:pt x="2205" y="137"/>
                    <a:pt x="2116" y="35"/>
                    <a:pt x="2007" y="8"/>
                  </a:cubicBezTo>
                  <a:cubicBezTo>
                    <a:pt x="1990" y="4"/>
                    <a:pt x="1973" y="1"/>
                    <a:pt x="1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972CFB5-F791-4BA2-B81E-0BDF32D11679}"/>
              </a:ext>
            </a:extLst>
          </p:cNvPr>
          <p:cNvSpPr/>
          <p:nvPr/>
        </p:nvSpPr>
        <p:spPr>
          <a:xfrm>
            <a:off x="5103628" y="3323684"/>
            <a:ext cx="1329070" cy="10078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14A877-EEEB-49B8-A7BC-E09122C2862A}"/>
              </a:ext>
            </a:extLst>
          </p:cNvPr>
          <p:cNvSpPr/>
          <p:nvPr/>
        </p:nvSpPr>
        <p:spPr>
          <a:xfrm>
            <a:off x="720000" y="765544"/>
            <a:ext cx="7849842" cy="408609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51B569-B733-4F94-ABC5-68A339FA6E23}"/>
              </a:ext>
            </a:extLst>
          </p:cNvPr>
          <p:cNvSpPr/>
          <p:nvPr/>
        </p:nvSpPr>
        <p:spPr>
          <a:xfrm>
            <a:off x="1095155" y="1010494"/>
            <a:ext cx="8048845" cy="3612412"/>
          </a:xfrm>
          <a:prstGeom prst="roundRect">
            <a:avLst>
              <a:gd name="adj" fmla="val 8298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634;p24">
                <a:extLst>
                  <a:ext uri="{FF2B5EF4-FFF2-40B4-BE49-F238E27FC236}">
                    <a16:creationId xmlns:a16="http://schemas.microsoft.com/office/drawing/2014/main" id="{968C0690-2DCF-4E70-972F-7C104915AF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83507" y="1114060"/>
                <a:ext cx="7709898" cy="33649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</a:pP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Tinggi badan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siswa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mencapai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165 cm dan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8,4 cm. Telah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acak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terdiri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atas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45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mahasiswa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Tentukan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berapa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peluang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tinggi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rata-rata ke-45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siswa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tersebut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 algn="l">
                  <a:lnSpc>
                    <a:spcPct val="150000"/>
                  </a:lnSpc>
                </a:pP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a)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antara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160 cm dan 168 cm  </a:t>
                </a:r>
              </a:p>
              <a:p>
                <a:pPr marL="0" indent="0" algn="l">
                  <a:lnSpc>
                    <a:spcPct val="150000"/>
                  </a:lnSpc>
                </a:pP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 paling </a:t>
                </a:r>
                <a:r>
                  <a:rPr lang="en-US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sedikit</a:t>
                </a: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166 cm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Jawab: </a:t>
                </a:r>
                <a:r>
                  <a:rPr lang="en-ID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ika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ukuran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tidak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dikatakan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besarnya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selalu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dianggap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cukup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berlakunya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teori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Ukuran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45</m:t>
                    </m:r>
                  </m:oMath>
                </a14:m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tergolong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sehingga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limit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pusat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berlaku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Jadi rata-rata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tinggi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mahasiswa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akan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mendekati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rata-rata 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165 cm</a:t>
                </a:r>
              </a:p>
              <a:p>
                <a:pPr mar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simpangan </a:t>
                </a:r>
                <a:r>
                  <a:rPr lang="en-ID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baku</a:t>
                </a:r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en-ID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8,4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45</m:t>
                            </m:r>
                          </m:e>
                        </m:rad>
                      </m:den>
                    </m:f>
                  </m:oMath>
                </a14:m>
                <a:r>
                  <a:rPr lang="en-ID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cm = 1,252 cm</a:t>
                </a:r>
                <a:endParaRPr lang="en-US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l">
                  <a:lnSpc>
                    <a:spcPct val="150000"/>
                  </a:lnSpc>
                </a:pP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0" name="Google Shape;634;p24">
                <a:extLst>
                  <a:ext uri="{FF2B5EF4-FFF2-40B4-BE49-F238E27FC236}">
                    <a16:creationId xmlns:a16="http://schemas.microsoft.com/office/drawing/2014/main" id="{968C0690-2DCF-4E70-972F-7C104915A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507" y="1114060"/>
                <a:ext cx="7709898" cy="3364932"/>
              </a:xfrm>
              <a:prstGeom prst="rect">
                <a:avLst/>
              </a:prstGeom>
              <a:blipFill>
                <a:blip r:embed="rId3"/>
                <a:stretch>
                  <a:fillRect l="-237" r="-26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oogle Shape;2351;p68">
            <a:extLst>
              <a:ext uri="{FF2B5EF4-FFF2-40B4-BE49-F238E27FC236}">
                <a16:creationId xmlns:a16="http://schemas.microsoft.com/office/drawing/2014/main" id="{8FF0F47F-8606-4611-8947-55E53EC82CA2}"/>
              </a:ext>
            </a:extLst>
          </p:cNvPr>
          <p:cNvGrpSpPr/>
          <p:nvPr/>
        </p:nvGrpSpPr>
        <p:grpSpPr>
          <a:xfrm rot="798535" flipH="1">
            <a:off x="7038165" y="3842980"/>
            <a:ext cx="830956" cy="1118211"/>
            <a:chOff x="-1138858" y="3639035"/>
            <a:chExt cx="1211444" cy="1630231"/>
          </a:xfrm>
        </p:grpSpPr>
        <p:sp>
          <p:nvSpPr>
            <p:cNvPr id="32" name="Google Shape;2352;p68">
              <a:extLst>
                <a:ext uri="{FF2B5EF4-FFF2-40B4-BE49-F238E27FC236}">
                  <a16:creationId xmlns:a16="http://schemas.microsoft.com/office/drawing/2014/main" id="{C1B4AB94-1923-4166-B69F-83DD1DFEDC06}"/>
                </a:ext>
              </a:extLst>
            </p:cNvPr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53;p68">
              <a:extLst>
                <a:ext uri="{FF2B5EF4-FFF2-40B4-BE49-F238E27FC236}">
                  <a16:creationId xmlns:a16="http://schemas.microsoft.com/office/drawing/2014/main" id="{250C511F-9E9D-46F6-87DF-980C6773966E}"/>
                </a:ext>
              </a:extLst>
            </p:cNvPr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54;p68">
              <a:extLst>
                <a:ext uri="{FF2B5EF4-FFF2-40B4-BE49-F238E27FC236}">
                  <a16:creationId xmlns:a16="http://schemas.microsoft.com/office/drawing/2014/main" id="{568E2F04-36C7-411A-90EA-DB68C26F05C9}"/>
                </a:ext>
              </a:extLst>
            </p:cNvPr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55;p68">
              <a:extLst>
                <a:ext uri="{FF2B5EF4-FFF2-40B4-BE49-F238E27FC236}">
                  <a16:creationId xmlns:a16="http://schemas.microsoft.com/office/drawing/2014/main" id="{8374383F-5830-45E8-B067-2CE997FCA3D0}"/>
                </a:ext>
              </a:extLst>
            </p:cNvPr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56;p68">
              <a:extLst>
                <a:ext uri="{FF2B5EF4-FFF2-40B4-BE49-F238E27FC236}">
                  <a16:creationId xmlns:a16="http://schemas.microsoft.com/office/drawing/2014/main" id="{B0F5912C-CC1A-423C-91FC-8BAE7A8B4199}"/>
                </a:ext>
              </a:extLst>
            </p:cNvPr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2345;p68">
            <a:extLst>
              <a:ext uri="{FF2B5EF4-FFF2-40B4-BE49-F238E27FC236}">
                <a16:creationId xmlns:a16="http://schemas.microsoft.com/office/drawing/2014/main" id="{9F6D6121-1FE8-4491-A590-2FD27A7CCBE7}"/>
              </a:ext>
            </a:extLst>
          </p:cNvPr>
          <p:cNvGrpSpPr/>
          <p:nvPr/>
        </p:nvGrpSpPr>
        <p:grpSpPr>
          <a:xfrm rot="-798535">
            <a:off x="7824511" y="3842979"/>
            <a:ext cx="830956" cy="1118211"/>
            <a:chOff x="-1138858" y="3639035"/>
            <a:chExt cx="1211444" cy="1630231"/>
          </a:xfrm>
        </p:grpSpPr>
        <p:sp>
          <p:nvSpPr>
            <p:cNvPr id="38" name="Google Shape;2346;p68">
              <a:extLst>
                <a:ext uri="{FF2B5EF4-FFF2-40B4-BE49-F238E27FC236}">
                  <a16:creationId xmlns:a16="http://schemas.microsoft.com/office/drawing/2014/main" id="{253C2A05-4553-44BB-8EF2-9538737BFF27}"/>
                </a:ext>
              </a:extLst>
            </p:cNvPr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47;p68">
              <a:extLst>
                <a:ext uri="{FF2B5EF4-FFF2-40B4-BE49-F238E27FC236}">
                  <a16:creationId xmlns:a16="http://schemas.microsoft.com/office/drawing/2014/main" id="{4B9F7634-4D67-42A0-9356-EC76DE038691}"/>
                </a:ext>
              </a:extLst>
            </p:cNvPr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48;p68">
              <a:extLst>
                <a:ext uri="{FF2B5EF4-FFF2-40B4-BE49-F238E27FC236}">
                  <a16:creationId xmlns:a16="http://schemas.microsoft.com/office/drawing/2014/main" id="{1E0B88D2-FE32-4F48-98BE-8375E2FBC1DD}"/>
                </a:ext>
              </a:extLst>
            </p:cNvPr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49;p68">
              <a:extLst>
                <a:ext uri="{FF2B5EF4-FFF2-40B4-BE49-F238E27FC236}">
                  <a16:creationId xmlns:a16="http://schemas.microsoft.com/office/drawing/2014/main" id="{734C49C1-F3CD-4546-9FEA-4FB313FEE3E2}"/>
                </a:ext>
              </a:extLst>
            </p:cNvPr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50;p68">
              <a:extLst>
                <a:ext uri="{FF2B5EF4-FFF2-40B4-BE49-F238E27FC236}">
                  <a16:creationId xmlns:a16="http://schemas.microsoft.com/office/drawing/2014/main" id="{2066A065-D676-4A2A-8212-4720BDB16B1B}"/>
                </a:ext>
              </a:extLst>
            </p:cNvPr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D013A088-4BDD-40D5-8498-ED838DD5578A}"/>
              </a:ext>
            </a:extLst>
          </p:cNvPr>
          <p:cNvSpPr/>
          <p:nvPr/>
        </p:nvSpPr>
        <p:spPr>
          <a:xfrm>
            <a:off x="2876107" y="254268"/>
            <a:ext cx="3242930" cy="70444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D70A0AEE-54FB-4E9F-8873-4976124C2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95449"/>
            <a:ext cx="7704000" cy="437232"/>
          </a:xfrm>
        </p:spPr>
        <p:txBody>
          <a:bodyPr/>
          <a:lstStyle/>
          <a:p>
            <a:r>
              <a:rPr lang="en-US" dirty="0"/>
              <a:t>CONTOH SOAL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14A877-EEEB-49B8-A7BC-E09122C2862A}"/>
              </a:ext>
            </a:extLst>
          </p:cNvPr>
          <p:cNvSpPr/>
          <p:nvPr/>
        </p:nvSpPr>
        <p:spPr>
          <a:xfrm>
            <a:off x="720000" y="765544"/>
            <a:ext cx="7849842" cy="408609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62A1DD0-798C-4D66-83D7-0F46A57434F0}"/>
              </a:ext>
            </a:extLst>
          </p:cNvPr>
          <p:cNvSpPr/>
          <p:nvPr/>
        </p:nvSpPr>
        <p:spPr>
          <a:xfrm>
            <a:off x="2865475" y="316283"/>
            <a:ext cx="3242930" cy="70444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E795B760-C85E-4075-8E93-C00C349B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433674"/>
            <a:ext cx="7704000" cy="437232"/>
          </a:xfrm>
        </p:spPr>
        <p:txBody>
          <a:bodyPr/>
          <a:lstStyle/>
          <a:p>
            <a:r>
              <a:rPr lang="en-US" dirty="0"/>
              <a:t>CONTOH SOAL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51B569-B733-4F94-ABC5-68A339FA6E23}"/>
              </a:ext>
            </a:extLst>
          </p:cNvPr>
          <p:cNvSpPr/>
          <p:nvPr/>
        </p:nvSpPr>
        <p:spPr>
          <a:xfrm>
            <a:off x="935667" y="1097414"/>
            <a:ext cx="7849842" cy="3612412"/>
          </a:xfrm>
          <a:prstGeom prst="roundRect">
            <a:avLst>
              <a:gd name="adj" fmla="val 8298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634;p24">
                <a:extLst>
                  <a:ext uri="{FF2B5EF4-FFF2-40B4-BE49-F238E27FC236}">
                    <a16:creationId xmlns:a16="http://schemas.microsoft.com/office/drawing/2014/main" id="{968C0690-2DCF-4E70-972F-7C104915AF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9585" y="1252887"/>
                <a:ext cx="7729318" cy="33014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marR="0" lvl="0" indent="0" algn="just">
                  <a:spcBef>
                    <a:spcPts val="0"/>
                  </a:spcBef>
                  <a:spcAft>
                    <a:spcPts val="0"/>
                  </a:spcAft>
                </a:pPr>
                <a:endParaRPr lang="en-ID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a) 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 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Rumus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X(3)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160 cm dan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168 cm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  <a:endParaRPr lang="en-US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160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165</m:t>
                        </m:r>
                      </m:num>
                      <m:den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252</m:t>
                        </m:r>
                      </m:den>
                    </m:f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-3,99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168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165</m:t>
                        </m:r>
                      </m:num>
                      <m:den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252</m:t>
                        </m:r>
                      </m:den>
                    </m:f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2,40 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Penggunaan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daftar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normal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memberikan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luas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kurva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0,5 + 0,4918 = 0,9918.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Peluang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tinggi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ke-45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siswa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antara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160 cm dan 168 cm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adalah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0,90918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</a:pPr>
                <a:endParaRPr lang="en-ID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b)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tinggi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paling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sedikit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166 cm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memberikan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angka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z paling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sedikit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marR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166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− 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165</m:t>
                        </m:r>
                      </m:num>
                      <m:den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252</m:t>
                        </m:r>
                      </m:den>
                    </m:f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0,80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marR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 daftar normal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luas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kurva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0,5 - 0,2881 = 0,2119. 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5720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Peluang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dicari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0,2119 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l">
                  <a:lnSpc>
                    <a:spcPct val="150000"/>
                  </a:lnSpc>
                </a:pPr>
                <a:r>
                  <a:rPr lang="en-US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0" name="Google Shape;634;p24">
                <a:extLst>
                  <a:ext uri="{FF2B5EF4-FFF2-40B4-BE49-F238E27FC236}">
                    <a16:creationId xmlns:a16="http://schemas.microsoft.com/office/drawing/2014/main" id="{968C0690-2DCF-4E70-972F-7C104915A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585" y="1252887"/>
                <a:ext cx="7729318" cy="3301465"/>
              </a:xfrm>
              <a:prstGeom prst="rect">
                <a:avLst/>
              </a:prstGeom>
              <a:blipFill>
                <a:blip r:embed="rId3"/>
                <a:stretch>
                  <a:fillRect l="-4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oogle Shape;2351;p68">
            <a:extLst>
              <a:ext uri="{FF2B5EF4-FFF2-40B4-BE49-F238E27FC236}">
                <a16:creationId xmlns:a16="http://schemas.microsoft.com/office/drawing/2014/main" id="{8FF0F47F-8606-4611-8947-55E53EC82CA2}"/>
              </a:ext>
            </a:extLst>
          </p:cNvPr>
          <p:cNvGrpSpPr/>
          <p:nvPr/>
        </p:nvGrpSpPr>
        <p:grpSpPr>
          <a:xfrm rot="798535" flipH="1">
            <a:off x="7038165" y="3842980"/>
            <a:ext cx="830956" cy="1118211"/>
            <a:chOff x="-1138858" y="3639035"/>
            <a:chExt cx="1211444" cy="1630231"/>
          </a:xfrm>
        </p:grpSpPr>
        <p:sp>
          <p:nvSpPr>
            <p:cNvPr id="32" name="Google Shape;2352;p68">
              <a:extLst>
                <a:ext uri="{FF2B5EF4-FFF2-40B4-BE49-F238E27FC236}">
                  <a16:creationId xmlns:a16="http://schemas.microsoft.com/office/drawing/2014/main" id="{C1B4AB94-1923-4166-B69F-83DD1DFEDC06}"/>
                </a:ext>
              </a:extLst>
            </p:cNvPr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53;p68">
              <a:extLst>
                <a:ext uri="{FF2B5EF4-FFF2-40B4-BE49-F238E27FC236}">
                  <a16:creationId xmlns:a16="http://schemas.microsoft.com/office/drawing/2014/main" id="{250C511F-9E9D-46F6-87DF-980C6773966E}"/>
                </a:ext>
              </a:extLst>
            </p:cNvPr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54;p68">
              <a:extLst>
                <a:ext uri="{FF2B5EF4-FFF2-40B4-BE49-F238E27FC236}">
                  <a16:creationId xmlns:a16="http://schemas.microsoft.com/office/drawing/2014/main" id="{568E2F04-36C7-411A-90EA-DB68C26F05C9}"/>
                </a:ext>
              </a:extLst>
            </p:cNvPr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55;p68">
              <a:extLst>
                <a:ext uri="{FF2B5EF4-FFF2-40B4-BE49-F238E27FC236}">
                  <a16:creationId xmlns:a16="http://schemas.microsoft.com/office/drawing/2014/main" id="{8374383F-5830-45E8-B067-2CE997FCA3D0}"/>
                </a:ext>
              </a:extLst>
            </p:cNvPr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56;p68">
              <a:extLst>
                <a:ext uri="{FF2B5EF4-FFF2-40B4-BE49-F238E27FC236}">
                  <a16:creationId xmlns:a16="http://schemas.microsoft.com/office/drawing/2014/main" id="{B0F5912C-CC1A-423C-91FC-8BAE7A8B4199}"/>
                </a:ext>
              </a:extLst>
            </p:cNvPr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2345;p68">
            <a:extLst>
              <a:ext uri="{FF2B5EF4-FFF2-40B4-BE49-F238E27FC236}">
                <a16:creationId xmlns:a16="http://schemas.microsoft.com/office/drawing/2014/main" id="{9F6D6121-1FE8-4491-A590-2FD27A7CCBE7}"/>
              </a:ext>
            </a:extLst>
          </p:cNvPr>
          <p:cNvGrpSpPr/>
          <p:nvPr/>
        </p:nvGrpSpPr>
        <p:grpSpPr>
          <a:xfrm rot="-798535">
            <a:off x="7824511" y="3842979"/>
            <a:ext cx="830956" cy="1118211"/>
            <a:chOff x="-1138858" y="3639035"/>
            <a:chExt cx="1211444" cy="1630231"/>
          </a:xfrm>
        </p:grpSpPr>
        <p:sp>
          <p:nvSpPr>
            <p:cNvPr id="38" name="Google Shape;2346;p68">
              <a:extLst>
                <a:ext uri="{FF2B5EF4-FFF2-40B4-BE49-F238E27FC236}">
                  <a16:creationId xmlns:a16="http://schemas.microsoft.com/office/drawing/2014/main" id="{253C2A05-4553-44BB-8EF2-9538737BFF27}"/>
                </a:ext>
              </a:extLst>
            </p:cNvPr>
            <p:cNvSpPr/>
            <p:nvPr/>
          </p:nvSpPr>
          <p:spPr>
            <a:xfrm>
              <a:off x="-985216" y="4615716"/>
              <a:ext cx="897590" cy="653550"/>
            </a:xfrm>
            <a:custGeom>
              <a:avLst/>
              <a:gdLst/>
              <a:ahLst/>
              <a:cxnLst/>
              <a:rect l="l" t="t" r="r" b="b"/>
              <a:pathLst>
                <a:path w="12432" h="9051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30" y="7934"/>
                    <a:pt x="1854" y="8390"/>
                  </a:cubicBezTo>
                  <a:cubicBezTo>
                    <a:pt x="2536" y="8648"/>
                    <a:pt x="5295" y="9051"/>
                    <a:pt x="7721" y="9051"/>
                  </a:cubicBezTo>
                  <a:cubicBezTo>
                    <a:pt x="9298" y="9051"/>
                    <a:pt x="10734" y="8881"/>
                    <a:pt x="11368" y="8390"/>
                  </a:cubicBezTo>
                  <a:cubicBezTo>
                    <a:pt x="12432" y="5958"/>
                    <a:pt x="12310" y="761"/>
                    <a:pt x="12310" y="76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47;p68">
              <a:extLst>
                <a:ext uri="{FF2B5EF4-FFF2-40B4-BE49-F238E27FC236}">
                  <a16:creationId xmlns:a16="http://schemas.microsoft.com/office/drawing/2014/main" id="{4B9F7634-4D67-42A0-9356-EC76DE038691}"/>
                </a:ext>
              </a:extLst>
            </p:cNvPr>
            <p:cNvSpPr/>
            <p:nvPr/>
          </p:nvSpPr>
          <p:spPr>
            <a:xfrm>
              <a:off x="-1138858" y="4236121"/>
              <a:ext cx="1211444" cy="576505"/>
            </a:xfrm>
            <a:custGeom>
              <a:avLst/>
              <a:gdLst/>
              <a:ahLst/>
              <a:cxnLst/>
              <a:rect l="l" t="t" r="r" b="b"/>
              <a:pathLst>
                <a:path w="16779" h="7984" extrusionOk="0">
                  <a:moveTo>
                    <a:pt x="9380" y="0"/>
                  </a:moveTo>
                  <a:cubicBezTo>
                    <a:pt x="4747" y="0"/>
                    <a:pt x="456" y="1914"/>
                    <a:pt x="456" y="1914"/>
                  </a:cubicBezTo>
                  <a:cubicBezTo>
                    <a:pt x="456" y="1914"/>
                    <a:pt x="0" y="3829"/>
                    <a:pt x="1034" y="6352"/>
                  </a:cubicBezTo>
                  <a:cubicBezTo>
                    <a:pt x="2801" y="7604"/>
                    <a:pt x="5904" y="7984"/>
                    <a:pt x="8827" y="7984"/>
                  </a:cubicBezTo>
                  <a:cubicBezTo>
                    <a:pt x="12290" y="7984"/>
                    <a:pt x="15499" y="7450"/>
                    <a:pt x="15928" y="7203"/>
                  </a:cubicBezTo>
                  <a:cubicBezTo>
                    <a:pt x="16718" y="6717"/>
                    <a:pt x="16779" y="2461"/>
                    <a:pt x="16779" y="2461"/>
                  </a:cubicBezTo>
                  <a:cubicBezTo>
                    <a:pt x="14665" y="598"/>
                    <a:pt x="11969" y="0"/>
                    <a:pt x="9380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48;p68">
              <a:extLst>
                <a:ext uri="{FF2B5EF4-FFF2-40B4-BE49-F238E27FC236}">
                  <a16:creationId xmlns:a16="http://schemas.microsoft.com/office/drawing/2014/main" id="{1E0B88D2-FE32-4F48-98BE-8375E2FBC1DD}"/>
                </a:ext>
              </a:extLst>
            </p:cNvPr>
            <p:cNvSpPr/>
            <p:nvPr/>
          </p:nvSpPr>
          <p:spPr>
            <a:xfrm>
              <a:off x="-1105935" y="4242619"/>
              <a:ext cx="1178521" cy="342480"/>
            </a:xfrm>
            <a:custGeom>
              <a:avLst/>
              <a:gdLst/>
              <a:ahLst/>
              <a:cxnLst/>
              <a:rect l="l" t="t" r="r" b="b"/>
              <a:pathLst>
                <a:path w="16323" h="4743" extrusionOk="0">
                  <a:moveTo>
                    <a:pt x="8177" y="0"/>
                  </a:moveTo>
                  <a:cubicBezTo>
                    <a:pt x="3648" y="0"/>
                    <a:pt x="0" y="1064"/>
                    <a:pt x="0" y="2371"/>
                  </a:cubicBezTo>
                  <a:cubicBezTo>
                    <a:pt x="0" y="3678"/>
                    <a:pt x="3648" y="4742"/>
                    <a:pt x="8177" y="4742"/>
                  </a:cubicBezTo>
                  <a:cubicBezTo>
                    <a:pt x="12675" y="4742"/>
                    <a:pt x="16323" y="3678"/>
                    <a:pt x="16323" y="2371"/>
                  </a:cubicBezTo>
                  <a:cubicBezTo>
                    <a:pt x="16323" y="1064"/>
                    <a:pt x="12675" y="0"/>
                    <a:pt x="8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49;p68">
              <a:extLst>
                <a:ext uri="{FF2B5EF4-FFF2-40B4-BE49-F238E27FC236}">
                  <a16:creationId xmlns:a16="http://schemas.microsoft.com/office/drawing/2014/main" id="{734C49C1-F3CD-4546-9FEA-4FB313FEE3E2}"/>
                </a:ext>
              </a:extLst>
            </p:cNvPr>
            <p:cNvSpPr/>
            <p:nvPr/>
          </p:nvSpPr>
          <p:spPr>
            <a:xfrm>
              <a:off x="-934358" y="4335256"/>
              <a:ext cx="880200" cy="139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50;p68">
              <a:extLst>
                <a:ext uri="{FF2B5EF4-FFF2-40B4-BE49-F238E27FC236}">
                  <a16:creationId xmlns:a16="http://schemas.microsoft.com/office/drawing/2014/main" id="{2066A065-D676-4A2A-8212-4720BDB16B1B}"/>
                </a:ext>
              </a:extLst>
            </p:cNvPr>
            <p:cNvSpPr/>
            <p:nvPr/>
          </p:nvSpPr>
          <p:spPr>
            <a:xfrm>
              <a:off x="-631941" y="3639035"/>
              <a:ext cx="546554" cy="829736"/>
            </a:xfrm>
            <a:custGeom>
              <a:avLst/>
              <a:gdLst/>
              <a:ahLst/>
              <a:cxnLst/>
              <a:rect l="l" t="t" r="r" b="b"/>
              <a:pathLst>
                <a:path w="7570" h="11491" extrusionOk="0">
                  <a:moveTo>
                    <a:pt x="3905" y="0"/>
                  </a:moveTo>
                  <a:cubicBezTo>
                    <a:pt x="2721" y="0"/>
                    <a:pt x="1152" y="6248"/>
                    <a:pt x="426" y="9575"/>
                  </a:cubicBezTo>
                  <a:cubicBezTo>
                    <a:pt x="214" y="10487"/>
                    <a:pt x="62" y="11156"/>
                    <a:pt x="1" y="11460"/>
                  </a:cubicBezTo>
                  <a:cubicBezTo>
                    <a:pt x="426" y="11460"/>
                    <a:pt x="822" y="11490"/>
                    <a:pt x="1277" y="11490"/>
                  </a:cubicBezTo>
                  <a:cubicBezTo>
                    <a:pt x="2828" y="11490"/>
                    <a:pt x="4256" y="11369"/>
                    <a:pt x="5320" y="11217"/>
                  </a:cubicBezTo>
                  <a:cubicBezTo>
                    <a:pt x="5624" y="10882"/>
                    <a:pt x="6019" y="10457"/>
                    <a:pt x="6384" y="10031"/>
                  </a:cubicBezTo>
                  <a:cubicBezTo>
                    <a:pt x="6992" y="9271"/>
                    <a:pt x="7448" y="8542"/>
                    <a:pt x="7144" y="8299"/>
                  </a:cubicBezTo>
                  <a:cubicBezTo>
                    <a:pt x="7096" y="8263"/>
                    <a:pt x="7036" y="8247"/>
                    <a:pt x="6965" y="8247"/>
                  </a:cubicBezTo>
                  <a:cubicBezTo>
                    <a:pt x="6490" y="8247"/>
                    <a:pt x="5532" y="8991"/>
                    <a:pt x="4712" y="9758"/>
                  </a:cubicBezTo>
                  <a:cubicBezTo>
                    <a:pt x="3861" y="10487"/>
                    <a:pt x="3162" y="11217"/>
                    <a:pt x="3162" y="11217"/>
                  </a:cubicBezTo>
                  <a:cubicBezTo>
                    <a:pt x="3162" y="11217"/>
                    <a:pt x="3557" y="10578"/>
                    <a:pt x="4074" y="9666"/>
                  </a:cubicBezTo>
                  <a:cubicBezTo>
                    <a:pt x="5381" y="7448"/>
                    <a:pt x="7569" y="3496"/>
                    <a:pt x="7022" y="3223"/>
                  </a:cubicBezTo>
                  <a:cubicBezTo>
                    <a:pt x="7004" y="3214"/>
                    <a:pt x="6984" y="3210"/>
                    <a:pt x="6963" y="3210"/>
                  </a:cubicBezTo>
                  <a:cubicBezTo>
                    <a:pt x="6300" y="3210"/>
                    <a:pt x="4093" y="7192"/>
                    <a:pt x="2828" y="9606"/>
                  </a:cubicBezTo>
                  <a:cubicBezTo>
                    <a:pt x="2281" y="10639"/>
                    <a:pt x="1916" y="11369"/>
                    <a:pt x="1916" y="11369"/>
                  </a:cubicBezTo>
                  <a:cubicBezTo>
                    <a:pt x="1916" y="11369"/>
                    <a:pt x="2129" y="10669"/>
                    <a:pt x="2433" y="9575"/>
                  </a:cubicBezTo>
                  <a:cubicBezTo>
                    <a:pt x="3375" y="6384"/>
                    <a:pt x="5107" y="61"/>
                    <a:pt x="3922" y="1"/>
                  </a:cubicBezTo>
                  <a:cubicBezTo>
                    <a:pt x="3916" y="0"/>
                    <a:pt x="3911" y="0"/>
                    <a:pt x="39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25138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7" name="Google Shape;3567;p41"/>
          <p:cNvGrpSpPr/>
          <p:nvPr/>
        </p:nvGrpSpPr>
        <p:grpSpPr>
          <a:xfrm>
            <a:off x="1520456" y="648585"/>
            <a:ext cx="6926866" cy="3960182"/>
            <a:chOff x="1129025" y="609299"/>
            <a:chExt cx="6902748" cy="3837844"/>
          </a:xfrm>
        </p:grpSpPr>
        <p:sp>
          <p:nvSpPr>
            <p:cNvPr id="3568" name="Google Shape;3568;p41"/>
            <p:cNvSpPr/>
            <p:nvPr/>
          </p:nvSpPr>
          <p:spPr>
            <a:xfrm>
              <a:off x="1129025" y="609299"/>
              <a:ext cx="6761251" cy="3741422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9" name="Google Shape;3569;p41"/>
            <p:cNvSpPr/>
            <p:nvPr/>
          </p:nvSpPr>
          <p:spPr>
            <a:xfrm>
              <a:off x="1129025" y="786125"/>
              <a:ext cx="6902748" cy="3661018"/>
            </a:xfrm>
            <a:custGeom>
              <a:avLst/>
              <a:gdLst/>
              <a:ahLst/>
              <a:cxnLst/>
              <a:rect l="l" t="t" r="r" b="b"/>
              <a:pathLst>
                <a:path w="8089" h="13947" extrusionOk="0">
                  <a:moveTo>
                    <a:pt x="4578" y="1"/>
                  </a:moveTo>
                  <a:cubicBezTo>
                    <a:pt x="4543" y="1"/>
                    <a:pt x="4507" y="3"/>
                    <a:pt x="4470" y="9"/>
                  </a:cubicBezTo>
                  <a:cubicBezTo>
                    <a:pt x="4280" y="27"/>
                    <a:pt x="4090" y="49"/>
                    <a:pt x="3904" y="68"/>
                  </a:cubicBezTo>
                  <a:cubicBezTo>
                    <a:pt x="3660" y="104"/>
                    <a:pt x="3434" y="122"/>
                    <a:pt x="3185" y="140"/>
                  </a:cubicBezTo>
                  <a:cubicBezTo>
                    <a:pt x="2868" y="181"/>
                    <a:pt x="2547" y="235"/>
                    <a:pt x="2226" y="235"/>
                  </a:cubicBezTo>
                  <a:cubicBezTo>
                    <a:pt x="2199" y="232"/>
                    <a:pt x="2173" y="230"/>
                    <a:pt x="2148" y="230"/>
                  </a:cubicBezTo>
                  <a:cubicBezTo>
                    <a:pt x="2035" y="230"/>
                    <a:pt x="1939" y="260"/>
                    <a:pt x="1828" y="294"/>
                  </a:cubicBezTo>
                  <a:cubicBezTo>
                    <a:pt x="1660" y="348"/>
                    <a:pt x="1489" y="425"/>
                    <a:pt x="1321" y="461"/>
                  </a:cubicBezTo>
                  <a:cubicBezTo>
                    <a:pt x="1190" y="502"/>
                    <a:pt x="1059" y="556"/>
                    <a:pt x="964" y="651"/>
                  </a:cubicBezTo>
                  <a:cubicBezTo>
                    <a:pt x="851" y="764"/>
                    <a:pt x="738" y="859"/>
                    <a:pt x="643" y="932"/>
                  </a:cubicBezTo>
                  <a:cubicBezTo>
                    <a:pt x="606" y="954"/>
                    <a:pt x="606" y="972"/>
                    <a:pt x="584" y="1008"/>
                  </a:cubicBezTo>
                  <a:cubicBezTo>
                    <a:pt x="511" y="1235"/>
                    <a:pt x="435" y="1479"/>
                    <a:pt x="380" y="1723"/>
                  </a:cubicBezTo>
                  <a:cubicBezTo>
                    <a:pt x="245" y="2329"/>
                    <a:pt x="190" y="2967"/>
                    <a:pt x="154" y="3592"/>
                  </a:cubicBezTo>
                  <a:cubicBezTo>
                    <a:pt x="113" y="4026"/>
                    <a:pt x="113" y="4460"/>
                    <a:pt x="77" y="4890"/>
                  </a:cubicBezTo>
                  <a:cubicBezTo>
                    <a:pt x="59" y="5193"/>
                    <a:pt x="77" y="5514"/>
                    <a:pt x="59" y="5835"/>
                  </a:cubicBezTo>
                  <a:cubicBezTo>
                    <a:pt x="41" y="6247"/>
                    <a:pt x="41" y="6681"/>
                    <a:pt x="18" y="7116"/>
                  </a:cubicBezTo>
                  <a:cubicBezTo>
                    <a:pt x="0" y="8079"/>
                    <a:pt x="0" y="9020"/>
                    <a:pt x="59" y="9979"/>
                  </a:cubicBezTo>
                  <a:lnTo>
                    <a:pt x="59" y="10056"/>
                  </a:lnTo>
                  <a:cubicBezTo>
                    <a:pt x="95" y="10341"/>
                    <a:pt x="95" y="10622"/>
                    <a:pt x="77" y="10884"/>
                  </a:cubicBezTo>
                  <a:cubicBezTo>
                    <a:pt x="41" y="11205"/>
                    <a:pt x="18" y="11544"/>
                    <a:pt x="18" y="11866"/>
                  </a:cubicBezTo>
                  <a:lnTo>
                    <a:pt x="18" y="12187"/>
                  </a:lnTo>
                  <a:cubicBezTo>
                    <a:pt x="0" y="12395"/>
                    <a:pt x="77" y="12580"/>
                    <a:pt x="131" y="12770"/>
                  </a:cubicBezTo>
                  <a:cubicBezTo>
                    <a:pt x="131" y="12829"/>
                    <a:pt x="172" y="12901"/>
                    <a:pt x="226" y="12942"/>
                  </a:cubicBezTo>
                  <a:cubicBezTo>
                    <a:pt x="340" y="13033"/>
                    <a:pt x="435" y="13168"/>
                    <a:pt x="530" y="13281"/>
                  </a:cubicBezTo>
                  <a:cubicBezTo>
                    <a:pt x="606" y="13354"/>
                    <a:pt x="697" y="13413"/>
                    <a:pt x="774" y="13485"/>
                  </a:cubicBezTo>
                  <a:cubicBezTo>
                    <a:pt x="923" y="13639"/>
                    <a:pt x="1095" y="13711"/>
                    <a:pt x="1303" y="13734"/>
                  </a:cubicBezTo>
                  <a:cubicBezTo>
                    <a:pt x="1511" y="13752"/>
                    <a:pt x="1697" y="13770"/>
                    <a:pt x="1905" y="13788"/>
                  </a:cubicBezTo>
                  <a:cubicBezTo>
                    <a:pt x="2149" y="13824"/>
                    <a:pt x="2393" y="13847"/>
                    <a:pt x="2660" y="13883"/>
                  </a:cubicBezTo>
                  <a:cubicBezTo>
                    <a:pt x="2846" y="13901"/>
                    <a:pt x="3036" y="13901"/>
                    <a:pt x="3226" y="13919"/>
                  </a:cubicBezTo>
                  <a:cubicBezTo>
                    <a:pt x="3372" y="13932"/>
                    <a:pt x="3515" y="13947"/>
                    <a:pt x="3660" y="13947"/>
                  </a:cubicBezTo>
                  <a:cubicBezTo>
                    <a:pt x="3721" y="13947"/>
                    <a:pt x="3783" y="13944"/>
                    <a:pt x="3845" y="13937"/>
                  </a:cubicBezTo>
                  <a:cubicBezTo>
                    <a:pt x="4044" y="13916"/>
                    <a:pt x="4243" y="13907"/>
                    <a:pt x="4442" y="13907"/>
                  </a:cubicBezTo>
                  <a:cubicBezTo>
                    <a:pt x="4582" y="13907"/>
                    <a:pt x="4723" y="13912"/>
                    <a:pt x="4863" y="13919"/>
                  </a:cubicBezTo>
                  <a:cubicBezTo>
                    <a:pt x="4938" y="13919"/>
                    <a:pt x="5001" y="13944"/>
                    <a:pt x="5070" y="13944"/>
                  </a:cubicBezTo>
                  <a:cubicBezTo>
                    <a:pt x="5090" y="13944"/>
                    <a:pt x="5110" y="13942"/>
                    <a:pt x="5130" y="13937"/>
                  </a:cubicBezTo>
                  <a:cubicBezTo>
                    <a:pt x="5316" y="13883"/>
                    <a:pt x="5506" y="13901"/>
                    <a:pt x="5696" y="13883"/>
                  </a:cubicBezTo>
                  <a:cubicBezTo>
                    <a:pt x="5899" y="13847"/>
                    <a:pt x="6107" y="13824"/>
                    <a:pt x="6297" y="13770"/>
                  </a:cubicBezTo>
                  <a:cubicBezTo>
                    <a:pt x="6429" y="13734"/>
                    <a:pt x="6560" y="13711"/>
                    <a:pt x="6673" y="13639"/>
                  </a:cubicBezTo>
                  <a:cubicBezTo>
                    <a:pt x="6750" y="13562"/>
                    <a:pt x="6863" y="13544"/>
                    <a:pt x="6940" y="13449"/>
                  </a:cubicBezTo>
                  <a:cubicBezTo>
                    <a:pt x="6940" y="13440"/>
                    <a:pt x="6944" y="13435"/>
                    <a:pt x="6953" y="13435"/>
                  </a:cubicBezTo>
                  <a:cubicBezTo>
                    <a:pt x="6962" y="13435"/>
                    <a:pt x="6976" y="13440"/>
                    <a:pt x="6994" y="13449"/>
                  </a:cubicBezTo>
                  <a:cubicBezTo>
                    <a:pt x="7000" y="13460"/>
                    <a:pt x="7005" y="13464"/>
                    <a:pt x="7011" y="13464"/>
                  </a:cubicBezTo>
                  <a:cubicBezTo>
                    <a:pt x="7024" y="13464"/>
                    <a:pt x="7037" y="13443"/>
                    <a:pt x="7053" y="13431"/>
                  </a:cubicBezTo>
                  <a:cubicBezTo>
                    <a:pt x="7125" y="13241"/>
                    <a:pt x="7279" y="13091"/>
                    <a:pt x="7410" y="12920"/>
                  </a:cubicBezTo>
                  <a:cubicBezTo>
                    <a:pt x="7578" y="12693"/>
                    <a:pt x="7673" y="12431"/>
                    <a:pt x="7709" y="12151"/>
                  </a:cubicBezTo>
                  <a:cubicBezTo>
                    <a:pt x="7750" y="11866"/>
                    <a:pt x="7750" y="11585"/>
                    <a:pt x="7750" y="11300"/>
                  </a:cubicBezTo>
                  <a:cubicBezTo>
                    <a:pt x="7750" y="10680"/>
                    <a:pt x="7786" y="10074"/>
                    <a:pt x="7845" y="9472"/>
                  </a:cubicBezTo>
                  <a:cubicBezTo>
                    <a:pt x="7881" y="9056"/>
                    <a:pt x="7899" y="8663"/>
                    <a:pt x="7935" y="8265"/>
                  </a:cubicBezTo>
                  <a:cubicBezTo>
                    <a:pt x="7994" y="7794"/>
                    <a:pt x="8048" y="7342"/>
                    <a:pt x="8071" y="6871"/>
                  </a:cubicBezTo>
                  <a:cubicBezTo>
                    <a:pt x="8089" y="6324"/>
                    <a:pt x="8089" y="5777"/>
                    <a:pt x="8071" y="5252"/>
                  </a:cubicBezTo>
                  <a:cubicBezTo>
                    <a:pt x="8048" y="4854"/>
                    <a:pt x="8012" y="4460"/>
                    <a:pt x="8012" y="4062"/>
                  </a:cubicBezTo>
                  <a:lnTo>
                    <a:pt x="8012" y="3026"/>
                  </a:lnTo>
                  <a:cubicBezTo>
                    <a:pt x="8012" y="2687"/>
                    <a:pt x="7935" y="2348"/>
                    <a:pt x="7899" y="2008"/>
                  </a:cubicBezTo>
                  <a:cubicBezTo>
                    <a:pt x="7881" y="1705"/>
                    <a:pt x="7863" y="1407"/>
                    <a:pt x="7845" y="1103"/>
                  </a:cubicBezTo>
                  <a:lnTo>
                    <a:pt x="7750" y="841"/>
                  </a:lnTo>
                  <a:lnTo>
                    <a:pt x="7731" y="818"/>
                  </a:lnTo>
                  <a:cubicBezTo>
                    <a:pt x="7731" y="687"/>
                    <a:pt x="7636" y="615"/>
                    <a:pt x="7596" y="502"/>
                  </a:cubicBezTo>
                  <a:cubicBezTo>
                    <a:pt x="7483" y="312"/>
                    <a:pt x="7315" y="235"/>
                    <a:pt x="7107" y="199"/>
                  </a:cubicBezTo>
                  <a:cubicBezTo>
                    <a:pt x="6994" y="181"/>
                    <a:pt x="6863" y="181"/>
                    <a:pt x="6750" y="140"/>
                  </a:cubicBezTo>
                  <a:cubicBezTo>
                    <a:pt x="6578" y="104"/>
                    <a:pt x="6410" y="86"/>
                    <a:pt x="6220" y="49"/>
                  </a:cubicBezTo>
                  <a:cubicBezTo>
                    <a:pt x="6171" y="36"/>
                    <a:pt x="6118" y="31"/>
                    <a:pt x="6065" y="31"/>
                  </a:cubicBezTo>
                  <a:cubicBezTo>
                    <a:pt x="5957" y="31"/>
                    <a:pt x="5843" y="49"/>
                    <a:pt x="5732" y="49"/>
                  </a:cubicBezTo>
                  <a:cubicBezTo>
                    <a:pt x="5411" y="27"/>
                    <a:pt x="5108" y="49"/>
                    <a:pt x="4791" y="9"/>
                  </a:cubicBezTo>
                  <a:cubicBezTo>
                    <a:pt x="4716" y="9"/>
                    <a:pt x="4648" y="1"/>
                    <a:pt x="4578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893;p48">
            <a:extLst>
              <a:ext uri="{FF2B5EF4-FFF2-40B4-BE49-F238E27FC236}">
                <a16:creationId xmlns:a16="http://schemas.microsoft.com/office/drawing/2014/main" id="{3E323364-3F97-4C32-BA07-670E1DA6579F}"/>
              </a:ext>
            </a:extLst>
          </p:cNvPr>
          <p:cNvGrpSpPr/>
          <p:nvPr/>
        </p:nvGrpSpPr>
        <p:grpSpPr>
          <a:xfrm>
            <a:off x="171494" y="1318557"/>
            <a:ext cx="2231466" cy="2754399"/>
            <a:chOff x="3042283" y="1182710"/>
            <a:chExt cx="3206897" cy="3443019"/>
          </a:xfrm>
        </p:grpSpPr>
        <p:sp>
          <p:nvSpPr>
            <p:cNvPr id="34" name="Google Shape;3894;p48">
              <a:extLst>
                <a:ext uri="{FF2B5EF4-FFF2-40B4-BE49-F238E27FC236}">
                  <a16:creationId xmlns:a16="http://schemas.microsoft.com/office/drawing/2014/main" id="{62BC39F3-6197-471A-A9AB-DB2461018564}"/>
                </a:ext>
              </a:extLst>
            </p:cNvPr>
            <p:cNvSpPr/>
            <p:nvPr/>
          </p:nvSpPr>
          <p:spPr>
            <a:xfrm>
              <a:off x="3222900" y="1386196"/>
              <a:ext cx="2698197" cy="285640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895;p48">
              <a:extLst>
                <a:ext uri="{FF2B5EF4-FFF2-40B4-BE49-F238E27FC236}">
                  <a16:creationId xmlns:a16="http://schemas.microsoft.com/office/drawing/2014/main" id="{4EAC0FC4-B82E-4250-A9C5-3C33895C443C}"/>
                </a:ext>
              </a:extLst>
            </p:cNvPr>
            <p:cNvSpPr/>
            <p:nvPr/>
          </p:nvSpPr>
          <p:spPr>
            <a:xfrm>
              <a:off x="3807944" y="1611682"/>
              <a:ext cx="1411497" cy="606802"/>
            </a:xfrm>
            <a:custGeom>
              <a:avLst/>
              <a:gdLst/>
              <a:ahLst/>
              <a:cxnLst/>
              <a:rect l="l" t="t" r="r" b="b"/>
              <a:pathLst>
                <a:path w="25499" h="10962" extrusionOk="0">
                  <a:moveTo>
                    <a:pt x="11629" y="0"/>
                  </a:moveTo>
                  <a:cubicBezTo>
                    <a:pt x="11011" y="0"/>
                    <a:pt x="10393" y="51"/>
                    <a:pt x="9773" y="192"/>
                  </a:cubicBezTo>
                  <a:cubicBezTo>
                    <a:pt x="9105" y="317"/>
                    <a:pt x="8406" y="443"/>
                    <a:pt x="7762" y="717"/>
                  </a:cubicBezTo>
                  <a:cubicBezTo>
                    <a:pt x="7385" y="890"/>
                    <a:pt x="7015" y="1040"/>
                    <a:pt x="6669" y="1213"/>
                  </a:cubicBezTo>
                  <a:cubicBezTo>
                    <a:pt x="5947" y="1559"/>
                    <a:pt x="5201" y="1911"/>
                    <a:pt x="4502" y="2305"/>
                  </a:cubicBezTo>
                  <a:cubicBezTo>
                    <a:pt x="4054" y="2580"/>
                    <a:pt x="3630" y="2902"/>
                    <a:pt x="3260" y="3278"/>
                  </a:cubicBezTo>
                  <a:cubicBezTo>
                    <a:pt x="2938" y="3625"/>
                    <a:pt x="2610" y="3923"/>
                    <a:pt x="2287" y="4246"/>
                  </a:cubicBezTo>
                  <a:cubicBezTo>
                    <a:pt x="2138" y="4395"/>
                    <a:pt x="1989" y="4574"/>
                    <a:pt x="1893" y="4747"/>
                  </a:cubicBezTo>
                  <a:cubicBezTo>
                    <a:pt x="1595" y="5171"/>
                    <a:pt x="1368" y="5643"/>
                    <a:pt x="1117" y="6114"/>
                  </a:cubicBezTo>
                  <a:cubicBezTo>
                    <a:pt x="944" y="6460"/>
                    <a:pt x="795" y="6860"/>
                    <a:pt x="598" y="7231"/>
                  </a:cubicBezTo>
                  <a:cubicBezTo>
                    <a:pt x="323" y="7678"/>
                    <a:pt x="126" y="8180"/>
                    <a:pt x="102" y="8723"/>
                  </a:cubicBezTo>
                  <a:cubicBezTo>
                    <a:pt x="102" y="8777"/>
                    <a:pt x="72" y="8848"/>
                    <a:pt x="48" y="8902"/>
                  </a:cubicBezTo>
                  <a:cubicBezTo>
                    <a:pt x="48" y="8974"/>
                    <a:pt x="25" y="9021"/>
                    <a:pt x="25" y="9099"/>
                  </a:cubicBezTo>
                  <a:cubicBezTo>
                    <a:pt x="25" y="9350"/>
                    <a:pt x="1" y="9618"/>
                    <a:pt x="1" y="9869"/>
                  </a:cubicBezTo>
                  <a:cubicBezTo>
                    <a:pt x="1" y="9947"/>
                    <a:pt x="25" y="10120"/>
                    <a:pt x="48" y="10192"/>
                  </a:cubicBezTo>
                  <a:cubicBezTo>
                    <a:pt x="150" y="10395"/>
                    <a:pt x="299" y="10544"/>
                    <a:pt x="496" y="10615"/>
                  </a:cubicBezTo>
                  <a:cubicBezTo>
                    <a:pt x="669" y="10693"/>
                    <a:pt x="819" y="10765"/>
                    <a:pt x="1022" y="10765"/>
                  </a:cubicBezTo>
                  <a:cubicBezTo>
                    <a:pt x="1117" y="10789"/>
                    <a:pt x="1242" y="10812"/>
                    <a:pt x="1344" y="10842"/>
                  </a:cubicBezTo>
                  <a:cubicBezTo>
                    <a:pt x="1768" y="10890"/>
                    <a:pt x="2216" y="10962"/>
                    <a:pt x="2639" y="10962"/>
                  </a:cubicBezTo>
                  <a:cubicBezTo>
                    <a:pt x="3135" y="10938"/>
                    <a:pt x="3630" y="10890"/>
                    <a:pt x="4102" y="10890"/>
                  </a:cubicBezTo>
                  <a:cubicBezTo>
                    <a:pt x="4538" y="10896"/>
                    <a:pt x="4974" y="10898"/>
                    <a:pt x="5409" y="10898"/>
                  </a:cubicBezTo>
                  <a:cubicBezTo>
                    <a:pt x="5845" y="10898"/>
                    <a:pt x="6281" y="10896"/>
                    <a:pt x="6716" y="10896"/>
                  </a:cubicBezTo>
                  <a:cubicBezTo>
                    <a:pt x="7587" y="10896"/>
                    <a:pt x="8457" y="10902"/>
                    <a:pt x="9326" y="10938"/>
                  </a:cubicBezTo>
                  <a:cubicBezTo>
                    <a:pt x="9446" y="10944"/>
                    <a:pt x="9568" y="10947"/>
                    <a:pt x="9691" y="10947"/>
                  </a:cubicBezTo>
                  <a:cubicBezTo>
                    <a:pt x="10027" y="10947"/>
                    <a:pt x="10371" y="10925"/>
                    <a:pt x="10699" y="10890"/>
                  </a:cubicBezTo>
                  <a:cubicBezTo>
                    <a:pt x="11170" y="10842"/>
                    <a:pt x="11618" y="10789"/>
                    <a:pt x="12090" y="10789"/>
                  </a:cubicBezTo>
                  <a:cubicBezTo>
                    <a:pt x="12735" y="10789"/>
                    <a:pt x="13355" y="10789"/>
                    <a:pt x="14006" y="10812"/>
                  </a:cubicBezTo>
                  <a:cubicBezTo>
                    <a:pt x="14600" y="10812"/>
                    <a:pt x="15215" y="10760"/>
                    <a:pt x="15834" y="10760"/>
                  </a:cubicBezTo>
                  <a:cubicBezTo>
                    <a:pt x="15937" y="10760"/>
                    <a:pt x="16040" y="10761"/>
                    <a:pt x="16143" y="10765"/>
                  </a:cubicBezTo>
                  <a:cubicBezTo>
                    <a:pt x="16991" y="10765"/>
                    <a:pt x="17863" y="10812"/>
                    <a:pt x="18704" y="10842"/>
                  </a:cubicBezTo>
                  <a:lnTo>
                    <a:pt x="19128" y="10842"/>
                  </a:lnTo>
                  <a:cubicBezTo>
                    <a:pt x="19749" y="10789"/>
                    <a:pt x="20346" y="10789"/>
                    <a:pt x="20967" y="10765"/>
                  </a:cubicBezTo>
                  <a:cubicBezTo>
                    <a:pt x="21767" y="10741"/>
                    <a:pt x="22561" y="10741"/>
                    <a:pt x="23355" y="10663"/>
                  </a:cubicBezTo>
                  <a:cubicBezTo>
                    <a:pt x="23630" y="10639"/>
                    <a:pt x="23880" y="10639"/>
                    <a:pt x="24131" y="10514"/>
                  </a:cubicBezTo>
                  <a:cubicBezTo>
                    <a:pt x="24501" y="10317"/>
                    <a:pt x="24800" y="10042"/>
                    <a:pt x="25074" y="9744"/>
                  </a:cubicBezTo>
                  <a:cubicBezTo>
                    <a:pt x="25122" y="9696"/>
                    <a:pt x="25176" y="9648"/>
                    <a:pt x="25200" y="9571"/>
                  </a:cubicBezTo>
                  <a:cubicBezTo>
                    <a:pt x="25295" y="9320"/>
                    <a:pt x="25373" y="9051"/>
                    <a:pt x="25444" y="8777"/>
                  </a:cubicBezTo>
                  <a:cubicBezTo>
                    <a:pt x="25498" y="8574"/>
                    <a:pt x="25474" y="8424"/>
                    <a:pt x="25421" y="8227"/>
                  </a:cubicBezTo>
                  <a:cubicBezTo>
                    <a:pt x="25349" y="8007"/>
                    <a:pt x="25247" y="7780"/>
                    <a:pt x="25176" y="7529"/>
                  </a:cubicBezTo>
                  <a:cubicBezTo>
                    <a:pt x="25146" y="7433"/>
                    <a:pt x="25122" y="7308"/>
                    <a:pt x="24997" y="7231"/>
                  </a:cubicBezTo>
                  <a:cubicBezTo>
                    <a:pt x="24997" y="7207"/>
                    <a:pt x="24973" y="7183"/>
                    <a:pt x="24973" y="7159"/>
                  </a:cubicBezTo>
                  <a:cubicBezTo>
                    <a:pt x="24973" y="6962"/>
                    <a:pt x="24800" y="6860"/>
                    <a:pt x="24698" y="6711"/>
                  </a:cubicBezTo>
                  <a:cubicBezTo>
                    <a:pt x="24698" y="6687"/>
                    <a:pt x="24650" y="6687"/>
                    <a:pt x="24650" y="6634"/>
                  </a:cubicBezTo>
                  <a:cubicBezTo>
                    <a:pt x="24650" y="6413"/>
                    <a:pt x="24501" y="6287"/>
                    <a:pt x="24376" y="6138"/>
                  </a:cubicBezTo>
                  <a:cubicBezTo>
                    <a:pt x="24280" y="5989"/>
                    <a:pt x="24131" y="5887"/>
                    <a:pt x="24030" y="5738"/>
                  </a:cubicBezTo>
                  <a:cubicBezTo>
                    <a:pt x="23683" y="5093"/>
                    <a:pt x="23158" y="4598"/>
                    <a:pt x="22639" y="4126"/>
                  </a:cubicBezTo>
                  <a:cubicBezTo>
                    <a:pt x="22089" y="3625"/>
                    <a:pt x="21469" y="3177"/>
                    <a:pt x="20872" y="2729"/>
                  </a:cubicBezTo>
                  <a:cubicBezTo>
                    <a:pt x="20221" y="2234"/>
                    <a:pt x="19528" y="1834"/>
                    <a:pt x="18758" y="1535"/>
                  </a:cubicBezTo>
                  <a:cubicBezTo>
                    <a:pt x="18036" y="1261"/>
                    <a:pt x="17313" y="962"/>
                    <a:pt x="16567" y="693"/>
                  </a:cubicBezTo>
                  <a:cubicBezTo>
                    <a:pt x="15970" y="467"/>
                    <a:pt x="15349" y="317"/>
                    <a:pt x="14699" y="216"/>
                  </a:cubicBezTo>
                  <a:cubicBezTo>
                    <a:pt x="14030" y="120"/>
                    <a:pt x="13355" y="96"/>
                    <a:pt x="12687" y="43"/>
                  </a:cubicBezTo>
                  <a:cubicBezTo>
                    <a:pt x="12334" y="17"/>
                    <a:pt x="11981" y="0"/>
                    <a:pt x="1162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896;p48">
              <a:extLst>
                <a:ext uri="{FF2B5EF4-FFF2-40B4-BE49-F238E27FC236}">
                  <a16:creationId xmlns:a16="http://schemas.microsoft.com/office/drawing/2014/main" id="{5C0F3EF0-511E-4CB6-A89B-3089D3328EBF}"/>
                </a:ext>
              </a:extLst>
            </p:cNvPr>
            <p:cNvSpPr/>
            <p:nvPr/>
          </p:nvSpPr>
          <p:spPr>
            <a:xfrm>
              <a:off x="3817521" y="2281857"/>
              <a:ext cx="1392344" cy="413170"/>
            </a:xfrm>
            <a:custGeom>
              <a:avLst/>
              <a:gdLst/>
              <a:ahLst/>
              <a:cxnLst/>
              <a:rect l="l" t="t" r="r" b="b"/>
              <a:pathLst>
                <a:path w="25153" h="7464" extrusionOk="0">
                  <a:moveTo>
                    <a:pt x="10212" y="1"/>
                  </a:moveTo>
                  <a:cubicBezTo>
                    <a:pt x="9303" y="1"/>
                    <a:pt x="8395" y="13"/>
                    <a:pt x="7487" y="49"/>
                  </a:cubicBezTo>
                  <a:cubicBezTo>
                    <a:pt x="7302" y="64"/>
                    <a:pt x="7121" y="64"/>
                    <a:pt x="6941" y="64"/>
                  </a:cubicBezTo>
                  <a:cubicBezTo>
                    <a:pt x="6760" y="64"/>
                    <a:pt x="6580" y="64"/>
                    <a:pt x="6395" y="79"/>
                  </a:cubicBezTo>
                  <a:cubicBezTo>
                    <a:pt x="5845" y="102"/>
                    <a:pt x="5272" y="150"/>
                    <a:pt x="4705" y="174"/>
                  </a:cubicBezTo>
                  <a:cubicBezTo>
                    <a:pt x="4618" y="181"/>
                    <a:pt x="4532" y="184"/>
                    <a:pt x="4448" y="184"/>
                  </a:cubicBezTo>
                  <a:cubicBezTo>
                    <a:pt x="4244" y="184"/>
                    <a:pt x="4045" y="167"/>
                    <a:pt x="3834" y="150"/>
                  </a:cubicBezTo>
                  <a:cubicBezTo>
                    <a:pt x="3786" y="146"/>
                    <a:pt x="3738" y="144"/>
                    <a:pt x="3690" y="144"/>
                  </a:cubicBezTo>
                  <a:cubicBezTo>
                    <a:pt x="3487" y="144"/>
                    <a:pt x="3285" y="179"/>
                    <a:pt x="3087" y="198"/>
                  </a:cubicBezTo>
                  <a:cubicBezTo>
                    <a:pt x="2765" y="228"/>
                    <a:pt x="2437" y="228"/>
                    <a:pt x="2114" y="323"/>
                  </a:cubicBezTo>
                  <a:lnTo>
                    <a:pt x="1989" y="323"/>
                  </a:lnTo>
                  <a:cubicBezTo>
                    <a:pt x="1690" y="323"/>
                    <a:pt x="1422" y="347"/>
                    <a:pt x="1147" y="401"/>
                  </a:cubicBezTo>
                  <a:cubicBezTo>
                    <a:pt x="1035" y="401"/>
                    <a:pt x="985" y="501"/>
                    <a:pt x="903" y="501"/>
                  </a:cubicBezTo>
                  <a:cubicBezTo>
                    <a:pt x="893" y="501"/>
                    <a:pt x="883" y="500"/>
                    <a:pt x="872" y="496"/>
                  </a:cubicBezTo>
                  <a:cubicBezTo>
                    <a:pt x="795" y="496"/>
                    <a:pt x="747" y="550"/>
                    <a:pt x="675" y="598"/>
                  </a:cubicBezTo>
                  <a:cubicBezTo>
                    <a:pt x="646" y="622"/>
                    <a:pt x="622" y="646"/>
                    <a:pt x="598" y="676"/>
                  </a:cubicBezTo>
                  <a:cubicBezTo>
                    <a:pt x="425" y="723"/>
                    <a:pt x="323" y="873"/>
                    <a:pt x="198" y="998"/>
                  </a:cubicBezTo>
                  <a:cubicBezTo>
                    <a:pt x="150" y="1022"/>
                    <a:pt x="126" y="1093"/>
                    <a:pt x="126" y="1147"/>
                  </a:cubicBezTo>
                  <a:cubicBezTo>
                    <a:pt x="78" y="1273"/>
                    <a:pt x="25" y="1422"/>
                    <a:pt x="25" y="1571"/>
                  </a:cubicBezTo>
                  <a:cubicBezTo>
                    <a:pt x="1" y="2090"/>
                    <a:pt x="25" y="2586"/>
                    <a:pt x="102" y="3111"/>
                  </a:cubicBezTo>
                  <a:cubicBezTo>
                    <a:pt x="174" y="3660"/>
                    <a:pt x="323" y="4180"/>
                    <a:pt x="425" y="4729"/>
                  </a:cubicBezTo>
                  <a:cubicBezTo>
                    <a:pt x="526" y="5201"/>
                    <a:pt x="699" y="5625"/>
                    <a:pt x="998" y="5995"/>
                  </a:cubicBezTo>
                  <a:cubicBezTo>
                    <a:pt x="1123" y="6144"/>
                    <a:pt x="1219" y="6293"/>
                    <a:pt x="1272" y="6496"/>
                  </a:cubicBezTo>
                  <a:cubicBezTo>
                    <a:pt x="1296" y="6592"/>
                    <a:pt x="1392" y="6669"/>
                    <a:pt x="1469" y="6741"/>
                  </a:cubicBezTo>
                  <a:cubicBezTo>
                    <a:pt x="1491" y="6719"/>
                    <a:pt x="1509" y="6711"/>
                    <a:pt x="1524" y="6711"/>
                  </a:cubicBezTo>
                  <a:cubicBezTo>
                    <a:pt x="1561" y="6711"/>
                    <a:pt x="1585" y="6757"/>
                    <a:pt x="1619" y="6795"/>
                  </a:cubicBezTo>
                  <a:cubicBezTo>
                    <a:pt x="1662" y="6838"/>
                    <a:pt x="1666" y="6947"/>
                    <a:pt x="1744" y="6947"/>
                  </a:cubicBezTo>
                  <a:cubicBezTo>
                    <a:pt x="1751" y="6947"/>
                    <a:pt x="1759" y="6946"/>
                    <a:pt x="1768" y="6944"/>
                  </a:cubicBezTo>
                  <a:cubicBezTo>
                    <a:pt x="1783" y="6936"/>
                    <a:pt x="1797" y="6932"/>
                    <a:pt x="1809" y="6932"/>
                  </a:cubicBezTo>
                  <a:cubicBezTo>
                    <a:pt x="1878" y="6932"/>
                    <a:pt x="1904" y="7039"/>
                    <a:pt x="1965" y="7039"/>
                  </a:cubicBezTo>
                  <a:cubicBezTo>
                    <a:pt x="2090" y="7039"/>
                    <a:pt x="2240" y="7093"/>
                    <a:pt x="2365" y="7093"/>
                  </a:cubicBezTo>
                  <a:cubicBezTo>
                    <a:pt x="2687" y="7093"/>
                    <a:pt x="2986" y="7093"/>
                    <a:pt x="3284" y="7165"/>
                  </a:cubicBezTo>
                  <a:cubicBezTo>
                    <a:pt x="3983" y="7314"/>
                    <a:pt x="4675" y="7290"/>
                    <a:pt x="5374" y="7314"/>
                  </a:cubicBezTo>
                  <a:cubicBezTo>
                    <a:pt x="5539" y="7322"/>
                    <a:pt x="5705" y="7325"/>
                    <a:pt x="5871" y="7325"/>
                  </a:cubicBezTo>
                  <a:cubicBezTo>
                    <a:pt x="6203" y="7325"/>
                    <a:pt x="6536" y="7314"/>
                    <a:pt x="6866" y="7314"/>
                  </a:cubicBezTo>
                  <a:cubicBezTo>
                    <a:pt x="7612" y="7302"/>
                    <a:pt x="8359" y="7290"/>
                    <a:pt x="9105" y="7290"/>
                  </a:cubicBezTo>
                  <a:cubicBezTo>
                    <a:pt x="9851" y="7290"/>
                    <a:pt x="10597" y="7302"/>
                    <a:pt x="11344" y="7338"/>
                  </a:cubicBezTo>
                  <a:cubicBezTo>
                    <a:pt x="12191" y="7362"/>
                    <a:pt x="13063" y="7416"/>
                    <a:pt x="13905" y="7439"/>
                  </a:cubicBezTo>
                  <a:cubicBezTo>
                    <a:pt x="14122" y="7447"/>
                    <a:pt x="14338" y="7450"/>
                    <a:pt x="14554" y="7450"/>
                  </a:cubicBezTo>
                  <a:cubicBezTo>
                    <a:pt x="14985" y="7450"/>
                    <a:pt x="15415" y="7439"/>
                    <a:pt x="15845" y="7439"/>
                  </a:cubicBezTo>
                  <a:lnTo>
                    <a:pt x="15845" y="7463"/>
                  </a:lnTo>
                  <a:lnTo>
                    <a:pt x="19182" y="7463"/>
                  </a:lnTo>
                  <a:cubicBezTo>
                    <a:pt x="19576" y="7463"/>
                    <a:pt x="19976" y="7463"/>
                    <a:pt x="20346" y="7362"/>
                  </a:cubicBezTo>
                  <a:cubicBezTo>
                    <a:pt x="20597" y="7314"/>
                    <a:pt x="20824" y="7266"/>
                    <a:pt x="21069" y="7242"/>
                  </a:cubicBezTo>
                  <a:cubicBezTo>
                    <a:pt x="21493" y="7165"/>
                    <a:pt x="21893" y="7165"/>
                    <a:pt x="22287" y="7039"/>
                  </a:cubicBezTo>
                  <a:cubicBezTo>
                    <a:pt x="22436" y="6992"/>
                    <a:pt x="22585" y="6968"/>
                    <a:pt x="22710" y="6866"/>
                  </a:cubicBezTo>
                  <a:cubicBezTo>
                    <a:pt x="22812" y="6819"/>
                    <a:pt x="22884" y="6741"/>
                    <a:pt x="22985" y="6717"/>
                  </a:cubicBezTo>
                  <a:cubicBezTo>
                    <a:pt x="23134" y="6717"/>
                    <a:pt x="23212" y="6616"/>
                    <a:pt x="23283" y="6520"/>
                  </a:cubicBezTo>
                  <a:cubicBezTo>
                    <a:pt x="23331" y="6466"/>
                    <a:pt x="23385" y="6419"/>
                    <a:pt x="23433" y="6395"/>
                  </a:cubicBezTo>
                  <a:cubicBezTo>
                    <a:pt x="23755" y="6120"/>
                    <a:pt x="24030" y="5750"/>
                    <a:pt x="24203" y="5374"/>
                  </a:cubicBezTo>
                  <a:cubicBezTo>
                    <a:pt x="24430" y="4950"/>
                    <a:pt x="24627" y="4502"/>
                    <a:pt x="24824" y="4078"/>
                  </a:cubicBezTo>
                  <a:cubicBezTo>
                    <a:pt x="24877" y="3929"/>
                    <a:pt x="24949" y="3810"/>
                    <a:pt x="24973" y="3660"/>
                  </a:cubicBezTo>
                  <a:cubicBezTo>
                    <a:pt x="25074" y="3111"/>
                    <a:pt x="25152" y="2538"/>
                    <a:pt x="25098" y="1989"/>
                  </a:cubicBezTo>
                  <a:cubicBezTo>
                    <a:pt x="25098" y="1840"/>
                    <a:pt x="25074" y="1667"/>
                    <a:pt x="25027" y="1517"/>
                  </a:cubicBezTo>
                  <a:cubicBezTo>
                    <a:pt x="24973" y="1368"/>
                    <a:pt x="24949" y="1219"/>
                    <a:pt x="24854" y="1123"/>
                  </a:cubicBezTo>
                  <a:cubicBezTo>
                    <a:pt x="24752" y="998"/>
                    <a:pt x="24752" y="825"/>
                    <a:pt x="24603" y="747"/>
                  </a:cubicBezTo>
                  <a:cubicBezTo>
                    <a:pt x="24579" y="747"/>
                    <a:pt x="24555" y="699"/>
                    <a:pt x="24555" y="676"/>
                  </a:cubicBezTo>
                  <a:cubicBezTo>
                    <a:pt x="24501" y="347"/>
                    <a:pt x="24203" y="276"/>
                    <a:pt x="23958" y="228"/>
                  </a:cubicBezTo>
                  <a:cubicBezTo>
                    <a:pt x="23707" y="174"/>
                    <a:pt x="23433" y="150"/>
                    <a:pt x="23158" y="150"/>
                  </a:cubicBezTo>
                  <a:cubicBezTo>
                    <a:pt x="22561" y="150"/>
                    <a:pt x="21964" y="144"/>
                    <a:pt x="21367" y="144"/>
                  </a:cubicBezTo>
                  <a:cubicBezTo>
                    <a:pt x="20770" y="144"/>
                    <a:pt x="20173" y="150"/>
                    <a:pt x="19576" y="174"/>
                  </a:cubicBezTo>
                  <a:cubicBezTo>
                    <a:pt x="19126" y="194"/>
                    <a:pt x="18678" y="203"/>
                    <a:pt x="18232" y="203"/>
                  </a:cubicBezTo>
                  <a:cubicBezTo>
                    <a:pt x="17496" y="203"/>
                    <a:pt x="16762" y="180"/>
                    <a:pt x="16018" y="150"/>
                  </a:cubicBezTo>
                  <a:cubicBezTo>
                    <a:pt x="15749" y="126"/>
                    <a:pt x="15475" y="126"/>
                    <a:pt x="15224" y="126"/>
                  </a:cubicBezTo>
                  <a:cubicBezTo>
                    <a:pt x="14454" y="102"/>
                    <a:pt x="13708" y="49"/>
                    <a:pt x="12938" y="25"/>
                  </a:cubicBezTo>
                  <a:cubicBezTo>
                    <a:pt x="12030" y="13"/>
                    <a:pt x="11121" y="1"/>
                    <a:pt x="10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897;p48">
              <a:extLst>
                <a:ext uri="{FF2B5EF4-FFF2-40B4-BE49-F238E27FC236}">
                  <a16:creationId xmlns:a16="http://schemas.microsoft.com/office/drawing/2014/main" id="{36E01034-9C73-4BFF-B018-4FF440ED96AD}"/>
                </a:ext>
              </a:extLst>
            </p:cNvPr>
            <p:cNvSpPr/>
            <p:nvPr/>
          </p:nvSpPr>
          <p:spPr>
            <a:xfrm>
              <a:off x="3968915" y="2753309"/>
              <a:ext cx="1064477" cy="334621"/>
            </a:xfrm>
            <a:custGeom>
              <a:avLst/>
              <a:gdLst/>
              <a:ahLst/>
              <a:cxnLst/>
              <a:rect l="l" t="t" r="r" b="b"/>
              <a:pathLst>
                <a:path w="19230" h="6045" extrusionOk="0">
                  <a:moveTo>
                    <a:pt x="2090" y="1"/>
                  </a:moveTo>
                  <a:cubicBezTo>
                    <a:pt x="1983" y="1"/>
                    <a:pt x="1875" y="11"/>
                    <a:pt x="1767" y="39"/>
                  </a:cubicBezTo>
                  <a:cubicBezTo>
                    <a:pt x="1546" y="93"/>
                    <a:pt x="1296" y="140"/>
                    <a:pt x="1045" y="140"/>
                  </a:cubicBezTo>
                  <a:cubicBezTo>
                    <a:pt x="997" y="140"/>
                    <a:pt x="925" y="140"/>
                    <a:pt x="848" y="164"/>
                  </a:cubicBezTo>
                  <a:cubicBezTo>
                    <a:pt x="502" y="242"/>
                    <a:pt x="227" y="439"/>
                    <a:pt x="125" y="815"/>
                  </a:cubicBezTo>
                  <a:cubicBezTo>
                    <a:pt x="102" y="934"/>
                    <a:pt x="78" y="1060"/>
                    <a:pt x="54" y="1209"/>
                  </a:cubicBezTo>
                  <a:cubicBezTo>
                    <a:pt x="30" y="1484"/>
                    <a:pt x="0" y="1782"/>
                    <a:pt x="102" y="2057"/>
                  </a:cubicBezTo>
                  <a:cubicBezTo>
                    <a:pt x="179" y="2278"/>
                    <a:pt x="275" y="2504"/>
                    <a:pt x="400" y="2701"/>
                  </a:cubicBezTo>
                  <a:cubicBezTo>
                    <a:pt x="627" y="3101"/>
                    <a:pt x="896" y="3448"/>
                    <a:pt x="1075" y="3872"/>
                  </a:cubicBezTo>
                  <a:cubicBezTo>
                    <a:pt x="1248" y="4248"/>
                    <a:pt x="1445" y="4642"/>
                    <a:pt x="1696" y="4994"/>
                  </a:cubicBezTo>
                  <a:cubicBezTo>
                    <a:pt x="1719" y="5065"/>
                    <a:pt x="1767" y="5143"/>
                    <a:pt x="1767" y="5239"/>
                  </a:cubicBezTo>
                  <a:cubicBezTo>
                    <a:pt x="1791" y="5388"/>
                    <a:pt x="1893" y="5465"/>
                    <a:pt x="2018" y="5537"/>
                  </a:cubicBezTo>
                  <a:cubicBezTo>
                    <a:pt x="2293" y="5662"/>
                    <a:pt x="2567" y="5764"/>
                    <a:pt x="2866" y="5812"/>
                  </a:cubicBezTo>
                  <a:cubicBezTo>
                    <a:pt x="3284" y="5889"/>
                    <a:pt x="3707" y="5889"/>
                    <a:pt x="4131" y="5889"/>
                  </a:cubicBezTo>
                  <a:cubicBezTo>
                    <a:pt x="4313" y="5889"/>
                    <a:pt x="4491" y="5881"/>
                    <a:pt x="4665" y="5881"/>
                  </a:cubicBezTo>
                  <a:cubicBezTo>
                    <a:pt x="4821" y="5881"/>
                    <a:pt x="4976" y="5888"/>
                    <a:pt x="5128" y="5913"/>
                  </a:cubicBezTo>
                  <a:cubicBezTo>
                    <a:pt x="5451" y="5937"/>
                    <a:pt x="5773" y="5961"/>
                    <a:pt x="6095" y="5961"/>
                  </a:cubicBezTo>
                  <a:cubicBezTo>
                    <a:pt x="6587" y="5980"/>
                    <a:pt x="7083" y="6018"/>
                    <a:pt x="7576" y="6018"/>
                  </a:cubicBezTo>
                  <a:cubicBezTo>
                    <a:pt x="7706" y="6018"/>
                    <a:pt x="7835" y="6015"/>
                    <a:pt x="7964" y="6009"/>
                  </a:cubicBezTo>
                  <a:cubicBezTo>
                    <a:pt x="8185" y="6009"/>
                    <a:pt x="8412" y="6009"/>
                    <a:pt x="8609" y="5985"/>
                  </a:cubicBezTo>
                  <a:cubicBezTo>
                    <a:pt x="8975" y="5985"/>
                    <a:pt x="9338" y="5974"/>
                    <a:pt x="9696" y="5974"/>
                  </a:cubicBezTo>
                  <a:cubicBezTo>
                    <a:pt x="9874" y="5974"/>
                    <a:pt x="10051" y="5977"/>
                    <a:pt x="10227" y="5985"/>
                  </a:cubicBezTo>
                  <a:cubicBezTo>
                    <a:pt x="10433" y="6005"/>
                    <a:pt x="10620" y="6045"/>
                    <a:pt x="10820" y="6045"/>
                  </a:cubicBezTo>
                  <a:cubicBezTo>
                    <a:pt x="10862" y="6045"/>
                    <a:pt x="10905" y="6043"/>
                    <a:pt x="10949" y="6039"/>
                  </a:cubicBezTo>
                  <a:cubicBezTo>
                    <a:pt x="11695" y="5961"/>
                    <a:pt x="12441" y="5985"/>
                    <a:pt x="13164" y="5961"/>
                  </a:cubicBezTo>
                  <a:cubicBezTo>
                    <a:pt x="13856" y="5913"/>
                    <a:pt x="14555" y="5913"/>
                    <a:pt x="15253" y="5889"/>
                  </a:cubicBezTo>
                  <a:cubicBezTo>
                    <a:pt x="15647" y="5859"/>
                    <a:pt x="16047" y="5889"/>
                    <a:pt x="16447" y="5812"/>
                  </a:cubicBezTo>
                  <a:cubicBezTo>
                    <a:pt x="17014" y="5740"/>
                    <a:pt x="17564" y="5591"/>
                    <a:pt x="17940" y="5089"/>
                  </a:cubicBezTo>
                  <a:cubicBezTo>
                    <a:pt x="17987" y="5042"/>
                    <a:pt x="18059" y="4994"/>
                    <a:pt x="18089" y="4940"/>
                  </a:cubicBezTo>
                  <a:cubicBezTo>
                    <a:pt x="18137" y="4892"/>
                    <a:pt x="18208" y="4815"/>
                    <a:pt x="18238" y="4743"/>
                  </a:cubicBezTo>
                  <a:cubicBezTo>
                    <a:pt x="18358" y="4421"/>
                    <a:pt x="18507" y="4098"/>
                    <a:pt x="18584" y="3770"/>
                  </a:cubicBezTo>
                  <a:cubicBezTo>
                    <a:pt x="18656" y="3424"/>
                    <a:pt x="18781" y="3101"/>
                    <a:pt x="18955" y="2779"/>
                  </a:cubicBezTo>
                  <a:cubicBezTo>
                    <a:pt x="19080" y="2481"/>
                    <a:pt x="19181" y="2158"/>
                    <a:pt x="19205" y="1806"/>
                  </a:cubicBezTo>
                  <a:cubicBezTo>
                    <a:pt x="19229" y="1531"/>
                    <a:pt x="19181" y="1287"/>
                    <a:pt x="19181" y="1036"/>
                  </a:cubicBezTo>
                  <a:cubicBezTo>
                    <a:pt x="19181" y="964"/>
                    <a:pt x="19229" y="863"/>
                    <a:pt x="19080" y="839"/>
                  </a:cubicBezTo>
                  <a:cubicBezTo>
                    <a:pt x="19056" y="839"/>
                    <a:pt x="19080" y="785"/>
                    <a:pt x="19104" y="761"/>
                  </a:cubicBezTo>
                  <a:cubicBezTo>
                    <a:pt x="19134" y="761"/>
                    <a:pt x="19158" y="737"/>
                    <a:pt x="19134" y="713"/>
                  </a:cubicBezTo>
                  <a:cubicBezTo>
                    <a:pt x="19008" y="612"/>
                    <a:pt x="18931" y="439"/>
                    <a:pt x="18758" y="439"/>
                  </a:cubicBezTo>
                  <a:cubicBezTo>
                    <a:pt x="18629" y="439"/>
                    <a:pt x="18558" y="328"/>
                    <a:pt x="18445" y="328"/>
                  </a:cubicBezTo>
                  <a:cubicBezTo>
                    <a:pt x="18427" y="328"/>
                    <a:pt x="18408" y="331"/>
                    <a:pt x="18387" y="337"/>
                  </a:cubicBezTo>
                  <a:cubicBezTo>
                    <a:pt x="18358" y="337"/>
                    <a:pt x="18334" y="290"/>
                    <a:pt x="18310" y="266"/>
                  </a:cubicBezTo>
                  <a:cubicBezTo>
                    <a:pt x="18310" y="266"/>
                    <a:pt x="18262" y="242"/>
                    <a:pt x="18238" y="242"/>
                  </a:cubicBezTo>
                  <a:cubicBezTo>
                    <a:pt x="18181" y="285"/>
                    <a:pt x="18120" y="299"/>
                    <a:pt x="18055" y="299"/>
                  </a:cubicBezTo>
                  <a:cubicBezTo>
                    <a:pt x="17978" y="299"/>
                    <a:pt x="17896" y="279"/>
                    <a:pt x="17814" y="266"/>
                  </a:cubicBezTo>
                  <a:cubicBezTo>
                    <a:pt x="16943" y="266"/>
                    <a:pt x="16047" y="290"/>
                    <a:pt x="15152" y="337"/>
                  </a:cubicBezTo>
                  <a:cubicBezTo>
                    <a:pt x="15089" y="352"/>
                    <a:pt x="15026" y="360"/>
                    <a:pt x="14961" y="360"/>
                  </a:cubicBezTo>
                  <a:cubicBezTo>
                    <a:pt x="14895" y="360"/>
                    <a:pt x="14826" y="352"/>
                    <a:pt x="14752" y="337"/>
                  </a:cubicBezTo>
                  <a:cubicBezTo>
                    <a:pt x="14614" y="313"/>
                    <a:pt x="14479" y="307"/>
                    <a:pt x="14343" y="307"/>
                  </a:cubicBezTo>
                  <a:cubicBezTo>
                    <a:pt x="14207" y="307"/>
                    <a:pt x="14071" y="313"/>
                    <a:pt x="13934" y="313"/>
                  </a:cubicBezTo>
                  <a:cubicBezTo>
                    <a:pt x="13423" y="307"/>
                    <a:pt x="12915" y="306"/>
                    <a:pt x="12407" y="306"/>
                  </a:cubicBezTo>
                  <a:cubicBezTo>
                    <a:pt x="11900" y="306"/>
                    <a:pt x="11393" y="307"/>
                    <a:pt x="10886" y="307"/>
                  </a:cubicBezTo>
                  <a:cubicBezTo>
                    <a:pt x="9873" y="307"/>
                    <a:pt x="8859" y="301"/>
                    <a:pt x="7839" y="266"/>
                  </a:cubicBezTo>
                  <a:cubicBezTo>
                    <a:pt x="7265" y="266"/>
                    <a:pt x="6692" y="266"/>
                    <a:pt x="6095" y="242"/>
                  </a:cubicBezTo>
                  <a:cubicBezTo>
                    <a:pt x="5973" y="242"/>
                    <a:pt x="5843" y="236"/>
                    <a:pt x="5710" y="236"/>
                  </a:cubicBezTo>
                  <a:cubicBezTo>
                    <a:pt x="5576" y="236"/>
                    <a:pt x="5439" y="242"/>
                    <a:pt x="5301" y="266"/>
                  </a:cubicBezTo>
                  <a:cubicBezTo>
                    <a:pt x="5204" y="273"/>
                    <a:pt x="5106" y="279"/>
                    <a:pt x="5010" y="279"/>
                  </a:cubicBezTo>
                  <a:cubicBezTo>
                    <a:pt x="4810" y="279"/>
                    <a:pt x="4615" y="256"/>
                    <a:pt x="4430" y="188"/>
                  </a:cubicBezTo>
                  <a:cubicBezTo>
                    <a:pt x="4179" y="116"/>
                    <a:pt x="3958" y="116"/>
                    <a:pt x="3707" y="116"/>
                  </a:cubicBezTo>
                  <a:cubicBezTo>
                    <a:pt x="3337" y="93"/>
                    <a:pt x="2961" y="93"/>
                    <a:pt x="2591" y="39"/>
                  </a:cubicBezTo>
                  <a:cubicBezTo>
                    <a:pt x="2424" y="24"/>
                    <a:pt x="2257" y="1"/>
                    <a:pt x="20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98;p48">
              <a:extLst>
                <a:ext uri="{FF2B5EF4-FFF2-40B4-BE49-F238E27FC236}">
                  <a16:creationId xmlns:a16="http://schemas.microsoft.com/office/drawing/2014/main" id="{4E5107D1-9099-488B-93B1-0FDDEF90483C}"/>
                </a:ext>
              </a:extLst>
            </p:cNvPr>
            <p:cNvSpPr/>
            <p:nvPr/>
          </p:nvSpPr>
          <p:spPr>
            <a:xfrm>
              <a:off x="4124516" y="3166696"/>
              <a:ext cx="774029" cy="394460"/>
            </a:xfrm>
            <a:custGeom>
              <a:avLst/>
              <a:gdLst/>
              <a:ahLst/>
              <a:cxnLst/>
              <a:rect l="l" t="t" r="r" b="b"/>
              <a:pathLst>
                <a:path w="13983" h="7126" extrusionOk="0">
                  <a:moveTo>
                    <a:pt x="13140" y="0"/>
                  </a:moveTo>
                  <a:cubicBezTo>
                    <a:pt x="13123" y="0"/>
                    <a:pt x="13106" y="3"/>
                    <a:pt x="13087" y="9"/>
                  </a:cubicBezTo>
                  <a:cubicBezTo>
                    <a:pt x="12914" y="33"/>
                    <a:pt x="12765" y="63"/>
                    <a:pt x="12615" y="63"/>
                  </a:cubicBezTo>
                  <a:cubicBezTo>
                    <a:pt x="12412" y="63"/>
                    <a:pt x="12215" y="111"/>
                    <a:pt x="12018" y="135"/>
                  </a:cubicBezTo>
                  <a:cubicBezTo>
                    <a:pt x="11421" y="135"/>
                    <a:pt x="10824" y="260"/>
                    <a:pt x="10251" y="362"/>
                  </a:cubicBezTo>
                  <a:cubicBezTo>
                    <a:pt x="9726" y="433"/>
                    <a:pt x="9230" y="511"/>
                    <a:pt x="8711" y="511"/>
                  </a:cubicBezTo>
                  <a:lnTo>
                    <a:pt x="6795" y="511"/>
                  </a:lnTo>
                  <a:cubicBezTo>
                    <a:pt x="6741" y="511"/>
                    <a:pt x="6693" y="511"/>
                    <a:pt x="6645" y="535"/>
                  </a:cubicBezTo>
                  <a:cubicBezTo>
                    <a:pt x="6269" y="535"/>
                    <a:pt x="5910" y="575"/>
                    <a:pt x="5545" y="575"/>
                  </a:cubicBezTo>
                  <a:cubicBezTo>
                    <a:pt x="5423" y="575"/>
                    <a:pt x="5301" y="571"/>
                    <a:pt x="5177" y="559"/>
                  </a:cubicBezTo>
                  <a:cubicBezTo>
                    <a:pt x="4383" y="511"/>
                    <a:pt x="3583" y="481"/>
                    <a:pt x="2789" y="481"/>
                  </a:cubicBezTo>
                  <a:cubicBezTo>
                    <a:pt x="2600" y="471"/>
                    <a:pt x="2412" y="466"/>
                    <a:pt x="2221" y="466"/>
                  </a:cubicBezTo>
                  <a:cubicBezTo>
                    <a:pt x="1935" y="466"/>
                    <a:pt x="1645" y="479"/>
                    <a:pt x="1344" y="511"/>
                  </a:cubicBezTo>
                  <a:cubicBezTo>
                    <a:pt x="1123" y="535"/>
                    <a:pt x="896" y="511"/>
                    <a:pt x="675" y="582"/>
                  </a:cubicBezTo>
                  <a:cubicBezTo>
                    <a:pt x="401" y="684"/>
                    <a:pt x="252" y="833"/>
                    <a:pt x="78" y="1030"/>
                  </a:cubicBezTo>
                  <a:cubicBezTo>
                    <a:pt x="25" y="1108"/>
                    <a:pt x="1" y="1179"/>
                    <a:pt x="102" y="1227"/>
                  </a:cubicBezTo>
                  <a:cubicBezTo>
                    <a:pt x="174" y="1281"/>
                    <a:pt x="150" y="1329"/>
                    <a:pt x="126" y="1406"/>
                  </a:cubicBezTo>
                  <a:cubicBezTo>
                    <a:pt x="78" y="1651"/>
                    <a:pt x="55" y="1902"/>
                    <a:pt x="102" y="2153"/>
                  </a:cubicBezTo>
                  <a:cubicBezTo>
                    <a:pt x="252" y="2750"/>
                    <a:pt x="377" y="3317"/>
                    <a:pt x="502" y="3914"/>
                  </a:cubicBezTo>
                  <a:cubicBezTo>
                    <a:pt x="574" y="4242"/>
                    <a:pt x="622" y="4564"/>
                    <a:pt x="771" y="4863"/>
                  </a:cubicBezTo>
                  <a:cubicBezTo>
                    <a:pt x="1022" y="5358"/>
                    <a:pt x="1296" y="5884"/>
                    <a:pt x="1643" y="6302"/>
                  </a:cubicBezTo>
                  <a:cubicBezTo>
                    <a:pt x="1744" y="6403"/>
                    <a:pt x="1816" y="6481"/>
                    <a:pt x="1941" y="6528"/>
                  </a:cubicBezTo>
                  <a:cubicBezTo>
                    <a:pt x="2365" y="6702"/>
                    <a:pt x="2789" y="6779"/>
                    <a:pt x="3237" y="6827"/>
                  </a:cubicBezTo>
                  <a:cubicBezTo>
                    <a:pt x="3583" y="6851"/>
                    <a:pt x="3905" y="6899"/>
                    <a:pt x="4234" y="6928"/>
                  </a:cubicBezTo>
                  <a:cubicBezTo>
                    <a:pt x="4532" y="6970"/>
                    <a:pt x="4831" y="7029"/>
                    <a:pt x="5150" y="7029"/>
                  </a:cubicBezTo>
                  <a:cubicBezTo>
                    <a:pt x="5200" y="7029"/>
                    <a:pt x="5251" y="7027"/>
                    <a:pt x="5302" y="7024"/>
                  </a:cubicBezTo>
                  <a:cubicBezTo>
                    <a:pt x="5499" y="7024"/>
                    <a:pt x="5696" y="7024"/>
                    <a:pt x="5899" y="7048"/>
                  </a:cubicBezTo>
                  <a:cubicBezTo>
                    <a:pt x="6323" y="7078"/>
                    <a:pt x="6741" y="7125"/>
                    <a:pt x="7165" y="7125"/>
                  </a:cubicBezTo>
                  <a:cubicBezTo>
                    <a:pt x="7487" y="7125"/>
                    <a:pt x="7839" y="7048"/>
                    <a:pt x="8162" y="7048"/>
                  </a:cubicBezTo>
                  <a:cubicBezTo>
                    <a:pt x="8681" y="7048"/>
                    <a:pt x="9206" y="6952"/>
                    <a:pt x="9756" y="6928"/>
                  </a:cubicBezTo>
                  <a:cubicBezTo>
                    <a:pt x="9840" y="6928"/>
                    <a:pt x="9925" y="6932"/>
                    <a:pt x="10010" y="6932"/>
                  </a:cubicBezTo>
                  <a:cubicBezTo>
                    <a:pt x="10149" y="6932"/>
                    <a:pt x="10288" y="6923"/>
                    <a:pt x="10424" y="6875"/>
                  </a:cubicBezTo>
                  <a:cubicBezTo>
                    <a:pt x="10651" y="6779"/>
                    <a:pt x="10872" y="6749"/>
                    <a:pt x="11099" y="6654"/>
                  </a:cubicBezTo>
                  <a:cubicBezTo>
                    <a:pt x="11147" y="6642"/>
                    <a:pt x="11202" y="6642"/>
                    <a:pt x="11255" y="6642"/>
                  </a:cubicBezTo>
                  <a:cubicBezTo>
                    <a:pt x="11308" y="6642"/>
                    <a:pt x="11359" y="6642"/>
                    <a:pt x="11397" y="6630"/>
                  </a:cubicBezTo>
                  <a:cubicBezTo>
                    <a:pt x="11594" y="6552"/>
                    <a:pt x="11744" y="6481"/>
                    <a:pt x="11869" y="6355"/>
                  </a:cubicBezTo>
                  <a:cubicBezTo>
                    <a:pt x="12293" y="6003"/>
                    <a:pt x="12711" y="5657"/>
                    <a:pt x="12914" y="5108"/>
                  </a:cubicBezTo>
                  <a:cubicBezTo>
                    <a:pt x="13009" y="4887"/>
                    <a:pt x="13111" y="4636"/>
                    <a:pt x="13135" y="4391"/>
                  </a:cubicBezTo>
                  <a:cubicBezTo>
                    <a:pt x="13135" y="4188"/>
                    <a:pt x="13159" y="3991"/>
                    <a:pt x="13236" y="3818"/>
                  </a:cubicBezTo>
                  <a:cubicBezTo>
                    <a:pt x="13260" y="3764"/>
                    <a:pt x="13284" y="3693"/>
                    <a:pt x="13284" y="3645"/>
                  </a:cubicBezTo>
                  <a:cubicBezTo>
                    <a:pt x="13385" y="3347"/>
                    <a:pt x="13409" y="3048"/>
                    <a:pt x="13511" y="2773"/>
                  </a:cubicBezTo>
                  <a:cubicBezTo>
                    <a:pt x="13660" y="2397"/>
                    <a:pt x="13756" y="2027"/>
                    <a:pt x="13857" y="1627"/>
                  </a:cubicBezTo>
                  <a:cubicBezTo>
                    <a:pt x="13935" y="1430"/>
                    <a:pt x="13982" y="1227"/>
                    <a:pt x="13935" y="1006"/>
                  </a:cubicBezTo>
                  <a:cubicBezTo>
                    <a:pt x="13905" y="929"/>
                    <a:pt x="13857" y="929"/>
                    <a:pt x="13833" y="905"/>
                  </a:cubicBezTo>
                  <a:cubicBezTo>
                    <a:pt x="13809" y="857"/>
                    <a:pt x="13959" y="857"/>
                    <a:pt x="13935" y="756"/>
                  </a:cubicBezTo>
                  <a:cubicBezTo>
                    <a:pt x="13935" y="732"/>
                    <a:pt x="13935" y="684"/>
                    <a:pt x="13905" y="630"/>
                  </a:cubicBezTo>
                  <a:cubicBezTo>
                    <a:pt x="13857" y="660"/>
                    <a:pt x="13857" y="708"/>
                    <a:pt x="13809" y="732"/>
                  </a:cubicBezTo>
                  <a:cubicBezTo>
                    <a:pt x="13785" y="582"/>
                    <a:pt x="13732" y="457"/>
                    <a:pt x="13708" y="308"/>
                  </a:cubicBezTo>
                  <a:cubicBezTo>
                    <a:pt x="13684" y="260"/>
                    <a:pt x="13660" y="182"/>
                    <a:pt x="13582" y="182"/>
                  </a:cubicBezTo>
                  <a:cubicBezTo>
                    <a:pt x="13564" y="187"/>
                    <a:pt x="13545" y="189"/>
                    <a:pt x="13528" y="189"/>
                  </a:cubicBezTo>
                  <a:cubicBezTo>
                    <a:pt x="13429" y="189"/>
                    <a:pt x="13350" y="124"/>
                    <a:pt x="13284" y="63"/>
                  </a:cubicBezTo>
                  <a:cubicBezTo>
                    <a:pt x="13231" y="23"/>
                    <a:pt x="13188" y="0"/>
                    <a:pt x="131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899;p48">
              <a:extLst>
                <a:ext uri="{FF2B5EF4-FFF2-40B4-BE49-F238E27FC236}">
                  <a16:creationId xmlns:a16="http://schemas.microsoft.com/office/drawing/2014/main" id="{7A26666F-EE55-45C1-B708-87E850A66F23}"/>
                </a:ext>
              </a:extLst>
            </p:cNvPr>
            <p:cNvSpPr/>
            <p:nvPr/>
          </p:nvSpPr>
          <p:spPr>
            <a:xfrm>
              <a:off x="4284490" y="3607427"/>
              <a:ext cx="546631" cy="492936"/>
            </a:xfrm>
            <a:custGeom>
              <a:avLst/>
              <a:gdLst/>
              <a:ahLst/>
              <a:cxnLst/>
              <a:rect l="l" t="t" r="r" b="b"/>
              <a:pathLst>
                <a:path w="9875" h="8905" extrusionOk="0">
                  <a:moveTo>
                    <a:pt x="8359" y="0"/>
                  </a:moveTo>
                  <a:cubicBezTo>
                    <a:pt x="8267" y="0"/>
                    <a:pt x="8175" y="4"/>
                    <a:pt x="8084" y="11"/>
                  </a:cubicBezTo>
                  <a:cubicBezTo>
                    <a:pt x="7636" y="59"/>
                    <a:pt x="7212" y="107"/>
                    <a:pt x="6764" y="160"/>
                  </a:cubicBezTo>
                  <a:cubicBezTo>
                    <a:pt x="6702" y="172"/>
                    <a:pt x="6639" y="178"/>
                    <a:pt x="6576" y="178"/>
                  </a:cubicBezTo>
                  <a:cubicBezTo>
                    <a:pt x="6514" y="178"/>
                    <a:pt x="6451" y="172"/>
                    <a:pt x="6388" y="160"/>
                  </a:cubicBezTo>
                  <a:cubicBezTo>
                    <a:pt x="6042" y="83"/>
                    <a:pt x="5696" y="59"/>
                    <a:pt x="5320" y="59"/>
                  </a:cubicBezTo>
                  <a:cubicBezTo>
                    <a:pt x="4949" y="35"/>
                    <a:pt x="4549" y="35"/>
                    <a:pt x="4149" y="35"/>
                  </a:cubicBezTo>
                  <a:cubicBezTo>
                    <a:pt x="3732" y="59"/>
                    <a:pt x="3284" y="107"/>
                    <a:pt x="2860" y="160"/>
                  </a:cubicBezTo>
                  <a:cubicBezTo>
                    <a:pt x="2690" y="190"/>
                    <a:pt x="2520" y="210"/>
                    <a:pt x="2351" y="210"/>
                  </a:cubicBezTo>
                  <a:cubicBezTo>
                    <a:pt x="2246" y="210"/>
                    <a:pt x="2141" y="203"/>
                    <a:pt x="2036" y="184"/>
                  </a:cubicBezTo>
                  <a:cubicBezTo>
                    <a:pt x="1738" y="131"/>
                    <a:pt x="1463" y="59"/>
                    <a:pt x="1164" y="35"/>
                  </a:cubicBezTo>
                  <a:cubicBezTo>
                    <a:pt x="1134" y="33"/>
                    <a:pt x="1105" y="31"/>
                    <a:pt x="1076" y="31"/>
                  </a:cubicBezTo>
                  <a:cubicBezTo>
                    <a:pt x="826" y="31"/>
                    <a:pt x="646" y="124"/>
                    <a:pt x="448" y="280"/>
                  </a:cubicBezTo>
                  <a:cubicBezTo>
                    <a:pt x="394" y="310"/>
                    <a:pt x="347" y="381"/>
                    <a:pt x="370" y="405"/>
                  </a:cubicBezTo>
                  <a:cubicBezTo>
                    <a:pt x="448" y="608"/>
                    <a:pt x="347" y="757"/>
                    <a:pt x="245" y="877"/>
                  </a:cubicBezTo>
                  <a:cubicBezTo>
                    <a:pt x="221" y="907"/>
                    <a:pt x="221" y="954"/>
                    <a:pt x="197" y="978"/>
                  </a:cubicBezTo>
                  <a:cubicBezTo>
                    <a:pt x="120" y="1277"/>
                    <a:pt x="72" y="1551"/>
                    <a:pt x="96" y="1850"/>
                  </a:cubicBezTo>
                  <a:cubicBezTo>
                    <a:pt x="150" y="2071"/>
                    <a:pt x="197" y="2322"/>
                    <a:pt x="472" y="2423"/>
                  </a:cubicBezTo>
                  <a:cubicBezTo>
                    <a:pt x="544" y="2447"/>
                    <a:pt x="544" y="2519"/>
                    <a:pt x="496" y="2572"/>
                  </a:cubicBezTo>
                  <a:cubicBezTo>
                    <a:pt x="299" y="2745"/>
                    <a:pt x="197" y="2996"/>
                    <a:pt x="120" y="3217"/>
                  </a:cubicBezTo>
                  <a:cubicBezTo>
                    <a:pt x="0" y="3665"/>
                    <a:pt x="150" y="3963"/>
                    <a:pt x="520" y="4136"/>
                  </a:cubicBezTo>
                  <a:cubicBezTo>
                    <a:pt x="597" y="4160"/>
                    <a:pt x="669" y="4214"/>
                    <a:pt x="770" y="4214"/>
                  </a:cubicBezTo>
                  <a:cubicBezTo>
                    <a:pt x="896" y="4214"/>
                    <a:pt x="920" y="4238"/>
                    <a:pt x="866" y="4363"/>
                  </a:cubicBezTo>
                  <a:cubicBezTo>
                    <a:pt x="842" y="4513"/>
                    <a:pt x="770" y="4638"/>
                    <a:pt x="669" y="4733"/>
                  </a:cubicBezTo>
                  <a:cubicBezTo>
                    <a:pt x="347" y="5032"/>
                    <a:pt x="221" y="5384"/>
                    <a:pt x="347" y="5802"/>
                  </a:cubicBezTo>
                  <a:cubicBezTo>
                    <a:pt x="370" y="5880"/>
                    <a:pt x="347" y="5981"/>
                    <a:pt x="299" y="6029"/>
                  </a:cubicBezTo>
                  <a:cubicBezTo>
                    <a:pt x="120" y="6226"/>
                    <a:pt x="120" y="6453"/>
                    <a:pt x="120" y="6674"/>
                  </a:cubicBezTo>
                  <a:cubicBezTo>
                    <a:pt x="120" y="6727"/>
                    <a:pt x="120" y="6751"/>
                    <a:pt x="150" y="6799"/>
                  </a:cubicBezTo>
                  <a:cubicBezTo>
                    <a:pt x="221" y="6972"/>
                    <a:pt x="370" y="7121"/>
                    <a:pt x="520" y="7247"/>
                  </a:cubicBezTo>
                  <a:cubicBezTo>
                    <a:pt x="567" y="7294"/>
                    <a:pt x="597" y="7324"/>
                    <a:pt x="621" y="7396"/>
                  </a:cubicBezTo>
                  <a:cubicBezTo>
                    <a:pt x="818" y="8094"/>
                    <a:pt x="1266" y="8542"/>
                    <a:pt x="1988" y="8739"/>
                  </a:cubicBezTo>
                  <a:cubicBezTo>
                    <a:pt x="2437" y="8871"/>
                    <a:pt x="2899" y="8904"/>
                    <a:pt x="3359" y="8904"/>
                  </a:cubicBezTo>
                  <a:cubicBezTo>
                    <a:pt x="3584" y="8904"/>
                    <a:pt x="3808" y="8896"/>
                    <a:pt x="4030" y="8888"/>
                  </a:cubicBezTo>
                  <a:lnTo>
                    <a:pt x="4126" y="8888"/>
                  </a:lnTo>
                  <a:cubicBezTo>
                    <a:pt x="4424" y="8841"/>
                    <a:pt x="4723" y="8763"/>
                    <a:pt x="5021" y="8691"/>
                  </a:cubicBezTo>
                  <a:cubicBezTo>
                    <a:pt x="5057" y="8673"/>
                    <a:pt x="5089" y="8664"/>
                    <a:pt x="5118" y="8664"/>
                  </a:cubicBezTo>
                  <a:cubicBezTo>
                    <a:pt x="5171" y="8664"/>
                    <a:pt x="5213" y="8693"/>
                    <a:pt x="5248" y="8739"/>
                  </a:cubicBezTo>
                  <a:cubicBezTo>
                    <a:pt x="5373" y="8841"/>
                    <a:pt x="5522" y="8865"/>
                    <a:pt x="5696" y="8865"/>
                  </a:cubicBezTo>
                  <a:cubicBezTo>
                    <a:pt x="5845" y="8865"/>
                    <a:pt x="5994" y="8787"/>
                    <a:pt x="6119" y="8787"/>
                  </a:cubicBezTo>
                  <a:cubicBezTo>
                    <a:pt x="6168" y="8793"/>
                    <a:pt x="6216" y="8796"/>
                    <a:pt x="6264" y="8796"/>
                  </a:cubicBezTo>
                  <a:cubicBezTo>
                    <a:pt x="6439" y="8796"/>
                    <a:pt x="6615" y="8763"/>
                    <a:pt x="6788" y="8763"/>
                  </a:cubicBezTo>
                  <a:cubicBezTo>
                    <a:pt x="6811" y="8770"/>
                    <a:pt x="6831" y="8773"/>
                    <a:pt x="6850" y="8773"/>
                  </a:cubicBezTo>
                  <a:cubicBezTo>
                    <a:pt x="6896" y="8773"/>
                    <a:pt x="6934" y="8756"/>
                    <a:pt x="6985" y="8739"/>
                  </a:cubicBezTo>
                  <a:cubicBezTo>
                    <a:pt x="7684" y="8417"/>
                    <a:pt x="8233" y="7969"/>
                    <a:pt x="8478" y="7223"/>
                  </a:cubicBezTo>
                  <a:cubicBezTo>
                    <a:pt x="8531" y="7074"/>
                    <a:pt x="8603" y="6972"/>
                    <a:pt x="8752" y="6948"/>
                  </a:cubicBezTo>
                  <a:cubicBezTo>
                    <a:pt x="8878" y="6948"/>
                    <a:pt x="8979" y="6900"/>
                    <a:pt x="9075" y="6877"/>
                  </a:cubicBezTo>
                  <a:cubicBezTo>
                    <a:pt x="9254" y="6799"/>
                    <a:pt x="9373" y="6727"/>
                    <a:pt x="9475" y="6578"/>
                  </a:cubicBezTo>
                  <a:cubicBezTo>
                    <a:pt x="9576" y="6429"/>
                    <a:pt x="9672" y="6280"/>
                    <a:pt x="9600" y="6077"/>
                  </a:cubicBezTo>
                  <a:cubicBezTo>
                    <a:pt x="9498" y="5880"/>
                    <a:pt x="9403" y="5653"/>
                    <a:pt x="9152" y="5581"/>
                  </a:cubicBezTo>
                  <a:cubicBezTo>
                    <a:pt x="9075" y="5581"/>
                    <a:pt x="9003" y="5533"/>
                    <a:pt x="8925" y="5504"/>
                  </a:cubicBezTo>
                  <a:cubicBezTo>
                    <a:pt x="8878" y="5480"/>
                    <a:pt x="8776" y="5504"/>
                    <a:pt x="8752" y="5408"/>
                  </a:cubicBezTo>
                  <a:cubicBezTo>
                    <a:pt x="8728" y="5307"/>
                    <a:pt x="8728" y="5205"/>
                    <a:pt x="8776" y="5110"/>
                  </a:cubicBezTo>
                  <a:cubicBezTo>
                    <a:pt x="8806" y="5086"/>
                    <a:pt x="8830" y="5056"/>
                    <a:pt x="8854" y="5056"/>
                  </a:cubicBezTo>
                  <a:cubicBezTo>
                    <a:pt x="9104" y="4710"/>
                    <a:pt x="9128" y="4286"/>
                    <a:pt x="8830" y="3862"/>
                  </a:cubicBezTo>
                  <a:cubicBezTo>
                    <a:pt x="8657" y="3617"/>
                    <a:pt x="8430" y="3468"/>
                    <a:pt x="8233" y="3241"/>
                  </a:cubicBezTo>
                  <a:cubicBezTo>
                    <a:pt x="8382" y="3145"/>
                    <a:pt x="8531" y="2996"/>
                    <a:pt x="8507" y="2817"/>
                  </a:cubicBezTo>
                  <a:cubicBezTo>
                    <a:pt x="8507" y="2668"/>
                    <a:pt x="8555" y="2572"/>
                    <a:pt x="8579" y="2447"/>
                  </a:cubicBezTo>
                  <a:cubicBezTo>
                    <a:pt x="8627" y="2345"/>
                    <a:pt x="8657" y="2220"/>
                    <a:pt x="8657" y="2125"/>
                  </a:cubicBezTo>
                  <a:cubicBezTo>
                    <a:pt x="8657" y="1999"/>
                    <a:pt x="8704" y="1951"/>
                    <a:pt x="8806" y="1922"/>
                  </a:cubicBezTo>
                  <a:cubicBezTo>
                    <a:pt x="8854" y="1898"/>
                    <a:pt x="8901" y="1874"/>
                    <a:pt x="8955" y="1874"/>
                  </a:cubicBezTo>
                  <a:cubicBezTo>
                    <a:pt x="9128" y="1772"/>
                    <a:pt x="9325" y="1748"/>
                    <a:pt x="9475" y="1623"/>
                  </a:cubicBezTo>
                  <a:cubicBezTo>
                    <a:pt x="9624" y="1551"/>
                    <a:pt x="9773" y="1426"/>
                    <a:pt x="9797" y="1277"/>
                  </a:cubicBezTo>
                  <a:cubicBezTo>
                    <a:pt x="9851" y="1002"/>
                    <a:pt x="9875" y="704"/>
                    <a:pt x="9672" y="459"/>
                  </a:cubicBezTo>
                  <a:cubicBezTo>
                    <a:pt x="9552" y="310"/>
                    <a:pt x="9403" y="160"/>
                    <a:pt x="9200" y="107"/>
                  </a:cubicBezTo>
                  <a:cubicBezTo>
                    <a:pt x="8921" y="35"/>
                    <a:pt x="8639" y="0"/>
                    <a:pt x="8359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900;p48">
              <a:extLst>
                <a:ext uri="{FF2B5EF4-FFF2-40B4-BE49-F238E27FC236}">
                  <a16:creationId xmlns:a16="http://schemas.microsoft.com/office/drawing/2014/main" id="{7617C62D-79D1-490B-9C70-D6904200FAB3}"/>
                </a:ext>
              </a:extLst>
            </p:cNvPr>
            <p:cNvSpPr/>
            <p:nvPr/>
          </p:nvSpPr>
          <p:spPr>
            <a:xfrm>
              <a:off x="4086210" y="2234972"/>
              <a:ext cx="134900" cy="2989"/>
            </a:xfrm>
            <a:custGeom>
              <a:avLst/>
              <a:gdLst/>
              <a:ahLst/>
              <a:cxnLst/>
              <a:rect l="l" t="t" r="r" b="b"/>
              <a:pathLst>
                <a:path w="2437" h="54" extrusionOk="0">
                  <a:moveTo>
                    <a:pt x="0" y="0"/>
                  </a:moveTo>
                  <a:lnTo>
                    <a:pt x="0" y="54"/>
                  </a:lnTo>
                  <a:lnTo>
                    <a:pt x="2436" y="54"/>
                  </a:lnTo>
                  <a:lnTo>
                    <a:pt x="2436" y="0"/>
                  </a:ln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901;p48">
              <a:extLst>
                <a:ext uri="{FF2B5EF4-FFF2-40B4-BE49-F238E27FC236}">
                  <a16:creationId xmlns:a16="http://schemas.microsoft.com/office/drawing/2014/main" id="{E7842E41-76D7-4D48-90A1-06BECC64ED7A}"/>
                </a:ext>
              </a:extLst>
            </p:cNvPr>
            <p:cNvSpPr/>
            <p:nvPr/>
          </p:nvSpPr>
          <p:spPr>
            <a:xfrm>
              <a:off x="3547911" y="1761520"/>
              <a:ext cx="126597" cy="103791"/>
            </a:xfrm>
            <a:custGeom>
              <a:avLst/>
              <a:gdLst/>
              <a:ahLst/>
              <a:cxnLst/>
              <a:rect l="l" t="t" r="r" b="b"/>
              <a:pathLst>
                <a:path w="2287" h="1875" extrusionOk="0">
                  <a:moveTo>
                    <a:pt x="269" y="1"/>
                  </a:moveTo>
                  <a:cubicBezTo>
                    <a:pt x="120" y="25"/>
                    <a:pt x="48" y="102"/>
                    <a:pt x="24" y="198"/>
                  </a:cubicBezTo>
                  <a:cubicBezTo>
                    <a:pt x="0" y="299"/>
                    <a:pt x="48" y="347"/>
                    <a:pt x="197" y="449"/>
                  </a:cubicBezTo>
                  <a:cubicBezTo>
                    <a:pt x="323" y="520"/>
                    <a:pt x="448" y="598"/>
                    <a:pt x="567" y="699"/>
                  </a:cubicBezTo>
                  <a:cubicBezTo>
                    <a:pt x="746" y="873"/>
                    <a:pt x="896" y="1046"/>
                    <a:pt x="1069" y="1195"/>
                  </a:cubicBezTo>
                  <a:cubicBezTo>
                    <a:pt x="1367" y="1392"/>
                    <a:pt x="1666" y="1619"/>
                    <a:pt x="1940" y="1816"/>
                  </a:cubicBezTo>
                  <a:cubicBezTo>
                    <a:pt x="1988" y="1840"/>
                    <a:pt x="2012" y="1864"/>
                    <a:pt x="2060" y="1864"/>
                  </a:cubicBezTo>
                  <a:cubicBezTo>
                    <a:pt x="2089" y="1871"/>
                    <a:pt x="2116" y="1874"/>
                    <a:pt x="2141" y="1874"/>
                  </a:cubicBezTo>
                  <a:cubicBezTo>
                    <a:pt x="2219" y="1874"/>
                    <a:pt x="2268" y="1835"/>
                    <a:pt x="2287" y="1744"/>
                  </a:cubicBezTo>
                  <a:cubicBezTo>
                    <a:pt x="2287" y="1595"/>
                    <a:pt x="2209" y="1517"/>
                    <a:pt x="2137" y="1446"/>
                  </a:cubicBezTo>
                  <a:cubicBezTo>
                    <a:pt x="1839" y="1195"/>
                    <a:pt x="1564" y="944"/>
                    <a:pt x="1266" y="723"/>
                  </a:cubicBezTo>
                  <a:cubicBezTo>
                    <a:pt x="1045" y="520"/>
                    <a:pt x="794" y="347"/>
                    <a:pt x="544" y="174"/>
                  </a:cubicBezTo>
                  <a:cubicBezTo>
                    <a:pt x="496" y="126"/>
                    <a:pt x="448" y="73"/>
                    <a:pt x="39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902;p48">
              <a:extLst>
                <a:ext uri="{FF2B5EF4-FFF2-40B4-BE49-F238E27FC236}">
                  <a16:creationId xmlns:a16="http://schemas.microsoft.com/office/drawing/2014/main" id="{659830F8-E34A-4A06-96FE-1339D8438456}"/>
                </a:ext>
              </a:extLst>
            </p:cNvPr>
            <p:cNvSpPr/>
            <p:nvPr/>
          </p:nvSpPr>
          <p:spPr>
            <a:xfrm>
              <a:off x="3921487" y="1315079"/>
              <a:ext cx="96539" cy="142318"/>
            </a:xfrm>
            <a:custGeom>
              <a:avLst/>
              <a:gdLst/>
              <a:ahLst/>
              <a:cxnLst/>
              <a:rect l="l" t="t" r="r" b="b"/>
              <a:pathLst>
                <a:path w="1744" h="2571" extrusionOk="0">
                  <a:moveTo>
                    <a:pt x="223" y="0"/>
                  </a:moveTo>
                  <a:cubicBezTo>
                    <a:pt x="200" y="0"/>
                    <a:pt x="175" y="3"/>
                    <a:pt x="150" y="9"/>
                  </a:cubicBezTo>
                  <a:cubicBezTo>
                    <a:pt x="54" y="33"/>
                    <a:pt x="24" y="87"/>
                    <a:pt x="24" y="182"/>
                  </a:cubicBezTo>
                  <a:cubicBezTo>
                    <a:pt x="0" y="284"/>
                    <a:pt x="54" y="385"/>
                    <a:pt x="126" y="481"/>
                  </a:cubicBezTo>
                  <a:cubicBezTo>
                    <a:pt x="323" y="803"/>
                    <a:pt x="550" y="1131"/>
                    <a:pt x="747" y="1430"/>
                  </a:cubicBezTo>
                  <a:cubicBezTo>
                    <a:pt x="950" y="1728"/>
                    <a:pt x="1123" y="2051"/>
                    <a:pt x="1296" y="2349"/>
                  </a:cubicBezTo>
                  <a:cubicBezTo>
                    <a:pt x="1368" y="2421"/>
                    <a:pt x="1421" y="2499"/>
                    <a:pt x="1493" y="2570"/>
                  </a:cubicBezTo>
                  <a:cubicBezTo>
                    <a:pt x="1696" y="2499"/>
                    <a:pt x="1744" y="2421"/>
                    <a:pt x="1666" y="2248"/>
                  </a:cubicBezTo>
                  <a:cubicBezTo>
                    <a:pt x="1618" y="2146"/>
                    <a:pt x="1571" y="2051"/>
                    <a:pt x="1517" y="1973"/>
                  </a:cubicBezTo>
                  <a:cubicBezTo>
                    <a:pt x="1218" y="1478"/>
                    <a:pt x="920" y="982"/>
                    <a:pt x="597" y="481"/>
                  </a:cubicBezTo>
                  <a:cubicBezTo>
                    <a:pt x="526" y="355"/>
                    <a:pt x="424" y="260"/>
                    <a:pt x="377" y="87"/>
                  </a:cubicBezTo>
                  <a:cubicBezTo>
                    <a:pt x="359" y="28"/>
                    <a:pt x="296" y="0"/>
                    <a:pt x="22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903;p48">
              <a:extLst>
                <a:ext uri="{FF2B5EF4-FFF2-40B4-BE49-F238E27FC236}">
                  <a16:creationId xmlns:a16="http://schemas.microsoft.com/office/drawing/2014/main" id="{CD89A422-5F01-4852-B74A-786440E1827D}"/>
                </a:ext>
              </a:extLst>
            </p:cNvPr>
            <p:cNvSpPr/>
            <p:nvPr/>
          </p:nvSpPr>
          <p:spPr>
            <a:xfrm>
              <a:off x="4488868" y="1182710"/>
              <a:ext cx="24854" cy="158371"/>
            </a:xfrm>
            <a:custGeom>
              <a:avLst/>
              <a:gdLst/>
              <a:ahLst/>
              <a:cxnLst/>
              <a:rect l="l" t="t" r="r" b="b"/>
              <a:pathLst>
                <a:path w="449" h="2861" extrusionOk="0">
                  <a:moveTo>
                    <a:pt x="228" y="1"/>
                  </a:moveTo>
                  <a:cubicBezTo>
                    <a:pt x="78" y="72"/>
                    <a:pt x="31" y="150"/>
                    <a:pt x="1" y="299"/>
                  </a:cubicBezTo>
                  <a:lnTo>
                    <a:pt x="1" y="699"/>
                  </a:lnTo>
                  <a:cubicBezTo>
                    <a:pt x="1" y="944"/>
                    <a:pt x="31" y="1171"/>
                    <a:pt x="31" y="1415"/>
                  </a:cubicBezTo>
                  <a:cubicBezTo>
                    <a:pt x="54" y="1744"/>
                    <a:pt x="54" y="2090"/>
                    <a:pt x="54" y="2412"/>
                  </a:cubicBezTo>
                  <a:cubicBezTo>
                    <a:pt x="54" y="2514"/>
                    <a:pt x="54" y="2586"/>
                    <a:pt x="78" y="2687"/>
                  </a:cubicBezTo>
                  <a:cubicBezTo>
                    <a:pt x="102" y="2788"/>
                    <a:pt x="126" y="2860"/>
                    <a:pt x="251" y="2860"/>
                  </a:cubicBezTo>
                  <a:cubicBezTo>
                    <a:pt x="353" y="2860"/>
                    <a:pt x="425" y="2759"/>
                    <a:pt x="425" y="2663"/>
                  </a:cubicBezTo>
                  <a:lnTo>
                    <a:pt x="425" y="2460"/>
                  </a:lnTo>
                  <a:cubicBezTo>
                    <a:pt x="448" y="1744"/>
                    <a:pt x="401" y="1021"/>
                    <a:pt x="353" y="299"/>
                  </a:cubicBezTo>
                  <a:cubicBezTo>
                    <a:pt x="353" y="198"/>
                    <a:pt x="353" y="72"/>
                    <a:pt x="22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904;p48">
              <a:extLst>
                <a:ext uri="{FF2B5EF4-FFF2-40B4-BE49-F238E27FC236}">
                  <a16:creationId xmlns:a16="http://schemas.microsoft.com/office/drawing/2014/main" id="{F088C9AF-AB37-4754-855B-BB2468F7F706}"/>
                </a:ext>
              </a:extLst>
            </p:cNvPr>
            <p:cNvSpPr/>
            <p:nvPr/>
          </p:nvSpPr>
          <p:spPr>
            <a:xfrm>
              <a:off x="5238525" y="1457401"/>
              <a:ext cx="113478" cy="99584"/>
            </a:xfrm>
            <a:custGeom>
              <a:avLst/>
              <a:gdLst/>
              <a:ahLst/>
              <a:cxnLst/>
              <a:rect l="l" t="t" r="r" b="b"/>
              <a:pathLst>
                <a:path w="2050" h="1799" extrusionOk="0">
                  <a:moveTo>
                    <a:pt x="1913" y="0"/>
                  </a:moveTo>
                  <a:cubicBezTo>
                    <a:pt x="1898" y="0"/>
                    <a:pt x="1881" y="2"/>
                    <a:pt x="1863" y="5"/>
                  </a:cubicBezTo>
                  <a:cubicBezTo>
                    <a:pt x="1738" y="29"/>
                    <a:pt x="1613" y="77"/>
                    <a:pt x="1541" y="155"/>
                  </a:cubicBezTo>
                  <a:cubicBezTo>
                    <a:pt x="1219" y="399"/>
                    <a:pt x="944" y="698"/>
                    <a:pt x="622" y="973"/>
                  </a:cubicBezTo>
                  <a:cubicBezTo>
                    <a:pt x="496" y="1098"/>
                    <a:pt x="371" y="1223"/>
                    <a:pt x="222" y="1319"/>
                  </a:cubicBezTo>
                  <a:cubicBezTo>
                    <a:pt x="120" y="1396"/>
                    <a:pt x="25" y="1498"/>
                    <a:pt x="1" y="1617"/>
                  </a:cubicBezTo>
                  <a:cubicBezTo>
                    <a:pt x="83" y="1743"/>
                    <a:pt x="135" y="1799"/>
                    <a:pt x="197" y="1799"/>
                  </a:cubicBezTo>
                  <a:cubicBezTo>
                    <a:pt x="248" y="1799"/>
                    <a:pt x="307" y="1762"/>
                    <a:pt x="395" y="1695"/>
                  </a:cubicBezTo>
                  <a:cubicBezTo>
                    <a:pt x="449" y="1671"/>
                    <a:pt x="496" y="1647"/>
                    <a:pt x="520" y="1593"/>
                  </a:cubicBezTo>
                  <a:cubicBezTo>
                    <a:pt x="920" y="1223"/>
                    <a:pt x="1344" y="871"/>
                    <a:pt x="1738" y="501"/>
                  </a:cubicBezTo>
                  <a:cubicBezTo>
                    <a:pt x="1816" y="423"/>
                    <a:pt x="1911" y="328"/>
                    <a:pt x="1965" y="202"/>
                  </a:cubicBezTo>
                  <a:cubicBezTo>
                    <a:pt x="2049" y="92"/>
                    <a:pt x="2022" y="0"/>
                    <a:pt x="19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905;p48">
              <a:extLst>
                <a:ext uri="{FF2B5EF4-FFF2-40B4-BE49-F238E27FC236}">
                  <a16:creationId xmlns:a16="http://schemas.microsoft.com/office/drawing/2014/main" id="{CA2AE7AC-1866-474F-85E4-635875598531}"/>
                </a:ext>
              </a:extLst>
            </p:cNvPr>
            <p:cNvSpPr/>
            <p:nvPr/>
          </p:nvSpPr>
          <p:spPr>
            <a:xfrm>
              <a:off x="5321110" y="2656273"/>
              <a:ext cx="114419" cy="44450"/>
            </a:xfrm>
            <a:custGeom>
              <a:avLst/>
              <a:gdLst/>
              <a:ahLst/>
              <a:cxnLst/>
              <a:rect l="l" t="t" r="r" b="b"/>
              <a:pathLst>
                <a:path w="2067" h="803" extrusionOk="0">
                  <a:moveTo>
                    <a:pt x="174" y="1"/>
                  </a:moveTo>
                  <a:cubicBezTo>
                    <a:pt x="49" y="1"/>
                    <a:pt x="1" y="78"/>
                    <a:pt x="25" y="180"/>
                  </a:cubicBezTo>
                  <a:cubicBezTo>
                    <a:pt x="79" y="275"/>
                    <a:pt x="126" y="353"/>
                    <a:pt x="228" y="377"/>
                  </a:cubicBezTo>
                  <a:cubicBezTo>
                    <a:pt x="550" y="526"/>
                    <a:pt x="873" y="628"/>
                    <a:pt x="1195" y="699"/>
                  </a:cubicBezTo>
                  <a:cubicBezTo>
                    <a:pt x="1392" y="723"/>
                    <a:pt x="1619" y="777"/>
                    <a:pt x="1792" y="801"/>
                  </a:cubicBezTo>
                  <a:cubicBezTo>
                    <a:pt x="1826" y="801"/>
                    <a:pt x="1859" y="803"/>
                    <a:pt x="1889" y="803"/>
                  </a:cubicBezTo>
                  <a:cubicBezTo>
                    <a:pt x="1967" y="803"/>
                    <a:pt x="2025" y="790"/>
                    <a:pt x="2043" y="699"/>
                  </a:cubicBezTo>
                  <a:cubicBezTo>
                    <a:pt x="2067" y="598"/>
                    <a:pt x="2019" y="526"/>
                    <a:pt x="1893" y="449"/>
                  </a:cubicBezTo>
                  <a:cubicBezTo>
                    <a:pt x="1840" y="425"/>
                    <a:pt x="1792" y="401"/>
                    <a:pt x="1744" y="401"/>
                  </a:cubicBezTo>
                  <a:cubicBezTo>
                    <a:pt x="1541" y="329"/>
                    <a:pt x="1344" y="228"/>
                    <a:pt x="1123" y="204"/>
                  </a:cubicBezTo>
                  <a:cubicBezTo>
                    <a:pt x="825" y="126"/>
                    <a:pt x="496" y="78"/>
                    <a:pt x="17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906;p48">
              <a:extLst>
                <a:ext uri="{FF2B5EF4-FFF2-40B4-BE49-F238E27FC236}">
                  <a16:creationId xmlns:a16="http://schemas.microsoft.com/office/drawing/2014/main" id="{D4804AF1-E6B6-4554-ACCA-2F5F73DFC0DD}"/>
                </a:ext>
              </a:extLst>
            </p:cNvPr>
            <p:cNvSpPr/>
            <p:nvPr/>
          </p:nvSpPr>
          <p:spPr>
            <a:xfrm>
              <a:off x="5088511" y="3262680"/>
              <a:ext cx="113035" cy="42845"/>
            </a:xfrm>
            <a:custGeom>
              <a:avLst/>
              <a:gdLst/>
              <a:ahLst/>
              <a:cxnLst/>
              <a:rect l="l" t="t" r="r" b="b"/>
              <a:pathLst>
                <a:path w="2042" h="774" extrusionOk="0">
                  <a:moveTo>
                    <a:pt x="260" y="1"/>
                  </a:moveTo>
                  <a:cubicBezTo>
                    <a:pt x="179" y="1"/>
                    <a:pt x="99" y="19"/>
                    <a:pt x="24" y="66"/>
                  </a:cubicBezTo>
                  <a:cubicBezTo>
                    <a:pt x="0" y="144"/>
                    <a:pt x="48" y="216"/>
                    <a:pt x="102" y="269"/>
                  </a:cubicBezTo>
                  <a:cubicBezTo>
                    <a:pt x="149" y="269"/>
                    <a:pt x="197" y="293"/>
                    <a:pt x="221" y="317"/>
                  </a:cubicBezTo>
                  <a:cubicBezTo>
                    <a:pt x="322" y="490"/>
                    <a:pt x="520" y="490"/>
                    <a:pt x="699" y="538"/>
                  </a:cubicBezTo>
                  <a:cubicBezTo>
                    <a:pt x="818" y="592"/>
                    <a:pt x="943" y="616"/>
                    <a:pt x="1069" y="663"/>
                  </a:cubicBezTo>
                  <a:cubicBezTo>
                    <a:pt x="1261" y="741"/>
                    <a:pt x="1467" y="773"/>
                    <a:pt x="1674" y="773"/>
                  </a:cubicBezTo>
                  <a:cubicBezTo>
                    <a:pt x="1737" y="773"/>
                    <a:pt x="1800" y="770"/>
                    <a:pt x="1863" y="765"/>
                  </a:cubicBezTo>
                  <a:cubicBezTo>
                    <a:pt x="1940" y="765"/>
                    <a:pt x="2012" y="717"/>
                    <a:pt x="2042" y="616"/>
                  </a:cubicBezTo>
                  <a:cubicBezTo>
                    <a:pt x="2042" y="514"/>
                    <a:pt x="1988" y="442"/>
                    <a:pt x="1916" y="389"/>
                  </a:cubicBezTo>
                  <a:cubicBezTo>
                    <a:pt x="1893" y="365"/>
                    <a:pt x="1839" y="365"/>
                    <a:pt x="1815" y="365"/>
                  </a:cubicBezTo>
                  <a:cubicBezTo>
                    <a:pt x="1367" y="269"/>
                    <a:pt x="943" y="144"/>
                    <a:pt x="496" y="42"/>
                  </a:cubicBezTo>
                  <a:cubicBezTo>
                    <a:pt x="421" y="19"/>
                    <a:pt x="340" y="1"/>
                    <a:pt x="26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907;p48">
              <a:extLst>
                <a:ext uri="{FF2B5EF4-FFF2-40B4-BE49-F238E27FC236}">
                  <a16:creationId xmlns:a16="http://schemas.microsoft.com/office/drawing/2014/main" id="{7E9196CE-4840-45BD-B371-EDE4B069A5D8}"/>
                </a:ext>
              </a:extLst>
            </p:cNvPr>
            <p:cNvSpPr/>
            <p:nvPr/>
          </p:nvSpPr>
          <p:spPr>
            <a:xfrm>
              <a:off x="5377627" y="2115351"/>
              <a:ext cx="114419" cy="24799"/>
            </a:xfrm>
            <a:custGeom>
              <a:avLst/>
              <a:gdLst/>
              <a:ahLst/>
              <a:cxnLst/>
              <a:rect l="l" t="t" r="r" b="b"/>
              <a:pathLst>
                <a:path w="2067" h="448" extrusionOk="0">
                  <a:moveTo>
                    <a:pt x="520" y="0"/>
                  </a:moveTo>
                  <a:cubicBezTo>
                    <a:pt x="449" y="0"/>
                    <a:pt x="371" y="24"/>
                    <a:pt x="299" y="48"/>
                  </a:cubicBezTo>
                  <a:cubicBezTo>
                    <a:pt x="222" y="72"/>
                    <a:pt x="150" y="125"/>
                    <a:pt x="72" y="197"/>
                  </a:cubicBezTo>
                  <a:cubicBezTo>
                    <a:pt x="1" y="275"/>
                    <a:pt x="25" y="370"/>
                    <a:pt x="126" y="400"/>
                  </a:cubicBezTo>
                  <a:cubicBezTo>
                    <a:pt x="174" y="448"/>
                    <a:pt x="222" y="448"/>
                    <a:pt x="299" y="448"/>
                  </a:cubicBezTo>
                  <a:lnTo>
                    <a:pt x="472" y="448"/>
                  </a:lnTo>
                  <a:cubicBezTo>
                    <a:pt x="669" y="448"/>
                    <a:pt x="849" y="448"/>
                    <a:pt x="1022" y="424"/>
                  </a:cubicBezTo>
                  <a:cubicBezTo>
                    <a:pt x="1266" y="424"/>
                    <a:pt x="1517" y="400"/>
                    <a:pt x="1768" y="370"/>
                  </a:cubicBezTo>
                  <a:cubicBezTo>
                    <a:pt x="1863" y="370"/>
                    <a:pt x="1965" y="346"/>
                    <a:pt x="2066" y="322"/>
                  </a:cubicBezTo>
                  <a:cubicBezTo>
                    <a:pt x="2066" y="72"/>
                    <a:pt x="2013" y="24"/>
                    <a:pt x="181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908;p48">
              <a:extLst>
                <a:ext uri="{FF2B5EF4-FFF2-40B4-BE49-F238E27FC236}">
                  <a16:creationId xmlns:a16="http://schemas.microsoft.com/office/drawing/2014/main" id="{4A859A87-3E51-4256-B17F-7B5EE6570EDA}"/>
                </a:ext>
              </a:extLst>
            </p:cNvPr>
            <p:cNvSpPr/>
            <p:nvPr/>
          </p:nvSpPr>
          <p:spPr>
            <a:xfrm>
              <a:off x="3797039" y="3106692"/>
              <a:ext cx="79711" cy="64323"/>
            </a:xfrm>
            <a:custGeom>
              <a:avLst/>
              <a:gdLst/>
              <a:ahLst/>
              <a:cxnLst/>
              <a:rect l="l" t="t" r="r" b="b"/>
              <a:pathLst>
                <a:path w="1440" h="1162" extrusionOk="0">
                  <a:moveTo>
                    <a:pt x="1219" y="1"/>
                  </a:moveTo>
                  <a:cubicBezTo>
                    <a:pt x="1165" y="1"/>
                    <a:pt x="1093" y="25"/>
                    <a:pt x="1045" y="72"/>
                  </a:cubicBezTo>
                  <a:lnTo>
                    <a:pt x="150" y="747"/>
                  </a:lnTo>
                  <a:cubicBezTo>
                    <a:pt x="96" y="819"/>
                    <a:pt x="48" y="872"/>
                    <a:pt x="1" y="944"/>
                  </a:cubicBezTo>
                  <a:cubicBezTo>
                    <a:pt x="62" y="1089"/>
                    <a:pt x="125" y="1161"/>
                    <a:pt x="215" y="1161"/>
                  </a:cubicBezTo>
                  <a:cubicBezTo>
                    <a:pt x="265" y="1161"/>
                    <a:pt x="324" y="1138"/>
                    <a:pt x="395" y="1093"/>
                  </a:cubicBezTo>
                  <a:cubicBezTo>
                    <a:pt x="448" y="1093"/>
                    <a:pt x="472" y="1046"/>
                    <a:pt x="520" y="1022"/>
                  </a:cubicBezTo>
                  <a:cubicBezTo>
                    <a:pt x="771" y="819"/>
                    <a:pt x="1045" y="622"/>
                    <a:pt x="1290" y="401"/>
                  </a:cubicBezTo>
                  <a:cubicBezTo>
                    <a:pt x="1344" y="371"/>
                    <a:pt x="1416" y="299"/>
                    <a:pt x="1416" y="252"/>
                  </a:cubicBezTo>
                  <a:cubicBezTo>
                    <a:pt x="1439" y="174"/>
                    <a:pt x="1439" y="102"/>
                    <a:pt x="1392" y="49"/>
                  </a:cubicBezTo>
                  <a:cubicBezTo>
                    <a:pt x="1368" y="1"/>
                    <a:pt x="1266" y="1"/>
                    <a:pt x="121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909;p48">
              <a:extLst>
                <a:ext uri="{FF2B5EF4-FFF2-40B4-BE49-F238E27FC236}">
                  <a16:creationId xmlns:a16="http://schemas.microsoft.com/office/drawing/2014/main" id="{1FA1DDF9-7ADC-4F65-B6CC-43D9DDE1D376}"/>
                </a:ext>
              </a:extLst>
            </p:cNvPr>
            <p:cNvSpPr/>
            <p:nvPr/>
          </p:nvSpPr>
          <p:spPr>
            <a:xfrm>
              <a:off x="3627545" y="2609222"/>
              <a:ext cx="83974" cy="70578"/>
            </a:xfrm>
            <a:custGeom>
              <a:avLst/>
              <a:gdLst/>
              <a:ahLst/>
              <a:cxnLst/>
              <a:rect l="l" t="t" r="r" b="b"/>
              <a:pathLst>
                <a:path w="1517" h="1275" extrusionOk="0">
                  <a:moveTo>
                    <a:pt x="1271" y="1"/>
                  </a:moveTo>
                  <a:cubicBezTo>
                    <a:pt x="1209" y="1"/>
                    <a:pt x="1146" y="38"/>
                    <a:pt x="1069" y="105"/>
                  </a:cubicBezTo>
                  <a:cubicBezTo>
                    <a:pt x="997" y="158"/>
                    <a:pt x="920" y="230"/>
                    <a:pt x="824" y="308"/>
                  </a:cubicBezTo>
                  <a:cubicBezTo>
                    <a:pt x="597" y="505"/>
                    <a:pt x="376" y="678"/>
                    <a:pt x="173" y="881"/>
                  </a:cubicBezTo>
                  <a:cubicBezTo>
                    <a:pt x="102" y="928"/>
                    <a:pt x="78" y="1000"/>
                    <a:pt x="24" y="1054"/>
                  </a:cubicBezTo>
                  <a:cubicBezTo>
                    <a:pt x="0" y="1125"/>
                    <a:pt x="0" y="1203"/>
                    <a:pt x="48" y="1251"/>
                  </a:cubicBezTo>
                  <a:cubicBezTo>
                    <a:pt x="102" y="1275"/>
                    <a:pt x="173" y="1275"/>
                    <a:pt x="227" y="1275"/>
                  </a:cubicBezTo>
                  <a:cubicBezTo>
                    <a:pt x="275" y="1251"/>
                    <a:pt x="323" y="1227"/>
                    <a:pt x="376" y="1179"/>
                  </a:cubicBezTo>
                  <a:cubicBezTo>
                    <a:pt x="675" y="928"/>
                    <a:pt x="997" y="654"/>
                    <a:pt x="1296" y="403"/>
                  </a:cubicBezTo>
                  <a:lnTo>
                    <a:pt x="1517" y="182"/>
                  </a:lnTo>
                  <a:cubicBezTo>
                    <a:pt x="1421" y="57"/>
                    <a:pt x="1347" y="1"/>
                    <a:pt x="127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910;p48">
              <a:extLst>
                <a:ext uri="{FF2B5EF4-FFF2-40B4-BE49-F238E27FC236}">
                  <a16:creationId xmlns:a16="http://schemas.microsoft.com/office/drawing/2014/main" id="{06471C34-53F6-41F6-82A4-2C0451AC5FEF}"/>
                </a:ext>
              </a:extLst>
            </p:cNvPr>
            <p:cNvSpPr/>
            <p:nvPr/>
          </p:nvSpPr>
          <p:spPr>
            <a:xfrm>
              <a:off x="5040242" y="3500538"/>
              <a:ext cx="60558" cy="55742"/>
            </a:xfrm>
            <a:custGeom>
              <a:avLst/>
              <a:gdLst/>
              <a:ahLst/>
              <a:cxnLst/>
              <a:rect l="l" t="t" r="r" b="b"/>
              <a:pathLst>
                <a:path w="1094" h="1007" extrusionOk="0">
                  <a:moveTo>
                    <a:pt x="240" y="1"/>
                  </a:moveTo>
                  <a:cubicBezTo>
                    <a:pt x="165" y="1"/>
                    <a:pt x="87" y="34"/>
                    <a:pt x="1" y="121"/>
                  </a:cubicBezTo>
                  <a:cubicBezTo>
                    <a:pt x="24" y="271"/>
                    <a:pt x="126" y="372"/>
                    <a:pt x="227" y="474"/>
                  </a:cubicBezTo>
                  <a:cubicBezTo>
                    <a:pt x="347" y="569"/>
                    <a:pt x="448" y="671"/>
                    <a:pt x="574" y="772"/>
                  </a:cubicBezTo>
                  <a:cubicBezTo>
                    <a:pt x="645" y="820"/>
                    <a:pt x="723" y="921"/>
                    <a:pt x="824" y="969"/>
                  </a:cubicBezTo>
                  <a:cubicBezTo>
                    <a:pt x="856" y="995"/>
                    <a:pt x="886" y="1006"/>
                    <a:pt x="913" y="1006"/>
                  </a:cubicBezTo>
                  <a:cubicBezTo>
                    <a:pt x="968" y="1006"/>
                    <a:pt x="1013" y="961"/>
                    <a:pt x="1045" y="897"/>
                  </a:cubicBezTo>
                  <a:cubicBezTo>
                    <a:pt x="1093" y="820"/>
                    <a:pt x="1069" y="748"/>
                    <a:pt x="1045" y="671"/>
                  </a:cubicBezTo>
                  <a:cubicBezTo>
                    <a:pt x="920" y="450"/>
                    <a:pt x="723" y="271"/>
                    <a:pt x="526" y="121"/>
                  </a:cubicBezTo>
                  <a:cubicBezTo>
                    <a:pt x="426" y="55"/>
                    <a:pt x="335" y="1"/>
                    <a:pt x="24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911;p48">
              <a:extLst>
                <a:ext uri="{FF2B5EF4-FFF2-40B4-BE49-F238E27FC236}">
                  <a16:creationId xmlns:a16="http://schemas.microsoft.com/office/drawing/2014/main" id="{8F4899E5-0B95-404E-A34C-AE21B8BDAD5E}"/>
                </a:ext>
              </a:extLst>
            </p:cNvPr>
            <p:cNvSpPr/>
            <p:nvPr/>
          </p:nvSpPr>
          <p:spPr>
            <a:xfrm>
              <a:off x="4084550" y="3583237"/>
              <a:ext cx="45668" cy="61057"/>
            </a:xfrm>
            <a:custGeom>
              <a:avLst/>
              <a:gdLst/>
              <a:ahLst/>
              <a:cxnLst/>
              <a:rect l="l" t="t" r="r" b="b"/>
              <a:pathLst>
                <a:path w="825" h="1103" extrusionOk="0">
                  <a:moveTo>
                    <a:pt x="598" y="0"/>
                  </a:moveTo>
                  <a:cubicBezTo>
                    <a:pt x="550" y="48"/>
                    <a:pt x="448" y="72"/>
                    <a:pt x="401" y="150"/>
                  </a:cubicBezTo>
                  <a:cubicBezTo>
                    <a:pt x="299" y="299"/>
                    <a:pt x="204" y="472"/>
                    <a:pt x="102" y="669"/>
                  </a:cubicBezTo>
                  <a:cubicBezTo>
                    <a:pt x="54" y="717"/>
                    <a:pt x="30" y="818"/>
                    <a:pt x="30" y="896"/>
                  </a:cubicBezTo>
                  <a:cubicBezTo>
                    <a:pt x="1" y="968"/>
                    <a:pt x="1" y="1045"/>
                    <a:pt x="78" y="1069"/>
                  </a:cubicBezTo>
                  <a:cubicBezTo>
                    <a:pt x="124" y="1091"/>
                    <a:pt x="163" y="1102"/>
                    <a:pt x="200" y="1102"/>
                  </a:cubicBezTo>
                  <a:cubicBezTo>
                    <a:pt x="245" y="1102"/>
                    <a:pt x="286" y="1085"/>
                    <a:pt x="329" y="1045"/>
                  </a:cubicBezTo>
                  <a:cubicBezTo>
                    <a:pt x="353" y="1015"/>
                    <a:pt x="377" y="968"/>
                    <a:pt x="401" y="944"/>
                  </a:cubicBezTo>
                  <a:cubicBezTo>
                    <a:pt x="502" y="771"/>
                    <a:pt x="627" y="568"/>
                    <a:pt x="723" y="394"/>
                  </a:cubicBezTo>
                  <a:cubicBezTo>
                    <a:pt x="747" y="323"/>
                    <a:pt x="777" y="245"/>
                    <a:pt x="800" y="174"/>
                  </a:cubicBezTo>
                  <a:cubicBezTo>
                    <a:pt x="824" y="72"/>
                    <a:pt x="747" y="0"/>
                    <a:pt x="5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912;p48">
              <a:extLst>
                <a:ext uri="{FF2B5EF4-FFF2-40B4-BE49-F238E27FC236}">
                  <a16:creationId xmlns:a16="http://schemas.microsoft.com/office/drawing/2014/main" id="{B701B24E-B337-4D20-A64E-40478A126B20}"/>
                </a:ext>
              </a:extLst>
            </p:cNvPr>
            <p:cNvSpPr/>
            <p:nvPr/>
          </p:nvSpPr>
          <p:spPr>
            <a:xfrm>
              <a:off x="5238521" y="2241891"/>
              <a:ext cx="29117" cy="23526"/>
            </a:xfrm>
            <a:custGeom>
              <a:avLst/>
              <a:gdLst/>
              <a:ahLst/>
              <a:cxnLst/>
              <a:rect l="l" t="t" r="r" b="b"/>
              <a:pathLst>
                <a:path w="526" h="425" extrusionOk="0">
                  <a:moveTo>
                    <a:pt x="275" y="1"/>
                  </a:moveTo>
                  <a:cubicBezTo>
                    <a:pt x="126" y="1"/>
                    <a:pt x="0" y="78"/>
                    <a:pt x="0" y="174"/>
                  </a:cubicBezTo>
                  <a:cubicBezTo>
                    <a:pt x="0" y="275"/>
                    <a:pt x="150" y="401"/>
                    <a:pt x="275" y="424"/>
                  </a:cubicBezTo>
                  <a:cubicBezTo>
                    <a:pt x="424" y="424"/>
                    <a:pt x="496" y="353"/>
                    <a:pt x="526" y="227"/>
                  </a:cubicBezTo>
                  <a:cubicBezTo>
                    <a:pt x="526" y="126"/>
                    <a:pt x="377" y="1"/>
                    <a:pt x="27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913;p48">
              <a:extLst>
                <a:ext uri="{FF2B5EF4-FFF2-40B4-BE49-F238E27FC236}">
                  <a16:creationId xmlns:a16="http://schemas.microsoft.com/office/drawing/2014/main" id="{60BC7F65-763E-4B49-BD71-3D4A51970541}"/>
                </a:ext>
              </a:extLst>
            </p:cNvPr>
            <p:cNvSpPr/>
            <p:nvPr/>
          </p:nvSpPr>
          <p:spPr>
            <a:xfrm>
              <a:off x="3867118" y="2103726"/>
              <a:ext cx="26128" cy="28176"/>
            </a:xfrm>
            <a:custGeom>
              <a:avLst/>
              <a:gdLst/>
              <a:ahLst/>
              <a:cxnLst/>
              <a:rect l="l" t="t" r="r" b="b"/>
              <a:pathLst>
                <a:path w="472" h="509" extrusionOk="0">
                  <a:moveTo>
                    <a:pt x="348" y="1"/>
                  </a:moveTo>
                  <a:cubicBezTo>
                    <a:pt x="306" y="1"/>
                    <a:pt x="261" y="20"/>
                    <a:pt x="227" y="37"/>
                  </a:cubicBezTo>
                  <a:cubicBezTo>
                    <a:pt x="150" y="109"/>
                    <a:pt x="102" y="186"/>
                    <a:pt x="48" y="282"/>
                  </a:cubicBezTo>
                  <a:cubicBezTo>
                    <a:pt x="0" y="407"/>
                    <a:pt x="48" y="509"/>
                    <a:pt x="227" y="509"/>
                  </a:cubicBezTo>
                  <a:cubicBezTo>
                    <a:pt x="275" y="485"/>
                    <a:pt x="323" y="431"/>
                    <a:pt x="347" y="383"/>
                  </a:cubicBezTo>
                  <a:cubicBezTo>
                    <a:pt x="400" y="335"/>
                    <a:pt x="424" y="234"/>
                    <a:pt x="448" y="186"/>
                  </a:cubicBezTo>
                  <a:cubicBezTo>
                    <a:pt x="472" y="109"/>
                    <a:pt x="472" y="37"/>
                    <a:pt x="400" y="13"/>
                  </a:cubicBezTo>
                  <a:cubicBezTo>
                    <a:pt x="384" y="4"/>
                    <a:pt x="367" y="1"/>
                    <a:pt x="34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914;p48">
              <a:extLst>
                <a:ext uri="{FF2B5EF4-FFF2-40B4-BE49-F238E27FC236}">
                  <a16:creationId xmlns:a16="http://schemas.microsoft.com/office/drawing/2014/main" id="{1C539BB5-4036-404C-8006-D7D64CA741C0}"/>
                </a:ext>
              </a:extLst>
            </p:cNvPr>
            <p:cNvSpPr/>
            <p:nvPr/>
          </p:nvSpPr>
          <p:spPr>
            <a:xfrm>
              <a:off x="4931526" y="3117264"/>
              <a:ext cx="27456" cy="19928"/>
            </a:xfrm>
            <a:custGeom>
              <a:avLst/>
              <a:gdLst/>
              <a:ahLst/>
              <a:cxnLst/>
              <a:rect l="l" t="t" r="r" b="b"/>
              <a:pathLst>
                <a:path w="496" h="360" extrusionOk="0">
                  <a:moveTo>
                    <a:pt x="134" y="1"/>
                  </a:moveTo>
                  <a:cubicBezTo>
                    <a:pt x="69" y="1"/>
                    <a:pt x="0" y="44"/>
                    <a:pt x="0" y="108"/>
                  </a:cubicBezTo>
                  <a:cubicBezTo>
                    <a:pt x="0" y="180"/>
                    <a:pt x="48" y="281"/>
                    <a:pt x="102" y="305"/>
                  </a:cubicBezTo>
                  <a:cubicBezTo>
                    <a:pt x="160" y="338"/>
                    <a:pt x="229" y="360"/>
                    <a:pt x="302" y="360"/>
                  </a:cubicBezTo>
                  <a:cubicBezTo>
                    <a:pt x="349" y="360"/>
                    <a:pt x="399" y="350"/>
                    <a:pt x="448" y="329"/>
                  </a:cubicBezTo>
                  <a:cubicBezTo>
                    <a:pt x="496" y="108"/>
                    <a:pt x="400" y="7"/>
                    <a:pt x="174" y="7"/>
                  </a:cubicBezTo>
                  <a:cubicBezTo>
                    <a:pt x="161" y="3"/>
                    <a:pt x="147" y="1"/>
                    <a:pt x="13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915;p48">
              <a:extLst>
                <a:ext uri="{FF2B5EF4-FFF2-40B4-BE49-F238E27FC236}">
                  <a16:creationId xmlns:a16="http://schemas.microsoft.com/office/drawing/2014/main" id="{28BC9769-2852-4749-BBB8-72F2C65747EA}"/>
                </a:ext>
              </a:extLst>
            </p:cNvPr>
            <p:cNvSpPr/>
            <p:nvPr/>
          </p:nvSpPr>
          <p:spPr>
            <a:xfrm>
              <a:off x="5125488" y="2715945"/>
              <a:ext cx="23526" cy="20371"/>
            </a:xfrm>
            <a:custGeom>
              <a:avLst/>
              <a:gdLst/>
              <a:ahLst/>
              <a:cxnLst/>
              <a:rect l="l" t="t" r="r" b="b"/>
              <a:pathLst>
                <a:path w="425" h="368" extrusionOk="0">
                  <a:moveTo>
                    <a:pt x="214" y="0"/>
                  </a:moveTo>
                  <a:cubicBezTo>
                    <a:pt x="133" y="0"/>
                    <a:pt x="75" y="69"/>
                    <a:pt x="1" y="218"/>
                  </a:cubicBezTo>
                  <a:cubicBezTo>
                    <a:pt x="31" y="266"/>
                    <a:pt x="54" y="320"/>
                    <a:pt x="78" y="368"/>
                  </a:cubicBezTo>
                  <a:cubicBezTo>
                    <a:pt x="329" y="344"/>
                    <a:pt x="329" y="320"/>
                    <a:pt x="425" y="93"/>
                  </a:cubicBezTo>
                  <a:cubicBezTo>
                    <a:pt x="335" y="32"/>
                    <a:pt x="269" y="0"/>
                    <a:pt x="21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916;p48">
              <a:extLst>
                <a:ext uri="{FF2B5EF4-FFF2-40B4-BE49-F238E27FC236}">
                  <a16:creationId xmlns:a16="http://schemas.microsoft.com/office/drawing/2014/main" id="{4010406D-6B3F-4D52-82C5-B67EFFA23147}"/>
                </a:ext>
              </a:extLst>
            </p:cNvPr>
            <p:cNvSpPr/>
            <p:nvPr/>
          </p:nvSpPr>
          <p:spPr>
            <a:xfrm>
              <a:off x="4261019" y="1546198"/>
              <a:ext cx="15278" cy="7307"/>
            </a:xfrm>
            <a:custGeom>
              <a:avLst/>
              <a:gdLst/>
              <a:ahLst/>
              <a:cxnLst/>
              <a:rect l="l" t="t" r="r" b="b"/>
              <a:pathLst>
                <a:path w="276" h="132" extrusionOk="0">
                  <a:moveTo>
                    <a:pt x="156" y="0"/>
                  </a:moveTo>
                  <a:cubicBezTo>
                    <a:pt x="105" y="0"/>
                    <a:pt x="56" y="28"/>
                    <a:pt x="0" y="56"/>
                  </a:cubicBezTo>
                  <a:cubicBezTo>
                    <a:pt x="63" y="106"/>
                    <a:pt x="112" y="132"/>
                    <a:pt x="156" y="132"/>
                  </a:cubicBezTo>
                  <a:cubicBezTo>
                    <a:pt x="199" y="132"/>
                    <a:pt x="236" y="106"/>
                    <a:pt x="275" y="56"/>
                  </a:cubicBezTo>
                  <a:cubicBezTo>
                    <a:pt x="232" y="15"/>
                    <a:pt x="194" y="0"/>
                    <a:pt x="15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917;p48">
              <a:extLst>
                <a:ext uri="{FF2B5EF4-FFF2-40B4-BE49-F238E27FC236}">
                  <a16:creationId xmlns:a16="http://schemas.microsoft.com/office/drawing/2014/main" id="{5D92D2A0-3AC0-46AC-BC2A-55B76C735438}"/>
                </a:ext>
              </a:extLst>
            </p:cNvPr>
            <p:cNvSpPr/>
            <p:nvPr/>
          </p:nvSpPr>
          <p:spPr>
            <a:xfrm>
              <a:off x="3717053" y="1537784"/>
              <a:ext cx="1605461" cy="2705642"/>
            </a:xfrm>
            <a:custGeom>
              <a:avLst/>
              <a:gdLst/>
              <a:ahLst/>
              <a:cxnLst/>
              <a:rect l="l" t="t" r="r" b="b"/>
              <a:pathLst>
                <a:path w="29003" h="48878" extrusionOk="0">
                  <a:moveTo>
                    <a:pt x="19282" y="37191"/>
                  </a:moveTo>
                  <a:cubicBezTo>
                    <a:pt x="19458" y="37191"/>
                    <a:pt x="19600" y="37245"/>
                    <a:pt x="19726" y="37370"/>
                  </a:cubicBezTo>
                  <a:cubicBezTo>
                    <a:pt x="19976" y="37597"/>
                    <a:pt x="20072" y="37896"/>
                    <a:pt x="20102" y="38218"/>
                  </a:cubicBezTo>
                  <a:cubicBezTo>
                    <a:pt x="20126" y="38445"/>
                    <a:pt x="20024" y="38618"/>
                    <a:pt x="19803" y="38690"/>
                  </a:cubicBezTo>
                  <a:cubicBezTo>
                    <a:pt x="19552" y="38767"/>
                    <a:pt x="19278" y="38839"/>
                    <a:pt x="19003" y="38863"/>
                  </a:cubicBezTo>
                  <a:cubicBezTo>
                    <a:pt x="18609" y="38893"/>
                    <a:pt x="18185" y="38893"/>
                    <a:pt x="17785" y="38893"/>
                  </a:cubicBezTo>
                  <a:lnTo>
                    <a:pt x="17785" y="38917"/>
                  </a:lnTo>
                  <a:cubicBezTo>
                    <a:pt x="17314" y="38893"/>
                    <a:pt x="16866" y="38863"/>
                    <a:pt x="16418" y="38839"/>
                  </a:cubicBezTo>
                  <a:cubicBezTo>
                    <a:pt x="15672" y="38791"/>
                    <a:pt x="14950" y="38714"/>
                    <a:pt x="14227" y="38642"/>
                  </a:cubicBezTo>
                  <a:cubicBezTo>
                    <a:pt x="13409" y="38564"/>
                    <a:pt x="12586" y="38493"/>
                    <a:pt x="11768" y="38391"/>
                  </a:cubicBezTo>
                  <a:cubicBezTo>
                    <a:pt x="11493" y="38343"/>
                    <a:pt x="11218" y="38242"/>
                    <a:pt x="10944" y="38194"/>
                  </a:cubicBezTo>
                  <a:cubicBezTo>
                    <a:pt x="10669" y="38170"/>
                    <a:pt x="10424" y="38069"/>
                    <a:pt x="10150" y="37997"/>
                  </a:cubicBezTo>
                  <a:cubicBezTo>
                    <a:pt x="10048" y="37943"/>
                    <a:pt x="9977" y="37896"/>
                    <a:pt x="9953" y="37794"/>
                  </a:cubicBezTo>
                  <a:cubicBezTo>
                    <a:pt x="9851" y="37573"/>
                    <a:pt x="9953" y="37370"/>
                    <a:pt x="10174" y="37299"/>
                  </a:cubicBezTo>
                  <a:cubicBezTo>
                    <a:pt x="10281" y="37256"/>
                    <a:pt x="10383" y="37237"/>
                    <a:pt x="10486" y="37237"/>
                  </a:cubicBezTo>
                  <a:cubicBezTo>
                    <a:pt x="10572" y="37237"/>
                    <a:pt x="10657" y="37250"/>
                    <a:pt x="10747" y="37275"/>
                  </a:cubicBezTo>
                  <a:cubicBezTo>
                    <a:pt x="11000" y="37320"/>
                    <a:pt x="11252" y="37337"/>
                    <a:pt x="11503" y="37337"/>
                  </a:cubicBezTo>
                  <a:cubicBezTo>
                    <a:pt x="11649" y="37337"/>
                    <a:pt x="11794" y="37331"/>
                    <a:pt x="11941" y="37323"/>
                  </a:cubicBezTo>
                  <a:cubicBezTo>
                    <a:pt x="12287" y="37299"/>
                    <a:pt x="12639" y="37299"/>
                    <a:pt x="12986" y="37299"/>
                  </a:cubicBezTo>
                  <a:cubicBezTo>
                    <a:pt x="13905" y="37275"/>
                    <a:pt x="14824" y="37275"/>
                    <a:pt x="15744" y="37275"/>
                  </a:cubicBezTo>
                  <a:cubicBezTo>
                    <a:pt x="16591" y="37275"/>
                    <a:pt x="17463" y="37275"/>
                    <a:pt x="18335" y="37251"/>
                  </a:cubicBezTo>
                  <a:cubicBezTo>
                    <a:pt x="18609" y="37251"/>
                    <a:pt x="18908" y="37221"/>
                    <a:pt x="19176" y="37197"/>
                  </a:cubicBezTo>
                  <a:cubicBezTo>
                    <a:pt x="19213" y="37193"/>
                    <a:pt x="19248" y="37191"/>
                    <a:pt x="19282" y="37191"/>
                  </a:cubicBezTo>
                  <a:close/>
                  <a:moveTo>
                    <a:pt x="10221" y="38367"/>
                  </a:moveTo>
                  <a:cubicBezTo>
                    <a:pt x="10699" y="38445"/>
                    <a:pt x="11117" y="38517"/>
                    <a:pt x="11565" y="38564"/>
                  </a:cubicBezTo>
                  <a:cubicBezTo>
                    <a:pt x="12066" y="38642"/>
                    <a:pt x="12538" y="38714"/>
                    <a:pt x="13033" y="38767"/>
                  </a:cubicBezTo>
                  <a:cubicBezTo>
                    <a:pt x="13654" y="38839"/>
                    <a:pt x="14281" y="38917"/>
                    <a:pt x="14926" y="38964"/>
                  </a:cubicBezTo>
                  <a:cubicBezTo>
                    <a:pt x="15744" y="39042"/>
                    <a:pt x="16567" y="39114"/>
                    <a:pt x="17415" y="39161"/>
                  </a:cubicBezTo>
                  <a:cubicBezTo>
                    <a:pt x="17935" y="39191"/>
                    <a:pt x="18460" y="39191"/>
                    <a:pt x="19003" y="39215"/>
                  </a:cubicBezTo>
                  <a:lnTo>
                    <a:pt x="19254" y="39215"/>
                  </a:lnTo>
                  <a:cubicBezTo>
                    <a:pt x="19278" y="39364"/>
                    <a:pt x="19302" y="39514"/>
                    <a:pt x="19326" y="39663"/>
                  </a:cubicBezTo>
                  <a:cubicBezTo>
                    <a:pt x="19355" y="39734"/>
                    <a:pt x="19355" y="39812"/>
                    <a:pt x="19326" y="39860"/>
                  </a:cubicBezTo>
                  <a:cubicBezTo>
                    <a:pt x="19211" y="40147"/>
                    <a:pt x="18930" y="40434"/>
                    <a:pt x="18531" y="40434"/>
                  </a:cubicBezTo>
                  <a:cubicBezTo>
                    <a:pt x="18516" y="40434"/>
                    <a:pt x="18500" y="40434"/>
                    <a:pt x="18484" y="40433"/>
                  </a:cubicBezTo>
                  <a:cubicBezTo>
                    <a:pt x="18036" y="40385"/>
                    <a:pt x="17588" y="40385"/>
                    <a:pt x="17141" y="40355"/>
                  </a:cubicBezTo>
                  <a:cubicBezTo>
                    <a:pt x="17039" y="40331"/>
                    <a:pt x="16914" y="40308"/>
                    <a:pt x="16818" y="40308"/>
                  </a:cubicBezTo>
                  <a:cubicBezTo>
                    <a:pt x="16520" y="40260"/>
                    <a:pt x="16221" y="40236"/>
                    <a:pt x="15923" y="40182"/>
                  </a:cubicBezTo>
                  <a:cubicBezTo>
                    <a:pt x="15648" y="40134"/>
                    <a:pt x="15350" y="40111"/>
                    <a:pt x="15075" y="40057"/>
                  </a:cubicBezTo>
                  <a:cubicBezTo>
                    <a:pt x="14627" y="40009"/>
                    <a:pt x="14180" y="39937"/>
                    <a:pt x="13732" y="39884"/>
                  </a:cubicBezTo>
                  <a:cubicBezTo>
                    <a:pt x="13433" y="39836"/>
                    <a:pt x="13135" y="39788"/>
                    <a:pt x="12836" y="39734"/>
                  </a:cubicBezTo>
                  <a:lnTo>
                    <a:pt x="10818" y="39514"/>
                  </a:lnTo>
                  <a:cubicBezTo>
                    <a:pt x="10598" y="39490"/>
                    <a:pt x="10347" y="39436"/>
                    <a:pt x="10126" y="39412"/>
                  </a:cubicBezTo>
                  <a:cubicBezTo>
                    <a:pt x="9977" y="39412"/>
                    <a:pt x="9923" y="39364"/>
                    <a:pt x="9923" y="39215"/>
                  </a:cubicBezTo>
                  <a:lnTo>
                    <a:pt x="9923" y="38940"/>
                  </a:lnTo>
                  <a:cubicBezTo>
                    <a:pt x="9953" y="38714"/>
                    <a:pt x="10024" y="38517"/>
                    <a:pt x="10221" y="38367"/>
                  </a:cubicBezTo>
                  <a:close/>
                  <a:moveTo>
                    <a:pt x="11242" y="39812"/>
                  </a:moveTo>
                  <a:cubicBezTo>
                    <a:pt x="11917" y="39908"/>
                    <a:pt x="12609" y="39985"/>
                    <a:pt x="13308" y="40111"/>
                  </a:cubicBezTo>
                  <a:cubicBezTo>
                    <a:pt x="14132" y="40236"/>
                    <a:pt x="14950" y="40355"/>
                    <a:pt x="15773" y="40481"/>
                  </a:cubicBezTo>
                  <a:cubicBezTo>
                    <a:pt x="15994" y="40534"/>
                    <a:pt x="16221" y="40534"/>
                    <a:pt x="16442" y="40558"/>
                  </a:cubicBezTo>
                  <a:cubicBezTo>
                    <a:pt x="16788" y="40606"/>
                    <a:pt x="17164" y="40654"/>
                    <a:pt x="17535" y="40708"/>
                  </a:cubicBezTo>
                  <a:cubicBezTo>
                    <a:pt x="17809" y="40731"/>
                    <a:pt x="18108" y="40755"/>
                    <a:pt x="18382" y="40803"/>
                  </a:cubicBezTo>
                  <a:cubicBezTo>
                    <a:pt x="18705" y="40881"/>
                    <a:pt x="19003" y="40952"/>
                    <a:pt x="19302" y="41030"/>
                  </a:cubicBezTo>
                  <a:cubicBezTo>
                    <a:pt x="19475" y="41078"/>
                    <a:pt x="19576" y="41227"/>
                    <a:pt x="19702" y="41352"/>
                  </a:cubicBezTo>
                  <a:cubicBezTo>
                    <a:pt x="19827" y="41454"/>
                    <a:pt x="19875" y="41603"/>
                    <a:pt x="19899" y="41776"/>
                  </a:cubicBezTo>
                  <a:cubicBezTo>
                    <a:pt x="19923" y="41997"/>
                    <a:pt x="19875" y="42200"/>
                    <a:pt x="19702" y="42349"/>
                  </a:cubicBezTo>
                  <a:cubicBezTo>
                    <a:pt x="19624" y="42397"/>
                    <a:pt x="19529" y="42445"/>
                    <a:pt x="19427" y="42475"/>
                  </a:cubicBezTo>
                  <a:cubicBezTo>
                    <a:pt x="19326" y="42499"/>
                    <a:pt x="19206" y="42499"/>
                    <a:pt x="19105" y="42522"/>
                  </a:cubicBezTo>
                  <a:cubicBezTo>
                    <a:pt x="18932" y="42522"/>
                    <a:pt x="18758" y="42522"/>
                    <a:pt x="18579" y="42546"/>
                  </a:cubicBezTo>
                  <a:lnTo>
                    <a:pt x="17439" y="42546"/>
                  </a:lnTo>
                  <a:cubicBezTo>
                    <a:pt x="17345" y="42549"/>
                    <a:pt x="17250" y="42551"/>
                    <a:pt x="17156" y="42551"/>
                  </a:cubicBezTo>
                  <a:cubicBezTo>
                    <a:pt x="16528" y="42551"/>
                    <a:pt x="15903" y="42485"/>
                    <a:pt x="15296" y="42397"/>
                  </a:cubicBezTo>
                  <a:cubicBezTo>
                    <a:pt x="14156" y="42272"/>
                    <a:pt x="13033" y="41949"/>
                    <a:pt x="11917" y="41651"/>
                  </a:cubicBezTo>
                  <a:cubicBezTo>
                    <a:pt x="11445" y="41525"/>
                    <a:pt x="10968" y="41430"/>
                    <a:pt x="10496" y="41328"/>
                  </a:cubicBezTo>
                  <a:cubicBezTo>
                    <a:pt x="10299" y="41281"/>
                    <a:pt x="10150" y="41155"/>
                    <a:pt x="10024" y="41030"/>
                  </a:cubicBezTo>
                  <a:cubicBezTo>
                    <a:pt x="9953" y="40952"/>
                    <a:pt x="9923" y="40881"/>
                    <a:pt x="9953" y="40779"/>
                  </a:cubicBezTo>
                  <a:cubicBezTo>
                    <a:pt x="10001" y="40481"/>
                    <a:pt x="10150" y="40308"/>
                    <a:pt x="10401" y="40182"/>
                  </a:cubicBezTo>
                  <a:cubicBezTo>
                    <a:pt x="10645" y="40057"/>
                    <a:pt x="10872" y="39937"/>
                    <a:pt x="11093" y="39836"/>
                  </a:cubicBezTo>
                  <a:cubicBezTo>
                    <a:pt x="11147" y="39812"/>
                    <a:pt x="11195" y="39812"/>
                    <a:pt x="11242" y="39812"/>
                  </a:cubicBezTo>
                  <a:close/>
                  <a:moveTo>
                    <a:pt x="11404" y="41916"/>
                  </a:moveTo>
                  <a:cubicBezTo>
                    <a:pt x="11551" y="41916"/>
                    <a:pt x="11695" y="41938"/>
                    <a:pt x="11839" y="41973"/>
                  </a:cubicBezTo>
                  <a:cubicBezTo>
                    <a:pt x="12639" y="42176"/>
                    <a:pt x="13409" y="42373"/>
                    <a:pt x="14203" y="42570"/>
                  </a:cubicBezTo>
                  <a:cubicBezTo>
                    <a:pt x="14878" y="42719"/>
                    <a:pt x="15571" y="42797"/>
                    <a:pt x="16245" y="42845"/>
                  </a:cubicBezTo>
                  <a:cubicBezTo>
                    <a:pt x="16741" y="42869"/>
                    <a:pt x="17236" y="42869"/>
                    <a:pt x="17714" y="42893"/>
                  </a:cubicBezTo>
                  <a:cubicBezTo>
                    <a:pt x="18132" y="42893"/>
                    <a:pt x="18532" y="42893"/>
                    <a:pt x="18932" y="42946"/>
                  </a:cubicBezTo>
                  <a:cubicBezTo>
                    <a:pt x="19254" y="42994"/>
                    <a:pt x="19576" y="42970"/>
                    <a:pt x="19899" y="42994"/>
                  </a:cubicBezTo>
                  <a:cubicBezTo>
                    <a:pt x="19923" y="42994"/>
                    <a:pt x="19952" y="42994"/>
                    <a:pt x="20000" y="43018"/>
                  </a:cubicBezTo>
                  <a:cubicBezTo>
                    <a:pt x="20072" y="43316"/>
                    <a:pt x="19952" y="43567"/>
                    <a:pt x="19749" y="43788"/>
                  </a:cubicBezTo>
                  <a:cubicBezTo>
                    <a:pt x="19702" y="43842"/>
                    <a:pt x="19624" y="43866"/>
                    <a:pt x="19552" y="43866"/>
                  </a:cubicBezTo>
                  <a:cubicBezTo>
                    <a:pt x="19057" y="43991"/>
                    <a:pt x="18532" y="44087"/>
                    <a:pt x="17982" y="44087"/>
                  </a:cubicBezTo>
                  <a:cubicBezTo>
                    <a:pt x="17564" y="44087"/>
                    <a:pt x="17141" y="44116"/>
                    <a:pt x="16717" y="44116"/>
                  </a:cubicBezTo>
                  <a:cubicBezTo>
                    <a:pt x="16269" y="44140"/>
                    <a:pt x="15821" y="44164"/>
                    <a:pt x="15374" y="44164"/>
                  </a:cubicBezTo>
                  <a:lnTo>
                    <a:pt x="13332" y="44164"/>
                  </a:lnTo>
                  <a:cubicBezTo>
                    <a:pt x="12711" y="44164"/>
                    <a:pt x="12066" y="44188"/>
                    <a:pt x="11445" y="44188"/>
                  </a:cubicBezTo>
                  <a:cubicBezTo>
                    <a:pt x="11069" y="44188"/>
                    <a:pt x="10699" y="44164"/>
                    <a:pt x="10323" y="44116"/>
                  </a:cubicBezTo>
                  <a:cubicBezTo>
                    <a:pt x="10174" y="44087"/>
                    <a:pt x="10024" y="44015"/>
                    <a:pt x="9827" y="43967"/>
                  </a:cubicBezTo>
                  <a:cubicBezTo>
                    <a:pt x="10115" y="43653"/>
                    <a:pt x="10402" y="43482"/>
                    <a:pt x="10761" y="43482"/>
                  </a:cubicBezTo>
                  <a:cubicBezTo>
                    <a:pt x="10805" y="43482"/>
                    <a:pt x="10850" y="43484"/>
                    <a:pt x="10896" y="43490"/>
                  </a:cubicBezTo>
                  <a:cubicBezTo>
                    <a:pt x="11296" y="43519"/>
                    <a:pt x="11690" y="43567"/>
                    <a:pt x="12090" y="43615"/>
                  </a:cubicBezTo>
                  <a:cubicBezTo>
                    <a:pt x="12365" y="43639"/>
                    <a:pt x="12663" y="43692"/>
                    <a:pt x="12938" y="43716"/>
                  </a:cubicBezTo>
                  <a:cubicBezTo>
                    <a:pt x="13087" y="43740"/>
                    <a:pt x="13236" y="43740"/>
                    <a:pt x="13386" y="43764"/>
                  </a:cubicBezTo>
                  <a:cubicBezTo>
                    <a:pt x="14266" y="43828"/>
                    <a:pt x="15147" y="43872"/>
                    <a:pt x="16028" y="43872"/>
                  </a:cubicBezTo>
                  <a:cubicBezTo>
                    <a:pt x="16216" y="43872"/>
                    <a:pt x="16404" y="43870"/>
                    <a:pt x="16591" y="43866"/>
                  </a:cubicBezTo>
                  <a:cubicBezTo>
                    <a:pt x="17087" y="43842"/>
                    <a:pt x="17588" y="43818"/>
                    <a:pt x="18060" y="43788"/>
                  </a:cubicBezTo>
                  <a:cubicBezTo>
                    <a:pt x="18185" y="43764"/>
                    <a:pt x="18281" y="43740"/>
                    <a:pt x="18406" y="43716"/>
                  </a:cubicBezTo>
                  <a:cubicBezTo>
                    <a:pt x="18382" y="43591"/>
                    <a:pt x="18311" y="43519"/>
                    <a:pt x="18185" y="43519"/>
                  </a:cubicBezTo>
                  <a:cubicBezTo>
                    <a:pt x="17897" y="43519"/>
                    <a:pt x="17597" y="43483"/>
                    <a:pt x="17291" y="43483"/>
                  </a:cubicBezTo>
                  <a:cubicBezTo>
                    <a:pt x="17223" y="43483"/>
                    <a:pt x="17155" y="43485"/>
                    <a:pt x="17087" y="43490"/>
                  </a:cubicBezTo>
                  <a:cubicBezTo>
                    <a:pt x="16692" y="43525"/>
                    <a:pt x="16302" y="43539"/>
                    <a:pt x="15911" y="43539"/>
                  </a:cubicBezTo>
                  <a:cubicBezTo>
                    <a:pt x="15444" y="43539"/>
                    <a:pt x="14976" y="43519"/>
                    <a:pt x="14502" y="43490"/>
                  </a:cubicBezTo>
                  <a:cubicBezTo>
                    <a:pt x="14078" y="43466"/>
                    <a:pt x="13654" y="43466"/>
                    <a:pt x="13206" y="43418"/>
                  </a:cubicBezTo>
                  <a:cubicBezTo>
                    <a:pt x="12986" y="43418"/>
                    <a:pt x="12735" y="43340"/>
                    <a:pt x="12490" y="43316"/>
                  </a:cubicBezTo>
                  <a:cubicBezTo>
                    <a:pt x="12114" y="43293"/>
                    <a:pt x="11744" y="43269"/>
                    <a:pt x="11368" y="43245"/>
                  </a:cubicBezTo>
                  <a:cubicBezTo>
                    <a:pt x="10848" y="43191"/>
                    <a:pt x="10347" y="43072"/>
                    <a:pt x="9851" y="42946"/>
                  </a:cubicBezTo>
                  <a:cubicBezTo>
                    <a:pt x="9851" y="42893"/>
                    <a:pt x="9875" y="42845"/>
                    <a:pt x="9875" y="42797"/>
                  </a:cubicBezTo>
                  <a:cubicBezTo>
                    <a:pt x="9804" y="42594"/>
                    <a:pt x="9851" y="42445"/>
                    <a:pt x="10001" y="42325"/>
                  </a:cubicBezTo>
                  <a:cubicBezTo>
                    <a:pt x="10251" y="42122"/>
                    <a:pt x="10520" y="42051"/>
                    <a:pt x="10818" y="41997"/>
                  </a:cubicBezTo>
                  <a:cubicBezTo>
                    <a:pt x="10944" y="41949"/>
                    <a:pt x="11093" y="41949"/>
                    <a:pt x="11242" y="41925"/>
                  </a:cubicBezTo>
                  <a:cubicBezTo>
                    <a:pt x="11297" y="41919"/>
                    <a:pt x="11351" y="41916"/>
                    <a:pt x="11404" y="41916"/>
                  </a:cubicBezTo>
                  <a:close/>
                  <a:moveTo>
                    <a:pt x="19081" y="44313"/>
                  </a:moveTo>
                  <a:lnTo>
                    <a:pt x="19081" y="44313"/>
                  </a:lnTo>
                  <a:cubicBezTo>
                    <a:pt x="19057" y="44486"/>
                    <a:pt x="19057" y="44486"/>
                    <a:pt x="18854" y="44612"/>
                  </a:cubicBezTo>
                  <a:cubicBezTo>
                    <a:pt x="18830" y="44510"/>
                    <a:pt x="18830" y="44463"/>
                    <a:pt x="18806" y="44385"/>
                  </a:cubicBezTo>
                  <a:cubicBezTo>
                    <a:pt x="18908" y="44361"/>
                    <a:pt x="18979" y="44337"/>
                    <a:pt x="19081" y="44313"/>
                  </a:cubicBezTo>
                  <a:close/>
                  <a:moveTo>
                    <a:pt x="10872" y="44588"/>
                  </a:moveTo>
                  <a:cubicBezTo>
                    <a:pt x="10920" y="44761"/>
                    <a:pt x="10944" y="44934"/>
                    <a:pt x="10998" y="45083"/>
                  </a:cubicBezTo>
                  <a:cubicBezTo>
                    <a:pt x="10968" y="45083"/>
                    <a:pt x="10968" y="45107"/>
                    <a:pt x="10944" y="45107"/>
                  </a:cubicBezTo>
                  <a:cubicBezTo>
                    <a:pt x="10747" y="44958"/>
                    <a:pt x="10550" y="44785"/>
                    <a:pt x="10323" y="44588"/>
                  </a:cubicBezTo>
                  <a:close/>
                  <a:moveTo>
                    <a:pt x="18579" y="44385"/>
                  </a:moveTo>
                  <a:lnTo>
                    <a:pt x="18579" y="44385"/>
                  </a:lnTo>
                  <a:cubicBezTo>
                    <a:pt x="18681" y="44713"/>
                    <a:pt x="18633" y="44833"/>
                    <a:pt x="18406" y="45012"/>
                  </a:cubicBezTo>
                  <a:cubicBezTo>
                    <a:pt x="18257" y="45131"/>
                    <a:pt x="18132" y="45209"/>
                    <a:pt x="17982" y="45310"/>
                  </a:cubicBezTo>
                  <a:cubicBezTo>
                    <a:pt x="17982" y="45334"/>
                    <a:pt x="17958" y="45334"/>
                    <a:pt x="17935" y="45334"/>
                  </a:cubicBezTo>
                  <a:cubicBezTo>
                    <a:pt x="17982" y="45036"/>
                    <a:pt x="18060" y="44737"/>
                    <a:pt x="18108" y="44415"/>
                  </a:cubicBezTo>
                  <a:cubicBezTo>
                    <a:pt x="18281" y="44415"/>
                    <a:pt x="18430" y="44415"/>
                    <a:pt x="18579" y="44385"/>
                  </a:cubicBezTo>
                  <a:close/>
                  <a:moveTo>
                    <a:pt x="11415" y="44534"/>
                  </a:moveTo>
                  <a:cubicBezTo>
                    <a:pt x="11744" y="45012"/>
                    <a:pt x="12042" y="45430"/>
                    <a:pt x="12365" y="45877"/>
                  </a:cubicBezTo>
                  <a:cubicBezTo>
                    <a:pt x="12324" y="45883"/>
                    <a:pt x="12284" y="45886"/>
                    <a:pt x="12244" y="45886"/>
                  </a:cubicBezTo>
                  <a:cubicBezTo>
                    <a:pt x="12067" y="45886"/>
                    <a:pt x="11909" y="45831"/>
                    <a:pt x="11768" y="45728"/>
                  </a:cubicBezTo>
                  <a:cubicBezTo>
                    <a:pt x="11469" y="45531"/>
                    <a:pt x="11218" y="45310"/>
                    <a:pt x="11171" y="44910"/>
                  </a:cubicBezTo>
                  <a:cubicBezTo>
                    <a:pt x="11171" y="44809"/>
                    <a:pt x="11117" y="44713"/>
                    <a:pt x="11093" y="44588"/>
                  </a:cubicBezTo>
                  <a:cubicBezTo>
                    <a:pt x="11069" y="44588"/>
                    <a:pt x="11093" y="44588"/>
                    <a:pt x="11093" y="44564"/>
                  </a:cubicBezTo>
                  <a:cubicBezTo>
                    <a:pt x="11195" y="44564"/>
                    <a:pt x="11320" y="44534"/>
                    <a:pt x="11415" y="44534"/>
                  </a:cubicBezTo>
                  <a:close/>
                  <a:moveTo>
                    <a:pt x="12639" y="44534"/>
                  </a:moveTo>
                  <a:cubicBezTo>
                    <a:pt x="12860" y="45012"/>
                    <a:pt x="13087" y="45507"/>
                    <a:pt x="13308" y="46003"/>
                  </a:cubicBezTo>
                  <a:cubicBezTo>
                    <a:pt x="13239" y="46020"/>
                    <a:pt x="13174" y="46026"/>
                    <a:pt x="13111" y="46026"/>
                  </a:cubicBezTo>
                  <a:cubicBezTo>
                    <a:pt x="12973" y="46026"/>
                    <a:pt x="12846" y="45995"/>
                    <a:pt x="12711" y="45979"/>
                  </a:cubicBezTo>
                  <a:cubicBezTo>
                    <a:pt x="12687" y="45979"/>
                    <a:pt x="12663" y="45931"/>
                    <a:pt x="12639" y="45907"/>
                  </a:cubicBezTo>
                  <a:cubicBezTo>
                    <a:pt x="12311" y="45483"/>
                    <a:pt x="11989" y="45060"/>
                    <a:pt x="11690" y="44612"/>
                  </a:cubicBezTo>
                  <a:cubicBezTo>
                    <a:pt x="11666" y="44612"/>
                    <a:pt x="11666" y="44588"/>
                    <a:pt x="11642" y="44534"/>
                  </a:cubicBezTo>
                  <a:close/>
                  <a:moveTo>
                    <a:pt x="17911" y="44415"/>
                  </a:moveTo>
                  <a:lnTo>
                    <a:pt x="17911" y="44415"/>
                  </a:lnTo>
                  <a:cubicBezTo>
                    <a:pt x="17887" y="44564"/>
                    <a:pt x="17863" y="44683"/>
                    <a:pt x="17833" y="44809"/>
                  </a:cubicBezTo>
                  <a:cubicBezTo>
                    <a:pt x="17761" y="45012"/>
                    <a:pt x="17684" y="45209"/>
                    <a:pt x="17636" y="45406"/>
                  </a:cubicBezTo>
                  <a:cubicBezTo>
                    <a:pt x="17588" y="45633"/>
                    <a:pt x="17463" y="45782"/>
                    <a:pt x="17290" y="45854"/>
                  </a:cubicBezTo>
                  <a:cubicBezTo>
                    <a:pt x="17102" y="45948"/>
                    <a:pt x="16959" y="46083"/>
                    <a:pt x="16745" y="46083"/>
                  </a:cubicBezTo>
                  <a:cubicBezTo>
                    <a:pt x="16728" y="46083"/>
                    <a:pt x="16711" y="46082"/>
                    <a:pt x="16693" y="46080"/>
                  </a:cubicBezTo>
                  <a:cubicBezTo>
                    <a:pt x="16669" y="46080"/>
                    <a:pt x="16669" y="46057"/>
                    <a:pt x="16615" y="46057"/>
                  </a:cubicBezTo>
                  <a:cubicBezTo>
                    <a:pt x="16866" y="45531"/>
                    <a:pt x="17141" y="45060"/>
                    <a:pt x="17188" y="44463"/>
                  </a:cubicBezTo>
                  <a:cubicBezTo>
                    <a:pt x="17439" y="44439"/>
                    <a:pt x="17660" y="44439"/>
                    <a:pt x="17911" y="44415"/>
                  </a:cubicBezTo>
                  <a:close/>
                  <a:moveTo>
                    <a:pt x="13450" y="44501"/>
                  </a:moveTo>
                  <a:cubicBezTo>
                    <a:pt x="13541" y="44501"/>
                    <a:pt x="13629" y="44504"/>
                    <a:pt x="13708" y="44510"/>
                  </a:cubicBezTo>
                  <a:cubicBezTo>
                    <a:pt x="13881" y="45036"/>
                    <a:pt x="14006" y="45555"/>
                    <a:pt x="13983" y="46104"/>
                  </a:cubicBezTo>
                  <a:cubicBezTo>
                    <a:pt x="13929" y="46104"/>
                    <a:pt x="13881" y="46080"/>
                    <a:pt x="13833" y="46080"/>
                  </a:cubicBezTo>
                  <a:cubicBezTo>
                    <a:pt x="13802" y="46086"/>
                    <a:pt x="13774" y="46088"/>
                    <a:pt x="13747" y="46088"/>
                  </a:cubicBezTo>
                  <a:cubicBezTo>
                    <a:pt x="13541" y="46088"/>
                    <a:pt x="13470" y="45929"/>
                    <a:pt x="13386" y="45728"/>
                  </a:cubicBezTo>
                  <a:cubicBezTo>
                    <a:pt x="13236" y="45382"/>
                    <a:pt x="13057" y="45060"/>
                    <a:pt x="12884" y="44713"/>
                  </a:cubicBezTo>
                  <a:cubicBezTo>
                    <a:pt x="12860" y="44660"/>
                    <a:pt x="12836" y="44612"/>
                    <a:pt x="12812" y="44564"/>
                  </a:cubicBezTo>
                  <a:cubicBezTo>
                    <a:pt x="12922" y="44524"/>
                    <a:pt x="13195" y="44501"/>
                    <a:pt x="13450" y="44501"/>
                  </a:cubicBezTo>
                  <a:close/>
                  <a:moveTo>
                    <a:pt x="15051" y="44510"/>
                  </a:moveTo>
                  <a:cubicBezTo>
                    <a:pt x="15027" y="45060"/>
                    <a:pt x="15075" y="45579"/>
                    <a:pt x="14950" y="46104"/>
                  </a:cubicBezTo>
                  <a:lnTo>
                    <a:pt x="14227" y="46104"/>
                  </a:lnTo>
                  <a:cubicBezTo>
                    <a:pt x="14203" y="45555"/>
                    <a:pt x="14132" y="45036"/>
                    <a:pt x="13905" y="44510"/>
                  </a:cubicBezTo>
                  <a:close/>
                  <a:moveTo>
                    <a:pt x="16144" y="44510"/>
                  </a:moveTo>
                  <a:lnTo>
                    <a:pt x="16144" y="44660"/>
                  </a:lnTo>
                  <a:cubicBezTo>
                    <a:pt x="16042" y="45131"/>
                    <a:pt x="15869" y="45555"/>
                    <a:pt x="15672" y="45979"/>
                  </a:cubicBezTo>
                  <a:cubicBezTo>
                    <a:pt x="15624" y="46080"/>
                    <a:pt x="15571" y="46128"/>
                    <a:pt x="15445" y="46128"/>
                  </a:cubicBezTo>
                  <a:cubicBezTo>
                    <a:pt x="15421" y="46120"/>
                    <a:pt x="15394" y="46118"/>
                    <a:pt x="15365" y="46118"/>
                  </a:cubicBezTo>
                  <a:cubicBezTo>
                    <a:pt x="15307" y="46118"/>
                    <a:pt x="15240" y="46128"/>
                    <a:pt x="15177" y="46128"/>
                  </a:cubicBezTo>
                  <a:cubicBezTo>
                    <a:pt x="15200" y="45579"/>
                    <a:pt x="15200" y="45060"/>
                    <a:pt x="15224" y="44510"/>
                  </a:cubicBezTo>
                  <a:close/>
                  <a:moveTo>
                    <a:pt x="17039" y="44486"/>
                  </a:moveTo>
                  <a:cubicBezTo>
                    <a:pt x="16890" y="45060"/>
                    <a:pt x="16639" y="45579"/>
                    <a:pt x="16341" y="46128"/>
                  </a:cubicBezTo>
                  <a:lnTo>
                    <a:pt x="15845" y="46128"/>
                  </a:lnTo>
                  <a:cubicBezTo>
                    <a:pt x="16072" y="45579"/>
                    <a:pt x="16317" y="45083"/>
                    <a:pt x="16317" y="44486"/>
                  </a:cubicBezTo>
                  <a:close/>
                  <a:moveTo>
                    <a:pt x="13833" y="47000"/>
                  </a:moveTo>
                  <a:cubicBezTo>
                    <a:pt x="14054" y="47000"/>
                    <a:pt x="14251" y="47024"/>
                    <a:pt x="14502" y="47048"/>
                  </a:cubicBezTo>
                  <a:cubicBezTo>
                    <a:pt x="14478" y="47173"/>
                    <a:pt x="14454" y="47274"/>
                    <a:pt x="14430" y="47400"/>
                  </a:cubicBezTo>
                  <a:cubicBezTo>
                    <a:pt x="14227" y="47346"/>
                    <a:pt x="14054" y="47274"/>
                    <a:pt x="13881" y="47173"/>
                  </a:cubicBezTo>
                  <a:cubicBezTo>
                    <a:pt x="13833" y="47149"/>
                    <a:pt x="13833" y="47071"/>
                    <a:pt x="13803" y="47048"/>
                  </a:cubicBezTo>
                  <a:cubicBezTo>
                    <a:pt x="13803" y="47024"/>
                    <a:pt x="13833" y="47000"/>
                    <a:pt x="13833" y="47000"/>
                  </a:cubicBezTo>
                  <a:close/>
                  <a:moveTo>
                    <a:pt x="17792" y="0"/>
                  </a:moveTo>
                  <a:cubicBezTo>
                    <a:pt x="17767" y="0"/>
                    <a:pt x="17746" y="11"/>
                    <a:pt x="17714" y="11"/>
                  </a:cubicBezTo>
                  <a:cubicBezTo>
                    <a:pt x="17761" y="136"/>
                    <a:pt x="17738" y="136"/>
                    <a:pt x="17833" y="160"/>
                  </a:cubicBezTo>
                  <a:cubicBezTo>
                    <a:pt x="17958" y="208"/>
                    <a:pt x="18108" y="237"/>
                    <a:pt x="18257" y="261"/>
                  </a:cubicBezTo>
                  <a:cubicBezTo>
                    <a:pt x="18358" y="285"/>
                    <a:pt x="18484" y="285"/>
                    <a:pt x="18579" y="333"/>
                  </a:cubicBezTo>
                  <a:cubicBezTo>
                    <a:pt x="19105" y="560"/>
                    <a:pt x="19654" y="781"/>
                    <a:pt x="20173" y="1055"/>
                  </a:cubicBezTo>
                  <a:cubicBezTo>
                    <a:pt x="20597" y="1252"/>
                    <a:pt x="20997" y="1527"/>
                    <a:pt x="21415" y="1754"/>
                  </a:cubicBezTo>
                  <a:cubicBezTo>
                    <a:pt x="21618" y="1879"/>
                    <a:pt x="21791" y="1999"/>
                    <a:pt x="21988" y="2124"/>
                  </a:cubicBezTo>
                  <a:cubicBezTo>
                    <a:pt x="22460" y="2446"/>
                    <a:pt x="22884" y="2822"/>
                    <a:pt x="23284" y="3246"/>
                  </a:cubicBezTo>
                  <a:cubicBezTo>
                    <a:pt x="23905" y="3843"/>
                    <a:pt x="24549" y="4440"/>
                    <a:pt x="25200" y="5037"/>
                  </a:cubicBezTo>
                  <a:cubicBezTo>
                    <a:pt x="25594" y="5407"/>
                    <a:pt x="25946" y="5831"/>
                    <a:pt x="26269" y="6303"/>
                  </a:cubicBezTo>
                  <a:cubicBezTo>
                    <a:pt x="26788" y="7049"/>
                    <a:pt x="27188" y="7849"/>
                    <a:pt x="27612" y="8643"/>
                  </a:cubicBezTo>
                  <a:cubicBezTo>
                    <a:pt x="28060" y="9461"/>
                    <a:pt x="28280" y="10356"/>
                    <a:pt x="28406" y="11282"/>
                  </a:cubicBezTo>
                  <a:cubicBezTo>
                    <a:pt x="28483" y="11927"/>
                    <a:pt x="28531" y="12595"/>
                    <a:pt x="28555" y="13246"/>
                  </a:cubicBezTo>
                  <a:cubicBezTo>
                    <a:pt x="28555" y="13789"/>
                    <a:pt x="28555" y="14315"/>
                    <a:pt x="28507" y="14834"/>
                  </a:cubicBezTo>
                  <a:cubicBezTo>
                    <a:pt x="28483" y="15282"/>
                    <a:pt x="28382" y="15759"/>
                    <a:pt x="28310" y="16207"/>
                  </a:cubicBezTo>
                  <a:cubicBezTo>
                    <a:pt x="28161" y="17001"/>
                    <a:pt x="27982" y="17771"/>
                    <a:pt x="27660" y="18517"/>
                  </a:cubicBezTo>
                  <a:cubicBezTo>
                    <a:pt x="27063" y="19789"/>
                    <a:pt x="26466" y="21055"/>
                    <a:pt x="25719" y="22225"/>
                  </a:cubicBezTo>
                  <a:cubicBezTo>
                    <a:pt x="25475" y="22672"/>
                    <a:pt x="25200" y="23096"/>
                    <a:pt x="24848" y="23466"/>
                  </a:cubicBezTo>
                  <a:cubicBezTo>
                    <a:pt x="24579" y="23765"/>
                    <a:pt x="24376" y="24087"/>
                    <a:pt x="24203" y="24440"/>
                  </a:cubicBezTo>
                  <a:cubicBezTo>
                    <a:pt x="24078" y="24738"/>
                    <a:pt x="23928" y="25013"/>
                    <a:pt x="23803" y="25311"/>
                  </a:cubicBezTo>
                  <a:cubicBezTo>
                    <a:pt x="23606" y="25783"/>
                    <a:pt x="23385" y="26230"/>
                    <a:pt x="23236" y="26726"/>
                  </a:cubicBezTo>
                  <a:cubicBezTo>
                    <a:pt x="22985" y="27448"/>
                    <a:pt x="22908" y="28242"/>
                    <a:pt x="22758" y="29012"/>
                  </a:cubicBezTo>
                  <a:cubicBezTo>
                    <a:pt x="22687" y="29365"/>
                    <a:pt x="22687" y="29735"/>
                    <a:pt x="22639" y="30087"/>
                  </a:cubicBezTo>
                  <a:cubicBezTo>
                    <a:pt x="22585" y="30433"/>
                    <a:pt x="22514" y="30756"/>
                    <a:pt x="22460" y="31078"/>
                  </a:cubicBezTo>
                  <a:cubicBezTo>
                    <a:pt x="22364" y="31627"/>
                    <a:pt x="22287" y="32147"/>
                    <a:pt x="22161" y="32696"/>
                  </a:cubicBezTo>
                  <a:cubicBezTo>
                    <a:pt x="22042" y="33221"/>
                    <a:pt x="21893" y="33765"/>
                    <a:pt x="21714" y="34290"/>
                  </a:cubicBezTo>
                  <a:cubicBezTo>
                    <a:pt x="21517" y="34935"/>
                    <a:pt x="21194" y="35460"/>
                    <a:pt x="20770" y="35979"/>
                  </a:cubicBezTo>
                  <a:cubicBezTo>
                    <a:pt x="20699" y="36027"/>
                    <a:pt x="20645" y="36081"/>
                    <a:pt x="20573" y="36152"/>
                  </a:cubicBezTo>
                  <a:cubicBezTo>
                    <a:pt x="20275" y="36403"/>
                    <a:pt x="19923" y="36552"/>
                    <a:pt x="19576" y="36678"/>
                  </a:cubicBezTo>
                  <a:cubicBezTo>
                    <a:pt x="19105" y="36851"/>
                    <a:pt x="18609" y="36976"/>
                    <a:pt x="18084" y="36976"/>
                  </a:cubicBezTo>
                  <a:lnTo>
                    <a:pt x="15869" y="36976"/>
                  </a:lnTo>
                  <a:cubicBezTo>
                    <a:pt x="14878" y="37000"/>
                    <a:pt x="13881" y="37000"/>
                    <a:pt x="12884" y="37000"/>
                  </a:cubicBezTo>
                  <a:cubicBezTo>
                    <a:pt x="12766" y="37004"/>
                    <a:pt x="12649" y="37006"/>
                    <a:pt x="12532" y="37006"/>
                  </a:cubicBezTo>
                  <a:cubicBezTo>
                    <a:pt x="11962" y="37006"/>
                    <a:pt x="11403" y="36959"/>
                    <a:pt x="10848" y="36875"/>
                  </a:cubicBezTo>
                  <a:cubicBezTo>
                    <a:pt x="10102" y="36773"/>
                    <a:pt x="9427" y="36552"/>
                    <a:pt x="8783" y="36206"/>
                  </a:cubicBezTo>
                  <a:cubicBezTo>
                    <a:pt x="8610" y="36105"/>
                    <a:pt x="8431" y="35979"/>
                    <a:pt x="8233" y="35878"/>
                  </a:cubicBezTo>
                  <a:cubicBezTo>
                    <a:pt x="8084" y="35806"/>
                    <a:pt x="7959" y="35705"/>
                    <a:pt x="7863" y="35579"/>
                  </a:cubicBezTo>
                  <a:cubicBezTo>
                    <a:pt x="7660" y="35311"/>
                    <a:pt x="7463" y="35036"/>
                    <a:pt x="7314" y="34738"/>
                  </a:cubicBezTo>
                  <a:cubicBezTo>
                    <a:pt x="7063" y="34212"/>
                    <a:pt x="6866" y="33669"/>
                    <a:pt x="6765" y="33096"/>
                  </a:cubicBezTo>
                  <a:cubicBezTo>
                    <a:pt x="6717" y="32744"/>
                    <a:pt x="6693" y="32374"/>
                    <a:pt x="6640" y="31997"/>
                  </a:cubicBezTo>
                  <a:cubicBezTo>
                    <a:pt x="6616" y="31729"/>
                    <a:pt x="6592" y="31454"/>
                    <a:pt x="6568" y="31180"/>
                  </a:cubicBezTo>
                  <a:cubicBezTo>
                    <a:pt x="6520" y="30684"/>
                    <a:pt x="6466" y="30183"/>
                    <a:pt x="6395" y="29687"/>
                  </a:cubicBezTo>
                  <a:cubicBezTo>
                    <a:pt x="6341" y="29412"/>
                    <a:pt x="6246" y="29138"/>
                    <a:pt x="6192" y="28893"/>
                  </a:cubicBezTo>
                  <a:cubicBezTo>
                    <a:pt x="5947" y="27998"/>
                    <a:pt x="5625" y="27150"/>
                    <a:pt x="5272" y="26326"/>
                  </a:cubicBezTo>
                  <a:cubicBezTo>
                    <a:pt x="4926" y="25532"/>
                    <a:pt x="4502" y="24762"/>
                    <a:pt x="4102" y="23992"/>
                  </a:cubicBezTo>
                  <a:cubicBezTo>
                    <a:pt x="3953" y="23717"/>
                    <a:pt x="3834" y="23466"/>
                    <a:pt x="3684" y="23192"/>
                  </a:cubicBezTo>
                  <a:cubicBezTo>
                    <a:pt x="3332" y="22523"/>
                    <a:pt x="2962" y="21849"/>
                    <a:pt x="2610" y="21156"/>
                  </a:cubicBezTo>
                  <a:cubicBezTo>
                    <a:pt x="2287" y="20559"/>
                    <a:pt x="2013" y="19962"/>
                    <a:pt x="1768" y="19311"/>
                  </a:cubicBezTo>
                  <a:cubicBezTo>
                    <a:pt x="1595" y="18840"/>
                    <a:pt x="1392" y="18344"/>
                    <a:pt x="1219" y="17873"/>
                  </a:cubicBezTo>
                  <a:cubicBezTo>
                    <a:pt x="1195" y="17819"/>
                    <a:pt x="1195" y="17771"/>
                    <a:pt x="1171" y="17723"/>
                  </a:cubicBezTo>
                  <a:cubicBezTo>
                    <a:pt x="1147" y="17574"/>
                    <a:pt x="1117" y="17425"/>
                    <a:pt x="1093" y="17252"/>
                  </a:cubicBezTo>
                  <a:cubicBezTo>
                    <a:pt x="944" y="16750"/>
                    <a:pt x="771" y="16255"/>
                    <a:pt x="670" y="15729"/>
                  </a:cubicBezTo>
                  <a:cubicBezTo>
                    <a:pt x="574" y="15312"/>
                    <a:pt x="520" y="14864"/>
                    <a:pt x="449" y="14440"/>
                  </a:cubicBezTo>
                  <a:cubicBezTo>
                    <a:pt x="299" y="13568"/>
                    <a:pt x="323" y="12721"/>
                    <a:pt x="496" y="11879"/>
                  </a:cubicBezTo>
                  <a:cubicBezTo>
                    <a:pt x="670" y="10882"/>
                    <a:pt x="998" y="9939"/>
                    <a:pt x="1344" y="8989"/>
                  </a:cubicBezTo>
                  <a:cubicBezTo>
                    <a:pt x="1941" y="7401"/>
                    <a:pt x="2735" y="5933"/>
                    <a:pt x="3804" y="4590"/>
                  </a:cubicBezTo>
                  <a:cubicBezTo>
                    <a:pt x="4102" y="4213"/>
                    <a:pt x="4431" y="3843"/>
                    <a:pt x="4777" y="3491"/>
                  </a:cubicBezTo>
                  <a:cubicBezTo>
                    <a:pt x="5774" y="2524"/>
                    <a:pt x="6914" y="1778"/>
                    <a:pt x="8084" y="1103"/>
                  </a:cubicBezTo>
                  <a:cubicBezTo>
                    <a:pt x="8431" y="930"/>
                    <a:pt x="8759" y="733"/>
                    <a:pt x="9081" y="560"/>
                  </a:cubicBezTo>
                  <a:cubicBezTo>
                    <a:pt x="9153" y="506"/>
                    <a:pt x="9230" y="482"/>
                    <a:pt x="9326" y="458"/>
                  </a:cubicBezTo>
                  <a:cubicBezTo>
                    <a:pt x="9451" y="411"/>
                    <a:pt x="9553" y="309"/>
                    <a:pt x="9553" y="184"/>
                  </a:cubicBezTo>
                  <a:lnTo>
                    <a:pt x="9553" y="184"/>
                  </a:lnTo>
                  <a:cubicBezTo>
                    <a:pt x="9380" y="261"/>
                    <a:pt x="9230" y="357"/>
                    <a:pt x="9057" y="434"/>
                  </a:cubicBezTo>
                  <a:cubicBezTo>
                    <a:pt x="8210" y="834"/>
                    <a:pt x="7386" y="1282"/>
                    <a:pt x="6592" y="1778"/>
                  </a:cubicBezTo>
                  <a:cubicBezTo>
                    <a:pt x="5744" y="2297"/>
                    <a:pt x="4974" y="2870"/>
                    <a:pt x="4305" y="3593"/>
                  </a:cubicBezTo>
                  <a:cubicBezTo>
                    <a:pt x="3481" y="4440"/>
                    <a:pt x="2813" y="5384"/>
                    <a:pt x="2216" y="6404"/>
                  </a:cubicBezTo>
                  <a:cubicBezTo>
                    <a:pt x="1320" y="7969"/>
                    <a:pt x="670" y="9664"/>
                    <a:pt x="252" y="11431"/>
                  </a:cubicBezTo>
                  <a:cubicBezTo>
                    <a:pt x="102" y="12100"/>
                    <a:pt x="1" y="12774"/>
                    <a:pt x="25" y="13467"/>
                  </a:cubicBezTo>
                  <a:cubicBezTo>
                    <a:pt x="25" y="13843"/>
                    <a:pt x="73" y="14237"/>
                    <a:pt x="126" y="14613"/>
                  </a:cubicBezTo>
                  <a:cubicBezTo>
                    <a:pt x="222" y="15383"/>
                    <a:pt x="347" y="16153"/>
                    <a:pt x="598" y="16876"/>
                  </a:cubicBezTo>
                  <a:cubicBezTo>
                    <a:pt x="699" y="17222"/>
                    <a:pt x="849" y="17550"/>
                    <a:pt x="849" y="17896"/>
                  </a:cubicBezTo>
                  <a:cubicBezTo>
                    <a:pt x="849" y="17944"/>
                    <a:pt x="873" y="17998"/>
                    <a:pt x="896" y="18046"/>
                  </a:cubicBezTo>
                  <a:cubicBezTo>
                    <a:pt x="968" y="18195"/>
                    <a:pt x="1046" y="18344"/>
                    <a:pt x="1093" y="18517"/>
                  </a:cubicBezTo>
                  <a:cubicBezTo>
                    <a:pt x="1416" y="19437"/>
                    <a:pt x="1768" y="20332"/>
                    <a:pt x="2216" y="21204"/>
                  </a:cubicBezTo>
                  <a:cubicBezTo>
                    <a:pt x="2538" y="21801"/>
                    <a:pt x="2861" y="22398"/>
                    <a:pt x="3159" y="22995"/>
                  </a:cubicBezTo>
                  <a:cubicBezTo>
                    <a:pt x="3284" y="23222"/>
                    <a:pt x="3434" y="23466"/>
                    <a:pt x="3505" y="23741"/>
                  </a:cubicBezTo>
                  <a:cubicBezTo>
                    <a:pt x="3505" y="23789"/>
                    <a:pt x="3559" y="23843"/>
                    <a:pt x="3583" y="23890"/>
                  </a:cubicBezTo>
                  <a:cubicBezTo>
                    <a:pt x="3684" y="24040"/>
                    <a:pt x="3780" y="24189"/>
                    <a:pt x="3881" y="24338"/>
                  </a:cubicBezTo>
                  <a:cubicBezTo>
                    <a:pt x="4132" y="24810"/>
                    <a:pt x="4353" y="25281"/>
                    <a:pt x="4604" y="25759"/>
                  </a:cubicBezTo>
                  <a:cubicBezTo>
                    <a:pt x="5099" y="26726"/>
                    <a:pt x="5446" y="27771"/>
                    <a:pt x="5774" y="28815"/>
                  </a:cubicBezTo>
                  <a:cubicBezTo>
                    <a:pt x="5846" y="29042"/>
                    <a:pt x="5923" y="29287"/>
                    <a:pt x="5947" y="29538"/>
                  </a:cubicBezTo>
                  <a:cubicBezTo>
                    <a:pt x="5995" y="29938"/>
                    <a:pt x="6019" y="30356"/>
                    <a:pt x="6072" y="30756"/>
                  </a:cubicBezTo>
                  <a:cubicBezTo>
                    <a:pt x="6096" y="31030"/>
                    <a:pt x="6120" y="31305"/>
                    <a:pt x="6144" y="31580"/>
                  </a:cubicBezTo>
                  <a:cubicBezTo>
                    <a:pt x="6168" y="31997"/>
                    <a:pt x="6168" y="32421"/>
                    <a:pt x="6192" y="32869"/>
                  </a:cubicBezTo>
                  <a:cubicBezTo>
                    <a:pt x="6222" y="33018"/>
                    <a:pt x="6222" y="33191"/>
                    <a:pt x="6246" y="33371"/>
                  </a:cubicBezTo>
                  <a:cubicBezTo>
                    <a:pt x="6395" y="34063"/>
                    <a:pt x="6693" y="34684"/>
                    <a:pt x="7063" y="35281"/>
                  </a:cubicBezTo>
                  <a:cubicBezTo>
                    <a:pt x="7141" y="35430"/>
                    <a:pt x="7213" y="35555"/>
                    <a:pt x="7338" y="35657"/>
                  </a:cubicBezTo>
                  <a:cubicBezTo>
                    <a:pt x="7613" y="35932"/>
                    <a:pt x="7911" y="36176"/>
                    <a:pt x="8210" y="36403"/>
                  </a:cubicBezTo>
                  <a:cubicBezTo>
                    <a:pt x="8335" y="36505"/>
                    <a:pt x="8484" y="36576"/>
                    <a:pt x="8610" y="36654"/>
                  </a:cubicBezTo>
                  <a:lnTo>
                    <a:pt x="9057" y="36875"/>
                  </a:lnTo>
                  <a:cubicBezTo>
                    <a:pt x="8854" y="37496"/>
                    <a:pt x="9153" y="37896"/>
                    <a:pt x="9601" y="38242"/>
                  </a:cubicBezTo>
                  <a:cubicBezTo>
                    <a:pt x="9475" y="38391"/>
                    <a:pt x="9380" y="38517"/>
                    <a:pt x="9278" y="38666"/>
                  </a:cubicBezTo>
                  <a:cubicBezTo>
                    <a:pt x="9081" y="38964"/>
                    <a:pt x="9129" y="39263"/>
                    <a:pt x="9356" y="39537"/>
                  </a:cubicBezTo>
                  <a:cubicBezTo>
                    <a:pt x="9427" y="39639"/>
                    <a:pt x="9529" y="39734"/>
                    <a:pt x="9624" y="39836"/>
                  </a:cubicBezTo>
                  <a:cubicBezTo>
                    <a:pt x="9505" y="40033"/>
                    <a:pt x="9356" y="40236"/>
                    <a:pt x="9230" y="40457"/>
                  </a:cubicBezTo>
                  <a:cubicBezTo>
                    <a:pt x="9105" y="40630"/>
                    <a:pt x="9105" y="40857"/>
                    <a:pt x="9230" y="41030"/>
                  </a:cubicBezTo>
                  <a:cubicBezTo>
                    <a:pt x="9302" y="41155"/>
                    <a:pt x="9427" y="41227"/>
                    <a:pt x="9529" y="41328"/>
                  </a:cubicBezTo>
                  <a:cubicBezTo>
                    <a:pt x="9577" y="41376"/>
                    <a:pt x="9654" y="41400"/>
                    <a:pt x="9726" y="41454"/>
                  </a:cubicBezTo>
                  <a:cubicBezTo>
                    <a:pt x="9702" y="41478"/>
                    <a:pt x="9678" y="41502"/>
                    <a:pt x="9654" y="41525"/>
                  </a:cubicBezTo>
                  <a:cubicBezTo>
                    <a:pt x="9553" y="41651"/>
                    <a:pt x="9427" y="41800"/>
                    <a:pt x="9302" y="41949"/>
                  </a:cubicBezTo>
                  <a:cubicBezTo>
                    <a:pt x="9027" y="42296"/>
                    <a:pt x="9057" y="42648"/>
                    <a:pt x="9356" y="42970"/>
                  </a:cubicBezTo>
                  <a:cubicBezTo>
                    <a:pt x="9427" y="43018"/>
                    <a:pt x="9505" y="43072"/>
                    <a:pt x="9553" y="43119"/>
                  </a:cubicBezTo>
                  <a:cubicBezTo>
                    <a:pt x="9505" y="43221"/>
                    <a:pt x="9475" y="43293"/>
                    <a:pt x="9475" y="43370"/>
                  </a:cubicBezTo>
                  <a:cubicBezTo>
                    <a:pt x="9451" y="43442"/>
                    <a:pt x="9404" y="43519"/>
                    <a:pt x="9404" y="43591"/>
                  </a:cubicBezTo>
                  <a:cubicBezTo>
                    <a:pt x="9380" y="43818"/>
                    <a:pt x="9278" y="44015"/>
                    <a:pt x="9475" y="44236"/>
                  </a:cubicBezTo>
                  <a:cubicBezTo>
                    <a:pt x="9577" y="44361"/>
                    <a:pt x="9726" y="44463"/>
                    <a:pt x="9851" y="44588"/>
                  </a:cubicBezTo>
                  <a:cubicBezTo>
                    <a:pt x="10198" y="44910"/>
                    <a:pt x="10520" y="45257"/>
                    <a:pt x="10872" y="45555"/>
                  </a:cubicBezTo>
                  <a:cubicBezTo>
                    <a:pt x="11296" y="45907"/>
                    <a:pt x="11714" y="46230"/>
                    <a:pt x="12287" y="46301"/>
                  </a:cubicBezTo>
                  <a:cubicBezTo>
                    <a:pt x="12341" y="46301"/>
                    <a:pt x="12412" y="46355"/>
                    <a:pt x="12412" y="46355"/>
                  </a:cubicBezTo>
                  <a:cubicBezTo>
                    <a:pt x="12460" y="46504"/>
                    <a:pt x="12490" y="46600"/>
                    <a:pt x="12538" y="46677"/>
                  </a:cubicBezTo>
                  <a:cubicBezTo>
                    <a:pt x="12812" y="47173"/>
                    <a:pt x="13087" y="47645"/>
                    <a:pt x="13386" y="48116"/>
                  </a:cubicBezTo>
                  <a:cubicBezTo>
                    <a:pt x="13559" y="48415"/>
                    <a:pt x="13756" y="48618"/>
                    <a:pt x="14030" y="48767"/>
                  </a:cubicBezTo>
                  <a:cubicBezTo>
                    <a:pt x="14158" y="48839"/>
                    <a:pt x="14296" y="48878"/>
                    <a:pt x="14438" y="48878"/>
                  </a:cubicBezTo>
                  <a:cubicBezTo>
                    <a:pt x="14541" y="48878"/>
                    <a:pt x="14647" y="48857"/>
                    <a:pt x="14753" y="48815"/>
                  </a:cubicBezTo>
                  <a:cubicBezTo>
                    <a:pt x="14777" y="48791"/>
                    <a:pt x="14824" y="48767"/>
                    <a:pt x="14878" y="48743"/>
                  </a:cubicBezTo>
                  <a:cubicBezTo>
                    <a:pt x="15200" y="48713"/>
                    <a:pt x="15421" y="48516"/>
                    <a:pt x="15624" y="48295"/>
                  </a:cubicBezTo>
                  <a:cubicBezTo>
                    <a:pt x="16072" y="47794"/>
                    <a:pt x="16520" y="47274"/>
                    <a:pt x="16693" y="46600"/>
                  </a:cubicBezTo>
                  <a:cubicBezTo>
                    <a:pt x="16717" y="46576"/>
                    <a:pt x="16765" y="46504"/>
                    <a:pt x="16818" y="46504"/>
                  </a:cubicBezTo>
                  <a:cubicBezTo>
                    <a:pt x="17039" y="46427"/>
                    <a:pt x="17266" y="46355"/>
                    <a:pt x="17511" y="46277"/>
                  </a:cubicBezTo>
                  <a:cubicBezTo>
                    <a:pt x="17564" y="46254"/>
                    <a:pt x="17612" y="46230"/>
                    <a:pt x="17660" y="46206"/>
                  </a:cubicBezTo>
                  <a:cubicBezTo>
                    <a:pt x="17935" y="46027"/>
                    <a:pt x="18209" y="45854"/>
                    <a:pt x="18484" y="45633"/>
                  </a:cubicBezTo>
                  <a:cubicBezTo>
                    <a:pt x="19027" y="45185"/>
                    <a:pt x="19576" y="44683"/>
                    <a:pt x="20102" y="44212"/>
                  </a:cubicBezTo>
                  <a:cubicBezTo>
                    <a:pt x="20251" y="44087"/>
                    <a:pt x="20400" y="43937"/>
                    <a:pt x="20520" y="43764"/>
                  </a:cubicBezTo>
                  <a:cubicBezTo>
                    <a:pt x="20645" y="43639"/>
                    <a:pt x="20699" y="43490"/>
                    <a:pt x="20669" y="43293"/>
                  </a:cubicBezTo>
                  <a:cubicBezTo>
                    <a:pt x="20645" y="43042"/>
                    <a:pt x="20597" y="42797"/>
                    <a:pt x="20448" y="42594"/>
                  </a:cubicBezTo>
                  <a:cubicBezTo>
                    <a:pt x="20520" y="42445"/>
                    <a:pt x="20597" y="42349"/>
                    <a:pt x="20645" y="42200"/>
                  </a:cubicBezTo>
                  <a:cubicBezTo>
                    <a:pt x="20746" y="41902"/>
                    <a:pt x="20645" y="41627"/>
                    <a:pt x="20472" y="41352"/>
                  </a:cubicBezTo>
                  <a:cubicBezTo>
                    <a:pt x="20346" y="41155"/>
                    <a:pt x="20197" y="40952"/>
                    <a:pt x="20048" y="40755"/>
                  </a:cubicBezTo>
                  <a:cubicBezTo>
                    <a:pt x="20346" y="40582"/>
                    <a:pt x="20448" y="40409"/>
                    <a:pt x="20370" y="40111"/>
                  </a:cubicBezTo>
                  <a:cubicBezTo>
                    <a:pt x="20346" y="39985"/>
                    <a:pt x="20275" y="39860"/>
                    <a:pt x="20221" y="39734"/>
                  </a:cubicBezTo>
                  <a:cubicBezTo>
                    <a:pt x="20149" y="39537"/>
                    <a:pt x="20048" y="39364"/>
                    <a:pt x="19976" y="39161"/>
                  </a:cubicBezTo>
                  <a:cubicBezTo>
                    <a:pt x="20173" y="39066"/>
                    <a:pt x="20346" y="38964"/>
                    <a:pt x="20520" y="38863"/>
                  </a:cubicBezTo>
                  <a:cubicBezTo>
                    <a:pt x="20669" y="38791"/>
                    <a:pt x="20794" y="38666"/>
                    <a:pt x="20818" y="38493"/>
                  </a:cubicBezTo>
                  <a:cubicBezTo>
                    <a:pt x="20872" y="38296"/>
                    <a:pt x="20896" y="38093"/>
                    <a:pt x="20848" y="37872"/>
                  </a:cubicBezTo>
                  <a:cubicBezTo>
                    <a:pt x="20794" y="37621"/>
                    <a:pt x="20723" y="37370"/>
                    <a:pt x="20597" y="37126"/>
                  </a:cubicBezTo>
                  <a:cubicBezTo>
                    <a:pt x="20573" y="37072"/>
                    <a:pt x="20549" y="37024"/>
                    <a:pt x="20520" y="36976"/>
                  </a:cubicBezTo>
                  <a:cubicBezTo>
                    <a:pt x="20597" y="36899"/>
                    <a:pt x="20669" y="36851"/>
                    <a:pt x="20746" y="36827"/>
                  </a:cubicBezTo>
                  <a:cubicBezTo>
                    <a:pt x="20920" y="36702"/>
                    <a:pt x="21045" y="36552"/>
                    <a:pt x="21170" y="36355"/>
                  </a:cubicBezTo>
                  <a:cubicBezTo>
                    <a:pt x="21320" y="36105"/>
                    <a:pt x="21469" y="35878"/>
                    <a:pt x="21642" y="35633"/>
                  </a:cubicBezTo>
                  <a:cubicBezTo>
                    <a:pt x="21988" y="35161"/>
                    <a:pt x="22215" y="34636"/>
                    <a:pt x="22340" y="34063"/>
                  </a:cubicBezTo>
                  <a:cubicBezTo>
                    <a:pt x="22436" y="33466"/>
                    <a:pt x="22585" y="32893"/>
                    <a:pt x="22711" y="32296"/>
                  </a:cubicBezTo>
                  <a:cubicBezTo>
                    <a:pt x="22812" y="31800"/>
                    <a:pt x="22908" y="31305"/>
                    <a:pt x="22985" y="30803"/>
                  </a:cubicBezTo>
                  <a:cubicBezTo>
                    <a:pt x="23033" y="30535"/>
                    <a:pt x="23033" y="30284"/>
                    <a:pt x="23087" y="30009"/>
                  </a:cubicBezTo>
                  <a:cubicBezTo>
                    <a:pt x="23158" y="29538"/>
                    <a:pt x="23236" y="29066"/>
                    <a:pt x="23308" y="28618"/>
                  </a:cubicBezTo>
                  <a:cubicBezTo>
                    <a:pt x="23355" y="28344"/>
                    <a:pt x="23409" y="28093"/>
                    <a:pt x="23457" y="27848"/>
                  </a:cubicBezTo>
                  <a:cubicBezTo>
                    <a:pt x="23803" y="26654"/>
                    <a:pt x="24227" y="25508"/>
                    <a:pt x="24752" y="24386"/>
                  </a:cubicBezTo>
                  <a:cubicBezTo>
                    <a:pt x="24901" y="24087"/>
                    <a:pt x="25051" y="23765"/>
                    <a:pt x="25296" y="23544"/>
                  </a:cubicBezTo>
                  <a:cubicBezTo>
                    <a:pt x="25546" y="23317"/>
                    <a:pt x="25719" y="23043"/>
                    <a:pt x="25922" y="22744"/>
                  </a:cubicBezTo>
                  <a:cubicBezTo>
                    <a:pt x="26669" y="21604"/>
                    <a:pt x="27236" y="20386"/>
                    <a:pt x="27833" y="19138"/>
                  </a:cubicBezTo>
                  <a:cubicBezTo>
                    <a:pt x="27958" y="18917"/>
                    <a:pt x="28060" y="18690"/>
                    <a:pt x="28131" y="18446"/>
                  </a:cubicBezTo>
                  <a:cubicBezTo>
                    <a:pt x="28460" y="17670"/>
                    <a:pt x="28633" y="16876"/>
                    <a:pt x="28782" y="16058"/>
                  </a:cubicBezTo>
                  <a:cubicBezTo>
                    <a:pt x="28907" y="15335"/>
                    <a:pt x="29003" y="14637"/>
                    <a:pt x="28979" y="13891"/>
                  </a:cubicBezTo>
                  <a:cubicBezTo>
                    <a:pt x="28979" y="13568"/>
                    <a:pt x="28955" y="13222"/>
                    <a:pt x="28955" y="12870"/>
                  </a:cubicBezTo>
                  <a:cubicBezTo>
                    <a:pt x="28931" y="12225"/>
                    <a:pt x="28877" y="11604"/>
                    <a:pt x="28782" y="10953"/>
                  </a:cubicBezTo>
                  <a:cubicBezTo>
                    <a:pt x="28609" y="10058"/>
                    <a:pt x="28382" y="9192"/>
                    <a:pt x="27934" y="8392"/>
                  </a:cubicBezTo>
                  <a:cubicBezTo>
                    <a:pt x="27683" y="7969"/>
                    <a:pt x="27463" y="7521"/>
                    <a:pt x="27212" y="7103"/>
                  </a:cubicBezTo>
                  <a:cubicBezTo>
                    <a:pt x="26669" y="6154"/>
                    <a:pt x="26018" y="5258"/>
                    <a:pt x="25200" y="4536"/>
                  </a:cubicBezTo>
                  <a:cubicBezTo>
                    <a:pt x="24627" y="4040"/>
                    <a:pt x="24078" y="3521"/>
                    <a:pt x="23534" y="2996"/>
                  </a:cubicBezTo>
                  <a:cubicBezTo>
                    <a:pt x="23236" y="2745"/>
                    <a:pt x="22985" y="2476"/>
                    <a:pt x="22663" y="2249"/>
                  </a:cubicBezTo>
                  <a:cubicBezTo>
                    <a:pt x="21988" y="1730"/>
                    <a:pt x="21242" y="1330"/>
                    <a:pt x="20496" y="930"/>
                  </a:cubicBezTo>
                  <a:cubicBezTo>
                    <a:pt x="20173" y="757"/>
                    <a:pt x="19851" y="631"/>
                    <a:pt x="19529" y="482"/>
                  </a:cubicBezTo>
                  <a:cubicBezTo>
                    <a:pt x="18979" y="237"/>
                    <a:pt x="18406" y="112"/>
                    <a:pt x="17833" y="11"/>
                  </a:cubicBezTo>
                  <a:cubicBezTo>
                    <a:pt x="17817" y="3"/>
                    <a:pt x="17804" y="0"/>
                    <a:pt x="1779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918;p48">
              <a:extLst>
                <a:ext uri="{FF2B5EF4-FFF2-40B4-BE49-F238E27FC236}">
                  <a16:creationId xmlns:a16="http://schemas.microsoft.com/office/drawing/2014/main" id="{926187BE-D63A-417E-BD74-38C8710B1CAE}"/>
                </a:ext>
              </a:extLst>
            </p:cNvPr>
            <p:cNvSpPr/>
            <p:nvPr/>
          </p:nvSpPr>
          <p:spPr>
            <a:xfrm>
              <a:off x="3905755" y="2708583"/>
              <a:ext cx="1191074" cy="39634"/>
            </a:xfrm>
            <a:custGeom>
              <a:avLst/>
              <a:gdLst/>
              <a:ahLst/>
              <a:cxnLst/>
              <a:rect l="l" t="t" r="r" b="b"/>
              <a:pathLst>
                <a:path w="21517" h="716" extrusionOk="0">
                  <a:moveTo>
                    <a:pt x="15366" y="0"/>
                  </a:moveTo>
                  <a:cubicBezTo>
                    <a:pt x="15319" y="0"/>
                    <a:pt x="15271" y="2"/>
                    <a:pt x="15224" y="5"/>
                  </a:cubicBezTo>
                  <a:cubicBezTo>
                    <a:pt x="14603" y="5"/>
                    <a:pt x="14006" y="29"/>
                    <a:pt x="13409" y="53"/>
                  </a:cubicBezTo>
                  <a:lnTo>
                    <a:pt x="12687" y="53"/>
                  </a:lnTo>
                  <a:cubicBezTo>
                    <a:pt x="11787" y="111"/>
                    <a:pt x="10887" y="139"/>
                    <a:pt x="9987" y="139"/>
                  </a:cubicBezTo>
                  <a:cubicBezTo>
                    <a:pt x="9693" y="139"/>
                    <a:pt x="9399" y="136"/>
                    <a:pt x="9105" y="130"/>
                  </a:cubicBezTo>
                  <a:lnTo>
                    <a:pt x="4753" y="130"/>
                  </a:lnTo>
                  <a:cubicBezTo>
                    <a:pt x="3654" y="101"/>
                    <a:pt x="2562" y="77"/>
                    <a:pt x="1469" y="53"/>
                  </a:cubicBezTo>
                  <a:cubicBezTo>
                    <a:pt x="1117" y="53"/>
                    <a:pt x="747" y="29"/>
                    <a:pt x="395" y="5"/>
                  </a:cubicBezTo>
                  <a:cubicBezTo>
                    <a:pt x="275" y="5"/>
                    <a:pt x="150" y="29"/>
                    <a:pt x="1" y="53"/>
                  </a:cubicBezTo>
                  <a:cubicBezTo>
                    <a:pt x="72" y="226"/>
                    <a:pt x="198" y="226"/>
                    <a:pt x="299" y="250"/>
                  </a:cubicBezTo>
                  <a:cubicBezTo>
                    <a:pt x="472" y="280"/>
                    <a:pt x="646" y="280"/>
                    <a:pt x="819" y="304"/>
                  </a:cubicBezTo>
                  <a:cubicBezTo>
                    <a:pt x="1917" y="429"/>
                    <a:pt x="3010" y="477"/>
                    <a:pt x="4126" y="501"/>
                  </a:cubicBezTo>
                  <a:cubicBezTo>
                    <a:pt x="5768" y="524"/>
                    <a:pt x="7439" y="524"/>
                    <a:pt x="9081" y="548"/>
                  </a:cubicBezTo>
                  <a:cubicBezTo>
                    <a:pt x="9923" y="548"/>
                    <a:pt x="10771" y="548"/>
                    <a:pt x="11588" y="524"/>
                  </a:cubicBezTo>
                  <a:cubicBezTo>
                    <a:pt x="12812" y="501"/>
                    <a:pt x="14030" y="453"/>
                    <a:pt x="15248" y="429"/>
                  </a:cubicBezTo>
                  <a:cubicBezTo>
                    <a:pt x="15672" y="429"/>
                    <a:pt x="16096" y="453"/>
                    <a:pt x="16514" y="477"/>
                  </a:cubicBezTo>
                  <a:lnTo>
                    <a:pt x="17039" y="477"/>
                  </a:lnTo>
                  <a:cubicBezTo>
                    <a:pt x="17314" y="501"/>
                    <a:pt x="17612" y="524"/>
                    <a:pt x="17911" y="548"/>
                  </a:cubicBezTo>
                  <a:cubicBezTo>
                    <a:pt x="18406" y="578"/>
                    <a:pt x="18931" y="602"/>
                    <a:pt x="19427" y="626"/>
                  </a:cubicBezTo>
                  <a:cubicBezTo>
                    <a:pt x="19844" y="662"/>
                    <a:pt x="20258" y="716"/>
                    <a:pt x="20685" y="716"/>
                  </a:cubicBezTo>
                  <a:cubicBezTo>
                    <a:pt x="20819" y="716"/>
                    <a:pt x="20955" y="710"/>
                    <a:pt x="21093" y="698"/>
                  </a:cubicBezTo>
                  <a:cubicBezTo>
                    <a:pt x="21194" y="698"/>
                    <a:pt x="21290" y="674"/>
                    <a:pt x="21367" y="626"/>
                  </a:cubicBezTo>
                  <a:cubicBezTo>
                    <a:pt x="21516" y="524"/>
                    <a:pt x="21492" y="351"/>
                    <a:pt x="21319" y="280"/>
                  </a:cubicBezTo>
                  <a:cubicBezTo>
                    <a:pt x="21266" y="280"/>
                    <a:pt x="21218" y="250"/>
                    <a:pt x="21140" y="250"/>
                  </a:cubicBezTo>
                  <a:lnTo>
                    <a:pt x="20794" y="250"/>
                  </a:lnTo>
                  <a:cubicBezTo>
                    <a:pt x="20627" y="250"/>
                    <a:pt x="20462" y="263"/>
                    <a:pt x="20304" y="263"/>
                  </a:cubicBezTo>
                  <a:cubicBezTo>
                    <a:pt x="20225" y="263"/>
                    <a:pt x="20147" y="260"/>
                    <a:pt x="20072" y="250"/>
                  </a:cubicBezTo>
                  <a:cubicBezTo>
                    <a:pt x="19499" y="178"/>
                    <a:pt x="18955" y="130"/>
                    <a:pt x="18382" y="130"/>
                  </a:cubicBezTo>
                  <a:cubicBezTo>
                    <a:pt x="18233" y="130"/>
                    <a:pt x="18060" y="101"/>
                    <a:pt x="17911" y="101"/>
                  </a:cubicBezTo>
                  <a:cubicBezTo>
                    <a:pt x="17417" y="80"/>
                    <a:pt x="16924" y="24"/>
                    <a:pt x="16431" y="24"/>
                  </a:cubicBezTo>
                  <a:cubicBezTo>
                    <a:pt x="16351" y="24"/>
                    <a:pt x="16271" y="26"/>
                    <a:pt x="16191" y="29"/>
                  </a:cubicBezTo>
                  <a:cubicBezTo>
                    <a:pt x="16144" y="32"/>
                    <a:pt x="16097" y="34"/>
                    <a:pt x="16050" y="34"/>
                  </a:cubicBezTo>
                  <a:cubicBezTo>
                    <a:pt x="15822" y="34"/>
                    <a:pt x="15594" y="0"/>
                    <a:pt x="1536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919;p48">
              <a:extLst>
                <a:ext uri="{FF2B5EF4-FFF2-40B4-BE49-F238E27FC236}">
                  <a16:creationId xmlns:a16="http://schemas.microsoft.com/office/drawing/2014/main" id="{687077A4-FCBF-4F97-B89E-C8FB728DBB72}"/>
                </a:ext>
              </a:extLst>
            </p:cNvPr>
            <p:cNvSpPr/>
            <p:nvPr/>
          </p:nvSpPr>
          <p:spPr>
            <a:xfrm>
              <a:off x="3844976" y="2233256"/>
              <a:ext cx="1373136" cy="29504"/>
            </a:xfrm>
            <a:custGeom>
              <a:avLst/>
              <a:gdLst/>
              <a:ahLst/>
              <a:cxnLst/>
              <a:rect l="l" t="t" r="r" b="b"/>
              <a:pathLst>
                <a:path w="24806" h="533" extrusionOk="0">
                  <a:moveTo>
                    <a:pt x="11469" y="1"/>
                  </a:moveTo>
                  <a:cubicBezTo>
                    <a:pt x="11319" y="1"/>
                    <a:pt x="11170" y="3"/>
                    <a:pt x="11021" y="7"/>
                  </a:cubicBezTo>
                  <a:cubicBezTo>
                    <a:pt x="10179" y="31"/>
                    <a:pt x="9331" y="61"/>
                    <a:pt x="8484" y="109"/>
                  </a:cubicBezTo>
                  <a:cubicBezTo>
                    <a:pt x="7516" y="157"/>
                    <a:pt x="6543" y="157"/>
                    <a:pt x="5600" y="180"/>
                  </a:cubicBezTo>
                  <a:cubicBezTo>
                    <a:pt x="4878" y="210"/>
                    <a:pt x="4132" y="210"/>
                    <a:pt x="3409" y="210"/>
                  </a:cubicBezTo>
                  <a:cubicBezTo>
                    <a:pt x="2890" y="234"/>
                    <a:pt x="2364" y="234"/>
                    <a:pt x="1821" y="234"/>
                  </a:cubicBezTo>
                  <a:cubicBezTo>
                    <a:pt x="1320" y="234"/>
                    <a:pt x="824" y="210"/>
                    <a:pt x="329" y="210"/>
                  </a:cubicBezTo>
                  <a:cubicBezTo>
                    <a:pt x="227" y="210"/>
                    <a:pt x="126" y="234"/>
                    <a:pt x="0" y="234"/>
                  </a:cubicBezTo>
                  <a:cubicBezTo>
                    <a:pt x="78" y="383"/>
                    <a:pt x="150" y="407"/>
                    <a:pt x="251" y="407"/>
                  </a:cubicBezTo>
                  <a:cubicBezTo>
                    <a:pt x="400" y="407"/>
                    <a:pt x="573" y="407"/>
                    <a:pt x="723" y="431"/>
                  </a:cubicBezTo>
                  <a:cubicBezTo>
                    <a:pt x="1417" y="500"/>
                    <a:pt x="2122" y="511"/>
                    <a:pt x="2823" y="511"/>
                  </a:cubicBezTo>
                  <a:cubicBezTo>
                    <a:pt x="3153" y="511"/>
                    <a:pt x="3482" y="509"/>
                    <a:pt x="3809" y="509"/>
                  </a:cubicBezTo>
                  <a:cubicBezTo>
                    <a:pt x="4062" y="513"/>
                    <a:pt x="4315" y="515"/>
                    <a:pt x="4567" y="515"/>
                  </a:cubicBezTo>
                  <a:cubicBezTo>
                    <a:pt x="5758" y="515"/>
                    <a:pt x="6946" y="475"/>
                    <a:pt x="8137" y="455"/>
                  </a:cubicBezTo>
                  <a:cubicBezTo>
                    <a:pt x="8687" y="431"/>
                    <a:pt x="9206" y="383"/>
                    <a:pt x="9731" y="360"/>
                  </a:cubicBezTo>
                  <a:cubicBezTo>
                    <a:pt x="10124" y="351"/>
                    <a:pt x="10516" y="347"/>
                    <a:pt x="10907" y="347"/>
                  </a:cubicBezTo>
                  <a:cubicBezTo>
                    <a:pt x="11822" y="347"/>
                    <a:pt x="12735" y="367"/>
                    <a:pt x="13660" y="383"/>
                  </a:cubicBezTo>
                  <a:cubicBezTo>
                    <a:pt x="14886" y="403"/>
                    <a:pt x="16129" y="438"/>
                    <a:pt x="17365" y="438"/>
                  </a:cubicBezTo>
                  <a:cubicBezTo>
                    <a:pt x="17656" y="438"/>
                    <a:pt x="17948" y="436"/>
                    <a:pt x="18238" y="431"/>
                  </a:cubicBezTo>
                  <a:cubicBezTo>
                    <a:pt x="18846" y="416"/>
                    <a:pt x="19453" y="408"/>
                    <a:pt x="20060" y="408"/>
                  </a:cubicBezTo>
                  <a:cubicBezTo>
                    <a:pt x="21393" y="408"/>
                    <a:pt x="22726" y="447"/>
                    <a:pt x="24059" y="533"/>
                  </a:cubicBezTo>
                  <a:lnTo>
                    <a:pt x="24626" y="533"/>
                  </a:lnTo>
                  <a:cubicBezTo>
                    <a:pt x="24704" y="533"/>
                    <a:pt x="24775" y="533"/>
                    <a:pt x="24805" y="407"/>
                  </a:cubicBezTo>
                  <a:cubicBezTo>
                    <a:pt x="24578" y="157"/>
                    <a:pt x="24578" y="157"/>
                    <a:pt x="24280" y="157"/>
                  </a:cubicBezTo>
                  <a:cubicBezTo>
                    <a:pt x="23981" y="157"/>
                    <a:pt x="23683" y="133"/>
                    <a:pt x="23361" y="109"/>
                  </a:cubicBezTo>
                  <a:cubicBezTo>
                    <a:pt x="22316" y="85"/>
                    <a:pt x="21247" y="61"/>
                    <a:pt x="20203" y="31"/>
                  </a:cubicBezTo>
                  <a:cubicBezTo>
                    <a:pt x="19509" y="31"/>
                    <a:pt x="18835" y="67"/>
                    <a:pt x="18162" y="67"/>
                  </a:cubicBezTo>
                  <a:cubicBezTo>
                    <a:pt x="18012" y="67"/>
                    <a:pt x="17863" y="65"/>
                    <a:pt x="17713" y="61"/>
                  </a:cubicBezTo>
                  <a:cubicBezTo>
                    <a:pt x="16221" y="61"/>
                    <a:pt x="14728" y="31"/>
                    <a:pt x="13260" y="31"/>
                  </a:cubicBezTo>
                  <a:cubicBezTo>
                    <a:pt x="12663" y="31"/>
                    <a:pt x="12066" y="1"/>
                    <a:pt x="1146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920;p48">
              <a:extLst>
                <a:ext uri="{FF2B5EF4-FFF2-40B4-BE49-F238E27FC236}">
                  <a16:creationId xmlns:a16="http://schemas.microsoft.com/office/drawing/2014/main" id="{8957561A-B0E8-4CF0-A37B-26ED8AEBA457}"/>
                </a:ext>
              </a:extLst>
            </p:cNvPr>
            <p:cNvSpPr/>
            <p:nvPr/>
          </p:nvSpPr>
          <p:spPr>
            <a:xfrm>
              <a:off x="4090196" y="3113666"/>
              <a:ext cx="817925" cy="47384"/>
            </a:xfrm>
            <a:custGeom>
              <a:avLst/>
              <a:gdLst/>
              <a:ahLst/>
              <a:cxnLst/>
              <a:rect l="l" t="t" r="r" b="b"/>
              <a:pathLst>
                <a:path w="14776" h="856" extrusionOk="0">
                  <a:moveTo>
                    <a:pt x="14477" y="0"/>
                  </a:moveTo>
                  <a:cubicBezTo>
                    <a:pt x="13856" y="24"/>
                    <a:pt x="13211" y="48"/>
                    <a:pt x="12585" y="48"/>
                  </a:cubicBezTo>
                  <a:cubicBezTo>
                    <a:pt x="11170" y="48"/>
                    <a:pt x="9749" y="72"/>
                    <a:pt x="8334" y="126"/>
                  </a:cubicBezTo>
                  <a:cubicBezTo>
                    <a:pt x="7486" y="173"/>
                    <a:pt x="6645" y="173"/>
                    <a:pt x="5773" y="197"/>
                  </a:cubicBezTo>
                  <a:cubicBezTo>
                    <a:pt x="5098" y="221"/>
                    <a:pt x="4430" y="221"/>
                    <a:pt x="3755" y="245"/>
                  </a:cubicBezTo>
                  <a:cubicBezTo>
                    <a:pt x="3336" y="245"/>
                    <a:pt x="2924" y="273"/>
                    <a:pt x="2516" y="273"/>
                  </a:cubicBezTo>
                  <a:cubicBezTo>
                    <a:pt x="2249" y="273"/>
                    <a:pt x="1984" y="261"/>
                    <a:pt x="1719" y="221"/>
                  </a:cubicBezTo>
                  <a:cubicBezTo>
                    <a:pt x="1669" y="216"/>
                    <a:pt x="1619" y="214"/>
                    <a:pt x="1569" y="214"/>
                  </a:cubicBezTo>
                  <a:cubicBezTo>
                    <a:pt x="1369" y="214"/>
                    <a:pt x="1169" y="245"/>
                    <a:pt x="973" y="245"/>
                  </a:cubicBezTo>
                  <a:lnTo>
                    <a:pt x="597" y="245"/>
                  </a:lnTo>
                  <a:cubicBezTo>
                    <a:pt x="472" y="245"/>
                    <a:pt x="322" y="221"/>
                    <a:pt x="173" y="221"/>
                  </a:cubicBezTo>
                  <a:cubicBezTo>
                    <a:pt x="78" y="221"/>
                    <a:pt x="48" y="275"/>
                    <a:pt x="24" y="370"/>
                  </a:cubicBezTo>
                  <a:cubicBezTo>
                    <a:pt x="0" y="520"/>
                    <a:pt x="78" y="621"/>
                    <a:pt x="251" y="645"/>
                  </a:cubicBezTo>
                  <a:cubicBezTo>
                    <a:pt x="400" y="669"/>
                    <a:pt x="549" y="669"/>
                    <a:pt x="675" y="669"/>
                  </a:cubicBezTo>
                  <a:cubicBezTo>
                    <a:pt x="1021" y="693"/>
                    <a:pt x="1391" y="723"/>
                    <a:pt x="1743" y="746"/>
                  </a:cubicBezTo>
                  <a:cubicBezTo>
                    <a:pt x="2042" y="746"/>
                    <a:pt x="2340" y="770"/>
                    <a:pt x="2639" y="770"/>
                  </a:cubicBezTo>
                  <a:cubicBezTo>
                    <a:pt x="2788" y="794"/>
                    <a:pt x="2937" y="818"/>
                    <a:pt x="3086" y="818"/>
                  </a:cubicBezTo>
                  <a:cubicBezTo>
                    <a:pt x="3480" y="818"/>
                    <a:pt x="3880" y="818"/>
                    <a:pt x="4280" y="842"/>
                  </a:cubicBezTo>
                  <a:cubicBezTo>
                    <a:pt x="4479" y="842"/>
                    <a:pt x="4689" y="855"/>
                    <a:pt x="4902" y="855"/>
                  </a:cubicBezTo>
                  <a:cubicBezTo>
                    <a:pt x="5009" y="855"/>
                    <a:pt x="5116" y="852"/>
                    <a:pt x="5224" y="842"/>
                  </a:cubicBezTo>
                  <a:cubicBezTo>
                    <a:pt x="5821" y="818"/>
                    <a:pt x="6418" y="794"/>
                    <a:pt x="7015" y="770"/>
                  </a:cubicBezTo>
                  <a:cubicBezTo>
                    <a:pt x="7612" y="746"/>
                    <a:pt x="8209" y="746"/>
                    <a:pt x="8806" y="693"/>
                  </a:cubicBezTo>
                  <a:cubicBezTo>
                    <a:pt x="9600" y="645"/>
                    <a:pt x="10376" y="543"/>
                    <a:pt x="11194" y="543"/>
                  </a:cubicBezTo>
                  <a:cubicBezTo>
                    <a:pt x="11269" y="550"/>
                    <a:pt x="11346" y="552"/>
                    <a:pt x="11423" y="552"/>
                  </a:cubicBezTo>
                  <a:cubicBezTo>
                    <a:pt x="11703" y="552"/>
                    <a:pt x="11996" y="520"/>
                    <a:pt x="12286" y="520"/>
                  </a:cubicBezTo>
                  <a:cubicBezTo>
                    <a:pt x="12638" y="496"/>
                    <a:pt x="12985" y="472"/>
                    <a:pt x="13307" y="448"/>
                  </a:cubicBezTo>
                  <a:lnTo>
                    <a:pt x="13307" y="472"/>
                  </a:lnTo>
                  <a:cubicBezTo>
                    <a:pt x="13490" y="472"/>
                    <a:pt x="13662" y="482"/>
                    <a:pt x="13830" y="482"/>
                  </a:cubicBezTo>
                  <a:cubicBezTo>
                    <a:pt x="13913" y="482"/>
                    <a:pt x="13995" y="480"/>
                    <a:pt x="14077" y="472"/>
                  </a:cubicBezTo>
                  <a:cubicBezTo>
                    <a:pt x="14280" y="448"/>
                    <a:pt x="14477" y="424"/>
                    <a:pt x="14650" y="370"/>
                  </a:cubicBezTo>
                  <a:cubicBezTo>
                    <a:pt x="14728" y="370"/>
                    <a:pt x="14776" y="299"/>
                    <a:pt x="14776" y="221"/>
                  </a:cubicBezTo>
                  <a:cubicBezTo>
                    <a:pt x="14776" y="126"/>
                    <a:pt x="14752" y="72"/>
                    <a:pt x="14650" y="48"/>
                  </a:cubicBezTo>
                  <a:cubicBezTo>
                    <a:pt x="14602" y="24"/>
                    <a:pt x="14555" y="0"/>
                    <a:pt x="1447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921;p48">
              <a:extLst>
                <a:ext uri="{FF2B5EF4-FFF2-40B4-BE49-F238E27FC236}">
                  <a16:creationId xmlns:a16="http://schemas.microsoft.com/office/drawing/2014/main" id="{D03975FA-7539-47A7-B227-F9E142F7E739}"/>
                </a:ext>
              </a:extLst>
            </p:cNvPr>
            <p:cNvSpPr/>
            <p:nvPr/>
          </p:nvSpPr>
          <p:spPr>
            <a:xfrm>
              <a:off x="4406767" y="4274059"/>
              <a:ext cx="270022" cy="351670"/>
            </a:xfrm>
            <a:custGeom>
              <a:avLst/>
              <a:gdLst/>
              <a:ahLst/>
              <a:cxnLst/>
              <a:rect l="l" t="t" r="r" b="b"/>
              <a:pathLst>
                <a:path w="4878" h="6353" extrusionOk="0">
                  <a:moveTo>
                    <a:pt x="3482" y="1261"/>
                  </a:moveTo>
                  <a:cubicBezTo>
                    <a:pt x="3701" y="1261"/>
                    <a:pt x="3921" y="1300"/>
                    <a:pt x="4131" y="1347"/>
                  </a:cubicBezTo>
                  <a:cubicBezTo>
                    <a:pt x="4233" y="1371"/>
                    <a:pt x="4358" y="1401"/>
                    <a:pt x="4478" y="1496"/>
                  </a:cubicBezTo>
                  <a:cubicBezTo>
                    <a:pt x="3885" y="1704"/>
                    <a:pt x="3292" y="1768"/>
                    <a:pt x="2693" y="1768"/>
                  </a:cubicBezTo>
                  <a:cubicBezTo>
                    <a:pt x="2363" y="1768"/>
                    <a:pt x="2031" y="1748"/>
                    <a:pt x="1696" y="1723"/>
                  </a:cubicBezTo>
                  <a:lnTo>
                    <a:pt x="1720" y="1699"/>
                  </a:lnTo>
                  <a:cubicBezTo>
                    <a:pt x="2191" y="1550"/>
                    <a:pt x="2663" y="1401"/>
                    <a:pt x="3134" y="1299"/>
                  </a:cubicBezTo>
                  <a:cubicBezTo>
                    <a:pt x="3249" y="1272"/>
                    <a:pt x="3365" y="1261"/>
                    <a:pt x="3482" y="1261"/>
                  </a:cubicBezTo>
                  <a:close/>
                  <a:moveTo>
                    <a:pt x="3393" y="2766"/>
                  </a:moveTo>
                  <a:cubicBezTo>
                    <a:pt x="3662" y="2766"/>
                    <a:pt x="3930" y="2835"/>
                    <a:pt x="4155" y="2965"/>
                  </a:cubicBezTo>
                  <a:cubicBezTo>
                    <a:pt x="4107" y="3042"/>
                    <a:pt x="4006" y="3066"/>
                    <a:pt x="3910" y="3090"/>
                  </a:cubicBezTo>
                  <a:cubicBezTo>
                    <a:pt x="3674" y="3154"/>
                    <a:pt x="3439" y="3166"/>
                    <a:pt x="3204" y="3166"/>
                  </a:cubicBezTo>
                  <a:cubicBezTo>
                    <a:pt x="3066" y="3166"/>
                    <a:pt x="2927" y="3162"/>
                    <a:pt x="2788" y="3162"/>
                  </a:cubicBezTo>
                  <a:cubicBezTo>
                    <a:pt x="2663" y="3162"/>
                    <a:pt x="2537" y="3138"/>
                    <a:pt x="2418" y="3138"/>
                  </a:cubicBezTo>
                  <a:cubicBezTo>
                    <a:pt x="2685" y="2884"/>
                    <a:pt x="3041" y="2766"/>
                    <a:pt x="3393" y="2766"/>
                  </a:cubicBezTo>
                  <a:close/>
                  <a:moveTo>
                    <a:pt x="2936" y="0"/>
                  </a:moveTo>
                  <a:cubicBezTo>
                    <a:pt x="2390" y="0"/>
                    <a:pt x="1842" y="79"/>
                    <a:pt x="1320" y="230"/>
                  </a:cubicBezTo>
                  <a:cubicBezTo>
                    <a:pt x="1021" y="302"/>
                    <a:pt x="723" y="427"/>
                    <a:pt x="448" y="553"/>
                  </a:cubicBezTo>
                  <a:cubicBezTo>
                    <a:pt x="275" y="624"/>
                    <a:pt x="126" y="774"/>
                    <a:pt x="78" y="977"/>
                  </a:cubicBezTo>
                  <a:cubicBezTo>
                    <a:pt x="0" y="1323"/>
                    <a:pt x="179" y="1645"/>
                    <a:pt x="526" y="1795"/>
                  </a:cubicBezTo>
                  <a:cubicBezTo>
                    <a:pt x="597" y="1818"/>
                    <a:pt x="675" y="1872"/>
                    <a:pt x="800" y="1896"/>
                  </a:cubicBezTo>
                  <a:cubicBezTo>
                    <a:pt x="627" y="2021"/>
                    <a:pt x="573" y="2195"/>
                    <a:pt x="549" y="2344"/>
                  </a:cubicBezTo>
                  <a:cubicBezTo>
                    <a:pt x="502" y="2565"/>
                    <a:pt x="526" y="2744"/>
                    <a:pt x="675" y="2893"/>
                  </a:cubicBezTo>
                  <a:cubicBezTo>
                    <a:pt x="896" y="3114"/>
                    <a:pt x="1146" y="3239"/>
                    <a:pt x="1421" y="3341"/>
                  </a:cubicBezTo>
                  <a:cubicBezTo>
                    <a:pt x="1523" y="3365"/>
                    <a:pt x="1618" y="3388"/>
                    <a:pt x="1743" y="3412"/>
                  </a:cubicBezTo>
                  <a:cubicBezTo>
                    <a:pt x="1594" y="3884"/>
                    <a:pt x="1642" y="4385"/>
                    <a:pt x="1672" y="4857"/>
                  </a:cubicBezTo>
                  <a:cubicBezTo>
                    <a:pt x="1672" y="5353"/>
                    <a:pt x="1672" y="5848"/>
                    <a:pt x="1869" y="6326"/>
                  </a:cubicBezTo>
                  <a:cubicBezTo>
                    <a:pt x="1918" y="6343"/>
                    <a:pt x="1960" y="6352"/>
                    <a:pt x="1997" y="6352"/>
                  </a:cubicBezTo>
                  <a:cubicBezTo>
                    <a:pt x="2110" y="6352"/>
                    <a:pt x="2167" y="6270"/>
                    <a:pt x="2167" y="6099"/>
                  </a:cubicBezTo>
                  <a:cubicBezTo>
                    <a:pt x="2167" y="6051"/>
                    <a:pt x="2143" y="5997"/>
                    <a:pt x="2120" y="5950"/>
                  </a:cubicBezTo>
                  <a:cubicBezTo>
                    <a:pt x="2120" y="5848"/>
                    <a:pt x="2066" y="5729"/>
                    <a:pt x="2066" y="5627"/>
                  </a:cubicBezTo>
                  <a:cubicBezTo>
                    <a:pt x="2042" y="5227"/>
                    <a:pt x="2018" y="4833"/>
                    <a:pt x="1994" y="4433"/>
                  </a:cubicBezTo>
                  <a:cubicBezTo>
                    <a:pt x="1970" y="4260"/>
                    <a:pt x="1970" y="4111"/>
                    <a:pt x="1994" y="3938"/>
                  </a:cubicBezTo>
                  <a:cubicBezTo>
                    <a:pt x="2018" y="3788"/>
                    <a:pt x="2042" y="3609"/>
                    <a:pt x="2090" y="3436"/>
                  </a:cubicBezTo>
                  <a:lnTo>
                    <a:pt x="2442" y="3436"/>
                  </a:lnTo>
                  <a:cubicBezTo>
                    <a:pt x="2672" y="3449"/>
                    <a:pt x="2903" y="3462"/>
                    <a:pt x="3130" y="3462"/>
                  </a:cubicBezTo>
                  <a:cubicBezTo>
                    <a:pt x="3344" y="3462"/>
                    <a:pt x="3555" y="3450"/>
                    <a:pt x="3761" y="3412"/>
                  </a:cubicBezTo>
                  <a:cubicBezTo>
                    <a:pt x="3958" y="3388"/>
                    <a:pt x="4155" y="3341"/>
                    <a:pt x="4328" y="3215"/>
                  </a:cubicBezTo>
                  <a:cubicBezTo>
                    <a:pt x="4603" y="3066"/>
                    <a:pt x="4579" y="2792"/>
                    <a:pt x="4305" y="2666"/>
                  </a:cubicBezTo>
                  <a:cubicBezTo>
                    <a:pt x="4012" y="2520"/>
                    <a:pt x="3690" y="2439"/>
                    <a:pt x="3360" y="2439"/>
                  </a:cubicBezTo>
                  <a:cubicBezTo>
                    <a:pt x="3246" y="2439"/>
                    <a:pt x="3130" y="2449"/>
                    <a:pt x="3015" y="2469"/>
                  </a:cubicBezTo>
                  <a:cubicBezTo>
                    <a:pt x="2615" y="2541"/>
                    <a:pt x="2293" y="2768"/>
                    <a:pt x="1970" y="3012"/>
                  </a:cubicBezTo>
                  <a:cubicBezTo>
                    <a:pt x="1924" y="3038"/>
                    <a:pt x="1882" y="3095"/>
                    <a:pt x="1841" y="3095"/>
                  </a:cubicBezTo>
                  <a:cubicBezTo>
                    <a:pt x="1834" y="3095"/>
                    <a:pt x="1828" y="3093"/>
                    <a:pt x="1821" y="3090"/>
                  </a:cubicBezTo>
                  <a:cubicBezTo>
                    <a:pt x="1523" y="3066"/>
                    <a:pt x="1248" y="2989"/>
                    <a:pt x="1021" y="2792"/>
                  </a:cubicBezTo>
                  <a:cubicBezTo>
                    <a:pt x="800" y="2642"/>
                    <a:pt x="776" y="2517"/>
                    <a:pt x="872" y="2266"/>
                  </a:cubicBezTo>
                  <a:cubicBezTo>
                    <a:pt x="964" y="2066"/>
                    <a:pt x="1114" y="1964"/>
                    <a:pt x="1310" y="1964"/>
                  </a:cubicBezTo>
                  <a:cubicBezTo>
                    <a:pt x="1330" y="1964"/>
                    <a:pt x="1352" y="1965"/>
                    <a:pt x="1373" y="1968"/>
                  </a:cubicBezTo>
                  <a:cubicBezTo>
                    <a:pt x="1812" y="2019"/>
                    <a:pt x="2252" y="2057"/>
                    <a:pt x="2699" y="2057"/>
                  </a:cubicBezTo>
                  <a:cubicBezTo>
                    <a:pt x="2934" y="2057"/>
                    <a:pt x="3170" y="2046"/>
                    <a:pt x="3409" y="2021"/>
                  </a:cubicBezTo>
                  <a:cubicBezTo>
                    <a:pt x="3761" y="1968"/>
                    <a:pt x="4084" y="1872"/>
                    <a:pt x="4430" y="1795"/>
                  </a:cubicBezTo>
                  <a:cubicBezTo>
                    <a:pt x="4531" y="1771"/>
                    <a:pt x="4627" y="1723"/>
                    <a:pt x="4728" y="1669"/>
                  </a:cubicBezTo>
                  <a:cubicBezTo>
                    <a:pt x="4878" y="1550"/>
                    <a:pt x="4854" y="1401"/>
                    <a:pt x="4728" y="1275"/>
                  </a:cubicBezTo>
                  <a:cubicBezTo>
                    <a:pt x="4681" y="1251"/>
                    <a:pt x="4627" y="1221"/>
                    <a:pt x="4579" y="1198"/>
                  </a:cubicBezTo>
                  <a:cubicBezTo>
                    <a:pt x="4259" y="1055"/>
                    <a:pt x="3927" y="982"/>
                    <a:pt x="3585" y="982"/>
                  </a:cubicBezTo>
                  <a:cubicBezTo>
                    <a:pt x="3398" y="982"/>
                    <a:pt x="3207" y="1004"/>
                    <a:pt x="3015" y="1048"/>
                  </a:cubicBezTo>
                  <a:cubicBezTo>
                    <a:pt x="2490" y="1150"/>
                    <a:pt x="1994" y="1323"/>
                    <a:pt x="1469" y="1448"/>
                  </a:cubicBezTo>
                  <a:cubicBezTo>
                    <a:pt x="1397" y="1472"/>
                    <a:pt x="1296" y="1496"/>
                    <a:pt x="1224" y="1550"/>
                  </a:cubicBezTo>
                  <a:cubicBezTo>
                    <a:pt x="1128" y="1616"/>
                    <a:pt x="1033" y="1642"/>
                    <a:pt x="940" y="1642"/>
                  </a:cubicBezTo>
                  <a:cubicBezTo>
                    <a:pt x="790" y="1642"/>
                    <a:pt x="647" y="1574"/>
                    <a:pt x="526" y="1496"/>
                  </a:cubicBezTo>
                  <a:cubicBezTo>
                    <a:pt x="275" y="1347"/>
                    <a:pt x="275" y="1024"/>
                    <a:pt x="502" y="851"/>
                  </a:cubicBezTo>
                  <a:cubicBezTo>
                    <a:pt x="573" y="774"/>
                    <a:pt x="699" y="702"/>
                    <a:pt x="800" y="678"/>
                  </a:cubicBezTo>
                  <a:cubicBezTo>
                    <a:pt x="1075" y="577"/>
                    <a:pt x="1373" y="475"/>
                    <a:pt x="1642" y="404"/>
                  </a:cubicBezTo>
                  <a:cubicBezTo>
                    <a:pt x="2317" y="254"/>
                    <a:pt x="2985" y="230"/>
                    <a:pt x="3684" y="230"/>
                  </a:cubicBezTo>
                  <a:lnTo>
                    <a:pt x="3910" y="230"/>
                  </a:lnTo>
                  <a:cubicBezTo>
                    <a:pt x="3934" y="207"/>
                    <a:pt x="3934" y="207"/>
                    <a:pt x="3934" y="177"/>
                  </a:cubicBezTo>
                  <a:cubicBezTo>
                    <a:pt x="3881" y="153"/>
                    <a:pt x="3833" y="105"/>
                    <a:pt x="3761" y="81"/>
                  </a:cubicBezTo>
                  <a:cubicBezTo>
                    <a:pt x="3684" y="57"/>
                    <a:pt x="3582" y="27"/>
                    <a:pt x="3487" y="27"/>
                  </a:cubicBezTo>
                  <a:cubicBezTo>
                    <a:pt x="3304" y="9"/>
                    <a:pt x="3120" y="0"/>
                    <a:pt x="293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922;p48">
              <a:extLst>
                <a:ext uri="{FF2B5EF4-FFF2-40B4-BE49-F238E27FC236}">
                  <a16:creationId xmlns:a16="http://schemas.microsoft.com/office/drawing/2014/main" id="{8322544D-3BE0-40B3-A8B7-679BA2E3E426}"/>
                </a:ext>
              </a:extLst>
            </p:cNvPr>
            <p:cNvSpPr/>
            <p:nvPr/>
          </p:nvSpPr>
          <p:spPr>
            <a:xfrm>
              <a:off x="3886271" y="1835811"/>
              <a:ext cx="166951" cy="233986"/>
            </a:xfrm>
            <a:custGeom>
              <a:avLst/>
              <a:gdLst/>
              <a:ahLst/>
              <a:cxnLst/>
              <a:rect l="l" t="t" r="r" b="b"/>
              <a:pathLst>
                <a:path w="3016" h="4227" extrusionOk="0">
                  <a:moveTo>
                    <a:pt x="2858" y="1"/>
                  </a:moveTo>
                  <a:cubicBezTo>
                    <a:pt x="2826" y="1"/>
                    <a:pt x="2792" y="18"/>
                    <a:pt x="2741" y="47"/>
                  </a:cubicBezTo>
                  <a:cubicBezTo>
                    <a:pt x="2687" y="77"/>
                    <a:pt x="2639" y="101"/>
                    <a:pt x="2592" y="149"/>
                  </a:cubicBezTo>
                  <a:cubicBezTo>
                    <a:pt x="2317" y="423"/>
                    <a:pt x="2042" y="698"/>
                    <a:pt x="1792" y="997"/>
                  </a:cubicBezTo>
                  <a:cubicBezTo>
                    <a:pt x="1595" y="1194"/>
                    <a:pt x="1445" y="1444"/>
                    <a:pt x="1272" y="1641"/>
                  </a:cubicBezTo>
                  <a:cubicBezTo>
                    <a:pt x="699" y="2286"/>
                    <a:pt x="329" y="3032"/>
                    <a:pt x="54" y="3856"/>
                  </a:cubicBezTo>
                  <a:cubicBezTo>
                    <a:pt x="30" y="3928"/>
                    <a:pt x="1" y="4029"/>
                    <a:pt x="30" y="4107"/>
                  </a:cubicBezTo>
                  <a:cubicBezTo>
                    <a:pt x="30" y="4155"/>
                    <a:pt x="78" y="4226"/>
                    <a:pt x="102" y="4226"/>
                  </a:cubicBezTo>
                  <a:cubicBezTo>
                    <a:pt x="150" y="4226"/>
                    <a:pt x="227" y="4202"/>
                    <a:pt x="275" y="4155"/>
                  </a:cubicBezTo>
                  <a:cubicBezTo>
                    <a:pt x="299" y="4131"/>
                    <a:pt x="299" y="4077"/>
                    <a:pt x="329" y="4029"/>
                  </a:cubicBezTo>
                  <a:cubicBezTo>
                    <a:pt x="424" y="3808"/>
                    <a:pt x="502" y="3581"/>
                    <a:pt x="627" y="3384"/>
                  </a:cubicBezTo>
                  <a:cubicBezTo>
                    <a:pt x="974" y="2764"/>
                    <a:pt x="1296" y="2137"/>
                    <a:pt x="1720" y="1570"/>
                  </a:cubicBezTo>
                  <a:cubicBezTo>
                    <a:pt x="2066" y="1122"/>
                    <a:pt x="2418" y="674"/>
                    <a:pt x="2866" y="298"/>
                  </a:cubicBezTo>
                  <a:cubicBezTo>
                    <a:pt x="2914" y="250"/>
                    <a:pt x="2962" y="197"/>
                    <a:pt x="3015" y="125"/>
                  </a:cubicBezTo>
                  <a:cubicBezTo>
                    <a:pt x="2941" y="37"/>
                    <a:pt x="2903" y="1"/>
                    <a:pt x="285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923;p48">
              <a:extLst>
                <a:ext uri="{FF2B5EF4-FFF2-40B4-BE49-F238E27FC236}">
                  <a16:creationId xmlns:a16="http://schemas.microsoft.com/office/drawing/2014/main" id="{3754BB50-AEFC-4A79-8B80-815DC0CEB67E}"/>
                </a:ext>
              </a:extLst>
            </p:cNvPr>
            <p:cNvSpPr/>
            <p:nvPr/>
          </p:nvSpPr>
          <p:spPr>
            <a:xfrm>
              <a:off x="4309288" y="1506176"/>
              <a:ext cx="348349" cy="40465"/>
            </a:xfrm>
            <a:custGeom>
              <a:avLst/>
              <a:gdLst/>
              <a:ahLst/>
              <a:cxnLst/>
              <a:rect l="l" t="t" r="r" b="b"/>
              <a:pathLst>
                <a:path w="6293" h="731" extrusionOk="0">
                  <a:moveTo>
                    <a:pt x="3759" y="1"/>
                  </a:moveTo>
                  <a:cubicBezTo>
                    <a:pt x="3225" y="1"/>
                    <a:pt x="2689" y="50"/>
                    <a:pt x="2161" y="110"/>
                  </a:cubicBezTo>
                  <a:cubicBezTo>
                    <a:pt x="1588" y="158"/>
                    <a:pt x="991" y="283"/>
                    <a:pt x="418" y="385"/>
                  </a:cubicBezTo>
                  <a:cubicBezTo>
                    <a:pt x="299" y="408"/>
                    <a:pt x="197" y="432"/>
                    <a:pt x="72" y="510"/>
                  </a:cubicBezTo>
                  <a:cubicBezTo>
                    <a:pt x="24" y="534"/>
                    <a:pt x="24" y="605"/>
                    <a:pt x="0" y="659"/>
                  </a:cubicBezTo>
                  <a:cubicBezTo>
                    <a:pt x="48" y="683"/>
                    <a:pt x="96" y="707"/>
                    <a:pt x="149" y="731"/>
                  </a:cubicBezTo>
                  <a:cubicBezTo>
                    <a:pt x="173" y="731"/>
                    <a:pt x="197" y="707"/>
                    <a:pt x="221" y="707"/>
                  </a:cubicBezTo>
                  <a:cubicBezTo>
                    <a:pt x="370" y="683"/>
                    <a:pt x="543" y="659"/>
                    <a:pt x="716" y="629"/>
                  </a:cubicBezTo>
                  <a:cubicBezTo>
                    <a:pt x="1266" y="534"/>
                    <a:pt x="1791" y="432"/>
                    <a:pt x="2334" y="361"/>
                  </a:cubicBezTo>
                  <a:cubicBezTo>
                    <a:pt x="2609" y="307"/>
                    <a:pt x="2884" y="331"/>
                    <a:pt x="3158" y="307"/>
                  </a:cubicBezTo>
                  <a:cubicBezTo>
                    <a:pt x="3402" y="286"/>
                    <a:pt x="3648" y="274"/>
                    <a:pt x="3894" y="274"/>
                  </a:cubicBezTo>
                  <a:cubicBezTo>
                    <a:pt x="4195" y="274"/>
                    <a:pt x="4498" y="291"/>
                    <a:pt x="4800" y="331"/>
                  </a:cubicBezTo>
                  <a:cubicBezTo>
                    <a:pt x="5098" y="361"/>
                    <a:pt x="5421" y="432"/>
                    <a:pt x="5719" y="480"/>
                  </a:cubicBezTo>
                  <a:cubicBezTo>
                    <a:pt x="5845" y="510"/>
                    <a:pt x="5970" y="534"/>
                    <a:pt x="6089" y="558"/>
                  </a:cubicBezTo>
                  <a:cubicBezTo>
                    <a:pt x="6112" y="563"/>
                    <a:pt x="6133" y="566"/>
                    <a:pt x="6153" y="566"/>
                  </a:cubicBezTo>
                  <a:cubicBezTo>
                    <a:pt x="6223" y="566"/>
                    <a:pt x="6274" y="530"/>
                    <a:pt x="6292" y="432"/>
                  </a:cubicBezTo>
                  <a:cubicBezTo>
                    <a:pt x="6239" y="283"/>
                    <a:pt x="6089" y="283"/>
                    <a:pt x="5970" y="259"/>
                  </a:cubicBezTo>
                  <a:cubicBezTo>
                    <a:pt x="5594" y="182"/>
                    <a:pt x="5248" y="134"/>
                    <a:pt x="4872" y="86"/>
                  </a:cubicBezTo>
                  <a:cubicBezTo>
                    <a:pt x="4504" y="25"/>
                    <a:pt x="4132" y="1"/>
                    <a:pt x="375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924;p48">
              <a:extLst>
                <a:ext uri="{FF2B5EF4-FFF2-40B4-BE49-F238E27FC236}">
                  <a16:creationId xmlns:a16="http://schemas.microsoft.com/office/drawing/2014/main" id="{8188AB71-F59E-4030-AAC6-E30CB01DB970}"/>
                </a:ext>
              </a:extLst>
            </p:cNvPr>
            <p:cNvSpPr/>
            <p:nvPr/>
          </p:nvSpPr>
          <p:spPr>
            <a:xfrm>
              <a:off x="3881012" y="2372748"/>
              <a:ext cx="68751" cy="254356"/>
            </a:xfrm>
            <a:custGeom>
              <a:avLst/>
              <a:gdLst/>
              <a:ahLst/>
              <a:cxnLst/>
              <a:rect l="l" t="t" r="r" b="b"/>
              <a:pathLst>
                <a:path w="1242" h="4595" extrusionOk="0">
                  <a:moveTo>
                    <a:pt x="173" y="1"/>
                  </a:moveTo>
                  <a:cubicBezTo>
                    <a:pt x="72" y="48"/>
                    <a:pt x="24" y="150"/>
                    <a:pt x="24" y="251"/>
                  </a:cubicBezTo>
                  <a:cubicBezTo>
                    <a:pt x="0" y="472"/>
                    <a:pt x="0" y="675"/>
                    <a:pt x="24" y="896"/>
                  </a:cubicBezTo>
                  <a:cubicBezTo>
                    <a:pt x="48" y="1093"/>
                    <a:pt x="96" y="1272"/>
                    <a:pt x="125" y="1469"/>
                  </a:cubicBezTo>
                  <a:cubicBezTo>
                    <a:pt x="197" y="1917"/>
                    <a:pt x="322" y="2389"/>
                    <a:pt x="448" y="2836"/>
                  </a:cubicBezTo>
                  <a:cubicBezTo>
                    <a:pt x="573" y="3260"/>
                    <a:pt x="669" y="3708"/>
                    <a:pt x="794" y="4132"/>
                  </a:cubicBezTo>
                  <a:cubicBezTo>
                    <a:pt x="842" y="4257"/>
                    <a:pt x="896" y="4353"/>
                    <a:pt x="919" y="4478"/>
                  </a:cubicBezTo>
                  <a:cubicBezTo>
                    <a:pt x="957" y="4538"/>
                    <a:pt x="997" y="4595"/>
                    <a:pt x="1058" y="4595"/>
                  </a:cubicBezTo>
                  <a:cubicBezTo>
                    <a:pt x="1076" y="4595"/>
                    <a:pt x="1095" y="4590"/>
                    <a:pt x="1116" y="4580"/>
                  </a:cubicBezTo>
                  <a:cubicBezTo>
                    <a:pt x="1218" y="4556"/>
                    <a:pt x="1242" y="4454"/>
                    <a:pt x="1218" y="4353"/>
                  </a:cubicBezTo>
                  <a:cubicBezTo>
                    <a:pt x="1170" y="4132"/>
                    <a:pt x="1116" y="3905"/>
                    <a:pt x="1045" y="3684"/>
                  </a:cubicBezTo>
                  <a:cubicBezTo>
                    <a:pt x="722" y="2586"/>
                    <a:pt x="519" y="1493"/>
                    <a:pt x="346" y="401"/>
                  </a:cubicBezTo>
                  <a:cubicBezTo>
                    <a:pt x="322" y="251"/>
                    <a:pt x="275" y="126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925;p48">
              <a:extLst>
                <a:ext uri="{FF2B5EF4-FFF2-40B4-BE49-F238E27FC236}">
                  <a16:creationId xmlns:a16="http://schemas.microsoft.com/office/drawing/2014/main" id="{57FC9305-2911-48F6-8D13-9700BB247E6D}"/>
                </a:ext>
              </a:extLst>
            </p:cNvPr>
            <p:cNvSpPr/>
            <p:nvPr/>
          </p:nvSpPr>
          <p:spPr>
            <a:xfrm>
              <a:off x="4161880" y="3245852"/>
              <a:ext cx="67478" cy="217102"/>
            </a:xfrm>
            <a:custGeom>
              <a:avLst/>
              <a:gdLst/>
              <a:ahLst/>
              <a:cxnLst/>
              <a:rect l="l" t="t" r="r" b="b"/>
              <a:pathLst>
                <a:path w="1219" h="3922" extrusionOk="0">
                  <a:moveTo>
                    <a:pt x="72" y="0"/>
                  </a:moveTo>
                  <a:cubicBezTo>
                    <a:pt x="24" y="48"/>
                    <a:pt x="0" y="96"/>
                    <a:pt x="0" y="149"/>
                  </a:cubicBezTo>
                  <a:cubicBezTo>
                    <a:pt x="0" y="245"/>
                    <a:pt x="24" y="370"/>
                    <a:pt x="48" y="496"/>
                  </a:cubicBezTo>
                  <a:cubicBezTo>
                    <a:pt x="96" y="746"/>
                    <a:pt x="150" y="991"/>
                    <a:pt x="221" y="1242"/>
                  </a:cubicBezTo>
                  <a:cubicBezTo>
                    <a:pt x="245" y="1343"/>
                    <a:pt x="245" y="1469"/>
                    <a:pt x="275" y="1588"/>
                  </a:cubicBezTo>
                  <a:cubicBezTo>
                    <a:pt x="347" y="1839"/>
                    <a:pt x="424" y="2066"/>
                    <a:pt x="472" y="2311"/>
                  </a:cubicBezTo>
                  <a:cubicBezTo>
                    <a:pt x="597" y="2758"/>
                    <a:pt x="693" y="3230"/>
                    <a:pt x="818" y="3678"/>
                  </a:cubicBezTo>
                  <a:cubicBezTo>
                    <a:pt x="860" y="3853"/>
                    <a:pt x="926" y="3921"/>
                    <a:pt x="1070" y="3921"/>
                  </a:cubicBezTo>
                  <a:cubicBezTo>
                    <a:pt x="1112" y="3921"/>
                    <a:pt x="1161" y="3915"/>
                    <a:pt x="1218" y="3904"/>
                  </a:cubicBezTo>
                  <a:cubicBezTo>
                    <a:pt x="1218" y="3827"/>
                    <a:pt x="1194" y="3755"/>
                    <a:pt x="1171" y="3678"/>
                  </a:cubicBezTo>
                  <a:cubicBezTo>
                    <a:pt x="1117" y="3457"/>
                    <a:pt x="1045" y="3230"/>
                    <a:pt x="991" y="3009"/>
                  </a:cubicBezTo>
                  <a:cubicBezTo>
                    <a:pt x="872" y="2561"/>
                    <a:pt x="747" y="2114"/>
                    <a:pt x="621" y="1690"/>
                  </a:cubicBezTo>
                  <a:cubicBezTo>
                    <a:pt x="597" y="1588"/>
                    <a:pt x="544" y="1493"/>
                    <a:pt x="520" y="1391"/>
                  </a:cubicBezTo>
                  <a:cubicBezTo>
                    <a:pt x="395" y="967"/>
                    <a:pt x="275" y="573"/>
                    <a:pt x="150" y="173"/>
                  </a:cubicBezTo>
                  <a:cubicBezTo>
                    <a:pt x="126" y="96"/>
                    <a:pt x="96" y="48"/>
                    <a:pt x="7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926;p48">
              <a:extLst>
                <a:ext uri="{FF2B5EF4-FFF2-40B4-BE49-F238E27FC236}">
                  <a16:creationId xmlns:a16="http://schemas.microsoft.com/office/drawing/2014/main" id="{E693FD45-0990-4448-86A3-24F0D9099ACD}"/>
                </a:ext>
              </a:extLst>
            </p:cNvPr>
            <p:cNvSpPr/>
            <p:nvPr/>
          </p:nvSpPr>
          <p:spPr>
            <a:xfrm>
              <a:off x="4007552" y="2825824"/>
              <a:ext cx="66149" cy="138166"/>
            </a:xfrm>
            <a:custGeom>
              <a:avLst/>
              <a:gdLst/>
              <a:ahLst/>
              <a:cxnLst/>
              <a:rect l="l" t="t" r="r" b="b"/>
              <a:pathLst>
                <a:path w="1195" h="2496" extrusionOk="0">
                  <a:moveTo>
                    <a:pt x="198" y="0"/>
                  </a:moveTo>
                  <a:cubicBezTo>
                    <a:pt x="102" y="24"/>
                    <a:pt x="1" y="102"/>
                    <a:pt x="1" y="174"/>
                  </a:cubicBezTo>
                  <a:cubicBezTo>
                    <a:pt x="1" y="251"/>
                    <a:pt x="24" y="299"/>
                    <a:pt x="48" y="371"/>
                  </a:cubicBezTo>
                  <a:cubicBezTo>
                    <a:pt x="126" y="520"/>
                    <a:pt x="198" y="645"/>
                    <a:pt x="275" y="794"/>
                  </a:cubicBezTo>
                  <a:cubicBezTo>
                    <a:pt x="448" y="1266"/>
                    <a:pt x="645" y="1744"/>
                    <a:pt x="848" y="2215"/>
                  </a:cubicBezTo>
                  <a:cubicBezTo>
                    <a:pt x="872" y="2287"/>
                    <a:pt x="896" y="2364"/>
                    <a:pt x="944" y="2412"/>
                  </a:cubicBezTo>
                  <a:cubicBezTo>
                    <a:pt x="969" y="2452"/>
                    <a:pt x="1039" y="2496"/>
                    <a:pt x="1075" y="2496"/>
                  </a:cubicBezTo>
                  <a:cubicBezTo>
                    <a:pt x="1083" y="2496"/>
                    <a:pt x="1089" y="2494"/>
                    <a:pt x="1093" y="2490"/>
                  </a:cubicBezTo>
                  <a:cubicBezTo>
                    <a:pt x="1147" y="2460"/>
                    <a:pt x="1171" y="2388"/>
                    <a:pt x="1195" y="2364"/>
                  </a:cubicBezTo>
                  <a:cubicBezTo>
                    <a:pt x="1171" y="2263"/>
                    <a:pt x="1171" y="2215"/>
                    <a:pt x="1147" y="2162"/>
                  </a:cubicBezTo>
                  <a:cubicBezTo>
                    <a:pt x="920" y="1469"/>
                    <a:pt x="645" y="771"/>
                    <a:pt x="347" y="126"/>
                  </a:cubicBezTo>
                  <a:cubicBezTo>
                    <a:pt x="323" y="48"/>
                    <a:pt x="275" y="0"/>
                    <a:pt x="198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927;p48">
              <a:extLst>
                <a:ext uri="{FF2B5EF4-FFF2-40B4-BE49-F238E27FC236}">
                  <a16:creationId xmlns:a16="http://schemas.microsoft.com/office/drawing/2014/main" id="{FB206A5F-99FC-460B-A871-E3522423D462}"/>
                </a:ext>
              </a:extLst>
            </p:cNvPr>
            <p:cNvSpPr/>
            <p:nvPr/>
          </p:nvSpPr>
          <p:spPr>
            <a:xfrm>
              <a:off x="3947105" y="2638449"/>
              <a:ext cx="21865" cy="23581"/>
            </a:xfrm>
            <a:custGeom>
              <a:avLst/>
              <a:gdLst/>
              <a:ahLst/>
              <a:cxnLst/>
              <a:rect l="l" t="t" r="r" b="b"/>
              <a:pathLst>
                <a:path w="395" h="426" extrusionOk="0">
                  <a:moveTo>
                    <a:pt x="173" y="0"/>
                  </a:moveTo>
                  <a:cubicBezTo>
                    <a:pt x="72" y="24"/>
                    <a:pt x="0" y="102"/>
                    <a:pt x="0" y="203"/>
                  </a:cubicBezTo>
                  <a:cubicBezTo>
                    <a:pt x="0" y="299"/>
                    <a:pt x="72" y="353"/>
                    <a:pt x="149" y="400"/>
                  </a:cubicBezTo>
                  <a:cubicBezTo>
                    <a:pt x="175" y="417"/>
                    <a:pt x="198" y="425"/>
                    <a:pt x="219" y="425"/>
                  </a:cubicBezTo>
                  <a:cubicBezTo>
                    <a:pt x="258" y="425"/>
                    <a:pt x="292" y="399"/>
                    <a:pt x="322" y="353"/>
                  </a:cubicBezTo>
                  <a:cubicBezTo>
                    <a:pt x="394" y="203"/>
                    <a:pt x="370" y="126"/>
                    <a:pt x="17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928;p48">
              <a:extLst>
                <a:ext uri="{FF2B5EF4-FFF2-40B4-BE49-F238E27FC236}">
                  <a16:creationId xmlns:a16="http://schemas.microsoft.com/office/drawing/2014/main" id="{ECA41C7C-5D90-4DB0-A573-191995CBAAA1}"/>
                </a:ext>
              </a:extLst>
            </p:cNvPr>
            <p:cNvSpPr/>
            <p:nvPr/>
          </p:nvSpPr>
          <p:spPr>
            <a:xfrm>
              <a:off x="4083221" y="2994765"/>
              <a:ext cx="16607" cy="21367"/>
            </a:xfrm>
            <a:custGeom>
              <a:avLst/>
              <a:gdLst/>
              <a:ahLst/>
              <a:cxnLst/>
              <a:rect l="l" t="t" r="r" b="b"/>
              <a:pathLst>
                <a:path w="300" h="386" extrusionOk="0">
                  <a:moveTo>
                    <a:pt x="177" y="1"/>
                  </a:moveTo>
                  <a:cubicBezTo>
                    <a:pt x="168" y="1"/>
                    <a:pt x="159" y="2"/>
                    <a:pt x="150" y="5"/>
                  </a:cubicBezTo>
                  <a:cubicBezTo>
                    <a:pt x="78" y="5"/>
                    <a:pt x="1" y="106"/>
                    <a:pt x="1" y="208"/>
                  </a:cubicBezTo>
                  <a:cubicBezTo>
                    <a:pt x="1" y="317"/>
                    <a:pt x="41" y="386"/>
                    <a:pt x="99" y="386"/>
                  </a:cubicBezTo>
                  <a:cubicBezTo>
                    <a:pt x="108" y="386"/>
                    <a:pt x="117" y="384"/>
                    <a:pt x="126" y="381"/>
                  </a:cubicBezTo>
                  <a:cubicBezTo>
                    <a:pt x="228" y="381"/>
                    <a:pt x="299" y="304"/>
                    <a:pt x="299" y="184"/>
                  </a:cubicBezTo>
                  <a:cubicBezTo>
                    <a:pt x="278" y="74"/>
                    <a:pt x="239" y="1"/>
                    <a:pt x="17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929;p48">
              <a:extLst>
                <a:ext uri="{FF2B5EF4-FFF2-40B4-BE49-F238E27FC236}">
                  <a16:creationId xmlns:a16="http://schemas.microsoft.com/office/drawing/2014/main" id="{D9D226B4-00E0-45DB-B0AA-7616E0FAC161}"/>
                </a:ext>
              </a:extLst>
            </p:cNvPr>
            <p:cNvSpPr/>
            <p:nvPr/>
          </p:nvSpPr>
          <p:spPr>
            <a:xfrm>
              <a:off x="4230630" y="3486754"/>
              <a:ext cx="20869" cy="17880"/>
            </a:xfrm>
            <a:custGeom>
              <a:avLst/>
              <a:gdLst/>
              <a:ahLst/>
              <a:cxnLst/>
              <a:rect l="l" t="t" r="r" b="b"/>
              <a:pathLst>
                <a:path w="377" h="323" extrusionOk="0">
                  <a:moveTo>
                    <a:pt x="149" y="0"/>
                  </a:moveTo>
                  <a:cubicBezTo>
                    <a:pt x="126" y="0"/>
                    <a:pt x="126" y="0"/>
                    <a:pt x="102" y="24"/>
                  </a:cubicBezTo>
                  <a:cubicBezTo>
                    <a:pt x="78" y="72"/>
                    <a:pt x="0" y="126"/>
                    <a:pt x="0" y="149"/>
                  </a:cubicBezTo>
                  <a:cubicBezTo>
                    <a:pt x="24" y="221"/>
                    <a:pt x="102" y="251"/>
                    <a:pt x="149" y="323"/>
                  </a:cubicBezTo>
                  <a:cubicBezTo>
                    <a:pt x="251" y="275"/>
                    <a:pt x="323" y="221"/>
                    <a:pt x="346" y="173"/>
                  </a:cubicBezTo>
                  <a:cubicBezTo>
                    <a:pt x="376" y="149"/>
                    <a:pt x="376" y="24"/>
                    <a:pt x="346" y="24"/>
                  </a:cubicBezTo>
                  <a:cubicBezTo>
                    <a:pt x="275" y="0"/>
                    <a:pt x="197" y="0"/>
                    <a:pt x="14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930;p48">
              <a:extLst>
                <a:ext uri="{FF2B5EF4-FFF2-40B4-BE49-F238E27FC236}">
                  <a16:creationId xmlns:a16="http://schemas.microsoft.com/office/drawing/2014/main" id="{E85A60F2-D7A2-4C7B-8552-5F639296C6B4}"/>
                </a:ext>
              </a:extLst>
            </p:cNvPr>
            <p:cNvSpPr/>
            <p:nvPr/>
          </p:nvSpPr>
          <p:spPr>
            <a:xfrm>
              <a:off x="4486699" y="3840690"/>
              <a:ext cx="183170" cy="30113"/>
            </a:xfrm>
            <a:custGeom>
              <a:avLst/>
              <a:gdLst/>
              <a:ahLst/>
              <a:cxnLst/>
              <a:rect l="l" t="t" r="r" b="b"/>
              <a:pathLst>
                <a:path w="3309" h="544" extrusionOk="0">
                  <a:moveTo>
                    <a:pt x="150" y="0"/>
                  </a:moveTo>
                  <a:cubicBezTo>
                    <a:pt x="102" y="0"/>
                    <a:pt x="49" y="0"/>
                    <a:pt x="25" y="24"/>
                  </a:cubicBezTo>
                  <a:cubicBezTo>
                    <a:pt x="25" y="24"/>
                    <a:pt x="1" y="48"/>
                    <a:pt x="1" y="72"/>
                  </a:cubicBezTo>
                  <a:cubicBezTo>
                    <a:pt x="79" y="96"/>
                    <a:pt x="150" y="173"/>
                    <a:pt x="252" y="173"/>
                  </a:cubicBezTo>
                  <a:cubicBezTo>
                    <a:pt x="449" y="245"/>
                    <a:pt x="676" y="275"/>
                    <a:pt x="873" y="322"/>
                  </a:cubicBezTo>
                  <a:cubicBezTo>
                    <a:pt x="1493" y="394"/>
                    <a:pt x="2090" y="448"/>
                    <a:pt x="2711" y="519"/>
                  </a:cubicBezTo>
                  <a:cubicBezTo>
                    <a:pt x="2837" y="543"/>
                    <a:pt x="2962" y="543"/>
                    <a:pt x="3111" y="543"/>
                  </a:cubicBezTo>
                  <a:cubicBezTo>
                    <a:pt x="3237" y="519"/>
                    <a:pt x="3308" y="472"/>
                    <a:pt x="3308" y="299"/>
                  </a:cubicBezTo>
                  <a:cubicBezTo>
                    <a:pt x="3237" y="275"/>
                    <a:pt x="3159" y="245"/>
                    <a:pt x="3087" y="221"/>
                  </a:cubicBezTo>
                  <a:cubicBezTo>
                    <a:pt x="2914" y="197"/>
                    <a:pt x="2735" y="197"/>
                    <a:pt x="2562" y="197"/>
                  </a:cubicBezTo>
                  <a:cubicBezTo>
                    <a:pt x="1768" y="125"/>
                    <a:pt x="944" y="48"/>
                    <a:pt x="1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931;p48">
              <a:extLst>
                <a:ext uri="{FF2B5EF4-FFF2-40B4-BE49-F238E27FC236}">
                  <a16:creationId xmlns:a16="http://schemas.microsoft.com/office/drawing/2014/main" id="{D28D1369-DE9A-4E7E-880A-D761863268C8}"/>
                </a:ext>
              </a:extLst>
            </p:cNvPr>
            <p:cNvSpPr/>
            <p:nvPr/>
          </p:nvSpPr>
          <p:spPr>
            <a:xfrm>
              <a:off x="4681048" y="3854196"/>
              <a:ext cx="21865" cy="15444"/>
            </a:xfrm>
            <a:custGeom>
              <a:avLst/>
              <a:gdLst/>
              <a:ahLst/>
              <a:cxnLst/>
              <a:rect l="l" t="t" r="r" b="b"/>
              <a:pathLst>
                <a:path w="395" h="279" extrusionOk="0">
                  <a:moveTo>
                    <a:pt x="173" y="1"/>
                  </a:moveTo>
                  <a:cubicBezTo>
                    <a:pt x="72" y="1"/>
                    <a:pt x="0" y="55"/>
                    <a:pt x="0" y="126"/>
                  </a:cubicBezTo>
                  <a:cubicBezTo>
                    <a:pt x="24" y="228"/>
                    <a:pt x="96" y="275"/>
                    <a:pt x="197" y="275"/>
                  </a:cubicBezTo>
                  <a:cubicBezTo>
                    <a:pt x="221" y="275"/>
                    <a:pt x="246" y="278"/>
                    <a:pt x="269" y="278"/>
                  </a:cubicBezTo>
                  <a:cubicBezTo>
                    <a:pt x="315" y="278"/>
                    <a:pt x="354" y="267"/>
                    <a:pt x="370" y="204"/>
                  </a:cubicBezTo>
                  <a:cubicBezTo>
                    <a:pt x="394" y="102"/>
                    <a:pt x="269" y="31"/>
                    <a:pt x="17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932;p48">
              <a:extLst>
                <a:ext uri="{FF2B5EF4-FFF2-40B4-BE49-F238E27FC236}">
                  <a16:creationId xmlns:a16="http://schemas.microsoft.com/office/drawing/2014/main" id="{6E4252DD-7771-409E-BD4C-159134780A13}"/>
                </a:ext>
              </a:extLst>
            </p:cNvPr>
            <p:cNvSpPr/>
            <p:nvPr/>
          </p:nvSpPr>
          <p:spPr>
            <a:xfrm>
              <a:off x="4402782" y="3642411"/>
              <a:ext cx="209242" cy="26128"/>
            </a:xfrm>
            <a:custGeom>
              <a:avLst/>
              <a:gdLst/>
              <a:ahLst/>
              <a:cxnLst/>
              <a:rect l="l" t="t" r="r" b="b"/>
              <a:pathLst>
                <a:path w="3780" h="472" extrusionOk="0">
                  <a:moveTo>
                    <a:pt x="1" y="0"/>
                  </a:moveTo>
                  <a:cubicBezTo>
                    <a:pt x="24" y="72"/>
                    <a:pt x="48" y="125"/>
                    <a:pt x="102" y="149"/>
                  </a:cubicBezTo>
                  <a:cubicBezTo>
                    <a:pt x="174" y="173"/>
                    <a:pt x="275" y="197"/>
                    <a:pt x="371" y="197"/>
                  </a:cubicBezTo>
                  <a:cubicBezTo>
                    <a:pt x="818" y="245"/>
                    <a:pt x="1242" y="299"/>
                    <a:pt x="1690" y="322"/>
                  </a:cubicBezTo>
                  <a:cubicBezTo>
                    <a:pt x="2239" y="370"/>
                    <a:pt x="2812" y="424"/>
                    <a:pt x="3385" y="472"/>
                  </a:cubicBezTo>
                  <a:lnTo>
                    <a:pt x="3583" y="472"/>
                  </a:lnTo>
                  <a:cubicBezTo>
                    <a:pt x="3684" y="472"/>
                    <a:pt x="3756" y="424"/>
                    <a:pt x="3780" y="322"/>
                  </a:cubicBezTo>
                  <a:cubicBezTo>
                    <a:pt x="3708" y="197"/>
                    <a:pt x="3606" y="173"/>
                    <a:pt x="3481" y="149"/>
                  </a:cubicBezTo>
                  <a:cubicBezTo>
                    <a:pt x="2860" y="125"/>
                    <a:pt x="2215" y="72"/>
                    <a:pt x="1595" y="48"/>
                  </a:cubicBezTo>
                  <a:cubicBezTo>
                    <a:pt x="1147" y="24"/>
                    <a:pt x="699" y="0"/>
                    <a:pt x="25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933;p48">
              <a:extLst>
                <a:ext uri="{FF2B5EF4-FFF2-40B4-BE49-F238E27FC236}">
                  <a16:creationId xmlns:a16="http://schemas.microsoft.com/office/drawing/2014/main" id="{3BB7A2B9-6547-4732-861C-0065A7131D46}"/>
                </a:ext>
              </a:extLst>
            </p:cNvPr>
            <p:cNvSpPr/>
            <p:nvPr/>
          </p:nvSpPr>
          <p:spPr>
            <a:xfrm>
              <a:off x="4624531" y="3655751"/>
              <a:ext cx="27456" cy="13064"/>
            </a:xfrm>
            <a:custGeom>
              <a:avLst/>
              <a:gdLst/>
              <a:ahLst/>
              <a:cxnLst/>
              <a:rect l="l" t="t" r="r" b="b"/>
              <a:pathLst>
                <a:path w="496" h="236" extrusionOk="0">
                  <a:moveTo>
                    <a:pt x="212" y="1"/>
                  </a:moveTo>
                  <a:cubicBezTo>
                    <a:pt x="173" y="1"/>
                    <a:pt x="134" y="10"/>
                    <a:pt x="96" y="34"/>
                  </a:cubicBezTo>
                  <a:cubicBezTo>
                    <a:pt x="48" y="58"/>
                    <a:pt x="24" y="129"/>
                    <a:pt x="0" y="153"/>
                  </a:cubicBezTo>
                  <a:cubicBezTo>
                    <a:pt x="41" y="179"/>
                    <a:pt x="83" y="235"/>
                    <a:pt x="128" y="235"/>
                  </a:cubicBezTo>
                  <a:cubicBezTo>
                    <a:pt x="135" y="235"/>
                    <a:pt x="142" y="234"/>
                    <a:pt x="150" y="231"/>
                  </a:cubicBezTo>
                  <a:cubicBezTo>
                    <a:pt x="245" y="231"/>
                    <a:pt x="371" y="207"/>
                    <a:pt x="496" y="81"/>
                  </a:cubicBezTo>
                  <a:cubicBezTo>
                    <a:pt x="392" y="48"/>
                    <a:pt x="300" y="1"/>
                    <a:pt x="21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934;p48">
              <a:extLst>
                <a:ext uri="{FF2B5EF4-FFF2-40B4-BE49-F238E27FC236}">
                  <a16:creationId xmlns:a16="http://schemas.microsoft.com/office/drawing/2014/main" id="{5AB855B0-AC18-4940-B57F-6B2D835E2AC6}"/>
                </a:ext>
              </a:extLst>
            </p:cNvPr>
            <p:cNvSpPr/>
            <p:nvPr/>
          </p:nvSpPr>
          <p:spPr>
            <a:xfrm>
              <a:off x="4324123" y="3899808"/>
              <a:ext cx="123995" cy="23526"/>
            </a:xfrm>
            <a:custGeom>
              <a:avLst/>
              <a:gdLst/>
              <a:ahLst/>
              <a:cxnLst/>
              <a:rect l="l" t="t" r="r" b="b"/>
              <a:pathLst>
                <a:path w="2240" h="425" extrusionOk="0">
                  <a:moveTo>
                    <a:pt x="299" y="1"/>
                  </a:moveTo>
                  <a:cubicBezTo>
                    <a:pt x="204" y="1"/>
                    <a:pt x="102" y="25"/>
                    <a:pt x="1" y="102"/>
                  </a:cubicBezTo>
                  <a:cubicBezTo>
                    <a:pt x="78" y="251"/>
                    <a:pt x="204" y="251"/>
                    <a:pt x="299" y="251"/>
                  </a:cubicBezTo>
                  <a:cubicBezTo>
                    <a:pt x="848" y="299"/>
                    <a:pt x="1422" y="371"/>
                    <a:pt x="1995" y="424"/>
                  </a:cubicBezTo>
                  <a:cubicBezTo>
                    <a:pt x="2090" y="424"/>
                    <a:pt x="2192" y="424"/>
                    <a:pt x="2239" y="299"/>
                  </a:cubicBezTo>
                  <a:cubicBezTo>
                    <a:pt x="2216" y="102"/>
                    <a:pt x="2066" y="72"/>
                    <a:pt x="1917" y="48"/>
                  </a:cubicBezTo>
                  <a:cubicBezTo>
                    <a:pt x="1374" y="25"/>
                    <a:pt x="848" y="25"/>
                    <a:pt x="29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935;p48">
              <a:extLst>
                <a:ext uri="{FF2B5EF4-FFF2-40B4-BE49-F238E27FC236}">
                  <a16:creationId xmlns:a16="http://schemas.microsoft.com/office/drawing/2014/main" id="{992D6FDF-1DB7-4F1E-8FF7-93774AE163A5}"/>
                </a:ext>
              </a:extLst>
            </p:cNvPr>
            <p:cNvSpPr/>
            <p:nvPr/>
          </p:nvSpPr>
          <p:spPr>
            <a:xfrm>
              <a:off x="4459299" y="3911211"/>
              <a:ext cx="27456" cy="16108"/>
            </a:xfrm>
            <a:custGeom>
              <a:avLst/>
              <a:gdLst/>
              <a:ahLst/>
              <a:cxnLst/>
              <a:rect l="l" t="t" r="r" b="b"/>
              <a:pathLst>
                <a:path w="496" h="291" extrusionOk="0">
                  <a:moveTo>
                    <a:pt x="250" y="0"/>
                  </a:moveTo>
                  <a:cubicBezTo>
                    <a:pt x="190" y="0"/>
                    <a:pt x="127" y="23"/>
                    <a:pt x="72" y="69"/>
                  </a:cubicBezTo>
                  <a:cubicBezTo>
                    <a:pt x="0" y="141"/>
                    <a:pt x="24" y="218"/>
                    <a:pt x="126" y="266"/>
                  </a:cubicBezTo>
                  <a:cubicBezTo>
                    <a:pt x="176" y="282"/>
                    <a:pt x="219" y="290"/>
                    <a:pt x="260" y="290"/>
                  </a:cubicBezTo>
                  <a:cubicBezTo>
                    <a:pt x="342" y="290"/>
                    <a:pt x="412" y="258"/>
                    <a:pt x="496" y="195"/>
                  </a:cubicBezTo>
                  <a:cubicBezTo>
                    <a:pt x="451" y="67"/>
                    <a:pt x="353" y="0"/>
                    <a:pt x="250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936;p48">
              <a:extLst>
                <a:ext uri="{FF2B5EF4-FFF2-40B4-BE49-F238E27FC236}">
                  <a16:creationId xmlns:a16="http://schemas.microsoft.com/office/drawing/2014/main" id="{F1FE005E-9B72-4305-A625-5E4BF477A98F}"/>
                </a:ext>
              </a:extLst>
            </p:cNvPr>
            <p:cNvSpPr/>
            <p:nvPr/>
          </p:nvSpPr>
          <p:spPr>
            <a:xfrm>
              <a:off x="4431511" y="3715423"/>
              <a:ext cx="165290" cy="27456"/>
            </a:xfrm>
            <a:custGeom>
              <a:avLst/>
              <a:gdLst/>
              <a:ahLst/>
              <a:cxnLst/>
              <a:rect l="l" t="t" r="r" b="b"/>
              <a:pathLst>
                <a:path w="2986" h="496" extrusionOk="0">
                  <a:moveTo>
                    <a:pt x="299" y="0"/>
                  </a:moveTo>
                  <a:cubicBezTo>
                    <a:pt x="180" y="0"/>
                    <a:pt x="55" y="24"/>
                    <a:pt x="31" y="96"/>
                  </a:cubicBezTo>
                  <a:cubicBezTo>
                    <a:pt x="1" y="174"/>
                    <a:pt x="102" y="269"/>
                    <a:pt x="252" y="299"/>
                  </a:cubicBezTo>
                  <a:cubicBezTo>
                    <a:pt x="449" y="323"/>
                    <a:pt x="628" y="347"/>
                    <a:pt x="825" y="347"/>
                  </a:cubicBezTo>
                  <a:cubicBezTo>
                    <a:pt x="1422" y="394"/>
                    <a:pt x="2019" y="448"/>
                    <a:pt x="2592" y="496"/>
                  </a:cubicBezTo>
                  <a:cubicBezTo>
                    <a:pt x="2717" y="496"/>
                    <a:pt x="2837" y="472"/>
                    <a:pt x="2962" y="472"/>
                  </a:cubicBezTo>
                  <a:cubicBezTo>
                    <a:pt x="2962" y="448"/>
                    <a:pt x="2986" y="418"/>
                    <a:pt x="2986" y="418"/>
                  </a:cubicBezTo>
                  <a:cubicBezTo>
                    <a:pt x="2890" y="323"/>
                    <a:pt x="2765" y="299"/>
                    <a:pt x="2664" y="299"/>
                  </a:cubicBezTo>
                  <a:cubicBezTo>
                    <a:pt x="2270" y="245"/>
                    <a:pt x="1893" y="197"/>
                    <a:pt x="1523" y="174"/>
                  </a:cubicBezTo>
                  <a:cubicBezTo>
                    <a:pt x="1123" y="120"/>
                    <a:pt x="699" y="72"/>
                    <a:pt x="299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937;p48">
              <a:extLst>
                <a:ext uri="{FF2B5EF4-FFF2-40B4-BE49-F238E27FC236}">
                  <a16:creationId xmlns:a16="http://schemas.microsoft.com/office/drawing/2014/main" id="{C07A3EF9-D402-4969-831D-A21BF5BA6A68}"/>
                </a:ext>
              </a:extLst>
            </p:cNvPr>
            <p:cNvSpPr/>
            <p:nvPr/>
          </p:nvSpPr>
          <p:spPr>
            <a:xfrm>
              <a:off x="4616283" y="3733801"/>
              <a:ext cx="20537" cy="15057"/>
            </a:xfrm>
            <a:custGeom>
              <a:avLst/>
              <a:gdLst/>
              <a:ahLst/>
              <a:cxnLst/>
              <a:rect l="l" t="t" r="r" b="b"/>
              <a:pathLst>
                <a:path w="371" h="272" extrusionOk="0">
                  <a:moveTo>
                    <a:pt x="186" y="1"/>
                  </a:moveTo>
                  <a:cubicBezTo>
                    <a:pt x="152" y="1"/>
                    <a:pt x="115" y="14"/>
                    <a:pt x="72" y="39"/>
                  </a:cubicBezTo>
                  <a:cubicBezTo>
                    <a:pt x="24" y="62"/>
                    <a:pt x="0" y="116"/>
                    <a:pt x="0" y="140"/>
                  </a:cubicBezTo>
                  <a:cubicBezTo>
                    <a:pt x="0" y="188"/>
                    <a:pt x="48" y="236"/>
                    <a:pt x="96" y="265"/>
                  </a:cubicBezTo>
                  <a:cubicBezTo>
                    <a:pt x="112" y="269"/>
                    <a:pt x="129" y="271"/>
                    <a:pt x="146" y="271"/>
                  </a:cubicBezTo>
                  <a:cubicBezTo>
                    <a:pt x="230" y="271"/>
                    <a:pt x="310" y="224"/>
                    <a:pt x="370" y="164"/>
                  </a:cubicBezTo>
                  <a:cubicBezTo>
                    <a:pt x="307" y="50"/>
                    <a:pt x="252" y="1"/>
                    <a:pt x="18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938;p48">
              <a:extLst>
                <a:ext uri="{FF2B5EF4-FFF2-40B4-BE49-F238E27FC236}">
                  <a16:creationId xmlns:a16="http://schemas.microsoft.com/office/drawing/2014/main" id="{5AFF7964-3549-4829-9743-14F952D21565}"/>
                </a:ext>
              </a:extLst>
            </p:cNvPr>
            <p:cNvSpPr/>
            <p:nvPr/>
          </p:nvSpPr>
          <p:spPr>
            <a:xfrm>
              <a:off x="3778883" y="2248644"/>
              <a:ext cx="20869" cy="21644"/>
            </a:xfrm>
            <a:custGeom>
              <a:avLst/>
              <a:gdLst/>
              <a:ahLst/>
              <a:cxnLst/>
              <a:rect l="l" t="t" r="r" b="b"/>
              <a:pathLst>
                <a:path w="377" h="391" extrusionOk="0">
                  <a:moveTo>
                    <a:pt x="157" y="0"/>
                  </a:moveTo>
                  <a:cubicBezTo>
                    <a:pt x="146" y="0"/>
                    <a:pt x="136" y="2"/>
                    <a:pt x="126" y="4"/>
                  </a:cubicBezTo>
                  <a:cubicBezTo>
                    <a:pt x="54" y="4"/>
                    <a:pt x="0" y="105"/>
                    <a:pt x="0" y="201"/>
                  </a:cubicBezTo>
                  <a:cubicBezTo>
                    <a:pt x="30" y="279"/>
                    <a:pt x="54" y="326"/>
                    <a:pt x="54" y="380"/>
                  </a:cubicBezTo>
                  <a:cubicBezTo>
                    <a:pt x="102" y="380"/>
                    <a:pt x="142" y="391"/>
                    <a:pt x="177" y="391"/>
                  </a:cubicBezTo>
                  <a:cubicBezTo>
                    <a:pt x="195" y="391"/>
                    <a:pt x="211" y="388"/>
                    <a:pt x="227" y="380"/>
                  </a:cubicBezTo>
                  <a:cubicBezTo>
                    <a:pt x="329" y="380"/>
                    <a:pt x="376" y="279"/>
                    <a:pt x="353" y="153"/>
                  </a:cubicBezTo>
                  <a:cubicBezTo>
                    <a:pt x="331" y="89"/>
                    <a:pt x="247" y="0"/>
                    <a:pt x="15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939;p48">
              <a:extLst>
                <a:ext uri="{FF2B5EF4-FFF2-40B4-BE49-F238E27FC236}">
                  <a16:creationId xmlns:a16="http://schemas.microsoft.com/office/drawing/2014/main" id="{39DE83B2-6E4F-4B3E-BA0F-FBBFE58DF23C}"/>
                </a:ext>
              </a:extLst>
            </p:cNvPr>
            <p:cNvSpPr/>
            <p:nvPr/>
          </p:nvSpPr>
          <p:spPr>
            <a:xfrm>
              <a:off x="5435517" y="1897500"/>
              <a:ext cx="813663" cy="460498"/>
            </a:xfrm>
            <a:custGeom>
              <a:avLst/>
              <a:gdLst/>
              <a:ahLst/>
              <a:cxnLst/>
              <a:rect l="l" t="t" r="r" b="b"/>
              <a:pathLst>
                <a:path w="14699" h="8319" extrusionOk="0">
                  <a:moveTo>
                    <a:pt x="12952" y="1"/>
                  </a:moveTo>
                  <a:cubicBezTo>
                    <a:pt x="12863" y="1"/>
                    <a:pt x="12806" y="83"/>
                    <a:pt x="12806" y="235"/>
                  </a:cubicBezTo>
                  <a:cubicBezTo>
                    <a:pt x="12806" y="283"/>
                    <a:pt x="12836" y="361"/>
                    <a:pt x="12884" y="408"/>
                  </a:cubicBezTo>
                  <a:cubicBezTo>
                    <a:pt x="13009" y="558"/>
                    <a:pt x="13135" y="707"/>
                    <a:pt x="13254" y="832"/>
                  </a:cubicBezTo>
                  <a:lnTo>
                    <a:pt x="13702" y="1280"/>
                  </a:lnTo>
                  <a:cubicBezTo>
                    <a:pt x="13678" y="1304"/>
                    <a:pt x="13678" y="1304"/>
                    <a:pt x="13678" y="1328"/>
                  </a:cubicBezTo>
                  <a:lnTo>
                    <a:pt x="13553" y="1328"/>
                  </a:lnTo>
                  <a:cubicBezTo>
                    <a:pt x="13254" y="1304"/>
                    <a:pt x="12956" y="1256"/>
                    <a:pt x="12657" y="1202"/>
                  </a:cubicBezTo>
                  <a:cubicBezTo>
                    <a:pt x="11988" y="1129"/>
                    <a:pt x="11329" y="1065"/>
                    <a:pt x="10662" y="1065"/>
                  </a:cubicBezTo>
                  <a:cubicBezTo>
                    <a:pt x="10466" y="1065"/>
                    <a:pt x="10270" y="1071"/>
                    <a:pt x="10072" y="1083"/>
                  </a:cubicBezTo>
                  <a:cubicBezTo>
                    <a:pt x="9129" y="1155"/>
                    <a:pt x="8210" y="1232"/>
                    <a:pt x="7284" y="1477"/>
                  </a:cubicBezTo>
                  <a:cubicBezTo>
                    <a:pt x="6269" y="1752"/>
                    <a:pt x="5320" y="2128"/>
                    <a:pt x="4448" y="2773"/>
                  </a:cubicBezTo>
                  <a:cubicBezTo>
                    <a:pt x="4377" y="2820"/>
                    <a:pt x="4275" y="2898"/>
                    <a:pt x="4180" y="2946"/>
                  </a:cubicBezTo>
                  <a:cubicBezTo>
                    <a:pt x="2908" y="3817"/>
                    <a:pt x="1792" y="4886"/>
                    <a:pt x="944" y="6181"/>
                  </a:cubicBezTo>
                  <a:cubicBezTo>
                    <a:pt x="568" y="6778"/>
                    <a:pt x="222" y="7399"/>
                    <a:pt x="49" y="8098"/>
                  </a:cubicBezTo>
                  <a:cubicBezTo>
                    <a:pt x="25" y="8169"/>
                    <a:pt x="25" y="8217"/>
                    <a:pt x="1" y="8319"/>
                  </a:cubicBezTo>
                  <a:cubicBezTo>
                    <a:pt x="150" y="8193"/>
                    <a:pt x="198" y="8098"/>
                    <a:pt x="246" y="7972"/>
                  </a:cubicBezTo>
                  <a:cubicBezTo>
                    <a:pt x="795" y="6754"/>
                    <a:pt x="1541" y="5656"/>
                    <a:pt x="2508" y="4737"/>
                  </a:cubicBezTo>
                  <a:cubicBezTo>
                    <a:pt x="2711" y="4540"/>
                    <a:pt x="2908" y="4367"/>
                    <a:pt x="3105" y="4187"/>
                  </a:cubicBezTo>
                  <a:cubicBezTo>
                    <a:pt x="3851" y="3495"/>
                    <a:pt x="4699" y="2970"/>
                    <a:pt x="5595" y="2498"/>
                  </a:cubicBezTo>
                  <a:cubicBezTo>
                    <a:pt x="6419" y="2050"/>
                    <a:pt x="7338" y="1829"/>
                    <a:pt x="8257" y="1650"/>
                  </a:cubicBezTo>
                  <a:cubicBezTo>
                    <a:pt x="8753" y="1579"/>
                    <a:pt x="9278" y="1531"/>
                    <a:pt x="9774" y="1501"/>
                  </a:cubicBezTo>
                  <a:cubicBezTo>
                    <a:pt x="10118" y="1487"/>
                    <a:pt x="10471" y="1473"/>
                    <a:pt x="10822" y="1473"/>
                  </a:cubicBezTo>
                  <a:cubicBezTo>
                    <a:pt x="11080" y="1473"/>
                    <a:pt x="11336" y="1481"/>
                    <a:pt x="11589" y="1501"/>
                  </a:cubicBezTo>
                  <a:cubicBezTo>
                    <a:pt x="12311" y="1555"/>
                    <a:pt x="13033" y="1680"/>
                    <a:pt x="13732" y="1752"/>
                  </a:cubicBezTo>
                  <a:cubicBezTo>
                    <a:pt x="13756" y="1752"/>
                    <a:pt x="13779" y="1776"/>
                    <a:pt x="13803" y="1799"/>
                  </a:cubicBezTo>
                  <a:cubicBezTo>
                    <a:pt x="13756" y="1853"/>
                    <a:pt x="13702" y="1925"/>
                    <a:pt x="13654" y="1979"/>
                  </a:cubicBezTo>
                  <a:cubicBezTo>
                    <a:pt x="13433" y="2176"/>
                    <a:pt x="13206" y="2396"/>
                    <a:pt x="12985" y="2599"/>
                  </a:cubicBezTo>
                  <a:cubicBezTo>
                    <a:pt x="12908" y="2671"/>
                    <a:pt x="12860" y="2725"/>
                    <a:pt x="12806" y="2796"/>
                  </a:cubicBezTo>
                  <a:cubicBezTo>
                    <a:pt x="12759" y="2874"/>
                    <a:pt x="12711" y="2970"/>
                    <a:pt x="12759" y="3047"/>
                  </a:cubicBezTo>
                  <a:cubicBezTo>
                    <a:pt x="12817" y="3119"/>
                    <a:pt x="12899" y="3154"/>
                    <a:pt x="12980" y="3154"/>
                  </a:cubicBezTo>
                  <a:cubicBezTo>
                    <a:pt x="13006" y="3154"/>
                    <a:pt x="13032" y="3150"/>
                    <a:pt x="13057" y="3143"/>
                  </a:cubicBezTo>
                  <a:cubicBezTo>
                    <a:pt x="13105" y="3143"/>
                    <a:pt x="13159" y="3095"/>
                    <a:pt x="13206" y="3047"/>
                  </a:cubicBezTo>
                  <a:cubicBezTo>
                    <a:pt x="13654" y="2647"/>
                    <a:pt x="14126" y="2247"/>
                    <a:pt x="14573" y="1829"/>
                  </a:cubicBezTo>
                  <a:cubicBezTo>
                    <a:pt x="14699" y="1704"/>
                    <a:pt x="14699" y="1579"/>
                    <a:pt x="14573" y="1453"/>
                  </a:cubicBezTo>
                  <a:cubicBezTo>
                    <a:pt x="14478" y="1352"/>
                    <a:pt x="14353" y="1280"/>
                    <a:pt x="14275" y="1179"/>
                  </a:cubicBezTo>
                  <a:cubicBezTo>
                    <a:pt x="13976" y="755"/>
                    <a:pt x="13529" y="486"/>
                    <a:pt x="13182" y="110"/>
                  </a:cubicBezTo>
                  <a:cubicBezTo>
                    <a:pt x="13182" y="86"/>
                    <a:pt x="13135" y="62"/>
                    <a:pt x="13105" y="62"/>
                  </a:cubicBezTo>
                  <a:cubicBezTo>
                    <a:pt x="13048" y="21"/>
                    <a:pt x="12996" y="1"/>
                    <a:pt x="1295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940;p48">
              <a:extLst>
                <a:ext uri="{FF2B5EF4-FFF2-40B4-BE49-F238E27FC236}">
                  <a16:creationId xmlns:a16="http://schemas.microsoft.com/office/drawing/2014/main" id="{DCEF6BA1-E0F0-4355-B583-6BDD3BE6EDB2}"/>
                </a:ext>
              </a:extLst>
            </p:cNvPr>
            <p:cNvSpPr/>
            <p:nvPr/>
          </p:nvSpPr>
          <p:spPr>
            <a:xfrm>
              <a:off x="3439786" y="3024756"/>
              <a:ext cx="387042" cy="659278"/>
            </a:xfrm>
            <a:custGeom>
              <a:avLst/>
              <a:gdLst/>
              <a:ahLst/>
              <a:cxnLst/>
              <a:rect l="l" t="t" r="r" b="b"/>
              <a:pathLst>
                <a:path w="6992" h="11910" extrusionOk="0">
                  <a:moveTo>
                    <a:pt x="6765" y="1"/>
                  </a:moveTo>
                  <a:cubicBezTo>
                    <a:pt x="6707" y="1"/>
                    <a:pt x="6652" y="14"/>
                    <a:pt x="6597" y="38"/>
                  </a:cubicBezTo>
                  <a:cubicBezTo>
                    <a:pt x="6299" y="110"/>
                    <a:pt x="6000" y="188"/>
                    <a:pt x="5726" y="313"/>
                  </a:cubicBezTo>
                  <a:cubicBezTo>
                    <a:pt x="5326" y="432"/>
                    <a:pt x="5027" y="683"/>
                    <a:pt x="4753" y="1006"/>
                  </a:cubicBezTo>
                  <a:cubicBezTo>
                    <a:pt x="4084" y="1806"/>
                    <a:pt x="3708" y="2725"/>
                    <a:pt x="3583" y="3746"/>
                  </a:cubicBezTo>
                  <a:cubicBezTo>
                    <a:pt x="3487" y="4564"/>
                    <a:pt x="3409" y="5358"/>
                    <a:pt x="3386" y="6181"/>
                  </a:cubicBezTo>
                  <a:cubicBezTo>
                    <a:pt x="3362" y="7149"/>
                    <a:pt x="3165" y="8074"/>
                    <a:pt x="2765" y="8969"/>
                  </a:cubicBezTo>
                  <a:cubicBezTo>
                    <a:pt x="2514" y="9566"/>
                    <a:pt x="2144" y="10062"/>
                    <a:pt x="1547" y="10360"/>
                  </a:cubicBezTo>
                  <a:cubicBezTo>
                    <a:pt x="1272" y="10486"/>
                    <a:pt x="974" y="10581"/>
                    <a:pt x="651" y="10683"/>
                  </a:cubicBezTo>
                  <a:cubicBezTo>
                    <a:pt x="699" y="10486"/>
                    <a:pt x="825" y="10337"/>
                    <a:pt x="896" y="10163"/>
                  </a:cubicBezTo>
                  <a:cubicBezTo>
                    <a:pt x="950" y="10062"/>
                    <a:pt x="998" y="9984"/>
                    <a:pt x="1045" y="9889"/>
                  </a:cubicBezTo>
                  <a:cubicBezTo>
                    <a:pt x="1075" y="9811"/>
                    <a:pt x="1045" y="9716"/>
                    <a:pt x="974" y="9686"/>
                  </a:cubicBezTo>
                  <a:cubicBezTo>
                    <a:pt x="926" y="9686"/>
                    <a:pt x="848" y="9686"/>
                    <a:pt x="777" y="9716"/>
                  </a:cubicBezTo>
                  <a:cubicBezTo>
                    <a:pt x="723" y="9740"/>
                    <a:pt x="699" y="9811"/>
                    <a:pt x="675" y="9865"/>
                  </a:cubicBezTo>
                  <a:cubicBezTo>
                    <a:pt x="574" y="10014"/>
                    <a:pt x="502" y="10134"/>
                    <a:pt x="425" y="10259"/>
                  </a:cubicBezTo>
                  <a:cubicBezTo>
                    <a:pt x="299" y="10486"/>
                    <a:pt x="204" y="10707"/>
                    <a:pt x="102" y="10934"/>
                  </a:cubicBezTo>
                  <a:cubicBezTo>
                    <a:pt x="1" y="11178"/>
                    <a:pt x="31" y="11280"/>
                    <a:pt x="251" y="11429"/>
                  </a:cubicBezTo>
                  <a:cubicBezTo>
                    <a:pt x="299" y="11453"/>
                    <a:pt x="329" y="11477"/>
                    <a:pt x="377" y="11507"/>
                  </a:cubicBezTo>
                  <a:cubicBezTo>
                    <a:pt x="651" y="11626"/>
                    <a:pt x="926" y="11728"/>
                    <a:pt x="1171" y="11877"/>
                  </a:cubicBezTo>
                  <a:cubicBezTo>
                    <a:pt x="1201" y="11900"/>
                    <a:pt x="1237" y="11909"/>
                    <a:pt x="1274" y="11909"/>
                  </a:cubicBezTo>
                  <a:cubicBezTo>
                    <a:pt x="1364" y="11909"/>
                    <a:pt x="1459" y="11856"/>
                    <a:pt x="1493" y="11805"/>
                  </a:cubicBezTo>
                  <a:cubicBezTo>
                    <a:pt x="1523" y="11751"/>
                    <a:pt x="1469" y="11602"/>
                    <a:pt x="1398" y="11530"/>
                  </a:cubicBezTo>
                  <a:cubicBezTo>
                    <a:pt x="1320" y="11477"/>
                    <a:pt x="1224" y="11429"/>
                    <a:pt x="1147" y="11405"/>
                  </a:cubicBezTo>
                  <a:cubicBezTo>
                    <a:pt x="1022" y="11304"/>
                    <a:pt x="872" y="11232"/>
                    <a:pt x="747" y="11083"/>
                  </a:cubicBezTo>
                  <a:cubicBezTo>
                    <a:pt x="950" y="11005"/>
                    <a:pt x="1147" y="10934"/>
                    <a:pt x="1320" y="10880"/>
                  </a:cubicBezTo>
                  <a:cubicBezTo>
                    <a:pt x="1941" y="10683"/>
                    <a:pt x="2418" y="10313"/>
                    <a:pt x="2741" y="9787"/>
                  </a:cubicBezTo>
                  <a:cubicBezTo>
                    <a:pt x="3362" y="8844"/>
                    <a:pt x="3636" y="7746"/>
                    <a:pt x="3762" y="6629"/>
                  </a:cubicBezTo>
                  <a:cubicBezTo>
                    <a:pt x="3809" y="6104"/>
                    <a:pt x="3786" y="5561"/>
                    <a:pt x="3833" y="5035"/>
                  </a:cubicBezTo>
                  <a:cubicBezTo>
                    <a:pt x="3881" y="4516"/>
                    <a:pt x="3935" y="3990"/>
                    <a:pt x="4006" y="3471"/>
                  </a:cubicBezTo>
                  <a:cubicBezTo>
                    <a:pt x="4108" y="2797"/>
                    <a:pt x="4383" y="2176"/>
                    <a:pt x="4753" y="1579"/>
                  </a:cubicBezTo>
                  <a:cubicBezTo>
                    <a:pt x="5105" y="1083"/>
                    <a:pt x="5553" y="707"/>
                    <a:pt x="6120" y="486"/>
                  </a:cubicBezTo>
                  <a:cubicBezTo>
                    <a:pt x="6323" y="409"/>
                    <a:pt x="6544" y="313"/>
                    <a:pt x="6747" y="235"/>
                  </a:cubicBezTo>
                  <a:cubicBezTo>
                    <a:pt x="6818" y="188"/>
                    <a:pt x="6944" y="164"/>
                    <a:pt x="6991" y="62"/>
                  </a:cubicBezTo>
                  <a:cubicBezTo>
                    <a:pt x="6910" y="20"/>
                    <a:pt x="6836" y="1"/>
                    <a:pt x="676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941;p48">
              <a:extLst>
                <a:ext uri="{FF2B5EF4-FFF2-40B4-BE49-F238E27FC236}">
                  <a16:creationId xmlns:a16="http://schemas.microsoft.com/office/drawing/2014/main" id="{6D5F7A78-0DCF-4054-A021-8DFED9CA360C}"/>
                </a:ext>
              </a:extLst>
            </p:cNvPr>
            <p:cNvSpPr/>
            <p:nvPr/>
          </p:nvSpPr>
          <p:spPr>
            <a:xfrm>
              <a:off x="3042283" y="2013277"/>
              <a:ext cx="632209" cy="198946"/>
            </a:xfrm>
            <a:custGeom>
              <a:avLst/>
              <a:gdLst/>
              <a:ahLst/>
              <a:cxnLst/>
              <a:rect l="l" t="t" r="r" b="b"/>
              <a:pathLst>
                <a:path w="11421" h="3594" extrusionOk="0">
                  <a:moveTo>
                    <a:pt x="6855" y="1"/>
                  </a:moveTo>
                  <a:cubicBezTo>
                    <a:pt x="6094" y="1"/>
                    <a:pt x="5332" y="90"/>
                    <a:pt x="4579" y="274"/>
                  </a:cubicBezTo>
                  <a:cubicBezTo>
                    <a:pt x="3905" y="423"/>
                    <a:pt x="3260" y="650"/>
                    <a:pt x="2663" y="1020"/>
                  </a:cubicBezTo>
                  <a:cubicBezTo>
                    <a:pt x="1917" y="1522"/>
                    <a:pt x="1218" y="2041"/>
                    <a:pt x="621" y="2716"/>
                  </a:cubicBezTo>
                  <a:cubicBezTo>
                    <a:pt x="597" y="2740"/>
                    <a:pt x="550" y="2763"/>
                    <a:pt x="502" y="2787"/>
                  </a:cubicBezTo>
                  <a:cubicBezTo>
                    <a:pt x="502" y="2740"/>
                    <a:pt x="526" y="2692"/>
                    <a:pt x="526" y="2662"/>
                  </a:cubicBezTo>
                  <a:cubicBezTo>
                    <a:pt x="621" y="2214"/>
                    <a:pt x="699" y="1766"/>
                    <a:pt x="699" y="1319"/>
                  </a:cubicBezTo>
                  <a:cubicBezTo>
                    <a:pt x="699" y="1223"/>
                    <a:pt x="675" y="1122"/>
                    <a:pt x="621" y="1020"/>
                  </a:cubicBezTo>
                  <a:cubicBezTo>
                    <a:pt x="607" y="964"/>
                    <a:pt x="569" y="941"/>
                    <a:pt x="524" y="941"/>
                  </a:cubicBezTo>
                  <a:cubicBezTo>
                    <a:pt x="492" y="941"/>
                    <a:pt x="456" y="953"/>
                    <a:pt x="424" y="972"/>
                  </a:cubicBezTo>
                  <a:cubicBezTo>
                    <a:pt x="377" y="1020"/>
                    <a:pt x="323" y="1098"/>
                    <a:pt x="323" y="1169"/>
                  </a:cubicBezTo>
                  <a:cubicBezTo>
                    <a:pt x="299" y="1271"/>
                    <a:pt x="299" y="1372"/>
                    <a:pt x="275" y="1468"/>
                  </a:cubicBezTo>
                  <a:cubicBezTo>
                    <a:pt x="227" y="1993"/>
                    <a:pt x="174" y="2489"/>
                    <a:pt x="24" y="2990"/>
                  </a:cubicBezTo>
                  <a:cubicBezTo>
                    <a:pt x="0" y="3086"/>
                    <a:pt x="24" y="3235"/>
                    <a:pt x="54" y="3384"/>
                  </a:cubicBezTo>
                  <a:cubicBezTo>
                    <a:pt x="54" y="3408"/>
                    <a:pt x="102" y="3486"/>
                    <a:pt x="126" y="3510"/>
                  </a:cubicBezTo>
                  <a:cubicBezTo>
                    <a:pt x="230" y="3549"/>
                    <a:pt x="334" y="3593"/>
                    <a:pt x="438" y="3593"/>
                  </a:cubicBezTo>
                  <a:cubicBezTo>
                    <a:pt x="459" y="3593"/>
                    <a:pt x="481" y="3591"/>
                    <a:pt x="502" y="3587"/>
                  </a:cubicBezTo>
                  <a:cubicBezTo>
                    <a:pt x="1021" y="3510"/>
                    <a:pt x="1547" y="3462"/>
                    <a:pt x="2066" y="3384"/>
                  </a:cubicBezTo>
                  <a:cubicBezTo>
                    <a:pt x="2191" y="3360"/>
                    <a:pt x="2317" y="3337"/>
                    <a:pt x="2412" y="3289"/>
                  </a:cubicBezTo>
                  <a:cubicBezTo>
                    <a:pt x="2514" y="3259"/>
                    <a:pt x="2562" y="3187"/>
                    <a:pt x="2562" y="3086"/>
                  </a:cubicBezTo>
                  <a:cubicBezTo>
                    <a:pt x="2538" y="2990"/>
                    <a:pt x="2442" y="2889"/>
                    <a:pt x="2341" y="2889"/>
                  </a:cubicBezTo>
                  <a:cubicBezTo>
                    <a:pt x="2325" y="2881"/>
                    <a:pt x="2308" y="2878"/>
                    <a:pt x="2291" y="2878"/>
                  </a:cubicBezTo>
                  <a:cubicBezTo>
                    <a:pt x="2258" y="2878"/>
                    <a:pt x="2223" y="2889"/>
                    <a:pt x="2191" y="2889"/>
                  </a:cubicBezTo>
                  <a:cubicBezTo>
                    <a:pt x="1941" y="2913"/>
                    <a:pt x="1720" y="2960"/>
                    <a:pt x="1469" y="2990"/>
                  </a:cubicBezTo>
                  <a:cubicBezTo>
                    <a:pt x="1330" y="3007"/>
                    <a:pt x="1187" y="3024"/>
                    <a:pt x="1038" y="3024"/>
                  </a:cubicBezTo>
                  <a:cubicBezTo>
                    <a:pt x="976" y="3024"/>
                    <a:pt x="913" y="3021"/>
                    <a:pt x="848" y="3014"/>
                  </a:cubicBezTo>
                  <a:cubicBezTo>
                    <a:pt x="950" y="2913"/>
                    <a:pt x="1021" y="2811"/>
                    <a:pt x="1123" y="2740"/>
                  </a:cubicBezTo>
                  <a:cubicBezTo>
                    <a:pt x="1618" y="2190"/>
                    <a:pt x="2215" y="1743"/>
                    <a:pt x="2836" y="1372"/>
                  </a:cubicBezTo>
                  <a:cubicBezTo>
                    <a:pt x="3087" y="1223"/>
                    <a:pt x="3338" y="1098"/>
                    <a:pt x="3582" y="972"/>
                  </a:cubicBezTo>
                  <a:cubicBezTo>
                    <a:pt x="4555" y="572"/>
                    <a:pt x="5546" y="375"/>
                    <a:pt x="6591" y="352"/>
                  </a:cubicBezTo>
                  <a:cubicBezTo>
                    <a:pt x="6796" y="344"/>
                    <a:pt x="7001" y="339"/>
                    <a:pt x="7205" y="339"/>
                  </a:cubicBezTo>
                  <a:cubicBezTo>
                    <a:pt x="7673" y="339"/>
                    <a:pt x="8139" y="366"/>
                    <a:pt x="8609" y="453"/>
                  </a:cubicBezTo>
                  <a:cubicBezTo>
                    <a:pt x="9379" y="602"/>
                    <a:pt x="10102" y="871"/>
                    <a:pt x="10746" y="1295"/>
                  </a:cubicBezTo>
                  <a:cubicBezTo>
                    <a:pt x="10973" y="1420"/>
                    <a:pt x="11170" y="1522"/>
                    <a:pt x="11421" y="1671"/>
                  </a:cubicBezTo>
                  <a:cubicBezTo>
                    <a:pt x="11397" y="1468"/>
                    <a:pt x="11272" y="1372"/>
                    <a:pt x="11146" y="1295"/>
                  </a:cubicBezTo>
                  <a:cubicBezTo>
                    <a:pt x="10299" y="626"/>
                    <a:pt x="9331" y="250"/>
                    <a:pt x="8263" y="101"/>
                  </a:cubicBezTo>
                  <a:cubicBezTo>
                    <a:pt x="7795" y="35"/>
                    <a:pt x="7325" y="1"/>
                    <a:pt x="685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942;p48">
              <a:extLst>
                <a:ext uri="{FF2B5EF4-FFF2-40B4-BE49-F238E27FC236}">
                  <a16:creationId xmlns:a16="http://schemas.microsoft.com/office/drawing/2014/main" id="{6E04CC9C-60A8-420A-B08A-3A92E39201F2}"/>
                </a:ext>
              </a:extLst>
            </p:cNvPr>
            <p:cNvSpPr/>
            <p:nvPr/>
          </p:nvSpPr>
          <p:spPr>
            <a:xfrm>
              <a:off x="5113275" y="3390318"/>
              <a:ext cx="530079" cy="134845"/>
            </a:xfrm>
            <a:custGeom>
              <a:avLst/>
              <a:gdLst/>
              <a:ahLst/>
              <a:cxnLst/>
              <a:rect l="l" t="t" r="r" b="b"/>
              <a:pathLst>
                <a:path w="9576" h="2436" extrusionOk="0">
                  <a:moveTo>
                    <a:pt x="7912" y="0"/>
                  </a:moveTo>
                  <a:cubicBezTo>
                    <a:pt x="7833" y="0"/>
                    <a:pt x="7761" y="32"/>
                    <a:pt x="7713" y="96"/>
                  </a:cubicBezTo>
                  <a:cubicBezTo>
                    <a:pt x="7660" y="197"/>
                    <a:pt x="7689" y="346"/>
                    <a:pt x="7809" y="448"/>
                  </a:cubicBezTo>
                  <a:cubicBezTo>
                    <a:pt x="7934" y="519"/>
                    <a:pt x="8084" y="597"/>
                    <a:pt x="8209" y="693"/>
                  </a:cubicBezTo>
                  <a:cubicBezTo>
                    <a:pt x="8310" y="746"/>
                    <a:pt x="8382" y="794"/>
                    <a:pt x="8507" y="842"/>
                  </a:cubicBezTo>
                  <a:cubicBezTo>
                    <a:pt x="8406" y="872"/>
                    <a:pt x="8382" y="896"/>
                    <a:pt x="8334" y="896"/>
                  </a:cubicBezTo>
                  <a:cubicBezTo>
                    <a:pt x="7813" y="916"/>
                    <a:pt x="7309" y="996"/>
                    <a:pt x="6792" y="996"/>
                  </a:cubicBezTo>
                  <a:cubicBezTo>
                    <a:pt x="6718" y="996"/>
                    <a:pt x="6643" y="995"/>
                    <a:pt x="6567" y="991"/>
                  </a:cubicBezTo>
                  <a:cubicBezTo>
                    <a:pt x="5922" y="991"/>
                    <a:pt x="5272" y="919"/>
                    <a:pt x="4651" y="818"/>
                  </a:cubicBezTo>
                  <a:cubicBezTo>
                    <a:pt x="4078" y="746"/>
                    <a:pt x="3511" y="597"/>
                    <a:pt x="2937" y="472"/>
                  </a:cubicBezTo>
                  <a:cubicBezTo>
                    <a:pt x="2447" y="354"/>
                    <a:pt x="1939" y="251"/>
                    <a:pt x="1429" y="251"/>
                  </a:cubicBezTo>
                  <a:cubicBezTo>
                    <a:pt x="1293" y="251"/>
                    <a:pt x="1157" y="258"/>
                    <a:pt x="1021" y="275"/>
                  </a:cubicBezTo>
                  <a:cubicBezTo>
                    <a:pt x="770" y="299"/>
                    <a:pt x="496" y="346"/>
                    <a:pt x="275" y="448"/>
                  </a:cubicBezTo>
                  <a:cubicBezTo>
                    <a:pt x="149" y="496"/>
                    <a:pt x="48" y="543"/>
                    <a:pt x="0" y="669"/>
                  </a:cubicBezTo>
                  <a:cubicBezTo>
                    <a:pt x="39" y="707"/>
                    <a:pt x="76" y="721"/>
                    <a:pt x="110" y="721"/>
                  </a:cubicBezTo>
                  <a:cubicBezTo>
                    <a:pt x="144" y="721"/>
                    <a:pt x="173" y="707"/>
                    <a:pt x="197" y="693"/>
                  </a:cubicBezTo>
                  <a:cubicBezTo>
                    <a:pt x="347" y="669"/>
                    <a:pt x="472" y="597"/>
                    <a:pt x="621" y="597"/>
                  </a:cubicBezTo>
                  <a:cubicBezTo>
                    <a:pt x="729" y="589"/>
                    <a:pt x="839" y="586"/>
                    <a:pt x="952" y="586"/>
                  </a:cubicBezTo>
                  <a:cubicBezTo>
                    <a:pt x="1178" y="586"/>
                    <a:pt x="1411" y="597"/>
                    <a:pt x="1642" y="597"/>
                  </a:cubicBezTo>
                  <a:cubicBezTo>
                    <a:pt x="1767" y="597"/>
                    <a:pt x="1893" y="597"/>
                    <a:pt x="2042" y="645"/>
                  </a:cubicBezTo>
                  <a:cubicBezTo>
                    <a:pt x="2436" y="722"/>
                    <a:pt x="2860" y="842"/>
                    <a:pt x="3284" y="919"/>
                  </a:cubicBezTo>
                  <a:cubicBezTo>
                    <a:pt x="3630" y="1021"/>
                    <a:pt x="3958" y="1093"/>
                    <a:pt x="4305" y="1140"/>
                  </a:cubicBezTo>
                  <a:cubicBezTo>
                    <a:pt x="4776" y="1218"/>
                    <a:pt x="5248" y="1266"/>
                    <a:pt x="5719" y="1343"/>
                  </a:cubicBezTo>
                  <a:cubicBezTo>
                    <a:pt x="6013" y="1376"/>
                    <a:pt x="6311" y="1388"/>
                    <a:pt x="6608" y="1388"/>
                  </a:cubicBezTo>
                  <a:cubicBezTo>
                    <a:pt x="6970" y="1388"/>
                    <a:pt x="7333" y="1369"/>
                    <a:pt x="7689" y="1343"/>
                  </a:cubicBezTo>
                  <a:cubicBezTo>
                    <a:pt x="8012" y="1319"/>
                    <a:pt x="8310" y="1290"/>
                    <a:pt x="8657" y="1242"/>
                  </a:cubicBezTo>
                  <a:lnTo>
                    <a:pt x="8657" y="1242"/>
                  </a:lnTo>
                  <a:cubicBezTo>
                    <a:pt x="8609" y="1319"/>
                    <a:pt x="8555" y="1367"/>
                    <a:pt x="8507" y="1415"/>
                  </a:cubicBezTo>
                  <a:cubicBezTo>
                    <a:pt x="8358" y="1642"/>
                    <a:pt x="8161" y="1839"/>
                    <a:pt x="8012" y="2089"/>
                  </a:cubicBezTo>
                  <a:cubicBezTo>
                    <a:pt x="7910" y="2263"/>
                    <a:pt x="7988" y="2436"/>
                    <a:pt x="8209" y="2436"/>
                  </a:cubicBezTo>
                  <a:cubicBezTo>
                    <a:pt x="8286" y="2412"/>
                    <a:pt x="8358" y="2388"/>
                    <a:pt x="8406" y="2334"/>
                  </a:cubicBezTo>
                  <a:cubicBezTo>
                    <a:pt x="8704" y="2036"/>
                    <a:pt x="8979" y="1713"/>
                    <a:pt x="9277" y="1415"/>
                  </a:cubicBezTo>
                  <a:cubicBezTo>
                    <a:pt x="9331" y="1367"/>
                    <a:pt x="9331" y="1290"/>
                    <a:pt x="9379" y="1242"/>
                  </a:cubicBezTo>
                  <a:cubicBezTo>
                    <a:pt x="9576" y="1021"/>
                    <a:pt x="9528" y="872"/>
                    <a:pt x="9277" y="746"/>
                  </a:cubicBezTo>
                  <a:cubicBezTo>
                    <a:pt x="9128" y="693"/>
                    <a:pt x="8979" y="621"/>
                    <a:pt x="8854" y="543"/>
                  </a:cubicBezTo>
                  <a:cubicBezTo>
                    <a:pt x="8657" y="424"/>
                    <a:pt x="8483" y="299"/>
                    <a:pt x="8286" y="149"/>
                  </a:cubicBezTo>
                  <a:cubicBezTo>
                    <a:pt x="8209" y="96"/>
                    <a:pt x="8137" y="72"/>
                    <a:pt x="8036" y="24"/>
                  </a:cubicBezTo>
                  <a:cubicBezTo>
                    <a:pt x="7994" y="8"/>
                    <a:pt x="7952" y="0"/>
                    <a:pt x="791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Google Shape;4112;p61">
                <a:extLst>
                  <a:ext uri="{FF2B5EF4-FFF2-40B4-BE49-F238E27FC236}">
                    <a16:creationId xmlns:a16="http://schemas.microsoft.com/office/drawing/2014/main" id="{3F3E29AA-68B5-460E-96B0-754C2666C2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41571" y="1018769"/>
                <a:ext cx="5689297" cy="17432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188450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Patrick Hand"/>
                  <a:buNone/>
                  <a:defRPr sz="1800" b="1" i="0" u="none" strike="noStrike" cap="none">
                    <a:solidFill>
                      <a:schemeClr val="dk2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trick Hand"/>
                  <a:buNone/>
                  <a:defRPr sz="2800" b="0" i="0" u="none" strike="noStrike" cap="none">
                    <a:solidFill>
                      <a:schemeClr val="dk1"/>
                    </a:solidFill>
                    <a:latin typeface="Patrick Hand"/>
                    <a:ea typeface="Patrick Hand"/>
                    <a:cs typeface="Patrick Hand"/>
                    <a:sym typeface="Patrick Hand"/>
                  </a:defRPr>
                </a:lvl9pPr>
              </a:lstStyle>
              <a:p>
                <a:pPr marL="0" marR="0" algn="just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Apabila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dari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populasi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diketahui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variansnya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dan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perbedaan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rata-rata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dari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sampel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ke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sampel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diharapkan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tidak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lebih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dari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sebuah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harga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 yang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ditentukan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maka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berlaku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b="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hubungan</a:t>
                </a:r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b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ID" b="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𝑋</m:t>
                    </m:r>
                    <m:d>
                      <m:dPr>
                        <m:ctrlPr>
                          <a:rPr lang="en-ID" b="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b="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e>
                    </m:d>
                    <m:r>
                      <a:rPr lang="en-ID" b="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……………</m:t>
                    </m:r>
                    <m:sSub>
                      <m:sSubPr>
                        <m:ctrlPr>
                          <a:rPr lang="en-US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b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b="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≤ d</a:t>
                </a:r>
                <a:endParaRPr lang="en-US" b="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89999"/>
                <a:endParaRPr lang="en-US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4" name="Google Shape;4112;p61">
                <a:extLst>
                  <a:ext uri="{FF2B5EF4-FFF2-40B4-BE49-F238E27FC236}">
                    <a16:creationId xmlns:a16="http://schemas.microsoft.com/office/drawing/2014/main" id="{3F3E29AA-68B5-460E-96B0-754C2666C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571" y="1018769"/>
                <a:ext cx="5689297" cy="1743233"/>
              </a:xfrm>
              <a:prstGeom prst="rect">
                <a:avLst/>
              </a:prstGeom>
              <a:blipFill>
                <a:blip r:embed="rId3"/>
                <a:stretch>
                  <a:fillRect l="-8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1DE383-21D3-4E45-9F34-A50AD8829E6E}"/>
              </a:ext>
            </a:extLst>
          </p:cNvPr>
          <p:cNvSpPr/>
          <p:nvPr/>
        </p:nvSpPr>
        <p:spPr>
          <a:xfrm>
            <a:off x="2215954" y="2951742"/>
            <a:ext cx="5865350" cy="118597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rumus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X(4)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ukuran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sampel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paling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kecil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sehubungan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rata-rata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ditentukan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DD607C-934B-4F10-A034-BC796CAD5B70}"/>
              </a:ext>
            </a:extLst>
          </p:cNvPr>
          <p:cNvCxnSpPr>
            <a:cxnSpLocks/>
          </p:cNvCxnSpPr>
          <p:nvPr/>
        </p:nvCxnSpPr>
        <p:spPr>
          <a:xfrm flipV="1">
            <a:off x="2351107" y="2539248"/>
            <a:ext cx="5846663" cy="46069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6AE9BAE-3825-473B-9CEA-18BE1869CD8D}"/>
              </a:ext>
            </a:extLst>
          </p:cNvPr>
          <p:cNvCxnSpPr>
            <a:cxnSpLocks/>
          </p:cNvCxnSpPr>
          <p:nvPr/>
        </p:nvCxnSpPr>
        <p:spPr>
          <a:xfrm flipV="1">
            <a:off x="2341571" y="2547454"/>
            <a:ext cx="5846663" cy="46069"/>
          </a:xfrm>
          <a:prstGeom prst="line">
            <a:avLst/>
          </a:prstGeom>
          <a:ln w="38100">
            <a:solidFill>
              <a:schemeClr val="accent4">
                <a:lumMod val="9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48FCC22-B905-4FA0-A53A-8066DC5884BA}"/>
              </a:ext>
            </a:extLst>
          </p:cNvPr>
          <p:cNvCxnSpPr>
            <a:cxnSpLocks/>
          </p:cNvCxnSpPr>
          <p:nvPr/>
        </p:nvCxnSpPr>
        <p:spPr>
          <a:xfrm flipV="1">
            <a:off x="2377867" y="2617802"/>
            <a:ext cx="5846663" cy="46069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66C9697-0D79-4B57-AE42-F56DAADE41D4}"/>
              </a:ext>
            </a:extLst>
          </p:cNvPr>
          <p:cNvCxnSpPr>
            <a:cxnSpLocks/>
          </p:cNvCxnSpPr>
          <p:nvPr/>
        </p:nvCxnSpPr>
        <p:spPr>
          <a:xfrm flipV="1">
            <a:off x="2379100" y="2462023"/>
            <a:ext cx="5846663" cy="46069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133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562F8E-BF93-43EF-961D-619712DD4CDB}"/>
                  </a:ext>
                </a:extLst>
              </p:cNvPr>
              <p:cNvSpPr txBox="1"/>
              <p:nvPr/>
            </p:nvSpPr>
            <p:spPr>
              <a:xfrm>
                <a:off x="1692107" y="1373387"/>
                <a:ext cx="6595721" cy="24434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contoh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di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atas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misalkan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harga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harga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satu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lainnya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diharapkan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tidak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lebih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1 cm. Jika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cukup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maka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ID" sz="1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ID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≤ d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menghasilkan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8,4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ID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≤ 1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atau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800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≥ 70,58</m:t>
                    </m:r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Paling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sedikit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perlu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terdiri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atas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71 </a:t>
                </a:r>
                <a:r>
                  <a:rPr lang="en-ID" sz="18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mahasiswa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562F8E-BF93-43EF-961D-619712DD4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107" y="1373387"/>
                <a:ext cx="6595721" cy="2443426"/>
              </a:xfrm>
              <a:prstGeom prst="rect">
                <a:avLst/>
              </a:prstGeom>
              <a:blipFill>
                <a:blip r:embed="rId3"/>
                <a:stretch>
                  <a:fillRect l="-832" r="-739" b="-2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lowchart: Multidocument 14">
            <a:extLst>
              <a:ext uri="{FF2B5EF4-FFF2-40B4-BE49-F238E27FC236}">
                <a16:creationId xmlns:a16="http://schemas.microsoft.com/office/drawing/2014/main" id="{6199D4C4-94E4-424F-AA34-55FA234F4829}"/>
              </a:ext>
            </a:extLst>
          </p:cNvPr>
          <p:cNvSpPr/>
          <p:nvPr/>
        </p:nvSpPr>
        <p:spPr>
          <a:xfrm>
            <a:off x="2541181" y="331987"/>
            <a:ext cx="3848986" cy="627321"/>
          </a:xfrm>
          <a:prstGeom prst="flowChartMultidocumen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trick Hand" panose="020B060402020202020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Patrick Hand" panose="020B060402020202020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trick Hand" panose="020B0604020202020204" charset="0"/>
              </a:rPr>
              <a:t>soal</a:t>
            </a:r>
            <a:endParaRPr lang="en-US" sz="2400" dirty="0">
              <a:solidFill>
                <a:schemeClr val="tx1"/>
              </a:solidFill>
              <a:latin typeface="Patrick Hand" panose="020B0604020202020204" charset="0"/>
            </a:endParaRPr>
          </a:p>
        </p:txBody>
      </p:sp>
      <p:grpSp>
        <p:nvGrpSpPr>
          <p:cNvPr id="23" name="Google Shape;2766;p56">
            <a:extLst>
              <a:ext uri="{FF2B5EF4-FFF2-40B4-BE49-F238E27FC236}">
                <a16:creationId xmlns:a16="http://schemas.microsoft.com/office/drawing/2014/main" id="{F30A415D-5750-4AE3-A0AB-730001D15F9A}"/>
              </a:ext>
            </a:extLst>
          </p:cNvPr>
          <p:cNvGrpSpPr/>
          <p:nvPr/>
        </p:nvGrpSpPr>
        <p:grpSpPr>
          <a:xfrm>
            <a:off x="1559025" y="331987"/>
            <a:ext cx="1633793" cy="989447"/>
            <a:chOff x="3506624" y="1487050"/>
            <a:chExt cx="1633793" cy="989447"/>
          </a:xfrm>
        </p:grpSpPr>
        <p:sp>
          <p:nvSpPr>
            <p:cNvPr id="24" name="Google Shape;2767;p56">
              <a:extLst>
                <a:ext uri="{FF2B5EF4-FFF2-40B4-BE49-F238E27FC236}">
                  <a16:creationId xmlns:a16="http://schemas.microsoft.com/office/drawing/2014/main" id="{1E2D40FA-A1B3-42F1-B6C0-D7389231E15E}"/>
                </a:ext>
              </a:extLst>
            </p:cNvPr>
            <p:cNvSpPr/>
            <p:nvPr/>
          </p:nvSpPr>
          <p:spPr>
            <a:xfrm>
              <a:off x="3522921" y="1505820"/>
              <a:ext cx="243848" cy="327279"/>
            </a:xfrm>
            <a:custGeom>
              <a:avLst/>
              <a:gdLst/>
              <a:ahLst/>
              <a:cxnLst/>
              <a:rect l="l" t="t" r="r" b="b"/>
              <a:pathLst>
                <a:path w="6015" h="8073" extrusionOk="0">
                  <a:moveTo>
                    <a:pt x="4325" y="1"/>
                  </a:moveTo>
                  <a:cubicBezTo>
                    <a:pt x="4320" y="1"/>
                    <a:pt x="4314" y="3"/>
                    <a:pt x="4310" y="3"/>
                  </a:cubicBezTo>
                  <a:cubicBezTo>
                    <a:pt x="4228" y="16"/>
                    <a:pt x="4147" y="26"/>
                    <a:pt x="4062" y="43"/>
                  </a:cubicBezTo>
                  <a:cubicBezTo>
                    <a:pt x="4024" y="47"/>
                    <a:pt x="3987" y="53"/>
                    <a:pt x="3949" y="60"/>
                  </a:cubicBezTo>
                  <a:cubicBezTo>
                    <a:pt x="3820" y="77"/>
                    <a:pt x="3691" y="94"/>
                    <a:pt x="3565" y="111"/>
                  </a:cubicBezTo>
                  <a:cubicBezTo>
                    <a:pt x="3337" y="135"/>
                    <a:pt x="3102" y="162"/>
                    <a:pt x="2878" y="207"/>
                  </a:cubicBezTo>
                  <a:cubicBezTo>
                    <a:pt x="2589" y="268"/>
                    <a:pt x="2316" y="370"/>
                    <a:pt x="2044" y="479"/>
                  </a:cubicBezTo>
                  <a:cubicBezTo>
                    <a:pt x="1840" y="560"/>
                    <a:pt x="1639" y="639"/>
                    <a:pt x="1443" y="730"/>
                  </a:cubicBezTo>
                  <a:cubicBezTo>
                    <a:pt x="1255" y="819"/>
                    <a:pt x="1099" y="962"/>
                    <a:pt x="953" y="1101"/>
                  </a:cubicBezTo>
                  <a:cubicBezTo>
                    <a:pt x="851" y="1199"/>
                    <a:pt x="755" y="1301"/>
                    <a:pt x="667" y="1411"/>
                  </a:cubicBezTo>
                  <a:cubicBezTo>
                    <a:pt x="545" y="1570"/>
                    <a:pt x="422" y="1733"/>
                    <a:pt x="340" y="1917"/>
                  </a:cubicBezTo>
                  <a:cubicBezTo>
                    <a:pt x="262" y="2101"/>
                    <a:pt x="184" y="2292"/>
                    <a:pt x="140" y="2489"/>
                  </a:cubicBezTo>
                  <a:cubicBezTo>
                    <a:pt x="105" y="2639"/>
                    <a:pt x="75" y="2788"/>
                    <a:pt x="51" y="2938"/>
                  </a:cubicBezTo>
                  <a:cubicBezTo>
                    <a:pt x="17" y="3146"/>
                    <a:pt x="0" y="3350"/>
                    <a:pt x="14" y="3554"/>
                  </a:cubicBezTo>
                  <a:lnTo>
                    <a:pt x="14" y="3570"/>
                  </a:lnTo>
                  <a:cubicBezTo>
                    <a:pt x="24" y="3720"/>
                    <a:pt x="44" y="3867"/>
                    <a:pt x="61" y="4013"/>
                  </a:cubicBezTo>
                  <a:cubicBezTo>
                    <a:pt x="96" y="4272"/>
                    <a:pt x="136" y="4543"/>
                    <a:pt x="231" y="4788"/>
                  </a:cubicBezTo>
                  <a:cubicBezTo>
                    <a:pt x="309" y="4975"/>
                    <a:pt x="398" y="5162"/>
                    <a:pt x="490" y="5346"/>
                  </a:cubicBezTo>
                  <a:cubicBezTo>
                    <a:pt x="643" y="5663"/>
                    <a:pt x="874" y="5931"/>
                    <a:pt x="1129" y="6170"/>
                  </a:cubicBezTo>
                  <a:cubicBezTo>
                    <a:pt x="1313" y="6340"/>
                    <a:pt x="1479" y="6526"/>
                    <a:pt x="1670" y="6686"/>
                  </a:cubicBezTo>
                  <a:cubicBezTo>
                    <a:pt x="1912" y="6887"/>
                    <a:pt x="2184" y="7030"/>
                    <a:pt x="2459" y="7176"/>
                  </a:cubicBezTo>
                  <a:cubicBezTo>
                    <a:pt x="2752" y="7336"/>
                    <a:pt x="3044" y="7476"/>
                    <a:pt x="3364" y="7575"/>
                  </a:cubicBezTo>
                  <a:cubicBezTo>
                    <a:pt x="3476" y="7608"/>
                    <a:pt x="3592" y="7622"/>
                    <a:pt x="3704" y="7649"/>
                  </a:cubicBezTo>
                  <a:cubicBezTo>
                    <a:pt x="3786" y="7666"/>
                    <a:pt x="3867" y="7687"/>
                    <a:pt x="3946" y="7714"/>
                  </a:cubicBezTo>
                  <a:cubicBezTo>
                    <a:pt x="4048" y="7762"/>
                    <a:pt x="4147" y="7812"/>
                    <a:pt x="4252" y="7860"/>
                  </a:cubicBezTo>
                  <a:cubicBezTo>
                    <a:pt x="4382" y="7918"/>
                    <a:pt x="4514" y="7969"/>
                    <a:pt x="4647" y="8020"/>
                  </a:cubicBezTo>
                  <a:cubicBezTo>
                    <a:pt x="4756" y="8057"/>
                    <a:pt x="4878" y="8060"/>
                    <a:pt x="4990" y="8071"/>
                  </a:cubicBezTo>
                  <a:cubicBezTo>
                    <a:pt x="5002" y="8072"/>
                    <a:pt x="5014" y="8072"/>
                    <a:pt x="5026" y="8072"/>
                  </a:cubicBezTo>
                  <a:cubicBezTo>
                    <a:pt x="5120" y="8072"/>
                    <a:pt x="5225" y="8051"/>
                    <a:pt x="5307" y="8030"/>
                  </a:cubicBezTo>
                  <a:cubicBezTo>
                    <a:pt x="5470" y="7993"/>
                    <a:pt x="5636" y="7905"/>
                    <a:pt x="5749" y="7782"/>
                  </a:cubicBezTo>
                  <a:cubicBezTo>
                    <a:pt x="5806" y="7721"/>
                    <a:pt x="5858" y="7652"/>
                    <a:pt x="5899" y="7578"/>
                  </a:cubicBezTo>
                  <a:cubicBezTo>
                    <a:pt x="5983" y="7432"/>
                    <a:pt x="5990" y="7316"/>
                    <a:pt x="6004" y="7153"/>
                  </a:cubicBezTo>
                  <a:cubicBezTo>
                    <a:pt x="6014" y="7040"/>
                    <a:pt x="5980" y="6925"/>
                    <a:pt x="5960" y="6812"/>
                  </a:cubicBezTo>
                  <a:cubicBezTo>
                    <a:pt x="5956" y="6779"/>
                    <a:pt x="5949" y="6744"/>
                    <a:pt x="5943" y="6710"/>
                  </a:cubicBezTo>
                  <a:cubicBezTo>
                    <a:pt x="5919" y="6595"/>
                    <a:pt x="5872" y="6482"/>
                    <a:pt x="5837" y="6371"/>
                  </a:cubicBezTo>
                  <a:cubicBezTo>
                    <a:pt x="5684" y="5853"/>
                    <a:pt x="5569" y="5326"/>
                    <a:pt x="5446" y="4802"/>
                  </a:cubicBezTo>
                  <a:cubicBezTo>
                    <a:pt x="5392" y="4574"/>
                    <a:pt x="5337" y="4350"/>
                    <a:pt x="5296" y="4121"/>
                  </a:cubicBezTo>
                  <a:cubicBezTo>
                    <a:pt x="5283" y="4030"/>
                    <a:pt x="5269" y="3938"/>
                    <a:pt x="5255" y="3846"/>
                  </a:cubicBezTo>
                  <a:cubicBezTo>
                    <a:pt x="5242" y="3441"/>
                    <a:pt x="5191" y="3036"/>
                    <a:pt x="5126" y="2642"/>
                  </a:cubicBezTo>
                  <a:cubicBezTo>
                    <a:pt x="5120" y="2604"/>
                    <a:pt x="5116" y="2567"/>
                    <a:pt x="5116" y="2533"/>
                  </a:cubicBezTo>
                  <a:cubicBezTo>
                    <a:pt x="5089" y="2257"/>
                    <a:pt x="5062" y="1982"/>
                    <a:pt x="5035" y="1706"/>
                  </a:cubicBezTo>
                  <a:cubicBezTo>
                    <a:pt x="5300" y="1455"/>
                    <a:pt x="5405" y="1053"/>
                    <a:pt x="5300" y="703"/>
                  </a:cubicBezTo>
                  <a:cubicBezTo>
                    <a:pt x="5249" y="537"/>
                    <a:pt x="5160" y="394"/>
                    <a:pt x="5038" y="274"/>
                  </a:cubicBezTo>
                  <a:cubicBezTo>
                    <a:pt x="4969" y="223"/>
                    <a:pt x="4902" y="172"/>
                    <a:pt x="4834" y="125"/>
                  </a:cubicBezTo>
                  <a:cubicBezTo>
                    <a:pt x="4684" y="43"/>
                    <a:pt x="4526" y="2"/>
                    <a:pt x="4355" y="2"/>
                  </a:cubicBezTo>
                  <a:cubicBezTo>
                    <a:pt x="4347" y="2"/>
                    <a:pt x="4338" y="2"/>
                    <a:pt x="4330" y="3"/>
                  </a:cubicBezTo>
                  <a:cubicBezTo>
                    <a:pt x="4329" y="1"/>
                    <a:pt x="4327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768;p56">
              <a:extLst>
                <a:ext uri="{FF2B5EF4-FFF2-40B4-BE49-F238E27FC236}">
                  <a16:creationId xmlns:a16="http://schemas.microsoft.com/office/drawing/2014/main" id="{EA67C894-F602-4E64-8D5C-BCF7B9D056C8}"/>
                </a:ext>
              </a:extLst>
            </p:cNvPr>
            <p:cNvSpPr/>
            <p:nvPr/>
          </p:nvSpPr>
          <p:spPr>
            <a:xfrm>
              <a:off x="3843382" y="1507806"/>
              <a:ext cx="761828" cy="338225"/>
            </a:xfrm>
            <a:custGeom>
              <a:avLst/>
              <a:gdLst/>
              <a:ahLst/>
              <a:cxnLst/>
              <a:rect l="l" t="t" r="r" b="b"/>
              <a:pathLst>
                <a:path w="18792" h="8343" extrusionOk="0">
                  <a:moveTo>
                    <a:pt x="751" y="1"/>
                  </a:moveTo>
                  <a:cubicBezTo>
                    <a:pt x="747" y="1"/>
                    <a:pt x="742" y="1"/>
                    <a:pt x="738" y="1"/>
                  </a:cubicBezTo>
                  <a:cubicBezTo>
                    <a:pt x="555" y="4"/>
                    <a:pt x="378" y="83"/>
                    <a:pt x="248" y="215"/>
                  </a:cubicBezTo>
                  <a:cubicBezTo>
                    <a:pt x="126" y="345"/>
                    <a:pt x="69" y="497"/>
                    <a:pt x="58" y="712"/>
                  </a:cubicBezTo>
                  <a:cubicBezTo>
                    <a:pt x="21" y="1450"/>
                    <a:pt x="11" y="2117"/>
                    <a:pt x="31" y="2746"/>
                  </a:cubicBezTo>
                  <a:lnTo>
                    <a:pt x="35" y="2906"/>
                  </a:lnTo>
                  <a:cubicBezTo>
                    <a:pt x="41" y="3164"/>
                    <a:pt x="52" y="3433"/>
                    <a:pt x="48" y="3698"/>
                  </a:cubicBezTo>
                  <a:cubicBezTo>
                    <a:pt x="44" y="3831"/>
                    <a:pt x="44" y="3964"/>
                    <a:pt x="44" y="4097"/>
                  </a:cubicBezTo>
                  <a:cubicBezTo>
                    <a:pt x="41" y="4273"/>
                    <a:pt x="41" y="4457"/>
                    <a:pt x="38" y="4637"/>
                  </a:cubicBezTo>
                  <a:cubicBezTo>
                    <a:pt x="35" y="4760"/>
                    <a:pt x="28" y="4882"/>
                    <a:pt x="21" y="5001"/>
                  </a:cubicBezTo>
                  <a:lnTo>
                    <a:pt x="17" y="5090"/>
                  </a:lnTo>
                  <a:cubicBezTo>
                    <a:pt x="11" y="5195"/>
                    <a:pt x="14" y="5301"/>
                    <a:pt x="14" y="5406"/>
                  </a:cubicBezTo>
                  <a:cubicBezTo>
                    <a:pt x="17" y="5444"/>
                    <a:pt x="17" y="5477"/>
                    <a:pt x="17" y="5515"/>
                  </a:cubicBezTo>
                  <a:cubicBezTo>
                    <a:pt x="21" y="5774"/>
                    <a:pt x="14" y="6036"/>
                    <a:pt x="11" y="6291"/>
                  </a:cubicBezTo>
                  <a:lnTo>
                    <a:pt x="8" y="6369"/>
                  </a:lnTo>
                  <a:lnTo>
                    <a:pt x="8" y="6440"/>
                  </a:lnTo>
                  <a:cubicBezTo>
                    <a:pt x="3" y="6549"/>
                    <a:pt x="0" y="6664"/>
                    <a:pt x="0" y="6774"/>
                  </a:cubicBezTo>
                  <a:cubicBezTo>
                    <a:pt x="0" y="6801"/>
                    <a:pt x="0" y="6828"/>
                    <a:pt x="3" y="6855"/>
                  </a:cubicBezTo>
                  <a:cubicBezTo>
                    <a:pt x="11" y="6978"/>
                    <a:pt x="31" y="7097"/>
                    <a:pt x="55" y="7209"/>
                  </a:cubicBezTo>
                  <a:cubicBezTo>
                    <a:pt x="75" y="7325"/>
                    <a:pt x="126" y="7430"/>
                    <a:pt x="177" y="7536"/>
                  </a:cubicBezTo>
                  <a:cubicBezTo>
                    <a:pt x="191" y="7562"/>
                    <a:pt x="204" y="7593"/>
                    <a:pt x="218" y="7620"/>
                  </a:cubicBezTo>
                  <a:cubicBezTo>
                    <a:pt x="232" y="7651"/>
                    <a:pt x="248" y="7682"/>
                    <a:pt x="266" y="7709"/>
                  </a:cubicBezTo>
                  <a:cubicBezTo>
                    <a:pt x="408" y="7914"/>
                    <a:pt x="542" y="8022"/>
                    <a:pt x="725" y="8141"/>
                  </a:cubicBezTo>
                  <a:cubicBezTo>
                    <a:pt x="807" y="8192"/>
                    <a:pt x="922" y="8236"/>
                    <a:pt x="1082" y="8274"/>
                  </a:cubicBezTo>
                  <a:cubicBezTo>
                    <a:pt x="1120" y="8284"/>
                    <a:pt x="1160" y="8291"/>
                    <a:pt x="1198" y="8297"/>
                  </a:cubicBezTo>
                  <a:cubicBezTo>
                    <a:pt x="1401" y="8328"/>
                    <a:pt x="1596" y="8343"/>
                    <a:pt x="1790" y="8343"/>
                  </a:cubicBezTo>
                  <a:cubicBezTo>
                    <a:pt x="1810" y="8343"/>
                    <a:pt x="1831" y="8342"/>
                    <a:pt x="1851" y="8342"/>
                  </a:cubicBezTo>
                  <a:cubicBezTo>
                    <a:pt x="2289" y="8335"/>
                    <a:pt x="2732" y="8322"/>
                    <a:pt x="3161" y="8308"/>
                  </a:cubicBezTo>
                  <a:cubicBezTo>
                    <a:pt x="3327" y="8305"/>
                    <a:pt x="3494" y="8301"/>
                    <a:pt x="3661" y="8294"/>
                  </a:cubicBezTo>
                  <a:lnTo>
                    <a:pt x="4222" y="8281"/>
                  </a:lnTo>
                  <a:cubicBezTo>
                    <a:pt x="4647" y="8267"/>
                    <a:pt x="5069" y="8253"/>
                    <a:pt x="5491" y="8243"/>
                  </a:cubicBezTo>
                  <a:cubicBezTo>
                    <a:pt x="6433" y="8220"/>
                    <a:pt x="7392" y="8199"/>
                    <a:pt x="8318" y="8182"/>
                  </a:cubicBezTo>
                  <a:lnTo>
                    <a:pt x="9175" y="8162"/>
                  </a:lnTo>
                  <a:cubicBezTo>
                    <a:pt x="9470" y="8154"/>
                    <a:pt x="9770" y="8148"/>
                    <a:pt x="10066" y="8145"/>
                  </a:cubicBezTo>
                  <a:cubicBezTo>
                    <a:pt x="10195" y="8141"/>
                    <a:pt x="10324" y="8134"/>
                    <a:pt x="10453" y="8127"/>
                  </a:cubicBezTo>
                  <a:cubicBezTo>
                    <a:pt x="10458" y="8118"/>
                    <a:pt x="10464" y="8110"/>
                    <a:pt x="10467" y="8100"/>
                  </a:cubicBezTo>
                  <a:cubicBezTo>
                    <a:pt x="10573" y="7917"/>
                    <a:pt x="10715" y="7763"/>
                    <a:pt x="10896" y="7651"/>
                  </a:cubicBezTo>
                  <a:cubicBezTo>
                    <a:pt x="11090" y="7498"/>
                    <a:pt x="11338" y="7474"/>
                    <a:pt x="11573" y="7440"/>
                  </a:cubicBezTo>
                  <a:cubicBezTo>
                    <a:pt x="11580" y="7440"/>
                    <a:pt x="11587" y="7440"/>
                    <a:pt x="11593" y="7437"/>
                  </a:cubicBezTo>
                  <a:cubicBezTo>
                    <a:pt x="11913" y="7386"/>
                    <a:pt x="12233" y="7335"/>
                    <a:pt x="12560" y="7314"/>
                  </a:cubicBezTo>
                  <a:cubicBezTo>
                    <a:pt x="12654" y="7309"/>
                    <a:pt x="12748" y="7304"/>
                    <a:pt x="12843" y="7304"/>
                  </a:cubicBezTo>
                  <a:cubicBezTo>
                    <a:pt x="12864" y="7304"/>
                    <a:pt x="12885" y="7304"/>
                    <a:pt x="12907" y="7304"/>
                  </a:cubicBezTo>
                  <a:cubicBezTo>
                    <a:pt x="13039" y="7311"/>
                    <a:pt x="13168" y="7325"/>
                    <a:pt x="13301" y="7335"/>
                  </a:cubicBezTo>
                  <a:cubicBezTo>
                    <a:pt x="13432" y="7343"/>
                    <a:pt x="13561" y="7348"/>
                    <a:pt x="13691" y="7348"/>
                  </a:cubicBezTo>
                  <a:cubicBezTo>
                    <a:pt x="13862" y="7348"/>
                    <a:pt x="14032" y="7340"/>
                    <a:pt x="14202" y="7325"/>
                  </a:cubicBezTo>
                  <a:cubicBezTo>
                    <a:pt x="14515" y="7294"/>
                    <a:pt x="14829" y="7270"/>
                    <a:pt x="15141" y="7256"/>
                  </a:cubicBezTo>
                  <a:cubicBezTo>
                    <a:pt x="15441" y="7243"/>
                    <a:pt x="15740" y="7220"/>
                    <a:pt x="16036" y="7195"/>
                  </a:cubicBezTo>
                  <a:cubicBezTo>
                    <a:pt x="16206" y="7182"/>
                    <a:pt x="16372" y="7162"/>
                    <a:pt x="16540" y="7138"/>
                  </a:cubicBezTo>
                  <a:cubicBezTo>
                    <a:pt x="16647" y="7102"/>
                    <a:pt x="16761" y="7085"/>
                    <a:pt x="16876" y="7085"/>
                  </a:cubicBezTo>
                  <a:cubicBezTo>
                    <a:pt x="16970" y="7085"/>
                    <a:pt x="17064" y="7096"/>
                    <a:pt x="17155" y="7118"/>
                  </a:cubicBezTo>
                  <a:cubicBezTo>
                    <a:pt x="17237" y="7077"/>
                    <a:pt x="17322" y="7036"/>
                    <a:pt x="17407" y="6998"/>
                  </a:cubicBezTo>
                  <a:lnTo>
                    <a:pt x="17448" y="6981"/>
                  </a:lnTo>
                  <a:cubicBezTo>
                    <a:pt x="17553" y="6937"/>
                    <a:pt x="17662" y="6889"/>
                    <a:pt x="17771" y="6842"/>
                  </a:cubicBezTo>
                  <a:lnTo>
                    <a:pt x="17781" y="6838"/>
                  </a:lnTo>
                  <a:lnTo>
                    <a:pt x="17826" y="6821"/>
                  </a:lnTo>
                  <a:cubicBezTo>
                    <a:pt x="17981" y="6757"/>
                    <a:pt x="18053" y="6713"/>
                    <a:pt x="18182" y="6597"/>
                  </a:cubicBezTo>
                  <a:cubicBezTo>
                    <a:pt x="18230" y="6556"/>
                    <a:pt x="18291" y="6460"/>
                    <a:pt x="18325" y="6389"/>
                  </a:cubicBezTo>
                  <a:cubicBezTo>
                    <a:pt x="18373" y="6297"/>
                    <a:pt x="18410" y="6199"/>
                    <a:pt x="18438" y="6117"/>
                  </a:cubicBezTo>
                  <a:cubicBezTo>
                    <a:pt x="18475" y="5998"/>
                    <a:pt x="18485" y="5868"/>
                    <a:pt x="18488" y="5739"/>
                  </a:cubicBezTo>
                  <a:cubicBezTo>
                    <a:pt x="18492" y="5675"/>
                    <a:pt x="18495" y="5614"/>
                    <a:pt x="18495" y="5549"/>
                  </a:cubicBezTo>
                  <a:cubicBezTo>
                    <a:pt x="18499" y="5477"/>
                    <a:pt x="18502" y="5406"/>
                    <a:pt x="18506" y="5335"/>
                  </a:cubicBezTo>
                  <a:cubicBezTo>
                    <a:pt x="18512" y="5192"/>
                    <a:pt x="18519" y="5042"/>
                    <a:pt x="18512" y="4893"/>
                  </a:cubicBezTo>
                  <a:lnTo>
                    <a:pt x="18509" y="4876"/>
                  </a:lnTo>
                  <a:cubicBezTo>
                    <a:pt x="18502" y="4783"/>
                    <a:pt x="18495" y="4692"/>
                    <a:pt x="18488" y="4600"/>
                  </a:cubicBezTo>
                  <a:lnTo>
                    <a:pt x="18482" y="4559"/>
                  </a:lnTo>
                  <a:cubicBezTo>
                    <a:pt x="18482" y="4539"/>
                    <a:pt x="18479" y="4515"/>
                    <a:pt x="18479" y="4494"/>
                  </a:cubicBezTo>
                  <a:cubicBezTo>
                    <a:pt x="18475" y="4436"/>
                    <a:pt x="18475" y="4375"/>
                    <a:pt x="18471" y="4317"/>
                  </a:cubicBezTo>
                  <a:lnTo>
                    <a:pt x="18471" y="4229"/>
                  </a:lnTo>
                  <a:cubicBezTo>
                    <a:pt x="18468" y="4059"/>
                    <a:pt x="18471" y="3879"/>
                    <a:pt x="18485" y="3681"/>
                  </a:cubicBezTo>
                  <a:cubicBezTo>
                    <a:pt x="18499" y="3603"/>
                    <a:pt x="18515" y="3529"/>
                    <a:pt x="18540" y="3457"/>
                  </a:cubicBezTo>
                  <a:cubicBezTo>
                    <a:pt x="18577" y="3372"/>
                    <a:pt x="18614" y="3284"/>
                    <a:pt x="18645" y="3195"/>
                  </a:cubicBezTo>
                  <a:cubicBezTo>
                    <a:pt x="18655" y="3168"/>
                    <a:pt x="18666" y="3138"/>
                    <a:pt x="18675" y="3107"/>
                  </a:cubicBezTo>
                  <a:cubicBezTo>
                    <a:pt x="18683" y="3086"/>
                    <a:pt x="18693" y="3062"/>
                    <a:pt x="18699" y="3039"/>
                  </a:cubicBezTo>
                  <a:cubicBezTo>
                    <a:pt x="18727" y="2974"/>
                    <a:pt x="18757" y="2909"/>
                    <a:pt x="18771" y="2844"/>
                  </a:cubicBezTo>
                  <a:cubicBezTo>
                    <a:pt x="18785" y="2770"/>
                    <a:pt x="18791" y="2712"/>
                    <a:pt x="18788" y="2651"/>
                  </a:cubicBezTo>
                  <a:cubicBezTo>
                    <a:pt x="18785" y="2596"/>
                    <a:pt x="18774" y="2542"/>
                    <a:pt x="18764" y="2477"/>
                  </a:cubicBezTo>
                  <a:cubicBezTo>
                    <a:pt x="18751" y="2409"/>
                    <a:pt x="18719" y="2348"/>
                    <a:pt x="18689" y="2290"/>
                  </a:cubicBezTo>
                  <a:lnTo>
                    <a:pt x="18672" y="2253"/>
                  </a:lnTo>
                  <a:cubicBezTo>
                    <a:pt x="18631" y="2164"/>
                    <a:pt x="18564" y="2089"/>
                    <a:pt x="18495" y="2018"/>
                  </a:cubicBezTo>
                  <a:lnTo>
                    <a:pt x="18482" y="2001"/>
                  </a:lnTo>
                  <a:cubicBezTo>
                    <a:pt x="18471" y="1987"/>
                    <a:pt x="18462" y="1970"/>
                    <a:pt x="18451" y="1954"/>
                  </a:cubicBezTo>
                  <a:cubicBezTo>
                    <a:pt x="18444" y="1937"/>
                    <a:pt x="18438" y="1916"/>
                    <a:pt x="18434" y="1899"/>
                  </a:cubicBezTo>
                  <a:cubicBezTo>
                    <a:pt x="18434" y="1885"/>
                    <a:pt x="18430" y="1875"/>
                    <a:pt x="18430" y="1862"/>
                  </a:cubicBezTo>
                  <a:cubicBezTo>
                    <a:pt x="18427" y="1759"/>
                    <a:pt x="18430" y="1651"/>
                    <a:pt x="18444" y="1521"/>
                  </a:cubicBezTo>
                  <a:lnTo>
                    <a:pt x="18444" y="1521"/>
                  </a:lnTo>
                  <a:lnTo>
                    <a:pt x="18438" y="1552"/>
                  </a:lnTo>
                  <a:cubicBezTo>
                    <a:pt x="18448" y="1474"/>
                    <a:pt x="18451" y="1406"/>
                    <a:pt x="18448" y="1337"/>
                  </a:cubicBezTo>
                  <a:cubicBezTo>
                    <a:pt x="18444" y="1273"/>
                    <a:pt x="18434" y="1215"/>
                    <a:pt x="18417" y="1154"/>
                  </a:cubicBezTo>
                  <a:cubicBezTo>
                    <a:pt x="18363" y="954"/>
                    <a:pt x="18182" y="763"/>
                    <a:pt x="17934" y="648"/>
                  </a:cubicBezTo>
                  <a:cubicBezTo>
                    <a:pt x="17768" y="569"/>
                    <a:pt x="17587" y="511"/>
                    <a:pt x="17383" y="464"/>
                  </a:cubicBezTo>
                  <a:cubicBezTo>
                    <a:pt x="17070" y="392"/>
                    <a:pt x="16740" y="362"/>
                    <a:pt x="16424" y="327"/>
                  </a:cubicBezTo>
                  <a:lnTo>
                    <a:pt x="16291" y="317"/>
                  </a:lnTo>
                  <a:cubicBezTo>
                    <a:pt x="15989" y="287"/>
                    <a:pt x="15689" y="263"/>
                    <a:pt x="15393" y="252"/>
                  </a:cubicBezTo>
                  <a:cubicBezTo>
                    <a:pt x="15229" y="246"/>
                    <a:pt x="15063" y="243"/>
                    <a:pt x="14903" y="239"/>
                  </a:cubicBezTo>
                  <a:cubicBezTo>
                    <a:pt x="14760" y="235"/>
                    <a:pt x="14617" y="232"/>
                    <a:pt x="14478" y="229"/>
                  </a:cubicBezTo>
                  <a:cubicBezTo>
                    <a:pt x="13777" y="202"/>
                    <a:pt x="13083" y="191"/>
                    <a:pt x="12552" y="188"/>
                  </a:cubicBezTo>
                  <a:cubicBezTo>
                    <a:pt x="12111" y="185"/>
                    <a:pt x="11665" y="167"/>
                    <a:pt x="11229" y="150"/>
                  </a:cubicBezTo>
                  <a:cubicBezTo>
                    <a:pt x="11049" y="144"/>
                    <a:pt x="10866" y="137"/>
                    <a:pt x="10685" y="130"/>
                  </a:cubicBezTo>
                  <a:lnTo>
                    <a:pt x="10648" y="130"/>
                  </a:lnTo>
                  <a:cubicBezTo>
                    <a:pt x="10331" y="120"/>
                    <a:pt x="10004" y="110"/>
                    <a:pt x="9685" y="103"/>
                  </a:cubicBezTo>
                  <a:cubicBezTo>
                    <a:pt x="9597" y="102"/>
                    <a:pt x="9508" y="102"/>
                    <a:pt x="9420" y="102"/>
                  </a:cubicBezTo>
                  <a:cubicBezTo>
                    <a:pt x="9243" y="102"/>
                    <a:pt x="9067" y="103"/>
                    <a:pt x="8892" y="103"/>
                  </a:cubicBezTo>
                  <a:lnTo>
                    <a:pt x="8709" y="106"/>
                  </a:lnTo>
                  <a:cubicBezTo>
                    <a:pt x="8525" y="106"/>
                    <a:pt x="8338" y="100"/>
                    <a:pt x="8154" y="96"/>
                  </a:cubicBezTo>
                  <a:cubicBezTo>
                    <a:pt x="8045" y="92"/>
                    <a:pt x="7940" y="89"/>
                    <a:pt x="7831" y="86"/>
                  </a:cubicBezTo>
                  <a:cubicBezTo>
                    <a:pt x="7619" y="83"/>
                    <a:pt x="7352" y="78"/>
                    <a:pt x="7073" y="78"/>
                  </a:cubicBezTo>
                  <a:cubicBezTo>
                    <a:pt x="7008" y="78"/>
                    <a:pt x="6941" y="79"/>
                    <a:pt x="6875" y="79"/>
                  </a:cubicBezTo>
                  <a:cubicBezTo>
                    <a:pt x="6678" y="83"/>
                    <a:pt x="6478" y="86"/>
                    <a:pt x="6280" y="89"/>
                  </a:cubicBezTo>
                  <a:lnTo>
                    <a:pt x="5980" y="92"/>
                  </a:lnTo>
                  <a:cubicBezTo>
                    <a:pt x="5920" y="94"/>
                    <a:pt x="5860" y="94"/>
                    <a:pt x="5800" y="94"/>
                  </a:cubicBezTo>
                  <a:cubicBezTo>
                    <a:pt x="5680" y="94"/>
                    <a:pt x="5561" y="92"/>
                    <a:pt x="5443" y="92"/>
                  </a:cubicBezTo>
                  <a:cubicBezTo>
                    <a:pt x="5351" y="89"/>
                    <a:pt x="5263" y="89"/>
                    <a:pt x="5171" y="89"/>
                  </a:cubicBezTo>
                  <a:cubicBezTo>
                    <a:pt x="4865" y="86"/>
                    <a:pt x="4555" y="86"/>
                    <a:pt x="4249" y="83"/>
                  </a:cubicBezTo>
                  <a:cubicBezTo>
                    <a:pt x="4024" y="79"/>
                    <a:pt x="3766" y="76"/>
                    <a:pt x="3507" y="56"/>
                  </a:cubicBezTo>
                  <a:cubicBezTo>
                    <a:pt x="3487" y="52"/>
                    <a:pt x="3467" y="48"/>
                    <a:pt x="3446" y="48"/>
                  </a:cubicBezTo>
                  <a:lnTo>
                    <a:pt x="3371" y="38"/>
                  </a:lnTo>
                  <a:lnTo>
                    <a:pt x="3355" y="38"/>
                  </a:lnTo>
                  <a:lnTo>
                    <a:pt x="3294" y="31"/>
                  </a:lnTo>
                  <a:lnTo>
                    <a:pt x="3245" y="25"/>
                  </a:lnTo>
                  <a:lnTo>
                    <a:pt x="3195" y="18"/>
                  </a:lnTo>
                  <a:lnTo>
                    <a:pt x="3140" y="18"/>
                  </a:lnTo>
                  <a:cubicBezTo>
                    <a:pt x="3093" y="15"/>
                    <a:pt x="3045" y="14"/>
                    <a:pt x="2998" y="14"/>
                  </a:cubicBezTo>
                  <a:cubicBezTo>
                    <a:pt x="2884" y="14"/>
                    <a:pt x="2771" y="21"/>
                    <a:pt x="2661" y="28"/>
                  </a:cubicBezTo>
                  <a:cubicBezTo>
                    <a:pt x="2627" y="31"/>
                    <a:pt x="2589" y="35"/>
                    <a:pt x="2551" y="35"/>
                  </a:cubicBezTo>
                  <a:cubicBezTo>
                    <a:pt x="2484" y="40"/>
                    <a:pt x="2415" y="42"/>
                    <a:pt x="2346" y="42"/>
                  </a:cubicBezTo>
                  <a:cubicBezTo>
                    <a:pt x="2277" y="42"/>
                    <a:pt x="2208" y="40"/>
                    <a:pt x="2140" y="38"/>
                  </a:cubicBezTo>
                  <a:cubicBezTo>
                    <a:pt x="2085" y="38"/>
                    <a:pt x="2035" y="35"/>
                    <a:pt x="1980" y="35"/>
                  </a:cubicBezTo>
                  <a:cubicBezTo>
                    <a:pt x="1881" y="35"/>
                    <a:pt x="1793" y="35"/>
                    <a:pt x="1708" y="42"/>
                  </a:cubicBezTo>
                  <a:cubicBezTo>
                    <a:pt x="1511" y="52"/>
                    <a:pt x="1347" y="100"/>
                    <a:pt x="1218" y="181"/>
                  </a:cubicBezTo>
                  <a:cubicBezTo>
                    <a:pt x="1092" y="65"/>
                    <a:pt x="921" y="1"/>
                    <a:pt x="7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769;p56">
              <a:extLst>
                <a:ext uri="{FF2B5EF4-FFF2-40B4-BE49-F238E27FC236}">
                  <a16:creationId xmlns:a16="http://schemas.microsoft.com/office/drawing/2014/main" id="{A045AE31-27FF-4427-8A49-06D4133A6376}"/>
                </a:ext>
              </a:extLst>
            </p:cNvPr>
            <p:cNvSpPr/>
            <p:nvPr/>
          </p:nvSpPr>
          <p:spPr>
            <a:xfrm>
              <a:off x="3728494" y="1500914"/>
              <a:ext cx="137268" cy="338590"/>
            </a:xfrm>
            <a:custGeom>
              <a:avLst/>
              <a:gdLst/>
              <a:ahLst/>
              <a:cxnLst/>
              <a:rect l="l" t="t" r="r" b="b"/>
              <a:pathLst>
                <a:path w="3386" h="8352" extrusionOk="0">
                  <a:moveTo>
                    <a:pt x="646" y="1"/>
                  </a:moveTo>
                  <a:cubicBezTo>
                    <a:pt x="642" y="1"/>
                    <a:pt x="637" y="1"/>
                    <a:pt x="633" y="1"/>
                  </a:cubicBezTo>
                  <a:cubicBezTo>
                    <a:pt x="273" y="11"/>
                    <a:pt x="0" y="311"/>
                    <a:pt x="0" y="664"/>
                  </a:cubicBezTo>
                  <a:cubicBezTo>
                    <a:pt x="0" y="882"/>
                    <a:pt x="5" y="1096"/>
                    <a:pt x="8" y="1311"/>
                  </a:cubicBezTo>
                  <a:cubicBezTo>
                    <a:pt x="11" y="1460"/>
                    <a:pt x="25" y="1614"/>
                    <a:pt x="35" y="1763"/>
                  </a:cubicBezTo>
                  <a:cubicBezTo>
                    <a:pt x="55" y="2066"/>
                    <a:pt x="72" y="2365"/>
                    <a:pt x="79" y="2667"/>
                  </a:cubicBezTo>
                  <a:cubicBezTo>
                    <a:pt x="82" y="2824"/>
                    <a:pt x="86" y="2981"/>
                    <a:pt x="93" y="3137"/>
                  </a:cubicBezTo>
                  <a:lnTo>
                    <a:pt x="93" y="3171"/>
                  </a:lnTo>
                  <a:cubicBezTo>
                    <a:pt x="99" y="3303"/>
                    <a:pt x="120" y="3433"/>
                    <a:pt x="134" y="3562"/>
                  </a:cubicBezTo>
                  <a:cubicBezTo>
                    <a:pt x="171" y="3879"/>
                    <a:pt x="192" y="4195"/>
                    <a:pt x="209" y="4515"/>
                  </a:cubicBezTo>
                  <a:cubicBezTo>
                    <a:pt x="229" y="4814"/>
                    <a:pt x="273" y="5113"/>
                    <a:pt x="286" y="5416"/>
                  </a:cubicBezTo>
                  <a:cubicBezTo>
                    <a:pt x="300" y="5722"/>
                    <a:pt x="307" y="6029"/>
                    <a:pt x="347" y="6332"/>
                  </a:cubicBezTo>
                  <a:cubicBezTo>
                    <a:pt x="365" y="6481"/>
                    <a:pt x="375" y="6630"/>
                    <a:pt x="392" y="6781"/>
                  </a:cubicBezTo>
                  <a:cubicBezTo>
                    <a:pt x="416" y="6974"/>
                    <a:pt x="436" y="7172"/>
                    <a:pt x="504" y="7355"/>
                  </a:cubicBezTo>
                  <a:cubicBezTo>
                    <a:pt x="545" y="7464"/>
                    <a:pt x="596" y="7577"/>
                    <a:pt x="644" y="7679"/>
                  </a:cubicBezTo>
                  <a:cubicBezTo>
                    <a:pt x="782" y="7956"/>
                    <a:pt x="1073" y="8147"/>
                    <a:pt x="1380" y="8147"/>
                  </a:cubicBezTo>
                  <a:cubicBezTo>
                    <a:pt x="1450" y="8147"/>
                    <a:pt x="1520" y="8138"/>
                    <a:pt x="1589" y="8117"/>
                  </a:cubicBezTo>
                  <a:cubicBezTo>
                    <a:pt x="1637" y="8104"/>
                    <a:pt x="1678" y="8084"/>
                    <a:pt x="1715" y="8063"/>
                  </a:cubicBezTo>
                  <a:cubicBezTo>
                    <a:pt x="1824" y="8189"/>
                    <a:pt x="1970" y="8284"/>
                    <a:pt x="2130" y="8324"/>
                  </a:cubicBezTo>
                  <a:cubicBezTo>
                    <a:pt x="2199" y="8343"/>
                    <a:pt x="2267" y="8351"/>
                    <a:pt x="2334" y="8351"/>
                  </a:cubicBezTo>
                  <a:cubicBezTo>
                    <a:pt x="2665" y="8351"/>
                    <a:pt x="2962" y="8140"/>
                    <a:pt x="3123" y="7848"/>
                  </a:cubicBezTo>
                  <a:cubicBezTo>
                    <a:pt x="3189" y="7732"/>
                    <a:pt x="3236" y="7603"/>
                    <a:pt x="3270" y="7474"/>
                  </a:cubicBezTo>
                  <a:cubicBezTo>
                    <a:pt x="3327" y="7277"/>
                    <a:pt x="3348" y="7066"/>
                    <a:pt x="3365" y="6862"/>
                  </a:cubicBezTo>
                  <a:cubicBezTo>
                    <a:pt x="3385" y="6556"/>
                    <a:pt x="3385" y="6250"/>
                    <a:pt x="3382" y="5947"/>
                  </a:cubicBezTo>
                  <a:cubicBezTo>
                    <a:pt x="3382" y="5627"/>
                    <a:pt x="3355" y="5308"/>
                    <a:pt x="3324" y="4991"/>
                  </a:cubicBezTo>
                  <a:cubicBezTo>
                    <a:pt x="3291" y="4678"/>
                    <a:pt x="3229" y="4369"/>
                    <a:pt x="3175" y="4059"/>
                  </a:cubicBezTo>
                  <a:cubicBezTo>
                    <a:pt x="3137" y="3763"/>
                    <a:pt x="3100" y="3471"/>
                    <a:pt x="3059" y="3178"/>
                  </a:cubicBezTo>
                  <a:cubicBezTo>
                    <a:pt x="3015" y="2854"/>
                    <a:pt x="2964" y="2532"/>
                    <a:pt x="2916" y="2212"/>
                  </a:cubicBezTo>
                  <a:cubicBezTo>
                    <a:pt x="2858" y="1845"/>
                    <a:pt x="2804" y="1474"/>
                    <a:pt x="2729" y="1110"/>
                  </a:cubicBezTo>
                  <a:cubicBezTo>
                    <a:pt x="2715" y="1038"/>
                    <a:pt x="2695" y="967"/>
                    <a:pt x="2674" y="899"/>
                  </a:cubicBezTo>
                  <a:cubicBezTo>
                    <a:pt x="2644" y="790"/>
                    <a:pt x="2593" y="681"/>
                    <a:pt x="2545" y="579"/>
                  </a:cubicBezTo>
                  <a:cubicBezTo>
                    <a:pt x="2484" y="450"/>
                    <a:pt x="2406" y="355"/>
                    <a:pt x="2314" y="242"/>
                  </a:cubicBezTo>
                  <a:cubicBezTo>
                    <a:pt x="2304" y="235"/>
                    <a:pt x="2294" y="229"/>
                    <a:pt x="2283" y="222"/>
                  </a:cubicBezTo>
                  <a:cubicBezTo>
                    <a:pt x="2233" y="164"/>
                    <a:pt x="2175" y="124"/>
                    <a:pt x="2107" y="99"/>
                  </a:cubicBezTo>
                  <a:cubicBezTo>
                    <a:pt x="1957" y="38"/>
                    <a:pt x="1875" y="8"/>
                    <a:pt x="1708" y="8"/>
                  </a:cubicBezTo>
                  <a:cubicBezTo>
                    <a:pt x="1539" y="8"/>
                    <a:pt x="1385" y="79"/>
                    <a:pt x="1239" y="160"/>
                  </a:cubicBezTo>
                  <a:cubicBezTo>
                    <a:pt x="1201" y="177"/>
                    <a:pt x="1168" y="198"/>
                    <a:pt x="1137" y="222"/>
                  </a:cubicBezTo>
                  <a:cubicBezTo>
                    <a:pt x="1014" y="89"/>
                    <a:pt x="836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70;p56">
              <a:extLst>
                <a:ext uri="{FF2B5EF4-FFF2-40B4-BE49-F238E27FC236}">
                  <a16:creationId xmlns:a16="http://schemas.microsoft.com/office/drawing/2014/main" id="{0F5957AB-2F83-4C2B-869B-1E662DA7DCE2}"/>
                </a:ext>
              </a:extLst>
            </p:cNvPr>
            <p:cNvSpPr/>
            <p:nvPr/>
          </p:nvSpPr>
          <p:spPr>
            <a:xfrm>
              <a:off x="3767371" y="1499131"/>
              <a:ext cx="59918" cy="334739"/>
            </a:xfrm>
            <a:custGeom>
              <a:avLst/>
              <a:gdLst/>
              <a:ahLst/>
              <a:cxnLst/>
              <a:rect l="l" t="t" r="r" b="b"/>
              <a:pathLst>
                <a:path w="1478" h="8257" extrusionOk="0">
                  <a:moveTo>
                    <a:pt x="219" y="0"/>
                  </a:moveTo>
                  <a:cubicBezTo>
                    <a:pt x="161" y="4"/>
                    <a:pt x="107" y="28"/>
                    <a:pt x="66" y="69"/>
                  </a:cubicBezTo>
                  <a:cubicBezTo>
                    <a:pt x="32" y="106"/>
                    <a:pt x="1" y="163"/>
                    <a:pt x="5" y="215"/>
                  </a:cubicBezTo>
                  <a:lnTo>
                    <a:pt x="5" y="225"/>
                  </a:lnTo>
                  <a:cubicBezTo>
                    <a:pt x="29" y="385"/>
                    <a:pt x="49" y="548"/>
                    <a:pt x="66" y="711"/>
                  </a:cubicBezTo>
                  <a:cubicBezTo>
                    <a:pt x="79" y="862"/>
                    <a:pt x="103" y="1011"/>
                    <a:pt x="117" y="1164"/>
                  </a:cubicBezTo>
                  <a:cubicBezTo>
                    <a:pt x="131" y="1306"/>
                    <a:pt x="140" y="1453"/>
                    <a:pt x="151" y="1600"/>
                  </a:cubicBezTo>
                  <a:cubicBezTo>
                    <a:pt x="161" y="1746"/>
                    <a:pt x="161" y="1892"/>
                    <a:pt x="161" y="2035"/>
                  </a:cubicBezTo>
                  <a:cubicBezTo>
                    <a:pt x="164" y="2171"/>
                    <a:pt x="164" y="2307"/>
                    <a:pt x="181" y="2443"/>
                  </a:cubicBezTo>
                  <a:cubicBezTo>
                    <a:pt x="202" y="2600"/>
                    <a:pt x="222" y="2756"/>
                    <a:pt x="233" y="2916"/>
                  </a:cubicBezTo>
                  <a:cubicBezTo>
                    <a:pt x="246" y="3062"/>
                    <a:pt x="250" y="3212"/>
                    <a:pt x="256" y="3358"/>
                  </a:cubicBezTo>
                  <a:cubicBezTo>
                    <a:pt x="263" y="3511"/>
                    <a:pt x="283" y="3661"/>
                    <a:pt x="294" y="3814"/>
                  </a:cubicBezTo>
                  <a:cubicBezTo>
                    <a:pt x="304" y="3939"/>
                    <a:pt x="307" y="4062"/>
                    <a:pt x="311" y="4188"/>
                  </a:cubicBezTo>
                  <a:cubicBezTo>
                    <a:pt x="314" y="4324"/>
                    <a:pt x="321" y="4460"/>
                    <a:pt x="331" y="4600"/>
                  </a:cubicBezTo>
                  <a:cubicBezTo>
                    <a:pt x="348" y="4878"/>
                    <a:pt x="352" y="5161"/>
                    <a:pt x="362" y="5440"/>
                  </a:cubicBezTo>
                  <a:cubicBezTo>
                    <a:pt x="368" y="5576"/>
                    <a:pt x="375" y="5712"/>
                    <a:pt x="393" y="5848"/>
                  </a:cubicBezTo>
                  <a:cubicBezTo>
                    <a:pt x="409" y="5974"/>
                    <a:pt x="429" y="6103"/>
                    <a:pt x="447" y="6229"/>
                  </a:cubicBezTo>
                  <a:cubicBezTo>
                    <a:pt x="460" y="6355"/>
                    <a:pt x="470" y="6481"/>
                    <a:pt x="487" y="6607"/>
                  </a:cubicBezTo>
                  <a:cubicBezTo>
                    <a:pt x="508" y="6760"/>
                    <a:pt x="536" y="6906"/>
                    <a:pt x="559" y="7056"/>
                  </a:cubicBezTo>
                  <a:cubicBezTo>
                    <a:pt x="583" y="7219"/>
                    <a:pt x="610" y="7382"/>
                    <a:pt x="641" y="7542"/>
                  </a:cubicBezTo>
                  <a:cubicBezTo>
                    <a:pt x="678" y="7732"/>
                    <a:pt x="705" y="7919"/>
                    <a:pt x="807" y="8087"/>
                  </a:cubicBezTo>
                  <a:cubicBezTo>
                    <a:pt x="871" y="8196"/>
                    <a:pt x="992" y="8257"/>
                    <a:pt x="1113" y="8257"/>
                  </a:cubicBezTo>
                  <a:cubicBezTo>
                    <a:pt x="1147" y="8257"/>
                    <a:pt x="1180" y="8252"/>
                    <a:pt x="1212" y="8243"/>
                  </a:cubicBezTo>
                  <a:cubicBezTo>
                    <a:pt x="1274" y="8222"/>
                    <a:pt x="1324" y="8192"/>
                    <a:pt x="1368" y="8148"/>
                  </a:cubicBezTo>
                  <a:cubicBezTo>
                    <a:pt x="1437" y="8073"/>
                    <a:pt x="1460" y="7991"/>
                    <a:pt x="1467" y="7892"/>
                  </a:cubicBezTo>
                  <a:cubicBezTo>
                    <a:pt x="1478" y="7688"/>
                    <a:pt x="1464" y="7481"/>
                    <a:pt x="1443" y="7277"/>
                  </a:cubicBezTo>
                  <a:cubicBezTo>
                    <a:pt x="1437" y="7175"/>
                    <a:pt x="1426" y="7073"/>
                    <a:pt x="1420" y="6971"/>
                  </a:cubicBezTo>
                  <a:cubicBezTo>
                    <a:pt x="1406" y="6855"/>
                    <a:pt x="1385" y="6743"/>
                    <a:pt x="1365" y="6627"/>
                  </a:cubicBezTo>
                  <a:cubicBezTo>
                    <a:pt x="1348" y="6487"/>
                    <a:pt x="1332" y="6348"/>
                    <a:pt x="1311" y="6209"/>
                  </a:cubicBezTo>
                  <a:cubicBezTo>
                    <a:pt x="1291" y="6052"/>
                    <a:pt x="1260" y="5899"/>
                    <a:pt x="1233" y="5743"/>
                  </a:cubicBezTo>
                  <a:cubicBezTo>
                    <a:pt x="1212" y="5572"/>
                    <a:pt x="1202" y="5402"/>
                    <a:pt x="1195" y="5233"/>
                  </a:cubicBezTo>
                  <a:cubicBezTo>
                    <a:pt x="1192" y="5198"/>
                    <a:pt x="1189" y="5164"/>
                    <a:pt x="1189" y="5131"/>
                  </a:cubicBezTo>
                  <a:cubicBezTo>
                    <a:pt x="1175" y="4916"/>
                    <a:pt x="1161" y="4699"/>
                    <a:pt x="1134" y="4484"/>
                  </a:cubicBezTo>
                  <a:cubicBezTo>
                    <a:pt x="1107" y="4263"/>
                    <a:pt x="1087" y="4045"/>
                    <a:pt x="1062" y="3824"/>
                  </a:cubicBezTo>
                  <a:cubicBezTo>
                    <a:pt x="1038" y="3613"/>
                    <a:pt x="991" y="3405"/>
                    <a:pt x="954" y="3198"/>
                  </a:cubicBezTo>
                  <a:cubicBezTo>
                    <a:pt x="923" y="2977"/>
                    <a:pt x="892" y="2752"/>
                    <a:pt x="855" y="2531"/>
                  </a:cubicBezTo>
                  <a:cubicBezTo>
                    <a:pt x="838" y="2429"/>
                    <a:pt x="807" y="2331"/>
                    <a:pt x="787" y="2229"/>
                  </a:cubicBezTo>
                  <a:cubicBezTo>
                    <a:pt x="770" y="2143"/>
                    <a:pt x="756" y="2062"/>
                    <a:pt x="740" y="1977"/>
                  </a:cubicBezTo>
                  <a:cubicBezTo>
                    <a:pt x="705" y="1739"/>
                    <a:pt x="674" y="1504"/>
                    <a:pt x="624" y="1270"/>
                  </a:cubicBezTo>
                  <a:cubicBezTo>
                    <a:pt x="576" y="1058"/>
                    <a:pt x="536" y="848"/>
                    <a:pt x="501" y="637"/>
                  </a:cubicBezTo>
                  <a:cubicBezTo>
                    <a:pt x="481" y="497"/>
                    <a:pt x="460" y="355"/>
                    <a:pt x="440" y="215"/>
                  </a:cubicBezTo>
                  <a:cubicBezTo>
                    <a:pt x="433" y="154"/>
                    <a:pt x="420" y="106"/>
                    <a:pt x="372" y="61"/>
                  </a:cubicBezTo>
                  <a:cubicBezTo>
                    <a:pt x="331" y="25"/>
                    <a:pt x="277" y="0"/>
                    <a:pt x="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771;p56">
              <a:extLst>
                <a:ext uri="{FF2B5EF4-FFF2-40B4-BE49-F238E27FC236}">
                  <a16:creationId xmlns:a16="http://schemas.microsoft.com/office/drawing/2014/main" id="{3AFFBCF3-B8EF-4D62-AB0D-8555E33AA210}"/>
                </a:ext>
              </a:extLst>
            </p:cNvPr>
            <p:cNvSpPr/>
            <p:nvPr/>
          </p:nvSpPr>
          <p:spPr>
            <a:xfrm>
              <a:off x="3506624" y="1487050"/>
              <a:ext cx="1250416" cy="370414"/>
            </a:xfrm>
            <a:custGeom>
              <a:avLst/>
              <a:gdLst/>
              <a:ahLst/>
              <a:cxnLst/>
              <a:rect l="l" t="t" r="r" b="b"/>
              <a:pathLst>
                <a:path w="30844" h="9137" extrusionOk="0">
                  <a:moveTo>
                    <a:pt x="23412" y="1142"/>
                  </a:moveTo>
                  <a:lnTo>
                    <a:pt x="23412" y="1142"/>
                  </a:lnTo>
                  <a:cubicBezTo>
                    <a:pt x="23427" y="1144"/>
                    <a:pt x="23441" y="1145"/>
                    <a:pt x="23456" y="1145"/>
                  </a:cubicBezTo>
                  <a:lnTo>
                    <a:pt x="23456" y="1145"/>
                  </a:lnTo>
                  <a:cubicBezTo>
                    <a:pt x="23448" y="1145"/>
                    <a:pt x="23440" y="1144"/>
                    <a:pt x="23432" y="1143"/>
                  </a:cubicBezTo>
                  <a:lnTo>
                    <a:pt x="23432" y="1143"/>
                  </a:lnTo>
                  <a:cubicBezTo>
                    <a:pt x="23425" y="1143"/>
                    <a:pt x="23419" y="1143"/>
                    <a:pt x="23412" y="1142"/>
                  </a:cubicBezTo>
                  <a:close/>
                  <a:moveTo>
                    <a:pt x="6913" y="863"/>
                  </a:moveTo>
                  <a:cubicBezTo>
                    <a:pt x="7070" y="863"/>
                    <a:pt x="7225" y="863"/>
                    <a:pt x="7382" y="866"/>
                  </a:cubicBezTo>
                  <a:cubicBezTo>
                    <a:pt x="7528" y="874"/>
                    <a:pt x="7675" y="884"/>
                    <a:pt x="7817" y="890"/>
                  </a:cubicBezTo>
                  <a:cubicBezTo>
                    <a:pt x="8106" y="901"/>
                    <a:pt x="8396" y="907"/>
                    <a:pt x="8685" y="907"/>
                  </a:cubicBezTo>
                  <a:cubicBezTo>
                    <a:pt x="8825" y="904"/>
                    <a:pt x="8968" y="907"/>
                    <a:pt x="9106" y="901"/>
                  </a:cubicBezTo>
                  <a:cubicBezTo>
                    <a:pt x="9260" y="894"/>
                    <a:pt x="9413" y="890"/>
                    <a:pt x="9566" y="887"/>
                  </a:cubicBezTo>
                  <a:cubicBezTo>
                    <a:pt x="9623" y="886"/>
                    <a:pt x="9680" y="885"/>
                    <a:pt x="9737" y="885"/>
                  </a:cubicBezTo>
                  <a:cubicBezTo>
                    <a:pt x="9980" y="885"/>
                    <a:pt x="10222" y="894"/>
                    <a:pt x="10464" y="894"/>
                  </a:cubicBezTo>
                  <a:cubicBezTo>
                    <a:pt x="10770" y="897"/>
                    <a:pt x="11073" y="897"/>
                    <a:pt x="11379" y="897"/>
                  </a:cubicBezTo>
                  <a:cubicBezTo>
                    <a:pt x="11481" y="897"/>
                    <a:pt x="11583" y="897"/>
                    <a:pt x="11685" y="897"/>
                  </a:cubicBezTo>
                  <a:cubicBezTo>
                    <a:pt x="11890" y="897"/>
                    <a:pt x="12094" y="899"/>
                    <a:pt x="12298" y="907"/>
                  </a:cubicBezTo>
                  <a:cubicBezTo>
                    <a:pt x="12461" y="911"/>
                    <a:pt x="12624" y="918"/>
                    <a:pt x="12791" y="924"/>
                  </a:cubicBezTo>
                  <a:cubicBezTo>
                    <a:pt x="12948" y="928"/>
                    <a:pt x="13104" y="942"/>
                    <a:pt x="13260" y="948"/>
                  </a:cubicBezTo>
                  <a:cubicBezTo>
                    <a:pt x="13573" y="959"/>
                    <a:pt x="13890" y="968"/>
                    <a:pt x="14206" y="976"/>
                  </a:cubicBezTo>
                  <a:cubicBezTo>
                    <a:pt x="14399" y="980"/>
                    <a:pt x="14591" y="981"/>
                    <a:pt x="14783" y="981"/>
                  </a:cubicBezTo>
                  <a:cubicBezTo>
                    <a:pt x="14920" y="981"/>
                    <a:pt x="15056" y="980"/>
                    <a:pt x="15193" y="979"/>
                  </a:cubicBezTo>
                  <a:cubicBezTo>
                    <a:pt x="15846" y="979"/>
                    <a:pt x="16495" y="1003"/>
                    <a:pt x="17148" y="1003"/>
                  </a:cubicBezTo>
                  <a:cubicBezTo>
                    <a:pt x="17495" y="1006"/>
                    <a:pt x="17842" y="1006"/>
                    <a:pt x="18189" y="1009"/>
                  </a:cubicBezTo>
                  <a:cubicBezTo>
                    <a:pt x="18516" y="1009"/>
                    <a:pt x="18846" y="1023"/>
                    <a:pt x="19173" y="1033"/>
                  </a:cubicBezTo>
                  <a:cubicBezTo>
                    <a:pt x="19829" y="1050"/>
                    <a:pt x="20482" y="1064"/>
                    <a:pt x="21139" y="1081"/>
                  </a:cubicBezTo>
                  <a:cubicBezTo>
                    <a:pt x="21520" y="1091"/>
                    <a:pt x="21900" y="1102"/>
                    <a:pt x="22285" y="1108"/>
                  </a:cubicBezTo>
                  <a:cubicBezTo>
                    <a:pt x="22475" y="1115"/>
                    <a:pt x="22666" y="1119"/>
                    <a:pt x="22856" y="1122"/>
                  </a:cubicBezTo>
                  <a:cubicBezTo>
                    <a:pt x="23043" y="1125"/>
                    <a:pt x="23226" y="1133"/>
                    <a:pt x="23412" y="1142"/>
                  </a:cubicBezTo>
                  <a:lnTo>
                    <a:pt x="23412" y="1142"/>
                  </a:lnTo>
                  <a:cubicBezTo>
                    <a:pt x="23401" y="1141"/>
                    <a:pt x="23389" y="1140"/>
                    <a:pt x="23377" y="1139"/>
                  </a:cubicBezTo>
                  <a:lnTo>
                    <a:pt x="23377" y="1139"/>
                  </a:lnTo>
                  <a:cubicBezTo>
                    <a:pt x="23395" y="1141"/>
                    <a:pt x="23414" y="1142"/>
                    <a:pt x="23432" y="1143"/>
                  </a:cubicBezTo>
                  <a:lnTo>
                    <a:pt x="23432" y="1143"/>
                  </a:lnTo>
                  <a:cubicBezTo>
                    <a:pt x="23446" y="1144"/>
                    <a:pt x="23461" y="1145"/>
                    <a:pt x="23475" y="1146"/>
                  </a:cubicBezTo>
                  <a:cubicBezTo>
                    <a:pt x="23469" y="1146"/>
                    <a:pt x="23462" y="1146"/>
                    <a:pt x="23456" y="1145"/>
                  </a:cubicBezTo>
                  <a:lnTo>
                    <a:pt x="23456" y="1145"/>
                  </a:lnTo>
                  <a:cubicBezTo>
                    <a:pt x="24103" y="1195"/>
                    <a:pt x="24750" y="1226"/>
                    <a:pt x="25394" y="1271"/>
                  </a:cubicBezTo>
                  <a:cubicBezTo>
                    <a:pt x="25768" y="1309"/>
                    <a:pt x="26136" y="1360"/>
                    <a:pt x="26506" y="1404"/>
                  </a:cubicBezTo>
                  <a:cubicBezTo>
                    <a:pt x="26687" y="1425"/>
                    <a:pt x="26867" y="1455"/>
                    <a:pt x="27047" y="1489"/>
                  </a:cubicBezTo>
                  <a:cubicBezTo>
                    <a:pt x="27197" y="1516"/>
                    <a:pt x="27350" y="1547"/>
                    <a:pt x="27496" y="1588"/>
                  </a:cubicBezTo>
                  <a:cubicBezTo>
                    <a:pt x="27533" y="1604"/>
                    <a:pt x="27568" y="1622"/>
                    <a:pt x="27605" y="1645"/>
                  </a:cubicBezTo>
                  <a:cubicBezTo>
                    <a:pt x="27789" y="1778"/>
                    <a:pt x="27959" y="1935"/>
                    <a:pt x="28116" y="2102"/>
                  </a:cubicBezTo>
                  <a:cubicBezTo>
                    <a:pt x="28323" y="2312"/>
                    <a:pt x="28513" y="2540"/>
                    <a:pt x="28707" y="2765"/>
                  </a:cubicBezTo>
                  <a:cubicBezTo>
                    <a:pt x="28898" y="2983"/>
                    <a:pt x="29102" y="3190"/>
                    <a:pt x="29312" y="3391"/>
                  </a:cubicBezTo>
                  <a:cubicBezTo>
                    <a:pt x="29408" y="3479"/>
                    <a:pt x="29507" y="3568"/>
                    <a:pt x="29598" y="3659"/>
                  </a:cubicBezTo>
                  <a:cubicBezTo>
                    <a:pt x="29687" y="3744"/>
                    <a:pt x="29772" y="3833"/>
                    <a:pt x="29854" y="3925"/>
                  </a:cubicBezTo>
                  <a:cubicBezTo>
                    <a:pt x="29945" y="4037"/>
                    <a:pt x="30027" y="4156"/>
                    <a:pt x="30095" y="4286"/>
                  </a:cubicBezTo>
                  <a:cubicBezTo>
                    <a:pt x="30099" y="4289"/>
                    <a:pt x="30099" y="4292"/>
                    <a:pt x="30099" y="4295"/>
                  </a:cubicBezTo>
                  <a:cubicBezTo>
                    <a:pt x="30099" y="4299"/>
                    <a:pt x="30095" y="4303"/>
                    <a:pt x="30092" y="4303"/>
                  </a:cubicBezTo>
                  <a:cubicBezTo>
                    <a:pt x="30017" y="4364"/>
                    <a:pt x="29939" y="4418"/>
                    <a:pt x="29857" y="4469"/>
                  </a:cubicBezTo>
                  <a:cubicBezTo>
                    <a:pt x="29745" y="4544"/>
                    <a:pt x="29636" y="4629"/>
                    <a:pt x="29521" y="4700"/>
                  </a:cubicBezTo>
                  <a:cubicBezTo>
                    <a:pt x="29268" y="4860"/>
                    <a:pt x="29027" y="5027"/>
                    <a:pt x="28789" y="5204"/>
                  </a:cubicBezTo>
                  <a:cubicBezTo>
                    <a:pt x="28667" y="5295"/>
                    <a:pt x="28544" y="5380"/>
                    <a:pt x="28418" y="5462"/>
                  </a:cubicBezTo>
                  <a:cubicBezTo>
                    <a:pt x="28289" y="5544"/>
                    <a:pt x="28160" y="5619"/>
                    <a:pt x="28027" y="5694"/>
                  </a:cubicBezTo>
                  <a:cubicBezTo>
                    <a:pt x="27898" y="5768"/>
                    <a:pt x="27769" y="5843"/>
                    <a:pt x="27643" y="5928"/>
                  </a:cubicBezTo>
                  <a:cubicBezTo>
                    <a:pt x="27513" y="6017"/>
                    <a:pt x="27391" y="6109"/>
                    <a:pt x="27265" y="6197"/>
                  </a:cubicBezTo>
                  <a:cubicBezTo>
                    <a:pt x="27092" y="6323"/>
                    <a:pt x="26918" y="6452"/>
                    <a:pt x="26728" y="6554"/>
                  </a:cubicBezTo>
                  <a:cubicBezTo>
                    <a:pt x="26643" y="6595"/>
                    <a:pt x="26557" y="6636"/>
                    <a:pt x="26469" y="6663"/>
                  </a:cubicBezTo>
                  <a:cubicBezTo>
                    <a:pt x="26340" y="6707"/>
                    <a:pt x="26210" y="6748"/>
                    <a:pt x="26078" y="6779"/>
                  </a:cubicBezTo>
                  <a:cubicBezTo>
                    <a:pt x="25935" y="6813"/>
                    <a:pt x="25792" y="6850"/>
                    <a:pt x="25652" y="6884"/>
                  </a:cubicBezTo>
                  <a:cubicBezTo>
                    <a:pt x="25516" y="6918"/>
                    <a:pt x="25381" y="6949"/>
                    <a:pt x="25241" y="6976"/>
                  </a:cubicBezTo>
                  <a:cubicBezTo>
                    <a:pt x="24945" y="7030"/>
                    <a:pt x="24646" y="7085"/>
                    <a:pt x="24343" y="7136"/>
                  </a:cubicBezTo>
                  <a:cubicBezTo>
                    <a:pt x="24020" y="7187"/>
                    <a:pt x="23696" y="7234"/>
                    <a:pt x="23373" y="7292"/>
                  </a:cubicBezTo>
                  <a:cubicBezTo>
                    <a:pt x="23200" y="7319"/>
                    <a:pt x="23030" y="7347"/>
                    <a:pt x="22853" y="7371"/>
                  </a:cubicBezTo>
                  <a:cubicBezTo>
                    <a:pt x="22690" y="7394"/>
                    <a:pt x="22523" y="7412"/>
                    <a:pt x="22357" y="7429"/>
                  </a:cubicBezTo>
                  <a:cubicBezTo>
                    <a:pt x="22037" y="7466"/>
                    <a:pt x="21717" y="7493"/>
                    <a:pt x="21401" y="7523"/>
                  </a:cubicBezTo>
                  <a:cubicBezTo>
                    <a:pt x="20727" y="7592"/>
                    <a:pt x="20057" y="7666"/>
                    <a:pt x="19387" y="7738"/>
                  </a:cubicBezTo>
                  <a:cubicBezTo>
                    <a:pt x="18724" y="7809"/>
                    <a:pt x="18057" y="7840"/>
                    <a:pt x="17393" y="7881"/>
                  </a:cubicBezTo>
                  <a:cubicBezTo>
                    <a:pt x="17104" y="7901"/>
                    <a:pt x="16818" y="7922"/>
                    <a:pt x="16532" y="7949"/>
                  </a:cubicBezTo>
                  <a:cubicBezTo>
                    <a:pt x="16162" y="7983"/>
                    <a:pt x="15791" y="8013"/>
                    <a:pt x="15421" y="8041"/>
                  </a:cubicBezTo>
                  <a:cubicBezTo>
                    <a:pt x="15132" y="8061"/>
                    <a:pt x="14838" y="8074"/>
                    <a:pt x="14546" y="8079"/>
                  </a:cubicBezTo>
                  <a:cubicBezTo>
                    <a:pt x="14176" y="8088"/>
                    <a:pt x="13805" y="8092"/>
                    <a:pt x="13433" y="8095"/>
                  </a:cubicBezTo>
                  <a:cubicBezTo>
                    <a:pt x="12777" y="8099"/>
                    <a:pt x="12124" y="8119"/>
                    <a:pt x="11468" y="8129"/>
                  </a:cubicBezTo>
                  <a:cubicBezTo>
                    <a:pt x="11152" y="8136"/>
                    <a:pt x="10835" y="8132"/>
                    <a:pt x="10519" y="8136"/>
                  </a:cubicBezTo>
                  <a:cubicBezTo>
                    <a:pt x="10202" y="8136"/>
                    <a:pt x="9886" y="8126"/>
                    <a:pt x="9566" y="8123"/>
                  </a:cubicBezTo>
                  <a:cubicBezTo>
                    <a:pt x="8784" y="8109"/>
                    <a:pt x="8001" y="8109"/>
                    <a:pt x="7222" y="8065"/>
                  </a:cubicBezTo>
                  <a:cubicBezTo>
                    <a:pt x="6882" y="8038"/>
                    <a:pt x="6539" y="8017"/>
                    <a:pt x="6195" y="7993"/>
                  </a:cubicBezTo>
                  <a:cubicBezTo>
                    <a:pt x="6127" y="7986"/>
                    <a:pt x="6059" y="7983"/>
                    <a:pt x="5988" y="7977"/>
                  </a:cubicBezTo>
                  <a:cubicBezTo>
                    <a:pt x="5746" y="7956"/>
                    <a:pt x="5508" y="7925"/>
                    <a:pt x="5269" y="7895"/>
                  </a:cubicBezTo>
                  <a:cubicBezTo>
                    <a:pt x="5032" y="7861"/>
                    <a:pt x="4790" y="7830"/>
                    <a:pt x="4555" y="7789"/>
                  </a:cubicBezTo>
                  <a:cubicBezTo>
                    <a:pt x="4307" y="7745"/>
                    <a:pt x="4065" y="7694"/>
                    <a:pt x="3824" y="7633"/>
                  </a:cubicBezTo>
                  <a:cubicBezTo>
                    <a:pt x="3712" y="7605"/>
                    <a:pt x="3603" y="7568"/>
                    <a:pt x="3494" y="7537"/>
                  </a:cubicBezTo>
                  <a:cubicBezTo>
                    <a:pt x="3392" y="7507"/>
                    <a:pt x="3290" y="7473"/>
                    <a:pt x="3188" y="7438"/>
                  </a:cubicBezTo>
                  <a:cubicBezTo>
                    <a:pt x="2831" y="7306"/>
                    <a:pt x="2481" y="7153"/>
                    <a:pt x="2157" y="6945"/>
                  </a:cubicBezTo>
                  <a:cubicBezTo>
                    <a:pt x="2093" y="6898"/>
                    <a:pt x="2028" y="6850"/>
                    <a:pt x="1967" y="6796"/>
                  </a:cubicBezTo>
                  <a:cubicBezTo>
                    <a:pt x="1898" y="6745"/>
                    <a:pt x="1841" y="6683"/>
                    <a:pt x="1783" y="6622"/>
                  </a:cubicBezTo>
                  <a:cubicBezTo>
                    <a:pt x="1636" y="6442"/>
                    <a:pt x="1511" y="6245"/>
                    <a:pt x="1391" y="6047"/>
                  </a:cubicBezTo>
                  <a:cubicBezTo>
                    <a:pt x="1276" y="5850"/>
                    <a:pt x="1160" y="5650"/>
                    <a:pt x="1055" y="5446"/>
                  </a:cubicBezTo>
                  <a:cubicBezTo>
                    <a:pt x="991" y="5306"/>
                    <a:pt x="929" y="5163"/>
                    <a:pt x="871" y="5020"/>
                  </a:cubicBezTo>
                  <a:cubicBezTo>
                    <a:pt x="810" y="4860"/>
                    <a:pt x="763" y="4697"/>
                    <a:pt x="718" y="4534"/>
                  </a:cubicBezTo>
                  <a:cubicBezTo>
                    <a:pt x="688" y="4408"/>
                    <a:pt x="657" y="4286"/>
                    <a:pt x="630" y="4160"/>
                  </a:cubicBezTo>
                  <a:cubicBezTo>
                    <a:pt x="633" y="4126"/>
                    <a:pt x="633" y="4094"/>
                    <a:pt x="636" y="4061"/>
                  </a:cubicBezTo>
                  <a:cubicBezTo>
                    <a:pt x="640" y="3966"/>
                    <a:pt x="636" y="3874"/>
                    <a:pt x="633" y="3779"/>
                  </a:cubicBezTo>
                  <a:cubicBezTo>
                    <a:pt x="623" y="3499"/>
                    <a:pt x="609" y="3217"/>
                    <a:pt x="623" y="2938"/>
                  </a:cubicBezTo>
                  <a:cubicBezTo>
                    <a:pt x="636" y="2833"/>
                    <a:pt x="657" y="2734"/>
                    <a:pt x="671" y="2632"/>
                  </a:cubicBezTo>
                  <a:cubicBezTo>
                    <a:pt x="681" y="2537"/>
                    <a:pt x="705" y="2441"/>
                    <a:pt x="729" y="2350"/>
                  </a:cubicBezTo>
                  <a:cubicBezTo>
                    <a:pt x="746" y="2268"/>
                    <a:pt x="752" y="2190"/>
                    <a:pt x="773" y="2111"/>
                  </a:cubicBezTo>
                  <a:cubicBezTo>
                    <a:pt x="790" y="2040"/>
                    <a:pt x="810" y="1972"/>
                    <a:pt x="831" y="1904"/>
                  </a:cubicBezTo>
                  <a:cubicBezTo>
                    <a:pt x="845" y="1877"/>
                    <a:pt x="858" y="1846"/>
                    <a:pt x="871" y="1822"/>
                  </a:cubicBezTo>
                  <a:cubicBezTo>
                    <a:pt x="892" y="1795"/>
                    <a:pt x="912" y="1768"/>
                    <a:pt x="936" y="1744"/>
                  </a:cubicBezTo>
                  <a:cubicBezTo>
                    <a:pt x="1000" y="1690"/>
                    <a:pt x="1069" y="1639"/>
                    <a:pt x="1140" y="1595"/>
                  </a:cubicBezTo>
                  <a:cubicBezTo>
                    <a:pt x="1181" y="1571"/>
                    <a:pt x="1218" y="1543"/>
                    <a:pt x="1253" y="1513"/>
                  </a:cubicBezTo>
                  <a:cubicBezTo>
                    <a:pt x="1289" y="1482"/>
                    <a:pt x="1334" y="1458"/>
                    <a:pt x="1378" y="1435"/>
                  </a:cubicBezTo>
                  <a:lnTo>
                    <a:pt x="1378" y="1435"/>
                  </a:lnTo>
                  <a:cubicBezTo>
                    <a:pt x="1351" y="1449"/>
                    <a:pt x="1324" y="1462"/>
                    <a:pt x="1300" y="1472"/>
                  </a:cubicBezTo>
                  <a:cubicBezTo>
                    <a:pt x="1338" y="1455"/>
                    <a:pt x="1378" y="1435"/>
                    <a:pt x="1416" y="1414"/>
                  </a:cubicBezTo>
                  <a:cubicBezTo>
                    <a:pt x="1446" y="1400"/>
                    <a:pt x="1477" y="1387"/>
                    <a:pt x="1507" y="1370"/>
                  </a:cubicBezTo>
                  <a:cubicBezTo>
                    <a:pt x="1650" y="1306"/>
                    <a:pt x="1800" y="1254"/>
                    <a:pt x="1947" y="1204"/>
                  </a:cubicBezTo>
                  <a:cubicBezTo>
                    <a:pt x="2110" y="1149"/>
                    <a:pt x="2276" y="1108"/>
                    <a:pt x="2446" y="1074"/>
                  </a:cubicBezTo>
                  <a:cubicBezTo>
                    <a:pt x="2579" y="1053"/>
                    <a:pt x="2715" y="1030"/>
                    <a:pt x="2851" y="1009"/>
                  </a:cubicBezTo>
                  <a:cubicBezTo>
                    <a:pt x="2916" y="1003"/>
                    <a:pt x="2983" y="989"/>
                    <a:pt x="3049" y="982"/>
                  </a:cubicBezTo>
                  <a:cubicBezTo>
                    <a:pt x="3130" y="972"/>
                    <a:pt x="3208" y="965"/>
                    <a:pt x="3286" y="959"/>
                  </a:cubicBezTo>
                  <a:cubicBezTo>
                    <a:pt x="3426" y="945"/>
                    <a:pt x="3566" y="928"/>
                    <a:pt x="3708" y="918"/>
                  </a:cubicBezTo>
                  <a:cubicBezTo>
                    <a:pt x="3851" y="911"/>
                    <a:pt x="3997" y="907"/>
                    <a:pt x="4144" y="901"/>
                  </a:cubicBezTo>
                  <a:cubicBezTo>
                    <a:pt x="4443" y="887"/>
                    <a:pt x="4743" y="880"/>
                    <a:pt x="5042" y="877"/>
                  </a:cubicBezTo>
                  <a:cubicBezTo>
                    <a:pt x="5085" y="877"/>
                    <a:pt x="5128" y="876"/>
                    <a:pt x="5171" y="876"/>
                  </a:cubicBezTo>
                  <a:cubicBezTo>
                    <a:pt x="5437" y="876"/>
                    <a:pt x="5700" y="884"/>
                    <a:pt x="5963" y="887"/>
                  </a:cubicBezTo>
                  <a:cubicBezTo>
                    <a:pt x="6127" y="887"/>
                    <a:pt x="6287" y="887"/>
                    <a:pt x="6447" y="880"/>
                  </a:cubicBezTo>
                  <a:cubicBezTo>
                    <a:pt x="6603" y="874"/>
                    <a:pt x="6759" y="866"/>
                    <a:pt x="6913" y="863"/>
                  </a:cubicBezTo>
                  <a:close/>
                  <a:moveTo>
                    <a:pt x="6946" y="1"/>
                  </a:moveTo>
                  <a:cubicBezTo>
                    <a:pt x="6883" y="1"/>
                    <a:pt x="6820" y="1"/>
                    <a:pt x="6756" y="3"/>
                  </a:cubicBezTo>
                  <a:cubicBezTo>
                    <a:pt x="6600" y="6"/>
                    <a:pt x="6443" y="9"/>
                    <a:pt x="6283" y="17"/>
                  </a:cubicBezTo>
                  <a:cubicBezTo>
                    <a:pt x="6231" y="19"/>
                    <a:pt x="6179" y="19"/>
                    <a:pt x="6127" y="19"/>
                  </a:cubicBezTo>
                  <a:cubicBezTo>
                    <a:pt x="6023" y="19"/>
                    <a:pt x="5920" y="17"/>
                    <a:pt x="5817" y="17"/>
                  </a:cubicBezTo>
                  <a:cubicBezTo>
                    <a:pt x="5796" y="17"/>
                    <a:pt x="5776" y="17"/>
                    <a:pt x="5755" y="17"/>
                  </a:cubicBezTo>
                  <a:cubicBezTo>
                    <a:pt x="5619" y="17"/>
                    <a:pt x="5484" y="9"/>
                    <a:pt x="5348" y="9"/>
                  </a:cubicBezTo>
                  <a:cubicBezTo>
                    <a:pt x="5195" y="9"/>
                    <a:pt x="5038" y="12"/>
                    <a:pt x="4886" y="20"/>
                  </a:cubicBezTo>
                  <a:cubicBezTo>
                    <a:pt x="4542" y="33"/>
                    <a:pt x="4198" y="57"/>
                    <a:pt x="3858" y="81"/>
                  </a:cubicBezTo>
                  <a:cubicBezTo>
                    <a:pt x="3518" y="105"/>
                    <a:pt x="3178" y="149"/>
                    <a:pt x="2845" y="213"/>
                  </a:cubicBezTo>
                  <a:cubicBezTo>
                    <a:pt x="2861" y="210"/>
                    <a:pt x="2878" y="207"/>
                    <a:pt x="2895" y="204"/>
                  </a:cubicBezTo>
                  <a:lnTo>
                    <a:pt x="2895" y="204"/>
                  </a:lnTo>
                  <a:cubicBezTo>
                    <a:pt x="2766" y="227"/>
                    <a:pt x="2637" y="251"/>
                    <a:pt x="2511" y="278"/>
                  </a:cubicBezTo>
                  <a:cubicBezTo>
                    <a:pt x="2416" y="298"/>
                    <a:pt x="2321" y="315"/>
                    <a:pt x="2228" y="339"/>
                  </a:cubicBezTo>
                  <a:cubicBezTo>
                    <a:pt x="2134" y="364"/>
                    <a:pt x="2038" y="387"/>
                    <a:pt x="1943" y="421"/>
                  </a:cubicBezTo>
                  <a:cubicBezTo>
                    <a:pt x="1851" y="452"/>
                    <a:pt x="1756" y="489"/>
                    <a:pt x="1664" y="527"/>
                  </a:cubicBezTo>
                  <a:cubicBezTo>
                    <a:pt x="1586" y="560"/>
                    <a:pt x="1507" y="598"/>
                    <a:pt x="1429" y="635"/>
                  </a:cubicBezTo>
                  <a:cubicBezTo>
                    <a:pt x="1338" y="679"/>
                    <a:pt x="1245" y="727"/>
                    <a:pt x="1160" y="782"/>
                  </a:cubicBezTo>
                  <a:cubicBezTo>
                    <a:pt x="1106" y="816"/>
                    <a:pt x="1052" y="849"/>
                    <a:pt x="1000" y="884"/>
                  </a:cubicBezTo>
                  <a:cubicBezTo>
                    <a:pt x="936" y="928"/>
                    <a:pt x="878" y="979"/>
                    <a:pt x="824" y="1030"/>
                  </a:cubicBezTo>
                  <a:cubicBezTo>
                    <a:pt x="783" y="1061"/>
                    <a:pt x="742" y="1091"/>
                    <a:pt x="705" y="1122"/>
                  </a:cubicBezTo>
                  <a:cubicBezTo>
                    <a:pt x="633" y="1183"/>
                    <a:pt x="565" y="1248"/>
                    <a:pt x="493" y="1309"/>
                  </a:cubicBezTo>
                  <a:cubicBezTo>
                    <a:pt x="449" y="1350"/>
                    <a:pt x="416" y="1394"/>
                    <a:pt x="382" y="1438"/>
                  </a:cubicBezTo>
                  <a:cubicBezTo>
                    <a:pt x="334" y="1499"/>
                    <a:pt x="293" y="1564"/>
                    <a:pt x="262" y="1632"/>
                  </a:cubicBezTo>
                  <a:cubicBezTo>
                    <a:pt x="228" y="1711"/>
                    <a:pt x="204" y="1792"/>
                    <a:pt x="187" y="1874"/>
                  </a:cubicBezTo>
                  <a:cubicBezTo>
                    <a:pt x="171" y="1948"/>
                    <a:pt x="151" y="2020"/>
                    <a:pt x="140" y="2098"/>
                  </a:cubicBezTo>
                  <a:cubicBezTo>
                    <a:pt x="120" y="2251"/>
                    <a:pt x="93" y="2405"/>
                    <a:pt x="82" y="2557"/>
                  </a:cubicBezTo>
                  <a:cubicBezTo>
                    <a:pt x="58" y="2659"/>
                    <a:pt x="44" y="2758"/>
                    <a:pt x="31" y="2860"/>
                  </a:cubicBezTo>
                  <a:cubicBezTo>
                    <a:pt x="14" y="3030"/>
                    <a:pt x="0" y="3201"/>
                    <a:pt x="4" y="3374"/>
                  </a:cubicBezTo>
                  <a:cubicBezTo>
                    <a:pt x="4" y="3428"/>
                    <a:pt x="4" y="3486"/>
                    <a:pt x="8" y="3543"/>
                  </a:cubicBezTo>
                  <a:cubicBezTo>
                    <a:pt x="24" y="3796"/>
                    <a:pt x="58" y="4044"/>
                    <a:pt x="93" y="4292"/>
                  </a:cubicBezTo>
                  <a:cubicBezTo>
                    <a:pt x="133" y="4619"/>
                    <a:pt x="164" y="4945"/>
                    <a:pt x="249" y="5265"/>
                  </a:cubicBezTo>
                  <a:cubicBezTo>
                    <a:pt x="327" y="5561"/>
                    <a:pt x="449" y="5840"/>
                    <a:pt x="579" y="6115"/>
                  </a:cubicBezTo>
                  <a:cubicBezTo>
                    <a:pt x="715" y="6411"/>
                    <a:pt x="854" y="6707"/>
                    <a:pt x="1018" y="6989"/>
                  </a:cubicBezTo>
                  <a:cubicBezTo>
                    <a:pt x="1052" y="7051"/>
                    <a:pt x="1093" y="7105"/>
                    <a:pt x="1137" y="7160"/>
                  </a:cubicBezTo>
                  <a:cubicBezTo>
                    <a:pt x="1205" y="7252"/>
                    <a:pt x="1276" y="7336"/>
                    <a:pt x="1355" y="7421"/>
                  </a:cubicBezTo>
                  <a:cubicBezTo>
                    <a:pt x="1457" y="7531"/>
                    <a:pt x="1569" y="7633"/>
                    <a:pt x="1688" y="7721"/>
                  </a:cubicBezTo>
                  <a:cubicBezTo>
                    <a:pt x="1950" y="7919"/>
                    <a:pt x="2242" y="8074"/>
                    <a:pt x="2534" y="8217"/>
                  </a:cubicBezTo>
                  <a:cubicBezTo>
                    <a:pt x="2837" y="8360"/>
                    <a:pt x="3157" y="8470"/>
                    <a:pt x="3473" y="8572"/>
                  </a:cubicBezTo>
                  <a:cubicBezTo>
                    <a:pt x="3770" y="8670"/>
                    <a:pt x="4073" y="8745"/>
                    <a:pt x="4379" y="8799"/>
                  </a:cubicBezTo>
                  <a:cubicBezTo>
                    <a:pt x="4685" y="8854"/>
                    <a:pt x="4991" y="8898"/>
                    <a:pt x="5300" y="8946"/>
                  </a:cubicBezTo>
                  <a:cubicBezTo>
                    <a:pt x="5647" y="8997"/>
                    <a:pt x="6004" y="9017"/>
                    <a:pt x="6355" y="9038"/>
                  </a:cubicBezTo>
                  <a:cubicBezTo>
                    <a:pt x="6657" y="9058"/>
                    <a:pt x="6963" y="9085"/>
                    <a:pt x="7266" y="9099"/>
                  </a:cubicBezTo>
                  <a:cubicBezTo>
                    <a:pt x="7610" y="9115"/>
                    <a:pt x="7950" y="9129"/>
                    <a:pt x="8290" y="9129"/>
                  </a:cubicBezTo>
                  <a:cubicBezTo>
                    <a:pt x="8937" y="9136"/>
                    <a:pt x="9580" y="9133"/>
                    <a:pt x="10223" y="9136"/>
                  </a:cubicBezTo>
                  <a:cubicBezTo>
                    <a:pt x="10278" y="9136"/>
                    <a:pt x="10333" y="9136"/>
                    <a:pt x="10388" y="9136"/>
                  </a:cubicBezTo>
                  <a:cubicBezTo>
                    <a:pt x="10973" y="9136"/>
                    <a:pt x="11560" y="9117"/>
                    <a:pt x="12144" y="9095"/>
                  </a:cubicBezTo>
                  <a:cubicBezTo>
                    <a:pt x="12505" y="9079"/>
                    <a:pt x="12866" y="9068"/>
                    <a:pt x="13226" y="9058"/>
                  </a:cubicBezTo>
                  <a:cubicBezTo>
                    <a:pt x="13515" y="9051"/>
                    <a:pt x="13805" y="9051"/>
                    <a:pt x="14091" y="9038"/>
                  </a:cubicBezTo>
                  <a:cubicBezTo>
                    <a:pt x="14291" y="9030"/>
                    <a:pt x="14488" y="9024"/>
                    <a:pt x="14689" y="9017"/>
                  </a:cubicBezTo>
                  <a:cubicBezTo>
                    <a:pt x="14862" y="9010"/>
                    <a:pt x="15036" y="8993"/>
                    <a:pt x="15209" y="8983"/>
                  </a:cubicBezTo>
                  <a:cubicBezTo>
                    <a:pt x="15505" y="8966"/>
                    <a:pt x="15798" y="8939"/>
                    <a:pt x="16091" y="8908"/>
                  </a:cubicBezTo>
                  <a:cubicBezTo>
                    <a:pt x="16454" y="8867"/>
                    <a:pt x="16815" y="8830"/>
                    <a:pt x="17182" y="8796"/>
                  </a:cubicBezTo>
                  <a:cubicBezTo>
                    <a:pt x="17482" y="8768"/>
                    <a:pt x="17781" y="8748"/>
                    <a:pt x="18080" y="8724"/>
                  </a:cubicBezTo>
                  <a:cubicBezTo>
                    <a:pt x="18427" y="8701"/>
                    <a:pt x="18774" y="8674"/>
                    <a:pt x="19121" y="8639"/>
                  </a:cubicBezTo>
                  <a:cubicBezTo>
                    <a:pt x="19431" y="8609"/>
                    <a:pt x="19737" y="8572"/>
                    <a:pt x="20043" y="8537"/>
                  </a:cubicBezTo>
                  <a:cubicBezTo>
                    <a:pt x="20720" y="8456"/>
                    <a:pt x="21401" y="8381"/>
                    <a:pt x="22077" y="8313"/>
                  </a:cubicBezTo>
                  <a:cubicBezTo>
                    <a:pt x="22411" y="8279"/>
                    <a:pt x="22744" y="8245"/>
                    <a:pt x="23078" y="8194"/>
                  </a:cubicBezTo>
                  <a:cubicBezTo>
                    <a:pt x="23394" y="8150"/>
                    <a:pt x="23710" y="8088"/>
                    <a:pt x="24030" y="8041"/>
                  </a:cubicBezTo>
                  <a:cubicBezTo>
                    <a:pt x="24687" y="7936"/>
                    <a:pt x="25346" y="7837"/>
                    <a:pt x="25993" y="7670"/>
                  </a:cubicBezTo>
                  <a:cubicBezTo>
                    <a:pt x="26136" y="7633"/>
                    <a:pt x="26282" y="7595"/>
                    <a:pt x="26425" y="7551"/>
                  </a:cubicBezTo>
                  <a:cubicBezTo>
                    <a:pt x="26547" y="7514"/>
                    <a:pt x="26663" y="7456"/>
                    <a:pt x="26789" y="7421"/>
                  </a:cubicBezTo>
                  <a:cubicBezTo>
                    <a:pt x="26908" y="7388"/>
                    <a:pt x="27026" y="7350"/>
                    <a:pt x="27136" y="7299"/>
                  </a:cubicBezTo>
                  <a:cubicBezTo>
                    <a:pt x="27306" y="7221"/>
                    <a:pt x="27459" y="7119"/>
                    <a:pt x="27612" y="7013"/>
                  </a:cubicBezTo>
                  <a:cubicBezTo>
                    <a:pt x="27863" y="6840"/>
                    <a:pt x="28102" y="6653"/>
                    <a:pt x="28360" y="6490"/>
                  </a:cubicBezTo>
                  <a:cubicBezTo>
                    <a:pt x="28618" y="6330"/>
                    <a:pt x="28884" y="6184"/>
                    <a:pt x="29129" y="6003"/>
                  </a:cubicBezTo>
                  <a:cubicBezTo>
                    <a:pt x="29251" y="5915"/>
                    <a:pt x="29370" y="5816"/>
                    <a:pt x="29490" y="5727"/>
                  </a:cubicBezTo>
                  <a:cubicBezTo>
                    <a:pt x="29609" y="5639"/>
                    <a:pt x="29728" y="5557"/>
                    <a:pt x="29850" y="5476"/>
                  </a:cubicBezTo>
                  <a:cubicBezTo>
                    <a:pt x="29962" y="5397"/>
                    <a:pt x="30072" y="5323"/>
                    <a:pt x="30180" y="5242"/>
                  </a:cubicBezTo>
                  <a:cubicBezTo>
                    <a:pt x="30309" y="5139"/>
                    <a:pt x="30435" y="5044"/>
                    <a:pt x="30557" y="4939"/>
                  </a:cubicBezTo>
                  <a:cubicBezTo>
                    <a:pt x="30595" y="4904"/>
                    <a:pt x="30629" y="4870"/>
                    <a:pt x="30659" y="4829"/>
                  </a:cubicBezTo>
                  <a:cubicBezTo>
                    <a:pt x="30700" y="4779"/>
                    <a:pt x="30752" y="4711"/>
                    <a:pt x="30782" y="4650"/>
                  </a:cubicBezTo>
                  <a:cubicBezTo>
                    <a:pt x="30830" y="4554"/>
                    <a:pt x="30837" y="4469"/>
                    <a:pt x="30840" y="4364"/>
                  </a:cubicBezTo>
                  <a:cubicBezTo>
                    <a:pt x="30843" y="4333"/>
                    <a:pt x="30840" y="4303"/>
                    <a:pt x="30837" y="4275"/>
                  </a:cubicBezTo>
                  <a:cubicBezTo>
                    <a:pt x="30827" y="4197"/>
                    <a:pt x="30813" y="4122"/>
                    <a:pt x="30779" y="4050"/>
                  </a:cubicBezTo>
                  <a:cubicBezTo>
                    <a:pt x="30714" y="3908"/>
                    <a:pt x="30629" y="3768"/>
                    <a:pt x="30534" y="3639"/>
                  </a:cubicBezTo>
                  <a:cubicBezTo>
                    <a:pt x="30435" y="3503"/>
                    <a:pt x="30320" y="3377"/>
                    <a:pt x="30201" y="3254"/>
                  </a:cubicBezTo>
                  <a:cubicBezTo>
                    <a:pt x="29986" y="3030"/>
                    <a:pt x="29745" y="2833"/>
                    <a:pt x="29524" y="2612"/>
                  </a:cubicBezTo>
                  <a:cubicBezTo>
                    <a:pt x="29299" y="2384"/>
                    <a:pt x="29085" y="2135"/>
                    <a:pt x="28871" y="1898"/>
                  </a:cubicBezTo>
                  <a:cubicBezTo>
                    <a:pt x="28769" y="1785"/>
                    <a:pt x="28670" y="1673"/>
                    <a:pt x="28561" y="1568"/>
                  </a:cubicBezTo>
                  <a:cubicBezTo>
                    <a:pt x="28459" y="1469"/>
                    <a:pt x="28353" y="1373"/>
                    <a:pt x="28245" y="1282"/>
                  </a:cubicBezTo>
                  <a:cubicBezTo>
                    <a:pt x="28125" y="1180"/>
                    <a:pt x="28006" y="1078"/>
                    <a:pt x="27867" y="992"/>
                  </a:cubicBezTo>
                  <a:cubicBezTo>
                    <a:pt x="27734" y="911"/>
                    <a:pt x="27578" y="874"/>
                    <a:pt x="27428" y="839"/>
                  </a:cubicBezTo>
                  <a:cubicBezTo>
                    <a:pt x="27299" y="808"/>
                    <a:pt x="27173" y="782"/>
                    <a:pt x="27044" y="758"/>
                  </a:cubicBezTo>
                  <a:cubicBezTo>
                    <a:pt x="26898" y="731"/>
                    <a:pt x="26751" y="710"/>
                    <a:pt x="26602" y="693"/>
                  </a:cubicBezTo>
                  <a:cubicBezTo>
                    <a:pt x="26326" y="659"/>
                    <a:pt x="26051" y="615"/>
                    <a:pt x="25772" y="591"/>
                  </a:cubicBezTo>
                  <a:cubicBezTo>
                    <a:pt x="25163" y="533"/>
                    <a:pt x="24554" y="499"/>
                    <a:pt x="23945" y="455"/>
                  </a:cubicBezTo>
                  <a:cubicBezTo>
                    <a:pt x="23608" y="428"/>
                    <a:pt x="23271" y="394"/>
                    <a:pt x="22931" y="384"/>
                  </a:cubicBezTo>
                  <a:cubicBezTo>
                    <a:pt x="22584" y="370"/>
                    <a:pt x="22241" y="359"/>
                    <a:pt x="21894" y="350"/>
                  </a:cubicBezTo>
                  <a:cubicBezTo>
                    <a:pt x="21250" y="326"/>
                    <a:pt x="20605" y="306"/>
                    <a:pt x="19961" y="282"/>
                  </a:cubicBezTo>
                  <a:cubicBezTo>
                    <a:pt x="19312" y="257"/>
                    <a:pt x="18658" y="224"/>
                    <a:pt x="18009" y="217"/>
                  </a:cubicBezTo>
                  <a:cubicBezTo>
                    <a:pt x="17342" y="207"/>
                    <a:pt x="16675" y="200"/>
                    <a:pt x="16009" y="183"/>
                  </a:cubicBezTo>
                  <a:cubicBezTo>
                    <a:pt x="15672" y="172"/>
                    <a:pt x="15332" y="169"/>
                    <a:pt x="14995" y="169"/>
                  </a:cubicBezTo>
                  <a:cubicBezTo>
                    <a:pt x="14689" y="169"/>
                    <a:pt x="14383" y="169"/>
                    <a:pt x="14077" y="159"/>
                  </a:cubicBezTo>
                  <a:cubicBezTo>
                    <a:pt x="13753" y="149"/>
                    <a:pt x="13430" y="142"/>
                    <a:pt x="13107" y="128"/>
                  </a:cubicBezTo>
                  <a:cubicBezTo>
                    <a:pt x="12944" y="122"/>
                    <a:pt x="12780" y="108"/>
                    <a:pt x="12617" y="101"/>
                  </a:cubicBezTo>
                  <a:cubicBezTo>
                    <a:pt x="12461" y="94"/>
                    <a:pt x="12304" y="91"/>
                    <a:pt x="12148" y="84"/>
                  </a:cubicBezTo>
                  <a:cubicBezTo>
                    <a:pt x="11838" y="74"/>
                    <a:pt x="11532" y="78"/>
                    <a:pt x="11223" y="74"/>
                  </a:cubicBezTo>
                  <a:cubicBezTo>
                    <a:pt x="11071" y="72"/>
                    <a:pt x="10920" y="72"/>
                    <a:pt x="10768" y="72"/>
                  </a:cubicBezTo>
                  <a:cubicBezTo>
                    <a:pt x="10617" y="72"/>
                    <a:pt x="10466" y="72"/>
                    <a:pt x="10315" y="70"/>
                  </a:cubicBezTo>
                  <a:cubicBezTo>
                    <a:pt x="10050" y="68"/>
                    <a:pt x="9788" y="57"/>
                    <a:pt x="9526" y="57"/>
                  </a:cubicBezTo>
                  <a:cubicBezTo>
                    <a:pt x="9488" y="57"/>
                    <a:pt x="9450" y="57"/>
                    <a:pt x="9413" y="57"/>
                  </a:cubicBezTo>
                  <a:cubicBezTo>
                    <a:pt x="9263" y="57"/>
                    <a:pt x="9114" y="61"/>
                    <a:pt x="8960" y="61"/>
                  </a:cubicBezTo>
                  <a:cubicBezTo>
                    <a:pt x="8821" y="61"/>
                    <a:pt x="8682" y="57"/>
                    <a:pt x="8542" y="57"/>
                  </a:cubicBezTo>
                  <a:cubicBezTo>
                    <a:pt x="8253" y="57"/>
                    <a:pt x="7960" y="43"/>
                    <a:pt x="7671" y="26"/>
                  </a:cubicBezTo>
                  <a:cubicBezTo>
                    <a:pt x="7429" y="10"/>
                    <a:pt x="7188" y="1"/>
                    <a:pt x="6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772;p56">
              <a:extLst>
                <a:ext uri="{FF2B5EF4-FFF2-40B4-BE49-F238E27FC236}">
                  <a16:creationId xmlns:a16="http://schemas.microsoft.com/office/drawing/2014/main" id="{763E9DD9-6225-47C1-BA0E-AB5D941F18B9}"/>
                </a:ext>
              </a:extLst>
            </p:cNvPr>
            <p:cNvSpPr/>
            <p:nvPr/>
          </p:nvSpPr>
          <p:spPr>
            <a:xfrm>
              <a:off x="3714022" y="1511779"/>
              <a:ext cx="58540" cy="326955"/>
            </a:xfrm>
            <a:custGeom>
              <a:avLst/>
              <a:gdLst/>
              <a:ahLst/>
              <a:cxnLst/>
              <a:rect l="l" t="t" r="r" b="b"/>
              <a:pathLst>
                <a:path w="1444" h="8065" extrusionOk="0">
                  <a:moveTo>
                    <a:pt x="397" y="0"/>
                  </a:moveTo>
                  <a:cubicBezTo>
                    <a:pt x="288" y="0"/>
                    <a:pt x="172" y="46"/>
                    <a:pt x="113" y="127"/>
                  </a:cubicBezTo>
                  <a:cubicBezTo>
                    <a:pt x="89" y="158"/>
                    <a:pt x="59" y="192"/>
                    <a:pt x="45" y="226"/>
                  </a:cubicBezTo>
                  <a:cubicBezTo>
                    <a:pt x="7" y="297"/>
                    <a:pt x="1" y="366"/>
                    <a:pt x="1" y="443"/>
                  </a:cubicBezTo>
                  <a:lnTo>
                    <a:pt x="1" y="454"/>
                  </a:lnTo>
                  <a:cubicBezTo>
                    <a:pt x="4" y="481"/>
                    <a:pt x="11" y="509"/>
                    <a:pt x="15" y="539"/>
                  </a:cubicBezTo>
                  <a:cubicBezTo>
                    <a:pt x="24" y="611"/>
                    <a:pt x="28" y="682"/>
                    <a:pt x="31" y="754"/>
                  </a:cubicBezTo>
                  <a:cubicBezTo>
                    <a:pt x="38" y="892"/>
                    <a:pt x="45" y="1032"/>
                    <a:pt x="55" y="1168"/>
                  </a:cubicBezTo>
                  <a:cubicBezTo>
                    <a:pt x="76" y="1457"/>
                    <a:pt x="103" y="1743"/>
                    <a:pt x="144" y="2029"/>
                  </a:cubicBezTo>
                  <a:cubicBezTo>
                    <a:pt x="161" y="2178"/>
                    <a:pt x="188" y="2325"/>
                    <a:pt x="205" y="2471"/>
                  </a:cubicBezTo>
                  <a:cubicBezTo>
                    <a:pt x="222" y="2617"/>
                    <a:pt x="235" y="2760"/>
                    <a:pt x="246" y="2906"/>
                  </a:cubicBezTo>
                  <a:cubicBezTo>
                    <a:pt x="266" y="3206"/>
                    <a:pt x="290" y="3502"/>
                    <a:pt x="324" y="3801"/>
                  </a:cubicBezTo>
                  <a:cubicBezTo>
                    <a:pt x="337" y="3941"/>
                    <a:pt x="357" y="4080"/>
                    <a:pt x="375" y="4219"/>
                  </a:cubicBezTo>
                  <a:cubicBezTo>
                    <a:pt x="389" y="4373"/>
                    <a:pt x="402" y="4529"/>
                    <a:pt x="415" y="4682"/>
                  </a:cubicBezTo>
                  <a:cubicBezTo>
                    <a:pt x="443" y="4988"/>
                    <a:pt x="470" y="5298"/>
                    <a:pt x="508" y="5604"/>
                  </a:cubicBezTo>
                  <a:cubicBezTo>
                    <a:pt x="549" y="5927"/>
                    <a:pt x="589" y="6254"/>
                    <a:pt x="623" y="6580"/>
                  </a:cubicBezTo>
                  <a:cubicBezTo>
                    <a:pt x="657" y="6907"/>
                    <a:pt x="678" y="7233"/>
                    <a:pt x="698" y="7560"/>
                  </a:cubicBezTo>
                  <a:cubicBezTo>
                    <a:pt x="701" y="7615"/>
                    <a:pt x="704" y="7669"/>
                    <a:pt x="709" y="7723"/>
                  </a:cubicBezTo>
                  <a:cubicBezTo>
                    <a:pt x="721" y="7913"/>
                    <a:pt x="879" y="8064"/>
                    <a:pt x="1066" y="8064"/>
                  </a:cubicBezTo>
                  <a:cubicBezTo>
                    <a:pt x="1074" y="8064"/>
                    <a:pt x="1081" y="8064"/>
                    <a:pt x="1089" y="8064"/>
                  </a:cubicBezTo>
                  <a:cubicBezTo>
                    <a:pt x="1287" y="8053"/>
                    <a:pt x="1443" y="7880"/>
                    <a:pt x="1433" y="7682"/>
                  </a:cubicBezTo>
                  <a:cubicBezTo>
                    <a:pt x="1412" y="7353"/>
                    <a:pt x="1395" y="7020"/>
                    <a:pt x="1365" y="6689"/>
                  </a:cubicBezTo>
                  <a:cubicBezTo>
                    <a:pt x="1337" y="6349"/>
                    <a:pt x="1304" y="6012"/>
                    <a:pt x="1269" y="5672"/>
                  </a:cubicBezTo>
                  <a:cubicBezTo>
                    <a:pt x="1211" y="5070"/>
                    <a:pt x="1198" y="4464"/>
                    <a:pt x="1137" y="3862"/>
                  </a:cubicBezTo>
                  <a:cubicBezTo>
                    <a:pt x="1106" y="3563"/>
                    <a:pt x="1082" y="3264"/>
                    <a:pt x="1065" y="2964"/>
                  </a:cubicBezTo>
                  <a:cubicBezTo>
                    <a:pt x="1045" y="2672"/>
                    <a:pt x="1015" y="2379"/>
                    <a:pt x="970" y="2087"/>
                  </a:cubicBezTo>
                  <a:cubicBezTo>
                    <a:pt x="926" y="1804"/>
                    <a:pt x="899" y="1519"/>
                    <a:pt x="878" y="1233"/>
                  </a:cubicBezTo>
                  <a:cubicBezTo>
                    <a:pt x="868" y="1093"/>
                    <a:pt x="858" y="950"/>
                    <a:pt x="847" y="808"/>
                  </a:cubicBezTo>
                  <a:cubicBezTo>
                    <a:pt x="841" y="740"/>
                    <a:pt x="838" y="672"/>
                    <a:pt x="834" y="600"/>
                  </a:cubicBezTo>
                  <a:cubicBezTo>
                    <a:pt x="831" y="570"/>
                    <a:pt x="824" y="536"/>
                    <a:pt x="820" y="505"/>
                  </a:cubicBezTo>
                  <a:cubicBezTo>
                    <a:pt x="811" y="443"/>
                    <a:pt x="803" y="362"/>
                    <a:pt x="783" y="311"/>
                  </a:cubicBezTo>
                  <a:cubicBezTo>
                    <a:pt x="770" y="267"/>
                    <a:pt x="756" y="226"/>
                    <a:pt x="729" y="185"/>
                  </a:cubicBezTo>
                  <a:cubicBezTo>
                    <a:pt x="684" y="121"/>
                    <a:pt x="630" y="83"/>
                    <a:pt x="562" y="43"/>
                  </a:cubicBezTo>
                  <a:cubicBezTo>
                    <a:pt x="515" y="14"/>
                    <a:pt x="457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773;p56">
              <a:extLst>
                <a:ext uri="{FF2B5EF4-FFF2-40B4-BE49-F238E27FC236}">
                  <a16:creationId xmlns:a16="http://schemas.microsoft.com/office/drawing/2014/main" id="{9305FABC-5DD4-4334-A37B-FCBC98B162B8}"/>
                </a:ext>
              </a:extLst>
            </p:cNvPr>
            <p:cNvSpPr/>
            <p:nvPr/>
          </p:nvSpPr>
          <p:spPr>
            <a:xfrm>
              <a:off x="3825017" y="1507644"/>
              <a:ext cx="45689" cy="338266"/>
            </a:xfrm>
            <a:custGeom>
              <a:avLst/>
              <a:gdLst/>
              <a:ahLst/>
              <a:cxnLst/>
              <a:rect l="l" t="t" r="r" b="b"/>
              <a:pathLst>
                <a:path w="1127" h="8344" extrusionOk="0">
                  <a:moveTo>
                    <a:pt x="376" y="1"/>
                  </a:moveTo>
                  <a:cubicBezTo>
                    <a:pt x="368" y="1"/>
                    <a:pt x="359" y="1"/>
                    <a:pt x="351" y="2"/>
                  </a:cubicBezTo>
                  <a:cubicBezTo>
                    <a:pt x="229" y="8"/>
                    <a:pt x="130" y="80"/>
                    <a:pt x="73" y="185"/>
                  </a:cubicBezTo>
                  <a:cubicBezTo>
                    <a:pt x="12" y="294"/>
                    <a:pt x="1" y="413"/>
                    <a:pt x="15" y="532"/>
                  </a:cubicBezTo>
                  <a:cubicBezTo>
                    <a:pt x="21" y="603"/>
                    <a:pt x="28" y="678"/>
                    <a:pt x="32" y="749"/>
                  </a:cubicBezTo>
                  <a:cubicBezTo>
                    <a:pt x="42" y="896"/>
                    <a:pt x="59" y="1043"/>
                    <a:pt x="76" y="1192"/>
                  </a:cubicBezTo>
                  <a:cubicBezTo>
                    <a:pt x="114" y="1505"/>
                    <a:pt x="130" y="1825"/>
                    <a:pt x="154" y="2137"/>
                  </a:cubicBezTo>
                  <a:cubicBezTo>
                    <a:pt x="202" y="2770"/>
                    <a:pt x="270" y="3400"/>
                    <a:pt x="314" y="4032"/>
                  </a:cubicBezTo>
                  <a:cubicBezTo>
                    <a:pt x="354" y="4662"/>
                    <a:pt x="375" y="5291"/>
                    <a:pt x="385" y="5924"/>
                  </a:cubicBezTo>
                  <a:cubicBezTo>
                    <a:pt x="389" y="6244"/>
                    <a:pt x="392" y="6563"/>
                    <a:pt x="392" y="6883"/>
                  </a:cubicBezTo>
                  <a:cubicBezTo>
                    <a:pt x="389" y="7254"/>
                    <a:pt x="368" y="7624"/>
                    <a:pt x="348" y="7995"/>
                  </a:cubicBezTo>
                  <a:cubicBezTo>
                    <a:pt x="345" y="8002"/>
                    <a:pt x="345" y="8012"/>
                    <a:pt x="348" y="8020"/>
                  </a:cubicBezTo>
                  <a:cubicBezTo>
                    <a:pt x="351" y="8104"/>
                    <a:pt x="409" y="8196"/>
                    <a:pt x="470" y="8251"/>
                  </a:cubicBezTo>
                  <a:cubicBezTo>
                    <a:pt x="536" y="8309"/>
                    <a:pt x="620" y="8343"/>
                    <a:pt x="709" y="8343"/>
                  </a:cubicBezTo>
                  <a:cubicBezTo>
                    <a:pt x="718" y="8343"/>
                    <a:pt x="727" y="8343"/>
                    <a:pt x="736" y="8342"/>
                  </a:cubicBezTo>
                  <a:cubicBezTo>
                    <a:pt x="831" y="8336"/>
                    <a:pt x="923" y="8291"/>
                    <a:pt x="987" y="8220"/>
                  </a:cubicBezTo>
                  <a:cubicBezTo>
                    <a:pt x="1008" y="8193"/>
                    <a:pt x="1025" y="8169"/>
                    <a:pt x="1042" y="8142"/>
                  </a:cubicBezTo>
                  <a:cubicBezTo>
                    <a:pt x="1073" y="8084"/>
                    <a:pt x="1086" y="8020"/>
                    <a:pt x="1083" y="7954"/>
                  </a:cubicBezTo>
                  <a:cubicBezTo>
                    <a:pt x="1103" y="7584"/>
                    <a:pt x="1123" y="7210"/>
                    <a:pt x="1127" y="6839"/>
                  </a:cubicBezTo>
                  <a:cubicBezTo>
                    <a:pt x="1127" y="6519"/>
                    <a:pt x="1123" y="6199"/>
                    <a:pt x="1120" y="5880"/>
                  </a:cubicBezTo>
                  <a:cubicBezTo>
                    <a:pt x="1117" y="5240"/>
                    <a:pt x="1103" y="4600"/>
                    <a:pt x="1069" y="3961"/>
                  </a:cubicBezTo>
                  <a:cubicBezTo>
                    <a:pt x="1052" y="3624"/>
                    <a:pt x="1028" y="3291"/>
                    <a:pt x="1001" y="2954"/>
                  </a:cubicBezTo>
                  <a:cubicBezTo>
                    <a:pt x="981" y="2662"/>
                    <a:pt x="957" y="2366"/>
                    <a:pt x="943" y="2070"/>
                  </a:cubicBezTo>
                  <a:cubicBezTo>
                    <a:pt x="923" y="1760"/>
                    <a:pt x="919" y="1448"/>
                    <a:pt x="885" y="1137"/>
                  </a:cubicBezTo>
                  <a:cubicBezTo>
                    <a:pt x="869" y="985"/>
                    <a:pt x="848" y="831"/>
                    <a:pt x="824" y="682"/>
                  </a:cubicBezTo>
                  <a:cubicBezTo>
                    <a:pt x="811" y="586"/>
                    <a:pt x="790" y="495"/>
                    <a:pt x="773" y="399"/>
                  </a:cubicBezTo>
                  <a:cubicBezTo>
                    <a:pt x="746" y="277"/>
                    <a:pt x="692" y="168"/>
                    <a:pt x="593" y="87"/>
                  </a:cubicBezTo>
                  <a:cubicBezTo>
                    <a:pt x="531" y="34"/>
                    <a:pt x="458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774;p56">
              <a:extLst>
                <a:ext uri="{FF2B5EF4-FFF2-40B4-BE49-F238E27FC236}">
                  <a16:creationId xmlns:a16="http://schemas.microsoft.com/office/drawing/2014/main" id="{9D85556F-C48E-49D5-8382-C3A94972B23C}"/>
                </a:ext>
              </a:extLst>
            </p:cNvPr>
            <p:cNvSpPr/>
            <p:nvPr/>
          </p:nvSpPr>
          <p:spPr>
            <a:xfrm>
              <a:off x="3516961" y="1499374"/>
              <a:ext cx="211051" cy="281875"/>
            </a:xfrm>
            <a:custGeom>
              <a:avLst/>
              <a:gdLst/>
              <a:ahLst/>
              <a:cxnLst/>
              <a:rect l="l" t="t" r="r" b="b"/>
              <a:pathLst>
                <a:path w="5206" h="6953" extrusionOk="0">
                  <a:moveTo>
                    <a:pt x="3883" y="0"/>
                  </a:moveTo>
                  <a:cubicBezTo>
                    <a:pt x="3726" y="0"/>
                    <a:pt x="3568" y="7"/>
                    <a:pt x="3413" y="28"/>
                  </a:cubicBezTo>
                  <a:cubicBezTo>
                    <a:pt x="3273" y="52"/>
                    <a:pt x="3130" y="76"/>
                    <a:pt x="2994" y="104"/>
                  </a:cubicBezTo>
                  <a:cubicBezTo>
                    <a:pt x="2875" y="127"/>
                    <a:pt x="2756" y="157"/>
                    <a:pt x="2640" y="185"/>
                  </a:cubicBezTo>
                  <a:cubicBezTo>
                    <a:pt x="2409" y="243"/>
                    <a:pt x="2185" y="304"/>
                    <a:pt x="1964" y="386"/>
                  </a:cubicBezTo>
                  <a:cubicBezTo>
                    <a:pt x="1858" y="427"/>
                    <a:pt x="1756" y="471"/>
                    <a:pt x="1651" y="515"/>
                  </a:cubicBezTo>
                  <a:cubicBezTo>
                    <a:pt x="1535" y="562"/>
                    <a:pt x="1422" y="614"/>
                    <a:pt x="1310" y="672"/>
                  </a:cubicBezTo>
                  <a:cubicBezTo>
                    <a:pt x="1123" y="770"/>
                    <a:pt x="932" y="886"/>
                    <a:pt x="790" y="1046"/>
                  </a:cubicBezTo>
                  <a:cubicBezTo>
                    <a:pt x="692" y="1154"/>
                    <a:pt x="596" y="1267"/>
                    <a:pt x="514" y="1386"/>
                  </a:cubicBezTo>
                  <a:cubicBezTo>
                    <a:pt x="453" y="1471"/>
                    <a:pt x="392" y="1559"/>
                    <a:pt x="348" y="1655"/>
                  </a:cubicBezTo>
                  <a:cubicBezTo>
                    <a:pt x="296" y="1763"/>
                    <a:pt x="256" y="1879"/>
                    <a:pt x="215" y="1991"/>
                  </a:cubicBezTo>
                  <a:cubicBezTo>
                    <a:pt x="171" y="2107"/>
                    <a:pt x="144" y="2226"/>
                    <a:pt x="116" y="2349"/>
                  </a:cubicBezTo>
                  <a:cubicBezTo>
                    <a:pt x="89" y="2464"/>
                    <a:pt x="59" y="2583"/>
                    <a:pt x="38" y="2702"/>
                  </a:cubicBezTo>
                  <a:cubicBezTo>
                    <a:pt x="18" y="2831"/>
                    <a:pt x="7" y="2964"/>
                    <a:pt x="4" y="3101"/>
                  </a:cubicBezTo>
                  <a:cubicBezTo>
                    <a:pt x="1" y="3219"/>
                    <a:pt x="1" y="3341"/>
                    <a:pt x="1" y="3461"/>
                  </a:cubicBezTo>
                  <a:cubicBezTo>
                    <a:pt x="1" y="3586"/>
                    <a:pt x="1" y="3709"/>
                    <a:pt x="4" y="3831"/>
                  </a:cubicBezTo>
                  <a:cubicBezTo>
                    <a:pt x="7" y="3862"/>
                    <a:pt x="7" y="3889"/>
                    <a:pt x="7" y="3917"/>
                  </a:cubicBezTo>
                  <a:cubicBezTo>
                    <a:pt x="11" y="3951"/>
                    <a:pt x="14" y="3985"/>
                    <a:pt x="18" y="4022"/>
                  </a:cubicBezTo>
                  <a:cubicBezTo>
                    <a:pt x="25" y="4104"/>
                    <a:pt x="38" y="4182"/>
                    <a:pt x="51" y="4260"/>
                  </a:cubicBezTo>
                  <a:cubicBezTo>
                    <a:pt x="72" y="4376"/>
                    <a:pt x="96" y="4489"/>
                    <a:pt x="127" y="4600"/>
                  </a:cubicBezTo>
                  <a:cubicBezTo>
                    <a:pt x="157" y="4713"/>
                    <a:pt x="181" y="4825"/>
                    <a:pt x="212" y="4938"/>
                  </a:cubicBezTo>
                  <a:cubicBezTo>
                    <a:pt x="243" y="5046"/>
                    <a:pt x="283" y="5148"/>
                    <a:pt x="324" y="5250"/>
                  </a:cubicBezTo>
                  <a:cubicBezTo>
                    <a:pt x="351" y="5318"/>
                    <a:pt x="372" y="5387"/>
                    <a:pt x="395" y="5451"/>
                  </a:cubicBezTo>
                  <a:cubicBezTo>
                    <a:pt x="422" y="5525"/>
                    <a:pt x="453" y="5597"/>
                    <a:pt x="487" y="5672"/>
                  </a:cubicBezTo>
                  <a:cubicBezTo>
                    <a:pt x="521" y="5754"/>
                    <a:pt x="562" y="5832"/>
                    <a:pt x="603" y="5910"/>
                  </a:cubicBezTo>
                  <a:cubicBezTo>
                    <a:pt x="640" y="5982"/>
                    <a:pt x="674" y="6053"/>
                    <a:pt x="712" y="6121"/>
                  </a:cubicBezTo>
                  <a:cubicBezTo>
                    <a:pt x="749" y="6183"/>
                    <a:pt x="783" y="6244"/>
                    <a:pt x="821" y="6305"/>
                  </a:cubicBezTo>
                  <a:cubicBezTo>
                    <a:pt x="861" y="6373"/>
                    <a:pt x="899" y="6441"/>
                    <a:pt x="940" y="6509"/>
                  </a:cubicBezTo>
                  <a:cubicBezTo>
                    <a:pt x="987" y="6591"/>
                    <a:pt x="1048" y="6665"/>
                    <a:pt x="1110" y="6737"/>
                  </a:cubicBezTo>
                  <a:cubicBezTo>
                    <a:pt x="1133" y="6767"/>
                    <a:pt x="1161" y="6795"/>
                    <a:pt x="1185" y="6825"/>
                  </a:cubicBezTo>
                  <a:cubicBezTo>
                    <a:pt x="1222" y="6866"/>
                    <a:pt x="1263" y="6900"/>
                    <a:pt x="1307" y="6927"/>
                  </a:cubicBezTo>
                  <a:cubicBezTo>
                    <a:pt x="1334" y="6944"/>
                    <a:pt x="1366" y="6952"/>
                    <a:pt x="1397" y="6952"/>
                  </a:cubicBezTo>
                  <a:cubicBezTo>
                    <a:pt x="1452" y="6952"/>
                    <a:pt x="1508" y="6928"/>
                    <a:pt x="1545" y="6890"/>
                  </a:cubicBezTo>
                  <a:cubicBezTo>
                    <a:pt x="1606" y="6828"/>
                    <a:pt x="1620" y="6726"/>
                    <a:pt x="1572" y="6652"/>
                  </a:cubicBezTo>
                  <a:cubicBezTo>
                    <a:pt x="1532" y="6587"/>
                    <a:pt x="1488" y="6525"/>
                    <a:pt x="1443" y="6468"/>
                  </a:cubicBezTo>
                  <a:cubicBezTo>
                    <a:pt x="1395" y="6407"/>
                    <a:pt x="1351" y="6342"/>
                    <a:pt x="1317" y="6274"/>
                  </a:cubicBezTo>
                  <a:cubicBezTo>
                    <a:pt x="1252" y="6152"/>
                    <a:pt x="1188" y="6026"/>
                    <a:pt x="1127" y="5897"/>
                  </a:cubicBezTo>
                  <a:cubicBezTo>
                    <a:pt x="1096" y="5825"/>
                    <a:pt x="1069" y="5750"/>
                    <a:pt x="1039" y="5679"/>
                  </a:cubicBezTo>
                  <a:cubicBezTo>
                    <a:pt x="1011" y="5624"/>
                    <a:pt x="984" y="5570"/>
                    <a:pt x="960" y="5519"/>
                  </a:cubicBezTo>
                  <a:cubicBezTo>
                    <a:pt x="912" y="5403"/>
                    <a:pt x="871" y="5288"/>
                    <a:pt x="838" y="5169"/>
                  </a:cubicBezTo>
                  <a:cubicBezTo>
                    <a:pt x="803" y="5053"/>
                    <a:pt x="759" y="4938"/>
                    <a:pt x="732" y="4818"/>
                  </a:cubicBezTo>
                  <a:cubicBezTo>
                    <a:pt x="701" y="4685"/>
                    <a:pt x="681" y="4553"/>
                    <a:pt x="651" y="4423"/>
                  </a:cubicBezTo>
                  <a:cubicBezTo>
                    <a:pt x="623" y="4308"/>
                    <a:pt x="599" y="4192"/>
                    <a:pt x="579" y="4076"/>
                  </a:cubicBezTo>
                  <a:cubicBezTo>
                    <a:pt x="552" y="3889"/>
                    <a:pt x="552" y="3699"/>
                    <a:pt x="552" y="3509"/>
                  </a:cubicBezTo>
                  <a:cubicBezTo>
                    <a:pt x="552" y="3318"/>
                    <a:pt x="552" y="3124"/>
                    <a:pt x="569" y="2933"/>
                  </a:cubicBezTo>
                  <a:cubicBezTo>
                    <a:pt x="593" y="2767"/>
                    <a:pt x="640" y="2603"/>
                    <a:pt x="681" y="2440"/>
                  </a:cubicBezTo>
                  <a:cubicBezTo>
                    <a:pt x="725" y="2284"/>
                    <a:pt x="780" y="2131"/>
                    <a:pt x="834" y="1974"/>
                  </a:cubicBezTo>
                  <a:cubicBezTo>
                    <a:pt x="882" y="1872"/>
                    <a:pt x="940" y="1777"/>
                    <a:pt x="1004" y="1682"/>
                  </a:cubicBezTo>
                  <a:cubicBezTo>
                    <a:pt x="1059" y="1617"/>
                    <a:pt x="1116" y="1556"/>
                    <a:pt x="1174" y="1491"/>
                  </a:cubicBezTo>
                  <a:cubicBezTo>
                    <a:pt x="1215" y="1447"/>
                    <a:pt x="1256" y="1407"/>
                    <a:pt x="1300" y="1366"/>
                  </a:cubicBezTo>
                  <a:cubicBezTo>
                    <a:pt x="1399" y="1294"/>
                    <a:pt x="1504" y="1233"/>
                    <a:pt x="1606" y="1168"/>
                  </a:cubicBezTo>
                  <a:cubicBezTo>
                    <a:pt x="1722" y="1096"/>
                    <a:pt x="1841" y="1035"/>
                    <a:pt x="1964" y="981"/>
                  </a:cubicBezTo>
                  <a:cubicBezTo>
                    <a:pt x="2089" y="923"/>
                    <a:pt x="2215" y="876"/>
                    <a:pt x="2348" y="831"/>
                  </a:cubicBezTo>
                  <a:cubicBezTo>
                    <a:pt x="2494" y="787"/>
                    <a:pt x="2640" y="746"/>
                    <a:pt x="2786" y="705"/>
                  </a:cubicBezTo>
                  <a:cubicBezTo>
                    <a:pt x="3093" y="624"/>
                    <a:pt x="3392" y="532"/>
                    <a:pt x="3702" y="478"/>
                  </a:cubicBezTo>
                  <a:cubicBezTo>
                    <a:pt x="4130" y="420"/>
                    <a:pt x="4565" y="451"/>
                    <a:pt x="4998" y="430"/>
                  </a:cubicBezTo>
                  <a:cubicBezTo>
                    <a:pt x="5110" y="423"/>
                    <a:pt x="5205" y="331"/>
                    <a:pt x="5202" y="215"/>
                  </a:cubicBezTo>
                  <a:cubicBezTo>
                    <a:pt x="5198" y="107"/>
                    <a:pt x="5106" y="11"/>
                    <a:pt x="4998" y="11"/>
                  </a:cubicBezTo>
                  <a:cubicBezTo>
                    <a:pt x="4995" y="11"/>
                    <a:pt x="4991" y="11"/>
                    <a:pt x="4987" y="11"/>
                  </a:cubicBezTo>
                  <a:cubicBezTo>
                    <a:pt x="4890" y="15"/>
                    <a:pt x="4794" y="17"/>
                    <a:pt x="4697" y="17"/>
                  </a:cubicBezTo>
                  <a:cubicBezTo>
                    <a:pt x="4516" y="17"/>
                    <a:pt x="4336" y="11"/>
                    <a:pt x="4154" y="5"/>
                  </a:cubicBezTo>
                  <a:cubicBezTo>
                    <a:pt x="4064" y="2"/>
                    <a:pt x="3973" y="0"/>
                    <a:pt x="38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775;p56">
              <a:extLst>
                <a:ext uri="{FF2B5EF4-FFF2-40B4-BE49-F238E27FC236}">
                  <a16:creationId xmlns:a16="http://schemas.microsoft.com/office/drawing/2014/main" id="{6ECF404E-3516-4283-9B89-8452A8549028}"/>
                </a:ext>
              </a:extLst>
            </p:cNvPr>
            <p:cNvSpPr/>
            <p:nvPr/>
          </p:nvSpPr>
          <p:spPr>
            <a:xfrm>
              <a:off x="3920446" y="1600114"/>
              <a:ext cx="518020" cy="31824"/>
            </a:xfrm>
            <a:custGeom>
              <a:avLst/>
              <a:gdLst/>
              <a:ahLst/>
              <a:cxnLst/>
              <a:rect l="l" t="t" r="r" b="b"/>
              <a:pathLst>
                <a:path w="12778" h="785" extrusionOk="0">
                  <a:moveTo>
                    <a:pt x="12417" y="167"/>
                  </a:moveTo>
                  <a:lnTo>
                    <a:pt x="12417" y="167"/>
                  </a:lnTo>
                  <a:cubicBezTo>
                    <a:pt x="12418" y="167"/>
                    <a:pt x="12419" y="167"/>
                    <a:pt x="12419" y="168"/>
                  </a:cubicBezTo>
                  <a:lnTo>
                    <a:pt x="12419" y="168"/>
                  </a:lnTo>
                  <a:cubicBezTo>
                    <a:pt x="12422" y="168"/>
                    <a:pt x="12425" y="168"/>
                    <a:pt x="12428" y="168"/>
                  </a:cubicBezTo>
                  <a:lnTo>
                    <a:pt x="12428" y="168"/>
                  </a:lnTo>
                  <a:cubicBezTo>
                    <a:pt x="12424" y="168"/>
                    <a:pt x="12421" y="167"/>
                    <a:pt x="12417" y="167"/>
                  </a:cubicBezTo>
                  <a:close/>
                  <a:moveTo>
                    <a:pt x="7510" y="0"/>
                  </a:moveTo>
                  <a:cubicBezTo>
                    <a:pt x="6661" y="0"/>
                    <a:pt x="5811" y="12"/>
                    <a:pt x="4960" y="30"/>
                  </a:cubicBezTo>
                  <a:cubicBezTo>
                    <a:pt x="4283" y="44"/>
                    <a:pt x="3603" y="51"/>
                    <a:pt x="2927" y="68"/>
                  </a:cubicBezTo>
                  <a:cubicBezTo>
                    <a:pt x="2321" y="81"/>
                    <a:pt x="1712" y="109"/>
                    <a:pt x="1107" y="129"/>
                  </a:cubicBezTo>
                  <a:cubicBezTo>
                    <a:pt x="831" y="139"/>
                    <a:pt x="552" y="149"/>
                    <a:pt x="277" y="159"/>
                  </a:cubicBezTo>
                  <a:cubicBezTo>
                    <a:pt x="123" y="167"/>
                    <a:pt x="1" y="289"/>
                    <a:pt x="5" y="442"/>
                  </a:cubicBezTo>
                  <a:lnTo>
                    <a:pt x="5" y="452"/>
                  </a:lnTo>
                  <a:cubicBezTo>
                    <a:pt x="14" y="594"/>
                    <a:pt x="133" y="711"/>
                    <a:pt x="274" y="711"/>
                  </a:cubicBezTo>
                  <a:cubicBezTo>
                    <a:pt x="278" y="711"/>
                    <a:pt x="282" y="711"/>
                    <a:pt x="286" y="710"/>
                  </a:cubicBezTo>
                  <a:cubicBezTo>
                    <a:pt x="964" y="687"/>
                    <a:pt x="1638" y="670"/>
                    <a:pt x="2311" y="660"/>
                  </a:cubicBezTo>
                  <a:cubicBezTo>
                    <a:pt x="2654" y="652"/>
                    <a:pt x="3001" y="649"/>
                    <a:pt x="3345" y="649"/>
                  </a:cubicBezTo>
                  <a:cubicBezTo>
                    <a:pt x="3436" y="648"/>
                    <a:pt x="3528" y="648"/>
                    <a:pt x="3620" y="648"/>
                  </a:cubicBezTo>
                  <a:cubicBezTo>
                    <a:pt x="3841" y="648"/>
                    <a:pt x="4061" y="650"/>
                    <a:pt x="4280" y="652"/>
                  </a:cubicBezTo>
                  <a:cubicBezTo>
                    <a:pt x="4603" y="656"/>
                    <a:pt x="4927" y="656"/>
                    <a:pt x="5249" y="656"/>
                  </a:cubicBezTo>
                  <a:cubicBezTo>
                    <a:pt x="5572" y="656"/>
                    <a:pt x="5894" y="656"/>
                    <a:pt x="6216" y="660"/>
                  </a:cubicBezTo>
                  <a:cubicBezTo>
                    <a:pt x="6852" y="670"/>
                    <a:pt x="7488" y="677"/>
                    <a:pt x="8121" y="687"/>
                  </a:cubicBezTo>
                  <a:cubicBezTo>
                    <a:pt x="8740" y="693"/>
                    <a:pt x="9359" y="721"/>
                    <a:pt x="9978" y="724"/>
                  </a:cubicBezTo>
                  <a:cubicBezTo>
                    <a:pt x="10308" y="724"/>
                    <a:pt x="10634" y="724"/>
                    <a:pt x="10965" y="738"/>
                  </a:cubicBezTo>
                  <a:cubicBezTo>
                    <a:pt x="11271" y="751"/>
                    <a:pt x="11580" y="775"/>
                    <a:pt x="11887" y="782"/>
                  </a:cubicBezTo>
                  <a:cubicBezTo>
                    <a:pt x="11926" y="784"/>
                    <a:pt x="11965" y="784"/>
                    <a:pt x="12005" y="784"/>
                  </a:cubicBezTo>
                  <a:cubicBezTo>
                    <a:pt x="12060" y="784"/>
                    <a:pt x="12116" y="783"/>
                    <a:pt x="12172" y="779"/>
                  </a:cubicBezTo>
                  <a:cubicBezTo>
                    <a:pt x="12322" y="772"/>
                    <a:pt x="12488" y="765"/>
                    <a:pt x="12621" y="680"/>
                  </a:cubicBezTo>
                  <a:cubicBezTo>
                    <a:pt x="12727" y="616"/>
                    <a:pt x="12777" y="486"/>
                    <a:pt x="12741" y="363"/>
                  </a:cubicBezTo>
                  <a:cubicBezTo>
                    <a:pt x="12708" y="256"/>
                    <a:pt x="12599" y="166"/>
                    <a:pt x="12482" y="166"/>
                  </a:cubicBezTo>
                  <a:cubicBezTo>
                    <a:pt x="12477" y="166"/>
                    <a:pt x="12472" y="166"/>
                    <a:pt x="12468" y="167"/>
                  </a:cubicBezTo>
                  <a:cubicBezTo>
                    <a:pt x="12458" y="170"/>
                    <a:pt x="12451" y="170"/>
                    <a:pt x="12441" y="170"/>
                  </a:cubicBezTo>
                  <a:cubicBezTo>
                    <a:pt x="12437" y="169"/>
                    <a:pt x="12432" y="169"/>
                    <a:pt x="12428" y="168"/>
                  </a:cubicBezTo>
                  <a:lnTo>
                    <a:pt x="12428" y="168"/>
                  </a:lnTo>
                  <a:cubicBezTo>
                    <a:pt x="12431" y="169"/>
                    <a:pt x="12434" y="170"/>
                    <a:pt x="12438" y="170"/>
                  </a:cubicBezTo>
                  <a:cubicBezTo>
                    <a:pt x="12431" y="170"/>
                    <a:pt x="12425" y="170"/>
                    <a:pt x="12419" y="168"/>
                  </a:cubicBezTo>
                  <a:lnTo>
                    <a:pt x="12419" y="168"/>
                  </a:lnTo>
                  <a:cubicBezTo>
                    <a:pt x="12144" y="138"/>
                    <a:pt x="11869" y="121"/>
                    <a:pt x="11594" y="98"/>
                  </a:cubicBezTo>
                  <a:cubicBezTo>
                    <a:pt x="11287" y="74"/>
                    <a:pt x="10981" y="51"/>
                    <a:pt x="10675" y="40"/>
                  </a:cubicBezTo>
                  <a:cubicBezTo>
                    <a:pt x="10342" y="34"/>
                    <a:pt x="10009" y="34"/>
                    <a:pt x="9675" y="27"/>
                  </a:cubicBezTo>
                  <a:cubicBezTo>
                    <a:pt x="9376" y="24"/>
                    <a:pt x="9073" y="16"/>
                    <a:pt x="8774" y="10"/>
                  </a:cubicBezTo>
                  <a:cubicBezTo>
                    <a:pt x="8353" y="3"/>
                    <a:pt x="7932" y="0"/>
                    <a:pt x="75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776;p56">
              <a:extLst>
                <a:ext uri="{FF2B5EF4-FFF2-40B4-BE49-F238E27FC236}">
                  <a16:creationId xmlns:a16="http://schemas.microsoft.com/office/drawing/2014/main" id="{852A8DF6-E91A-4E7B-9649-708881F24B05}"/>
                </a:ext>
              </a:extLst>
            </p:cNvPr>
            <p:cNvSpPr/>
            <p:nvPr/>
          </p:nvSpPr>
          <p:spPr>
            <a:xfrm>
              <a:off x="4022077" y="1677584"/>
              <a:ext cx="468926" cy="37175"/>
            </a:xfrm>
            <a:custGeom>
              <a:avLst/>
              <a:gdLst/>
              <a:ahLst/>
              <a:cxnLst/>
              <a:rect l="l" t="t" r="r" b="b"/>
              <a:pathLst>
                <a:path w="11567" h="917" extrusionOk="0">
                  <a:moveTo>
                    <a:pt x="11080" y="0"/>
                  </a:moveTo>
                  <a:cubicBezTo>
                    <a:pt x="11009" y="0"/>
                    <a:pt x="10937" y="4"/>
                    <a:pt x="10866" y="7"/>
                  </a:cubicBezTo>
                  <a:cubicBezTo>
                    <a:pt x="10816" y="8"/>
                    <a:pt x="10766" y="9"/>
                    <a:pt x="10716" y="9"/>
                  </a:cubicBezTo>
                  <a:cubicBezTo>
                    <a:pt x="10616" y="9"/>
                    <a:pt x="10517" y="7"/>
                    <a:pt x="10417" y="7"/>
                  </a:cubicBezTo>
                  <a:cubicBezTo>
                    <a:pt x="10118" y="11"/>
                    <a:pt x="9825" y="27"/>
                    <a:pt x="9529" y="41"/>
                  </a:cubicBezTo>
                  <a:cubicBezTo>
                    <a:pt x="9376" y="52"/>
                    <a:pt x="9220" y="52"/>
                    <a:pt x="9066" y="58"/>
                  </a:cubicBezTo>
                  <a:cubicBezTo>
                    <a:pt x="8913" y="65"/>
                    <a:pt x="8760" y="75"/>
                    <a:pt x="8607" y="85"/>
                  </a:cubicBezTo>
                  <a:cubicBezTo>
                    <a:pt x="8287" y="109"/>
                    <a:pt x="7971" y="123"/>
                    <a:pt x="7651" y="143"/>
                  </a:cubicBezTo>
                  <a:cubicBezTo>
                    <a:pt x="7515" y="154"/>
                    <a:pt x="7376" y="164"/>
                    <a:pt x="7237" y="167"/>
                  </a:cubicBezTo>
                  <a:cubicBezTo>
                    <a:pt x="7077" y="174"/>
                    <a:pt x="6917" y="177"/>
                    <a:pt x="6757" y="181"/>
                  </a:cubicBezTo>
                  <a:cubicBezTo>
                    <a:pt x="6461" y="190"/>
                    <a:pt x="6165" y="198"/>
                    <a:pt x="5866" y="204"/>
                  </a:cubicBezTo>
                  <a:cubicBezTo>
                    <a:pt x="5236" y="225"/>
                    <a:pt x="4610" y="245"/>
                    <a:pt x="3981" y="252"/>
                  </a:cubicBezTo>
                  <a:cubicBezTo>
                    <a:pt x="3890" y="253"/>
                    <a:pt x="3800" y="253"/>
                    <a:pt x="3710" y="253"/>
                  </a:cubicBezTo>
                  <a:cubicBezTo>
                    <a:pt x="3499" y="253"/>
                    <a:pt x="3288" y="251"/>
                    <a:pt x="3076" y="248"/>
                  </a:cubicBezTo>
                  <a:cubicBezTo>
                    <a:pt x="2810" y="246"/>
                    <a:pt x="2543" y="227"/>
                    <a:pt x="2277" y="227"/>
                  </a:cubicBezTo>
                  <a:cubicBezTo>
                    <a:pt x="2240" y="227"/>
                    <a:pt x="2204" y="227"/>
                    <a:pt x="2168" y="228"/>
                  </a:cubicBezTo>
                  <a:cubicBezTo>
                    <a:pt x="1552" y="235"/>
                    <a:pt x="940" y="259"/>
                    <a:pt x="321" y="262"/>
                  </a:cubicBezTo>
                  <a:cubicBezTo>
                    <a:pt x="147" y="262"/>
                    <a:pt x="1" y="419"/>
                    <a:pt x="8" y="592"/>
                  </a:cubicBezTo>
                  <a:lnTo>
                    <a:pt x="8" y="603"/>
                  </a:lnTo>
                  <a:cubicBezTo>
                    <a:pt x="18" y="776"/>
                    <a:pt x="164" y="909"/>
                    <a:pt x="338" y="909"/>
                  </a:cubicBezTo>
                  <a:cubicBezTo>
                    <a:pt x="991" y="909"/>
                    <a:pt x="1641" y="889"/>
                    <a:pt x="2294" y="881"/>
                  </a:cubicBezTo>
                  <a:cubicBezTo>
                    <a:pt x="2433" y="881"/>
                    <a:pt x="2569" y="889"/>
                    <a:pt x="2709" y="895"/>
                  </a:cubicBezTo>
                  <a:cubicBezTo>
                    <a:pt x="2869" y="898"/>
                    <a:pt x="3029" y="909"/>
                    <a:pt x="3188" y="909"/>
                  </a:cubicBezTo>
                  <a:cubicBezTo>
                    <a:pt x="3432" y="914"/>
                    <a:pt x="3678" y="917"/>
                    <a:pt x="3923" y="917"/>
                  </a:cubicBezTo>
                  <a:cubicBezTo>
                    <a:pt x="4013" y="917"/>
                    <a:pt x="4103" y="916"/>
                    <a:pt x="4192" y="915"/>
                  </a:cubicBezTo>
                  <a:cubicBezTo>
                    <a:pt x="4808" y="915"/>
                    <a:pt x="5420" y="902"/>
                    <a:pt x="6036" y="889"/>
                  </a:cubicBezTo>
                  <a:cubicBezTo>
                    <a:pt x="6331" y="881"/>
                    <a:pt x="6631" y="878"/>
                    <a:pt x="6927" y="871"/>
                  </a:cubicBezTo>
                  <a:cubicBezTo>
                    <a:pt x="7086" y="868"/>
                    <a:pt x="7250" y="864"/>
                    <a:pt x="7410" y="857"/>
                  </a:cubicBezTo>
                  <a:cubicBezTo>
                    <a:pt x="7560" y="848"/>
                    <a:pt x="7713" y="837"/>
                    <a:pt x="7862" y="827"/>
                  </a:cubicBezTo>
                  <a:cubicBezTo>
                    <a:pt x="8009" y="820"/>
                    <a:pt x="8155" y="813"/>
                    <a:pt x="8301" y="807"/>
                  </a:cubicBezTo>
                  <a:cubicBezTo>
                    <a:pt x="8458" y="796"/>
                    <a:pt x="8614" y="782"/>
                    <a:pt x="8771" y="773"/>
                  </a:cubicBezTo>
                  <a:cubicBezTo>
                    <a:pt x="9056" y="749"/>
                    <a:pt x="9342" y="742"/>
                    <a:pt x="9628" y="715"/>
                  </a:cubicBezTo>
                  <a:cubicBezTo>
                    <a:pt x="9917" y="688"/>
                    <a:pt x="10206" y="660"/>
                    <a:pt x="10495" y="640"/>
                  </a:cubicBezTo>
                  <a:cubicBezTo>
                    <a:pt x="10634" y="630"/>
                    <a:pt x="10774" y="623"/>
                    <a:pt x="10914" y="609"/>
                  </a:cubicBezTo>
                  <a:cubicBezTo>
                    <a:pt x="11002" y="603"/>
                    <a:pt x="11087" y="586"/>
                    <a:pt x="11172" y="572"/>
                  </a:cubicBezTo>
                  <a:cubicBezTo>
                    <a:pt x="11264" y="555"/>
                    <a:pt x="11349" y="521"/>
                    <a:pt x="11427" y="473"/>
                  </a:cubicBezTo>
                  <a:cubicBezTo>
                    <a:pt x="11523" y="412"/>
                    <a:pt x="11567" y="297"/>
                    <a:pt x="11532" y="190"/>
                  </a:cubicBezTo>
                  <a:cubicBezTo>
                    <a:pt x="11502" y="82"/>
                    <a:pt x="11400" y="14"/>
                    <a:pt x="11291" y="14"/>
                  </a:cubicBezTo>
                  <a:lnTo>
                    <a:pt x="11274" y="14"/>
                  </a:lnTo>
                  <a:cubicBezTo>
                    <a:pt x="11209" y="7"/>
                    <a:pt x="11145" y="0"/>
                    <a:pt x="11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777;p56">
              <a:extLst>
                <a:ext uri="{FF2B5EF4-FFF2-40B4-BE49-F238E27FC236}">
                  <a16:creationId xmlns:a16="http://schemas.microsoft.com/office/drawing/2014/main" id="{B0EE4118-3761-4895-A7B9-40F05325DA4F}"/>
                </a:ext>
              </a:extLst>
            </p:cNvPr>
            <p:cNvSpPr/>
            <p:nvPr/>
          </p:nvSpPr>
          <p:spPr>
            <a:xfrm>
              <a:off x="3716778" y="1814080"/>
              <a:ext cx="243726" cy="327198"/>
            </a:xfrm>
            <a:custGeom>
              <a:avLst/>
              <a:gdLst/>
              <a:ahLst/>
              <a:cxnLst/>
              <a:rect l="l" t="t" r="r" b="b"/>
              <a:pathLst>
                <a:path w="6012" h="8071" extrusionOk="0">
                  <a:moveTo>
                    <a:pt x="4350" y="1"/>
                  </a:moveTo>
                  <a:cubicBezTo>
                    <a:pt x="4344" y="1"/>
                    <a:pt x="4337" y="1"/>
                    <a:pt x="4331" y="1"/>
                  </a:cubicBezTo>
                  <a:cubicBezTo>
                    <a:pt x="4324" y="1"/>
                    <a:pt x="4318" y="4"/>
                    <a:pt x="4310" y="4"/>
                  </a:cubicBezTo>
                  <a:cubicBezTo>
                    <a:pt x="4225" y="15"/>
                    <a:pt x="4144" y="28"/>
                    <a:pt x="4062" y="42"/>
                  </a:cubicBezTo>
                  <a:cubicBezTo>
                    <a:pt x="4025" y="48"/>
                    <a:pt x="3984" y="52"/>
                    <a:pt x="3947" y="59"/>
                  </a:cubicBezTo>
                  <a:cubicBezTo>
                    <a:pt x="3820" y="79"/>
                    <a:pt x="3691" y="96"/>
                    <a:pt x="3562" y="110"/>
                  </a:cubicBezTo>
                  <a:cubicBezTo>
                    <a:pt x="3335" y="137"/>
                    <a:pt x="3100" y="161"/>
                    <a:pt x="2875" y="208"/>
                  </a:cubicBezTo>
                  <a:cubicBezTo>
                    <a:pt x="2589" y="266"/>
                    <a:pt x="2314" y="372"/>
                    <a:pt x="2041" y="477"/>
                  </a:cubicBezTo>
                  <a:cubicBezTo>
                    <a:pt x="1837" y="559"/>
                    <a:pt x="1641" y="640"/>
                    <a:pt x="1440" y="732"/>
                  </a:cubicBezTo>
                  <a:cubicBezTo>
                    <a:pt x="1253" y="817"/>
                    <a:pt x="1099" y="960"/>
                    <a:pt x="953" y="1103"/>
                  </a:cubicBezTo>
                  <a:cubicBezTo>
                    <a:pt x="851" y="1199"/>
                    <a:pt x="752" y="1301"/>
                    <a:pt x="667" y="1413"/>
                  </a:cubicBezTo>
                  <a:cubicBezTo>
                    <a:pt x="542" y="1569"/>
                    <a:pt x="419" y="1736"/>
                    <a:pt x="341" y="1919"/>
                  </a:cubicBezTo>
                  <a:cubicBezTo>
                    <a:pt x="259" y="2103"/>
                    <a:pt x="181" y="2293"/>
                    <a:pt x="137" y="2488"/>
                  </a:cubicBezTo>
                  <a:cubicBezTo>
                    <a:pt x="103" y="2637"/>
                    <a:pt x="76" y="2787"/>
                    <a:pt x="49" y="2940"/>
                  </a:cubicBezTo>
                  <a:cubicBezTo>
                    <a:pt x="14" y="3144"/>
                    <a:pt x="0" y="3348"/>
                    <a:pt x="11" y="3556"/>
                  </a:cubicBezTo>
                  <a:lnTo>
                    <a:pt x="11" y="3569"/>
                  </a:lnTo>
                  <a:cubicBezTo>
                    <a:pt x="21" y="3719"/>
                    <a:pt x="41" y="3865"/>
                    <a:pt x="62" y="4015"/>
                  </a:cubicBezTo>
                  <a:cubicBezTo>
                    <a:pt x="96" y="4273"/>
                    <a:pt x="134" y="4546"/>
                    <a:pt x="232" y="4788"/>
                  </a:cubicBezTo>
                  <a:cubicBezTo>
                    <a:pt x="307" y="4978"/>
                    <a:pt x="399" y="5165"/>
                    <a:pt x="487" y="5348"/>
                  </a:cubicBezTo>
                  <a:cubicBezTo>
                    <a:pt x="644" y="5665"/>
                    <a:pt x="872" y="5930"/>
                    <a:pt x="1126" y="6171"/>
                  </a:cubicBezTo>
                  <a:cubicBezTo>
                    <a:pt x="1310" y="6342"/>
                    <a:pt x="1477" y="6526"/>
                    <a:pt x="1671" y="6686"/>
                  </a:cubicBezTo>
                  <a:cubicBezTo>
                    <a:pt x="1913" y="6886"/>
                    <a:pt x="2184" y="7029"/>
                    <a:pt x="2457" y="7179"/>
                  </a:cubicBezTo>
                  <a:cubicBezTo>
                    <a:pt x="2749" y="7335"/>
                    <a:pt x="3045" y="7478"/>
                    <a:pt x="3362" y="7573"/>
                  </a:cubicBezTo>
                  <a:cubicBezTo>
                    <a:pt x="3473" y="7607"/>
                    <a:pt x="3589" y="7625"/>
                    <a:pt x="3702" y="7648"/>
                  </a:cubicBezTo>
                  <a:cubicBezTo>
                    <a:pt x="3784" y="7669"/>
                    <a:pt x="3865" y="7689"/>
                    <a:pt x="3943" y="7713"/>
                  </a:cubicBezTo>
                  <a:cubicBezTo>
                    <a:pt x="4045" y="7760"/>
                    <a:pt x="4144" y="7815"/>
                    <a:pt x="4249" y="7862"/>
                  </a:cubicBezTo>
                  <a:cubicBezTo>
                    <a:pt x="4379" y="7920"/>
                    <a:pt x="4511" y="7967"/>
                    <a:pt x="4647" y="8019"/>
                  </a:cubicBezTo>
                  <a:cubicBezTo>
                    <a:pt x="4753" y="8060"/>
                    <a:pt x="4875" y="8063"/>
                    <a:pt x="4988" y="8069"/>
                  </a:cubicBezTo>
                  <a:cubicBezTo>
                    <a:pt x="5001" y="8070"/>
                    <a:pt x="5014" y="8071"/>
                    <a:pt x="5028" y="8071"/>
                  </a:cubicBezTo>
                  <a:cubicBezTo>
                    <a:pt x="5121" y="8071"/>
                    <a:pt x="5227" y="8051"/>
                    <a:pt x="5307" y="8033"/>
                  </a:cubicBezTo>
                  <a:cubicBezTo>
                    <a:pt x="5467" y="7995"/>
                    <a:pt x="5634" y="7903"/>
                    <a:pt x="5750" y="7780"/>
                  </a:cubicBezTo>
                  <a:cubicBezTo>
                    <a:pt x="5804" y="7719"/>
                    <a:pt x="5855" y="7651"/>
                    <a:pt x="5896" y="7580"/>
                  </a:cubicBezTo>
                  <a:cubicBezTo>
                    <a:pt x="5981" y="7433"/>
                    <a:pt x="5988" y="7318"/>
                    <a:pt x="6001" y="7151"/>
                  </a:cubicBezTo>
                  <a:cubicBezTo>
                    <a:pt x="6012" y="7039"/>
                    <a:pt x="5977" y="6923"/>
                    <a:pt x="5960" y="6815"/>
                  </a:cubicBezTo>
                  <a:cubicBezTo>
                    <a:pt x="5954" y="6780"/>
                    <a:pt x="5947" y="6747"/>
                    <a:pt x="5940" y="6713"/>
                  </a:cubicBezTo>
                  <a:cubicBezTo>
                    <a:pt x="5916" y="6597"/>
                    <a:pt x="5869" y="6485"/>
                    <a:pt x="5838" y="6372"/>
                  </a:cubicBezTo>
                  <a:cubicBezTo>
                    <a:pt x="5685" y="5852"/>
                    <a:pt x="5569" y="5328"/>
                    <a:pt x="5443" y="4804"/>
                  </a:cubicBezTo>
                  <a:cubicBezTo>
                    <a:pt x="5389" y="4576"/>
                    <a:pt x="5335" y="4352"/>
                    <a:pt x="5294" y="4121"/>
                  </a:cubicBezTo>
                  <a:cubicBezTo>
                    <a:pt x="5280" y="4028"/>
                    <a:pt x="5266" y="3937"/>
                    <a:pt x="5256" y="3845"/>
                  </a:cubicBezTo>
                  <a:cubicBezTo>
                    <a:pt x="5239" y="3444"/>
                    <a:pt x="5192" y="3039"/>
                    <a:pt x="5123" y="2640"/>
                  </a:cubicBezTo>
                  <a:cubicBezTo>
                    <a:pt x="5120" y="2607"/>
                    <a:pt x="5117" y="2569"/>
                    <a:pt x="5114" y="2532"/>
                  </a:cubicBezTo>
                  <a:cubicBezTo>
                    <a:pt x="5086" y="2257"/>
                    <a:pt x="5059" y="1981"/>
                    <a:pt x="5035" y="1706"/>
                  </a:cubicBezTo>
                  <a:cubicBezTo>
                    <a:pt x="5297" y="1457"/>
                    <a:pt x="5403" y="1056"/>
                    <a:pt x="5297" y="701"/>
                  </a:cubicBezTo>
                  <a:cubicBezTo>
                    <a:pt x="5249" y="538"/>
                    <a:pt x="5161" y="395"/>
                    <a:pt x="5035" y="273"/>
                  </a:cubicBezTo>
                  <a:cubicBezTo>
                    <a:pt x="4967" y="225"/>
                    <a:pt x="4899" y="175"/>
                    <a:pt x="4831" y="123"/>
                  </a:cubicBezTo>
                  <a:cubicBezTo>
                    <a:pt x="4680" y="42"/>
                    <a:pt x="4520" y="1"/>
                    <a:pt x="43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778;p56">
              <a:extLst>
                <a:ext uri="{FF2B5EF4-FFF2-40B4-BE49-F238E27FC236}">
                  <a16:creationId xmlns:a16="http://schemas.microsoft.com/office/drawing/2014/main" id="{96F7EE48-96B2-4BB7-80F8-0152EB5284AC}"/>
                </a:ext>
              </a:extLst>
            </p:cNvPr>
            <p:cNvSpPr/>
            <p:nvPr/>
          </p:nvSpPr>
          <p:spPr>
            <a:xfrm>
              <a:off x="4037117" y="1816025"/>
              <a:ext cx="761828" cy="338347"/>
            </a:xfrm>
            <a:custGeom>
              <a:avLst/>
              <a:gdLst/>
              <a:ahLst/>
              <a:cxnLst/>
              <a:rect l="l" t="t" r="r" b="b"/>
              <a:pathLst>
                <a:path w="18792" h="8346" extrusionOk="0">
                  <a:moveTo>
                    <a:pt x="752" y="0"/>
                  </a:moveTo>
                  <a:cubicBezTo>
                    <a:pt x="748" y="0"/>
                    <a:pt x="743" y="0"/>
                    <a:pt x="739" y="0"/>
                  </a:cubicBezTo>
                  <a:cubicBezTo>
                    <a:pt x="556" y="8"/>
                    <a:pt x="378" y="86"/>
                    <a:pt x="253" y="218"/>
                  </a:cubicBezTo>
                  <a:cubicBezTo>
                    <a:pt x="130" y="344"/>
                    <a:pt x="69" y="497"/>
                    <a:pt x="58" y="715"/>
                  </a:cubicBezTo>
                  <a:cubicBezTo>
                    <a:pt x="21" y="1453"/>
                    <a:pt x="11" y="2116"/>
                    <a:pt x="31" y="2746"/>
                  </a:cubicBezTo>
                  <a:lnTo>
                    <a:pt x="35" y="2906"/>
                  </a:lnTo>
                  <a:cubicBezTo>
                    <a:pt x="45" y="3168"/>
                    <a:pt x="52" y="3437"/>
                    <a:pt x="49" y="3702"/>
                  </a:cubicBezTo>
                  <a:cubicBezTo>
                    <a:pt x="45" y="3831"/>
                    <a:pt x="45" y="3964"/>
                    <a:pt x="45" y="4096"/>
                  </a:cubicBezTo>
                  <a:cubicBezTo>
                    <a:pt x="45" y="4277"/>
                    <a:pt x="41" y="4460"/>
                    <a:pt x="38" y="4641"/>
                  </a:cubicBezTo>
                  <a:cubicBezTo>
                    <a:pt x="35" y="4760"/>
                    <a:pt x="28" y="4886"/>
                    <a:pt x="21" y="5001"/>
                  </a:cubicBezTo>
                  <a:lnTo>
                    <a:pt x="18" y="5090"/>
                  </a:lnTo>
                  <a:cubicBezTo>
                    <a:pt x="11" y="5195"/>
                    <a:pt x="14" y="5304"/>
                    <a:pt x="18" y="5409"/>
                  </a:cubicBezTo>
                  <a:lnTo>
                    <a:pt x="18" y="5515"/>
                  </a:lnTo>
                  <a:cubicBezTo>
                    <a:pt x="21" y="5773"/>
                    <a:pt x="18" y="6038"/>
                    <a:pt x="11" y="6291"/>
                  </a:cubicBezTo>
                  <a:lnTo>
                    <a:pt x="8" y="6368"/>
                  </a:lnTo>
                  <a:lnTo>
                    <a:pt x="8" y="6443"/>
                  </a:lnTo>
                  <a:cubicBezTo>
                    <a:pt x="5" y="6552"/>
                    <a:pt x="0" y="6665"/>
                    <a:pt x="0" y="6776"/>
                  </a:cubicBezTo>
                  <a:cubicBezTo>
                    <a:pt x="0" y="6804"/>
                    <a:pt x="5" y="6831"/>
                    <a:pt x="5" y="6855"/>
                  </a:cubicBezTo>
                  <a:cubicBezTo>
                    <a:pt x="11" y="6977"/>
                    <a:pt x="31" y="7096"/>
                    <a:pt x="55" y="7209"/>
                  </a:cubicBezTo>
                  <a:cubicBezTo>
                    <a:pt x="76" y="7324"/>
                    <a:pt x="130" y="7434"/>
                    <a:pt x="178" y="7536"/>
                  </a:cubicBezTo>
                  <a:cubicBezTo>
                    <a:pt x="191" y="7566"/>
                    <a:pt x="205" y="7593"/>
                    <a:pt x="218" y="7624"/>
                  </a:cubicBezTo>
                  <a:cubicBezTo>
                    <a:pt x="232" y="7654"/>
                    <a:pt x="253" y="7682"/>
                    <a:pt x="270" y="7709"/>
                  </a:cubicBezTo>
                  <a:cubicBezTo>
                    <a:pt x="409" y="7916"/>
                    <a:pt x="542" y="8026"/>
                    <a:pt x="725" y="8141"/>
                  </a:cubicBezTo>
                  <a:cubicBezTo>
                    <a:pt x="807" y="8195"/>
                    <a:pt x="926" y="8239"/>
                    <a:pt x="1082" y="8277"/>
                  </a:cubicBezTo>
                  <a:cubicBezTo>
                    <a:pt x="1123" y="8284"/>
                    <a:pt x="1161" y="8294"/>
                    <a:pt x="1198" y="8301"/>
                  </a:cubicBezTo>
                  <a:cubicBezTo>
                    <a:pt x="1404" y="8329"/>
                    <a:pt x="1601" y="8345"/>
                    <a:pt x="1800" y="8345"/>
                  </a:cubicBezTo>
                  <a:cubicBezTo>
                    <a:pt x="1818" y="8345"/>
                    <a:pt x="1836" y="8345"/>
                    <a:pt x="1854" y="8345"/>
                  </a:cubicBezTo>
                  <a:cubicBezTo>
                    <a:pt x="2290" y="8338"/>
                    <a:pt x="2732" y="8324"/>
                    <a:pt x="3161" y="8311"/>
                  </a:cubicBezTo>
                  <a:cubicBezTo>
                    <a:pt x="3327" y="8304"/>
                    <a:pt x="3495" y="8301"/>
                    <a:pt x="3661" y="8297"/>
                  </a:cubicBezTo>
                  <a:lnTo>
                    <a:pt x="4225" y="8280"/>
                  </a:lnTo>
                  <a:cubicBezTo>
                    <a:pt x="4647" y="8266"/>
                    <a:pt x="5069" y="8257"/>
                    <a:pt x="5495" y="8246"/>
                  </a:cubicBezTo>
                  <a:cubicBezTo>
                    <a:pt x="6434" y="8222"/>
                    <a:pt x="7393" y="8202"/>
                    <a:pt x="8318" y="8181"/>
                  </a:cubicBezTo>
                  <a:lnTo>
                    <a:pt x="9175" y="8164"/>
                  </a:lnTo>
                  <a:cubicBezTo>
                    <a:pt x="9475" y="8158"/>
                    <a:pt x="9770" y="8151"/>
                    <a:pt x="10070" y="8144"/>
                  </a:cubicBezTo>
                  <a:cubicBezTo>
                    <a:pt x="10196" y="8141"/>
                    <a:pt x="10325" y="8137"/>
                    <a:pt x="10454" y="8128"/>
                  </a:cubicBezTo>
                  <a:cubicBezTo>
                    <a:pt x="10461" y="8120"/>
                    <a:pt x="10464" y="8110"/>
                    <a:pt x="10468" y="8103"/>
                  </a:cubicBezTo>
                  <a:cubicBezTo>
                    <a:pt x="10573" y="7916"/>
                    <a:pt x="10716" y="7767"/>
                    <a:pt x="10899" y="7654"/>
                  </a:cubicBezTo>
                  <a:cubicBezTo>
                    <a:pt x="11094" y="7498"/>
                    <a:pt x="11339" y="7474"/>
                    <a:pt x="11573" y="7443"/>
                  </a:cubicBezTo>
                  <a:cubicBezTo>
                    <a:pt x="11580" y="7443"/>
                    <a:pt x="11587" y="7440"/>
                    <a:pt x="11597" y="7440"/>
                  </a:cubicBezTo>
                  <a:cubicBezTo>
                    <a:pt x="11917" y="7385"/>
                    <a:pt x="12233" y="7335"/>
                    <a:pt x="12560" y="7318"/>
                  </a:cubicBezTo>
                  <a:cubicBezTo>
                    <a:pt x="12656" y="7312"/>
                    <a:pt x="12752" y="7306"/>
                    <a:pt x="12848" y="7306"/>
                  </a:cubicBezTo>
                  <a:cubicBezTo>
                    <a:pt x="12868" y="7306"/>
                    <a:pt x="12887" y="7307"/>
                    <a:pt x="12907" y="7307"/>
                  </a:cubicBezTo>
                  <a:cubicBezTo>
                    <a:pt x="13039" y="7311"/>
                    <a:pt x="13169" y="7324"/>
                    <a:pt x="13301" y="7335"/>
                  </a:cubicBezTo>
                  <a:cubicBezTo>
                    <a:pt x="13433" y="7345"/>
                    <a:pt x="13565" y="7350"/>
                    <a:pt x="13696" y="7350"/>
                  </a:cubicBezTo>
                  <a:cubicBezTo>
                    <a:pt x="13866" y="7350"/>
                    <a:pt x="14034" y="7342"/>
                    <a:pt x="14203" y="7324"/>
                  </a:cubicBezTo>
                  <a:cubicBezTo>
                    <a:pt x="14516" y="7294"/>
                    <a:pt x="14829" y="7270"/>
                    <a:pt x="15145" y="7257"/>
                  </a:cubicBezTo>
                  <a:cubicBezTo>
                    <a:pt x="15441" y="7243"/>
                    <a:pt x="15741" y="7222"/>
                    <a:pt x="16036" y="7195"/>
                  </a:cubicBezTo>
                  <a:cubicBezTo>
                    <a:pt x="16206" y="7181"/>
                    <a:pt x="16373" y="7161"/>
                    <a:pt x="16540" y="7137"/>
                  </a:cubicBezTo>
                  <a:cubicBezTo>
                    <a:pt x="16646" y="7102"/>
                    <a:pt x="16759" y="7086"/>
                    <a:pt x="16873" y="7086"/>
                  </a:cubicBezTo>
                  <a:cubicBezTo>
                    <a:pt x="16968" y="7086"/>
                    <a:pt x="17063" y="7097"/>
                    <a:pt x="17155" y="7117"/>
                  </a:cubicBezTo>
                  <a:cubicBezTo>
                    <a:pt x="17240" y="7079"/>
                    <a:pt x="17322" y="7039"/>
                    <a:pt x="17407" y="6998"/>
                  </a:cubicBezTo>
                  <a:lnTo>
                    <a:pt x="17451" y="6981"/>
                  </a:lnTo>
                  <a:cubicBezTo>
                    <a:pt x="17557" y="6936"/>
                    <a:pt x="17666" y="6892"/>
                    <a:pt x="17771" y="6845"/>
                  </a:cubicBezTo>
                  <a:lnTo>
                    <a:pt x="17785" y="6842"/>
                  </a:lnTo>
                  <a:lnTo>
                    <a:pt x="17826" y="6821"/>
                  </a:lnTo>
                  <a:cubicBezTo>
                    <a:pt x="17982" y="6756"/>
                    <a:pt x="18057" y="6715"/>
                    <a:pt x="18186" y="6597"/>
                  </a:cubicBezTo>
                  <a:cubicBezTo>
                    <a:pt x="18231" y="6556"/>
                    <a:pt x="18292" y="6461"/>
                    <a:pt x="18329" y="6389"/>
                  </a:cubicBezTo>
                  <a:cubicBezTo>
                    <a:pt x="18377" y="6297"/>
                    <a:pt x="18410" y="6202"/>
                    <a:pt x="18438" y="6117"/>
                  </a:cubicBezTo>
                  <a:cubicBezTo>
                    <a:pt x="18479" y="6001"/>
                    <a:pt x="18485" y="5872"/>
                    <a:pt x="18492" y="5740"/>
                  </a:cubicBezTo>
                  <a:cubicBezTo>
                    <a:pt x="18492" y="5678"/>
                    <a:pt x="18496" y="5613"/>
                    <a:pt x="18496" y="5552"/>
                  </a:cubicBezTo>
                  <a:cubicBezTo>
                    <a:pt x="18499" y="5481"/>
                    <a:pt x="18503" y="5409"/>
                    <a:pt x="18506" y="5335"/>
                  </a:cubicBezTo>
                  <a:cubicBezTo>
                    <a:pt x="18512" y="5192"/>
                    <a:pt x="18520" y="5042"/>
                    <a:pt x="18512" y="4895"/>
                  </a:cubicBezTo>
                  <a:lnTo>
                    <a:pt x="18512" y="4878"/>
                  </a:lnTo>
                  <a:cubicBezTo>
                    <a:pt x="18506" y="4787"/>
                    <a:pt x="18496" y="4695"/>
                    <a:pt x="18489" y="4603"/>
                  </a:cubicBezTo>
                  <a:lnTo>
                    <a:pt x="18485" y="4559"/>
                  </a:lnTo>
                  <a:cubicBezTo>
                    <a:pt x="18482" y="4539"/>
                    <a:pt x="18482" y="4518"/>
                    <a:pt x="18479" y="4498"/>
                  </a:cubicBezTo>
                  <a:cubicBezTo>
                    <a:pt x="18476" y="4437"/>
                    <a:pt x="18476" y="4379"/>
                    <a:pt x="18476" y="4321"/>
                  </a:cubicBezTo>
                  <a:cubicBezTo>
                    <a:pt x="18476" y="4291"/>
                    <a:pt x="18472" y="4259"/>
                    <a:pt x="18472" y="4233"/>
                  </a:cubicBezTo>
                  <a:cubicBezTo>
                    <a:pt x="18468" y="4062"/>
                    <a:pt x="18472" y="3882"/>
                    <a:pt x="18489" y="3681"/>
                  </a:cubicBezTo>
                  <a:cubicBezTo>
                    <a:pt x="18499" y="3606"/>
                    <a:pt x="18520" y="3531"/>
                    <a:pt x="18540" y="3460"/>
                  </a:cubicBezTo>
                  <a:cubicBezTo>
                    <a:pt x="18578" y="3372"/>
                    <a:pt x="18614" y="3286"/>
                    <a:pt x="18649" y="3198"/>
                  </a:cubicBezTo>
                  <a:cubicBezTo>
                    <a:pt x="18659" y="3168"/>
                    <a:pt x="18669" y="3140"/>
                    <a:pt x="18676" y="3110"/>
                  </a:cubicBezTo>
                  <a:cubicBezTo>
                    <a:pt x="18686" y="3086"/>
                    <a:pt x="18693" y="3062"/>
                    <a:pt x="18700" y="3038"/>
                  </a:cubicBezTo>
                  <a:cubicBezTo>
                    <a:pt x="18730" y="2977"/>
                    <a:pt x="18757" y="2912"/>
                    <a:pt x="18771" y="2845"/>
                  </a:cubicBezTo>
                  <a:cubicBezTo>
                    <a:pt x="18785" y="2770"/>
                    <a:pt x="18792" y="2712"/>
                    <a:pt x="18788" y="2650"/>
                  </a:cubicBezTo>
                  <a:cubicBezTo>
                    <a:pt x="18785" y="2600"/>
                    <a:pt x="18774" y="2545"/>
                    <a:pt x="18765" y="2481"/>
                  </a:cubicBezTo>
                  <a:cubicBezTo>
                    <a:pt x="18751" y="2413"/>
                    <a:pt x="18721" y="2352"/>
                    <a:pt x="18693" y="2290"/>
                  </a:cubicBezTo>
                  <a:lnTo>
                    <a:pt x="18676" y="2256"/>
                  </a:lnTo>
                  <a:cubicBezTo>
                    <a:pt x="18632" y="2168"/>
                    <a:pt x="18564" y="2093"/>
                    <a:pt x="18496" y="2018"/>
                  </a:cubicBezTo>
                  <a:lnTo>
                    <a:pt x="18482" y="2005"/>
                  </a:lnTo>
                  <a:cubicBezTo>
                    <a:pt x="18472" y="1987"/>
                    <a:pt x="18462" y="1970"/>
                    <a:pt x="18451" y="1956"/>
                  </a:cubicBezTo>
                  <a:cubicBezTo>
                    <a:pt x="18445" y="1936"/>
                    <a:pt x="18441" y="1919"/>
                    <a:pt x="18435" y="1898"/>
                  </a:cubicBezTo>
                  <a:lnTo>
                    <a:pt x="18435" y="1865"/>
                  </a:lnTo>
                  <a:cubicBezTo>
                    <a:pt x="18427" y="1763"/>
                    <a:pt x="18431" y="1654"/>
                    <a:pt x="18445" y="1521"/>
                  </a:cubicBezTo>
                  <a:lnTo>
                    <a:pt x="18445" y="1521"/>
                  </a:lnTo>
                  <a:lnTo>
                    <a:pt x="18441" y="1551"/>
                  </a:lnTo>
                  <a:cubicBezTo>
                    <a:pt x="18448" y="1477"/>
                    <a:pt x="18451" y="1409"/>
                    <a:pt x="18448" y="1338"/>
                  </a:cubicBezTo>
                  <a:cubicBezTo>
                    <a:pt x="18445" y="1276"/>
                    <a:pt x="18435" y="1215"/>
                    <a:pt x="18418" y="1154"/>
                  </a:cubicBezTo>
                  <a:cubicBezTo>
                    <a:pt x="18363" y="953"/>
                    <a:pt x="18183" y="763"/>
                    <a:pt x="17934" y="647"/>
                  </a:cubicBezTo>
                  <a:cubicBezTo>
                    <a:pt x="17768" y="572"/>
                    <a:pt x="17587" y="511"/>
                    <a:pt x="17383" y="463"/>
                  </a:cubicBezTo>
                  <a:cubicBezTo>
                    <a:pt x="17071" y="395"/>
                    <a:pt x="16744" y="361"/>
                    <a:pt x="16424" y="331"/>
                  </a:cubicBezTo>
                  <a:lnTo>
                    <a:pt x="16292" y="317"/>
                  </a:lnTo>
                  <a:cubicBezTo>
                    <a:pt x="15992" y="286"/>
                    <a:pt x="15689" y="266"/>
                    <a:pt x="15394" y="253"/>
                  </a:cubicBezTo>
                  <a:cubicBezTo>
                    <a:pt x="15230" y="245"/>
                    <a:pt x="15067" y="242"/>
                    <a:pt x="14904" y="239"/>
                  </a:cubicBezTo>
                  <a:cubicBezTo>
                    <a:pt x="14764" y="235"/>
                    <a:pt x="14621" y="235"/>
                    <a:pt x="14479" y="229"/>
                  </a:cubicBezTo>
                  <a:cubicBezTo>
                    <a:pt x="13781" y="204"/>
                    <a:pt x="13083" y="195"/>
                    <a:pt x="12557" y="188"/>
                  </a:cubicBezTo>
                  <a:cubicBezTo>
                    <a:pt x="12114" y="184"/>
                    <a:pt x="11665" y="168"/>
                    <a:pt x="11230" y="151"/>
                  </a:cubicBezTo>
                  <a:cubicBezTo>
                    <a:pt x="11050" y="143"/>
                    <a:pt x="10869" y="137"/>
                    <a:pt x="10686" y="133"/>
                  </a:cubicBezTo>
                  <a:lnTo>
                    <a:pt x="10651" y="130"/>
                  </a:lnTo>
                  <a:cubicBezTo>
                    <a:pt x="10335" y="119"/>
                    <a:pt x="10009" y="110"/>
                    <a:pt x="9685" y="106"/>
                  </a:cubicBezTo>
                  <a:cubicBezTo>
                    <a:pt x="9554" y="104"/>
                    <a:pt x="9422" y="103"/>
                    <a:pt x="9289" y="103"/>
                  </a:cubicBezTo>
                  <a:cubicBezTo>
                    <a:pt x="9157" y="103"/>
                    <a:pt x="9025" y="104"/>
                    <a:pt x="8896" y="106"/>
                  </a:cubicBezTo>
                  <a:lnTo>
                    <a:pt x="8712" y="106"/>
                  </a:lnTo>
                  <a:cubicBezTo>
                    <a:pt x="8681" y="107"/>
                    <a:pt x="8649" y="107"/>
                    <a:pt x="8617" y="107"/>
                  </a:cubicBezTo>
                  <a:cubicBezTo>
                    <a:pt x="8462" y="107"/>
                    <a:pt x="8307" y="101"/>
                    <a:pt x="8155" y="96"/>
                  </a:cubicBezTo>
                  <a:cubicBezTo>
                    <a:pt x="8049" y="93"/>
                    <a:pt x="7940" y="89"/>
                    <a:pt x="7831" y="89"/>
                  </a:cubicBezTo>
                  <a:cubicBezTo>
                    <a:pt x="7638" y="84"/>
                    <a:pt x="7399" y="81"/>
                    <a:pt x="7149" y="81"/>
                  </a:cubicBezTo>
                  <a:cubicBezTo>
                    <a:pt x="7060" y="81"/>
                    <a:pt x="6969" y="81"/>
                    <a:pt x="6879" y="82"/>
                  </a:cubicBezTo>
                  <a:cubicBezTo>
                    <a:pt x="6679" y="82"/>
                    <a:pt x="6481" y="86"/>
                    <a:pt x="6280" y="89"/>
                  </a:cubicBezTo>
                  <a:lnTo>
                    <a:pt x="5981" y="96"/>
                  </a:lnTo>
                  <a:cubicBezTo>
                    <a:pt x="5801" y="96"/>
                    <a:pt x="5621" y="96"/>
                    <a:pt x="5443" y="93"/>
                  </a:cubicBezTo>
                  <a:cubicBezTo>
                    <a:pt x="5352" y="93"/>
                    <a:pt x="5263" y="93"/>
                    <a:pt x="5172" y="89"/>
                  </a:cubicBezTo>
                  <a:cubicBezTo>
                    <a:pt x="4865" y="89"/>
                    <a:pt x="4559" y="86"/>
                    <a:pt x="4250" y="82"/>
                  </a:cubicBezTo>
                  <a:cubicBezTo>
                    <a:pt x="4029" y="82"/>
                    <a:pt x="3767" y="79"/>
                    <a:pt x="3508" y="55"/>
                  </a:cubicBezTo>
                  <a:cubicBezTo>
                    <a:pt x="3487" y="55"/>
                    <a:pt x="3467" y="52"/>
                    <a:pt x="3446" y="48"/>
                  </a:cubicBezTo>
                  <a:lnTo>
                    <a:pt x="3372" y="41"/>
                  </a:lnTo>
                  <a:lnTo>
                    <a:pt x="3365" y="38"/>
                  </a:lnTo>
                  <a:lnTo>
                    <a:pt x="3355" y="38"/>
                  </a:lnTo>
                  <a:lnTo>
                    <a:pt x="3294" y="31"/>
                  </a:lnTo>
                  <a:lnTo>
                    <a:pt x="3250" y="28"/>
                  </a:lnTo>
                  <a:lnTo>
                    <a:pt x="3195" y="21"/>
                  </a:lnTo>
                  <a:cubicBezTo>
                    <a:pt x="3181" y="21"/>
                    <a:pt x="3171" y="17"/>
                    <a:pt x="3157" y="17"/>
                  </a:cubicBezTo>
                  <a:lnTo>
                    <a:pt x="3140" y="17"/>
                  </a:lnTo>
                  <a:cubicBezTo>
                    <a:pt x="3105" y="16"/>
                    <a:pt x="3069" y="15"/>
                    <a:pt x="3033" y="15"/>
                  </a:cubicBezTo>
                  <a:cubicBezTo>
                    <a:pt x="2908" y="15"/>
                    <a:pt x="2783" y="23"/>
                    <a:pt x="2664" y="31"/>
                  </a:cubicBezTo>
                  <a:cubicBezTo>
                    <a:pt x="2627" y="31"/>
                    <a:pt x="2589" y="35"/>
                    <a:pt x="2556" y="38"/>
                  </a:cubicBezTo>
                  <a:cubicBezTo>
                    <a:pt x="2498" y="41"/>
                    <a:pt x="2441" y="42"/>
                    <a:pt x="2383" y="42"/>
                  </a:cubicBezTo>
                  <a:cubicBezTo>
                    <a:pt x="2302" y="42"/>
                    <a:pt x="2222" y="40"/>
                    <a:pt x="2143" y="38"/>
                  </a:cubicBezTo>
                  <a:lnTo>
                    <a:pt x="1980" y="38"/>
                  </a:lnTo>
                  <a:cubicBezTo>
                    <a:pt x="1952" y="37"/>
                    <a:pt x="1924" y="36"/>
                    <a:pt x="1896" y="36"/>
                  </a:cubicBezTo>
                  <a:cubicBezTo>
                    <a:pt x="1830" y="36"/>
                    <a:pt x="1768" y="39"/>
                    <a:pt x="1708" y="41"/>
                  </a:cubicBezTo>
                  <a:cubicBezTo>
                    <a:pt x="1511" y="55"/>
                    <a:pt x="1352" y="99"/>
                    <a:pt x="1219" y="181"/>
                  </a:cubicBezTo>
                  <a:cubicBezTo>
                    <a:pt x="1093" y="64"/>
                    <a:pt x="921" y="0"/>
                    <a:pt x="7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779;p56">
              <a:extLst>
                <a:ext uri="{FF2B5EF4-FFF2-40B4-BE49-F238E27FC236}">
                  <a16:creationId xmlns:a16="http://schemas.microsoft.com/office/drawing/2014/main" id="{B832A30B-4A2B-4CDC-8D82-2A641AB0E593}"/>
                </a:ext>
              </a:extLst>
            </p:cNvPr>
            <p:cNvSpPr/>
            <p:nvPr/>
          </p:nvSpPr>
          <p:spPr>
            <a:xfrm>
              <a:off x="3922270" y="1809255"/>
              <a:ext cx="137228" cy="338590"/>
            </a:xfrm>
            <a:custGeom>
              <a:avLst/>
              <a:gdLst/>
              <a:ahLst/>
              <a:cxnLst/>
              <a:rect l="l" t="t" r="r" b="b"/>
              <a:pathLst>
                <a:path w="3385" h="8352" extrusionOk="0">
                  <a:moveTo>
                    <a:pt x="656" y="0"/>
                  </a:moveTo>
                  <a:cubicBezTo>
                    <a:pt x="650" y="0"/>
                    <a:pt x="643" y="1"/>
                    <a:pt x="637" y="1"/>
                  </a:cubicBezTo>
                  <a:cubicBezTo>
                    <a:pt x="272" y="8"/>
                    <a:pt x="4" y="310"/>
                    <a:pt x="1" y="664"/>
                  </a:cubicBezTo>
                  <a:cubicBezTo>
                    <a:pt x="1" y="878"/>
                    <a:pt x="4" y="1093"/>
                    <a:pt x="7" y="1307"/>
                  </a:cubicBezTo>
                  <a:cubicBezTo>
                    <a:pt x="10" y="1460"/>
                    <a:pt x="27" y="1610"/>
                    <a:pt x="34" y="1763"/>
                  </a:cubicBezTo>
                  <a:cubicBezTo>
                    <a:pt x="54" y="2062"/>
                    <a:pt x="72" y="2365"/>
                    <a:pt x="78" y="2668"/>
                  </a:cubicBezTo>
                  <a:cubicBezTo>
                    <a:pt x="82" y="2825"/>
                    <a:pt x="85" y="2981"/>
                    <a:pt x="92" y="3137"/>
                  </a:cubicBezTo>
                  <a:lnTo>
                    <a:pt x="92" y="3172"/>
                  </a:lnTo>
                  <a:cubicBezTo>
                    <a:pt x="98" y="3301"/>
                    <a:pt x="119" y="3430"/>
                    <a:pt x="136" y="3563"/>
                  </a:cubicBezTo>
                  <a:cubicBezTo>
                    <a:pt x="170" y="3879"/>
                    <a:pt x="191" y="4195"/>
                    <a:pt x="211" y="4511"/>
                  </a:cubicBezTo>
                  <a:cubicBezTo>
                    <a:pt x="228" y="4814"/>
                    <a:pt x="272" y="5114"/>
                    <a:pt x="290" y="5413"/>
                  </a:cubicBezTo>
                  <a:cubicBezTo>
                    <a:pt x="303" y="5719"/>
                    <a:pt x="307" y="6025"/>
                    <a:pt x="347" y="6331"/>
                  </a:cubicBezTo>
                  <a:cubicBezTo>
                    <a:pt x="364" y="6478"/>
                    <a:pt x="378" y="6628"/>
                    <a:pt x="395" y="6777"/>
                  </a:cubicBezTo>
                  <a:cubicBezTo>
                    <a:pt x="415" y="6971"/>
                    <a:pt x="436" y="7168"/>
                    <a:pt x="503" y="7356"/>
                  </a:cubicBezTo>
                  <a:cubicBezTo>
                    <a:pt x="544" y="7461"/>
                    <a:pt x="596" y="7576"/>
                    <a:pt x="646" y="7675"/>
                  </a:cubicBezTo>
                  <a:cubicBezTo>
                    <a:pt x="785" y="7954"/>
                    <a:pt x="1072" y="8146"/>
                    <a:pt x="1377" y="8146"/>
                  </a:cubicBezTo>
                  <a:cubicBezTo>
                    <a:pt x="1447" y="8146"/>
                    <a:pt x="1518" y="8136"/>
                    <a:pt x="1588" y="8114"/>
                  </a:cubicBezTo>
                  <a:cubicBezTo>
                    <a:pt x="1637" y="8100"/>
                    <a:pt x="1677" y="8083"/>
                    <a:pt x="1715" y="8059"/>
                  </a:cubicBezTo>
                  <a:cubicBezTo>
                    <a:pt x="1824" y="8185"/>
                    <a:pt x="1970" y="8281"/>
                    <a:pt x="2130" y="8325"/>
                  </a:cubicBezTo>
                  <a:cubicBezTo>
                    <a:pt x="2198" y="8343"/>
                    <a:pt x="2266" y="8352"/>
                    <a:pt x="2333" y="8352"/>
                  </a:cubicBezTo>
                  <a:cubicBezTo>
                    <a:pt x="2663" y="8352"/>
                    <a:pt x="2962" y="8140"/>
                    <a:pt x="3123" y="7846"/>
                  </a:cubicBezTo>
                  <a:cubicBezTo>
                    <a:pt x="3188" y="7730"/>
                    <a:pt x="3235" y="7601"/>
                    <a:pt x="3273" y="7474"/>
                  </a:cubicBezTo>
                  <a:cubicBezTo>
                    <a:pt x="3331" y="7274"/>
                    <a:pt x="3351" y="7066"/>
                    <a:pt x="3364" y="6859"/>
                  </a:cubicBezTo>
                  <a:cubicBezTo>
                    <a:pt x="3385" y="6556"/>
                    <a:pt x="3385" y="6250"/>
                    <a:pt x="3385" y="5943"/>
                  </a:cubicBezTo>
                  <a:cubicBezTo>
                    <a:pt x="3381" y="5624"/>
                    <a:pt x="3354" y="5307"/>
                    <a:pt x="3323" y="4988"/>
                  </a:cubicBezTo>
                  <a:cubicBezTo>
                    <a:pt x="3293" y="4675"/>
                    <a:pt x="3229" y="4365"/>
                    <a:pt x="3174" y="4056"/>
                  </a:cubicBezTo>
                  <a:cubicBezTo>
                    <a:pt x="3136" y="3764"/>
                    <a:pt x="3099" y="3467"/>
                    <a:pt x="3058" y="3175"/>
                  </a:cubicBezTo>
                  <a:cubicBezTo>
                    <a:pt x="3017" y="2852"/>
                    <a:pt x="2963" y="2532"/>
                    <a:pt x="2915" y="2208"/>
                  </a:cubicBezTo>
                  <a:cubicBezTo>
                    <a:pt x="2858" y="1841"/>
                    <a:pt x="2807" y="1474"/>
                    <a:pt x="2728" y="1106"/>
                  </a:cubicBezTo>
                  <a:cubicBezTo>
                    <a:pt x="2715" y="1035"/>
                    <a:pt x="2695" y="967"/>
                    <a:pt x="2674" y="896"/>
                  </a:cubicBezTo>
                  <a:cubicBezTo>
                    <a:pt x="2643" y="787"/>
                    <a:pt x="2593" y="682"/>
                    <a:pt x="2544" y="580"/>
                  </a:cubicBezTo>
                  <a:cubicBezTo>
                    <a:pt x="2483" y="450"/>
                    <a:pt x="2405" y="355"/>
                    <a:pt x="2313" y="242"/>
                  </a:cubicBezTo>
                  <a:cubicBezTo>
                    <a:pt x="2303" y="236"/>
                    <a:pt x="2293" y="225"/>
                    <a:pt x="2286" y="219"/>
                  </a:cubicBezTo>
                  <a:cubicBezTo>
                    <a:pt x="2235" y="164"/>
                    <a:pt x="2174" y="123"/>
                    <a:pt x="2106" y="96"/>
                  </a:cubicBezTo>
                  <a:cubicBezTo>
                    <a:pt x="1956" y="35"/>
                    <a:pt x="1874" y="4"/>
                    <a:pt x="1711" y="4"/>
                  </a:cubicBezTo>
                  <a:cubicBezTo>
                    <a:pt x="1541" y="8"/>
                    <a:pt x="1384" y="79"/>
                    <a:pt x="1238" y="157"/>
                  </a:cubicBezTo>
                  <a:cubicBezTo>
                    <a:pt x="1205" y="178"/>
                    <a:pt x="1170" y="198"/>
                    <a:pt x="1136" y="222"/>
                  </a:cubicBezTo>
                  <a:cubicBezTo>
                    <a:pt x="1015" y="87"/>
                    <a:pt x="839" y="0"/>
                    <a:pt x="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780;p56">
              <a:extLst>
                <a:ext uri="{FF2B5EF4-FFF2-40B4-BE49-F238E27FC236}">
                  <a16:creationId xmlns:a16="http://schemas.microsoft.com/office/drawing/2014/main" id="{3B94992D-54C6-45FC-9ACD-FBBCD3162912}"/>
                </a:ext>
              </a:extLst>
            </p:cNvPr>
            <p:cNvSpPr/>
            <p:nvPr/>
          </p:nvSpPr>
          <p:spPr>
            <a:xfrm>
              <a:off x="3961310" y="1807472"/>
              <a:ext cx="59878" cy="334698"/>
            </a:xfrm>
            <a:custGeom>
              <a:avLst/>
              <a:gdLst/>
              <a:ahLst/>
              <a:cxnLst/>
              <a:rect l="l" t="t" r="r" b="b"/>
              <a:pathLst>
                <a:path w="1477" h="8256" extrusionOk="0">
                  <a:moveTo>
                    <a:pt x="214" y="1"/>
                  </a:moveTo>
                  <a:cubicBezTo>
                    <a:pt x="156" y="1"/>
                    <a:pt x="102" y="28"/>
                    <a:pt x="61" y="68"/>
                  </a:cubicBezTo>
                  <a:cubicBezTo>
                    <a:pt x="27" y="103"/>
                    <a:pt x="0" y="164"/>
                    <a:pt x="0" y="215"/>
                  </a:cubicBezTo>
                  <a:cubicBezTo>
                    <a:pt x="0" y="219"/>
                    <a:pt x="3" y="219"/>
                    <a:pt x="3" y="222"/>
                  </a:cubicBezTo>
                  <a:cubicBezTo>
                    <a:pt x="24" y="385"/>
                    <a:pt x="44" y="545"/>
                    <a:pt x="61" y="708"/>
                  </a:cubicBezTo>
                  <a:cubicBezTo>
                    <a:pt x="74" y="861"/>
                    <a:pt x="99" y="1011"/>
                    <a:pt x="112" y="1161"/>
                  </a:cubicBezTo>
                  <a:cubicBezTo>
                    <a:pt x="126" y="1307"/>
                    <a:pt x="136" y="1453"/>
                    <a:pt x="146" y="1599"/>
                  </a:cubicBezTo>
                  <a:cubicBezTo>
                    <a:pt x="156" y="1742"/>
                    <a:pt x="156" y="1889"/>
                    <a:pt x="156" y="2035"/>
                  </a:cubicBezTo>
                  <a:cubicBezTo>
                    <a:pt x="160" y="2171"/>
                    <a:pt x="160" y="2307"/>
                    <a:pt x="176" y="2440"/>
                  </a:cubicBezTo>
                  <a:cubicBezTo>
                    <a:pt x="197" y="2596"/>
                    <a:pt x="217" y="2756"/>
                    <a:pt x="231" y="2913"/>
                  </a:cubicBezTo>
                  <a:cubicBezTo>
                    <a:pt x="242" y="3062"/>
                    <a:pt x="245" y="3208"/>
                    <a:pt x="252" y="3354"/>
                  </a:cubicBezTo>
                  <a:cubicBezTo>
                    <a:pt x="258" y="3508"/>
                    <a:pt x="278" y="3661"/>
                    <a:pt x="292" y="3814"/>
                  </a:cubicBezTo>
                  <a:cubicBezTo>
                    <a:pt x="299" y="3937"/>
                    <a:pt x="303" y="4062"/>
                    <a:pt x="306" y="4188"/>
                  </a:cubicBezTo>
                  <a:cubicBezTo>
                    <a:pt x="309" y="4324"/>
                    <a:pt x="316" y="4461"/>
                    <a:pt x="327" y="4596"/>
                  </a:cubicBezTo>
                  <a:cubicBezTo>
                    <a:pt x="344" y="4879"/>
                    <a:pt x="347" y="5158"/>
                    <a:pt x="360" y="5440"/>
                  </a:cubicBezTo>
                  <a:cubicBezTo>
                    <a:pt x="364" y="5576"/>
                    <a:pt x="371" y="5709"/>
                    <a:pt x="388" y="5844"/>
                  </a:cubicBezTo>
                  <a:cubicBezTo>
                    <a:pt x="405" y="5974"/>
                    <a:pt x="425" y="6100"/>
                    <a:pt x="442" y="6229"/>
                  </a:cubicBezTo>
                  <a:cubicBezTo>
                    <a:pt x="456" y="6355"/>
                    <a:pt x="469" y="6481"/>
                    <a:pt x="483" y="6607"/>
                  </a:cubicBezTo>
                  <a:cubicBezTo>
                    <a:pt x="503" y="6756"/>
                    <a:pt x="531" y="6906"/>
                    <a:pt x="554" y="7056"/>
                  </a:cubicBezTo>
                  <a:cubicBezTo>
                    <a:pt x="581" y="7216"/>
                    <a:pt x="609" y="7379"/>
                    <a:pt x="639" y="7543"/>
                  </a:cubicBezTo>
                  <a:cubicBezTo>
                    <a:pt x="674" y="7730"/>
                    <a:pt x="701" y="7917"/>
                    <a:pt x="803" y="8086"/>
                  </a:cubicBezTo>
                  <a:cubicBezTo>
                    <a:pt x="866" y="8193"/>
                    <a:pt x="986" y="8255"/>
                    <a:pt x="1106" y="8255"/>
                  </a:cubicBezTo>
                  <a:cubicBezTo>
                    <a:pt x="1140" y="8255"/>
                    <a:pt x="1175" y="8250"/>
                    <a:pt x="1208" y="8240"/>
                  </a:cubicBezTo>
                  <a:cubicBezTo>
                    <a:pt x="1269" y="8223"/>
                    <a:pt x="1319" y="8188"/>
                    <a:pt x="1364" y="8144"/>
                  </a:cubicBezTo>
                  <a:cubicBezTo>
                    <a:pt x="1432" y="8073"/>
                    <a:pt x="1456" y="7988"/>
                    <a:pt x="1462" y="7893"/>
                  </a:cubicBezTo>
                  <a:cubicBezTo>
                    <a:pt x="1476" y="7685"/>
                    <a:pt x="1459" y="7477"/>
                    <a:pt x="1442" y="7273"/>
                  </a:cubicBezTo>
                  <a:cubicBezTo>
                    <a:pt x="1432" y="7171"/>
                    <a:pt x="1426" y="7069"/>
                    <a:pt x="1415" y="6971"/>
                  </a:cubicBezTo>
                  <a:cubicBezTo>
                    <a:pt x="1405" y="6855"/>
                    <a:pt x="1381" y="6739"/>
                    <a:pt x="1364" y="6627"/>
                  </a:cubicBezTo>
                  <a:cubicBezTo>
                    <a:pt x="1344" y="6488"/>
                    <a:pt x="1327" y="6348"/>
                    <a:pt x="1310" y="6209"/>
                  </a:cubicBezTo>
                  <a:cubicBezTo>
                    <a:pt x="1286" y="6053"/>
                    <a:pt x="1255" y="5896"/>
                    <a:pt x="1231" y="5739"/>
                  </a:cubicBezTo>
                  <a:cubicBezTo>
                    <a:pt x="1211" y="5573"/>
                    <a:pt x="1201" y="5403"/>
                    <a:pt x="1190" y="5232"/>
                  </a:cubicBezTo>
                  <a:cubicBezTo>
                    <a:pt x="1187" y="5199"/>
                    <a:pt x="1187" y="5164"/>
                    <a:pt x="1184" y="5130"/>
                  </a:cubicBezTo>
                  <a:cubicBezTo>
                    <a:pt x="1170" y="4913"/>
                    <a:pt x="1156" y="4698"/>
                    <a:pt x="1129" y="4481"/>
                  </a:cubicBezTo>
                  <a:cubicBezTo>
                    <a:pt x="1102" y="4263"/>
                    <a:pt x="1082" y="4042"/>
                    <a:pt x="1058" y="3824"/>
                  </a:cubicBezTo>
                  <a:cubicBezTo>
                    <a:pt x="1034" y="3613"/>
                    <a:pt x="986" y="3406"/>
                    <a:pt x="949" y="3199"/>
                  </a:cubicBezTo>
                  <a:cubicBezTo>
                    <a:pt x="919" y="2974"/>
                    <a:pt x="891" y="2753"/>
                    <a:pt x="850" y="2532"/>
                  </a:cubicBezTo>
                  <a:cubicBezTo>
                    <a:pt x="834" y="2426"/>
                    <a:pt x="806" y="2327"/>
                    <a:pt x="782" y="2225"/>
                  </a:cubicBezTo>
                  <a:cubicBezTo>
                    <a:pt x="765" y="2144"/>
                    <a:pt x="752" y="2059"/>
                    <a:pt x="738" y="1977"/>
                  </a:cubicBezTo>
                  <a:cubicBezTo>
                    <a:pt x="701" y="1739"/>
                    <a:pt x="670" y="1501"/>
                    <a:pt x="619" y="1266"/>
                  </a:cubicBezTo>
                  <a:cubicBezTo>
                    <a:pt x="572" y="1059"/>
                    <a:pt x="531" y="848"/>
                    <a:pt x="496" y="637"/>
                  </a:cubicBezTo>
                  <a:cubicBezTo>
                    <a:pt x="476" y="494"/>
                    <a:pt x="456" y="354"/>
                    <a:pt x="435" y="211"/>
                  </a:cubicBezTo>
                  <a:cubicBezTo>
                    <a:pt x="429" y="154"/>
                    <a:pt x="415" y="103"/>
                    <a:pt x="371" y="62"/>
                  </a:cubicBezTo>
                  <a:cubicBezTo>
                    <a:pt x="327" y="21"/>
                    <a:pt x="272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781;p56">
              <a:extLst>
                <a:ext uri="{FF2B5EF4-FFF2-40B4-BE49-F238E27FC236}">
                  <a16:creationId xmlns:a16="http://schemas.microsoft.com/office/drawing/2014/main" id="{F32C9AC9-A42F-44B6-9D5E-02B15504F831}"/>
                </a:ext>
              </a:extLst>
            </p:cNvPr>
            <p:cNvSpPr/>
            <p:nvPr/>
          </p:nvSpPr>
          <p:spPr>
            <a:xfrm>
              <a:off x="3700360" y="1795310"/>
              <a:ext cx="1250456" cy="370495"/>
            </a:xfrm>
            <a:custGeom>
              <a:avLst/>
              <a:gdLst/>
              <a:ahLst/>
              <a:cxnLst/>
              <a:rect l="l" t="t" r="r" b="b"/>
              <a:pathLst>
                <a:path w="30845" h="9139" extrusionOk="0">
                  <a:moveTo>
                    <a:pt x="2896" y="202"/>
                  </a:moveTo>
                  <a:cubicBezTo>
                    <a:pt x="2885" y="204"/>
                    <a:pt x="2876" y="206"/>
                    <a:pt x="2866" y="208"/>
                  </a:cubicBezTo>
                  <a:lnTo>
                    <a:pt x="2866" y="208"/>
                  </a:lnTo>
                  <a:cubicBezTo>
                    <a:pt x="2876" y="206"/>
                    <a:pt x="2886" y="204"/>
                    <a:pt x="2896" y="202"/>
                  </a:cubicBezTo>
                  <a:close/>
                  <a:moveTo>
                    <a:pt x="23377" y="1141"/>
                  </a:moveTo>
                  <a:lnTo>
                    <a:pt x="23377" y="1141"/>
                  </a:lnTo>
                  <a:cubicBezTo>
                    <a:pt x="23387" y="1142"/>
                    <a:pt x="23397" y="1142"/>
                    <a:pt x="23407" y="1143"/>
                  </a:cubicBezTo>
                  <a:lnTo>
                    <a:pt x="23407" y="1143"/>
                  </a:lnTo>
                  <a:cubicBezTo>
                    <a:pt x="23398" y="1142"/>
                    <a:pt x="23388" y="1142"/>
                    <a:pt x="23377" y="1141"/>
                  </a:cubicBezTo>
                  <a:close/>
                  <a:moveTo>
                    <a:pt x="7111" y="863"/>
                  </a:moveTo>
                  <a:cubicBezTo>
                    <a:pt x="7203" y="863"/>
                    <a:pt x="7294" y="865"/>
                    <a:pt x="7386" y="869"/>
                  </a:cubicBezTo>
                  <a:cubicBezTo>
                    <a:pt x="7529" y="872"/>
                    <a:pt x="7675" y="883"/>
                    <a:pt x="7822" y="889"/>
                  </a:cubicBezTo>
                  <a:cubicBezTo>
                    <a:pt x="8061" y="901"/>
                    <a:pt x="8299" y="907"/>
                    <a:pt x="8538" y="907"/>
                  </a:cubicBezTo>
                  <a:cubicBezTo>
                    <a:pt x="8587" y="907"/>
                    <a:pt x="8636" y="907"/>
                    <a:pt x="8685" y="906"/>
                  </a:cubicBezTo>
                  <a:cubicBezTo>
                    <a:pt x="8828" y="906"/>
                    <a:pt x="8968" y="906"/>
                    <a:pt x="9108" y="903"/>
                  </a:cubicBezTo>
                  <a:cubicBezTo>
                    <a:pt x="9260" y="896"/>
                    <a:pt x="9414" y="889"/>
                    <a:pt x="9570" y="886"/>
                  </a:cubicBezTo>
                  <a:cubicBezTo>
                    <a:pt x="9631" y="885"/>
                    <a:pt x="9692" y="884"/>
                    <a:pt x="9753" y="884"/>
                  </a:cubicBezTo>
                  <a:cubicBezTo>
                    <a:pt x="9990" y="884"/>
                    <a:pt x="10226" y="893"/>
                    <a:pt x="10464" y="896"/>
                  </a:cubicBezTo>
                  <a:lnTo>
                    <a:pt x="11380" y="896"/>
                  </a:lnTo>
                  <a:cubicBezTo>
                    <a:pt x="11686" y="896"/>
                    <a:pt x="11992" y="896"/>
                    <a:pt x="12298" y="906"/>
                  </a:cubicBezTo>
                  <a:cubicBezTo>
                    <a:pt x="12461" y="913"/>
                    <a:pt x="12628" y="916"/>
                    <a:pt x="12791" y="924"/>
                  </a:cubicBezTo>
                  <a:cubicBezTo>
                    <a:pt x="12948" y="930"/>
                    <a:pt x="13104" y="940"/>
                    <a:pt x="13261" y="947"/>
                  </a:cubicBezTo>
                  <a:cubicBezTo>
                    <a:pt x="13577" y="957"/>
                    <a:pt x="13890" y="968"/>
                    <a:pt x="14206" y="977"/>
                  </a:cubicBezTo>
                  <a:cubicBezTo>
                    <a:pt x="14363" y="981"/>
                    <a:pt x="14519" y="982"/>
                    <a:pt x="14675" y="982"/>
                  </a:cubicBezTo>
                  <a:cubicBezTo>
                    <a:pt x="14848" y="982"/>
                    <a:pt x="15021" y="981"/>
                    <a:pt x="15193" y="981"/>
                  </a:cubicBezTo>
                  <a:cubicBezTo>
                    <a:pt x="15235" y="981"/>
                    <a:pt x="15277" y="980"/>
                    <a:pt x="15319" y="980"/>
                  </a:cubicBezTo>
                  <a:cubicBezTo>
                    <a:pt x="15930" y="980"/>
                    <a:pt x="16541" y="1001"/>
                    <a:pt x="17149" y="1005"/>
                  </a:cubicBezTo>
                  <a:cubicBezTo>
                    <a:pt x="17496" y="1005"/>
                    <a:pt x="17843" y="1008"/>
                    <a:pt x="18190" y="1008"/>
                  </a:cubicBezTo>
                  <a:cubicBezTo>
                    <a:pt x="18520" y="1012"/>
                    <a:pt x="18846" y="1022"/>
                    <a:pt x="19176" y="1032"/>
                  </a:cubicBezTo>
                  <a:cubicBezTo>
                    <a:pt x="19829" y="1049"/>
                    <a:pt x="20486" y="1062"/>
                    <a:pt x="21139" y="1080"/>
                  </a:cubicBezTo>
                  <a:cubicBezTo>
                    <a:pt x="21520" y="1090"/>
                    <a:pt x="21905" y="1100"/>
                    <a:pt x="22285" y="1111"/>
                  </a:cubicBezTo>
                  <a:cubicBezTo>
                    <a:pt x="22476" y="1114"/>
                    <a:pt x="22666" y="1117"/>
                    <a:pt x="22860" y="1120"/>
                  </a:cubicBezTo>
                  <a:cubicBezTo>
                    <a:pt x="23063" y="1128"/>
                    <a:pt x="23270" y="1137"/>
                    <a:pt x="23473" y="1148"/>
                  </a:cubicBezTo>
                  <a:lnTo>
                    <a:pt x="23473" y="1148"/>
                  </a:lnTo>
                  <a:cubicBezTo>
                    <a:pt x="24115" y="1195"/>
                    <a:pt x="24756" y="1228"/>
                    <a:pt x="25398" y="1274"/>
                  </a:cubicBezTo>
                  <a:cubicBezTo>
                    <a:pt x="25769" y="1307"/>
                    <a:pt x="26136" y="1359"/>
                    <a:pt x="26507" y="1403"/>
                  </a:cubicBezTo>
                  <a:cubicBezTo>
                    <a:pt x="26690" y="1426"/>
                    <a:pt x="26871" y="1454"/>
                    <a:pt x="27048" y="1488"/>
                  </a:cubicBezTo>
                  <a:cubicBezTo>
                    <a:pt x="27197" y="1519"/>
                    <a:pt x="27350" y="1546"/>
                    <a:pt x="27497" y="1590"/>
                  </a:cubicBezTo>
                  <a:cubicBezTo>
                    <a:pt x="27534" y="1604"/>
                    <a:pt x="27571" y="1624"/>
                    <a:pt x="27606" y="1644"/>
                  </a:cubicBezTo>
                  <a:cubicBezTo>
                    <a:pt x="27789" y="1781"/>
                    <a:pt x="27959" y="1937"/>
                    <a:pt x="28119" y="2100"/>
                  </a:cubicBezTo>
                  <a:cubicBezTo>
                    <a:pt x="28323" y="2315"/>
                    <a:pt x="28513" y="2539"/>
                    <a:pt x="28708" y="2764"/>
                  </a:cubicBezTo>
                  <a:cubicBezTo>
                    <a:pt x="28898" y="2985"/>
                    <a:pt x="29102" y="3192"/>
                    <a:pt x="29313" y="3389"/>
                  </a:cubicBezTo>
                  <a:cubicBezTo>
                    <a:pt x="29408" y="3481"/>
                    <a:pt x="29507" y="3570"/>
                    <a:pt x="29602" y="3659"/>
                  </a:cubicBezTo>
                  <a:cubicBezTo>
                    <a:pt x="29691" y="3747"/>
                    <a:pt x="29772" y="3835"/>
                    <a:pt x="29854" y="3924"/>
                  </a:cubicBezTo>
                  <a:cubicBezTo>
                    <a:pt x="29946" y="4036"/>
                    <a:pt x="30028" y="4158"/>
                    <a:pt x="30096" y="4284"/>
                  </a:cubicBezTo>
                  <a:cubicBezTo>
                    <a:pt x="30099" y="4287"/>
                    <a:pt x="30099" y="4295"/>
                    <a:pt x="30102" y="4298"/>
                  </a:cubicBezTo>
                  <a:cubicBezTo>
                    <a:pt x="30099" y="4301"/>
                    <a:pt x="30096" y="4301"/>
                    <a:pt x="30096" y="4304"/>
                  </a:cubicBezTo>
                  <a:cubicBezTo>
                    <a:pt x="30017" y="4362"/>
                    <a:pt x="29939" y="4417"/>
                    <a:pt x="29860" y="4471"/>
                  </a:cubicBezTo>
                  <a:cubicBezTo>
                    <a:pt x="29745" y="4546"/>
                    <a:pt x="29636" y="4631"/>
                    <a:pt x="29521" y="4703"/>
                  </a:cubicBezTo>
                  <a:cubicBezTo>
                    <a:pt x="29269" y="4859"/>
                    <a:pt x="29028" y="5026"/>
                    <a:pt x="28789" y="5202"/>
                  </a:cubicBezTo>
                  <a:cubicBezTo>
                    <a:pt x="28670" y="5295"/>
                    <a:pt x="28548" y="5383"/>
                    <a:pt x="28419" y="5461"/>
                  </a:cubicBezTo>
                  <a:cubicBezTo>
                    <a:pt x="28293" y="5543"/>
                    <a:pt x="28160" y="5618"/>
                    <a:pt x="28031" y="5692"/>
                  </a:cubicBezTo>
                  <a:cubicBezTo>
                    <a:pt x="27898" y="5767"/>
                    <a:pt x="27769" y="5846"/>
                    <a:pt x="27643" y="5931"/>
                  </a:cubicBezTo>
                  <a:cubicBezTo>
                    <a:pt x="27517" y="6015"/>
                    <a:pt x="27395" y="6108"/>
                    <a:pt x="27268" y="6199"/>
                  </a:cubicBezTo>
                  <a:cubicBezTo>
                    <a:pt x="27092" y="6322"/>
                    <a:pt x="26918" y="6455"/>
                    <a:pt x="26728" y="6553"/>
                  </a:cubicBezTo>
                  <a:cubicBezTo>
                    <a:pt x="26643" y="6594"/>
                    <a:pt x="26558" y="6634"/>
                    <a:pt x="26469" y="6665"/>
                  </a:cubicBezTo>
                  <a:cubicBezTo>
                    <a:pt x="26340" y="6706"/>
                    <a:pt x="26211" y="6750"/>
                    <a:pt x="26078" y="6781"/>
                  </a:cubicBezTo>
                  <a:cubicBezTo>
                    <a:pt x="25935" y="6811"/>
                    <a:pt x="25796" y="6849"/>
                    <a:pt x="25653" y="6887"/>
                  </a:cubicBezTo>
                  <a:cubicBezTo>
                    <a:pt x="25517" y="6917"/>
                    <a:pt x="25381" y="6948"/>
                    <a:pt x="25245" y="6975"/>
                  </a:cubicBezTo>
                  <a:cubicBezTo>
                    <a:pt x="24946" y="7033"/>
                    <a:pt x="24646" y="7087"/>
                    <a:pt x="24346" y="7135"/>
                  </a:cubicBezTo>
                  <a:cubicBezTo>
                    <a:pt x="24023" y="7185"/>
                    <a:pt x="23697" y="7237"/>
                    <a:pt x="23377" y="7292"/>
                  </a:cubicBezTo>
                  <a:cubicBezTo>
                    <a:pt x="23204" y="7322"/>
                    <a:pt x="23030" y="7345"/>
                    <a:pt x="22857" y="7373"/>
                  </a:cubicBezTo>
                  <a:cubicBezTo>
                    <a:pt x="22690" y="7397"/>
                    <a:pt x="22523" y="7414"/>
                    <a:pt x="22357" y="7430"/>
                  </a:cubicBezTo>
                  <a:cubicBezTo>
                    <a:pt x="22040" y="7465"/>
                    <a:pt x="21721" y="7492"/>
                    <a:pt x="21401" y="7526"/>
                  </a:cubicBezTo>
                  <a:cubicBezTo>
                    <a:pt x="20731" y="7594"/>
                    <a:pt x="20057" y="7665"/>
                    <a:pt x="19387" y="7736"/>
                  </a:cubicBezTo>
                  <a:cubicBezTo>
                    <a:pt x="18724" y="7808"/>
                    <a:pt x="18057" y="7839"/>
                    <a:pt x="17394" y="7883"/>
                  </a:cubicBezTo>
                  <a:cubicBezTo>
                    <a:pt x="17108" y="7900"/>
                    <a:pt x="16823" y="7924"/>
                    <a:pt x="16533" y="7948"/>
                  </a:cubicBezTo>
                  <a:cubicBezTo>
                    <a:pt x="16162" y="7981"/>
                    <a:pt x="15791" y="8012"/>
                    <a:pt x="15421" y="8039"/>
                  </a:cubicBezTo>
                  <a:cubicBezTo>
                    <a:pt x="15132" y="8063"/>
                    <a:pt x="14839" y="8074"/>
                    <a:pt x="14546" y="8080"/>
                  </a:cubicBezTo>
                  <a:cubicBezTo>
                    <a:pt x="14176" y="8088"/>
                    <a:pt x="13805" y="8094"/>
                    <a:pt x="13434" y="8097"/>
                  </a:cubicBezTo>
                  <a:cubicBezTo>
                    <a:pt x="12777" y="8101"/>
                    <a:pt x="12124" y="8118"/>
                    <a:pt x="11468" y="8128"/>
                  </a:cubicBezTo>
                  <a:cubicBezTo>
                    <a:pt x="11152" y="8135"/>
                    <a:pt x="10838" y="8135"/>
                    <a:pt x="10522" y="8135"/>
                  </a:cubicBezTo>
                  <a:cubicBezTo>
                    <a:pt x="10202" y="8135"/>
                    <a:pt x="9886" y="8124"/>
                    <a:pt x="9566" y="8121"/>
                  </a:cubicBezTo>
                  <a:cubicBezTo>
                    <a:pt x="8787" y="8111"/>
                    <a:pt x="8005" y="8111"/>
                    <a:pt x="7222" y="8067"/>
                  </a:cubicBezTo>
                  <a:cubicBezTo>
                    <a:pt x="6883" y="8039"/>
                    <a:pt x="6539" y="8019"/>
                    <a:pt x="6199" y="7992"/>
                  </a:cubicBezTo>
                  <a:cubicBezTo>
                    <a:pt x="6128" y="7989"/>
                    <a:pt x="6059" y="7981"/>
                    <a:pt x="5988" y="7975"/>
                  </a:cubicBezTo>
                  <a:cubicBezTo>
                    <a:pt x="5750" y="7954"/>
                    <a:pt x="5511" y="7928"/>
                    <a:pt x="5270" y="7893"/>
                  </a:cubicBezTo>
                  <a:cubicBezTo>
                    <a:pt x="5032" y="7863"/>
                    <a:pt x="4794" y="7832"/>
                    <a:pt x="4556" y="7788"/>
                  </a:cubicBezTo>
                  <a:cubicBezTo>
                    <a:pt x="4311" y="7747"/>
                    <a:pt x="4066" y="7696"/>
                    <a:pt x="3825" y="7634"/>
                  </a:cubicBezTo>
                  <a:cubicBezTo>
                    <a:pt x="3712" y="7607"/>
                    <a:pt x="3603" y="7570"/>
                    <a:pt x="3495" y="7536"/>
                  </a:cubicBezTo>
                  <a:cubicBezTo>
                    <a:pt x="3393" y="7505"/>
                    <a:pt x="3291" y="7471"/>
                    <a:pt x="3189" y="7441"/>
                  </a:cubicBezTo>
                  <a:cubicBezTo>
                    <a:pt x="2831" y="7308"/>
                    <a:pt x="2481" y="7152"/>
                    <a:pt x="2161" y="6948"/>
                  </a:cubicBezTo>
                  <a:cubicBezTo>
                    <a:pt x="2093" y="6900"/>
                    <a:pt x="2032" y="6849"/>
                    <a:pt x="1967" y="6798"/>
                  </a:cubicBezTo>
                  <a:cubicBezTo>
                    <a:pt x="1903" y="6744"/>
                    <a:pt x="1842" y="6682"/>
                    <a:pt x="1787" y="6621"/>
                  </a:cubicBezTo>
                  <a:cubicBezTo>
                    <a:pt x="1637" y="6441"/>
                    <a:pt x="1515" y="6247"/>
                    <a:pt x="1396" y="6047"/>
                  </a:cubicBezTo>
                  <a:cubicBezTo>
                    <a:pt x="1277" y="5849"/>
                    <a:pt x="1161" y="5651"/>
                    <a:pt x="1055" y="5444"/>
                  </a:cubicBezTo>
                  <a:cubicBezTo>
                    <a:pt x="991" y="5304"/>
                    <a:pt x="930" y="5165"/>
                    <a:pt x="875" y="5019"/>
                  </a:cubicBezTo>
                  <a:cubicBezTo>
                    <a:pt x="814" y="4863"/>
                    <a:pt x="763" y="4699"/>
                    <a:pt x="719" y="4532"/>
                  </a:cubicBezTo>
                  <a:cubicBezTo>
                    <a:pt x="688" y="4410"/>
                    <a:pt x="658" y="4284"/>
                    <a:pt x="630" y="4161"/>
                  </a:cubicBezTo>
                  <a:cubicBezTo>
                    <a:pt x="633" y="4128"/>
                    <a:pt x="633" y="4094"/>
                    <a:pt x="637" y="4059"/>
                  </a:cubicBezTo>
                  <a:cubicBezTo>
                    <a:pt x="644" y="3968"/>
                    <a:pt x="637" y="3872"/>
                    <a:pt x="633" y="3777"/>
                  </a:cubicBezTo>
                  <a:cubicBezTo>
                    <a:pt x="623" y="3499"/>
                    <a:pt x="610" y="3216"/>
                    <a:pt x="627" y="2937"/>
                  </a:cubicBezTo>
                  <a:cubicBezTo>
                    <a:pt x="637" y="2835"/>
                    <a:pt x="658" y="2736"/>
                    <a:pt x="671" y="2634"/>
                  </a:cubicBezTo>
                  <a:cubicBezTo>
                    <a:pt x="685" y="2539"/>
                    <a:pt x="708" y="2444"/>
                    <a:pt x="729" y="2348"/>
                  </a:cubicBezTo>
                  <a:cubicBezTo>
                    <a:pt x="746" y="2271"/>
                    <a:pt x="752" y="2189"/>
                    <a:pt x="773" y="2111"/>
                  </a:cubicBezTo>
                  <a:cubicBezTo>
                    <a:pt x="793" y="2042"/>
                    <a:pt x="810" y="1971"/>
                    <a:pt x="831" y="1903"/>
                  </a:cubicBezTo>
                  <a:cubicBezTo>
                    <a:pt x="845" y="1876"/>
                    <a:pt x="858" y="1849"/>
                    <a:pt x="872" y="1822"/>
                  </a:cubicBezTo>
                  <a:cubicBezTo>
                    <a:pt x="892" y="1794"/>
                    <a:pt x="912" y="1770"/>
                    <a:pt x="936" y="1747"/>
                  </a:cubicBezTo>
                  <a:cubicBezTo>
                    <a:pt x="1001" y="1692"/>
                    <a:pt x="1069" y="1638"/>
                    <a:pt x="1144" y="1593"/>
                  </a:cubicBezTo>
                  <a:cubicBezTo>
                    <a:pt x="1181" y="1573"/>
                    <a:pt x="1219" y="1546"/>
                    <a:pt x="1253" y="1515"/>
                  </a:cubicBezTo>
                  <a:cubicBezTo>
                    <a:pt x="1290" y="1481"/>
                    <a:pt x="1335" y="1461"/>
                    <a:pt x="1379" y="1437"/>
                  </a:cubicBezTo>
                  <a:lnTo>
                    <a:pt x="1379" y="1437"/>
                  </a:lnTo>
                  <a:cubicBezTo>
                    <a:pt x="1376" y="1438"/>
                    <a:pt x="1373" y="1439"/>
                    <a:pt x="1371" y="1440"/>
                  </a:cubicBezTo>
                  <a:lnTo>
                    <a:pt x="1371" y="1440"/>
                  </a:lnTo>
                  <a:cubicBezTo>
                    <a:pt x="1386" y="1433"/>
                    <a:pt x="1401" y="1425"/>
                    <a:pt x="1416" y="1417"/>
                  </a:cubicBezTo>
                  <a:cubicBezTo>
                    <a:pt x="1446" y="1403"/>
                    <a:pt x="1481" y="1386"/>
                    <a:pt x="1511" y="1373"/>
                  </a:cubicBezTo>
                  <a:cubicBezTo>
                    <a:pt x="1651" y="1304"/>
                    <a:pt x="1801" y="1253"/>
                    <a:pt x="1950" y="1202"/>
                  </a:cubicBezTo>
                  <a:cubicBezTo>
                    <a:pt x="2110" y="1148"/>
                    <a:pt x="2277" y="1111"/>
                    <a:pt x="2446" y="1076"/>
                  </a:cubicBezTo>
                  <a:cubicBezTo>
                    <a:pt x="2580" y="1053"/>
                    <a:pt x="2715" y="1029"/>
                    <a:pt x="2851" y="1012"/>
                  </a:cubicBezTo>
                  <a:cubicBezTo>
                    <a:pt x="2919" y="1001"/>
                    <a:pt x="2985" y="991"/>
                    <a:pt x="3052" y="981"/>
                  </a:cubicBezTo>
                  <a:cubicBezTo>
                    <a:pt x="3131" y="974"/>
                    <a:pt x="3209" y="968"/>
                    <a:pt x="3291" y="957"/>
                  </a:cubicBezTo>
                  <a:cubicBezTo>
                    <a:pt x="3429" y="944"/>
                    <a:pt x="3569" y="927"/>
                    <a:pt x="3709" y="919"/>
                  </a:cubicBezTo>
                  <a:cubicBezTo>
                    <a:pt x="3855" y="910"/>
                    <a:pt x="4001" y="906"/>
                    <a:pt x="4148" y="899"/>
                  </a:cubicBezTo>
                  <a:cubicBezTo>
                    <a:pt x="4447" y="889"/>
                    <a:pt x="4743" y="879"/>
                    <a:pt x="5042" y="875"/>
                  </a:cubicBezTo>
                  <a:cubicBezTo>
                    <a:pt x="5074" y="875"/>
                    <a:pt x="5107" y="875"/>
                    <a:pt x="5140" y="875"/>
                  </a:cubicBezTo>
                  <a:cubicBezTo>
                    <a:pt x="5417" y="875"/>
                    <a:pt x="5691" y="886"/>
                    <a:pt x="5968" y="886"/>
                  </a:cubicBezTo>
                  <a:cubicBezTo>
                    <a:pt x="6128" y="886"/>
                    <a:pt x="6287" y="886"/>
                    <a:pt x="6450" y="879"/>
                  </a:cubicBezTo>
                  <a:cubicBezTo>
                    <a:pt x="6604" y="872"/>
                    <a:pt x="6760" y="869"/>
                    <a:pt x="6916" y="866"/>
                  </a:cubicBezTo>
                  <a:cubicBezTo>
                    <a:pt x="6981" y="864"/>
                    <a:pt x="7046" y="863"/>
                    <a:pt x="7111" y="863"/>
                  </a:cubicBezTo>
                  <a:close/>
                  <a:moveTo>
                    <a:pt x="6897" y="0"/>
                  </a:moveTo>
                  <a:cubicBezTo>
                    <a:pt x="6852" y="0"/>
                    <a:pt x="6806" y="1"/>
                    <a:pt x="6760" y="1"/>
                  </a:cubicBezTo>
                  <a:cubicBezTo>
                    <a:pt x="6600" y="5"/>
                    <a:pt x="6444" y="12"/>
                    <a:pt x="6287" y="18"/>
                  </a:cubicBezTo>
                  <a:cubicBezTo>
                    <a:pt x="6235" y="19"/>
                    <a:pt x="6183" y="20"/>
                    <a:pt x="6131" y="20"/>
                  </a:cubicBezTo>
                  <a:cubicBezTo>
                    <a:pt x="6026" y="20"/>
                    <a:pt x="5922" y="18"/>
                    <a:pt x="5817" y="18"/>
                  </a:cubicBezTo>
                  <a:cubicBezTo>
                    <a:pt x="5661" y="18"/>
                    <a:pt x="5505" y="8"/>
                    <a:pt x="5348" y="8"/>
                  </a:cubicBezTo>
                  <a:cubicBezTo>
                    <a:pt x="5195" y="12"/>
                    <a:pt x="5042" y="15"/>
                    <a:pt x="4886" y="18"/>
                  </a:cubicBezTo>
                  <a:cubicBezTo>
                    <a:pt x="4542" y="32"/>
                    <a:pt x="4202" y="59"/>
                    <a:pt x="3858" y="83"/>
                  </a:cubicBezTo>
                  <a:cubicBezTo>
                    <a:pt x="3518" y="107"/>
                    <a:pt x="3181" y="151"/>
                    <a:pt x="2845" y="212"/>
                  </a:cubicBezTo>
                  <a:cubicBezTo>
                    <a:pt x="2852" y="211"/>
                    <a:pt x="2859" y="210"/>
                    <a:pt x="2866" y="208"/>
                  </a:cubicBezTo>
                  <a:lnTo>
                    <a:pt x="2866" y="208"/>
                  </a:lnTo>
                  <a:cubicBezTo>
                    <a:pt x="2747" y="233"/>
                    <a:pt x="2628" y="252"/>
                    <a:pt x="2511" y="277"/>
                  </a:cubicBezTo>
                  <a:cubicBezTo>
                    <a:pt x="2416" y="297"/>
                    <a:pt x="2321" y="315"/>
                    <a:pt x="2229" y="338"/>
                  </a:cubicBezTo>
                  <a:cubicBezTo>
                    <a:pt x="2134" y="365"/>
                    <a:pt x="2038" y="389"/>
                    <a:pt x="1947" y="420"/>
                  </a:cubicBezTo>
                  <a:cubicBezTo>
                    <a:pt x="1851" y="454"/>
                    <a:pt x="1760" y="488"/>
                    <a:pt x="1668" y="528"/>
                  </a:cubicBezTo>
                  <a:cubicBezTo>
                    <a:pt x="1586" y="563"/>
                    <a:pt x="1508" y="600"/>
                    <a:pt x="1429" y="638"/>
                  </a:cubicBezTo>
                  <a:cubicBezTo>
                    <a:pt x="1338" y="682"/>
                    <a:pt x="1246" y="726"/>
                    <a:pt x="1161" y="784"/>
                  </a:cubicBezTo>
                  <a:cubicBezTo>
                    <a:pt x="1110" y="817"/>
                    <a:pt x="1052" y="848"/>
                    <a:pt x="1001" y="886"/>
                  </a:cubicBezTo>
                  <a:cubicBezTo>
                    <a:pt x="936" y="930"/>
                    <a:pt x="882" y="977"/>
                    <a:pt x="824" y="1029"/>
                  </a:cubicBezTo>
                  <a:cubicBezTo>
                    <a:pt x="787" y="1059"/>
                    <a:pt x="746" y="1090"/>
                    <a:pt x="705" y="1124"/>
                  </a:cubicBezTo>
                  <a:cubicBezTo>
                    <a:pt x="633" y="1182"/>
                    <a:pt x="566" y="1250"/>
                    <a:pt x="494" y="1311"/>
                  </a:cubicBezTo>
                  <a:cubicBezTo>
                    <a:pt x="454" y="1348"/>
                    <a:pt x="416" y="1393"/>
                    <a:pt x="382" y="1440"/>
                  </a:cubicBezTo>
                  <a:cubicBezTo>
                    <a:pt x="334" y="1502"/>
                    <a:pt x="294" y="1563"/>
                    <a:pt x="263" y="1634"/>
                  </a:cubicBezTo>
                  <a:cubicBezTo>
                    <a:pt x="229" y="1709"/>
                    <a:pt x="205" y="1794"/>
                    <a:pt x="188" y="1876"/>
                  </a:cubicBezTo>
                  <a:cubicBezTo>
                    <a:pt x="174" y="1951"/>
                    <a:pt x="151" y="2022"/>
                    <a:pt x="140" y="2097"/>
                  </a:cubicBezTo>
                  <a:cubicBezTo>
                    <a:pt x="123" y="2250"/>
                    <a:pt x="96" y="2403"/>
                    <a:pt x="82" y="2560"/>
                  </a:cubicBezTo>
                  <a:cubicBezTo>
                    <a:pt x="62" y="2658"/>
                    <a:pt x="45" y="2760"/>
                    <a:pt x="35" y="2863"/>
                  </a:cubicBezTo>
                  <a:cubicBezTo>
                    <a:pt x="14" y="3032"/>
                    <a:pt x="1" y="3202"/>
                    <a:pt x="5" y="3373"/>
                  </a:cubicBezTo>
                  <a:cubicBezTo>
                    <a:pt x="5" y="3430"/>
                    <a:pt x="8" y="3488"/>
                    <a:pt x="11" y="3543"/>
                  </a:cubicBezTo>
                  <a:cubicBezTo>
                    <a:pt x="25" y="3794"/>
                    <a:pt x="62" y="4042"/>
                    <a:pt x="93" y="4291"/>
                  </a:cubicBezTo>
                  <a:cubicBezTo>
                    <a:pt x="134" y="4618"/>
                    <a:pt x="168" y="4944"/>
                    <a:pt x="250" y="5264"/>
                  </a:cubicBezTo>
                  <a:cubicBezTo>
                    <a:pt x="327" y="5560"/>
                    <a:pt x="450" y="5838"/>
                    <a:pt x="579" y="6114"/>
                  </a:cubicBezTo>
                  <a:cubicBezTo>
                    <a:pt x="715" y="6410"/>
                    <a:pt x="855" y="6706"/>
                    <a:pt x="1018" y="6992"/>
                  </a:cubicBezTo>
                  <a:cubicBezTo>
                    <a:pt x="1052" y="7050"/>
                    <a:pt x="1096" y="7108"/>
                    <a:pt x="1137" y="7162"/>
                  </a:cubicBezTo>
                  <a:cubicBezTo>
                    <a:pt x="1205" y="7251"/>
                    <a:pt x="1280" y="7339"/>
                    <a:pt x="1355" y="7421"/>
                  </a:cubicBezTo>
                  <a:cubicBezTo>
                    <a:pt x="1457" y="7529"/>
                    <a:pt x="1572" y="7631"/>
                    <a:pt x="1691" y="7723"/>
                  </a:cubicBezTo>
                  <a:cubicBezTo>
                    <a:pt x="1950" y="7920"/>
                    <a:pt x="2242" y="8077"/>
                    <a:pt x="2539" y="8217"/>
                  </a:cubicBezTo>
                  <a:cubicBezTo>
                    <a:pt x="2838" y="8363"/>
                    <a:pt x="3161" y="8468"/>
                    <a:pt x="3478" y="8573"/>
                  </a:cubicBezTo>
                  <a:cubicBezTo>
                    <a:pt x="3770" y="8669"/>
                    <a:pt x="4073" y="8744"/>
                    <a:pt x="4379" y="8798"/>
                  </a:cubicBezTo>
                  <a:cubicBezTo>
                    <a:pt x="4685" y="8856"/>
                    <a:pt x="4994" y="8900"/>
                    <a:pt x="5301" y="8945"/>
                  </a:cubicBezTo>
                  <a:cubicBezTo>
                    <a:pt x="5651" y="8995"/>
                    <a:pt x="6005" y="9019"/>
                    <a:pt x="6355" y="9039"/>
                  </a:cubicBezTo>
                  <a:cubicBezTo>
                    <a:pt x="6662" y="9057"/>
                    <a:pt x="6964" y="9084"/>
                    <a:pt x="7271" y="9101"/>
                  </a:cubicBezTo>
                  <a:cubicBezTo>
                    <a:pt x="7610" y="9118"/>
                    <a:pt x="7951" y="9128"/>
                    <a:pt x="8294" y="9132"/>
                  </a:cubicBezTo>
                  <a:cubicBezTo>
                    <a:pt x="8937" y="9135"/>
                    <a:pt x="9580" y="9135"/>
                    <a:pt x="10223" y="9138"/>
                  </a:cubicBezTo>
                  <a:cubicBezTo>
                    <a:pt x="10863" y="9138"/>
                    <a:pt x="11505" y="9118"/>
                    <a:pt x="12145" y="9094"/>
                  </a:cubicBezTo>
                  <a:cubicBezTo>
                    <a:pt x="12505" y="9080"/>
                    <a:pt x="12866" y="9070"/>
                    <a:pt x="13230" y="9060"/>
                  </a:cubicBezTo>
                  <a:cubicBezTo>
                    <a:pt x="13516" y="9053"/>
                    <a:pt x="13805" y="9050"/>
                    <a:pt x="14091" y="9039"/>
                  </a:cubicBezTo>
                  <a:cubicBezTo>
                    <a:pt x="14292" y="9030"/>
                    <a:pt x="14488" y="9022"/>
                    <a:pt x="14689" y="9016"/>
                  </a:cubicBezTo>
                  <a:cubicBezTo>
                    <a:pt x="14863" y="9009"/>
                    <a:pt x="15036" y="8995"/>
                    <a:pt x="15213" y="8986"/>
                  </a:cubicBezTo>
                  <a:cubicBezTo>
                    <a:pt x="15506" y="8965"/>
                    <a:pt x="15798" y="8937"/>
                    <a:pt x="16091" y="8907"/>
                  </a:cubicBezTo>
                  <a:cubicBezTo>
                    <a:pt x="16455" y="8870"/>
                    <a:pt x="16818" y="8832"/>
                    <a:pt x="17183" y="8798"/>
                  </a:cubicBezTo>
                  <a:cubicBezTo>
                    <a:pt x="17482" y="8771"/>
                    <a:pt x="17782" y="8750"/>
                    <a:pt x="18081" y="8727"/>
                  </a:cubicBezTo>
                  <a:cubicBezTo>
                    <a:pt x="18428" y="8700"/>
                    <a:pt x="18775" y="8672"/>
                    <a:pt x="19121" y="8639"/>
                  </a:cubicBezTo>
                  <a:cubicBezTo>
                    <a:pt x="19431" y="8611"/>
                    <a:pt x="19737" y="8573"/>
                    <a:pt x="20043" y="8537"/>
                  </a:cubicBezTo>
                  <a:cubicBezTo>
                    <a:pt x="20721" y="8455"/>
                    <a:pt x="21401" y="8380"/>
                    <a:pt x="22081" y="8315"/>
                  </a:cubicBezTo>
                  <a:cubicBezTo>
                    <a:pt x="22415" y="8281"/>
                    <a:pt x="22748" y="8243"/>
                    <a:pt x="23078" y="8196"/>
                  </a:cubicBezTo>
                  <a:cubicBezTo>
                    <a:pt x="23398" y="8149"/>
                    <a:pt x="23714" y="8091"/>
                    <a:pt x="24031" y="8039"/>
                  </a:cubicBezTo>
                  <a:cubicBezTo>
                    <a:pt x="24687" y="7937"/>
                    <a:pt x="25347" y="7835"/>
                    <a:pt x="25993" y="7669"/>
                  </a:cubicBezTo>
                  <a:cubicBezTo>
                    <a:pt x="26136" y="7631"/>
                    <a:pt x="26282" y="7594"/>
                    <a:pt x="26425" y="7550"/>
                  </a:cubicBezTo>
                  <a:cubicBezTo>
                    <a:pt x="26551" y="7512"/>
                    <a:pt x="26667" y="7455"/>
                    <a:pt x="26792" y="7421"/>
                  </a:cubicBezTo>
                  <a:cubicBezTo>
                    <a:pt x="26908" y="7390"/>
                    <a:pt x="27028" y="7353"/>
                    <a:pt x="27139" y="7301"/>
                  </a:cubicBezTo>
                  <a:cubicBezTo>
                    <a:pt x="27309" y="7223"/>
                    <a:pt x="27463" y="7121"/>
                    <a:pt x="27615" y="7012"/>
                  </a:cubicBezTo>
                  <a:cubicBezTo>
                    <a:pt x="27864" y="6838"/>
                    <a:pt x="28105" y="6651"/>
                    <a:pt x="28364" y="6491"/>
                  </a:cubicBezTo>
                  <a:cubicBezTo>
                    <a:pt x="28620" y="6328"/>
                    <a:pt x="28885" y="6182"/>
                    <a:pt x="29130" y="6006"/>
                  </a:cubicBezTo>
                  <a:cubicBezTo>
                    <a:pt x="29252" y="5913"/>
                    <a:pt x="29371" y="5818"/>
                    <a:pt x="29490" y="5726"/>
                  </a:cubicBezTo>
                  <a:cubicBezTo>
                    <a:pt x="29609" y="5638"/>
                    <a:pt x="29728" y="5557"/>
                    <a:pt x="29851" y="5475"/>
                  </a:cubicBezTo>
                  <a:cubicBezTo>
                    <a:pt x="29962" y="5400"/>
                    <a:pt x="30075" y="5322"/>
                    <a:pt x="30180" y="5240"/>
                  </a:cubicBezTo>
                  <a:cubicBezTo>
                    <a:pt x="30309" y="5141"/>
                    <a:pt x="30439" y="5042"/>
                    <a:pt x="30562" y="4937"/>
                  </a:cubicBezTo>
                  <a:cubicBezTo>
                    <a:pt x="30595" y="4907"/>
                    <a:pt x="30633" y="4869"/>
                    <a:pt x="30664" y="4832"/>
                  </a:cubicBezTo>
                  <a:cubicBezTo>
                    <a:pt x="30705" y="4781"/>
                    <a:pt x="30752" y="4713"/>
                    <a:pt x="30783" y="4651"/>
                  </a:cubicBezTo>
                  <a:cubicBezTo>
                    <a:pt x="30830" y="4552"/>
                    <a:pt x="30837" y="4471"/>
                    <a:pt x="30844" y="4366"/>
                  </a:cubicBezTo>
                  <a:cubicBezTo>
                    <a:pt x="30844" y="4335"/>
                    <a:pt x="30844" y="4304"/>
                    <a:pt x="30840" y="4274"/>
                  </a:cubicBezTo>
                  <a:cubicBezTo>
                    <a:pt x="30830" y="4199"/>
                    <a:pt x="30813" y="4121"/>
                    <a:pt x="30783" y="4053"/>
                  </a:cubicBezTo>
                  <a:cubicBezTo>
                    <a:pt x="30714" y="3907"/>
                    <a:pt x="30629" y="3770"/>
                    <a:pt x="30534" y="3641"/>
                  </a:cubicBezTo>
                  <a:cubicBezTo>
                    <a:pt x="30436" y="3502"/>
                    <a:pt x="30320" y="3376"/>
                    <a:pt x="30201" y="3257"/>
                  </a:cubicBezTo>
                  <a:cubicBezTo>
                    <a:pt x="29987" y="3032"/>
                    <a:pt x="29745" y="2835"/>
                    <a:pt x="29527" y="2614"/>
                  </a:cubicBezTo>
                  <a:cubicBezTo>
                    <a:pt x="29300" y="2382"/>
                    <a:pt x="29089" y="2138"/>
                    <a:pt x="28871" y="1896"/>
                  </a:cubicBezTo>
                  <a:cubicBezTo>
                    <a:pt x="28769" y="1784"/>
                    <a:pt x="28670" y="1671"/>
                    <a:pt x="28562" y="1566"/>
                  </a:cubicBezTo>
                  <a:cubicBezTo>
                    <a:pt x="28463" y="1467"/>
                    <a:pt x="28354" y="1376"/>
                    <a:pt x="28248" y="1284"/>
                  </a:cubicBezTo>
                  <a:cubicBezTo>
                    <a:pt x="28126" y="1178"/>
                    <a:pt x="28007" y="1076"/>
                    <a:pt x="27871" y="995"/>
                  </a:cubicBezTo>
                  <a:cubicBezTo>
                    <a:pt x="27738" y="913"/>
                    <a:pt x="27579" y="875"/>
                    <a:pt x="27428" y="838"/>
                  </a:cubicBezTo>
                  <a:cubicBezTo>
                    <a:pt x="27303" y="808"/>
                    <a:pt x="27174" y="781"/>
                    <a:pt x="27048" y="756"/>
                  </a:cubicBezTo>
                  <a:cubicBezTo>
                    <a:pt x="26901" y="729"/>
                    <a:pt x="26752" y="712"/>
                    <a:pt x="26605" y="692"/>
                  </a:cubicBezTo>
                  <a:cubicBezTo>
                    <a:pt x="26326" y="658"/>
                    <a:pt x="26051" y="617"/>
                    <a:pt x="25772" y="590"/>
                  </a:cubicBezTo>
                  <a:cubicBezTo>
                    <a:pt x="25163" y="532"/>
                    <a:pt x="24554" y="501"/>
                    <a:pt x="23946" y="457"/>
                  </a:cubicBezTo>
                  <a:cubicBezTo>
                    <a:pt x="23608" y="426"/>
                    <a:pt x="23272" y="393"/>
                    <a:pt x="22932" y="382"/>
                  </a:cubicBezTo>
                  <a:cubicBezTo>
                    <a:pt x="22588" y="373"/>
                    <a:pt x="22241" y="362"/>
                    <a:pt x="21894" y="348"/>
                  </a:cubicBezTo>
                  <a:cubicBezTo>
                    <a:pt x="21251" y="328"/>
                    <a:pt x="20608" y="304"/>
                    <a:pt x="19962" y="280"/>
                  </a:cubicBezTo>
                  <a:cubicBezTo>
                    <a:pt x="19313" y="257"/>
                    <a:pt x="18663" y="222"/>
                    <a:pt x="18010" y="216"/>
                  </a:cubicBezTo>
                  <a:cubicBezTo>
                    <a:pt x="17343" y="209"/>
                    <a:pt x="16676" y="199"/>
                    <a:pt x="16009" y="181"/>
                  </a:cubicBezTo>
                  <a:cubicBezTo>
                    <a:pt x="15672" y="175"/>
                    <a:pt x="15333" y="172"/>
                    <a:pt x="14995" y="172"/>
                  </a:cubicBezTo>
                  <a:cubicBezTo>
                    <a:pt x="14689" y="172"/>
                    <a:pt x="14383" y="168"/>
                    <a:pt x="14080" y="161"/>
                  </a:cubicBezTo>
                  <a:cubicBezTo>
                    <a:pt x="13754" y="151"/>
                    <a:pt x="13430" y="141"/>
                    <a:pt x="13108" y="128"/>
                  </a:cubicBezTo>
                  <a:cubicBezTo>
                    <a:pt x="12945" y="120"/>
                    <a:pt x="12785" y="110"/>
                    <a:pt x="12621" y="103"/>
                  </a:cubicBezTo>
                  <a:cubicBezTo>
                    <a:pt x="12461" y="97"/>
                    <a:pt x="12305" y="93"/>
                    <a:pt x="12149" y="87"/>
                  </a:cubicBezTo>
                  <a:cubicBezTo>
                    <a:pt x="11838" y="76"/>
                    <a:pt x="11532" y="79"/>
                    <a:pt x="11223" y="76"/>
                  </a:cubicBezTo>
                  <a:cubicBezTo>
                    <a:pt x="10920" y="73"/>
                    <a:pt x="10618" y="73"/>
                    <a:pt x="10315" y="70"/>
                  </a:cubicBezTo>
                  <a:cubicBezTo>
                    <a:pt x="10047" y="67"/>
                    <a:pt x="9778" y="55"/>
                    <a:pt x="9510" y="55"/>
                  </a:cubicBezTo>
                  <a:cubicBezTo>
                    <a:pt x="9479" y="55"/>
                    <a:pt x="9448" y="55"/>
                    <a:pt x="9417" y="56"/>
                  </a:cubicBezTo>
                  <a:cubicBezTo>
                    <a:pt x="9263" y="56"/>
                    <a:pt x="9114" y="62"/>
                    <a:pt x="8965" y="62"/>
                  </a:cubicBezTo>
                  <a:cubicBezTo>
                    <a:pt x="8825" y="62"/>
                    <a:pt x="8685" y="56"/>
                    <a:pt x="8546" y="56"/>
                  </a:cubicBezTo>
                  <a:cubicBezTo>
                    <a:pt x="8254" y="56"/>
                    <a:pt x="7960" y="42"/>
                    <a:pt x="7671" y="26"/>
                  </a:cubicBezTo>
                  <a:cubicBezTo>
                    <a:pt x="7412" y="8"/>
                    <a:pt x="7154" y="0"/>
                    <a:pt x="6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782;p56">
              <a:extLst>
                <a:ext uri="{FF2B5EF4-FFF2-40B4-BE49-F238E27FC236}">
                  <a16:creationId xmlns:a16="http://schemas.microsoft.com/office/drawing/2014/main" id="{61790953-66F3-428E-9704-6FACFF158280}"/>
                </a:ext>
              </a:extLst>
            </p:cNvPr>
            <p:cNvSpPr/>
            <p:nvPr/>
          </p:nvSpPr>
          <p:spPr>
            <a:xfrm>
              <a:off x="3907757" y="1819958"/>
              <a:ext cx="58540" cy="327077"/>
            </a:xfrm>
            <a:custGeom>
              <a:avLst/>
              <a:gdLst/>
              <a:ahLst/>
              <a:cxnLst/>
              <a:rect l="l" t="t" r="r" b="b"/>
              <a:pathLst>
                <a:path w="1444" h="8068" extrusionOk="0">
                  <a:moveTo>
                    <a:pt x="398" y="1"/>
                  </a:moveTo>
                  <a:cubicBezTo>
                    <a:pt x="288" y="1"/>
                    <a:pt x="173" y="46"/>
                    <a:pt x="114" y="128"/>
                  </a:cubicBezTo>
                  <a:cubicBezTo>
                    <a:pt x="89" y="159"/>
                    <a:pt x="62" y="196"/>
                    <a:pt x="45" y="227"/>
                  </a:cubicBezTo>
                  <a:cubicBezTo>
                    <a:pt x="7" y="298"/>
                    <a:pt x="1" y="366"/>
                    <a:pt x="1" y="448"/>
                  </a:cubicBezTo>
                  <a:cubicBezTo>
                    <a:pt x="1" y="451"/>
                    <a:pt x="1" y="451"/>
                    <a:pt x="4" y="454"/>
                  </a:cubicBezTo>
                  <a:cubicBezTo>
                    <a:pt x="4" y="482"/>
                    <a:pt x="12" y="512"/>
                    <a:pt x="15" y="540"/>
                  </a:cubicBezTo>
                  <a:cubicBezTo>
                    <a:pt x="25" y="611"/>
                    <a:pt x="28" y="683"/>
                    <a:pt x="32" y="754"/>
                  </a:cubicBezTo>
                  <a:cubicBezTo>
                    <a:pt x="38" y="894"/>
                    <a:pt x="48" y="1033"/>
                    <a:pt x="56" y="1173"/>
                  </a:cubicBezTo>
                  <a:cubicBezTo>
                    <a:pt x="76" y="1459"/>
                    <a:pt x="103" y="1748"/>
                    <a:pt x="144" y="2033"/>
                  </a:cubicBezTo>
                  <a:cubicBezTo>
                    <a:pt x="164" y="2179"/>
                    <a:pt x="188" y="2326"/>
                    <a:pt x="205" y="2475"/>
                  </a:cubicBezTo>
                  <a:cubicBezTo>
                    <a:pt x="222" y="2618"/>
                    <a:pt x="239" y="2765"/>
                    <a:pt x="249" y="2908"/>
                  </a:cubicBezTo>
                  <a:cubicBezTo>
                    <a:pt x="270" y="3206"/>
                    <a:pt x="290" y="3506"/>
                    <a:pt x="324" y="3802"/>
                  </a:cubicBezTo>
                  <a:cubicBezTo>
                    <a:pt x="341" y="3941"/>
                    <a:pt x="362" y="4081"/>
                    <a:pt x="375" y="4220"/>
                  </a:cubicBezTo>
                  <a:cubicBezTo>
                    <a:pt x="392" y="4377"/>
                    <a:pt x="406" y="4530"/>
                    <a:pt x="420" y="4683"/>
                  </a:cubicBezTo>
                  <a:cubicBezTo>
                    <a:pt x="447" y="4993"/>
                    <a:pt x="470" y="5299"/>
                    <a:pt x="508" y="5605"/>
                  </a:cubicBezTo>
                  <a:cubicBezTo>
                    <a:pt x="549" y="5932"/>
                    <a:pt x="593" y="6258"/>
                    <a:pt x="624" y="6585"/>
                  </a:cubicBezTo>
                  <a:cubicBezTo>
                    <a:pt x="657" y="6911"/>
                    <a:pt x="678" y="7238"/>
                    <a:pt x="698" y="7564"/>
                  </a:cubicBezTo>
                  <a:cubicBezTo>
                    <a:pt x="701" y="7618"/>
                    <a:pt x="709" y="7673"/>
                    <a:pt x="712" y="7728"/>
                  </a:cubicBezTo>
                  <a:cubicBezTo>
                    <a:pt x="722" y="7918"/>
                    <a:pt x="885" y="8068"/>
                    <a:pt x="1074" y="8068"/>
                  </a:cubicBezTo>
                  <a:cubicBezTo>
                    <a:pt x="1080" y="8068"/>
                    <a:pt x="1087" y="8068"/>
                    <a:pt x="1093" y="8067"/>
                  </a:cubicBezTo>
                  <a:cubicBezTo>
                    <a:pt x="1287" y="8058"/>
                    <a:pt x="1444" y="7880"/>
                    <a:pt x="1433" y="7687"/>
                  </a:cubicBezTo>
                  <a:cubicBezTo>
                    <a:pt x="1413" y="7353"/>
                    <a:pt x="1395" y="7023"/>
                    <a:pt x="1368" y="6693"/>
                  </a:cubicBezTo>
                  <a:cubicBezTo>
                    <a:pt x="1338" y="6353"/>
                    <a:pt x="1304" y="6013"/>
                    <a:pt x="1270" y="5673"/>
                  </a:cubicBezTo>
                  <a:cubicBezTo>
                    <a:pt x="1212" y="5071"/>
                    <a:pt x="1199" y="4465"/>
                    <a:pt x="1137" y="3867"/>
                  </a:cubicBezTo>
                  <a:cubicBezTo>
                    <a:pt x="1106" y="3567"/>
                    <a:pt x="1083" y="3268"/>
                    <a:pt x="1066" y="2969"/>
                  </a:cubicBezTo>
                  <a:cubicBezTo>
                    <a:pt x="1048" y="2673"/>
                    <a:pt x="1015" y="2380"/>
                    <a:pt x="971" y="2091"/>
                  </a:cubicBezTo>
                  <a:cubicBezTo>
                    <a:pt x="930" y="1806"/>
                    <a:pt x="902" y="1523"/>
                    <a:pt x="879" y="1237"/>
                  </a:cubicBezTo>
                  <a:cubicBezTo>
                    <a:pt x="869" y="1094"/>
                    <a:pt x="858" y="952"/>
                    <a:pt x="848" y="812"/>
                  </a:cubicBezTo>
                  <a:cubicBezTo>
                    <a:pt x="844" y="740"/>
                    <a:pt x="838" y="672"/>
                    <a:pt x="834" y="605"/>
                  </a:cubicBezTo>
                  <a:cubicBezTo>
                    <a:pt x="831" y="570"/>
                    <a:pt x="828" y="540"/>
                    <a:pt x="821" y="506"/>
                  </a:cubicBezTo>
                  <a:cubicBezTo>
                    <a:pt x="814" y="445"/>
                    <a:pt x="808" y="366"/>
                    <a:pt x="787" y="311"/>
                  </a:cubicBezTo>
                  <a:cubicBezTo>
                    <a:pt x="770" y="267"/>
                    <a:pt x="756" y="230"/>
                    <a:pt x="729" y="189"/>
                  </a:cubicBezTo>
                  <a:cubicBezTo>
                    <a:pt x="685" y="121"/>
                    <a:pt x="630" y="84"/>
                    <a:pt x="563" y="43"/>
                  </a:cubicBezTo>
                  <a:cubicBezTo>
                    <a:pt x="516" y="14"/>
                    <a:pt x="457" y="1"/>
                    <a:pt x="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783;p56">
              <a:extLst>
                <a:ext uri="{FF2B5EF4-FFF2-40B4-BE49-F238E27FC236}">
                  <a16:creationId xmlns:a16="http://schemas.microsoft.com/office/drawing/2014/main" id="{DBE83359-54F4-45AC-BEBC-4A9E96F1DD73}"/>
                </a:ext>
              </a:extLst>
            </p:cNvPr>
            <p:cNvSpPr/>
            <p:nvPr/>
          </p:nvSpPr>
          <p:spPr>
            <a:xfrm>
              <a:off x="4018915" y="1815863"/>
              <a:ext cx="45729" cy="338347"/>
            </a:xfrm>
            <a:custGeom>
              <a:avLst/>
              <a:gdLst/>
              <a:ahLst/>
              <a:cxnLst/>
              <a:rect l="l" t="t" r="r" b="b"/>
              <a:pathLst>
                <a:path w="1128" h="8346" extrusionOk="0">
                  <a:moveTo>
                    <a:pt x="361" y="1"/>
                  </a:moveTo>
                  <a:cubicBezTo>
                    <a:pt x="356" y="1"/>
                    <a:pt x="352" y="1"/>
                    <a:pt x="347" y="1"/>
                  </a:cubicBezTo>
                  <a:cubicBezTo>
                    <a:pt x="225" y="8"/>
                    <a:pt x="127" y="79"/>
                    <a:pt x="69" y="185"/>
                  </a:cubicBezTo>
                  <a:cubicBezTo>
                    <a:pt x="8" y="294"/>
                    <a:pt x="0" y="412"/>
                    <a:pt x="11" y="535"/>
                  </a:cubicBezTo>
                  <a:cubicBezTo>
                    <a:pt x="18" y="607"/>
                    <a:pt x="25" y="678"/>
                    <a:pt x="31" y="753"/>
                  </a:cubicBezTo>
                  <a:cubicBezTo>
                    <a:pt x="38" y="899"/>
                    <a:pt x="55" y="1045"/>
                    <a:pt x="72" y="1192"/>
                  </a:cubicBezTo>
                  <a:cubicBezTo>
                    <a:pt x="110" y="1508"/>
                    <a:pt x="127" y="1825"/>
                    <a:pt x="151" y="2141"/>
                  </a:cubicBezTo>
                  <a:cubicBezTo>
                    <a:pt x="198" y="2770"/>
                    <a:pt x="270" y="3400"/>
                    <a:pt x="311" y="4032"/>
                  </a:cubicBezTo>
                  <a:cubicBezTo>
                    <a:pt x="351" y="4662"/>
                    <a:pt x="372" y="5295"/>
                    <a:pt x="382" y="5923"/>
                  </a:cubicBezTo>
                  <a:cubicBezTo>
                    <a:pt x="388" y="6243"/>
                    <a:pt x="388" y="6563"/>
                    <a:pt x="388" y="6883"/>
                  </a:cubicBezTo>
                  <a:cubicBezTo>
                    <a:pt x="388" y="7254"/>
                    <a:pt x="365" y="7628"/>
                    <a:pt x="344" y="7999"/>
                  </a:cubicBezTo>
                  <a:lnTo>
                    <a:pt x="344" y="8019"/>
                  </a:lnTo>
                  <a:cubicBezTo>
                    <a:pt x="347" y="8107"/>
                    <a:pt x="405" y="8199"/>
                    <a:pt x="467" y="8250"/>
                  </a:cubicBezTo>
                  <a:cubicBezTo>
                    <a:pt x="535" y="8312"/>
                    <a:pt x="628" y="8346"/>
                    <a:pt x="719" y="8346"/>
                  </a:cubicBezTo>
                  <a:cubicBezTo>
                    <a:pt x="723" y="8346"/>
                    <a:pt x="728" y="8346"/>
                    <a:pt x="732" y="8346"/>
                  </a:cubicBezTo>
                  <a:cubicBezTo>
                    <a:pt x="831" y="8339"/>
                    <a:pt x="923" y="8295"/>
                    <a:pt x="987" y="8223"/>
                  </a:cubicBezTo>
                  <a:cubicBezTo>
                    <a:pt x="1005" y="8196"/>
                    <a:pt x="1021" y="8168"/>
                    <a:pt x="1038" y="8145"/>
                  </a:cubicBezTo>
                  <a:cubicBezTo>
                    <a:pt x="1069" y="8083"/>
                    <a:pt x="1082" y="8022"/>
                    <a:pt x="1079" y="7954"/>
                  </a:cubicBezTo>
                  <a:cubicBezTo>
                    <a:pt x="1099" y="7584"/>
                    <a:pt x="1123" y="7213"/>
                    <a:pt x="1123" y="6842"/>
                  </a:cubicBezTo>
                  <a:cubicBezTo>
                    <a:pt x="1127" y="6522"/>
                    <a:pt x="1123" y="6202"/>
                    <a:pt x="1120" y="5882"/>
                  </a:cubicBezTo>
                  <a:cubicBezTo>
                    <a:pt x="1113" y="5243"/>
                    <a:pt x="1099" y="4601"/>
                    <a:pt x="1066" y="3961"/>
                  </a:cubicBezTo>
                  <a:cubicBezTo>
                    <a:pt x="1049" y="3627"/>
                    <a:pt x="1025" y="3290"/>
                    <a:pt x="1001" y="2957"/>
                  </a:cubicBezTo>
                  <a:cubicBezTo>
                    <a:pt x="977" y="2662"/>
                    <a:pt x="956" y="2369"/>
                    <a:pt x="939" y="2073"/>
                  </a:cubicBezTo>
                  <a:cubicBezTo>
                    <a:pt x="923" y="1764"/>
                    <a:pt x="916" y="1447"/>
                    <a:pt x="882" y="1137"/>
                  </a:cubicBezTo>
                  <a:cubicBezTo>
                    <a:pt x="865" y="984"/>
                    <a:pt x="845" y="835"/>
                    <a:pt x="824" y="682"/>
                  </a:cubicBezTo>
                  <a:cubicBezTo>
                    <a:pt x="807" y="590"/>
                    <a:pt x="790" y="494"/>
                    <a:pt x="769" y="403"/>
                  </a:cubicBezTo>
                  <a:cubicBezTo>
                    <a:pt x="743" y="280"/>
                    <a:pt x="691" y="168"/>
                    <a:pt x="592" y="86"/>
                  </a:cubicBezTo>
                  <a:cubicBezTo>
                    <a:pt x="525" y="32"/>
                    <a:pt x="447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784;p56">
              <a:extLst>
                <a:ext uri="{FF2B5EF4-FFF2-40B4-BE49-F238E27FC236}">
                  <a16:creationId xmlns:a16="http://schemas.microsoft.com/office/drawing/2014/main" id="{0FE62C97-9AEC-40AB-80D5-0DEE4F0750A2}"/>
                </a:ext>
              </a:extLst>
            </p:cNvPr>
            <p:cNvSpPr/>
            <p:nvPr/>
          </p:nvSpPr>
          <p:spPr>
            <a:xfrm>
              <a:off x="3710738" y="1807634"/>
              <a:ext cx="211011" cy="281875"/>
            </a:xfrm>
            <a:custGeom>
              <a:avLst/>
              <a:gdLst/>
              <a:ahLst/>
              <a:cxnLst/>
              <a:rect l="l" t="t" r="r" b="b"/>
              <a:pathLst>
                <a:path w="5205" h="6953" extrusionOk="0">
                  <a:moveTo>
                    <a:pt x="3870" y="0"/>
                  </a:moveTo>
                  <a:cubicBezTo>
                    <a:pt x="3717" y="0"/>
                    <a:pt x="3565" y="8"/>
                    <a:pt x="3412" y="31"/>
                  </a:cubicBezTo>
                  <a:cubicBezTo>
                    <a:pt x="3272" y="51"/>
                    <a:pt x="3133" y="75"/>
                    <a:pt x="2994" y="105"/>
                  </a:cubicBezTo>
                  <a:cubicBezTo>
                    <a:pt x="2875" y="130"/>
                    <a:pt x="2759" y="160"/>
                    <a:pt x="2640" y="187"/>
                  </a:cubicBezTo>
                  <a:cubicBezTo>
                    <a:pt x="2412" y="242"/>
                    <a:pt x="2187" y="306"/>
                    <a:pt x="1966" y="388"/>
                  </a:cubicBezTo>
                  <a:cubicBezTo>
                    <a:pt x="1857" y="425"/>
                    <a:pt x="1755" y="473"/>
                    <a:pt x="1650" y="513"/>
                  </a:cubicBezTo>
                  <a:cubicBezTo>
                    <a:pt x="1534" y="562"/>
                    <a:pt x="1422" y="615"/>
                    <a:pt x="1310" y="673"/>
                  </a:cubicBezTo>
                  <a:cubicBezTo>
                    <a:pt x="1123" y="772"/>
                    <a:pt x="932" y="888"/>
                    <a:pt x="790" y="1044"/>
                  </a:cubicBezTo>
                  <a:cubicBezTo>
                    <a:pt x="691" y="1154"/>
                    <a:pt x="599" y="1265"/>
                    <a:pt x="514" y="1388"/>
                  </a:cubicBezTo>
                  <a:cubicBezTo>
                    <a:pt x="456" y="1473"/>
                    <a:pt x="394" y="1562"/>
                    <a:pt x="350" y="1653"/>
                  </a:cubicBezTo>
                  <a:cubicBezTo>
                    <a:pt x="296" y="1766"/>
                    <a:pt x="259" y="1878"/>
                    <a:pt x="214" y="1990"/>
                  </a:cubicBezTo>
                  <a:cubicBezTo>
                    <a:pt x="170" y="2110"/>
                    <a:pt x="143" y="2228"/>
                    <a:pt x="116" y="2347"/>
                  </a:cubicBezTo>
                  <a:cubicBezTo>
                    <a:pt x="88" y="2466"/>
                    <a:pt x="58" y="2582"/>
                    <a:pt x="38" y="2701"/>
                  </a:cubicBezTo>
                  <a:cubicBezTo>
                    <a:pt x="17" y="2834"/>
                    <a:pt x="10" y="2967"/>
                    <a:pt x="3" y="3099"/>
                  </a:cubicBezTo>
                  <a:cubicBezTo>
                    <a:pt x="0" y="3221"/>
                    <a:pt x="0" y="3341"/>
                    <a:pt x="0" y="3463"/>
                  </a:cubicBezTo>
                  <a:cubicBezTo>
                    <a:pt x="3" y="3586"/>
                    <a:pt x="0" y="3711"/>
                    <a:pt x="7" y="3834"/>
                  </a:cubicBezTo>
                  <a:cubicBezTo>
                    <a:pt x="7" y="3861"/>
                    <a:pt x="7" y="3888"/>
                    <a:pt x="10" y="3915"/>
                  </a:cubicBezTo>
                  <a:cubicBezTo>
                    <a:pt x="10" y="3953"/>
                    <a:pt x="14" y="3987"/>
                    <a:pt x="17" y="4021"/>
                  </a:cubicBezTo>
                  <a:cubicBezTo>
                    <a:pt x="24" y="4102"/>
                    <a:pt x="38" y="4181"/>
                    <a:pt x="51" y="4262"/>
                  </a:cubicBezTo>
                  <a:cubicBezTo>
                    <a:pt x="71" y="4375"/>
                    <a:pt x="99" y="4490"/>
                    <a:pt x="126" y="4603"/>
                  </a:cubicBezTo>
                  <a:cubicBezTo>
                    <a:pt x="157" y="4715"/>
                    <a:pt x="181" y="4827"/>
                    <a:pt x="214" y="4939"/>
                  </a:cubicBezTo>
                  <a:cubicBezTo>
                    <a:pt x="242" y="5044"/>
                    <a:pt x="286" y="5151"/>
                    <a:pt x="323" y="5253"/>
                  </a:cubicBezTo>
                  <a:cubicBezTo>
                    <a:pt x="350" y="5317"/>
                    <a:pt x="371" y="5385"/>
                    <a:pt x="398" y="5453"/>
                  </a:cubicBezTo>
                  <a:cubicBezTo>
                    <a:pt x="425" y="5525"/>
                    <a:pt x="456" y="5600"/>
                    <a:pt x="487" y="5671"/>
                  </a:cubicBezTo>
                  <a:cubicBezTo>
                    <a:pt x="524" y="5752"/>
                    <a:pt x="561" y="5834"/>
                    <a:pt x="606" y="5912"/>
                  </a:cubicBezTo>
                  <a:cubicBezTo>
                    <a:pt x="643" y="5980"/>
                    <a:pt x="674" y="6052"/>
                    <a:pt x="711" y="6123"/>
                  </a:cubicBezTo>
                  <a:cubicBezTo>
                    <a:pt x="749" y="6184"/>
                    <a:pt x="785" y="6242"/>
                    <a:pt x="820" y="6303"/>
                  </a:cubicBezTo>
                  <a:cubicBezTo>
                    <a:pt x="861" y="6371"/>
                    <a:pt x="898" y="6440"/>
                    <a:pt x="939" y="6507"/>
                  </a:cubicBezTo>
                  <a:cubicBezTo>
                    <a:pt x="990" y="6589"/>
                    <a:pt x="1048" y="6664"/>
                    <a:pt x="1109" y="6735"/>
                  </a:cubicBezTo>
                  <a:cubicBezTo>
                    <a:pt x="1137" y="6766"/>
                    <a:pt x="1160" y="6796"/>
                    <a:pt x="1184" y="6828"/>
                  </a:cubicBezTo>
                  <a:cubicBezTo>
                    <a:pt x="1221" y="6868"/>
                    <a:pt x="1262" y="6899"/>
                    <a:pt x="1310" y="6926"/>
                  </a:cubicBezTo>
                  <a:cubicBezTo>
                    <a:pt x="1338" y="6944"/>
                    <a:pt x="1370" y="6952"/>
                    <a:pt x="1403" y="6952"/>
                  </a:cubicBezTo>
                  <a:cubicBezTo>
                    <a:pt x="1456" y="6952"/>
                    <a:pt x="1510" y="6930"/>
                    <a:pt x="1548" y="6892"/>
                  </a:cubicBezTo>
                  <a:cubicBezTo>
                    <a:pt x="1606" y="6828"/>
                    <a:pt x="1619" y="6725"/>
                    <a:pt x="1572" y="6650"/>
                  </a:cubicBezTo>
                  <a:cubicBezTo>
                    <a:pt x="1531" y="6589"/>
                    <a:pt x="1490" y="6528"/>
                    <a:pt x="1443" y="6467"/>
                  </a:cubicBezTo>
                  <a:cubicBezTo>
                    <a:pt x="1395" y="6405"/>
                    <a:pt x="1354" y="6344"/>
                    <a:pt x="1316" y="6276"/>
                  </a:cubicBezTo>
                  <a:cubicBezTo>
                    <a:pt x="1252" y="6151"/>
                    <a:pt x="1187" y="6024"/>
                    <a:pt x="1129" y="5898"/>
                  </a:cubicBezTo>
                  <a:cubicBezTo>
                    <a:pt x="1099" y="5824"/>
                    <a:pt x="1071" y="5749"/>
                    <a:pt x="1038" y="5677"/>
                  </a:cubicBezTo>
                  <a:cubicBezTo>
                    <a:pt x="1014" y="5623"/>
                    <a:pt x="983" y="5572"/>
                    <a:pt x="959" y="5518"/>
                  </a:cubicBezTo>
                  <a:cubicBezTo>
                    <a:pt x="912" y="5405"/>
                    <a:pt x="871" y="5289"/>
                    <a:pt x="837" y="5171"/>
                  </a:cubicBezTo>
                  <a:cubicBezTo>
                    <a:pt x="803" y="5052"/>
                    <a:pt x="759" y="4939"/>
                    <a:pt x="732" y="4820"/>
                  </a:cubicBezTo>
                  <a:cubicBezTo>
                    <a:pt x="704" y="4688"/>
                    <a:pt x="680" y="4555"/>
                    <a:pt x="650" y="4422"/>
                  </a:cubicBezTo>
                  <a:cubicBezTo>
                    <a:pt x="622" y="4306"/>
                    <a:pt x="599" y="4195"/>
                    <a:pt x="578" y="4079"/>
                  </a:cubicBezTo>
                  <a:cubicBezTo>
                    <a:pt x="551" y="3892"/>
                    <a:pt x="551" y="3697"/>
                    <a:pt x="551" y="3510"/>
                  </a:cubicBezTo>
                  <a:cubicBezTo>
                    <a:pt x="551" y="3317"/>
                    <a:pt x="554" y="3126"/>
                    <a:pt x="568" y="2932"/>
                  </a:cubicBezTo>
                  <a:cubicBezTo>
                    <a:pt x="595" y="2766"/>
                    <a:pt x="639" y="2606"/>
                    <a:pt x="683" y="2439"/>
                  </a:cubicBezTo>
                  <a:cubicBezTo>
                    <a:pt x="724" y="2283"/>
                    <a:pt x="779" y="2130"/>
                    <a:pt x="834" y="1976"/>
                  </a:cubicBezTo>
                  <a:cubicBezTo>
                    <a:pt x="881" y="1871"/>
                    <a:pt x="939" y="1776"/>
                    <a:pt x="1003" y="1684"/>
                  </a:cubicBezTo>
                  <a:cubicBezTo>
                    <a:pt x="1058" y="1616"/>
                    <a:pt x="1116" y="1554"/>
                    <a:pt x="1173" y="1493"/>
                  </a:cubicBezTo>
                  <a:cubicBezTo>
                    <a:pt x="1214" y="1449"/>
                    <a:pt x="1255" y="1405"/>
                    <a:pt x="1303" y="1364"/>
                  </a:cubicBezTo>
                  <a:cubicBezTo>
                    <a:pt x="1398" y="1293"/>
                    <a:pt x="1504" y="1232"/>
                    <a:pt x="1606" y="1171"/>
                  </a:cubicBezTo>
                  <a:cubicBezTo>
                    <a:pt x="1721" y="1099"/>
                    <a:pt x="1840" y="1038"/>
                    <a:pt x="1963" y="980"/>
                  </a:cubicBezTo>
                  <a:cubicBezTo>
                    <a:pt x="2088" y="926"/>
                    <a:pt x="2218" y="874"/>
                    <a:pt x="2351" y="833"/>
                  </a:cubicBezTo>
                  <a:cubicBezTo>
                    <a:pt x="2493" y="786"/>
                    <a:pt x="2640" y="745"/>
                    <a:pt x="2786" y="708"/>
                  </a:cubicBezTo>
                  <a:cubicBezTo>
                    <a:pt x="3092" y="626"/>
                    <a:pt x="3391" y="534"/>
                    <a:pt x="3704" y="477"/>
                  </a:cubicBezTo>
                  <a:cubicBezTo>
                    <a:pt x="4133" y="419"/>
                    <a:pt x="4565" y="449"/>
                    <a:pt x="4997" y="429"/>
                  </a:cubicBezTo>
                  <a:cubicBezTo>
                    <a:pt x="5112" y="425"/>
                    <a:pt x="5205" y="330"/>
                    <a:pt x="5201" y="215"/>
                  </a:cubicBezTo>
                  <a:cubicBezTo>
                    <a:pt x="5198" y="104"/>
                    <a:pt x="5106" y="10"/>
                    <a:pt x="4992" y="10"/>
                  </a:cubicBezTo>
                  <a:cubicBezTo>
                    <a:pt x="4991" y="10"/>
                    <a:pt x="4989" y="10"/>
                    <a:pt x="4987" y="11"/>
                  </a:cubicBezTo>
                  <a:cubicBezTo>
                    <a:pt x="4888" y="15"/>
                    <a:pt x="4788" y="17"/>
                    <a:pt x="4689" y="17"/>
                  </a:cubicBezTo>
                  <a:cubicBezTo>
                    <a:pt x="4511" y="17"/>
                    <a:pt x="4333" y="11"/>
                    <a:pt x="4157" y="7"/>
                  </a:cubicBezTo>
                  <a:cubicBezTo>
                    <a:pt x="4061" y="3"/>
                    <a:pt x="3966" y="0"/>
                    <a:pt x="3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785;p56">
              <a:extLst>
                <a:ext uri="{FF2B5EF4-FFF2-40B4-BE49-F238E27FC236}">
                  <a16:creationId xmlns:a16="http://schemas.microsoft.com/office/drawing/2014/main" id="{987A997B-BFE6-4DCB-ACB9-D7898038CF17}"/>
                </a:ext>
              </a:extLst>
            </p:cNvPr>
            <p:cNvSpPr/>
            <p:nvPr/>
          </p:nvSpPr>
          <p:spPr>
            <a:xfrm>
              <a:off x="4114344" y="1908455"/>
              <a:ext cx="517899" cy="31743"/>
            </a:xfrm>
            <a:custGeom>
              <a:avLst/>
              <a:gdLst/>
              <a:ahLst/>
              <a:cxnLst/>
              <a:rect l="l" t="t" r="r" b="b"/>
              <a:pathLst>
                <a:path w="12775" h="783" extrusionOk="0">
                  <a:moveTo>
                    <a:pt x="7454" y="0"/>
                  </a:moveTo>
                  <a:cubicBezTo>
                    <a:pt x="6622" y="0"/>
                    <a:pt x="5790" y="11"/>
                    <a:pt x="4957" y="27"/>
                  </a:cubicBezTo>
                  <a:cubicBezTo>
                    <a:pt x="4280" y="41"/>
                    <a:pt x="3603" y="47"/>
                    <a:pt x="2923" y="64"/>
                  </a:cubicBezTo>
                  <a:cubicBezTo>
                    <a:pt x="2317" y="81"/>
                    <a:pt x="1712" y="105"/>
                    <a:pt x="1106" y="129"/>
                  </a:cubicBezTo>
                  <a:cubicBezTo>
                    <a:pt x="827" y="136"/>
                    <a:pt x="552" y="146"/>
                    <a:pt x="273" y="156"/>
                  </a:cubicBezTo>
                  <a:cubicBezTo>
                    <a:pt x="123" y="163"/>
                    <a:pt x="1" y="289"/>
                    <a:pt x="4" y="442"/>
                  </a:cubicBezTo>
                  <a:lnTo>
                    <a:pt x="4" y="449"/>
                  </a:lnTo>
                  <a:cubicBezTo>
                    <a:pt x="11" y="593"/>
                    <a:pt x="133" y="711"/>
                    <a:pt x="281" y="711"/>
                  </a:cubicBezTo>
                  <a:cubicBezTo>
                    <a:pt x="283" y="711"/>
                    <a:pt x="285" y="711"/>
                    <a:pt x="287" y="711"/>
                  </a:cubicBezTo>
                  <a:cubicBezTo>
                    <a:pt x="960" y="687"/>
                    <a:pt x="1634" y="667"/>
                    <a:pt x="2307" y="656"/>
                  </a:cubicBezTo>
                  <a:cubicBezTo>
                    <a:pt x="2654" y="653"/>
                    <a:pt x="2998" y="650"/>
                    <a:pt x="3345" y="646"/>
                  </a:cubicBezTo>
                  <a:cubicBezTo>
                    <a:pt x="3654" y="646"/>
                    <a:pt x="3967" y="650"/>
                    <a:pt x="4276" y="653"/>
                  </a:cubicBezTo>
                  <a:cubicBezTo>
                    <a:pt x="4923" y="656"/>
                    <a:pt x="5570" y="653"/>
                    <a:pt x="6215" y="659"/>
                  </a:cubicBezTo>
                  <a:cubicBezTo>
                    <a:pt x="6848" y="667"/>
                    <a:pt x="7484" y="676"/>
                    <a:pt x="8121" y="684"/>
                  </a:cubicBezTo>
                  <a:cubicBezTo>
                    <a:pt x="8740" y="694"/>
                    <a:pt x="9359" y="721"/>
                    <a:pt x="9978" y="721"/>
                  </a:cubicBezTo>
                  <a:cubicBezTo>
                    <a:pt x="10305" y="725"/>
                    <a:pt x="10635" y="725"/>
                    <a:pt x="10961" y="738"/>
                  </a:cubicBezTo>
                  <a:cubicBezTo>
                    <a:pt x="11271" y="752"/>
                    <a:pt x="11577" y="772"/>
                    <a:pt x="11883" y="779"/>
                  </a:cubicBezTo>
                  <a:cubicBezTo>
                    <a:pt x="11939" y="780"/>
                    <a:pt x="11995" y="783"/>
                    <a:pt x="12051" y="783"/>
                  </a:cubicBezTo>
                  <a:cubicBezTo>
                    <a:pt x="12090" y="783"/>
                    <a:pt x="12129" y="782"/>
                    <a:pt x="12169" y="779"/>
                  </a:cubicBezTo>
                  <a:cubicBezTo>
                    <a:pt x="12321" y="769"/>
                    <a:pt x="12485" y="761"/>
                    <a:pt x="12618" y="680"/>
                  </a:cubicBezTo>
                  <a:cubicBezTo>
                    <a:pt x="12723" y="612"/>
                    <a:pt x="12774" y="483"/>
                    <a:pt x="12740" y="364"/>
                  </a:cubicBezTo>
                  <a:cubicBezTo>
                    <a:pt x="12707" y="257"/>
                    <a:pt x="12598" y="166"/>
                    <a:pt x="12485" y="166"/>
                  </a:cubicBezTo>
                  <a:cubicBezTo>
                    <a:pt x="12480" y="166"/>
                    <a:pt x="12474" y="166"/>
                    <a:pt x="12468" y="166"/>
                  </a:cubicBezTo>
                  <a:cubicBezTo>
                    <a:pt x="12461" y="166"/>
                    <a:pt x="12454" y="168"/>
                    <a:pt x="12448" y="168"/>
                  </a:cubicBezTo>
                  <a:cubicBezTo>
                    <a:pt x="12444" y="168"/>
                    <a:pt x="12441" y="167"/>
                    <a:pt x="12437" y="166"/>
                  </a:cubicBezTo>
                  <a:cubicBezTo>
                    <a:pt x="12155" y="136"/>
                    <a:pt x="11872" y="119"/>
                    <a:pt x="11591" y="98"/>
                  </a:cubicBezTo>
                  <a:cubicBezTo>
                    <a:pt x="11284" y="75"/>
                    <a:pt x="10978" y="47"/>
                    <a:pt x="10672" y="41"/>
                  </a:cubicBezTo>
                  <a:cubicBezTo>
                    <a:pt x="10338" y="31"/>
                    <a:pt x="10005" y="31"/>
                    <a:pt x="9672" y="27"/>
                  </a:cubicBezTo>
                  <a:cubicBezTo>
                    <a:pt x="9372" y="23"/>
                    <a:pt x="9073" y="14"/>
                    <a:pt x="8774" y="10"/>
                  </a:cubicBezTo>
                  <a:cubicBezTo>
                    <a:pt x="8334" y="3"/>
                    <a:pt x="7894" y="0"/>
                    <a:pt x="7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786;p56">
              <a:extLst>
                <a:ext uri="{FF2B5EF4-FFF2-40B4-BE49-F238E27FC236}">
                  <a16:creationId xmlns:a16="http://schemas.microsoft.com/office/drawing/2014/main" id="{3EECE5E9-1341-48E8-B3D4-45B33E935F33}"/>
                </a:ext>
              </a:extLst>
            </p:cNvPr>
            <p:cNvSpPr/>
            <p:nvPr/>
          </p:nvSpPr>
          <p:spPr>
            <a:xfrm>
              <a:off x="4216016" y="1985885"/>
              <a:ext cx="468723" cy="37175"/>
            </a:xfrm>
            <a:custGeom>
              <a:avLst/>
              <a:gdLst/>
              <a:ahLst/>
              <a:cxnLst/>
              <a:rect l="l" t="t" r="r" b="b"/>
              <a:pathLst>
                <a:path w="11562" h="917" extrusionOk="0">
                  <a:moveTo>
                    <a:pt x="11111" y="1"/>
                  </a:moveTo>
                  <a:cubicBezTo>
                    <a:pt x="11099" y="1"/>
                    <a:pt x="11087" y="1"/>
                    <a:pt x="11075" y="2"/>
                  </a:cubicBezTo>
                  <a:cubicBezTo>
                    <a:pt x="11004" y="2"/>
                    <a:pt x="10933" y="5"/>
                    <a:pt x="10861" y="5"/>
                  </a:cubicBezTo>
                  <a:cubicBezTo>
                    <a:pt x="10786" y="7"/>
                    <a:pt x="10711" y="7"/>
                    <a:pt x="10637" y="7"/>
                  </a:cubicBezTo>
                  <a:cubicBezTo>
                    <a:pt x="10562" y="7"/>
                    <a:pt x="10487" y="7"/>
                    <a:pt x="10412" y="8"/>
                  </a:cubicBezTo>
                  <a:cubicBezTo>
                    <a:pt x="10116" y="8"/>
                    <a:pt x="9821" y="29"/>
                    <a:pt x="9524" y="43"/>
                  </a:cubicBezTo>
                  <a:cubicBezTo>
                    <a:pt x="9372" y="49"/>
                    <a:pt x="9218" y="52"/>
                    <a:pt x="9065" y="60"/>
                  </a:cubicBezTo>
                  <a:cubicBezTo>
                    <a:pt x="8912" y="63"/>
                    <a:pt x="8756" y="76"/>
                    <a:pt x="8603" y="87"/>
                  </a:cubicBezTo>
                  <a:cubicBezTo>
                    <a:pt x="8287" y="107"/>
                    <a:pt x="7967" y="124"/>
                    <a:pt x="7650" y="145"/>
                  </a:cubicBezTo>
                  <a:cubicBezTo>
                    <a:pt x="7511" y="151"/>
                    <a:pt x="7371" y="165"/>
                    <a:pt x="7235" y="168"/>
                  </a:cubicBezTo>
                  <a:cubicBezTo>
                    <a:pt x="7075" y="172"/>
                    <a:pt x="6915" y="175"/>
                    <a:pt x="6752" y="182"/>
                  </a:cubicBezTo>
                  <a:cubicBezTo>
                    <a:pt x="6456" y="189"/>
                    <a:pt x="6160" y="198"/>
                    <a:pt x="5864" y="206"/>
                  </a:cubicBezTo>
                  <a:cubicBezTo>
                    <a:pt x="5235" y="223"/>
                    <a:pt x="4605" y="247"/>
                    <a:pt x="3976" y="253"/>
                  </a:cubicBezTo>
                  <a:cubicBezTo>
                    <a:pt x="3896" y="254"/>
                    <a:pt x="3816" y="254"/>
                    <a:pt x="3735" y="254"/>
                  </a:cubicBezTo>
                  <a:cubicBezTo>
                    <a:pt x="3515" y="254"/>
                    <a:pt x="3294" y="251"/>
                    <a:pt x="3075" y="247"/>
                  </a:cubicBezTo>
                  <a:cubicBezTo>
                    <a:pt x="2794" y="244"/>
                    <a:pt x="2514" y="226"/>
                    <a:pt x="2234" y="226"/>
                  </a:cubicBezTo>
                  <a:cubicBezTo>
                    <a:pt x="2211" y="226"/>
                    <a:pt x="2189" y="226"/>
                    <a:pt x="2167" y="226"/>
                  </a:cubicBezTo>
                  <a:cubicBezTo>
                    <a:pt x="1551" y="236"/>
                    <a:pt x="935" y="260"/>
                    <a:pt x="319" y="260"/>
                  </a:cubicBezTo>
                  <a:cubicBezTo>
                    <a:pt x="143" y="260"/>
                    <a:pt x="0" y="416"/>
                    <a:pt x="3" y="590"/>
                  </a:cubicBezTo>
                  <a:lnTo>
                    <a:pt x="3" y="603"/>
                  </a:lnTo>
                  <a:cubicBezTo>
                    <a:pt x="13" y="775"/>
                    <a:pt x="156" y="906"/>
                    <a:pt x="327" y="906"/>
                  </a:cubicBezTo>
                  <a:cubicBezTo>
                    <a:pt x="329" y="906"/>
                    <a:pt x="331" y="906"/>
                    <a:pt x="333" y="906"/>
                  </a:cubicBezTo>
                  <a:cubicBezTo>
                    <a:pt x="986" y="906"/>
                    <a:pt x="1639" y="886"/>
                    <a:pt x="2293" y="883"/>
                  </a:cubicBezTo>
                  <a:cubicBezTo>
                    <a:pt x="2429" y="883"/>
                    <a:pt x="2568" y="889"/>
                    <a:pt x="2704" y="892"/>
                  </a:cubicBezTo>
                  <a:cubicBezTo>
                    <a:pt x="2864" y="900"/>
                    <a:pt x="3024" y="906"/>
                    <a:pt x="3184" y="910"/>
                  </a:cubicBezTo>
                  <a:cubicBezTo>
                    <a:pt x="3520" y="917"/>
                    <a:pt x="3854" y="917"/>
                    <a:pt x="4187" y="917"/>
                  </a:cubicBezTo>
                  <a:cubicBezTo>
                    <a:pt x="4803" y="913"/>
                    <a:pt x="5415" y="900"/>
                    <a:pt x="6031" y="889"/>
                  </a:cubicBezTo>
                  <a:cubicBezTo>
                    <a:pt x="6327" y="883"/>
                    <a:pt x="6626" y="876"/>
                    <a:pt x="6922" y="869"/>
                  </a:cubicBezTo>
                  <a:cubicBezTo>
                    <a:pt x="7086" y="865"/>
                    <a:pt x="7246" y="862"/>
                    <a:pt x="7405" y="856"/>
                  </a:cubicBezTo>
                  <a:cubicBezTo>
                    <a:pt x="7558" y="848"/>
                    <a:pt x="7708" y="835"/>
                    <a:pt x="7858" y="828"/>
                  </a:cubicBezTo>
                  <a:cubicBezTo>
                    <a:pt x="8004" y="818"/>
                    <a:pt x="8150" y="811"/>
                    <a:pt x="8300" y="804"/>
                  </a:cubicBezTo>
                  <a:cubicBezTo>
                    <a:pt x="8453" y="798"/>
                    <a:pt x="8609" y="784"/>
                    <a:pt x="8766" y="770"/>
                  </a:cubicBezTo>
                  <a:cubicBezTo>
                    <a:pt x="9052" y="750"/>
                    <a:pt x="9337" y="743"/>
                    <a:pt x="9623" y="716"/>
                  </a:cubicBezTo>
                  <a:cubicBezTo>
                    <a:pt x="9912" y="688"/>
                    <a:pt x="10201" y="661"/>
                    <a:pt x="10491" y="638"/>
                  </a:cubicBezTo>
                  <a:cubicBezTo>
                    <a:pt x="10630" y="627"/>
                    <a:pt x="10773" y="624"/>
                    <a:pt x="10912" y="611"/>
                  </a:cubicBezTo>
                  <a:cubicBezTo>
                    <a:pt x="10997" y="600"/>
                    <a:pt x="11083" y="586"/>
                    <a:pt x="11168" y="570"/>
                  </a:cubicBezTo>
                  <a:cubicBezTo>
                    <a:pt x="11259" y="556"/>
                    <a:pt x="11344" y="518"/>
                    <a:pt x="11422" y="471"/>
                  </a:cubicBezTo>
                  <a:cubicBezTo>
                    <a:pt x="11518" y="413"/>
                    <a:pt x="11562" y="294"/>
                    <a:pt x="11532" y="189"/>
                  </a:cubicBezTo>
                  <a:cubicBezTo>
                    <a:pt x="11497" y="83"/>
                    <a:pt x="11399" y="12"/>
                    <a:pt x="11287" y="12"/>
                  </a:cubicBezTo>
                  <a:lnTo>
                    <a:pt x="11270" y="12"/>
                  </a:lnTo>
                  <a:cubicBezTo>
                    <a:pt x="11217" y="6"/>
                    <a:pt x="11164" y="1"/>
                    <a:pt x="1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787;p56">
              <a:extLst>
                <a:ext uri="{FF2B5EF4-FFF2-40B4-BE49-F238E27FC236}">
                  <a16:creationId xmlns:a16="http://schemas.microsoft.com/office/drawing/2014/main" id="{C68A7EA7-A60D-49BF-9E84-ACE60CEC9BED}"/>
                </a:ext>
              </a:extLst>
            </p:cNvPr>
            <p:cNvSpPr/>
            <p:nvPr/>
          </p:nvSpPr>
          <p:spPr>
            <a:xfrm>
              <a:off x="3906258" y="2124934"/>
              <a:ext cx="243848" cy="327198"/>
            </a:xfrm>
            <a:custGeom>
              <a:avLst/>
              <a:gdLst/>
              <a:ahLst/>
              <a:cxnLst/>
              <a:rect l="l" t="t" r="r" b="b"/>
              <a:pathLst>
                <a:path w="6015" h="8071" extrusionOk="0">
                  <a:moveTo>
                    <a:pt x="4351" y="0"/>
                  </a:moveTo>
                  <a:cubicBezTo>
                    <a:pt x="4344" y="0"/>
                    <a:pt x="4337" y="0"/>
                    <a:pt x="4331" y="1"/>
                  </a:cubicBezTo>
                  <a:cubicBezTo>
                    <a:pt x="4324" y="1"/>
                    <a:pt x="4318" y="1"/>
                    <a:pt x="4310" y="4"/>
                  </a:cubicBezTo>
                  <a:cubicBezTo>
                    <a:pt x="4229" y="14"/>
                    <a:pt x="4144" y="24"/>
                    <a:pt x="4062" y="41"/>
                  </a:cubicBezTo>
                  <a:cubicBezTo>
                    <a:pt x="4024" y="45"/>
                    <a:pt x="3988" y="51"/>
                    <a:pt x="3950" y="59"/>
                  </a:cubicBezTo>
                  <a:cubicBezTo>
                    <a:pt x="3820" y="79"/>
                    <a:pt x="3691" y="95"/>
                    <a:pt x="3562" y="109"/>
                  </a:cubicBezTo>
                  <a:cubicBezTo>
                    <a:pt x="3335" y="133"/>
                    <a:pt x="3103" y="161"/>
                    <a:pt x="2878" y="205"/>
                  </a:cubicBezTo>
                  <a:cubicBezTo>
                    <a:pt x="2589" y="266"/>
                    <a:pt x="2317" y="368"/>
                    <a:pt x="2045" y="477"/>
                  </a:cubicBezTo>
                  <a:cubicBezTo>
                    <a:pt x="1841" y="558"/>
                    <a:pt x="1641" y="640"/>
                    <a:pt x="1440" y="728"/>
                  </a:cubicBezTo>
                  <a:cubicBezTo>
                    <a:pt x="1256" y="817"/>
                    <a:pt x="1099" y="960"/>
                    <a:pt x="953" y="1099"/>
                  </a:cubicBezTo>
                  <a:cubicBezTo>
                    <a:pt x="851" y="1197"/>
                    <a:pt x="756" y="1300"/>
                    <a:pt x="667" y="1412"/>
                  </a:cubicBezTo>
                  <a:cubicBezTo>
                    <a:pt x="545" y="1569"/>
                    <a:pt x="422" y="1732"/>
                    <a:pt x="341" y="1919"/>
                  </a:cubicBezTo>
                  <a:cubicBezTo>
                    <a:pt x="262" y="2100"/>
                    <a:pt x="184" y="2290"/>
                    <a:pt x="140" y="2487"/>
                  </a:cubicBezTo>
                  <a:cubicBezTo>
                    <a:pt x="106" y="2637"/>
                    <a:pt x="75" y="2786"/>
                    <a:pt x="52" y="2940"/>
                  </a:cubicBezTo>
                  <a:cubicBezTo>
                    <a:pt x="18" y="3144"/>
                    <a:pt x="0" y="3348"/>
                    <a:pt x="14" y="3555"/>
                  </a:cubicBezTo>
                  <a:lnTo>
                    <a:pt x="14" y="3569"/>
                  </a:lnTo>
                  <a:cubicBezTo>
                    <a:pt x="24" y="3719"/>
                    <a:pt x="41" y="3865"/>
                    <a:pt x="62" y="4011"/>
                  </a:cubicBezTo>
                  <a:cubicBezTo>
                    <a:pt x="96" y="4273"/>
                    <a:pt x="133" y="4541"/>
                    <a:pt x="232" y="4786"/>
                  </a:cubicBezTo>
                  <a:cubicBezTo>
                    <a:pt x="307" y="4977"/>
                    <a:pt x="399" y="5161"/>
                    <a:pt x="490" y="5345"/>
                  </a:cubicBezTo>
                  <a:cubicBezTo>
                    <a:pt x="644" y="5661"/>
                    <a:pt x="871" y="5929"/>
                    <a:pt x="1130" y="6168"/>
                  </a:cubicBezTo>
                  <a:cubicBezTo>
                    <a:pt x="1314" y="6338"/>
                    <a:pt x="1481" y="6525"/>
                    <a:pt x="1671" y="6685"/>
                  </a:cubicBezTo>
                  <a:cubicBezTo>
                    <a:pt x="1912" y="6885"/>
                    <a:pt x="2184" y="7028"/>
                    <a:pt x="2460" y="7174"/>
                  </a:cubicBezTo>
                  <a:cubicBezTo>
                    <a:pt x="2749" y="7334"/>
                    <a:pt x="3045" y="7474"/>
                    <a:pt x="3365" y="7573"/>
                  </a:cubicBezTo>
                  <a:cubicBezTo>
                    <a:pt x="3473" y="7606"/>
                    <a:pt x="3593" y="7623"/>
                    <a:pt x="3705" y="7647"/>
                  </a:cubicBezTo>
                  <a:cubicBezTo>
                    <a:pt x="3787" y="7664"/>
                    <a:pt x="3865" y="7688"/>
                    <a:pt x="3943" y="7712"/>
                  </a:cubicBezTo>
                  <a:cubicBezTo>
                    <a:pt x="4049" y="7760"/>
                    <a:pt x="4147" y="7814"/>
                    <a:pt x="4249" y="7859"/>
                  </a:cubicBezTo>
                  <a:cubicBezTo>
                    <a:pt x="4379" y="7916"/>
                    <a:pt x="4514" y="7967"/>
                    <a:pt x="4647" y="8019"/>
                  </a:cubicBezTo>
                  <a:cubicBezTo>
                    <a:pt x="4756" y="8055"/>
                    <a:pt x="4878" y="8063"/>
                    <a:pt x="4988" y="8069"/>
                  </a:cubicBezTo>
                  <a:cubicBezTo>
                    <a:pt x="5000" y="8070"/>
                    <a:pt x="5012" y="8070"/>
                    <a:pt x="5025" y="8070"/>
                  </a:cubicBezTo>
                  <a:cubicBezTo>
                    <a:pt x="5121" y="8070"/>
                    <a:pt x="5226" y="8050"/>
                    <a:pt x="5307" y="8032"/>
                  </a:cubicBezTo>
                  <a:cubicBezTo>
                    <a:pt x="5470" y="7991"/>
                    <a:pt x="5634" y="7903"/>
                    <a:pt x="5749" y="7780"/>
                  </a:cubicBezTo>
                  <a:cubicBezTo>
                    <a:pt x="5807" y="7719"/>
                    <a:pt x="5855" y="7651"/>
                    <a:pt x="5899" y="7579"/>
                  </a:cubicBezTo>
                  <a:cubicBezTo>
                    <a:pt x="5981" y="7433"/>
                    <a:pt x="5991" y="7314"/>
                    <a:pt x="6004" y="7151"/>
                  </a:cubicBezTo>
                  <a:cubicBezTo>
                    <a:pt x="6015" y="7039"/>
                    <a:pt x="5981" y="6923"/>
                    <a:pt x="5960" y="6810"/>
                  </a:cubicBezTo>
                  <a:cubicBezTo>
                    <a:pt x="5957" y="6777"/>
                    <a:pt x="5950" y="6742"/>
                    <a:pt x="5943" y="6712"/>
                  </a:cubicBezTo>
                  <a:cubicBezTo>
                    <a:pt x="5919" y="6593"/>
                    <a:pt x="5872" y="6484"/>
                    <a:pt x="5838" y="6369"/>
                  </a:cubicBezTo>
                  <a:cubicBezTo>
                    <a:pt x="5685" y="5851"/>
                    <a:pt x="5569" y="5324"/>
                    <a:pt x="5447" y="4800"/>
                  </a:cubicBezTo>
                  <a:cubicBezTo>
                    <a:pt x="5392" y="4576"/>
                    <a:pt x="5335" y="4348"/>
                    <a:pt x="5294" y="4120"/>
                  </a:cubicBezTo>
                  <a:cubicBezTo>
                    <a:pt x="5280" y="4028"/>
                    <a:pt x="5269" y="3937"/>
                    <a:pt x="5256" y="3844"/>
                  </a:cubicBezTo>
                  <a:cubicBezTo>
                    <a:pt x="5243" y="3439"/>
                    <a:pt x="5192" y="3034"/>
                    <a:pt x="5123" y="2640"/>
                  </a:cubicBezTo>
                  <a:cubicBezTo>
                    <a:pt x="5120" y="2603"/>
                    <a:pt x="5117" y="2565"/>
                    <a:pt x="5114" y="2531"/>
                  </a:cubicBezTo>
                  <a:cubicBezTo>
                    <a:pt x="5090" y="2256"/>
                    <a:pt x="5062" y="1980"/>
                    <a:pt x="5035" y="1704"/>
                  </a:cubicBezTo>
                  <a:cubicBezTo>
                    <a:pt x="5300" y="1453"/>
                    <a:pt x="5406" y="1051"/>
                    <a:pt x="5300" y="701"/>
                  </a:cubicBezTo>
                  <a:cubicBezTo>
                    <a:pt x="5249" y="535"/>
                    <a:pt x="5161" y="392"/>
                    <a:pt x="5035" y="272"/>
                  </a:cubicBezTo>
                  <a:cubicBezTo>
                    <a:pt x="4967" y="222"/>
                    <a:pt x="4899" y="174"/>
                    <a:pt x="4834" y="123"/>
                  </a:cubicBezTo>
                  <a:cubicBezTo>
                    <a:pt x="4683" y="41"/>
                    <a:pt x="4523" y="0"/>
                    <a:pt x="4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788;p56">
              <a:extLst>
                <a:ext uri="{FF2B5EF4-FFF2-40B4-BE49-F238E27FC236}">
                  <a16:creationId xmlns:a16="http://schemas.microsoft.com/office/drawing/2014/main" id="{B735FD4E-DA6C-4C78-B1EA-826DA71C87C5}"/>
                </a:ext>
              </a:extLst>
            </p:cNvPr>
            <p:cNvSpPr/>
            <p:nvPr/>
          </p:nvSpPr>
          <p:spPr>
            <a:xfrm>
              <a:off x="4226759" y="2126839"/>
              <a:ext cx="761666" cy="338225"/>
            </a:xfrm>
            <a:custGeom>
              <a:avLst/>
              <a:gdLst/>
              <a:ahLst/>
              <a:cxnLst/>
              <a:rect l="l" t="t" r="r" b="b"/>
              <a:pathLst>
                <a:path w="18788" h="8343" extrusionOk="0">
                  <a:moveTo>
                    <a:pt x="748" y="1"/>
                  </a:moveTo>
                  <a:cubicBezTo>
                    <a:pt x="744" y="1"/>
                    <a:pt x="739" y="1"/>
                    <a:pt x="735" y="1"/>
                  </a:cubicBezTo>
                  <a:cubicBezTo>
                    <a:pt x="551" y="4"/>
                    <a:pt x="374" y="83"/>
                    <a:pt x="249" y="219"/>
                  </a:cubicBezTo>
                  <a:cubicBezTo>
                    <a:pt x="126" y="345"/>
                    <a:pt x="68" y="497"/>
                    <a:pt x="58" y="712"/>
                  </a:cubicBezTo>
                  <a:cubicBezTo>
                    <a:pt x="21" y="1450"/>
                    <a:pt x="10" y="2117"/>
                    <a:pt x="27" y="2747"/>
                  </a:cubicBezTo>
                  <a:lnTo>
                    <a:pt x="34" y="2906"/>
                  </a:lnTo>
                  <a:cubicBezTo>
                    <a:pt x="41" y="3165"/>
                    <a:pt x="51" y="3433"/>
                    <a:pt x="45" y="3698"/>
                  </a:cubicBezTo>
                  <a:cubicBezTo>
                    <a:pt x="45" y="3832"/>
                    <a:pt x="41" y="3964"/>
                    <a:pt x="41" y="4097"/>
                  </a:cubicBezTo>
                  <a:cubicBezTo>
                    <a:pt x="41" y="4273"/>
                    <a:pt x="41" y="4457"/>
                    <a:pt x="34" y="4641"/>
                  </a:cubicBezTo>
                  <a:cubicBezTo>
                    <a:pt x="31" y="4760"/>
                    <a:pt x="24" y="4882"/>
                    <a:pt x="21" y="5001"/>
                  </a:cubicBezTo>
                  <a:lnTo>
                    <a:pt x="13" y="5090"/>
                  </a:lnTo>
                  <a:cubicBezTo>
                    <a:pt x="10" y="5196"/>
                    <a:pt x="10" y="5304"/>
                    <a:pt x="13" y="5406"/>
                  </a:cubicBezTo>
                  <a:cubicBezTo>
                    <a:pt x="13" y="5444"/>
                    <a:pt x="17" y="5477"/>
                    <a:pt x="17" y="5515"/>
                  </a:cubicBezTo>
                  <a:cubicBezTo>
                    <a:pt x="21" y="5774"/>
                    <a:pt x="13" y="6036"/>
                    <a:pt x="7" y="6291"/>
                  </a:cubicBezTo>
                  <a:lnTo>
                    <a:pt x="7" y="6369"/>
                  </a:lnTo>
                  <a:lnTo>
                    <a:pt x="4" y="6441"/>
                  </a:lnTo>
                  <a:cubicBezTo>
                    <a:pt x="0" y="6553"/>
                    <a:pt x="0" y="6665"/>
                    <a:pt x="0" y="6777"/>
                  </a:cubicBezTo>
                  <a:cubicBezTo>
                    <a:pt x="0" y="6801"/>
                    <a:pt x="0" y="6829"/>
                    <a:pt x="4" y="6856"/>
                  </a:cubicBezTo>
                  <a:cubicBezTo>
                    <a:pt x="10" y="6978"/>
                    <a:pt x="31" y="7097"/>
                    <a:pt x="51" y="7209"/>
                  </a:cubicBezTo>
                  <a:cubicBezTo>
                    <a:pt x="75" y="7325"/>
                    <a:pt x="126" y="7430"/>
                    <a:pt x="174" y="7536"/>
                  </a:cubicBezTo>
                  <a:cubicBezTo>
                    <a:pt x="191" y="7563"/>
                    <a:pt x="205" y="7594"/>
                    <a:pt x="214" y="7620"/>
                  </a:cubicBezTo>
                  <a:cubicBezTo>
                    <a:pt x="231" y="7655"/>
                    <a:pt x="249" y="7682"/>
                    <a:pt x="266" y="7709"/>
                  </a:cubicBezTo>
                  <a:cubicBezTo>
                    <a:pt x="409" y="7917"/>
                    <a:pt x="541" y="8022"/>
                    <a:pt x="725" y="8141"/>
                  </a:cubicBezTo>
                  <a:cubicBezTo>
                    <a:pt x="806" y="8192"/>
                    <a:pt x="922" y="8237"/>
                    <a:pt x="1082" y="8274"/>
                  </a:cubicBezTo>
                  <a:cubicBezTo>
                    <a:pt x="1119" y="8284"/>
                    <a:pt x="1156" y="8294"/>
                    <a:pt x="1197" y="8298"/>
                  </a:cubicBezTo>
                  <a:cubicBezTo>
                    <a:pt x="1401" y="8328"/>
                    <a:pt x="1596" y="8343"/>
                    <a:pt x="1790" y="8343"/>
                  </a:cubicBezTo>
                  <a:cubicBezTo>
                    <a:pt x="1810" y="8343"/>
                    <a:pt x="1830" y="8342"/>
                    <a:pt x="1850" y="8342"/>
                  </a:cubicBezTo>
                  <a:cubicBezTo>
                    <a:pt x="2286" y="8339"/>
                    <a:pt x="2731" y="8325"/>
                    <a:pt x="3157" y="8311"/>
                  </a:cubicBezTo>
                  <a:cubicBezTo>
                    <a:pt x="3327" y="8305"/>
                    <a:pt x="3494" y="8301"/>
                    <a:pt x="3660" y="8294"/>
                  </a:cubicBezTo>
                  <a:lnTo>
                    <a:pt x="4221" y="8281"/>
                  </a:lnTo>
                  <a:cubicBezTo>
                    <a:pt x="4643" y="8267"/>
                    <a:pt x="5069" y="8257"/>
                    <a:pt x="5491" y="8243"/>
                  </a:cubicBezTo>
                  <a:cubicBezTo>
                    <a:pt x="6433" y="8220"/>
                    <a:pt x="7389" y="8199"/>
                    <a:pt x="8314" y="8182"/>
                  </a:cubicBezTo>
                  <a:lnTo>
                    <a:pt x="9174" y="8162"/>
                  </a:lnTo>
                  <a:cubicBezTo>
                    <a:pt x="9471" y="8158"/>
                    <a:pt x="9769" y="8151"/>
                    <a:pt x="10066" y="8145"/>
                  </a:cubicBezTo>
                  <a:cubicBezTo>
                    <a:pt x="10195" y="8141"/>
                    <a:pt x="10324" y="8135"/>
                    <a:pt x="10454" y="8127"/>
                  </a:cubicBezTo>
                  <a:cubicBezTo>
                    <a:pt x="10457" y="8121"/>
                    <a:pt x="10460" y="8110"/>
                    <a:pt x="10467" y="8104"/>
                  </a:cubicBezTo>
                  <a:cubicBezTo>
                    <a:pt x="10573" y="7917"/>
                    <a:pt x="10716" y="7767"/>
                    <a:pt x="10895" y="7652"/>
                  </a:cubicBezTo>
                  <a:cubicBezTo>
                    <a:pt x="11090" y="7498"/>
                    <a:pt x="11338" y="7474"/>
                    <a:pt x="11569" y="7444"/>
                  </a:cubicBezTo>
                  <a:cubicBezTo>
                    <a:pt x="11579" y="7441"/>
                    <a:pt x="11586" y="7441"/>
                    <a:pt x="11593" y="7441"/>
                  </a:cubicBezTo>
                  <a:cubicBezTo>
                    <a:pt x="11913" y="7386"/>
                    <a:pt x="12233" y="7335"/>
                    <a:pt x="12556" y="7318"/>
                  </a:cubicBezTo>
                  <a:cubicBezTo>
                    <a:pt x="12650" y="7312"/>
                    <a:pt x="12745" y="7307"/>
                    <a:pt x="12840" y="7307"/>
                  </a:cubicBezTo>
                  <a:cubicBezTo>
                    <a:pt x="12861" y="7307"/>
                    <a:pt x="12882" y="7307"/>
                    <a:pt x="12903" y="7308"/>
                  </a:cubicBezTo>
                  <a:cubicBezTo>
                    <a:pt x="13035" y="7311"/>
                    <a:pt x="13168" y="7325"/>
                    <a:pt x="13300" y="7335"/>
                  </a:cubicBezTo>
                  <a:cubicBezTo>
                    <a:pt x="13431" y="7344"/>
                    <a:pt x="13560" y="7348"/>
                    <a:pt x="13689" y="7348"/>
                  </a:cubicBezTo>
                  <a:cubicBezTo>
                    <a:pt x="13860" y="7348"/>
                    <a:pt x="14030" y="7340"/>
                    <a:pt x="14202" y="7325"/>
                  </a:cubicBezTo>
                  <a:cubicBezTo>
                    <a:pt x="14515" y="7294"/>
                    <a:pt x="14828" y="7270"/>
                    <a:pt x="15141" y="7257"/>
                  </a:cubicBezTo>
                  <a:cubicBezTo>
                    <a:pt x="15440" y="7243"/>
                    <a:pt x="15737" y="7220"/>
                    <a:pt x="16035" y="7196"/>
                  </a:cubicBezTo>
                  <a:cubicBezTo>
                    <a:pt x="16206" y="7182"/>
                    <a:pt x="16373" y="7162"/>
                    <a:pt x="16539" y="7138"/>
                  </a:cubicBezTo>
                  <a:cubicBezTo>
                    <a:pt x="16645" y="7102"/>
                    <a:pt x="16759" y="7085"/>
                    <a:pt x="16874" y="7085"/>
                  </a:cubicBezTo>
                  <a:cubicBezTo>
                    <a:pt x="16967" y="7085"/>
                    <a:pt x="17060" y="7096"/>
                    <a:pt x="17151" y="7118"/>
                  </a:cubicBezTo>
                  <a:cubicBezTo>
                    <a:pt x="17236" y="7077"/>
                    <a:pt x="17321" y="7039"/>
                    <a:pt x="17406" y="6998"/>
                  </a:cubicBezTo>
                  <a:lnTo>
                    <a:pt x="17447" y="6981"/>
                  </a:lnTo>
                  <a:cubicBezTo>
                    <a:pt x="17553" y="6937"/>
                    <a:pt x="17662" y="6890"/>
                    <a:pt x="17770" y="6842"/>
                  </a:cubicBezTo>
                  <a:lnTo>
                    <a:pt x="17781" y="6838"/>
                  </a:lnTo>
                  <a:lnTo>
                    <a:pt x="17825" y="6821"/>
                  </a:lnTo>
                  <a:cubicBezTo>
                    <a:pt x="17982" y="6757"/>
                    <a:pt x="18053" y="6716"/>
                    <a:pt x="18182" y="6597"/>
                  </a:cubicBezTo>
                  <a:cubicBezTo>
                    <a:pt x="18227" y="6556"/>
                    <a:pt x="18288" y="6461"/>
                    <a:pt x="18325" y="6389"/>
                  </a:cubicBezTo>
                  <a:cubicBezTo>
                    <a:pt x="18373" y="6298"/>
                    <a:pt x="18406" y="6199"/>
                    <a:pt x="18434" y="6117"/>
                  </a:cubicBezTo>
                  <a:cubicBezTo>
                    <a:pt x="18475" y="5998"/>
                    <a:pt x="18481" y="5873"/>
                    <a:pt x="18488" y="5739"/>
                  </a:cubicBezTo>
                  <a:cubicBezTo>
                    <a:pt x="18492" y="5675"/>
                    <a:pt x="18492" y="5614"/>
                    <a:pt x="18495" y="5549"/>
                  </a:cubicBezTo>
                  <a:cubicBezTo>
                    <a:pt x="18495" y="5477"/>
                    <a:pt x="18498" y="5406"/>
                    <a:pt x="18502" y="5335"/>
                  </a:cubicBezTo>
                  <a:cubicBezTo>
                    <a:pt x="18512" y="5192"/>
                    <a:pt x="18519" y="5042"/>
                    <a:pt x="18508" y="4896"/>
                  </a:cubicBezTo>
                  <a:lnTo>
                    <a:pt x="18508" y="4876"/>
                  </a:lnTo>
                  <a:cubicBezTo>
                    <a:pt x="18502" y="4783"/>
                    <a:pt x="18495" y="4692"/>
                    <a:pt x="18485" y="4604"/>
                  </a:cubicBezTo>
                  <a:lnTo>
                    <a:pt x="18481" y="4559"/>
                  </a:lnTo>
                  <a:cubicBezTo>
                    <a:pt x="18481" y="4539"/>
                    <a:pt x="18478" y="4518"/>
                    <a:pt x="18478" y="4494"/>
                  </a:cubicBezTo>
                  <a:cubicBezTo>
                    <a:pt x="18475" y="4436"/>
                    <a:pt x="18475" y="4379"/>
                    <a:pt x="18472" y="4318"/>
                  </a:cubicBezTo>
                  <a:lnTo>
                    <a:pt x="18472" y="4232"/>
                  </a:lnTo>
                  <a:cubicBezTo>
                    <a:pt x="18464" y="4059"/>
                    <a:pt x="18472" y="3879"/>
                    <a:pt x="18485" y="3681"/>
                  </a:cubicBezTo>
                  <a:cubicBezTo>
                    <a:pt x="18498" y="3607"/>
                    <a:pt x="18516" y="3529"/>
                    <a:pt x="18539" y="3457"/>
                  </a:cubicBezTo>
                  <a:cubicBezTo>
                    <a:pt x="18577" y="3372"/>
                    <a:pt x="18614" y="3284"/>
                    <a:pt x="18645" y="3199"/>
                  </a:cubicBezTo>
                  <a:cubicBezTo>
                    <a:pt x="18655" y="3168"/>
                    <a:pt x="18665" y="3138"/>
                    <a:pt x="18676" y="3110"/>
                  </a:cubicBezTo>
                  <a:cubicBezTo>
                    <a:pt x="18682" y="3086"/>
                    <a:pt x="18689" y="3062"/>
                    <a:pt x="18699" y="3039"/>
                  </a:cubicBezTo>
                  <a:cubicBezTo>
                    <a:pt x="18726" y="2974"/>
                    <a:pt x="18753" y="2910"/>
                    <a:pt x="18767" y="2845"/>
                  </a:cubicBezTo>
                  <a:cubicBezTo>
                    <a:pt x="18784" y="2770"/>
                    <a:pt x="18787" y="2712"/>
                    <a:pt x="18784" y="2651"/>
                  </a:cubicBezTo>
                  <a:cubicBezTo>
                    <a:pt x="18784" y="2596"/>
                    <a:pt x="18774" y="2542"/>
                    <a:pt x="18761" y="2477"/>
                  </a:cubicBezTo>
                  <a:cubicBezTo>
                    <a:pt x="18750" y="2413"/>
                    <a:pt x="18720" y="2351"/>
                    <a:pt x="18689" y="2290"/>
                  </a:cubicBezTo>
                  <a:lnTo>
                    <a:pt x="18672" y="2253"/>
                  </a:lnTo>
                  <a:cubicBezTo>
                    <a:pt x="18631" y="2164"/>
                    <a:pt x="18560" y="2089"/>
                    <a:pt x="18495" y="2018"/>
                  </a:cubicBezTo>
                  <a:lnTo>
                    <a:pt x="18481" y="2004"/>
                  </a:lnTo>
                  <a:cubicBezTo>
                    <a:pt x="18472" y="1987"/>
                    <a:pt x="18461" y="1971"/>
                    <a:pt x="18451" y="1954"/>
                  </a:cubicBezTo>
                  <a:cubicBezTo>
                    <a:pt x="18444" y="1937"/>
                    <a:pt x="18437" y="1916"/>
                    <a:pt x="18434" y="1899"/>
                  </a:cubicBezTo>
                  <a:cubicBezTo>
                    <a:pt x="18434" y="1885"/>
                    <a:pt x="18431" y="1875"/>
                    <a:pt x="18431" y="1865"/>
                  </a:cubicBezTo>
                  <a:cubicBezTo>
                    <a:pt x="18424" y="1766"/>
                    <a:pt x="18426" y="1664"/>
                    <a:pt x="18438" y="1545"/>
                  </a:cubicBezTo>
                  <a:lnTo>
                    <a:pt x="18438" y="1545"/>
                  </a:lnTo>
                  <a:cubicBezTo>
                    <a:pt x="18447" y="1470"/>
                    <a:pt x="18451" y="1404"/>
                    <a:pt x="18444" y="1338"/>
                  </a:cubicBezTo>
                  <a:cubicBezTo>
                    <a:pt x="18440" y="1277"/>
                    <a:pt x="18431" y="1216"/>
                    <a:pt x="18417" y="1155"/>
                  </a:cubicBezTo>
                  <a:cubicBezTo>
                    <a:pt x="18362" y="954"/>
                    <a:pt x="18178" y="763"/>
                    <a:pt x="17930" y="648"/>
                  </a:cubicBezTo>
                  <a:cubicBezTo>
                    <a:pt x="17767" y="569"/>
                    <a:pt x="17587" y="511"/>
                    <a:pt x="17382" y="464"/>
                  </a:cubicBezTo>
                  <a:cubicBezTo>
                    <a:pt x="17070" y="392"/>
                    <a:pt x="16740" y="362"/>
                    <a:pt x="16423" y="331"/>
                  </a:cubicBezTo>
                  <a:lnTo>
                    <a:pt x="16288" y="318"/>
                  </a:lnTo>
                  <a:cubicBezTo>
                    <a:pt x="15988" y="287"/>
                    <a:pt x="15688" y="266"/>
                    <a:pt x="15393" y="252"/>
                  </a:cubicBezTo>
                  <a:cubicBezTo>
                    <a:pt x="15230" y="246"/>
                    <a:pt x="15063" y="243"/>
                    <a:pt x="14903" y="239"/>
                  </a:cubicBezTo>
                  <a:cubicBezTo>
                    <a:pt x="14760" y="236"/>
                    <a:pt x="14617" y="232"/>
                    <a:pt x="14474" y="229"/>
                  </a:cubicBezTo>
                  <a:cubicBezTo>
                    <a:pt x="13777" y="202"/>
                    <a:pt x="13079" y="195"/>
                    <a:pt x="12553" y="188"/>
                  </a:cubicBezTo>
                  <a:cubicBezTo>
                    <a:pt x="12110" y="185"/>
                    <a:pt x="11661" y="168"/>
                    <a:pt x="11229" y="150"/>
                  </a:cubicBezTo>
                  <a:cubicBezTo>
                    <a:pt x="11046" y="144"/>
                    <a:pt x="10865" y="137"/>
                    <a:pt x="10681" y="130"/>
                  </a:cubicBezTo>
                  <a:lnTo>
                    <a:pt x="10647" y="130"/>
                  </a:lnTo>
                  <a:cubicBezTo>
                    <a:pt x="10331" y="120"/>
                    <a:pt x="10005" y="110"/>
                    <a:pt x="9685" y="103"/>
                  </a:cubicBezTo>
                  <a:cubicBezTo>
                    <a:pt x="9607" y="102"/>
                    <a:pt x="9529" y="102"/>
                    <a:pt x="9451" y="102"/>
                  </a:cubicBezTo>
                  <a:cubicBezTo>
                    <a:pt x="9263" y="102"/>
                    <a:pt x="9075" y="104"/>
                    <a:pt x="8892" y="106"/>
                  </a:cubicBezTo>
                  <a:lnTo>
                    <a:pt x="8708" y="106"/>
                  </a:lnTo>
                  <a:cubicBezTo>
                    <a:pt x="8524" y="106"/>
                    <a:pt x="8334" y="103"/>
                    <a:pt x="8154" y="96"/>
                  </a:cubicBezTo>
                  <a:cubicBezTo>
                    <a:pt x="8045" y="93"/>
                    <a:pt x="7936" y="89"/>
                    <a:pt x="7831" y="86"/>
                  </a:cubicBezTo>
                  <a:cubicBezTo>
                    <a:pt x="7616" y="83"/>
                    <a:pt x="7350" y="78"/>
                    <a:pt x="7072" y="78"/>
                  </a:cubicBezTo>
                  <a:cubicBezTo>
                    <a:pt x="7007" y="78"/>
                    <a:pt x="6941" y="79"/>
                    <a:pt x="6875" y="79"/>
                  </a:cubicBezTo>
                  <a:cubicBezTo>
                    <a:pt x="6678" y="83"/>
                    <a:pt x="6477" y="86"/>
                    <a:pt x="6279" y="89"/>
                  </a:cubicBezTo>
                  <a:lnTo>
                    <a:pt x="5976" y="93"/>
                  </a:lnTo>
                  <a:cubicBezTo>
                    <a:pt x="5918" y="94"/>
                    <a:pt x="5858" y="95"/>
                    <a:pt x="5798" y="95"/>
                  </a:cubicBezTo>
                  <a:cubicBezTo>
                    <a:pt x="5679" y="95"/>
                    <a:pt x="5558" y="93"/>
                    <a:pt x="5443" y="93"/>
                  </a:cubicBezTo>
                  <a:cubicBezTo>
                    <a:pt x="5351" y="93"/>
                    <a:pt x="5259" y="89"/>
                    <a:pt x="5171" y="89"/>
                  </a:cubicBezTo>
                  <a:cubicBezTo>
                    <a:pt x="4861" y="89"/>
                    <a:pt x="4555" y="86"/>
                    <a:pt x="4249" y="83"/>
                  </a:cubicBezTo>
                  <a:cubicBezTo>
                    <a:pt x="4024" y="83"/>
                    <a:pt x="3762" y="76"/>
                    <a:pt x="3507" y="56"/>
                  </a:cubicBezTo>
                  <a:cubicBezTo>
                    <a:pt x="3486" y="52"/>
                    <a:pt x="3466" y="52"/>
                    <a:pt x="3446" y="48"/>
                  </a:cubicBezTo>
                  <a:lnTo>
                    <a:pt x="3368" y="39"/>
                  </a:lnTo>
                  <a:lnTo>
                    <a:pt x="3354" y="39"/>
                  </a:lnTo>
                  <a:lnTo>
                    <a:pt x="3293" y="32"/>
                  </a:lnTo>
                  <a:lnTo>
                    <a:pt x="3246" y="25"/>
                  </a:lnTo>
                  <a:lnTo>
                    <a:pt x="3191" y="21"/>
                  </a:lnTo>
                  <a:cubicBezTo>
                    <a:pt x="3180" y="18"/>
                    <a:pt x="3167" y="18"/>
                    <a:pt x="3153" y="18"/>
                  </a:cubicBezTo>
                  <a:lnTo>
                    <a:pt x="3136" y="18"/>
                  </a:lnTo>
                  <a:cubicBezTo>
                    <a:pt x="3089" y="15"/>
                    <a:pt x="3042" y="14"/>
                    <a:pt x="2995" y="14"/>
                  </a:cubicBezTo>
                  <a:cubicBezTo>
                    <a:pt x="2882" y="14"/>
                    <a:pt x="2771" y="21"/>
                    <a:pt x="2660" y="28"/>
                  </a:cubicBezTo>
                  <a:cubicBezTo>
                    <a:pt x="2626" y="32"/>
                    <a:pt x="2588" y="35"/>
                    <a:pt x="2552" y="35"/>
                  </a:cubicBezTo>
                  <a:cubicBezTo>
                    <a:pt x="2484" y="40"/>
                    <a:pt x="2415" y="42"/>
                    <a:pt x="2346" y="42"/>
                  </a:cubicBezTo>
                  <a:cubicBezTo>
                    <a:pt x="2277" y="42"/>
                    <a:pt x="2208" y="40"/>
                    <a:pt x="2139" y="39"/>
                  </a:cubicBezTo>
                  <a:cubicBezTo>
                    <a:pt x="2086" y="39"/>
                    <a:pt x="2031" y="35"/>
                    <a:pt x="1976" y="35"/>
                  </a:cubicBezTo>
                  <a:cubicBezTo>
                    <a:pt x="1881" y="35"/>
                    <a:pt x="1792" y="35"/>
                    <a:pt x="1708" y="42"/>
                  </a:cubicBezTo>
                  <a:cubicBezTo>
                    <a:pt x="1507" y="52"/>
                    <a:pt x="1347" y="100"/>
                    <a:pt x="1218" y="181"/>
                  </a:cubicBezTo>
                  <a:cubicBezTo>
                    <a:pt x="1092" y="65"/>
                    <a:pt x="920" y="1"/>
                    <a:pt x="7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789;p56">
              <a:extLst>
                <a:ext uri="{FF2B5EF4-FFF2-40B4-BE49-F238E27FC236}">
                  <a16:creationId xmlns:a16="http://schemas.microsoft.com/office/drawing/2014/main" id="{0835CB21-90B9-4EB1-A5B3-9E163E0E4371}"/>
                </a:ext>
              </a:extLst>
            </p:cNvPr>
            <p:cNvSpPr/>
            <p:nvPr/>
          </p:nvSpPr>
          <p:spPr>
            <a:xfrm>
              <a:off x="4111750" y="2119988"/>
              <a:ext cx="137390" cy="338631"/>
            </a:xfrm>
            <a:custGeom>
              <a:avLst/>
              <a:gdLst/>
              <a:ahLst/>
              <a:cxnLst/>
              <a:rect l="l" t="t" r="r" b="b"/>
              <a:pathLst>
                <a:path w="3389" h="8353" extrusionOk="0">
                  <a:moveTo>
                    <a:pt x="647" y="0"/>
                  </a:moveTo>
                  <a:cubicBezTo>
                    <a:pt x="643" y="0"/>
                    <a:pt x="640" y="0"/>
                    <a:pt x="636" y="0"/>
                  </a:cubicBezTo>
                  <a:cubicBezTo>
                    <a:pt x="276" y="10"/>
                    <a:pt x="4" y="313"/>
                    <a:pt x="4" y="666"/>
                  </a:cubicBezTo>
                  <a:cubicBezTo>
                    <a:pt x="0" y="881"/>
                    <a:pt x="7" y="1095"/>
                    <a:pt x="10" y="1310"/>
                  </a:cubicBezTo>
                  <a:cubicBezTo>
                    <a:pt x="13" y="1462"/>
                    <a:pt x="27" y="1613"/>
                    <a:pt x="37" y="1762"/>
                  </a:cubicBezTo>
                  <a:cubicBezTo>
                    <a:pt x="58" y="2065"/>
                    <a:pt x="75" y="2364"/>
                    <a:pt x="82" y="2667"/>
                  </a:cubicBezTo>
                  <a:cubicBezTo>
                    <a:pt x="85" y="2823"/>
                    <a:pt x="85" y="2980"/>
                    <a:pt x="92" y="3136"/>
                  </a:cubicBezTo>
                  <a:cubicBezTo>
                    <a:pt x="92" y="3150"/>
                    <a:pt x="95" y="3160"/>
                    <a:pt x="95" y="3170"/>
                  </a:cubicBezTo>
                  <a:cubicBezTo>
                    <a:pt x="102" y="3303"/>
                    <a:pt x="123" y="3432"/>
                    <a:pt x="136" y="3561"/>
                  </a:cubicBezTo>
                  <a:cubicBezTo>
                    <a:pt x="174" y="3878"/>
                    <a:pt x="191" y="4194"/>
                    <a:pt x="211" y="4514"/>
                  </a:cubicBezTo>
                  <a:cubicBezTo>
                    <a:pt x="228" y="4814"/>
                    <a:pt x="276" y="5112"/>
                    <a:pt x="289" y="5415"/>
                  </a:cubicBezTo>
                  <a:cubicBezTo>
                    <a:pt x="302" y="5722"/>
                    <a:pt x="310" y="6028"/>
                    <a:pt x="347" y="6331"/>
                  </a:cubicBezTo>
                  <a:cubicBezTo>
                    <a:pt x="368" y="6480"/>
                    <a:pt x="378" y="6630"/>
                    <a:pt x="395" y="6780"/>
                  </a:cubicBezTo>
                  <a:cubicBezTo>
                    <a:pt x="415" y="6973"/>
                    <a:pt x="439" y="7171"/>
                    <a:pt x="507" y="7354"/>
                  </a:cubicBezTo>
                  <a:cubicBezTo>
                    <a:pt x="544" y="7463"/>
                    <a:pt x="599" y="7576"/>
                    <a:pt x="646" y="7678"/>
                  </a:cubicBezTo>
                  <a:cubicBezTo>
                    <a:pt x="785" y="7955"/>
                    <a:pt x="1075" y="8147"/>
                    <a:pt x="1381" y="8147"/>
                  </a:cubicBezTo>
                  <a:cubicBezTo>
                    <a:pt x="1450" y="8147"/>
                    <a:pt x="1519" y="8137"/>
                    <a:pt x="1588" y="8116"/>
                  </a:cubicBezTo>
                  <a:cubicBezTo>
                    <a:pt x="1640" y="8103"/>
                    <a:pt x="1681" y="8083"/>
                    <a:pt x="1718" y="8062"/>
                  </a:cubicBezTo>
                  <a:cubicBezTo>
                    <a:pt x="1823" y="8188"/>
                    <a:pt x="1973" y="8283"/>
                    <a:pt x="2133" y="8324"/>
                  </a:cubicBezTo>
                  <a:cubicBezTo>
                    <a:pt x="2202" y="8343"/>
                    <a:pt x="2271" y="8352"/>
                    <a:pt x="2338" y="8352"/>
                  </a:cubicBezTo>
                  <a:cubicBezTo>
                    <a:pt x="2668" y="8352"/>
                    <a:pt x="2965" y="8138"/>
                    <a:pt x="3126" y="7847"/>
                  </a:cubicBezTo>
                  <a:cubicBezTo>
                    <a:pt x="3191" y="7732"/>
                    <a:pt x="3235" y="7603"/>
                    <a:pt x="3273" y="7477"/>
                  </a:cubicBezTo>
                  <a:cubicBezTo>
                    <a:pt x="3331" y="7276"/>
                    <a:pt x="3351" y="7065"/>
                    <a:pt x="3364" y="6861"/>
                  </a:cubicBezTo>
                  <a:cubicBezTo>
                    <a:pt x="3388" y="6555"/>
                    <a:pt x="3384" y="6252"/>
                    <a:pt x="3384" y="5946"/>
                  </a:cubicBezTo>
                  <a:cubicBezTo>
                    <a:pt x="3384" y="5626"/>
                    <a:pt x="3354" y="5307"/>
                    <a:pt x="3323" y="4990"/>
                  </a:cubicBezTo>
                  <a:cubicBezTo>
                    <a:pt x="3293" y="4677"/>
                    <a:pt x="3232" y="4368"/>
                    <a:pt x="3177" y="4059"/>
                  </a:cubicBezTo>
                  <a:cubicBezTo>
                    <a:pt x="3136" y="3765"/>
                    <a:pt x="3103" y="3470"/>
                    <a:pt x="3062" y="3177"/>
                  </a:cubicBezTo>
                  <a:cubicBezTo>
                    <a:pt x="3017" y="2854"/>
                    <a:pt x="2966" y="2534"/>
                    <a:pt x="2915" y="2211"/>
                  </a:cubicBezTo>
                  <a:cubicBezTo>
                    <a:pt x="2861" y="1844"/>
                    <a:pt x="2806" y="1473"/>
                    <a:pt x="2731" y="1109"/>
                  </a:cubicBezTo>
                  <a:cubicBezTo>
                    <a:pt x="2715" y="1038"/>
                    <a:pt x="2695" y="966"/>
                    <a:pt x="2677" y="898"/>
                  </a:cubicBezTo>
                  <a:cubicBezTo>
                    <a:pt x="2646" y="789"/>
                    <a:pt x="2596" y="683"/>
                    <a:pt x="2548" y="581"/>
                  </a:cubicBezTo>
                  <a:cubicBezTo>
                    <a:pt x="2483" y="452"/>
                    <a:pt x="2409" y="357"/>
                    <a:pt x="2317" y="242"/>
                  </a:cubicBezTo>
                  <a:cubicBezTo>
                    <a:pt x="2307" y="234"/>
                    <a:pt x="2296" y="228"/>
                    <a:pt x="2286" y="221"/>
                  </a:cubicBezTo>
                  <a:cubicBezTo>
                    <a:pt x="2235" y="163"/>
                    <a:pt x="2177" y="123"/>
                    <a:pt x="2109" y="99"/>
                  </a:cubicBezTo>
                  <a:cubicBezTo>
                    <a:pt x="1960" y="38"/>
                    <a:pt x="1878" y="7"/>
                    <a:pt x="1711" y="7"/>
                  </a:cubicBezTo>
                  <a:cubicBezTo>
                    <a:pt x="1541" y="7"/>
                    <a:pt x="1384" y="79"/>
                    <a:pt x="1238" y="160"/>
                  </a:cubicBezTo>
                  <a:cubicBezTo>
                    <a:pt x="1205" y="177"/>
                    <a:pt x="1170" y="201"/>
                    <a:pt x="1139" y="225"/>
                  </a:cubicBezTo>
                  <a:cubicBezTo>
                    <a:pt x="1016" y="88"/>
                    <a:pt x="836" y="0"/>
                    <a:pt x="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790;p56">
              <a:extLst>
                <a:ext uri="{FF2B5EF4-FFF2-40B4-BE49-F238E27FC236}">
                  <a16:creationId xmlns:a16="http://schemas.microsoft.com/office/drawing/2014/main" id="{F717D401-FC38-42D8-9A97-DC75E9EBA7CB}"/>
                </a:ext>
              </a:extLst>
            </p:cNvPr>
            <p:cNvSpPr/>
            <p:nvPr/>
          </p:nvSpPr>
          <p:spPr>
            <a:xfrm>
              <a:off x="4150748" y="2118326"/>
              <a:ext cx="59918" cy="334617"/>
            </a:xfrm>
            <a:custGeom>
              <a:avLst/>
              <a:gdLst/>
              <a:ahLst/>
              <a:cxnLst/>
              <a:rect l="l" t="t" r="r" b="b"/>
              <a:pathLst>
                <a:path w="1478" h="8254" extrusionOk="0">
                  <a:moveTo>
                    <a:pt x="228" y="0"/>
                  </a:moveTo>
                  <a:cubicBezTo>
                    <a:pt x="225" y="0"/>
                    <a:pt x="221" y="0"/>
                    <a:pt x="218" y="0"/>
                  </a:cubicBezTo>
                  <a:cubicBezTo>
                    <a:pt x="161" y="0"/>
                    <a:pt x="103" y="24"/>
                    <a:pt x="65" y="65"/>
                  </a:cubicBezTo>
                  <a:cubicBezTo>
                    <a:pt x="31" y="102"/>
                    <a:pt x="1" y="160"/>
                    <a:pt x="4" y="211"/>
                  </a:cubicBezTo>
                  <a:lnTo>
                    <a:pt x="4" y="222"/>
                  </a:lnTo>
                  <a:cubicBezTo>
                    <a:pt x="28" y="385"/>
                    <a:pt x="45" y="544"/>
                    <a:pt x="62" y="707"/>
                  </a:cubicBezTo>
                  <a:cubicBezTo>
                    <a:pt x="79" y="858"/>
                    <a:pt x="103" y="1007"/>
                    <a:pt x="116" y="1160"/>
                  </a:cubicBezTo>
                  <a:cubicBezTo>
                    <a:pt x="130" y="1307"/>
                    <a:pt x="141" y="1449"/>
                    <a:pt x="150" y="1596"/>
                  </a:cubicBezTo>
                  <a:cubicBezTo>
                    <a:pt x="161" y="1742"/>
                    <a:pt x="161" y="1888"/>
                    <a:pt x="161" y="2034"/>
                  </a:cubicBezTo>
                  <a:cubicBezTo>
                    <a:pt x="161" y="2167"/>
                    <a:pt x="161" y="2307"/>
                    <a:pt x="181" y="2439"/>
                  </a:cubicBezTo>
                  <a:cubicBezTo>
                    <a:pt x="202" y="2596"/>
                    <a:pt x="218" y="2752"/>
                    <a:pt x="232" y="2912"/>
                  </a:cubicBezTo>
                  <a:cubicBezTo>
                    <a:pt x="246" y="3059"/>
                    <a:pt x="246" y="3208"/>
                    <a:pt x="256" y="3354"/>
                  </a:cubicBezTo>
                  <a:cubicBezTo>
                    <a:pt x="263" y="3508"/>
                    <a:pt x="283" y="3657"/>
                    <a:pt x="293" y="3810"/>
                  </a:cubicBezTo>
                  <a:cubicBezTo>
                    <a:pt x="304" y="3936"/>
                    <a:pt x="307" y="4062"/>
                    <a:pt x="310" y="4184"/>
                  </a:cubicBezTo>
                  <a:cubicBezTo>
                    <a:pt x="314" y="4324"/>
                    <a:pt x="320" y="4460"/>
                    <a:pt x="328" y="4596"/>
                  </a:cubicBezTo>
                  <a:cubicBezTo>
                    <a:pt x="345" y="4875"/>
                    <a:pt x="351" y="5157"/>
                    <a:pt x="361" y="5436"/>
                  </a:cubicBezTo>
                  <a:cubicBezTo>
                    <a:pt x="368" y="5572"/>
                    <a:pt x="375" y="5708"/>
                    <a:pt x="392" y="5844"/>
                  </a:cubicBezTo>
                  <a:cubicBezTo>
                    <a:pt x="409" y="5970"/>
                    <a:pt x="430" y="6100"/>
                    <a:pt x="443" y="6225"/>
                  </a:cubicBezTo>
                  <a:cubicBezTo>
                    <a:pt x="460" y="6351"/>
                    <a:pt x="470" y="6480"/>
                    <a:pt x="488" y="6606"/>
                  </a:cubicBezTo>
                  <a:cubicBezTo>
                    <a:pt x="508" y="6756"/>
                    <a:pt x="532" y="6902"/>
                    <a:pt x="559" y="7052"/>
                  </a:cubicBezTo>
                  <a:cubicBezTo>
                    <a:pt x="582" y="7215"/>
                    <a:pt x="610" y="7378"/>
                    <a:pt x="640" y="7538"/>
                  </a:cubicBezTo>
                  <a:cubicBezTo>
                    <a:pt x="678" y="7728"/>
                    <a:pt x="705" y="7916"/>
                    <a:pt x="803" y="8086"/>
                  </a:cubicBezTo>
                  <a:cubicBezTo>
                    <a:pt x="867" y="8193"/>
                    <a:pt x="987" y="8253"/>
                    <a:pt x="1110" y="8253"/>
                  </a:cubicBezTo>
                  <a:cubicBezTo>
                    <a:pt x="1144" y="8253"/>
                    <a:pt x="1178" y="8248"/>
                    <a:pt x="1212" y="8239"/>
                  </a:cubicBezTo>
                  <a:cubicBezTo>
                    <a:pt x="1270" y="8222"/>
                    <a:pt x="1324" y="8188"/>
                    <a:pt x="1365" y="8144"/>
                  </a:cubicBezTo>
                  <a:cubicBezTo>
                    <a:pt x="1436" y="8072"/>
                    <a:pt x="1460" y="7987"/>
                    <a:pt x="1463" y="7888"/>
                  </a:cubicBezTo>
                  <a:cubicBezTo>
                    <a:pt x="1477" y="7684"/>
                    <a:pt x="1460" y="7477"/>
                    <a:pt x="1443" y="7273"/>
                  </a:cubicBezTo>
                  <a:cubicBezTo>
                    <a:pt x="1433" y="7171"/>
                    <a:pt x="1426" y="7069"/>
                    <a:pt x="1416" y="6967"/>
                  </a:cubicBezTo>
                  <a:cubicBezTo>
                    <a:pt x="1406" y="6851"/>
                    <a:pt x="1386" y="6739"/>
                    <a:pt x="1365" y="6623"/>
                  </a:cubicBezTo>
                  <a:cubicBezTo>
                    <a:pt x="1348" y="6483"/>
                    <a:pt x="1331" y="6345"/>
                    <a:pt x="1310" y="6205"/>
                  </a:cubicBezTo>
                  <a:cubicBezTo>
                    <a:pt x="1287" y="6048"/>
                    <a:pt x="1259" y="5896"/>
                    <a:pt x="1232" y="5739"/>
                  </a:cubicBezTo>
                  <a:cubicBezTo>
                    <a:pt x="1212" y="5569"/>
                    <a:pt x="1202" y="5398"/>
                    <a:pt x="1191" y="5229"/>
                  </a:cubicBezTo>
                  <a:cubicBezTo>
                    <a:pt x="1191" y="5194"/>
                    <a:pt x="1188" y="5161"/>
                    <a:pt x="1188" y="5127"/>
                  </a:cubicBezTo>
                  <a:cubicBezTo>
                    <a:pt x="1174" y="4912"/>
                    <a:pt x="1157" y="4695"/>
                    <a:pt x="1133" y="4480"/>
                  </a:cubicBezTo>
                  <a:cubicBezTo>
                    <a:pt x="1106" y="4263"/>
                    <a:pt x="1086" y="4042"/>
                    <a:pt x="1059" y="3820"/>
                  </a:cubicBezTo>
                  <a:cubicBezTo>
                    <a:pt x="1035" y="3610"/>
                    <a:pt x="987" y="3406"/>
                    <a:pt x="953" y="3194"/>
                  </a:cubicBezTo>
                  <a:cubicBezTo>
                    <a:pt x="919" y="2973"/>
                    <a:pt x="892" y="2748"/>
                    <a:pt x="855" y="2528"/>
                  </a:cubicBezTo>
                  <a:cubicBezTo>
                    <a:pt x="838" y="2426"/>
                    <a:pt x="807" y="2327"/>
                    <a:pt x="786" y="2225"/>
                  </a:cubicBezTo>
                  <a:cubicBezTo>
                    <a:pt x="769" y="2140"/>
                    <a:pt x="753" y="2058"/>
                    <a:pt x="739" y="1973"/>
                  </a:cubicBezTo>
                  <a:cubicBezTo>
                    <a:pt x="705" y="1738"/>
                    <a:pt x="674" y="1500"/>
                    <a:pt x="620" y="1266"/>
                  </a:cubicBezTo>
                  <a:cubicBezTo>
                    <a:pt x="576" y="1058"/>
                    <a:pt x="535" y="847"/>
                    <a:pt x="497" y="633"/>
                  </a:cubicBezTo>
                  <a:cubicBezTo>
                    <a:pt x="477" y="493"/>
                    <a:pt x="460" y="354"/>
                    <a:pt x="439" y="211"/>
                  </a:cubicBezTo>
                  <a:cubicBezTo>
                    <a:pt x="430" y="150"/>
                    <a:pt x="416" y="102"/>
                    <a:pt x="372" y="58"/>
                  </a:cubicBezTo>
                  <a:cubicBezTo>
                    <a:pt x="333" y="23"/>
                    <a:pt x="280" y="0"/>
                    <a:pt x="2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791;p56">
              <a:extLst>
                <a:ext uri="{FF2B5EF4-FFF2-40B4-BE49-F238E27FC236}">
                  <a16:creationId xmlns:a16="http://schemas.microsoft.com/office/drawing/2014/main" id="{493D1049-15C5-4646-B5B7-E91887E70876}"/>
                </a:ext>
              </a:extLst>
            </p:cNvPr>
            <p:cNvSpPr/>
            <p:nvPr/>
          </p:nvSpPr>
          <p:spPr>
            <a:xfrm>
              <a:off x="3890001" y="2106083"/>
              <a:ext cx="1250416" cy="370414"/>
            </a:xfrm>
            <a:custGeom>
              <a:avLst/>
              <a:gdLst/>
              <a:ahLst/>
              <a:cxnLst/>
              <a:rect l="l" t="t" r="r" b="b"/>
              <a:pathLst>
                <a:path w="30844" h="9137" extrusionOk="0">
                  <a:moveTo>
                    <a:pt x="7100" y="864"/>
                  </a:moveTo>
                  <a:cubicBezTo>
                    <a:pt x="7194" y="864"/>
                    <a:pt x="7288" y="866"/>
                    <a:pt x="7382" y="871"/>
                  </a:cubicBezTo>
                  <a:cubicBezTo>
                    <a:pt x="7528" y="874"/>
                    <a:pt x="7671" y="884"/>
                    <a:pt x="7818" y="891"/>
                  </a:cubicBezTo>
                  <a:cubicBezTo>
                    <a:pt x="8052" y="902"/>
                    <a:pt x="8287" y="908"/>
                    <a:pt x="8522" y="908"/>
                  </a:cubicBezTo>
                  <a:cubicBezTo>
                    <a:pt x="8576" y="908"/>
                    <a:pt x="8630" y="908"/>
                    <a:pt x="8685" y="907"/>
                  </a:cubicBezTo>
                  <a:cubicBezTo>
                    <a:pt x="8824" y="904"/>
                    <a:pt x="8964" y="907"/>
                    <a:pt x="9107" y="901"/>
                  </a:cubicBezTo>
                  <a:cubicBezTo>
                    <a:pt x="9259" y="897"/>
                    <a:pt x="9413" y="891"/>
                    <a:pt x="9565" y="887"/>
                  </a:cubicBezTo>
                  <a:cubicBezTo>
                    <a:pt x="9623" y="886"/>
                    <a:pt x="9680" y="885"/>
                    <a:pt x="9737" y="885"/>
                  </a:cubicBezTo>
                  <a:cubicBezTo>
                    <a:pt x="9979" y="885"/>
                    <a:pt x="10222" y="894"/>
                    <a:pt x="10464" y="894"/>
                  </a:cubicBezTo>
                  <a:cubicBezTo>
                    <a:pt x="10766" y="897"/>
                    <a:pt x="11073" y="897"/>
                    <a:pt x="11379" y="897"/>
                  </a:cubicBezTo>
                  <a:cubicBezTo>
                    <a:pt x="11685" y="897"/>
                    <a:pt x="11988" y="897"/>
                    <a:pt x="12294" y="907"/>
                  </a:cubicBezTo>
                  <a:cubicBezTo>
                    <a:pt x="12460" y="915"/>
                    <a:pt x="12624" y="918"/>
                    <a:pt x="12790" y="924"/>
                  </a:cubicBezTo>
                  <a:cubicBezTo>
                    <a:pt x="12947" y="932"/>
                    <a:pt x="13100" y="942"/>
                    <a:pt x="13256" y="948"/>
                  </a:cubicBezTo>
                  <a:cubicBezTo>
                    <a:pt x="13573" y="959"/>
                    <a:pt x="13889" y="969"/>
                    <a:pt x="14206" y="976"/>
                  </a:cubicBezTo>
                  <a:cubicBezTo>
                    <a:pt x="14402" y="982"/>
                    <a:pt x="14599" y="983"/>
                    <a:pt x="14797" y="983"/>
                  </a:cubicBezTo>
                  <a:cubicBezTo>
                    <a:pt x="14928" y="983"/>
                    <a:pt x="15060" y="982"/>
                    <a:pt x="15192" y="982"/>
                  </a:cubicBezTo>
                  <a:cubicBezTo>
                    <a:pt x="15234" y="982"/>
                    <a:pt x="15276" y="982"/>
                    <a:pt x="15317" y="982"/>
                  </a:cubicBezTo>
                  <a:cubicBezTo>
                    <a:pt x="15926" y="982"/>
                    <a:pt x="16537" y="1003"/>
                    <a:pt x="17148" y="1006"/>
                  </a:cubicBezTo>
                  <a:cubicBezTo>
                    <a:pt x="17495" y="1006"/>
                    <a:pt x="17842" y="1006"/>
                    <a:pt x="18189" y="1009"/>
                  </a:cubicBezTo>
                  <a:cubicBezTo>
                    <a:pt x="18516" y="1009"/>
                    <a:pt x="18846" y="1023"/>
                    <a:pt x="19172" y="1034"/>
                  </a:cubicBezTo>
                  <a:cubicBezTo>
                    <a:pt x="19828" y="1050"/>
                    <a:pt x="20482" y="1064"/>
                    <a:pt x="21138" y="1081"/>
                  </a:cubicBezTo>
                  <a:cubicBezTo>
                    <a:pt x="21519" y="1091"/>
                    <a:pt x="21901" y="1102"/>
                    <a:pt x="22284" y="1111"/>
                  </a:cubicBezTo>
                  <a:cubicBezTo>
                    <a:pt x="22475" y="1115"/>
                    <a:pt x="22665" y="1119"/>
                    <a:pt x="22856" y="1122"/>
                  </a:cubicBezTo>
                  <a:cubicBezTo>
                    <a:pt x="23042" y="1125"/>
                    <a:pt x="23224" y="1134"/>
                    <a:pt x="23409" y="1145"/>
                  </a:cubicBezTo>
                  <a:lnTo>
                    <a:pt x="23409" y="1145"/>
                  </a:lnTo>
                  <a:cubicBezTo>
                    <a:pt x="24068" y="1194"/>
                    <a:pt x="24731" y="1228"/>
                    <a:pt x="25394" y="1271"/>
                  </a:cubicBezTo>
                  <a:cubicBezTo>
                    <a:pt x="25765" y="1309"/>
                    <a:pt x="26135" y="1360"/>
                    <a:pt x="26506" y="1404"/>
                  </a:cubicBezTo>
                  <a:cubicBezTo>
                    <a:pt x="26686" y="1428"/>
                    <a:pt x="26867" y="1455"/>
                    <a:pt x="27047" y="1489"/>
                  </a:cubicBezTo>
                  <a:cubicBezTo>
                    <a:pt x="27197" y="1520"/>
                    <a:pt x="27346" y="1547"/>
                    <a:pt x="27493" y="1588"/>
                  </a:cubicBezTo>
                  <a:cubicBezTo>
                    <a:pt x="27534" y="1605"/>
                    <a:pt x="27567" y="1626"/>
                    <a:pt x="27601" y="1646"/>
                  </a:cubicBezTo>
                  <a:cubicBezTo>
                    <a:pt x="27785" y="1778"/>
                    <a:pt x="27958" y="1938"/>
                    <a:pt x="28115" y="2102"/>
                  </a:cubicBezTo>
                  <a:cubicBezTo>
                    <a:pt x="28319" y="2312"/>
                    <a:pt x="28513" y="2540"/>
                    <a:pt x="28707" y="2765"/>
                  </a:cubicBezTo>
                  <a:cubicBezTo>
                    <a:pt x="28897" y="2983"/>
                    <a:pt x="29098" y="3193"/>
                    <a:pt x="29313" y="3391"/>
                  </a:cubicBezTo>
                  <a:cubicBezTo>
                    <a:pt x="29407" y="3479"/>
                    <a:pt x="29503" y="3568"/>
                    <a:pt x="29598" y="3659"/>
                  </a:cubicBezTo>
                  <a:cubicBezTo>
                    <a:pt x="29687" y="3744"/>
                    <a:pt x="29771" y="3833"/>
                    <a:pt x="29853" y="3925"/>
                  </a:cubicBezTo>
                  <a:cubicBezTo>
                    <a:pt x="29945" y="4037"/>
                    <a:pt x="30027" y="4160"/>
                    <a:pt x="30095" y="4286"/>
                  </a:cubicBezTo>
                  <a:cubicBezTo>
                    <a:pt x="30095" y="4289"/>
                    <a:pt x="30098" y="4292"/>
                    <a:pt x="30098" y="4295"/>
                  </a:cubicBezTo>
                  <a:cubicBezTo>
                    <a:pt x="30098" y="4299"/>
                    <a:pt x="30095" y="4303"/>
                    <a:pt x="30091" y="4306"/>
                  </a:cubicBezTo>
                  <a:cubicBezTo>
                    <a:pt x="30016" y="4364"/>
                    <a:pt x="29938" y="4418"/>
                    <a:pt x="29856" y="4469"/>
                  </a:cubicBezTo>
                  <a:cubicBezTo>
                    <a:pt x="29741" y="4548"/>
                    <a:pt x="29636" y="4629"/>
                    <a:pt x="29517" y="4704"/>
                  </a:cubicBezTo>
                  <a:cubicBezTo>
                    <a:pt x="29269" y="4860"/>
                    <a:pt x="29024" y="5027"/>
                    <a:pt x="28788" y="5204"/>
                  </a:cubicBezTo>
                  <a:cubicBezTo>
                    <a:pt x="28666" y="5295"/>
                    <a:pt x="28544" y="5381"/>
                    <a:pt x="28418" y="5463"/>
                  </a:cubicBezTo>
                  <a:cubicBezTo>
                    <a:pt x="28289" y="5544"/>
                    <a:pt x="28159" y="5619"/>
                    <a:pt x="28027" y="5694"/>
                  </a:cubicBezTo>
                  <a:cubicBezTo>
                    <a:pt x="27897" y="5769"/>
                    <a:pt x="27765" y="5843"/>
                    <a:pt x="27642" y="5928"/>
                  </a:cubicBezTo>
                  <a:cubicBezTo>
                    <a:pt x="27513" y="6017"/>
                    <a:pt x="27391" y="6109"/>
                    <a:pt x="27264" y="6198"/>
                  </a:cubicBezTo>
                  <a:cubicBezTo>
                    <a:pt x="27088" y="6323"/>
                    <a:pt x="26917" y="6456"/>
                    <a:pt x="26724" y="6554"/>
                  </a:cubicBezTo>
                  <a:cubicBezTo>
                    <a:pt x="26642" y="6595"/>
                    <a:pt x="26557" y="6636"/>
                    <a:pt x="26468" y="6663"/>
                  </a:cubicBezTo>
                  <a:cubicBezTo>
                    <a:pt x="26339" y="6708"/>
                    <a:pt x="26210" y="6749"/>
                    <a:pt x="26074" y="6779"/>
                  </a:cubicBezTo>
                  <a:cubicBezTo>
                    <a:pt x="25934" y="6813"/>
                    <a:pt x="25791" y="6851"/>
                    <a:pt x="25649" y="6884"/>
                  </a:cubicBezTo>
                  <a:cubicBezTo>
                    <a:pt x="25513" y="6918"/>
                    <a:pt x="25377" y="6949"/>
                    <a:pt x="25240" y="6976"/>
                  </a:cubicBezTo>
                  <a:cubicBezTo>
                    <a:pt x="24942" y="7034"/>
                    <a:pt x="24642" y="7088"/>
                    <a:pt x="24342" y="7136"/>
                  </a:cubicBezTo>
                  <a:cubicBezTo>
                    <a:pt x="24019" y="7187"/>
                    <a:pt x="23697" y="7234"/>
                    <a:pt x="23373" y="7292"/>
                  </a:cubicBezTo>
                  <a:cubicBezTo>
                    <a:pt x="23199" y="7323"/>
                    <a:pt x="23026" y="7347"/>
                    <a:pt x="22852" y="7374"/>
                  </a:cubicBezTo>
                  <a:cubicBezTo>
                    <a:pt x="22689" y="7398"/>
                    <a:pt x="22523" y="7412"/>
                    <a:pt x="22356" y="7432"/>
                  </a:cubicBezTo>
                  <a:cubicBezTo>
                    <a:pt x="22036" y="7466"/>
                    <a:pt x="21717" y="7493"/>
                    <a:pt x="21397" y="7524"/>
                  </a:cubicBezTo>
                  <a:cubicBezTo>
                    <a:pt x="20727" y="7592"/>
                    <a:pt x="20056" y="7667"/>
                    <a:pt x="19383" y="7738"/>
                  </a:cubicBezTo>
                  <a:cubicBezTo>
                    <a:pt x="18723" y="7810"/>
                    <a:pt x="18056" y="7840"/>
                    <a:pt x="17393" y="7881"/>
                  </a:cubicBezTo>
                  <a:cubicBezTo>
                    <a:pt x="17104" y="7901"/>
                    <a:pt x="16818" y="7925"/>
                    <a:pt x="16533" y="7949"/>
                  </a:cubicBezTo>
                  <a:cubicBezTo>
                    <a:pt x="16161" y="7983"/>
                    <a:pt x="15791" y="8014"/>
                    <a:pt x="15420" y="8041"/>
                  </a:cubicBezTo>
                  <a:cubicBezTo>
                    <a:pt x="15128" y="8065"/>
                    <a:pt x="14835" y="8075"/>
                    <a:pt x="14546" y="8082"/>
                  </a:cubicBezTo>
                  <a:cubicBezTo>
                    <a:pt x="14175" y="8088"/>
                    <a:pt x="13804" y="8092"/>
                    <a:pt x="13434" y="8096"/>
                  </a:cubicBezTo>
                  <a:cubicBezTo>
                    <a:pt x="12777" y="8102"/>
                    <a:pt x="12120" y="8119"/>
                    <a:pt x="11467" y="8129"/>
                  </a:cubicBezTo>
                  <a:cubicBezTo>
                    <a:pt x="11151" y="8137"/>
                    <a:pt x="10834" y="8137"/>
                    <a:pt x="10518" y="8137"/>
                  </a:cubicBezTo>
                  <a:cubicBezTo>
                    <a:pt x="10201" y="8137"/>
                    <a:pt x="9882" y="8126"/>
                    <a:pt x="9565" y="8123"/>
                  </a:cubicBezTo>
                  <a:cubicBezTo>
                    <a:pt x="8783" y="8112"/>
                    <a:pt x="8001" y="8112"/>
                    <a:pt x="7222" y="8065"/>
                  </a:cubicBezTo>
                  <a:cubicBezTo>
                    <a:pt x="6879" y="8041"/>
                    <a:pt x="6538" y="8017"/>
                    <a:pt x="6195" y="7994"/>
                  </a:cubicBezTo>
                  <a:cubicBezTo>
                    <a:pt x="6127" y="7986"/>
                    <a:pt x="6055" y="7983"/>
                    <a:pt x="5987" y="7977"/>
                  </a:cubicBezTo>
                  <a:cubicBezTo>
                    <a:pt x="5746" y="7956"/>
                    <a:pt x="5507" y="7928"/>
                    <a:pt x="5270" y="7895"/>
                  </a:cubicBezTo>
                  <a:cubicBezTo>
                    <a:pt x="5031" y="7861"/>
                    <a:pt x="4790" y="7830"/>
                    <a:pt x="4552" y="7790"/>
                  </a:cubicBezTo>
                  <a:cubicBezTo>
                    <a:pt x="4307" y="7745"/>
                    <a:pt x="4065" y="7694"/>
                    <a:pt x="3824" y="7636"/>
                  </a:cubicBezTo>
                  <a:cubicBezTo>
                    <a:pt x="3711" y="7606"/>
                    <a:pt x="3603" y="7568"/>
                    <a:pt x="3494" y="7537"/>
                  </a:cubicBezTo>
                  <a:cubicBezTo>
                    <a:pt x="3389" y="7507"/>
                    <a:pt x="3287" y="7473"/>
                    <a:pt x="3185" y="7439"/>
                  </a:cubicBezTo>
                  <a:cubicBezTo>
                    <a:pt x="2830" y="7306"/>
                    <a:pt x="2477" y="7153"/>
                    <a:pt x="2157" y="6949"/>
                  </a:cubicBezTo>
                  <a:cubicBezTo>
                    <a:pt x="2092" y="6898"/>
                    <a:pt x="2028" y="6851"/>
                    <a:pt x="1966" y="6799"/>
                  </a:cubicBezTo>
                  <a:cubicBezTo>
                    <a:pt x="1899" y="6745"/>
                    <a:pt x="1841" y="6683"/>
                    <a:pt x="1783" y="6622"/>
                  </a:cubicBezTo>
                  <a:cubicBezTo>
                    <a:pt x="1637" y="6443"/>
                    <a:pt x="1511" y="6248"/>
                    <a:pt x="1392" y="6047"/>
                  </a:cubicBezTo>
                  <a:cubicBezTo>
                    <a:pt x="1272" y="5851"/>
                    <a:pt x="1157" y="5650"/>
                    <a:pt x="1055" y="5446"/>
                  </a:cubicBezTo>
                  <a:cubicBezTo>
                    <a:pt x="990" y="5306"/>
                    <a:pt x="929" y="5163"/>
                    <a:pt x="871" y="5020"/>
                  </a:cubicBezTo>
                  <a:cubicBezTo>
                    <a:pt x="810" y="4860"/>
                    <a:pt x="762" y="4697"/>
                    <a:pt x="718" y="4534"/>
                  </a:cubicBezTo>
                  <a:cubicBezTo>
                    <a:pt x="684" y="4411"/>
                    <a:pt x="657" y="4286"/>
                    <a:pt x="629" y="4160"/>
                  </a:cubicBezTo>
                  <a:cubicBezTo>
                    <a:pt x="629" y="4129"/>
                    <a:pt x="633" y="4095"/>
                    <a:pt x="633" y="4061"/>
                  </a:cubicBezTo>
                  <a:cubicBezTo>
                    <a:pt x="640" y="3966"/>
                    <a:pt x="633" y="3874"/>
                    <a:pt x="629" y="3779"/>
                  </a:cubicBezTo>
                  <a:cubicBezTo>
                    <a:pt x="623" y="3499"/>
                    <a:pt x="605" y="3218"/>
                    <a:pt x="623" y="2939"/>
                  </a:cubicBezTo>
                  <a:cubicBezTo>
                    <a:pt x="633" y="2836"/>
                    <a:pt x="657" y="2734"/>
                    <a:pt x="667" y="2632"/>
                  </a:cubicBezTo>
                  <a:cubicBezTo>
                    <a:pt x="681" y="2537"/>
                    <a:pt x="704" y="2442"/>
                    <a:pt x="725" y="2350"/>
                  </a:cubicBezTo>
                  <a:cubicBezTo>
                    <a:pt x="745" y="2272"/>
                    <a:pt x="752" y="2190"/>
                    <a:pt x="772" y="2111"/>
                  </a:cubicBezTo>
                  <a:cubicBezTo>
                    <a:pt x="789" y="2044"/>
                    <a:pt x="810" y="1973"/>
                    <a:pt x="830" y="1904"/>
                  </a:cubicBezTo>
                  <a:cubicBezTo>
                    <a:pt x="841" y="1877"/>
                    <a:pt x="854" y="1850"/>
                    <a:pt x="871" y="1822"/>
                  </a:cubicBezTo>
                  <a:cubicBezTo>
                    <a:pt x="891" y="1796"/>
                    <a:pt x="912" y="1772"/>
                    <a:pt x="935" y="1748"/>
                  </a:cubicBezTo>
                  <a:cubicBezTo>
                    <a:pt x="1001" y="1693"/>
                    <a:pt x="1065" y="1639"/>
                    <a:pt x="1139" y="1595"/>
                  </a:cubicBezTo>
                  <a:cubicBezTo>
                    <a:pt x="1180" y="1571"/>
                    <a:pt x="1218" y="1544"/>
                    <a:pt x="1252" y="1516"/>
                  </a:cubicBezTo>
                  <a:cubicBezTo>
                    <a:pt x="1281" y="1491"/>
                    <a:pt x="1311" y="1471"/>
                    <a:pt x="1343" y="1452"/>
                  </a:cubicBezTo>
                  <a:lnTo>
                    <a:pt x="1343" y="1452"/>
                  </a:lnTo>
                  <a:cubicBezTo>
                    <a:pt x="1333" y="1458"/>
                    <a:pt x="1322" y="1463"/>
                    <a:pt x="1312" y="1469"/>
                  </a:cubicBezTo>
                  <a:lnTo>
                    <a:pt x="1312" y="1469"/>
                  </a:lnTo>
                  <a:cubicBezTo>
                    <a:pt x="1323" y="1463"/>
                    <a:pt x="1334" y="1457"/>
                    <a:pt x="1345" y="1451"/>
                  </a:cubicBezTo>
                  <a:lnTo>
                    <a:pt x="1345" y="1451"/>
                  </a:lnTo>
                  <a:cubicBezTo>
                    <a:pt x="1344" y="1452"/>
                    <a:pt x="1344" y="1452"/>
                    <a:pt x="1343" y="1452"/>
                  </a:cubicBezTo>
                  <a:lnTo>
                    <a:pt x="1343" y="1452"/>
                  </a:lnTo>
                  <a:cubicBezTo>
                    <a:pt x="1345" y="1451"/>
                    <a:pt x="1346" y="1450"/>
                    <a:pt x="1348" y="1449"/>
                  </a:cubicBezTo>
                  <a:lnTo>
                    <a:pt x="1348" y="1449"/>
                  </a:lnTo>
                  <a:cubicBezTo>
                    <a:pt x="1347" y="1450"/>
                    <a:pt x="1346" y="1451"/>
                    <a:pt x="1345" y="1451"/>
                  </a:cubicBezTo>
                  <a:lnTo>
                    <a:pt x="1345" y="1451"/>
                  </a:lnTo>
                  <a:cubicBezTo>
                    <a:pt x="1354" y="1446"/>
                    <a:pt x="1364" y="1440"/>
                    <a:pt x="1375" y="1435"/>
                  </a:cubicBezTo>
                  <a:lnTo>
                    <a:pt x="1375" y="1435"/>
                  </a:lnTo>
                  <a:cubicBezTo>
                    <a:pt x="1366" y="1440"/>
                    <a:pt x="1357" y="1445"/>
                    <a:pt x="1348" y="1449"/>
                  </a:cubicBezTo>
                  <a:lnTo>
                    <a:pt x="1348" y="1449"/>
                  </a:lnTo>
                  <a:cubicBezTo>
                    <a:pt x="1370" y="1438"/>
                    <a:pt x="1392" y="1427"/>
                    <a:pt x="1415" y="1418"/>
                  </a:cubicBezTo>
                  <a:cubicBezTo>
                    <a:pt x="1446" y="1401"/>
                    <a:pt x="1477" y="1387"/>
                    <a:pt x="1507" y="1370"/>
                  </a:cubicBezTo>
                  <a:cubicBezTo>
                    <a:pt x="1650" y="1306"/>
                    <a:pt x="1797" y="1254"/>
                    <a:pt x="1946" y="1204"/>
                  </a:cubicBezTo>
                  <a:cubicBezTo>
                    <a:pt x="2109" y="1149"/>
                    <a:pt x="2276" y="1111"/>
                    <a:pt x="2442" y="1078"/>
                  </a:cubicBezTo>
                  <a:cubicBezTo>
                    <a:pt x="2579" y="1054"/>
                    <a:pt x="2715" y="1030"/>
                    <a:pt x="2847" y="1013"/>
                  </a:cubicBezTo>
                  <a:cubicBezTo>
                    <a:pt x="2915" y="1003"/>
                    <a:pt x="2984" y="993"/>
                    <a:pt x="3048" y="982"/>
                  </a:cubicBezTo>
                  <a:cubicBezTo>
                    <a:pt x="3127" y="973"/>
                    <a:pt x="3208" y="965"/>
                    <a:pt x="3287" y="959"/>
                  </a:cubicBezTo>
                  <a:cubicBezTo>
                    <a:pt x="3425" y="945"/>
                    <a:pt x="3565" y="928"/>
                    <a:pt x="3705" y="918"/>
                  </a:cubicBezTo>
                  <a:cubicBezTo>
                    <a:pt x="3851" y="911"/>
                    <a:pt x="3997" y="907"/>
                    <a:pt x="4144" y="901"/>
                  </a:cubicBezTo>
                  <a:cubicBezTo>
                    <a:pt x="4443" y="887"/>
                    <a:pt x="4742" y="880"/>
                    <a:pt x="5042" y="877"/>
                  </a:cubicBezTo>
                  <a:cubicBezTo>
                    <a:pt x="5076" y="877"/>
                    <a:pt x="5110" y="877"/>
                    <a:pt x="5144" y="877"/>
                  </a:cubicBezTo>
                  <a:cubicBezTo>
                    <a:pt x="5417" y="877"/>
                    <a:pt x="5691" y="887"/>
                    <a:pt x="5964" y="887"/>
                  </a:cubicBezTo>
                  <a:cubicBezTo>
                    <a:pt x="6124" y="887"/>
                    <a:pt x="6287" y="887"/>
                    <a:pt x="6446" y="880"/>
                  </a:cubicBezTo>
                  <a:cubicBezTo>
                    <a:pt x="6603" y="874"/>
                    <a:pt x="6756" y="866"/>
                    <a:pt x="6912" y="866"/>
                  </a:cubicBezTo>
                  <a:cubicBezTo>
                    <a:pt x="6975" y="865"/>
                    <a:pt x="7038" y="864"/>
                    <a:pt x="7100" y="864"/>
                  </a:cubicBezTo>
                  <a:close/>
                  <a:moveTo>
                    <a:pt x="6946" y="1"/>
                  </a:moveTo>
                  <a:cubicBezTo>
                    <a:pt x="6883" y="1"/>
                    <a:pt x="6820" y="1"/>
                    <a:pt x="6756" y="3"/>
                  </a:cubicBezTo>
                  <a:cubicBezTo>
                    <a:pt x="6600" y="6"/>
                    <a:pt x="6439" y="13"/>
                    <a:pt x="6283" y="17"/>
                  </a:cubicBezTo>
                  <a:cubicBezTo>
                    <a:pt x="6225" y="19"/>
                    <a:pt x="6167" y="20"/>
                    <a:pt x="6110" y="20"/>
                  </a:cubicBezTo>
                  <a:cubicBezTo>
                    <a:pt x="6046" y="20"/>
                    <a:pt x="5983" y="19"/>
                    <a:pt x="5920" y="19"/>
                  </a:cubicBezTo>
                  <a:cubicBezTo>
                    <a:pt x="5884" y="19"/>
                    <a:pt x="5849" y="19"/>
                    <a:pt x="5813" y="20"/>
                  </a:cubicBezTo>
                  <a:cubicBezTo>
                    <a:pt x="5661" y="20"/>
                    <a:pt x="5504" y="9"/>
                    <a:pt x="5348" y="9"/>
                  </a:cubicBezTo>
                  <a:cubicBezTo>
                    <a:pt x="5194" y="9"/>
                    <a:pt x="5038" y="13"/>
                    <a:pt x="4885" y="20"/>
                  </a:cubicBezTo>
                  <a:cubicBezTo>
                    <a:pt x="4541" y="34"/>
                    <a:pt x="4198" y="57"/>
                    <a:pt x="3858" y="81"/>
                  </a:cubicBezTo>
                  <a:cubicBezTo>
                    <a:pt x="3519" y="105"/>
                    <a:pt x="3179" y="149"/>
                    <a:pt x="2847" y="213"/>
                  </a:cubicBezTo>
                  <a:lnTo>
                    <a:pt x="2847" y="213"/>
                  </a:lnTo>
                  <a:cubicBezTo>
                    <a:pt x="2863" y="210"/>
                    <a:pt x="2875" y="207"/>
                    <a:pt x="2891" y="204"/>
                  </a:cubicBezTo>
                  <a:lnTo>
                    <a:pt x="2891" y="204"/>
                  </a:lnTo>
                  <a:cubicBezTo>
                    <a:pt x="2766" y="227"/>
                    <a:pt x="2637" y="251"/>
                    <a:pt x="2507" y="279"/>
                  </a:cubicBezTo>
                  <a:cubicBezTo>
                    <a:pt x="2415" y="299"/>
                    <a:pt x="2320" y="315"/>
                    <a:pt x="2225" y="340"/>
                  </a:cubicBezTo>
                  <a:cubicBezTo>
                    <a:pt x="2130" y="364"/>
                    <a:pt x="2034" y="387"/>
                    <a:pt x="1943" y="422"/>
                  </a:cubicBezTo>
                  <a:cubicBezTo>
                    <a:pt x="1847" y="452"/>
                    <a:pt x="1756" y="489"/>
                    <a:pt x="1664" y="530"/>
                  </a:cubicBezTo>
                  <a:cubicBezTo>
                    <a:pt x="1585" y="560"/>
                    <a:pt x="1504" y="598"/>
                    <a:pt x="1429" y="635"/>
                  </a:cubicBezTo>
                  <a:cubicBezTo>
                    <a:pt x="1334" y="680"/>
                    <a:pt x="1246" y="728"/>
                    <a:pt x="1160" y="782"/>
                  </a:cubicBezTo>
                  <a:cubicBezTo>
                    <a:pt x="1106" y="819"/>
                    <a:pt x="1051" y="850"/>
                    <a:pt x="997" y="887"/>
                  </a:cubicBezTo>
                  <a:cubicBezTo>
                    <a:pt x="935" y="928"/>
                    <a:pt x="878" y="979"/>
                    <a:pt x="823" y="1030"/>
                  </a:cubicBezTo>
                  <a:cubicBezTo>
                    <a:pt x="783" y="1061"/>
                    <a:pt x="742" y="1091"/>
                    <a:pt x="704" y="1122"/>
                  </a:cubicBezTo>
                  <a:cubicBezTo>
                    <a:pt x="629" y="1183"/>
                    <a:pt x="561" y="1248"/>
                    <a:pt x="494" y="1312"/>
                  </a:cubicBezTo>
                  <a:cubicBezTo>
                    <a:pt x="450" y="1350"/>
                    <a:pt x="415" y="1394"/>
                    <a:pt x="381" y="1438"/>
                  </a:cubicBezTo>
                  <a:cubicBezTo>
                    <a:pt x="334" y="1499"/>
                    <a:pt x="293" y="1564"/>
                    <a:pt x="262" y="1636"/>
                  </a:cubicBezTo>
                  <a:cubicBezTo>
                    <a:pt x="228" y="1711"/>
                    <a:pt x="201" y="1796"/>
                    <a:pt x="187" y="1877"/>
                  </a:cubicBezTo>
                  <a:cubicBezTo>
                    <a:pt x="170" y="1952"/>
                    <a:pt x="150" y="2023"/>
                    <a:pt x="139" y="2098"/>
                  </a:cubicBezTo>
                  <a:cubicBezTo>
                    <a:pt x="119" y="2251"/>
                    <a:pt x="92" y="2405"/>
                    <a:pt x="82" y="2557"/>
                  </a:cubicBezTo>
                  <a:cubicBezTo>
                    <a:pt x="58" y="2659"/>
                    <a:pt x="41" y="2761"/>
                    <a:pt x="31" y="2860"/>
                  </a:cubicBezTo>
                  <a:cubicBezTo>
                    <a:pt x="14" y="3030"/>
                    <a:pt x="1" y="3204"/>
                    <a:pt x="1" y="3374"/>
                  </a:cubicBezTo>
                  <a:cubicBezTo>
                    <a:pt x="4" y="3432"/>
                    <a:pt x="4" y="3486"/>
                    <a:pt x="7" y="3544"/>
                  </a:cubicBezTo>
                  <a:cubicBezTo>
                    <a:pt x="21" y="3796"/>
                    <a:pt x="58" y="4044"/>
                    <a:pt x="89" y="4292"/>
                  </a:cubicBezTo>
                  <a:cubicBezTo>
                    <a:pt x="133" y="4619"/>
                    <a:pt x="164" y="4945"/>
                    <a:pt x="249" y="5265"/>
                  </a:cubicBezTo>
                  <a:cubicBezTo>
                    <a:pt x="323" y="5561"/>
                    <a:pt x="450" y="5840"/>
                    <a:pt x="575" y="6116"/>
                  </a:cubicBezTo>
                  <a:cubicBezTo>
                    <a:pt x="715" y="6411"/>
                    <a:pt x="854" y="6708"/>
                    <a:pt x="1014" y="6990"/>
                  </a:cubicBezTo>
                  <a:cubicBezTo>
                    <a:pt x="1051" y="7051"/>
                    <a:pt x="1092" y="7105"/>
                    <a:pt x="1133" y="7163"/>
                  </a:cubicBezTo>
                  <a:cubicBezTo>
                    <a:pt x="1205" y="7252"/>
                    <a:pt x="1276" y="7336"/>
                    <a:pt x="1354" y="7422"/>
                  </a:cubicBezTo>
                  <a:cubicBezTo>
                    <a:pt x="1456" y="7531"/>
                    <a:pt x="1568" y="7633"/>
                    <a:pt x="1687" y="7721"/>
                  </a:cubicBezTo>
                  <a:cubicBezTo>
                    <a:pt x="1949" y="7919"/>
                    <a:pt x="2238" y="8075"/>
                    <a:pt x="2535" y="8218"/>
                  </a:cubicBezTo>
                  <a:cubicBezTo>
                    <a:pt x="2838" y="8361"/>
                    <a:pt x="3157" y="8470"/>
                    <a:pt x="3474" y="8575"/>
                  </a:cubicBezTo>
                  <a:cubicBezTo>
                    <a:pt x="3769" y="8670"/>
                    <a:pt x="4072" y="8745"/>
                    <a:pt x="4378" y="8799"/>
                  </a:cubicBezTo>
                  <a:cubicBezTo>
                    <a:pt x="4684" y="8854"/>
                    <a:pt x="4990" y="8902"/>
                    <a:pt x="5300" y="8946"/>
                  </a:cubicBezTo>
                  <a:cubicBezTo>
                    <a:pt x="5647" y="8997"/>
                    <a:pt x="6001" y="9017"/>
                    <a:pt x="6355" y="9041"/>
                  </a:cubicBezTo>
                  <a:cubicBezTo>
                    <a:pt x="6657" y="9058"/>
                    <a:pt x="6960" y="9085"/>
                    <a:pt x="7267" y="9099"/>
                  </a:cubicBezTo>
                  <a:cubicBezTo>
                    <a:pt x="7606" y="9120"/>
                    <a:pt x="7950" y="9129"/>
                    <a:pt x="8290" y="9129"/>
                  </a:cubicBezTo>
                  <a:cubicBezTo>
                    <a:pt x="8933" y="9137"/>
                    <a:pt x="9579" y="9137"/>
                    <a:pt x="10222" y="9137"/>
                  </a:cubicBezTo>
                  <a:cubicBezTo>
                    <a:pt x="10267" y="9137"/>
                    <a:pt x="10313" y="9137"/>
                    <a:pt x="10358" y="9137"/>
                  </a:cubicBezTo>
                  <a:cubicBezTo>
                    <a:pt x="10953" y="9137"/>
                    <a:pt x="11547" y="9118"/>
                    <a:pt x="12140" y="9096"/>
                  </a:cubicBezTo>
                  <a:cubicBezTo>
                    <a:pt x="12505" y="9079"/>
                    <a:pt x="12865" y="9068"/>
                    <a:pt x="13226" y="9062"/>
                  </a:cubicBezTo>
                  <a:cubicBezTo>
                    <a:pt x="13515" y="9051"/>
                    <a:pt x="13801" y="9051"/>
                    <a:pt x="14090" y="9041"/>
                  </a:cubicBezTo>
                  <a:cubicBezTo>
                    <a:pt x="14288" y="9031"/>
                    <a:pt x="14488" y="9024"/>
                    <a:pt x="14685" y="9017"/>
                  </a:cubicBezTo>
                  <a:cubicBezTo>
                    <a:pt x="14862" y="9010"/>
                    <a:pt x="15035" y="8997"/>
                    <a:pt x="15209" y="8983"/>
                  </a:cubicBezTo>
                  <a:cubicBezTo>
                    <a:pt x="15502" y="8966"/>
                    <a:pt x="15794" y="8939"/>
                    <a:pt x="16087" y="8908"/>
                  </a:cubicBezTo>
                  <a:cubicBezTo>
                    <a:pt x="16451" y="8867"/>
                    <a:pt x="16814" y="8834"/>
                    <a:pt x="17178" y="8799"/>
                  </a:cubicBezTo>
                  <a:cubicBezTo>
                    <a:pt x="17478" y="8769"/>
                    <a:pt x="17781" y="8749"/>
                    <a:pt x="18080" y="8728"/>
                  </a:cubicBezTo>
                  <a:cubicBezTo>
                    <a:pt x="18427" y="8701"/>
                    <a:pt x="18774" y="8674"/>
                    <a:pt x="19121" y="8639"/>
                  </a:cubicBezTo>
                  <a:cubicBezTo>
                    <a:pt x="19427" y="8609"/>
                    <a:pt x="19733" y="8575"/>
                    <a:pt x="20043" y="8537"/>
                  </a:cubicBezTo>
                  <a:cubicBezTo>
                    <a:pt x="20720" y="8456"/>
                    <a:pt x="21397" y="8381"/>
                    <a:pt x="22077" y="8313"/>
                  </a:cubicBezTo>
                  <a:cubicBezTo>
                    <a:pt x="22411" y="8283"/>
                    <a:pt x="22744" y="8245"/>
                    <a:pt x="23077" y="8198"/>
                  </a:cubicBezTo>
                  <a:cubicBezTo>
                    <a:pt x="23394" y="8150"/>
                    <a:pt x="23710" y="8092"/>
                    <a:pt x="24030" y="8041"/>
                  </a:cubicBezTo>
                  <a:cubicBezTo>
                    <a:pt x="24686" y="7936"/>
                    <a:pt x="25346" y="7837"/>
                    <a:pt x="25989" y="7670"/>
                  </a:cubicBezTo>
                  <a:cubicBezTo>
                    <a:pt x="26135" y="7633"/>
                    <a:pt x="26278" y="7595"/>
                    <a:pt x="26424" y="7551"/>
                  </a:cubicBezTo>
                  <a:cubicBezTo>
                    <a:pt x="26547" y="7514"/>
                    <a:pt x="26663" y="7456"/>
                    <a:pt x="26788" y="7422"/>
                  </a:cubicBezTo>
                  <a:cubicBezTo>
                    <a:pt x="26907" y="7388"/>
                    <a:pt x="27023" y="7350"/>
                    <a:pt x="27135" y="7300"/>
                  </a:cubicBezTo>
                  <a:cubicBezTo>
                    <a:pt x="27305" y="7225"/>
                    <a:pt x="27459" y="7119"/>
                    <a:pt x="27611" y="7014"/>
                  </a:cubicBezTo>
                  <a:cubicBezTo>
                    <a:pt x="27864" y="6840"/>
                    <a:pt x="28101" y="6653"/>
                    <a:pt x="28360" y="6490"/>
                  </a:cubicBezTo>
                  <a:cubicBezTo>
                    <a:pt x="28619" y="6330"/>
                    <a:pt x="28884" y="6184"/>
                    <a:pt x="29129" y="6003"/>
                  </a:cubicBezTo>
                  <a:cubicBezTo>
                    <a:pt x="29251" y="5915"/>
                    <a:pt x="29367" y="5820"/>
                    <a:pt x="29489" y="5728"/>
                  </a:cubicBezTo>
                  <a:cubicBezTo>
                    <a:pt x="29605" y="5639"/>
                    <a:pt x="29727" y="5558"/>
                    <a:pt x="29850" y="5476"/>
                  </a:cubicBezTo>
                  <a:cubicBezTo>
                    <a:pt x="29962" y="5402"/>
                    <a:pt x="30071" y="5323"/>
                    <a:pt x="30180" y="5242"/>
                  </a:cubicBezTo>
                  <a:cubicBezTo>
                    <a:pt x="30305" y="5143"/>
                    <a:pt x="30435" y="5044"/>
                    <a:pt x="30558" y="4939"/>
                  </a:cubicBezTo>
                  <a:cubicBezTo>
                    <a:pt x="30595" y="4904"/>
                    <a:pt x="30629" y="4871"/>
                    <a:pt x="30660" y="4833"/>
                  </a:cubicBezTo>
                  <a:cubicBezTo>
                    <a:pt x="30701" y="4779"/>
                    <a:pt x="30748" y="4711"/>
                    <a:pt x="30782" y="4650"/>
                  </a:cubicBezTo>
                  <a:cubicBezTo>
                    <a:pt x="30829" y="4554"/>
                    <a:pt x="30833" y="4469"/>
                    <a:pt x="30840" y="4364"/>
                  </a:cubicBezTo>
                  <a:cubicBezTo>
                    <a:pt x="30843" y="4336"/>
                    <a:pt x="30840" y="4306"/>
                    <a:pt x="30836" y="4275"/>
                  </a:cubicBezTo>
                  <a:cubicBezTo>
                    <a:pt x="30826" y="4197"/>
                    <a:pt x="30812" y="4122"/>
                    <a:pt x="30779" y="4050"/>
                  </a:cubicBezTo>
                  <a:cubicBezTo>
                    <a:pt x="30710" y="3908"/>
                    <a:pt x="30625" y="3769"/>
                    <a:pt x="30534" y="3639"/>
                  </a:cubicBezTo>
                  <a:cubicBezTo>
                    <a:pt x="30432" y="3503"/>
                    <a:pt x="30316" y="3377"/>
                    <a:pt x="30200" y="3254"/>
                  </a:cubicBezTo>
                  <a:cubicBezTo>
                    <a:pt x="29986" y="3030"/>
                    <a:pt x="29744" y="2833"/>
                    <a:pt x="29523" y="2612"/>
                  </a:cubicBezTo>
                  <a:cubicBezTo>
                    <a:pt x="29295" y="2384"/>
                    <a:pt x="29085" y="2136"/>
                    <a:pt x="28870" y="1898"/>
                  </a:cubicBezTo>
                  <a:cubicBezTo>
                    <a:pt x="28768" y="1785"/>
                    <a:pt x="28666" y="1673"/>
                    <a:pt x="28561" y="1568"/>
                  </a:cubicBezTo>
                  <a:cubicBezTo>
                    <a:pt x="28459" y="1469"/>
                    <a:pt x="28353" y="1373"/>
                    <a:pt x="28244" y="1282"/>
                  </a:cubicBezTo>
                  <a:cubicBezTo>
                    <a:pt x="28121" y="1180"/>
                    <a:pt x="28003" y="1078"/>
                    <a:pt x="27867" y="993"/>
                  </a:cubicBezTo>
                  <a:cubicBezTo>
                    <a:pt x="27734" y="911"/>
                    <a:pt x="27574" y="877"/>
                    <a:pt x="27424" y="840"/>
                  </a:cubicBezTo>
                  <a:cubicBezTo>
                    <a:pt x="27299" y="809"/>
                    <a:pt x="27173" y="782"/>
                    <a:pt x="27044" y="758"/>
                  </a:cubicBezTo>
                  <a:cubicBezTo>
                    <a:pt x="26897" y="731"/>
                    <a:pt x="26751" y="711"/>
                    <a:pt x="26601" y="693"/>
                  </a:cubicBezTo>
                  <a:cubicBezTo>
                    <a:pt x="26325" y="659"/>
                    <a:pt x="26047" y="618"/>
                    <a:pt x="25771" y="591"/>
                  </a:cubicBezTo>
                  <a:cubicBezTo>
                    <a:pt x="25162" y="533"/>
                    <a:pt x="24550" y="499"/>
                    <a:pt x="23942" y="455"/>
                  </a:cubicBezTo>
                  <a:cubicBezTo>
                    <a:pt x="23604" y="428"/>
                    <a:pt x="23268" y="394"/>
                    <a:pt x="22931" y="384"/>
                  </a:cubicBezTo>
                  <a:cubicBezTo>
                    <a:pt x="22584" y="370"/>
                    <a:pt x="22237" y="360"/>
                    <a:pt x="21893" y="350"/>
                  </a:cubicBezTo>
                  <a:cubicBezTo>
                    <a:pt x="21247" y="326"/>
                    <a:pt x="20604" y="306"/>
                    <a:pt x="19962" y="282"/>
                  </a:cubicBezTo>
                  <a:cubicBezTo>
                    <a:pt x="19312" y="258"/>
                    <a:pt x="18659" y="224"/>
                    <a:pt x="18009" y="217"/>
                  </a:cubicBezTo>
                  <a:cubicBezTo>
                    <a:pt x="17342" y="207"/>
                    <a:pt x="16676" y="200"/>
                    <a:pt x="16009" y="183"/>
                  </a:cubicBezTo>
                  <a:cubicBezTo>
                    <a:pt x="15668" y="173"/>
                    <a:pt x="15332" y="169"/>
                    <a:pt x="14991" y="169"/>
                  </a:cubicBezTo>
                  <a:cubicBezTo>
                    <a:pt x="14688" y="169"/>
                    <a:pt x="14382" y="169"/>
                    <a:pt x="14076" y="159"/>
                  </a:cubicBezTo>
                  <a:cubicBezTo>
                    <a:pt x="13753" y="149"/>
                    <a:pt x="13430" y="142"/>
                    <a:pt x="13107" y="128"/>
                  </a:cubicBezTo>
                  <a:cubicBezTo>
                    <a:pt x="12944" y="122"/>
                    <a:pt x="12780" y="108"/>
                    <a:pt x="12617" y="102"/>
                  </a:cubicBezTo>
                  <a:cubicBezTo>
                    <a:pt x="12460" y="95"/>
                    <a:pt x="12304" y="91"/>
                    <a:pt x="12145" y="88"/>
                  </a:cubicBezTo>
                  <a:cubicBezTo>
                    <a:pt x="11838" y="75"/>
                    <a:pt x="11528" y="78"/>
                    <a:pt x="11222" y="75"/>
                  </a:cubicBezTo>
                  <a:cubicBezTo>
                    <a:pt x="11071" y="73"/>
                    <a:pt x="10919" y="73"/>
                    <a:pt x="10767" y="73"/>
                  </a:cubicBezTo>
                  <a:cubicBezTo>
                    <a:pt x="10615" y="73"/>
                    <a:pt x="10462" y="73"/>
                    <a:pt x="10311" y="70"/>
                  </a:cubicBezTo>
                  <a:cubicBezTo>
                    <a:pt x="10044" y="68"/>
                    <a:pt x="9777" y="57"/>
                    <a:pt x="9511" y="57"/>
                  </a:cubicBezTo>
                  <a:cubicBezTo>
                    <a:pt x="9478" y="57"/>
                    <a:pt x="9446" y="57"/>
                    <a:pt x="9413" y="57"/>
                  </a:cubicBezTo>
                  <a:cubicBezTo>
                    <a:pt x="9263" y="57"/>
                    <a:pt x="9110" y="61"/>
                    <a:pt x="8961" y="61"/>
                  </a:cubicBezTo>
                  <a:cubicBezTo>
                    <a:pt x="8821" y="61"/>
                    <a:pt x="8681" y="57"/>
                    <a:pt x="8542" y="57"/>
                  </a:cubicBezTo>
                  <a:cubicBezTo>
                    <a:pt x="8253" y="57"/>
                    <a:pt x="7960" y="44"/>
                    <a:pt x="7667" y="26"/>
                  </a:cubicBezTo>
                  <a:cubicBezTo>
                    <a:pt x="7427" y="10"/>
                    <a:pt x="7188" y="1"/>
                    <a:pt x="6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792;p56">
              <a:extLst>
                <a:ext uri="{FF2B5EF4-FFF2-40B4-BE49-F238E27FC236}">
                  <a16:creationId xmlns:a16="http://schemas.microsoft.com/office/drawing/2014/main" id="{BC96D0D6-B3C2-4D52-BC11-2E62767BBA6F}"/>
                </a:ext>
              </a:extLst>
            </p:cNvPr>
            <p:cNvSpPr/>
            <p:nvPr/>
          </p:nvSpPr>
          <p:spPr>
            <a:xfrm>
              <a:off x="4097237" y="2130812"/>
              <a:ext cx="58661" cy="327077"/>
            </a:xfrm>
            <a:custGeom>
              <a:avLst/>
              <a:gdLst/>
              <a:ahLst/>
              <a:cxnLst/>
              <a:rect l="l" t="t" r="r" b="b"/>
              <a:pathLst>
                <a:path w="1447" h="8068" extrusionOk="0">
                  <a:moveTo>
                    <a:pt x="401" y="0"/>
                  </a:moveTo>
                  <a:cubicBezTo>
                    <a:pt x="291" y="0"/>
                    <a:pt x="175" y="46"/>
                    <a:pt x="114" y="127"/>
                  </a:cubicBezTo>
                  <a:cubicBezTo>
                    <a:pt x="93" y="159"/>
                    <a:pt x="62" y="192"/>
                    <a:pt x="45" y="226"/>
                  </a:cubicBezTo>
                  <a:cubicBezTo>
                    <a:pt x="11" y="297"/>
                    <a:pt x="1" y="366"/>
                    <a:pt x="4" y="448"/>
                  </a:cubicBezTo>
                  <a:lnTo>
                    <a:pt x="4" y="454"/>
                  </a:lnTo>
                  <a:cubicBezTo>
                    <a:pt x="4" y="481"/>
                    <a:pt x="11" y="512"/>
                    <a:pt x="18" y="539"/>
                  </a:cubicBezTo>
                  <a:cubicBezTo>
                    <a:pt x="28" y="611"/>
                    <a:pt x="32" y="682"/>
                    <a:pt x="35" y="754"/>
                  </a:cubicBezTo>
                  <a:cubicBezTo>
                    <a:pt x="42" y="893"/>
                    <a:pt x="48" y="1032"/>
                    <a:pt x="59" y="1168"/>
                  </a:cubicBezTo>
                  <a:cubicBezTo>
                    <a:pt x="79" y="1457"/>
                    <a:pt x="106" y="1743"/>
                    <a:pt x="144" y="2029"/>
                  </a:cubicBezTo>
                  <a:cubicBezTo>
                    <a:pt x="164" y="2179"/>
                    <a:pt x="191" y="2325"/>
                    <a:pt x="208" y="2471"/>
                  </a:cubicBezTo>
                  <a:cubicBezTo>
                    <a:pt x="222" y="2618"/>
                    <a:pt x="239" y="2760"/>
                    <a:pt x="249" y="2907"/>
                  </a:cubicBezTo>
                  <a:cubicBezTo>
                    <a:pt x="269" y="3206"/>
                    <a:pt x="293" y="3506"/>
                    <a:pt x="327" y="3801"/>
                  </a:cubicBezTo>
                  <a:cubicBezTo>
                    <a:pt x="341" y="3941"/>
                    <a:pt x="362" y="4081"/>
                    <a:pt x="375" y="4220"/>
                  </a:cubicBezTo>
                  <a:cubicBezTo>
                    <a:pt x="392" y="4373"/>
                    <a:pt x="406" y="4530"/>
                    <a:pt x="420" y="4682"/>
                  </a:cubicBezTo>
                  <a:cubicBezTo>
                    <a:pt x="447" y="4988"/>
                    <a:pt x="474" y="5298"/>
                    <a:pt x="511" y="5604"/>
                  </a:cubicBezTo>
                  <a:cubicBezTo>
                    <a:pt x="552" y="5930"/>
                    <a:pt x="593" y="6254"/>
                    <a:pt x="627" y="6580"/>
                  </a:cubicBezTo>
                  <a:cubicBezTo>
                    <a:pt x="660" y="6907"/>
                    <a:pt x="681" y="7233"/>
                    <a:pt x="701" y="7560"/>
                  </a:cubicBezTo>
                  <a:cubicBezTo>
                    <a:pt x="705" y="7615"/>
                    <a:pt x="709" y="7669"/>
                    <a:pt x="712" y="7727"/>
                  </a:cubicBezTo>
                  <a:cubicBezTo>
                    <a:pt x="725" y="7915"/>
                    <a:pt x="885" y="8068"/>
                    <a:pt x="1074" y="8068"/>
                  </a:cubicBezTo>
                  <a:cubicBezTo>
                    <a:pt x="1081" y="8068"/>
                    <a:pt x="1087" y="8067"/>
                    <a:pt x="1093" y="8067"/>
                  </a:cubicBezTo>
                  <a:cubicBezTo>
                    <a:pt x="1290" y="8053"/>
                    <a:pt x="1447" y="7880"/>
                    <a:pt x="1433" y="7682"/>
                  </a:cubicBezTo>
                  <a:cubicBezTo>
                    <a:pt x="1412" y="7353"/>
                    <a:pt x="1399" y="7023"/>
                    <a:pt x="1368" y="6690"/>
                  </a:cubicBezTo>
                  <a:cubicBezTo>
                    <a:pt x="1341" y="6349"/>
                    <a:pt x="1304" y="6012"/>
                    <a:pt x="1273" y="5673"/>
                  </a:cubicBezTo>
                  <a:cubicBezTo>
                    <a:pt x="1216" y="5070"/>
                    <a:pt x="1202" y="4465"/>
                    <a:pt x="1137" y="3863"/>
                  </a:cubicBezTo>
                  <a:cubicBezTo>
                    <a:pt x="1106" y="3563"/>
                    <a:pt x="1086" y="3264"/>
                    <a:pt x="1065" y="2964"/>
                  </a:cubicBezTo>
                  <a:cubicBezTo>
                    <a:pt x="1048" y="2672"/>
                    <a:pt x="1018" y="2379"/>
                    <a:pt x="974" y="2087"/>
                  </a:cubicBezTo>
                  <a:cubicBezTo>
                    <a:pt x="930" y="1804"/>
                    <a:pt x="902" y="1519"/>
                    <a:pt x="882" y="1236"/>
                  </a:cubicBezTo>
                  <a:cubicBezTo>
                    <a:pt x="869" y="1093"/>
                    <a:pt x="858" y="950"/>
                    <a:pt x="852" y="808"/>
                  </a:cubicBezTo>
                  <a:cubicBezTo>
                    <a:pt x="844" y="740"/>
                    <a:pt x="841" y="672"/>
                    <a:pt x="834" y="600"/>
                  </a:cubicBezTo>
                  <a:cubicBezTo>
                    <a:pt x="834" y="570"/>
                    <a:pt x="828" y="536"/>
                    <a:pt x="824" y="505"/>
                  </a:cubicBezTo>
                  <a:cubicBezTo>
                    <a:pt x="814" y="444"/>
                    <a:pt x="807" y="366"/>
                    <a:pt x="787" y="311"/>
                  </a:cubicBezTo>
                  <a:cubicBezTo>
                    <a:pt x="773" y="267"/>
                    <a:pt x="756" y="226"/>
                    <a:pt x="732" y="185"/>
                  </a:cubicBezTo>
                  <a:cubicBezTo>
                    <a:pt x="685" y="121"/>
                    <a:pt x="630" y="83"/>
                    <a:pt x="566" y="43"/>
                  </a:cubicBezTo>
                  <a:cubicBezTo>
                    <a:pt x="519" y="14"/>
                    <a:pt x="461" y="0"/>
                    <a:pt x="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793;p56">
              <a:extLst>
                <a:ext uri="{FF2B5EF4-FFF2-40B4-BE49-F238E27FC236}">
                  <a16:creationId xmlns:a16="http://schemas.microsoft.com/office/drawing/2014/main" id="{85879FDE-E572-4370-8BA6-794EC85CC710}"/>
                </a:ext>
              </a:extLst>
            </p:cNvPr>
            <p:cNvSpPr/>
            <p:nvPr/>
          </p:nvSpPr>
          <p:spPr>
            <a:xfrm>
              <a:off x="4208395" y="2126718"/>
              <a:ext cx="45689" cy="338225"/>
            </a:xfrm>
            <a:custGeom>
              <a:avLst/>
              <a:gdLst/>
              <a:ahLst/>
              <a:cxnLst/>
              <a:rect l="l" t="t" r="r" b="b"/>
              <a:pathLst>
                <a:path w="1127" h="8343" extrusionOk="0">
                  <a:moveTo>
                    <a:pt x="365" y="0"/>
                  </a:moveTo>
                  <a:cubicBezTo>
                    <a:pt x="360" y="0"/>
                    <a:pt x="356" y="1"/>
                    <a:pt x="351" y="1"/>
                  </a:cubicBezTo>
                  <a:cubicBezTo>
                    <a:pt x="229" y="7"/>
                    <a:pt x="130" y="79"/>
                    <a:pt x="69" y="184"/>
                  </a:cubicBezTo>
                  <a:cubicBezTo>
                    <a:pt x="8" y="293"/>
                    <a:pt x="0" y="412"/>
                    <a:pt x="11" y="531"/>
                  </a:cubicBezTo>
                  <a:cubicBezTo>
                    <a:pt x="17" y="606"/>
                    <a:pt x="28" y="678"/>
                    <a:pt x="31" y="749"/>
                  </a:cubicBezTo>
                  <a:cubicBezTo>
                    <a:pt x="41" y="899"/>
                    <a:pt x="55" y="1045"/>
                    <a:pt x="75" y="1191"/>
                  </a:cubicBezTo>
                  <a:cubicBezTo>
                    <a:pt x="113" y="1505"/>
                    <a:pt x="127" y="1824"/>
                    <a:pt x="151" y="2141"/>
                  </a:cubicBezTo>
                  <a:cubicBezTo>
                    <a:pt x="198" y="2770"/>
                    <a:pt x="270" y="3399"/>
                    <a:pt x="311" y="4031"/>
                  </a:cubicBezTo>
                  <a:cubicBezTo>
                    <a:pt x="355" y="4661"/>
                    <a:pt x="375" y="5290"/>
                    <a:pt x="385" y="5923"/>
                  </a:cubicBezTo>
                  <a:cubicBezTo>
                    <a:pt x="388" y="6243"/>
                    <a:pt x="392" y="6562"/>
                    <a:pt x="392" y="6882"/>
                  </a:cubicBezTo>
                  <a:cubicBezTo>
                    <a:pt x="388" y="7253"/>
                    <a:pt x="368" y="7623"/>
                    <a:pt x="344" y="7995"/>
                  </a:cubicBezTo>
                  <a:lnTo>
                    <a:pt x="344" y="8019"/>
                  </a:lnTo>
                  <a:cubicBezTo>
                    <a:pt x="351" y="8104"/>
                    <a:pt x="409" y="8195"/>
                    <a:pt x="466" y="8250"/>
                  </a:cubicBezTo>
                  <a:cubicBezTo>
                    <a:pt x="536" y="8309"/>
                    <a:pt x="622" y="8343"/>
                    <a:pt x="711" y="8343"/>
                  </a:cubicBezTo>
                  <a:cubicBezTo>
                    <a:pt x="719" y="8343"/>
                    <a:pt x="727" y="8342"/>
                    <a:pt x="735" y="8342"/>
                  </a:cubicBezTo>
                  <a:cubicBezTo>
                    <a:pt x="831" y="8338"/>
                    <a:pt x="923" y="8294"/>
                    <a:pt x="987" y="8219"/>
                  </a:cubicBezTo>
                  <a:cubicBezTo>
                    <a:pt x="1004" y="8195"/>
                    <a:pt x="1025" y="8168"/>
                    <a:pt x="1041" y="8141"/>
                  </a:cubicBezTo>
                  <a:cubicBezTo>
                    <a:pt x="1072" y="8083"/>
                    <a:pt x="1082" y="8022"/>
                    <a:pt x="1079" y="7954"/>
                  </a:cubicBezTo>
                  <a:cubicBezTo>
                    <a:pt x="1102" y="7583"/>
                    <a:pt x="1123" y="7212"/>
                    <a:pt x="1127" y="6838"/>
                  </a:cubicBezTo>
                  <a:cubicBezTo>
                    <a:pt x="1127" y="6518"/>
                    <a:pt x="1123" y="6202"/>
                    <a:pt x="1120" y="5882"/>
                  </a:cubicBezTo>
                  <a:cubicBezTo>
                    <a:pt x="1113" y="5240"/>
                    <a:pt x="1099" y="4600"/>
                    <a:pt x="1069" y="3960"/>
                  </a:cubicBezTo>
                  <a:cubicBezTo>
                    <a:pt x="1052" y="3623"/>
                    <a:pt x="1025" y="3290"/>
                    <a:pt x="1000" y="2954"/>
                  </a:cubicBezTo>
                  <a:cubicBezTo>
                    <a:pt x="980" y="2661"/>
                    <a:pt x="956" y="2365"/>
                    <a:pt x="939" y="2072"/>
                  </a:cubicBezTo>
                  <a:cubicBezTo>
                    <a:pt x="923" y="1759"/>
                    <a:pt x="916" y="1447"/>
                    <a:pt x="882" y="1137"/>
                  </a:cubicBezTo>
                  <a:cubicBezTo>
                    <a:pt x="868" y="984"/>
                    <a:pt x="848" y="834"/>
                    <a:pt x="824" y="681"/>
                  </a:cubicBezTo>
                  <a:cubicBezTo>
                    <a:pt x="810" y="586"/>
                    <a:pt x="790" y="494"/>
                    <a:pt x="769" y="398"/>
                  </a:cubicBezTo>
                  <a:cubicBezTo>
                    <a:pt x="746" y="280"/>
                    <a:pt x="691" y="167"/>
                    <a:pt x="592" y="86"/>
                  </a:cubicBezTo>
                  <a:cubicBezTo>
                    <a:pt x="528" y="30"/>
                    <a:pt x="45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794;p56">
              <a:extLst>
                <a:ext uri="{FF2B5EF4-FFF2-40B4-BE49-F238E27FC236}">
                  <a16:creationId xmlns:a16="http://schemas.microsoft.com/office/drawing/2014/main" id="{62CEBC92-2499-46E5-833F-D5A2A1F1B7F3}"/>
                </a:ext>
              </a:extLst>
            </p:cNvPr>
            <p:cNvSpPr/>
            <p:nvPr/>
          </p:nvSpPr>
          <p:spPr>
            <a:xfrm>
              <a:off x="3900339" y="2118407"/>
              <a:ext cx="210889" cy="281915"/>
            </a:xfrm>
            <a:custGeom>
              <a:avLst/>
              <a:gdLst/>
              <a:ahLst/>
              <a:cxnLst/>
              <a:rect l="l" t="t" r="r" b="b"/>
              <a:pathLst>
                <a:path w="5202" h="6954" extrusionOk="0">
                  <a:moveTo>
                    <a:pt x="3899" y="1"/>
                  </a:moveTo>
                  <a:cubicBezTo>
                    <a:pt x="3736" y="1"/>
                    <a:pt x="3573" y="8"/>
                    <a:pt x="3412" y="32"/>
                  </a:cubicBezTo>
                  <a:cubicBezTo>
                    <a:pt x="3269" y="52"/>
                    <a:pt x="3130" y="77"/>
                    <a:pt x="2991" y="107"/>
                  </a:cubicBezTo>
                  <a:cubicBezTo>
                    <a:pt x="2875" y="131"/>
                    <a:pt x="2756" y="158"/>
                    <a:pt x="2640" y="189"/>
                  </a:cubicBezTo>
                  <a:cubicBezTo>
                    <a:pt x="2409" y="243"/>
                    <a:pt x="2184" y="304"/>
                    <a:pt x="1963" y="386"/>
                  </a:cubicBezTo>
                  <a:cubicBezTo>
                    <a:pt x="1858" y="427"/>
                    <a:pt x="1752" y="474"/>
                    <a:pt x="1650" y="515"/>
                  </a:cubicBezTo>
                  <a:cubicBezTo>
                    <a:pt x="1534" y="562"/>
                    <a:pt x="1419" y="614"/>
                    <a:pt x="1310" y="672"/>
                  </a:cubicBezTo>
                  <a:cubicBezTo>
                    <a:pt x="1120" y="771"/>
                    <a:pt x="933" y="886"/>
                    <a:pt x="786" y="1046"/>
                  </a:cubicBezTo>
                  <a:cubicBezTo>
                    <a:pt x="688" y="1154"/>
                    <a:pt x="595" y="1267"/>
                    <a:pt x="511" y="1389"/>
                  </a:cubicBezTo>
                  <a:cubicBezTo>
                    <a:pt x="453" y="1474"/>
                    <a:pt x="391" y="1563"/>
                    <a:pt x="347" y="1655"/>
                  </a:cubicBezTo>
                  <a:cubicBezTo>
                    <a:pt x="297" y="1763"/>
                    <a:pt x="256" y="1879"/>
                    <a:pt x="215" y="1991"/>
                  </a:cubicBezTo>
                  <a:cubicBezTo>
                    <a:pt x="170" y="2107"/>
                    <a:pt x="140" y="2226"/>
                    <a:pt x="116" y="2349"/>
                  </a:cubicBezTo>
                  <a:cubicBezTo>
                    <a:pt x="88" y="2468"/>
                    <a:pt x="58" y="2583"/>
                    <a:pt x="38" y="2702"/>
                  </a:cubicBezTo>
                  <a:cubicBezTo>
                    <a:pt x="17" y="2832"/>
                    <a:pt x="7" y="2968"/>
                    <a:pt x="4" y="3101"/>
                  </a:cubicBezTo>
                  <a:cubicBezTo>
                    <a:pt x="0" y="3220"/>
                    <a:pt x="0" y="3342"/>
                    <a:pt x="0" y="3461"/>
                  </a:cubicBezTo>
                  <a:cubicBezTo>
                    <a:pt x="0" y="3587"/>
                    <a:pt x="0" y="3710"/>
                    <a:pt x="4" y="3835"/>
                  </a:cubicBezTo>
                  <a:cubicBezTo>
                    <a:pt x="4" y="3862"/>
                    <a:pt x="7" y="3889"/>
                    <a:pt x="7" y="3917"/>
                  </a:cubicBezTo>
                  <a:cubicBezTo>
                    <a:pt x="11" y="3951"/>
                    <a:pt x="14" y="3988"/>
                    <a:pt x="14" y="4022"/>
                  </a:cubicBezTo>
                  <a:cubicBezTo>
                    <a:pt x="21" y="4104"/>
                    <a:pt x="38" y="4182"/>
                    <a:pt x="52" y="4264"/>
                  </a:cubicBezTo>
                  <a:cubicBezTo>
                    <a:pt x="68" y="4376"/>
                    <a:pt x="96" y="4489"/>
                    <a:pt x="126" y="4600"/>
                  </a:cubicBezTo>
                  <a:cubicBezTo>
                    <a:pt x="154" y="4713"/>
                    <a:pt x="181" y="4828"/>
                    <a:pt x="211" y="4938"/>
                  </a:cubicBezTo>
                  <a:cubicBezTo>
                    <a:pt x="242" y="5046"/>
                    <a:pt x="283" y="5148"/>
                    <a:pt x="324" y="5254"/>
                  </a:cubicBezTo>
                  <a:cubicBezTo>
                    <a:pt x="347" y="5318"/>
                    <a:pt x="371" y="5387"/>
                    <a:pt x="395" y="5451"/>
                  </a:cubicBezTo>
                  <a:cubicBezTo>
                    <a:pt x="422" y="5526"/>
                    <a:pt x="453" y="5601"/>
                    <a:pt x="487" y="5672"/>
                  </a:cubicBezTo>
                  <a:cubicBezTo>
                    <a:pt x="521" y="5754"/>
                    <a:pt x="562" y="5832"/>
                    <a:pt x="603" y="5910"/>
                  </a:cubicBezTo>
                  <a:cubicBezTo>
                    <a:pt x="639" y="5982"/>
                    <a:pt x="671" y="6053"/>
                    <a:pt x="711" y="6121"/>
                  </a:cubicBezTo>
                  <a:cubicBezTo>
                    <a:pt x="746" y="6183"/>
                    <a:pt x="782" y="6244"/>
                    <a:pt x="820" y="6305"/>
                  </a:cubicBezTo>
                  <a:cubicBezTo>
                    <a:pt x="861" y="6373"/>
                    <a:pt x="898" y="6441"/>
                    <a:pt x="939" y="6509"/>
                  </a:cubicBezTo>
                  <a:cubicBezTo>
                    <a:pt x="986" y="6591"/>
                    <a:pt x="1044" y="6665"/>
                    <a:pt x="1109" y="6737"/>
                  </a:cubicBezTo>
                  <a:cubicBezTo>
                    <a:pt x="1133" y="6767"/>
                    <a:pt x="1157" y="6798"/>
                    <a:pt x="1184" y="6825"/>
                  </a:cubicBezTo>
                  <a:cubicBezTo>
                    <a:pt x="1218" y="6866"/>
                    <a:pt x="1259" y="6900"/>
                    <a:pt x="1306" y="6927"/>
                  </a:cubicBezTo>
                  <a:cubicBezTo>
                    <a:pt x="1335" y="6945"/>
                    <a:pt x="1368" y="6954"/>
                    <a:pt x="1401" y="6954"/>
                  </a:cubicBezTo>
                  <a:cubicBezTo>
                    <a:pt x="1455" y="6954"/>
                    <a:pt x="1509" y="6932"/>
                    <a:pt x="1545" y="6894"/>
                  </a:cubicBezTo>
                  <a:cubicBezTo>
                    <a:pt x="1606" y="6828"/>
                    <a:pt x="1619" y="6726"/>
                    <a:pt x="1569" y="6652"/>
                  </a:cubicBezTo>
                  <a:cubicBezTo>
                    <a:pt x="1528" y="6591"/>
                    <a:pt x="1487" y="6526"/>
                    <a:pt x="1443" y="6468"/>
                  </a:cubicBezTo>
                  <a:cubicBezTo>
                    <a:pt x="1395" y="6407"/>
                    <a:pt x="1351" y="6346"/>
                    <a:pt x="1313" y="6277"/>
                  </a:cubicBezTo>
                  <a:cubicBezTo>
                    <a:pt x="1249" y="6152"/>
                    <a:pt x="1187" y="6026"/>
                    <a:pt x="1126" y="5900"/>
                  </a:cubicBezTo>
                  <a:cubicBezTo>
                    <a:pt x="1096" y="5825"/>
                    <a:pt x="1068" y="5751"/>
                    <a:pt x="1035" y="5679"/>
                  </a:cubicBezTo>
                  <a:cubicBezTo>
                    <a:pt x="1011" y="5624"/>
                    <a:pt x="983" y="5574"/>
                    <a:pt x="956" y="5519"/>
                  </a:cubicBezTo>
                  <a:cubicBezTo>
                    <a:pt x="912" y="5404"/>
                    <a:pt x="871" y="5288"/>
                    <a:pt x="837" y="5169"/>
                  </a:cubicBezTo>
                  <a:cubicBezTo>
                    <a:pt x="803" y="5053"/>
                    <a:pt x="759" y="4938"/>
                    <a:pt x="732" y="4818"/>
                  </a:cubicBezTo>
                  <a:cubicBezTo>
                    <a:pt x="701" y="4689"/>
                    <a:pt x="680" y="4553"/>
                    <a:pt x="650" y="4424"/>
                  </a:cubicBezTo>
                  <a:cubicBezTo>
                    <a:pt x="623" y="4308"/>
                    <a:pt x="595" y="4192"/>
                    <a:pt x="575" y="4077"/>
                  </a:cubicBezTo>
                  <a:cubicBezTo>
                    <a:pt x="551" y="3889"/>
                    <a:pt x="551" y="3699"/>
                    <a:pt x="551" y="3512"/>
                  </a:cubicBezTo>
                  <a:cubicBezTo>
                    <a:pt x="551" y="3318"/>
                    <a:pt x="551" y="3128"/>
                    <a:pt x="568" y="2934"/>
                  </a:cubicBezTo>
                  <a:cubicBezTo>
                    <a:pt x="592" y="2767"/>
                    <a:pt x="636" y="2603"/>
                    <a:pt x="680" y="2440"/>
                  </a:cubicBezTo>
                  <a:cubicBezTo>
                    <a:pt x="721" y="2284"/>
                    <a:pt x="779" y="2131"/>
                    <a:pt x="834" y="1978"/>
                  </a:cubicBezTo>
                  <a:cubicBezTo>
                    <a:pt x="878" y="1873"/>
                    <a:pt x="939" y="1777"/>
                    <a:pt x="1004" y="1685"/>
                  </a:cubicBezTo>
                  <a:cubicBezTo>
                    <a:pt x="1058" y="1617"/>
                    <a:pt x="1116" y="1556"/>
                    <a:pt x="1174" y="1492"/>
                  </a:cubicBezTo>
                  <a:cubicBezTo>
                    <a:pt x="1215" y="1447"/>
                    <a:pt x="1256" y="1407"/>
                    <a:pt x="1300" y="1366"/>
                  </a:cubicBezTo>
                  <a:cubicBezTo>
                    <a:pt x="1399" y="1294"/>
                    <a:pt x="1501" y="1233"/>
                    <a:pt x="1606" y="1168"/>
                  </a:cubicBezTo>
                  <a:cubicBezTo>
                    <a:pt x="1721" y="1097"/>
                    <a:pt x="1837" y="1039"/>
                    <a:pt x="1960" y="981"/>
                  </a:cubicBezTo>
                  <a:cubicBezTo>
                    <a:pt x="2089" y="927"/>
                    <a:pt x="2215" y="876"/>
                    <a:pt x="2347" y="835"/>
                  </a:cubicBezTo>
                  <a:cubicBezTo>
                    <a:pt x="2494" y="787"/>
                    <a:pt x="2640" y="746"/>
                    <a:pt x="2787" y="705"/>
                  </a:cubicBezTo>
                  <a:cubicBezTo>
                    <a:pt x="3089" y="628"/>
                    <a:pt x="3392" y="532"/>
                    <a:pt x="3701" y="478"/>
                  </a:cubicBezTo>
                  <a:cubicBezTo>
                    <a:pt x="4130" y="420"/>
                    <a:pt x="4566" y="451"/>
                    <a:pt x="4994" y="430"/>
                  </a:cubicBezTo>
                  <a:cubicBezTo>
                    <a:pt x="5109" y="427"/>
                    <a:pt x="5202" y="331"/>
                    <a:pt x="5202" y="216"/>
                  </a:cubicBezTo>
                  <a:cubicBezTo>
                    <a:pt x="5198" y="107"/>
                    <a:pt x="5106" y="11"/>
                    <a:pt x="4994" y="11"/>
                  </a:cubicBezTo>
                  <a:cubicBezTo>
                    <a:pt x="4991" y="11"/>
                    <a:pt x="4987" y="11"/>
                    <a:pt x="4984" y="11"/>
                  </a:cubicBezTo>
                  <a:cubicBezTo>
                    <a:pt x="4885" y="15"/>
                    <a:pt x="4786" y="17"/>
                    <a:pt x="4687" y="17"/>
                  </a:cubicBezTo>
                  <a:cubicBezTo>
                    <a:pt x="4510" y="17"/>
                    <a:pt x="4333" y="12"/>
                    <a:pt x="4154" y="5"/>
                  </a:cubicBezTo>
                  <a:cubicBezTo>
                    <a:pt x="4069" y="3"/>
                    <a:pt x="3984" y="1"/>
                    <a:pt x="38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795;p56">
              <a:extLst>
                <a:ext uri="{FF2B5EF4-FFF2-40B4-BE49-F238E27FC236}">
                  <a16:creationId xmlns:a16="http://schemas.microsoft.com/office/drawing/2014/main" id="{7E97A7EC-9C10-444C-80A0-EC5F753D4342}"/>
                </a:ext>
              </a:extLst>
            </p:cNvPr>
            <p:cNvSpPr/>
            <p:nvPr/>
          </p:nvSpPr>
          <p:spPr>
            <a:xfrm>
              <a:off x="4303824" y="2219228"/>
              <a:ext cx="518020" cy="31743"/>
            </a:xfrm>
            <a:custGeom>
              <a:avLst/>
              <a:gdLst/>
              <a:ahLst/>
              <a:cxnLst/>
              <a:rect l="l" t="t" r="r" b="b"/>
              <a:pathLst>
                <a:path w="12778" h="783" extrusionOk="0">
                  <a:moveTo>
                    <a:pt x="7594" y="0"/>
                  </a:moveTo>
                  <a:cubicBezTo>
                    <a:pt x="6715" y="0"/>
                    <a:pt x="5837" y="12"/>
                    <a:pt x="4960" y="28"/>
                  </a:cubicBezTo>
                  <a:cubicBezTo>
                    <a:pt x="4280" y="42"/>
                    <a:pt x="3603" y="49"/>
                    <a:pt x="2926" y="66"/>
                  </a:cubicBezTo>
                  <a:cubicBezTo>
                    <a:pt x="2317" y="83"/>
                    <a:pt x="1712" y="107"/>
                    <a:pt x="1106" y="127"/>
                  </a:cubicBezTo>
                  <a:cubicBezTo>
                    <a:pt x="830" y="137"/>
                    <a:pt x="552" y="148"/>
                    <a:pt x="273" y="157"/>
                  </a:cubicBezTo>
                  <a:cubicBezTo>
                    <a:pt x="123" y="165"/>
                    <a:pt x="1" y="290"/>
                    <a:pt x="4" y="440"/>
                  </a:cubicBezTo>
                  <a:lnTo>
                    <a:pt x="4" y="450"/>
                  </a:lnTo>
                  <a:cubicBezTo>
                    <a:pt x="14" y="595"/>
                    <a:pt x="137" y="713"/>
                    <a:pt x="281" y="713"/>
                  </a:cubicBezTo>
                  <a:cubicBezTo>
                    <a:pt x="283" y="713"/>
                    <a:pt x="285" y="713"/>
                    <a:pt x="287" y="712"/>
                  </a:cubicBezTo>
                  <a:cubicBezTo>
                    <a:pt x="960" y="685"/>
                    <a:pt x="1634" y="668"/>
                    <a:pt x="2307" y="658"/>
                  </a:cubicBezTo>
                  <a:cubicBezTo>
                    <a:pt x="2654" y="651"/>
                    <a:pt x="3001" y="647"/>
                    <a:pt x="3345" y="647"/>
                  </a:cubicBezTo>
                  <a:cubicBezTo>
                    <a:pt x="3434" y="646"/>
                    <a:pt x="3523" y="646"/>
                    <a:pt x="3612" y="646"/>
                  </a:cubicBezTo>
                  <a:cubicBezTo>
                    <a:pt x="3835" y="646"/>
                    <a:pt x="4056" y="648"/>
                    <a:pt x="4280" y="651"/>
                  </a:cubicBezTo>
                  <a:cubicBezTo>
                    <a:pt x="4926" y="658"/>
                    <a:pt x="5569" y="651"/>
                    <a:pt x="6215" y="661"/>
                  </a:cubicBezTo>
                  <a:cubicBezTo>
                    <a:pt x="6851" y="668"/>
                    <a:pt x="7484" y="675"/>
                    <a:pt x="8121" y="685"/>
                  </a:cubicBezTo>
                  <a:cubicBezTo>
                    <a:pt x="8740" y="692"/>
                    <a:pt x="9358" y="719"/>
                    <a:pt x="9978" y="722"/>
                  </a:cubicBezTo>
                  <a:cubicBezTo>
                    <a:pt x="10308" y="722"/>
                    <a:pt x="10634" y="726"/>
                    <a:pt x="10964" y="739"/>
                  </a:cubicBezTo>
                  <a:cubicBezTo>
                    <a:pt x="11270" y="753"/>
                    <a:pt x="11577" y="774"/>
                    <a:pt x="11886" y="780"/>
                  </a:cubicBezTo>
                  <a:cubicBezTo>
                    <a:pt x="11934" y="782"/>
                    <a:pt x="11981" y="783"/>
                    <a:pt x="12028" y="783"/>
                  </a:cubicBezTo>
                  <a:cubicBezTo>
                    <a:pt x="12076" y="783"/>
                    <a:pt x="12122" y="782"/>
                    <a:pt x="12168" y="780"/>
                  </a:cubicBezTo>
                  <a:cubicBezTo>
                    <a:pt x="12321" y="770"/>
                    <a:pt x="12489" y="763"/>
                    <a:pt x="12621" y="681"/>
                  </a:cubicBezTo>
                  <a:cubicBezTo>
                    <a:pt x="12726" y="614"/>
                    <a:pt x="12778" y="484"/>
                    <a:pt x="12740" y="365"/>
                  </a:cubicBezTo>
                  <a:cubicBezTo>
                    <a:pt x="12707" y="256"/>
                    <a:pt x="12602" y="167"/>
                    <a:pt x="12487" y="167"/>
                  </a:cubicBezTo>
                  <a:cubicBezTo>
                    <a:pt x="12481" y="167"/>
                    <a:pt x="12475" y="167"/>
                    <a:pt x="12468" y="168"/>
                  </a:cubicBezTo>
                  <a:lnTo>
                    <a:pt x="12440" y="168"/>
                  </a:lnTo>
                  <a:cubicBezTo>
                    <a:pt x="12158" y="137"/>
                    <a:pt x="11876" y="121"/>
                    <a:pt x="11594" y="96"/>
                  </a:cubicBezTo>
                  <a:cubicBezTo>
                    <a:pt x="11288" y="72"/>
                    <a:pt x="10981" y="49"/>
                    <a:pt x="10672" y="39"/>
                  </a:cubicBezTo>
                  <a:cubicBezTo>
                    <a:pt x="10338" y="32"/>
                    <a:pt x="10005" y="32"/>
                    <a:pt x="9675" y="28"/>
                  </a:cubicBezTo>
                  <a:cubicBezTo>
                    <a:pt x="9372" y="25"/>
                    <a:pt x="9073" y="14"/>
                    <a:pt x="8774" y="8"/>
                  </a:cubicBezTo>
                  <a:cubicBezTo>
                    <a:pt x="8381" y="3"/>
                    <a:pt x="7987" y="0"/>
                    <a:pt x="7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796;p56">
              <a:extLst>
                <a:ext uri="{FF2B5EF4-FFF2-40B4-BE49-F238E27FC236}">
                  <a16:creationId xmlns:a16="http://schemas.microsoft.com/office/drawing/2014/main" id="{ED84CC70-423F-44E6-971F-7ED6CD52FDF1}"/>
                </a:ext>
              </a:extLst>
            </p:cNvPr>
            <p:cNvSpPr/>
            <p:nvPr/>
          </p:nvSpPr>
          <p:spPr>
            <a:xfrm>
              <a:off x="4405455" y="2296617"/>
              <a:ext cx="468926" cy="37256"/>
            </a:xfrm>
            <a:custGeom>
              <a:avLst/>
              <a:gdLst/>
              <a:ahLst/>
              <a:cxnLst/>
              <a:rect l="l" t="t" r="r" b="b"/>
              <a:pathLst>
                <a:path w="11567" h="919" extrusionOk="0">
                  <a:moveTo>
                    <a:pt x="11080" y="0"/>
                  </a:moveTo>
                  <a:cubicBezTo>
                    <a:pt x="11009" y="4"/>
                    <a:pt x="10937" y="8"/>
                    <a:pt x="10866" y="8"/>
                  </a:cubicBezTo>
                  <a:cubicBezTo>
                    <a:pt x="10816" y="9"/>
                    <a:pt x="10766" y="9"/>
                    <a:pt x="10715" y="9"/>
                  </a:cubicBezTo>
                  <a:cubicBezTo>
                    <a:pt x="10614" y="9"/>
                    <a:pt x="10513" y="8"/>
                    <a:pt x="10413" y="8"/>
                  </a:cubicBezTo>
                  <a:cubicBezTo>
                    <a:pt x="10117" y="11"/>
                    <a:pt x="9821" y="28"/>
                    <a:pt x="9525" y="44"/>
                  </a:cubicBezTo>
                  <a:cubicBezTo>
                    <a:pt x="9372" y="52"/>
                    <a:pt x="9219" y="55"/>
                    <a:pt x="9066" y="58"/>
                  </a:cubicBezTo>
                  <a:cubicBezTo>
                    <a:pt x="8913" y="65"/>
                    <a:pt x="8760" y="75"/>
                    <a:pt x="8607" y="85"/>
                  </a:cubicBezTo>
                  <a:cubicBezTo>
                    <a:pt x="8287" y="110"/>
                    <a:pt x="7971" y="126"/>
                    <a:pt x="7651" y="143"/>
                  </a:cubicBezTo>
                  <a:cubicBezTo>
                    <a:pt x="7512" y="154"/>
                    <a:pt x="7376" y="164"/>
                    <a:pt x="7236" y="171"/>
                  </a:cubicBezTo>
                  <a:cubicBezTo>
                    <a:pt x="7076" y="174"/>
                    <a:pt x="6916" y="177"/>
                    <a:pt x="6757" y="181"/>
                  </a:cubicBezTo>
                  <a:cubicBezTo>
                    <a:pt x="6460" y="191"/>
                    <a:pt x="6161" y="198"/>
                    <a:pt x="5865" y="208"/>
                  </a:cubicBezTo>
                  <a:cubicBezTo>
                    <a:pt x="5236" y="225"/>
                    <a:pt x="4606" y="245"/>
                    <a:pt x="3977" y="256"/>
                  </a:cubicBezTo>
                  <a:cubicBezTo>
                    <a:pt x="3920" y="256"/>
                    <a:pt x="3864" y="257"/>
                    <a:pt x="3807" y="257"/>
                  </a:cubicBezTo>
                  <a:cubicBezTo>
                    <a:pt x="3565" y="257"/>
                    <a:pt x="3321" y="252"/>
                    <a:pt x="3076" y="248"/>
                  </a:cubicBezTo>
                  <a:cubicBezTo>
                    <a:pt x="2795" y="245"/>
                    <a:pt x="2515" y="228"/>
                    <a:pt x="2235" y="228"/>
                  </a:cubicBezTo>
                  <a:cubicBezTo>
                    <a:pt x="2212" y="228"/>
                    <a:pt x="2190" y="228"/>
                    <a:pt x="2168" y="228"/>
                  </a:cubicBezTo>
                  <a:cubicBezTo>
                    <a:pt x="1552" y="235"/>
                    <a:pt x="936" y="259"/>
                    <a:pt x="320" y="262"/>
                  </a:cubicBezTo>
                  <a:cubicBezTo>
                    <a:pt x="144" y="262"/>
                    <a:pt x="1" y="419"/>
                    <a:pt x="4" y="592"/>
                  </a:cubicBezTo>
                  <a:lnTo>
                    <a:pt x="4" y="603"/>
                  </a:lnTo>
                  <a:cubicBezTo>
                    <a:pt x="14" y="779"/>
                    <a:pt x="164" y="909"/>
                    <a:pt x="337" y="909"/>
                  </a:cubicBezTo>
                  <a:cubicBezTo>
                    <a:pt x="990" y="909"/>
                    <a:pt x="1640" y="889"/>
                    <a:pt x="2293" y="885"/>
                  </a:cubicBezTo>
                  <a:cubicBezTo>
                    <a:pt x="2321" y="884"/>
                    <a:pt x="2349" y="884"/>
                    <a:pt x="2377" y="884"/>
                  </a:cubicBezTo>
                  <a:cubicBezTo>
                    <a:pt x="2487" y="884"/>
                    <a:pt x="2596" y="890"/>
                    <a:pt x="2708" y="895"/>
                  </a:cubicBezTo>
                  <a:cubicBezTo>
                    <a:pt x="2868" y="902"/>
                    <a:pt x="3028" y="909"/>
                    <a:pt x="3188" y="912"/>
                  </a:cubicBezTo>
                  <a:cubicBezTo>
                    <a:pt x="3521" y="916"/>
                    <a:pt x="3854" y="919"/>
                    <a:pt x="4192" y="919"/>
                  </a:cubicBezTo>
                  <a:cubicBezTo>
                    <a:pt x="4804" y="916"/>
                    <a:pt x="5419" y="902"/>
                    <a:pt x="6032" y="889"/>
                  </a:cubicBezTo>
                  <a:cubicBezTo>
                    <a:pt x="6331" y="885"/>
                    <a:pt x="6627" y="878"/>
                    <a:pt x="6927" y="871"/>
                  </a:cubicBezTo>
                  <a:cubicBezTo>
                    <a:pt x="7087" y="868"/>
                    <a:pt x="7247" y="865"/>
                    <a:pt x="7410" y="858"/>
                  </a:cubicBezTo>
                  <a:cubicBezTo>
                    <a:pt x="7559" y="851"/>
                    <a:pt x="7709" y="837"/>
                    <a:pt x="7859" y="827"/>
                  </a:cubicBezTo>
                  <a:cubicBezTo>
                    <a:pt x="8008" y="820"/>
                    <a:pt x="8154" y="813"/>
                    <a:pt x="8301" y="807"/>
                  </a:cubicBezTo>
                  <a:cubicBezTo>
                    <a:pt x="8457" y="800"/>
                    <a:pt x="8614" y="783"/>
                    <a:pt x="8770" y="773"/>
                  </a:cubicBezTo>
                  <a:cubicBezTo>
                    <a:pt x="9052" y="749"/>
                    <a:pt x="9341" y="742"/>
                    <a:pt x="9624" y="718"/>
                  </a:cubicBezTo>
                  <a:cubicBezTo>
                    <a:pt x="9913" y="691"/>
                    <a:pt x="10202" y="664"/>
                    <a:pt x="10492" y="640"/>
                  </a:cubicBezTo>
                  <a:cubicBezTo>
                    <a:pt x="10635" y="630"/>
                    <a:pt x="10773" y="623"/>
                    <a:pt x="10913" y="609"/>
                  </a:cubicBezTo>
                  <a:cubicBezTo>
                    <a:pt x="10998" y="603"/>
                    <a:pt x="11084" y="586"/>
                    <a:pt x="11169" y="572"/>
                  </a:cubicBezTo>
                  <a:cubicBezTo>
                    <a:pt x="11260" y="555"/>
                    <a:pt x="11345" y="521"/>
                    <a:pt x="11427" y="473"/>
                  </a:cubicBezTo>
                  <a:cubicBezTo>
                    <a:pt x="11519" y="412"/>
                    <a:pt x="11566" y="297"/>
                    <a:pt x="11533" y="191"/>
                  </a:cubicBezTo>
                  <a:cubicBezTo>
                    <a:pt x="11502" y="85"/>
                    <a:pt x="11400" y="14"/>
                    <a:pt x="11291" y="14"/>
                  </a:cubicBezTo>
                  <a:lnTo>
                    <a:pt x="11274" y="14"/>
                  </a:lnTo>
                  <a:cubicBezTo>
                    <a:pt x="11209" y="8"/>
                    <a:pt x="11145" y="0"/>
                    <a:pt x="11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" name="Google Shape;3353;p79">
            <a:extLst>
              <a:ext uri="{FF2B5EF4-FFF2-40B4-BE49-F238E27FC236}">
                <a16:creationId xmlns:a16="http://schemas.microsoft.com/office/drawing/2014/main" id="{DB9825D8-5D5B-476A-B8F6-D24C1EEEAE27}"/>
              </a:ext>
            </a:extLst>
          </p:cNvPr>
          <p:cNvGrpSpPr/>
          <p:nvPr/>
        </p:nvGrpSpPr>
        <p:grpSpPr>
          <a:xfrm>
            <a:off x="-143491" y="3136605"/>
            <a:ext cx="2651432" cy="1875779"/>
            <a:chOff x="729721" y="2324824"/>
            <a:chExt cx="4162797" cy="2461464"/>
          </a:xfrm>
        </p:grpSpPr>
        <p:grpSp>
          <p:nvGrpSpPr>
            <p:cNvPr id="55" name="Google Shape;3354;p79">
              <a:extLst>
                <a:ext uri="{FF2B5EF4-FFF2-40B4-BE49-F238E27FC236}">
                  <a16:creationId xmlns:a16="http://schemas.microsoft.com/office/drawing/2014/main" id="{ADC956E2-4EA7-4A1D-827F-B168AEEF67BB}"/>
                </a:ext>
              </a:extLst>
            </p:cNvPr>
            <p:cNvGrpSpPr/>
            <p:nvPr/>
          </p:nvGrpSpPr>
          <p:grpSpPr>
            <a:xfrm>
              <a:off x="1091070" y="2324824"/>
              <a:ext cx="1534672" cy="1777196"/>
              <a:chOff x="5293245" y="6083019"/>
              <a:chExt cx="1941885" cy="2248761"/>
            </a:xfrm>
          </p:grpSpPr>
          <p:sp>
            <p:nvSpPr>
              <p:cNvPr id="94" name="Google Shape;3355;p79">
                <a:extLst>
                  <a:ext uri="{FF2B5EF4-FFF2-40B4-BE49-F238E27FC236}">
                    <a16:creationId xmlns:a16="http://schemas.microsoft.com/office/drawing/2014/main" id="{F911135B-8597-435E-B6F3-1A4C65997D69}"/>
                  </a:ext>
                </a:extLst>
              </p:cNvPr>
              <p:cNvSpPr/>
              <p:nvPr/>
            </p:nvSpPr>
            <p:spPr>
              <a:xfrm>
                <a:off x="5874526" y="7937279"/>
                <a:ext cx="271002" cy="394502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14956" extrusionOk="0">
                    <a:moveTo>
                      <a:pt x="10274" y="1"/>
                    </a:moveTo>
                    <a:lnTo>
                      <a:pt x="10274" y="1"/>
                    </a:lnTo>
                    <a:cubicBezTo>
                      <a:pt x="6809" y="852"/>
                      <a:pt x="3344" y="1612"/>
                      <a:pt x="0" y="2584"/>
                    </a:cubicBezTo>
                    <a:lnTo>
                      <a:pt x="1368" y="14955"/>
                    </a:lnTo>
                    <a:lnTo>
                      <a:pt x="7994" y="14955"/>
                    </a:lnTo>
                    <a:lnTo>
                      <a:pt x="10274" y="1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356;p79">
                <a:extLst>
                  <a:ext uri="{FF2B5EF4-FFF2-40B4-BE49-F238E27FC236}">
                    <a16:creationId xmlns:a16="http://schemas.microsoft.com/office/drawing/2014/main" id="{F0E367B8-DE38-460A-9A09-DAD28F646332}"/>
                  </a:ext>
                </a:extLst>
              </p:cNvPr>
              <p:cNvSpPr/>
              <p:nvPr/>
            </p:nvSpPr>
            <p:spPr>
              <a:xfrm>
                <a:off x="5856880" y="7757701"/>
                <a:ext cx="315923" cy="247764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9393" extrusionOk="0">
                    <a:moveTo>
                      <a:pt x="11977" y="0"/>
                    </a:moveTo>
                    <a:lnTo>
                      <a:pt x="1" y="3526"/>
                    </a:lnTo>
                    <a:lnTo>
                      <a:pt x="669" y="9392"/>
                    </a:lnTo>
                    <a:cubicBezTo>
                      <a:pt x="4013" y="8450"/>
                      <a:pt x="7478" y="7660"/>
                      <a:pt x="10943" y="6809"/>
                    </a:cubicBez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357;p79">
                <a:extLst>
                  <a:ext uri="{FF2B5EF4-FFF2-40B4-BE49-F238E27FC236}">
                    <a16:creationId xmlns:a16="http://schemas.microsoft.com/office/drawing/2014/main" id="{7E626645-B98A-4902-9BF9-6383091163B8}"/>
                  </a:ext>
                </a:extLst>
              </p:cNvPr>
              <p:cNvSpPr/>
              <p:nvPr/>
            </p:nvSpPr>
            <p:spPr>
              <a:xfrm>
                <a:off x="5678093" y="6086027"/>
                <a:ext cx="215689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3648" extrusionOk="0">
                    <a:moveTo>
                      <a:pt x="7599" y="0"/>
                    </a:moveTo>
                    <a:cubicBezTo>
                      <a:pt x="4742" y="274"/>
                      <a:pt x="2219" y="760"/>
                      <a:pt x="0" y="1490"/>
                    </a:cubicBezTo>
                    <a:cubicBezTo>
                      <a:pt x="2067" y="5867"/>
                      <a:pt x="4742" y="9940"/>
                      <a:pt x="8177" y="13648"/>
                    </a:cubicBezTo>
                    <a:cubicBezTo>
                      <a:pt x="7903" y="9119"/>
                      <a:pt x="7690" y="4560"/>
                      <a:pt x="7599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358;p79">
                <a:extLst>
                  <a:ext uri="{FF2B5EF4-FFF2-40B4-BE49-F238E27FC236}">
                    <a16:creationId xmlns:a16="http://schemas.microsoft.com/office/drawing/2014/main" id="{2BD3357A-28BF-4436-B14C-1C6C54E96180}"/>
                  </a:ext>
                </a:extLst>
              </p:cNvPr>
              <p:cNvSpPr/>
              <p:nvPr/>
            </p:nvSpPr>
            <p:spPr>
              <a:xfrm>
                <a:off x="5306065" y="6265605"/>
                <a:ext cx="623801" cy="844291"/>
              </a:xfrm>
              <a:custGeom>
                <a:avLst/>
                <a:gdLst/>
                <a:ahLst/>
                <a:cxnLst/>
                <a:rect l="l" t="t" r="r" b="b"/>
                <a:pathLst>
                  <a:path w="23649" h="32008" extrusionOk="0">
                    <a:moveTo>
                      <a:pt x="5472" y="1"/>
                    </a:moveTo>
                    <a:cubicBezTo>
                      <a:pt x="2341" y="3405"/>
                      <a:pt x="669" y="7995"/>
                      <a:pt x="1" y="13557"/>
                    </a:cubicBezTo>
                    <a:cubicBezTo>
                      <a:pt x="6779" y="21187"/>
                      <a:pt x="13375" y="29819"/>
                      <a:pt x="23649" y="32007"/>
                    </a:cubicBezTo>
                    <a:cubicBezTo>
                      <a:pt x="23649" y="31947"/>
                      <a:pt x="23649" y="31916"/>
                      <a:pt x="23649" y="31886"/>
                    </a:cubicBezTo>
                    <a:cubicBezTo>
                      <a:pt x="23588" y="31764"/>
                      <a:pt x="23557" y="31612"/>
                      <a:pt x="23618" y="31491"/>
                    </a:cubicBezTo>
                    <a:cubicBezTo>
                      <a:pt x="23345" y="27144"/>
                      <a:pt x="23102" y="22828"/>
                      <a:pt x="22889" y="18481"/>
                    </a:cubicBezTo>
                    <a:cubicBezTo>
                      <a:pt x="18907" y="17478"/>
                      <a:pt x="14895" y="12342"/>
                      <a:pt x="12433" y="9484"/>
                    </a:cubicBezTo>
                    <a:cubicBezTo>
                      <a:pt x="9819" y="6506"/>
                      <a:pt x="7478" y="3375"/>
                      <a:pt x="547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359;p79">
                <a:extLst>
                  <a:ext uri="{FF2B5EF4-FFF2-40B4-BE49-F238E27FC236}">
                    <a16:creationId xmlns:a16="http://schemas.microsoft.com/office/drawing/2014/main" id="{8DBFBBA4-0C73-4E86-9C89-28EDC526C56F}"/>
                  </a:ext>
                </a:extLst>
              </p:cNvPr>
              <p:cNvSpPr/>
              <p:nvPr/>
            </p:nvSpPr>
            <p:spPr>
              <a:xfrm>
                <a:off x="5913802" y="6083019"/>
                <a:ext cx="118699" cy="33816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2820" extrusionOk="0">
                    <a:moveTo>
                      <a:pt x="913" y="0"/>
                    </a:moveTo>
                    <a:cubicBezTo>
                      <a:pt x="609" y="0"/>
                      <a:pt x="305" y="8"/>
                      <a:pt x="1" y="23"/>
                    </a:cubicBezTo>
                    <a:cubicBezTo>
                      <a:pt x="31" y="4279"/>
                      <a:pt x="183" y="8564"/>
                      <a:pt x="396" y="12820"/>
                    </a:cubicBezTo>
                    <a:cubicBezTo>
                      <a:pt x="1855" y="11817"/>
                      <a:pt x="3375" y="9750"/>
                      <a:pt x="4499" y="8108"/>
                    </a:cubicBezTo>
                    <a:cubicBezTo>
                      <a:pt x="3587" y="4917"/>
                      <a:pt x="2645" y="2212"/>
                      <a:pt x="1824" y="23"/>
                    </a:cubicBezTo>
                    <a:cubicBezTo>
                      <a:pt x="1520" y="8"/>
                      <a:pt x="1217" y="0"/>
                      <a:pt x="913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360;p79">
                <a:extLst>
                  <a:ext uri="{FF2B5EF4-FFF2-40B4-BE49-F238E27FC236}">
                    <a16:creationId xmlns:a16="http://schemas.microsoft.com/office/drawing/2014/main" id="{41C9818F-4787-4E38-A743-9FA487674FD6}"/>
                  </a:ext>
                </a:extLst>
              </p:cNvPr>
              <p:cNvSpPr/>
              <p:nvPr/>
            </p:nvSpPr>
            <p:spPr>
              <a:xfrm>
                <a:off x="5293245" y="6665698"/>
                <a:ext cx="660677" cy="819417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31065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0" y="4256"/>
                      <a:pt x="183" y="9028"/>
                      <a:pt x="730" y="14256"/>
                    </a:cubicBezTo>
                    <a:cubicBezTo>
                      <a:pt x="7204" y="22037"/>
                      <a:pt x="15046" y="30062"/>
                      <a:pt x="25046" y="31065"/>
                    </a:cubicBezTo>
                    <a:cubicBezTo>
                      <a:pt x="24743" y="26536"/>
                      <a:pt x="24469" y="22007"/>
                      <a:pt x="24165" y="17447"/>
                    </a:cubicBezTo>
                    <a:cubicBezTo>
                      <a:pt x="24104" y="17478"/>
                      <a:pt x="24043" y="17508"/>
                      <a:pt x="23983" y="17508"/>
                    </a:cubicBezTo>
                    <a:cubicBezTo>
                      <a:pt x="14286" y="15624"/>
                      <a:pt x="6779" y="7690"/>
                      <a:pt x="335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361;p79">
                <a:extLst>
                  <a:ext uri="{FF2B5EF4-FFF2-40B4-BE49-F238E27FC236}">
                    <a16:creationId xmlns:a16="http://schemas.microsoft.com/office/drawing/2014/main" id="{750C19C7-A91C-4CFC-BDF6-DC8DC91B2931}"/>
                  </a:ext>
                </a:extLst>
              </p:cNvPr>
              <p:cNvSpPr/>
              <p:nvPr/>
            </p:nvSpPr>
            <p:spPr>
              <a:xfrm>
                <a:off x="5468840" y="6134139"/>
                <a:ext cx="440188" cy="600537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22767" extrusionOk="0">
                    <a:moveTo>
                      <a:pt x="6900" y="0"/>
                    </a:moveTo>
                    <a:cubicBezTo>
                      <a:pt x="4104" y="1064"/>
                      <a:pt x="1824" y="2493"/>
                      <a:pt x="0" y="4255"/>
                    </a:cubicBezTo>
                    <a:cubicBezTo>
                      <a:pt x="2006" y="7660"/>
                      <a:pt x="4255" y="10882"/>
                      <a:pt x="6900" y="13830"/>
                    </a:cubicBezTo>
                    <a:cubicBezTo>
                      <a:pt x="9362" y="16596"/>
                      <a:pt x="12979" y="21399"/>
                      <a:pt x="16687" y="22766"/>
                    </a:cubicBezTo>
                    <a:cubicBezTo>
                      <a:pt x="16657" y="22219"/>
                      <a:pt x="16627" y="21672"/>
                      <a:pt x="16596" y="21125"/>
                    </a:cubicBezTo>
                    <a:cubicBezTo>
                      <a:pt x="16475" y="18389"/>
                      <a:pt x="16323" y="15593"/>
                      <a:pt x="16140" y="12827"/>
                    </a:cubicBezTo>
                    <a:cubicBezTo>
                      <a:pt x="12219" y="9149"/>
                      <a:pt x="9210" y="4772"/>
                      <a:pt x="690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362;p79">
                <a:extLst>
                  <a:ext uri="{FF2B5EF4-FFF2-40B4-BE49-F238E27FC236}">
                    <a16:creationId xmlns:a16="http://schemas.microsoft.com/office/drawing/2014/main" id="{88036BB9-CCD0-4F9D-841B-6631020ABCE9}"/>
                  </a:ext>
                </a:extLst>
              </p:cNvPr>
              <p:cNvSpPr/>
              <p:nvPr/>
            </p:nvSpPr>
            <p:spPr>
              <a:xfrm>
                <a:off x="5961123" y="7012853"/>
                <a:ext cx="186832" cy="473054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17934" extrusionOk="0">
                    <a:moveTo>
                      <a:pt x="6930" y="1"/>
                    </a:moveTo>
                    <a:cubicBezTo>
                      <a:pt x="4711" y="1308"/>
                      <a:pt x="2401" y="2493"/>
                      <a:pt x="0" y="3496"/>
                    </a:cubicBezTo>
                    <a:cubicBezTo>
                      <a:pt x="274" y="8299"/>
                      <a:pt x="578" y="13132"/>
                      <a:pt x="851" y="17934"/>
                    </a:cubicBezTo>
                    <a:cubicBezTo>
                      <a:pt x="2736" y="17022"/>
                      <a:pt x="4559" y="16080"/>
                      <a:pt x="6292" y="15016"/>
                    </a:cubicBezTo>
                    <a:cubicBezTo>
                      <a:pt x="6900" y="9758"/>
                      <a:pt x="7082" y="4742"/>
                      <a:pt x="69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363;p79">
                <a:extLst>
                  <a:ext uri="{FF2B5EF4-FFF2-40B4-BE49-F238E27FC236}">
                    <a16:creationId xmlns:a16="http://schemas.microsoft.com/office/drawing/2014/main" id="{B3AD5ADD-7095-4F8F-8AA7-086B764D8359}"/>
                  </a:ext>
                </a:extLst>
              </p:cNvPr>
              <p:cNvSpPr/>
              <p:nvPr/>
            </p:nvSpPr>
            <p:spPr>
              <a:xfrm>
                <a:off x="5985153" y="7446604"/>
                <a:ext cx="137928" cy="300677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1399" extrusionOk="0">
                    <a:moveTo>
                      <a:pt x="5229" y="1"/>
                    </a:moveTo>
                    <a:lnTo>
                      <a:pt x="5229" y="1"/>
                    </a:lnTo>
                    <a:cubicBezTo>
                      <a:pt x="3557" y="943"/>
                      <a:pt x="1825" y="1672"/>
                      <a:pt x="1" y="2220"/>
                    </a:cubicBezTo>
                    <a:cubicBezTo>
                      <a:pt x="183" y="5289"/>
                      <a:pt x="335" y="8329"/>
                      <a:pt x="518" y="11399"/>
                    </a:cubicBezTo>
                    <a:cubicBezTo>
                      <a:pt x="1338" y="10913"/>
                      <a:pt x="2311" y="10791"/>
                      <a:pt x="3284" y="10639"/>
                    </a:cubicBezTo>
                    <a:cubicBezTo>
                      <a:pt x="4135" y="7022"/>
                      <a:pt x="4773" y="3466"/>
                      <a:pt x="522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364;p79">
                <a:extLst>
                  <a:ext uri="{FF2B5EF4-FFF2-40B4-BE49-F238E27FC236}">
                    <a16:creationId xmlns:a16="http://schemas.microsoft.com/office/drawing/2014/main" id="{8CD5919E-3A6D-48A2-9F1D-7A4758BC1C60}"/>
                  </a:ext>
                </a:extLst>
              </p:cNvPr>
              <p:cNvSpPr/>
              <p:nvPr/>
            </p:nvSpPr>
            <p:spPr>
              <a:xfrm>
                <a:off x="5925039" y="6336164"/>
                <a:ext cx="179604" cy="400120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169" extrusionOk="0">
                    <a:moveTo>
                      <a:pt x="4499" y="1"/>
                    </a:moveTo>
                    <a:cubicBezTo>
                      <a:pt x="3161" y="1824"/>
                      <a:pt x="1642" y="3557"/>
                      <a:pt x="0" y="4165"/>
                    </a:cubicBezTo>
                    <a:cubicBezTo>
                      <a:pt x="183" y="7843"/>
                      <a:pt x="395" y="11521"/>
                      <a:pt x="578" y="15168"/>
                    </a:cubicBezTo>
                    <a:cubicBezTo>
                      <a:pt x="2918" y="13861"/>
                      <a:pt x="4985" y="12311"/>
                      <a:pt x="6809" y="10639"/>
                    </a:cubicBezTo>
                    <a:cubicBezTo>
                      <a:pt x="6171" y="6718"/>
                      <a:pt x="5350" y="3162"/>
                      <a:pt x="449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365;p79">
                <a:extLst>
                  <a:ext uri="{FF2B5EF4-FFF2-40B4-BE49-F238E27FC236}">
                    <a16:creationId xmlns:a16="http://schemas.microsoft.com/office/drawing/2014/main" id="{21509A57-A4FB-44C5-AF22-9A169FBD1A09}"/>
                  </a:ext>
                </a:extLst>
              </p:cNvPr>
              <p:cNvSpPr/>
              <p:nvPr/>
            </p:nvSpPr>
            <p:spPr>
              <a:xfrm>
                <a:off x="5941868" y="6657680"/>
                <a:ext cx="200469" cy="420932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15958" extrusionOk="0">
                    <a:moveTo>
                      <a:pt x="6444" y="0"/>
                    </a:moveTo>
                    <a:cubicBezTo>
                      <a:pt x="4469" y="1611"/>
                      <a:pt x="2341" y="2918"/>
                      <a:pt x="1" y="3830"/>
                    </a:cubicBezTo>
                    <a:cubicBezTo>
                      <a:pt x="1" y="4104"/>
                      <a:pt x="31" y="4377"/>
                      <a:pt x="31" y="4651"/>
                    </a:cubicBezTo>
                    <a:cubicBezTo>
                      <a:pt x="213" y="8420"/>
                      <a:pt x="456" y="12189"/>
                      <a:pt x="669" y="15958"/>
                    </a:cubicBezTo>
                    <a:cubicBezTo>
                      <a:pt x="3101" y="14833"/>
                      <a:pt x="5411" y="13557"/>
                      <a:pt x="7599" y="12159"/>
                    </a:cubicBezTo>
                    <a:cubicBezTo>
                      <a:pt x="7448" y="7842"/>
                      <a:pt x="7022" y="3769"/>
                      <a:pt x="644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366;p79">
                <a:extLst>
                  <a:ext uri="{FF2B5EF4-FFF2-40B4-BE49-F238E27FC236}">
                    <a16:creationId xmlns:a16="http://schemas.microsoft.com/office/drawing/2014/main" id="{596143C5-8A60-40E4-A884-296AE3656A45}"/>
                  </a:ext>
                </a:extLst>
              </p:cNvPr>
              <p:cNvSpPr/>
              <p:nvPr/>
            </p:nvSpPr>
            <p:spPr>
              <a:xfrm>
                <a:off x="5999608" y="7757701"/>
                <a:ext cx="64941" cy="137928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5229" extrusionOk="0">
                    <a:moveTo>
                      <a:pt x="2462" y="0"/>
                    </a:moveTo>
                    <a:lnTo>
                      <a:pt x="2462" y="0"/>
                    </a:lnTo>
                    <a:cubicBezTo>
                      <a:pt x="1672" y="152"/>
                      <a:pt x="851" y="274"/>
                      <a:pt x="0" y="334"/>
                    </a:cubicBezTo>
                    <a:cubicBezTo>
                      <a:pt x="91" y="1976"/>
                      <a:pt x="152" y="3587"/>
                      <a:pt x="243" y="5228"/>
                    </a:cubicBezTo>
                    <a:cubicBezTo>
                      <a:pt x="486" y="5228"/>
                      <a:pt x="730" y="5228"/>
                      <a:pt x="1034" y="5198"/>
                    </a:cubicBezTo>
                    <a:cubicBezTo>
                      <a:pt x="1550" y="3465"/>
                      <a:pt x="2006" y="1733"/>
                      <a:pt x="246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367;p79">
                <a:extLst>
                  <a:ext uri="{FF2B5EF4-FFF2-40B4-BE49-F238E27FC236}">
                    <a16:creationId xmlns:a16="http://schemas.microsoft.com/office/drawing/2014/main" id="{1F294437-F74D-40AE-9FD2-8E5B71DCBDFD}"/>
                  </a:ext>
                </a:extLst>
              </p:cNvPr>
              <p:cNvSpPr/>
              <p:nvPr/>
            </p:nvSpPr>
            <p:spPr>
              <a:xfrm>
                <a:off x="5516926" y="7639820"/>
                <a:ext cx="462661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7540" h="9637" extrusionOk="0">
                    <a:moveTo>
                      <a:pt x="1" y="1"/>
                    </a:moveTo>
                    <a:cubicBezTo>
                      <a:pt x="7205" y="8573"/>
                      <a:pt x="17053" y="9606"/>
                      <a:pt x="17539" y="9636"/>
                    </a:cubicBezTo>
                    <a:cubicBezTo>
                      <a:pt x="17448" y="8269"/>
                      <a:pt x="17387" y="6870"/>
                      <a:pt x="17296" y="5472"/>
                    </a:cubicBezTo>
                    <a:cubicBezTo>
                      <a:pt x="17266" y="5503"/>
                      <a:pt x="17266" y="5533"/>
                      <a:pt x="17205" y="5563"/>
                    </a:cubicBezTo>
                    <a:cubicBezTo>
                      <a:pt x="16183" y="5888"/>
                      <a:pt x="15124" y="6033"/>
                      <a:pt x="14047" y="6033"/>
                    </a:cubicBezTo>
                    <a:cubicBezTo>
                      <a:pt x="9071" y="6033"/>
                      <a:pt x="3724" y="2925"/>
                      <a:pt x="1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368;p79">
                <a:extLst>
                  <a:ext uri="{FF2B5EF4-FFF2-40B4-BE49-F238E27FC236}">
                    <a16:creationId xmlns:a16="http://schemas.microsoft.com/office/drawing/2014/main" id="{4C040A3C-3466-408D-9327-B8AD610959D8}"/>
                  </a:ext>
                </a:extLst>
              </p:cNvPr>
              <p:cNvSpPr/>
              <p:nvPr/>
            </p:nvSpPr>
            <p:spPr>
              <a:xfrm>
                <a:off x="5318910" y="7096232"/>
                <a:ext cx="653450" cy="680803"/>
              </a:xfrm>
              <a:custGeom>
                <a:avLst/>
                <a:gdLst/>
                <a:ahLst/>
                <a:cxnLst/>
                <a:rect l="l" t="t" r="r" b="b"/>
                <a:pathLst>
                  <a:path w="24773" h="258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2" y="1277"/>
                      <a:pt x="334" y="2584"/>
                      <a:pt x="517" y="3891"/>
                    </a:cubicBezTo>
                    <a:cubicBezTo>
                      <a:pt x="1368" y="9819"/>
                      <a:pt x="3222" y="14378"/>
                      <a:pt x="5532" y="17965"/>
                    </a:cubicBezTo>
                    <a:cubicBezTo>
                      <a:pt x="10367" y="22460"/>
                      <a:pt x="15899" y="25809"/>
                      <a:pt x="21703" y="25809"/>
                    </a:cubicBezTo>
                    <a:cubicBezTo>
                      <a:pt x="22649" y="25809"/>
                      <a:pt x="23602" y="25720"/>
                      <a:pt x="24560" y="25533"/>
                    </a:cubicBezTo>
                    <a:cubicBezTo>
                      <a:pt x="24587" y="25524"/>
                      <a:pt x="24611" y="25520"/>
                      <a:pt x="24633" y="25520"/>
                    </a:cubicBezTo>
                    <a:cubicBezTo>
                      <a:pt x="24687" y="25520"/>
                      <a:pt x="24730" y="25542"/>
                      <a:pt x="24773" y="25563"/>
                    </a:cubicBezTo>
                    <a:cubicBezTo>
                      <a:pt x="24590" y="22311"/>
                      <a:pt x="24377" y="19028"/>
                      <a:pt x="24165" y="15776"/>
                    </a:cubicBezTo>
                    <a:cubicBezTo>
                      <a:pt x="23982" y="15715"/>
                      <a:pt x="23891" y="15503"/>
                      <a:pt x="24013" y="15381"/>
                    </a:cubicBezTo>
                    <a:cubicBezTo>
                      <a:pt x="14590" y="15351"/>
                      <a:pt x="6414" y="7539"/>
                      <a:pt x="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369;p79">
                <a:extLst>
                  <a:ext uri="{FF2B5EF4-FFF2-40B4-BE49-F238E27FC236}">
                    <a16:creationId xmlns:a16="http://schemas.microsoft.com/office/drawing/2014/main" id="{9E373B70-9AE4-4395-9EDC-EE598F49DD4A}"/>
                  </a:ext>
                </a:extLst>
              </p:cNvPr>
              <p:cNvSpPr/>
              <p:nvPr/>
            </p:nvSpPr>
            <p:spPr>
              <a:xfrm>
                <a:off x="6043685" y="6154160"/>
                <a:ext cx="283057" cy="462661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7540" extrusionOk="0">
                    <a:moveTo>
                      <a:pt x="4591" y="1"/>
                    </a:moveTo>
                    <a:cubicBezTo>
                      <a:pt x="3952" y="1034"/>
                      <a:pt x="3314" y="2068"/>
                      <a:pt x="2615" y="3071"/>
                    </a:cubicBezTo>
                    <a:cubicBezTo>
                      <a:pt x="1885" y="4044"/>
                      <a:pt x="1004" y="5503"/>
                      <a:pt x="1" y="6901"/>
                    </a:cubicBezTo>
                    <a:cubicBezTo>
                      <a:pt x="852" y="10062"/>
                      <a:pt x="1673" y="13618"/>
                      <a:pt x="2341" y="17539"/>
                    </a:cubicBezTo>
                    <a:cubicBezTo>
                      <a:pt x="5624" y="14530"/>
                      <a:pt x="8299" y="11004"/>
                      <a:pt x="10731" y="7144"/>
                    </a:cubicBezTo>
                    <a:cubicBezTo>
                      <a:pt x="9089" y="4196"/>
                      <a:pt x="7053" y="1734"/>
                      <a:pt x="459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370;p79">
                <a:extLst>
                  <a:ext uri="{FF2B5EF4-FFF2-40B4-BE49-F238E27FC236}">
                    <a16:creationId xmlns:a16="http://schemas.microsoft.com/office/drawing/2014/main" id="{014EEA1E-B54E-440F-8673-49A02E3E4F48}"/>
                  </a:ext>
                </a:extLst>
              </p:cNvPr>
              <p:cNvSpPr/>
              <p:nvPr/>
            </p:nvSpPr>
            <p:spPr>
              <a:xfrm>
                <a:off x="5961915" y="6083626"/>
                <a:ext cx="176413" cy="213288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8086" extrusionOk="0">
                    <a:moveTo>
                      <a:pt x="0" y="0"/>
                    </a:moveTo>
                    <a:cubicBezTo>
                      <a:pt x="821" y="2158"/>
                      <a:pt x="1763" y="4894"/>
                      <a:pt x="2675" y="8085"/>
                    </a:cubicBezTo>
                    <a:cubicBezTo>
                      <a:pt x="3131" y="7477"/>
                      <a:pt x="3496" y="6900"/>
                      <a:pt x="3800" y="6474"/>
                    </a:cubicBezTo>
                    <a:cubicBezTo>
                      <a:pt x="4803" y="5015"/>
                      <a:pt x="5776" y="3526"/>
                      <a:pt x="6688" y="2006"/>
                    </a:cubicBezTo>
                    <a:cubicBezTo>
                      <a:pt x="4712" y="851"/>
                      <a:pt x="2493" y="122"/>
                      <a:pt x="0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371;p79">
                <a:extLst>
                  <a:ext uri="{FF2B5EF4-FFF2-40B4-BE49-F238E27FC236}">
                    <a16:creationId xmlns:a16="http://schemas.microsoft.com/office/drawing/2014/main" id="{B3C5B772-39B1-4C30-AA9E-1E34E81E70E5}"/>
                  </a:ext>
                </a:extLst>
              </p:cNvPr>
              <p:cNvSpPr/>
              <p:nvPr/>
            </p:nvSpPr>
            <p:spPr>
              <a:xfrm>
                <a:off x="6071751" y="7084204"/>
                <a:ext cx="411331" cy="643057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24379" extrusionOk="0">
                    <a:moveTo>
                      <a:pt x="15594" y="1"/>
                    </a:moveTo>
                    <a:lnTo>
                      <a:pt x="15594" y="1"/>
                    </a:lnTo>
                    <a:cubicBezTo>
                      <a:pt x="12189" y="5381"/>
                      <a:pt x="7569" y="10548"/>
                      <a:pt x="1946" y="13740"/>
                    </a:cubicBezTo>
                    <a:cubicBezTo>
                      <a:pt x="1490" y="17205"/>
                      <a:pt x="852" y="20761"/>
                      <a:pt x="1" y="24378"/>
                    </a:cubicBezTo>
                    <a:cubicBezTo>
                      <a:pt x="396" y="24317"/>
                      <a:pt x="791" y="24226"/>
                      <a:pt x="1186" y="24105"/>
                    </a:cubicBezTo>
                    <a:cubicBezTo>
                      <a:pt x="5077" y="22828"/>
                      <a:pt x="8147" y="20153"/>
                      <a:pt x="10882" y="17174"/>
                    </a:cubicBezTo>
                    <a:cubicBezTo>
                      <a:pt x="12068" y="15898"/>
                      <a:pt x="13284" y="14651"/>
                      <a:pt x="14469" y="13375"/>
                    </a:cubicBezTo>
                    <a:cubicBezTo>
                      <a:pt x="15199" y="9606"/>
                      <a:pt x="15594" y="4955"/>
                      <a:pt x="15594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372;p79">
                <a:extLst>
                  <a:ext uri="{FF2B5EF4-FFF2-40B4-BE49-F238E27FC236}">
                    <a16:creationId xmlns:a16="http://schemas.microsoft.com/office/drawing/2014/main" id="{3EAC313C-6043-45CA-8EF1-A98257B0DE0C}"/>
                  </a:ext>
                </a:extLst>
              </p:cNvPr>
              <p:cNvSpPr/>
              <p:nvPr/>
            </p:nvSpPr>
            <p:spPr>
              <a:xfrm>
                <a:off x="6111844" y="6377049"/>
                <a:ext cx="338371" cy="601354"/>
              </a:xfrm>
              <a:custGeom>
                <a:avLst/>
                <a:gdLst/>
                <a:ahLst/>
                <a:cxnLst/>
                <a:rect l="l" t="t" r="r" b="b"/>
                <a:pathLst>
                  <a:path w="12828" h="22798" extrusionOk="0">
                    <a:moveTo>
                      <a:pt x="8815" y="1"/>
                    </a:moveTo>
                    <a:cubicBezTo>
                      <a:pt x="6444" y="3952"/>
                      <a:pt x="3526" y="7752"/>
                      <a:pt x="0" y="10639"/>
                    </a:cubicBezTo>
                    <a:cubicBezTo>
                      <a:pt x="578" y="14408"/>
                      <a:pt x="973" y="18481"/>
                      <a:pt x="1155" y="22798"/>
                    </a:cubicBezTo>
                    <a:cubicBezTo>
                      <a:pt x="5532" y="20001"/>
                      <a:pt x="9454" y="16688"/>
                      <a:pt x="12827" y="12858"/>
                    </a:cubicBezTo>
                    <a:cubicBezTo>
                      <a:pt x="12007" y="8208"/>
                      <a:pt x="10669" y="3770"/>
                      <a:pt x="8815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373;p79">
                <a:extLst>
                  <a:ext uri="{FF2B5EF4-FFF2-40B4-BE49-F238E27FC236}">
                    <a16:creationId xmlns:a16="http://schemas.microsoft.com/office/drawing/2014/main" id="{E2945556-8B74-4FD9-8B6E-718031DD41B3}"/>
                  </a:ext>
                </a:extLst>
              </p:cNvPr>
              <p:cNvSpPr/>
              <p:nvPr/>
            </p:nvSpPr>
            <p:spPr>
              <a:xfrm>
                <a:off x="6026856" y="7527583"/>
                <a:ext cx="404921" cy="367228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3922" extrusionOk="0">
                    <a:moveTo>
                      <a:pt x="15350" y="1"/>
                    </a:moveTo>
                    <a:cubicBezTo>
                      <a:pt x="13891" y="1399"/>
                      <a:pt x="12372" y="2767"/>
                      <a:pt x="10882" y="4013"/>
                    </a:cubicBezTo>
                    <a:cubicBezTo>
                      <a:pt x="7934" y="6475"/>
                      <a:pt x="4955" y="8055"/>
                      <a:pt x="1399" y="8724"/>
                    </a:cubicBezTo>
                    <a:cubicBezTo>
                      <a:pt x="973" y="10457"/>
                      <a:pt x="517" y="12189"/>
                      <a:pt x="1" y="13922"/>
                    </a:cubicBezTo>
                    <a:cubicBezTo>
                      <a:pt x="3557" y="13770"/>
                      <a:pt x="11612" y="12068"/>
                      <a:pt x="15198" y="578"/>
                    </a:cubicBezTo>
                    <a:cubicBezTo>
                      <a:pt x="15259" y="396"/>
                      <a:pt x="15290" y="183"/>
                      <a:pt x="1535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374;p79">
                <a:extLst>
                  <a:ext uri="{FF2B5EF4-FFF2-40B4-BE49-F238E27FC236}">
                    <a16:creationId xmlns:a16="http://schemas.microsoft.com/office/drawing/2014/main" id="{00DC88D6-3726-4024-A461-5A964CA7C283}"/>
                  </a:ext>
                </a:extLst>
              </p:cNvPr>
              <p:cNvSpPr/>
              <p:nvPr/>
            </p:nvSpPr>
            <p:spPr>
              <a:xfrm>
                <a:off x="6127064" y="6761106"/>
                <a:ext cx="355226" cy="64783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24560" extrusionOk="0">
                    <a:moveTo>
                      <a:pt x="12554" y="0"/>
                    </a:moveTo>
                    <a:cubicBezTo>
                      <a:pt x="9059" y="3709"/>
                      <a:pt x="5047" y="6931"/>
                      <a:pt x="639" y="9545"/>
                    </a:cubicBezTo>
                    <a:cubicBezTo>
                      <a:pt x="791" y="14286"/>
                      <a:pt x="609" y="19302"/>
                      <a:pt x="1" y="24560"/>
                    </a:cubicBezTo>
                    <a:cubicBezTo>
                      <a:pt x="1855" y="23405"/>
                      <a:pt x="3618" y="22068"/>
                      <a:pt x="5259" y="20457"/>
                    </a:cubicBezTo>
                    <a:cubicBezTo>
                      <a:pt x="8360" y="17326"/>
                      <a:pt x="10883" y="13800"/>
                      <a:pt x="13466" y="10274"/>
                    </a:cubicBezTo>
                    <a:cubicBezTo>
                      <a:pt x="13375" y="6900"/>
                      <a:pt x="13071" y="3405"/>
                      <a:pt x="12554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375;p79">
                <a:extLst>
                  <a:ext uri="{FF2B5EF4-FFF2-40B4-BE49-F238E27FC236}">
                    <a16:creationId xmlns:a16="http://schemas.microsoft.com/office/drawing/2014/main" id="{904A73B6-5AED-4258-95CB-24F2BD611C87}"/>
                  </a:ext>
                </a:extLst>
              </p:cNvPr>
              <p:cNvSpPr/>
              <p:nvPr/>
            </p:nvSpPr>
            <p:spPr>
              <a:xfrm>
                <a:off x="5929840" y="7105068"/>
                <a:ext cx="53757" cy="38727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4682" extrusionOk="0">
                    <a:moveTo>
                      <a:pt x="1" y="61"/>
                    </a:moveTo>
                    <a:cubicBezTo>
                      <a:pt x="1" y="91"/>
                      <a:pt x="1" y="122"/>
                      <a:pt x="1" y="182"/>
                    </a:cubicBezTo>
                    <a:lnTo>
                      <a:pt x="31" y="182"/>
                    </a:lnTo>
                    <a:cubicBezTo>
                      <a:pt x="59" y="187"/>
                      <a:pt x="83" y="195"/>
                      <a:pt x="106" y="205"/>
                    </a:cubicBezTo>
                    <a:lnTo>
                      <a:pt x="106" y="205"/>
                    </a:lnTo>
                    <a:cubicBezTo>
                      <a:pt x="64" y="165"/>
                      <a:pt x="28" y="116"/>
                      <a:pt x="1" y="61"/>
                    </a:cubicBezTo>
                    <a:close/>
                    <a:moveTo>
                      <a:pt x="106" y="205"/>
                    </a:moveTo>
                    <a:cubicBezTo>
                      <a:pt x="133" y="231"/>
                      <a:pt x="164" y="253"/>
                      <a:pt x="197" y="269"/>
                    </a:cubicBezTo>
                    <a:lnTo>
                      <a:pt x="197" y="269"/>
                    </a:lnTo>
                    <a:cubicBezTo>
                      <a:pt x="174" y="243"/>
                      <a:pt x="143" y="221"/>
                      <a:pt x="106" y="205"/>
                    </a:cubicBezTo>
                    <a:close/>
                    <a:moveTo>
                      <a:pt x="1186" y="0"/>
                    </a:moveTo>
                    <a:cubicBezTo>
                      <a:pt x="943" y="91"/>
                      <a:pt x="730" y="182"/>
                      <a:pt x="487" y="274"/>
                    </a:cubicBezTo>
                    <a:cubicBezTo>
                      <a:pt x="437" y="295"/>
                      <a:pt x="389" y="305"/>
                      <a:pt x="343" y="305"/>
                    </a:cubicBezTo>
                    <a:cubicBezTo>
                      <a:pt x="291" y="305"/>
                      <a:pt x="242" y="292"/>
                      <a:pt x="197" y="269"/>
                    </a:cubicBezTo>
                    <a:lnTo>
                      <a:pt x="197" y="269"/>
                    </a:lnTo>
                    <a:cubicBezTo>
                      <a:pt x="328" y="417"/>
                      <a:pt x="244" y="696"/>
                      <a:pt x="31" y="790"/>
                    </a:cubicBezTo>
                    <a:cubicBezTo>
                      <a:pt x="335" y="5350"/>
                      <a:pt x="609" y="9879"/>
                      <a:pt x="912" y="14408"/>
                    </a:cubicBezTo>
                    <a:cubicBezTo>
                      <a:pt x="1034" y="14438"/>
                      <a:pt x="1156" y="14468"/>
                      <a:pt x="1247" y="14468"/>
                    </a:cubicBezTo>
                    <a:cubicBezTo>
                      <a:pt x="1399" y="14468"/>
                      <a:pt x="1490" y="14590"/>
                      <a:pt x="1520" y="14681"/>
                    </a:cubicBezTo>
                    <a:cubicBezTo>
                      <a:pt x="1703" y="14590"/>
                      <a:pt x="1855" y="14499"/>
                      <a:pt x="2037" y="14438"/>
                    </a:cubicBezTo>
                    <a:cubicBezTo>
                      <a:pt x="1764" y="9605"/>
                      <a:pt x="1460" y="4803"/>
                      <a:pt x="118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376;p79">
                <a:extLst>
                  <a:ext uri="{FF2B5EF4-FFF2-40B4-BE49-F238E27FC236}">
                    <a16:creationId xmlns:a16="http://schemas.microsoft.com/office/drawing/2014/main" id="{CDC72681-3AA6-40AB-A486-4E71E88A70B4}"/>
                  </a:ext>
                </a:extLst>
              </p:cNvPr>
              <p:cNvSpPr/>
              <p:nvPr/>
            </p:nvSpPr>
            <p:spPr>
              <a:xfrm>
                <a:off x="5909793" y="6753087"/>
                <a:ext cx="49748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0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4" y="4347"/>
                      <a:pt x="457" y="8663"/>
                      <a:pt x="730" y="13010"/>
                    </a:cubicBezTo>
                    <a:cubicBezTo>
                      <a:pt x="761" y="12919"/>
                      <a:pt x="791" y="12827"/>
                      <a:pt x="913" y="12797"/>
                    </a:cubicBezTo>
                    <a:cubicBezTo>
                      <a:pt x="1247" y="12645"/>
                      <a:pt x="1551" y="12493"/>
                      <a:pt x="1885" y="12311"/>
                    </a:cubicBezTo>
                    <a:cubicBezTo>
                      <a:pt x="1642" y="8572"/>
                      <a:pt x="1429" y="4803"/>
                      <a:pt x="1247" y="1034"/>
                    </a:cubicBezTo>
                    <a:cubicBezTo>
                      <a:pt x="1247" y="760"/>
                      <a:pt x="1217" y="456"/>
                      <a:pt x="1217" y="183"/>
                    </a:cubicBezTo>
                    <a:cubicBezTo>
                      <a:pt x="1065" y="244"/>
                      <a:pt x="913" y="304"/>
                      <a:pt x="791" y="365"/>
                    </a:cubicBezTo>
                    <a:cubicBezTo>
                      <a:pt x="752" y="382"/>
                      <a:pt x="715" y="389"/>
                      <a:pt x="680" y="389"/>
                    </a:cubicBezTo>
                    <a:cubicBezTo>
                      <a:pt x="527" y="389"/>
                      <a:pt x="421" y="241"/>
                      <a:pt x="396" y="92"/>
                    </a:cubicBezTo>
                    <a:cubicBezTo>
                      <a:pt x="244" y="61"/>
                      <a:pt x="122" y="31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377;p79">
                <a:extLst>
                  <a:ext uri="{FF2B5EF4-FFF2-40B4-BE49-F238E27FC236}">
                    <a16:creationId xmlns:a16="http://schemas.microsoft.com/office/drawing/2014/main" id="{B1E5BAF9-36CC-443D-9644-C25D8A718FBE}"/>
                  </a:ext>
                </a:extLst>
              </p:cNvPr>
              <p:cNvSpPr/>
              <p:nvPr/>
            </p:nvSpPr>
            <p:spPr>
              <a:xfrm>
                <a:off x="5878535" y="6083257"/>
                <a:ext cx="61750" cy="66022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5030" extrusionOk="0">
                    <a:moveTo>
                      <a:pt x="1065" y="1"/>
                    </a:moveTo>
                    <a:cubicBezTo>
                      <a:pt x="1024" y="1"/>
                      <a:pt x="983" y="4"/>
                      <a:pt x="943" y="14"/>
                    </a:cubicBezTo>
                    <a:cubicBezTo>
                      <a:pt x="608" y="14"/>
                      <a:pt x="335" y="45"/>
                      <a:pt x="0" y="75"/>
                    </a:cubicBezTo>
                    <a:cubicBezTo>
                      <a:pt x="91" y="4634"/>
                      <a:pt x="304" y="9194"/>
                      <a:pt x="578" y="13723"/>
                    </a:cubicBezTo>
                    <a:cubicBezTo>
                      <a:pt x="791" y="13966"/>
                      <a:pt x="1003" y="14239"/>
                      <a:pt x="1216" y="14482"/>
                    </a:cubicBezTo>
                    <a:cubicBezTo>
                      <a:pt x="1428" y="14694"/>
                      <a:pt x="1239" y="14996"/>
                      <a:pt x="1003" y="14996"/>
                    </a:cubicBezTo>
                    <a:cubicBezTo>
                      <a:pt x="933" y="14996"/>
                      <a:pt x="860" y="14970"/>
                      <a:pt x="791" y="14908"/>
                    </a:cubicBezTo>
                    <a:cubicBezTo>
                      <a:pt x="730" y="14847"/>
                      <a:pt x="669" y="14786"/>
                      <a:pt x="639" y="14726"/>
                    </a:cubicBezTo>
                    <a:lnTo>
                      <a:pt x="639" y="14726"/>
                    </a:lnTo>
                    <a:cubicBezTo>
                      <a:pt x="791" y="17522"/>
                      <a:pt x="943" y="20318"/>
                      <a:pt x="1064" y="23054"/>
                    </a:cubicBezTo>
                    <a:cubicBezTo>
                      <a:pt x="1095" y="23601"/>
                      <a:pt x="1125" y="24148"/>
                      <a:pt x="1155" y="24695"/>
                    </a:cubicBezTo>
                    <a:cubicBezTo>
                      <a:pt x="1338" y="24787"/>
                      <a:pt x="1550" y="24878"/>
                      <a:pt x="1733" y="24939"/>
                    </a:cubicBezTo>
                    <a:cubicBezTo>
                      <a:pt x="1824" y="24939"/>
                      <a:pt x="1854" y="24999"/>
                      <a:pt x="1885" y="25030"/>
                    </a:cubicBezTo>
                    <a:cubicBezTo>
                      <a:pt x="2037" y="24939"/>
                      <a:pt x="2189" y="24847"/>
                      <a:pt x="2341" y="24756"/>
                    </a:cubicBezTo>
                    <a:cubicBezTo>
                      <a:pt x="2158" y="21109"/>
                      <a:pt x="1946" y="17431"/>
                      <a:pt x="1763" y="13723"/>
                    </a:cubicBezTo>
                    <a:cubicBezTo>
                      <a:pt x="1550" y="13814"/>
                      <a:pt x="1338" y="13875"/>
                      <a:pt x="1095" y="13905"/>
                    </a:cubicBezTo>
                    <a:cubicBezTo>
                      <a:pt x="1064" y="13912"/>
                      <a:pt x="1034" y="13915"/>
                      <a:pt x="1006" y="13915"/>
                    </a:cubicBezTo>
                    <a:cubicBezTo>
                      <a:pt x="646" y="13915"/>
                      <a:pt x="517" y="13408"/>
                      <a:pt x="912" y="13267"/>
                    </a:cubicBezTo>
                    <a:cubicBezTo>
                      <a:pt x="1186" y="13145"/>
                      <a:pt x="1459" y="12993"/>
                      <a:pt x="1733" y="12811"/>
                    </a:cubicBezTo>
                    <a:cubicBezTo>
                      <a:pt x="1520" y="8525"/>
                      <a:pt x="1368" y="4270"/>
                      <a:pt x="1338" y="14"/>
                    </a:cubicBezTo>
                    <a:cubicBezTo>
                      <a:pt x="1236" y="14"/>
                      <a:pt x="1149" y="1"/>
                      <a:pt x="106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378;p79">
                <a:extLst>
                  <a:ext uri="{FF2B5EF4-FFF2-40B4-BE49-F238E27FC236}">
                    <a16:creationId xmlns:a16="http://schemas.microsoft.com/office/drawing/2014/main" id="{6A498120-B0CB-4B18-A885-6AE0771E9592}"/>
                  </a:ext>
                </a:extLst>
              </p:cNvPr>
              <p:cNvSpPr/>
              <p:nvPr/>
            </p:nvSpPr>
            <p:spPr>
              <a:xfrm>
                <a:off x="5956296" y="7505136"/>
                <a:ext cx="49748" cy="390493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4804" extrusionOk="0">
                    <a:moveTo>
                      <a:pt x="1095" y="1"/>
                    </a:moveTo>
                    <a:cubicBezTo>
                      <a:pt x="761" y="92"/>
                      <a:pt x="426" y="213"/>
                      <a:pt x="92" y="274"/>
                    </a:cubicBezTo>
                    <a:cubicBezTo>
                      <a:pt x="82" y="284"/>
                      <a:pt x="72" y="288"/>
                      <a:pt x="61" y="288"/>
                    </a:cubicBezTo>
                    <a:cubicBezTo>
                      <a:pt x="41" y="288"/>
                      <a:pt x="21" y="274"/>
                      <a:pt x="1" y="274"/>
                    </a:cubicBezTo>
                    <a:lnTo>
                      <a:pt x="1" y="274"/>
                    </a:lnTo>
                    <a:cubicBezTo>
                      <a:pt x="213" y="3526"/>
                      <a:pt x="426" y="6809"/>
                      <a:pt x="609" y="10061"/>
                    </a:cubicBezTo>
                    <a:cubicBezTo>
                      <a:pt x="821" y="10183"/>
                      <a:pt x="852" y="10457"/>
                      <a:pt x="639" y="10578"/>
                    </a:cubicBezTo>
                    <a:cubicBezTo>
                      <a:pt x="730" y="11976"/>
                      <a:pt x="791" y="13375"/>
                      <a:pt x="882" y="14742"/>
                    </a:cubicBezTo>
                    <a:lnTo>
                      <a:pt x="913" y="14742"/>
                    </a:lnTo>
                    <a:cubicBezTo>
                      <a:pt x="913" y="14742"/>
                      <a:pt x="1277" y="14803"/>
                      <a:pt x="1885" y="14803"/>
                    </a:cubicBezTo>
                    <a:cubicBezTo>
                      <a:pt x="1794" y="13162"/>
                      <a:pt x="1733" y="11551"/>
                      <a:pt x="1642" y="9909"/>
                    </a:cubicBezTo>
                    <a:cubicBezTo>
                      <a:pt x="1551" y="9909"/>
                      <a:pt x="1460" y="9940"/>
                      <a:pt x="1338" y="9940"/>
                    </a:cubicBezTo>
                    <a:cubicBezTo>
                      <a:pt x="1125" y="9940"/>
                      <a:pt x="1004" y="9636"/>
                      <a:pt x="1156" y="9484"/>
                    </a:cubicBezTo>
                    <a:cubicBezTo>
                      <a:pt x="1308" y="9362"/>
                      <a:pt x="1460" y="9271"/>
                      <a:pt x="1612" y="9180"/>
                    </a:cubicBezTo>
                    <a:cubicBezTo>
                      <a:pt x="1429" y="6110"/>
                      <a:pt x="1277" y="3070"/>
                      <a:pt x="109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3379;p79">
                <a:extLst>
                  <a:ext uri="{FF2B5EF4-FFF2-40B4-BE49-F238E27FC236}">
                    <a16:creationId xmlns:a16="http://schemas.microsoft.com/office/drawing/2014/main" id="{414D6E79-61EC-4426-9786-5959DBAED8F1}"/>
                  </a:ext>
                </a:extLst>
              </p:cNvPr>
              <p:cNvSpPr/>
              <p:nvPr/>
            </p:nvSpPr>
            <p:spPr>
              <a:xfrm>
                <a:off x="5450376" y="6246375"/>
                <a:ext cx="459443" cy="506738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19211" extrusionOk="0">
                    <a:moveTo>
                      <a:pt x="700" y="0"/>
                    </a:moveTo>
                    <a:cubicBezTo>
                      <a:pt x="457" y="244"/>
                      <a:pt x="214" y="487"/>
                      <a:pt x="1" y="730"/>
                    </a:cubicBezTo>
                    <a:cubicBezTo>
                      <a:pt x="2038" y="4104"/>
                      <a:pt x="4348" y="7265"/>
                      <a:pt x="6962" y="10244"/>
                    </a:cubicBezTo>
                    <a:cubicBezTo>
                      <a:pt x="9424" y="13071"/>
                      <a:pt x="13436" y="18207"/>
                      <a:pt x="17418" y="19210"/>
                    </a:cubicBezTo>
                    <a:cubicBezTo>
                      <a:pt x="17418" y="18967"/>
                      <a:pt x="17387" y="18755"/>
                      <a:pt x="17387" y="18511"/>
                    </a:cubicBezTo>
                    <a:cubicBezTo>
                      <a:pt x="13679" y="17113"/>
                      <a:pt x="10062" y="12341"/>
                      <a:pt x="7600" y="9605"/>
                    </a:cubicBezTo>
                    <a:cubicBezTo>
                      <a:pt x="4955" y="6627"/>
                      <a:pt x="2706" y="3405"/>
                      <a:pt x="70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3380;p79">
                <a:extLst>
                  <a:ext uri="{FF2B5EF4-FFF2-40B4-BE49-F238E27FC236}">
                    <a16:creationId xmlns:a16="http://schemas.microsoft.com/office/drawing/2014/main" id="{4595575A-2A66-4C5B-8F71-094B9D029B02}"/>
                  </a:ext>
                </a:extLst>
              </p:cNvPr>
              <p:cNvSpPr/>
              <p:nvPr/>
            </p:nvSpPr>
            <p:spPr>
              <a:xfrm>
                <a:off x="5909001" y="6734649"/>
                <a:ext cx="19256" cy="2086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91" extrusionOk="0">
                    <a:moveTo>
                      <a:pt x="0" y="0"/>
                    </a:moveTo>
                    <a:cubicBezTo>
                      <a:pt x="0" y="244"/>
                      <a:pt x="31" y="487"/>
                      <a:pt x="31" y="699"/>
                    </a:cubicBezTo>
                    <a:cubicBezTo>
                      <a:pt x="152" y="730"/>
                      <a:pt x="304" y="760"/>
                      <a:pt x="426" y="791"/>
                    </a:cubicBezTo>
                    <a:cubicBezTo>
                      <a:pt x="395" y="669"/>
                      <a:pt x="426" y="517"/>
                      <a:pt x="547" y="456"/>
                    </a:cubicBezTo>
                    <a:cubicBezTo>
                      <a:pt x="608" y="426"/>
                      <a:pt x="669" y="365"/>
                      <a:pt x="730" y="335"/>
                    </a:cubicBezTo>
                    <a:cubicBezTo>
                      <a:pt x="699" y="304"/>
                      <a:pt x="669" y="274"/>
                      <a:pt x="578" y="244"/>
                    </a:cubicBezTo>
                    <a:cubicBezTo>
                      <a:pt x="395" y="183"/>
                      <a:pt x="183" y="92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3381;p79">
                <a:extLst>
                  <a:ext uri="{FF2B5EF4-FFF2-40B4-BE49-F238E27FC236}">
                    <a16:creationId xmlns:a16="http://schemas.microsoft.com/office/drawing/2014/main" id="{686917BC-A87D-44B3-B778-F456C5374F97}"/>
                  </a:ext>
                </a:extLst>
              </p:cNvPr>
              <p:cNvSpPr/>
              <p:nvPr/>
            </p:nvSpPr>
            <p:spPr>
              <a:xfrm>
                <a:off x="5302055" y="6623204"/>
                <a:ext cx="628602" cy="504338"/>
              </a:xfrm>
              <a:custGeom>
                <a:avLst/>
                <a:gdLst/>
                <a:ahLst/>
                <a:cxnLst/>
                <a:rect l="l" t="t" r="r" b="b"/>
                <a:pathLst>
                  <a:path w="23831" h="19120" extrusionOk="0">
                    <a:moveTo>
                      <a:pt x="183" y="0"/>
                    </a:moveTo>
                    <a:cubicBezTo>
                      <a:pt x="92" y="517"/>
                      <a:pt x="62" y="1064"/>
                      <a:pt x="1" y="1611"/>
                    </a:cubicBezTo>
                    <a:cubicBezTo>
                      <a:pt x="6445" y="9301"/>
                      <a:pt x="13952" y="17235"/>
                      <a:pt x="23649" y="19119"/>
                    </a:cubicBezTo>
                    <a:cubicBezTo>
                      <a:pt x="23709" y="19119"/>
                      <a:pt x="23770" y="19089"/>
                      <a:pt x="23831" y="19058"/>
                    </a:cubicBezTo>
                    <a:cubicBezTo>
                      <a:pt x="23831" y="18846"/>
                      <a:pt x="23801" y="18663"/>
                      <a:pt x="23801" y="18450"/>
                    </a:cubicBezTo>
                    <a:cubicBezTo>
                      <a:pt x="13527" y="16262"/>
                      <a:pt x="6931" y="7599"/>
                      <a:pt x="18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3382;p79">
                <a:extLst>
                  <a:ext uri="{FF2B5EF4-FFF2-40B4-BE49-F238E27FC236}">
                    <a16:creationId xmlns:a16="http://schemas.microsoft.com/office/drawing/2014/main" id="{95ABBA39-21F7-4A80-B7B4-2E28EFAC4BCF}"/>
                  </a:ext>
                </a:extLst>
              </p:cNvPr>
              <p:cNvSpPr/>
              <p:nvPr/>
            </p:nvSpPr>
            <p:spPr>
              <a:xfrm>
                <a:off x="5929840" y="7109869"/>
                <a:ext cx="10445" cy="1606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9" extrusionOk="0">
                    <a:moveTo>
                      <a:pt x="1" y="0"/>
                    </a:moveTo>
                    <a:cubicBezTo>
                      <a:pt x="1" y="213"/>
                      <a:pt x="31" y="396"/>
                      <a:pt x="31" y="608"/>
                    </a:cubicBezTo>
                    <a:cubicBezTo>
                      <a:pt x="305" y="517"/>
                      <a:pt x="396" y="61"/>
                      <a:pt x="3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3383;p79">
                <a:extLst>
                  <a:ext uri="{FF2B5EF4-FFF2-40B4-BE49-F238E27FC236}">
                    <a16:creationId xmlns:a16="http://schemas.microsoft.com/office/drawing/2014/main" id="{22A07802-A33A-4AEF-9FBA-5555F4C019BD}"/>
                  </a:ext>
                </a:extLst>
              </p:cNvPr>
              <p:cNvSpPr/>
              <p:nvPr/>
            </p:nvSpPr>
            <p:spPr>
              <a:xfrm>
                <a:off x="5313292" y="7041710"/>
                <a:ext cx="642239" cy="460235"/>
              </a:xfrm>
              <a:custGeom>
                <a:avLst/>
                <a:gdLst/>
                <a:ahLst/>
                <a:cxnLst/>
                <a:rect l="l" t="t" r="r" b="b"/>
                <a:pathLst>
                  <a:path w="24348" h="17448" extrusionOk="0">
                    <a:moveTo>
                      <a:pt x="0" y="1"/>
                    </a:moveTo>
                    <a:cubicBezTo>
                      <a:pt x="61" y="670"/>
                      <a:pt x="122" y="1369"/>
                      <a:pt x="213" y="2068"/>
                    </a:cubicBezTo>
                    <a:cubicBezTo>
                      <a:pt x="6627" y="9606"/>
                      <a:pt x="14803" y="17418"/>
                      <a:pt x="24226" y="17448"/>
                    </a:cubicBezTo>
                    <a:cubicBezTo>
                      <a:pt x="24256" y="17418"/>
                      <a:pt x="24256" y="17387"/>
                      <a:pt x="24286" y="17387"/>
                    </a:cubicBezTo>
                    <a:cubicBezTo>
                      <a:pt x="24286" y="17357"/>
                      <a:pt x="24317" y="17357"/>
                      <a:pt x="24347" y="17357"/>
                    </a:cubicBezTo>
                    <a:cubicBezTo>
                      <a:pt x="24317" y="17174"/>
                      <a:pt x="24317" y="16992"/>
                      <a:pt x="24317" y="16810"/>
                    </a:cubicBezTo>
                    <a:cubicBezTo>
                      <a:pt x="14286" y="15776"/>
                      <a:pt x="6444" y="778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3384;p79">
                <a:extLst>
                  <a:ext uri="{FF2B5EF4-FFF2-40B4-BE49-F238E27FC236}">
                    <a16:creationId xmlns:a16="http://schemas.microsoft.com/office/drawing/2014/main" id="{5FA3979A-5BE3-47B6-98CC-514388C1A3A7}"/>
                  </a:ext>
                </a:extLst>
              </p:cNvPr>
              <p:cNvSpPr/>
              <p:nvPr/>
            </p:nvSpPr>
            <p:spPr>
              <a:xfrm>
                <a:off x="5953896" y="7485089"/>
                <a:ext cx="16064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83"/>
                      <a:pt x="31" y="365"/>
                      <a:pt x="61" y="548"/>
                    </a:cubicBezTo>
                    <a:cubicBezTo>
                      <a:pt x="244" y="457"/>
                      <a:pt x="426" y="365"/>
                      <a:pt x="608" y="274"/>
                    </a:cubicBezTo>
                    <a:cubicBezTo>
                      <a:pt x="578" y="183"/>
                      <a:pt x="487" y="61"/>
                      <a:pt x="335" y="61"/>
                    </a:cubicBezTo>
                    <a:cubicBezTo>
                      <a:pt x="244" y="6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3385;p79">
                <a:extLst>
                  <a:ext uri="{FF2B5EF4-FFF2-40B4-BE49-F238E27FC236}">
                    <a16:creationId xmlns:a16="http://schemas.microsoft.com/office/drawing/2014/main" id="{1C0EAAC5-7D3B-47AE-B0A8-1E042C4E4C83}"/>
                  </a:ext>
                </a:extLst>
              </p:cNvPr>
              <p:cNvSpPr/>
              <p:nvPr/>
            </p:nvSpPr>
            <p:spPr>
              <a:xfrm>
                <a:off x="5464831" y="7570077"/>
                <a:ext cx="508321" cy="228904"/>
              </a:xfrm>
              <a:custGeom>
                <a:avLst/>
                <a:gdLst/>
                <a:ahLst/>
                <a:cxnLst/>
                <a:rect l="l" t="t" r="r" b="b"/>
                <a:pathLst>
                  <a:path w="19271" h="867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38" y="943"/>
                      <a:pt x="1307" y="1824"/>
                      <a:pt x="1976" y="2645"/>
                    </a:cubicBezTo>
                    <a:cubicBezTo>
                      <a:pt x="5699" y="5569"/>
                      <a:pt x="11046" y="8677"/>
                      <a:pt x="16022" y="8677"/>
                    </a:cubicBezTo>
                    <a:cubicBezTo>
                      <a:pt x="17099" y="8677"/>
                      <a:pt x="18158" y="8532"/>
                      <a:pt x="19180" y="8207"/>
                    </a:cubicBezTo>
                    <a:cubicBezTo>
                      <a:pt x="19241" y="8177"/>
                      <a:pt x="19241" y="8147"/>
                      <a:pt x="19271" y="8116"/>
                    </a:cubicBezTo>
                    <a:cubicBezTo>
                      <a:pt x="19271" y="7964"/>
                      <a:pt x="19271" y="7782"/>
                      <a:pt x="19241" y="7599"/>
                    </a:cubicBezTo>
                    <a:cubicBezTo>
                      <a:pt x="19198" y="7578"/>
                      <a:pt x="19155" y="7556"/>
                      <a:pt x="19090" y="7556"/>
                    </a:cubicBezTo>
                    <a:cubicBezTo>
                      <a:pt x="19063" y="7556"/>
                      <a:pt x="19033" y="7560"/>
                      <a:pt x="18997" y="7569"/>
                    </a:cubicBezTo>
                    <a:cubicBezTo>
                      <a:pt x="18043" y="7756"/>
                      <a:pt x="17094" y="7845"/>
                      <a:pt x="16152" y="7845"/>
                    </a:cubicBezTo>
                    <a:cubicBezTo>
                      <a:pt x="10367" y="7845"/>
                      <a:pt x="4835" y="4496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3386;p79">
                <a:extLst>
                  <a:ext uri="{FF2B5EF4-FFF2-40B4-BE49-F238E27FC236}">
                    <a16:creationId xmlns:a16="http://schemas.microsoft.com/office/drawing/2014/main" id="{79856E13-D902-48CA-9B0A-8D032E89FC3E}"/>
                  </a:ext>
                </a:extLst>
              </p:cNvPr>
              <p:cNvSpPr/>
              <p:nvPr/>
            </p:nvSpPr>
            <p:spPr>
              <a:xfrm>
                <a:off x="5972334" y="7770520"/>
                <a:ext cx="5645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18" extrusionOk="0">
                    <a:moveTo>
                      <a:pt x="1" y="0"/>
                    </a:moveTo>
                    <a:cubicBezTo>
                      <a:pt x="31" y="183"/>
                      <a:pt x="31" y="365"/>
                      <a:pt x="31" y="517"/>
                    </a:cubicBezTo>
                    <a:cubicBezTo>
                      <a:pt x="213" y="396"/>
                      <a:pt x="213" y="122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387;p79">
                <a:extLst>
                  <a:ext uri="{FF2B5EF4-FFF2-40B4-BE49-F238E27FC236}">
                    <a16:creationId xmlns:a16="http://schemas.microsoft.com/office/drawing/2014/main" id="{745BF778-1605-4BCE-94B4-63B54E797558}"/>
                  </a:ext>
                </a:extLst>
              </p:cNvPr>
              <p:cNvSpPr/>
              <p:nvPr/>
            </p:nvSpPr>
            <p:spPr>
              <a:xfrm>
                <a:off x="5650819" y="6125303"/>
                <a:ext cx="244572" cy="347181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13162" extrusionOk="0">
                    <a:moveTo>
                      <a:pt x="1034" y="1"/>
                    </a:moveTo>
                    <a:cubicBezTo>
                      <a:pt x="670" y="92"/>
                      <a:pt x="335" y="213"/>
                      <a:pt x="1" y="335"/>
                    </a:cubicBezTo>
                    <a:cubicBezTo>
                      <a:pt x="2311" y="5107"/>
                      <a:pt x="5351" y="9484"/>
                      <a:pt x="9272" y="13162"/>
                    </a:cubicBezTo>
                    <a:lnTo>
                      <a:pt x="9211" y="12159"/>
                    </a:lnTo>
                    <a:cubicBezTo>
                      <a:pt x="5746" y="8451"/>
                      <a:pt x="3101" y="4378"/>
                      <a:pt x="103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388;p79">
                <a:extLst>
                  <a:ext uri="{FF2B5EF4-FFF2-40B4-BE49-F238E27FC236}">
                    <a16:creationId xmlns:a16="http://schemas.microsoft.com/office/drawing/2014/main" id="{04285CEA-A705-4BAC-9DB4-4AD501E5B795}"/>
                  </a:ext>
                </a:extLst>
              </p:cNvPr>
              <p:cNvSpPr/>
              <p:nvPr/>
            </p:nvSpPr>
            <p:spPr>
              <a:xfrm>
                <a:off x="5893755" y="6445209"/>
                <a:ext cx="22447" cy="33631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275" extrusionOk="0">
                    <a:moveTo>
                      <a:pt x="1" y="1"/>
                    </a:moveTo>
                    <a:cubicBezTo>
                      <a:pt x="1" y="365"/>
                      <a:pt x="31" y="669"/>
                      <a:pt x="62" y="1004"/>
                    </a:cubicBezTo>
                    <a:cubicBezTo>
                      <a:pt x="92" y="1064"/>
                      <a:pt x="153" y="1125"/>
                      <a:pt x="214" y="1186"/>
                    </a:cubicBezTo>
                    <a:cubicBezTo>
                      <a:pt x="276" y="1248"/>
                      <a:pt x="346" y="1274"/>
                      <a:pt x="413" y="1274"/>
                    </a:cubicBezTo>
                    <a:cubicBezTo>
                      <a:pt x="644" y="1274"/>
                      <a:pt x="851" y="972"/>
                      <a:pt x="639" y="760"/>
                    </a:cubicBezTo>
                    <a:cubicBezTo>
                      <a:pt x="426" y="517"/>
                      <a:pt x="214" y="24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389;p79">
                <a:extLst>
                  <a:ext uri="{FF2B5EF4-FFF2-40B4-BE49-F238E27FC236}">
                    <a16:creationId xmlns:a16="http://schemas.microsoft.com/office/drawing/2014/main" id="{54CB4280-662B-4E89-8E12-865A6BB7EEA4}"/>
                  </a:ext>
                </a:extLst>
              </p:cNvPr>
              <p:cNvSpPr/>
              <p:nvPr/>
            </p:nvSpPr>
            <p:spPr>
              <a:xfrm>
                <a:off x="5924221" y="6296888"/>
                <a:ext cx="119490" cy="149138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5654" extrusionOk="0">
                    <a:moveTo>
                      <a:pt x="4135" y="0"/>
                    </a:moveTo>
                    <a:cubicBezTo>
                      <a:pt x="2980" y="1642"/>
                      <a:pt x="1460" y="3709"/>
                      <a:pt x="1" y="4712"/>
                    </a:cubicBezTo>
                    <a:cubicBezTo>
                      <a:pt x="31" y="5016"/>
                      <a:pt x="31" y="5350"/>
                      <a:pt x="31" y="5654"/>
                    </a:cubicBezTo>
                    <a:cubicBezTo>
                      <a:pt x="1673" y="5046"/>
                      <a:pt x="3192" y="3313"/>
                      <a:pt x="4530" y="1490"/>
                    </a:cubicBezTo>
                    <a:cubicBezTo>
                      <a:pt x="4378" y="1003"/>
                      <a:pt x="4256" y="487"/>
                      <a:pt x="41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390;p79">
                <a:extLst>
                  <a:ext uri="{FF2B5EF4-FFF2-40B4-BE49-F238E27FC236}">
                    <a16:creationId xmlns:a16="http://schemas.microsoft.com/office/drawing/2014/main" id="{28660AF2-FF01-482D-AF95-2FDA61A1C1F0}"/>
                  </a:ext>
                </a:extLst>
              </p:cNvPr>
              <p:cNvSpPr/>
              <p:nvPr/>
            </p:nvSpPr>
            <p:spPr>
              <a:xfrm>
                <a:off x="6032475" y="6136539"/>
                <a:ext cx="132310" cy="19965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7569" extrusionOk="0">
                    <a:moveTo>
                      <a:pt x="4013" y="0"/>
                    </a:moveTo>
                    <a:cubicBezTo>
                      <a:pt x="3101" y="1520"/>
                      <a:pt x="2128" y="3009"/>
                      <a:pt x="1125" y="4468"/>
                    </a:cubicBezTo>
                    <a:cubicBezTo>
                      <a:pt x="821" y="4894"/>
                      <a:pt x="456" y="5471"/>
                      <a:pt x="0" y="6079"/>
                    </a:cubicBezTo>
                    <a:cubicBezTo>
                      <a:pt x="152" y="6566"/>
                      <a:pt x="274" y="7052"/>
                      <a:pt x="426" y="7569"/>
                    </a:cubicBezTo>
                    <a:cubicBezTo>
                      <a:pt x="1429" y="6171"/>
                      <a:pt x="2310" y="4742"/>
                      <a:pt x="3009" y="3739"/>
                    </a:cubicBezTo>
                    <a:cubicBezTo>
                      <a:pt x="3709" y="2736"/>
                      <a:pt x="4377" y="1702"/>
                      <a:pt x="5016" y="669"/>
                    </a:cubicBezTo>
                    <a:cubicBezTo>
                      <a:pt x="4681" y="426"/>
                      <a:pt x="4347" y="213"/>
                      <a:pt x="401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391;p79">
                <a:extLst>
                  <a:ext uri="{FF2B5EF4-FFF2-40B4-BE49-F238E27FC236}">
                    <a16:creationId xmlns:a16="http://schemas.microsoft.com/office/drawing/2014/main" id="{6AEA2370-6902-4B20-BD01-F9740D5FC097}"/>
                  </a:ext>
                </a:extLst>
              </p:cNvPr>
              <p:cNvSpPr/>
              <p:nvPr/>
            </p:nvSpPr>
            <p:spPr>
              <a:xfrm>
                <a:off x="5891909" y="6421153"/>
                <a:ext cx="33157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30" extrusionOk="0">
                    <a:moveTo>
                      <a:pt x="1226" y="1"/>
                    </a:moveTo>
                    <a:cubicBezTo>
                      <a:pt x="952" y="183"/>
                      <a:pt x="679" y="335"/>
                      <a:pt x="405" y="457"/>
                    </a:cubicBezTo>
                    <a:cubicBezTo>
                      <a:pt x="1" y="601"/>
                      <a:pt x="145" y="1130"/>
                      <a:pt x="526" y="1130"/>
                    </a:cubicBezTo>
                    <a:cubicBezTo>
                      <a:pt x="546" y="1130"/>
                      <a:pt x="566" y="1128"/>
                      <a:pt x="588" y="1125"/>
                    </a:cubicBezTo>
                    <a:cubicBezTo>
                      <a:pt x="831" y="1095"/>
                      <a:pt x="1043" y="1004"/>
                      <a:pt x="1256" y="943"/>
                    </a:cubicBezTo>
                    <a:cubicBezTo>
                      <a:pt x="1256" y="609"/>
                      <a:pt x="1226" y="305"/>
                      <a:pt x="1226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392;p79">
                <a:extLst>
                  <a:ext uri="{FF2B5EF4-FFF2-40B4-BE49-F238E27FC236}">
                    <a16:creationId xmlns:a16="http://schemas.microsoft.com/office/drawing/2014/main" id="{EAEFAD7A-EF05-44E1-971F-6B4003B5FD7C}"/>
                  </a:ext>
                </a:extLst>
              </p:cNvPr>
              <p:cNvSpPr/>
              <p:nvPr/>
            </p:nvSpPr>
            <p:spPr>
              <a:xfrm>
                <a:off x="5940259" y="6616795"/>
                <a:ext cx="171612" cy="14193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5381" extrusionOk="0">
                    <a:moveTo>
                      <a:pt x="6232" y="0"/>
                    </a:moveTo>
                    <a:cubicBezTo>
                      <a:pt x="4408" y="1672"/>
                      <a:pt x="2341" y="3222"/>
                      <a:pt x="1" y="4529"/>
                    </a:cubicBezTo>
                    <a:cubicBezTo>
                      <a:pt x="31" y="4803"/>
                      <a:pt x="31" y="5076"/>
                      <a:pt x="62" y="5380"/>
                    </a:cubicBezTo>
                    <a:cubicBezTo>
                      <a:pt x="2402" y="4468"/>
                      <a:pt x="4530" y="3161"/>
                      <a:pt x="6505" y="1550"/>
                    </a:cubicBezTo>
                    <a:cubicBezTo>
                      <a:pt x="6414" y="1003"/>
                      <a:pt x="6323" y="517"/>
                      <a:pt x="623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393;p79">
                <a:extLst>
                  <a:ext uri="{FF2B5EF4-FFF2-40B4-BE49-F238E27FC236}">
                    <a16:creationId xmlns:a16="http://schemas.microsoft.com/office/drawing/2014/main" id="{1AE9041C-3E37-46E5-8250-922351E0AFBF}"/>
                  </a:ext>
                </a:extLst>
              </p:cNvPr>
              <p:cNvSpPr/>
              <p:nvPr/>
            </p:nvSpPr>
            <p:spPr>
              <a:xfrm>
                <a:off x="6104617" y="6342574"/>
                <a:ext cx="239771" cy="315132"/>
              </a:xfrm>
              <a:custGeom>
                <a:avLst/>
                <a:gdLst/>
                <a:ahLst/>
                <a:cxnLst/>
                <a:rect l="l" t="t" r="r" b="b"/>
                <a:pathLst>
                  <a:path w="9090" h="11947" extrusionOk="0">
                    <a:moveTo>
                      <a:pt x="8421" y="1"/>
                    </a:moveTo>
                    <a:cubicBezTo>
                      <a:pt x="5989" y="3861"/>
                      <a:pt x="3314" y="7387"/>
                      <a:pt x="1" y="10396"/>
                    </a:cubicBezTo>
                    <a:cubicBezTo>
                      <a:pt x="92" y="10913"/>
                      <a:pt x="183" y="11430"/>
                      <a:pt x="274" y="11946"/>
                    </a:cubicBezTo>
                    <a:cubicBezTo>
                      <a:pt x="3800" y="9059"/>
                      <a:pt x="6718" y="5259"/>
                      <a:pt x="9089" y="1308"/>
                    </a:cubicBezTo>
                    <a:cubicBezTo>
                      <a:pt x="8876" y="852"/>
                      <a:pt x="8664" y="426"/>
                      <a:pt x="842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3394;p79">
                <a:extLst>
                  <a:ext uri="{FF2B5EF4-FFF2-40B4-BE49-F238E27FC236}">
                    <a16:creationId xmlns:a16="http://schemas.microsoft.com/office/drawing/2014/main" id="{BBFDD09F-70C9-4C3C-8569-9E0E15F71470}"/>
                  </a:ext>
                </a:extLst>
              </p:cNvPr>
              <p:cNvSpPr/>
              <p:nvPr/>
            </p:nvSpPr>
            <p:spPr>
              <a:xfrm>
                <a:off x="5920212" y="6736258"/>
                <a:ext cx="21682" cy="2711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28" extrusionOk="0">
                    <a:moveTo>
                      <a:pt x="761" y="0"/>
                    </a:moveTo>
                    <a:cubicBezTo>
                      <a:pt x="609" y="91"/>
                      <a:pt x="457" y="183"/>
                      <a:pt x="305" y="274"/>
                    </a:cubicBezTo>
                    <a:cubicBezTo>
                      <a:pt x="417" y="441"/>
                      <a:pt x="323" y="737"/>
                      <a:pt x="72" y="737"/>
                    </a:cubicBezTo>
                    <a:cubicBezTo>
                      <a:pt x="49" y="737"/>
                      <a:pt x="26" y="735"/>
                      <a:pt x="1" y="730"/>
                    </a:cubicBezTo>
                    <a:lnTo>
                      <a:pt x="1" y="730"/>
                    </a:lnTo>
                    <a:cubicBezTo>
                      <a:pt x="26" y="879"/>
                      <a:pt x="132" y="1027"/>
                      <a:pt x="285" y="1027"/>
                    </a:cubicBezTo>
                    <a:cubicBezTo>
                      <a:pt x="320" y="1027"/>
                      <a:pt x="357" y="1020"/>
                      <a:pt x="396" y="1003"/>
                    </a:cubicBezTo>
                    <a:cubicBezTo>
                      <a:pt x="548" y="942"/>
                      <a:pt x="670" y="882"/>
                      <a:pt x="822" y="851"/>
                    </a:cubicBezTo>
                    <a:cubicBezTo>
                      <a:pt x="791" y="547"/>
                      <a:pt x="791" y="274"/>
                      <a:pt x="7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3395;p79">
                <a:extLst>
                  <a:ext uri="{FF2B5EF4-FFF2-40B4-BE49-F238E27FC236}">
                    <a16:creationId xmlns:a16="http://schemas.microsoft.com/office/drawing/2014/main" id="{4C77C4C8-756A-41F3-BEC7-0A9BFBE0E5A3}"/>
                  </a:ext>
                </a:extLst>
              </p:cNvPr>
              <p:cNvSpPr/>
              <p:nvPr/>
            </p:nvSpPr>
            <p:spPr>
              <a:xfrm>
                <a:off x="5919421" y="6743459"/>
                <a:ext cx="11791" cy="1223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64" extrusionOk="0">
                    <a:moveTo>
                      <a:pt x="335" y="1"/>
                    </a:moveTo>
                    <a:lnTo>
                      <a:pt x="335" y="1"/>
                    </a:lnTo>
                    <a:cubicBezTo>
                      <a:pt x="274" y="31"/>
                      <a:pt x="213" y="92"/>
                      <a:pt x="152" y="92"/>
                    </a:cubicBezTo>
                    <a:cubicBezTo>
                      <a:pt x="31" y="183"/>
                      <a:pt x="0" y="335"/>
                      <a:pt x="31" y="457"/>
                    </a:cubicBezTo>
                    <a:cubicBezTo>
                      <a:pt x="56" y="462"/>
                      <a:pt x="79" y="464"/>
                      <a:pt x="102" y="464"/>
                    </a:cubicBezTo>
                    <a:cubicBezTo>
                      <a:pt x="353" y="464"/>
                      <a:pt x="447" y="168"/>
                      <a:pt x="33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3396;p79">
                <a:extLst>
                  <a:ext uri="{FF2B5EF4-FFF2-40B4-BE49-F238E27FC236}">
                    <a16:creationId xmlns:a16="http://schemas.microsoft.com/office/drawing/2014/main" id="{D63AC17F-16CF-4DBD-B06B-BD6EDD9D32F5}"/>
                  </a:ext>
                </a:extLst>
              </p:cNvPr>
              <p:cNvSpPr/>
              <p:nvPr/>
            </p:nvSpPr>
            <p:spPr>
              <a:xfrm>
                <a:off x="5927439" y="7096232"/>
                <a:ext cx="24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6" extrusionOk="0">
                    <a:moveTo>
                      <a:pt x="61" y="1"/>
                    </a:moveTo>
                    <a:cubicBezTo>
                      <a:pt x="0" y="122"/>
                      <a:pt x="31" y="274"/>
                      <a:pt x="92" y="396"/>
                    </a:cubicBezTo>
                    <a:cubicBezTo>
                      <a:pt x="92" y="274"/>
                      <a:pt x="61" y="122"/>
                      <a:pt x="6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3397;p79">
                <a:extLst>
                  <a:ext uri="{FF2B5EF4-FFF2-40B4-BE49-F238E27FC236}">
                    <a16:creationId xmlns:a16="http://schemas.microsoft.com/office/drawing/2014/main" id="{A505B042-B4B8-4A66-9636-AC2EB48D9C5F}"/>
                  </a:ext>
                </a:extLst>
              </p:cNvPr>
              <p:cNvSpPr/>
              <p:nvPr/>
            </p:nvSpPr>
            <p:spPr>
              <a:xfrm>
                <a:off x="5959514" y="6978377"/>
                <a:ext cx="184431" cy="12671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4804" extrusionOk="0">
                    <a:moveTo>
                      <a:pt x="6930" y="1"/>
                    </a:moveTo>
                    <a:cubicBezTo>
                      <a:pt x="4742" y="1399"/>
                      <a:pt x="2432" y="2645"/>
                      <a:pt x="0" y="3770"/>
                    </a:cubicBezTo>
                    <a:cubicBezTo>
                      <a:pt x="0" y="4134"/>
                      <a:pt x="31" y="4469"/>
                      <a:pt x="61" y="4803"/>
                    </a:cubicBezTo>
                    <a:cubicBezTo>
                      <a:pt x="2462" y="3800"/>
                      <a:pt x="4772" y="2615"/>
                      <a:pt x="6991" y="1308"/>
                    </a:cubicBezTo>
                    <a:cubicBezTo>
                      <a:pt x="6961" y="882"/>
                      <a:pt x="6961" y="426"/>
                      <a:pt x="693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3398;p79">
                <a:extLst>
                  <a:ext uri="{FF2B5EF4-FFF2-40B4-BE49-F238E27FC236}">
                    <a16:creationId xmlns:a16="http://schemas.microsoft.com/office/drawing/2014/main" id="{2F19040E-DEFB-4736-A79E-980B31C27E23}"/>
                  </a:ext>
                </a:extLst>
              </p:cNvPr>
              <p:cNvSpPr/>
              <p:nvPr/>
            </p:nvSpPr>
            <p:spPr>
              <a:xfrm>
                <a:off x="6142310" y="6716211"/>
                <a:ext cx="315106" cy="296668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11247" extrusionOk="0">
                    <a:moveTo>
                      <a:pt x="11672" y="0"/>
                    </a:moveTo>
                    <a:cubicBezTo>
                      <a:pt x="8299" y="3830"/>
                      <a:pt x="4377" y="7143"/>
                      <a:pt x="0" y="9940"/>
                    </a:cubicBezTo>
                    <a:cubicBezTo>
                      <a:pt x="31" y="10365"/>
                      <a:pt x="61" y="10821"/>
                      <a:pt x="61" y="11247"/>
                    </a:cubicBezTo>
                    <a:cubicBezTo>
                      <a:pt x="4469" y="8633"/>
                      <a:pt x="8481" y="5411"/>
                      <a:pt x="11946" y="1702"/>
                    </a:cubicBezTo>
                    <a:cubicBezTo>
                      <a:pt x="11885" y="1125"/>
                      <a:pt x="11764" y="547"/>
                      <a:pt x="1167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3399;p79">
                <a:extLst>
                  <a:ext uri="{FF2B5EF4-FFF2-40B4-BE49-F238E27FC236}">
                    <a16:creationId xmlns:a16="http://schemas.microsoft.com/office/drawing/2014/main" id="{07C783BE-9406-4F1C-95E3-687ACFCF7CF4}"/>
                  </a:ext>
                </a:extLst>
              </p:cNvPr>
              <p:cNvSpPr/>
              <p:nvPr/>
            </p:nvSpPr>
            <p:spPr>
              <a:xfrm>
                <a:off x="5929048" y="7077794"/>
                <a:ext cx="32075" cy="360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66" extrusionOk="0">
                    <a:moveTo>
                      <a:pt x="1155" y="1"/>
                    </a:moveTo>
                    <a:cubicBezTo>
                      <a:pt x="821" y="153"/>
                      <a:pt x="517" y="335"/>
                      <a:pt x="183" y="487"/>
                    </a:cubicBezTo>
                    <a:cubicBezTo>
                      <a:pt x="91" y="548"/>
                      <a:pt x="31" y="609"/>
                      <a:pt x="0" y="700"/>
                    </a:cubicBezTo>
                    <a:cubicBezTo>
                      <a:pt x="0" y="821"/>
                      <a:pt x="31" y="973"/>
                      <a:pt x="31" y="1095"/>
                    </a:cubicBezTo>
                    <a:cubicBezTo>
                      <a:pt x="103" y="1240"/>
                      <a:pt x="233" y="1365"/>
                      <a:pt x="390" y="1365"/>
                    </a:cubicBezTo>
                    <a:cubicBezTo>
                      <a:pt x="431" y="1365"/>
                      <a:pt x="473" y="1357"/>
                      <a:pt x="517" y="1338"/>
                    </a:cubicBezTo>
                    <a:cubicBezTo>
                      <a:pt x="760" y="1247"/>
                      <a:pt x="973" y="1125"/>
                      <a:pt x="1216" y="1034"/>
                    </a:cubicBezTo>
                    <a:cubicBezTo>
                      <a:pt x="1186" y="700"/>
                      <a:pt x="1155" y="365"/>
                      <a:pt x="115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3400;p79">
                <a:extLst>
                  <a:ext uri="{FF2B5EF4-FFF2-40B4-BE49-F238E27FC236}">
                    <a16:creationId xmlns:a16="http://schemas.microsoft.com/office/drawing/2014/main" id="{927DC17B-6360-41C6-A448-2FAB78E97292}"/>
                  </a:ext>
                </a:extLst>
              </p:cNvPr>
              <p:cNvSpPr/>
              <p:nvPr/>
            </p:nvSpPr>
            <p:spPr>
              <a:xfrm>
                <a:off x="5949095" y="7501918"/>
                <a:ext cx="72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96" extrusionOk="0">
                    <a:moveTo>
                      <a:pt x="122" y="1"/>
                    </a:moveTo>
                    <a:cubicBezTo>
                      <a:pt x="0" y="123"/>
                      <a:pt x="91" y="335"/>
                      <a:pt x="274" y="396"/>
                    </a:cubicBezTo>
                    <a:cubicBezTo>
                      <a:pt x="243" y="274"/>
                      <a:pt x="243" y="123"/>
                      <a:pt x="24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3401;p79">
                <a:extLst>
                  <a:ext uri="{FF2B5EF4-FFF2-40B4-BE49-F238E27FC236}">
                    <a16:creationId xmlns:a16="http://schemas.microsoft.com/office/drawing/2014/main" id="{22732877-9BBD-422E-836F-290594BAF838}"/>
                  </a:ext>
                </a:extLst>
              </p:cNvPr>
              <p:cNvSpPr/>
              <p:nvPr/>
            </p:nvSpPr>
            <p:spPr>
              <a:xfrm>
                <a:off x="5983571" y="7408937"/>
                <a:ext cx="143520" cy="9622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3648" extrusionOk="0">
                    <a:moveTo>
                      <a:pt x="5441" y="0"/>
                    </a:moveTo>
                    <a:lnTo>
                      <a:pt x="5441" y="0"/>
                    </a:lnTo>
                    <a:cubicBezTo>
                      <a:pt x="3708" y="1064"/>
                      <a:pt x="1885" y="2006"/>
                      <a:pt x="0" y="2918"/>
                    </a:cubicBezTo>
                    <a:cubicBezTo>
                      <a:pt x="31" y="3161"/>
                      <a:pt x="31" y="3404"/>
                      <a:pt x="31" y="3648"/>
                    </a:cubicBezTo>
                    <a:cubicBezTo>
                      <a:pt x="1885" y="3100"/>
                      <a:pt x="3617" y="2371"/>
                      <a:pt x="5289" y="1429"/>
                    </a:cubicBezTo>
                    <a:cubicBezTo>
                      <a:pt x="5350" y="942"/>
                      <a:pt x="5380" y="486"/>
                      <a:pt x="544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3402;p79">
                <a:extLst>
                  <a:ext uri="{FF2B5EF4-FFF2-40B4-BE49-F238E27FC236}">
                    <a16:creationId xmlns:a16="http://schemas.microsoft.com/office/drawing/2014/main" id="{2E335FD7-076E-4B9A-8BA7-A6B8A6FC5D53}"/>
                  </a:ext>
                </a:extLst>
              </p:cNvPr>
              <p:cNvSpPr/>
              <p:nvPr/>
            </p:nvSpPr>
            <p:spPr>
              <a:xfrm>
                <a:off x="6123055" y="7032108"/>
                <a:ext cx="359235" cy="414522"/>
              </a:xfrm>
              <a:custGeom>
                <a:avLst/>
                <a:gdLst/>
                <a:ahLst/>
                <a:cxnLst/>
                <a:rect l="l" t="t" r="r" b="b"/>
                <a:pathLst>
                  <a:path w="13619" h="15715" extrusionOk="0">
                    <a:moveTo>
                      <a:pt x="13618" y="0"/>
                    </a:moveTo>
                    <a:cubicBezTo>
                      <a:pt x="11004" y="3526"/>
                      <a:pt x="8512" y="7052"/>
                      <a:pt x="5411" y="10152"/>
                    </a:cubicBezTo>
                    <a:cubicBezTo>
                      <a:pt x="3770" y="11794"/>
                      <a:pt x="2007" y="13131"/>
                      <a:pt x="153" y="14286"/>
                    </a:cubicBezTo>
                    <a:cubicBezTo>
                      <a:pt x="92" y="14772"/>
                      <a:pt x="62" y="15228"/>
                      <a:pt x="1" y="15715"/>
                    </a:cubicBezTo>
                    <a:cubicBezTo>
                      <a:pt x="5594" y="12523"/>
                      <a:pt x="10244" y="7356"/>
                      <a:pt x="13618" y="1976"/>
                    </a:cubicBezTo>
                    <a:cubicBezTo>
                      <a:pt x="13618" y="1307"/>
                      <a:pt x="13618" y="669"/>
                      <a:pt x="1361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3403;p79">
                <a:extLst>
                  <a:ext uri="{FF2B5EF4-FFF2-40B4-BE49-F238E27FC236}">
                    <a16:creationId xmlns:a16="http://schemas.microsoft.com/office/drawing/2014/main" id="{FDA99056-6D10-411D-8B0F-C8E290D25BE7}"/>
                  </a:ext>
                </a:extLst>
              </p:cNvPr>
              <p:cNvSpPr/>
              <p:nvPr/>
            </p:nvSpPr>
            <p:spPr>
              <a:xfrm>
                <a:off x="5955505" y="7485907"/>
                <a:ext cx="29675" cy="2682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17" extrusionOk="0">
                    <a:moveTo>
                      <a:pt x="1064" y="0"/>
                    </a:moveTo>
                    <a:cubicBezTo>
                      <a:pt x="882" y="91"/>
                      <a:pt x="730" y="152"/>
                      <a:pt x="547" y="243"/>
                    </a:cubicBezTo>
                    <a:cubicBezTo>
                      <a:pt x="578" y="426"/>
                      <a:pt x="517" y="608"/>
                      <a:pt x="274" y="608"/>
                    </a:cubicBezTo>
                    <a:cubicBezTo>
                      <a:pt x="243" y="618"/>
                      <a:pt x="213" y="621"/>
                      <a:pt x="183" y="621"/>
                    </a:cubicBezTo>
                    <a:cubicBezTo>
                      <a:pt x="122" y="621"/>
                      <a:pt x="61" y="608"/>
                      <a:pt x="0" y="608"/>
                    </a:cubicBezTo>
                    <a:cubicBezTo>
                      <a:pt x="0" y="730"/>
                      <a:pt x="0" y="851"/>
                      <a:pt x="31" y="1003"/>
                    </a:cubicBezTo>
                    <a:cubicBezTo>
                      <a:pt x="51" y="1003"/>
                      <a:pt x="71" y="1017"/>
                      <a:pt x="91" y="1017"/>
                    </a:cubicBezTo>
                    <a:cubicBezTo>
                      <a:pt x="102" y="1017"/>
                      <a:pt x="112" y="1013"/>
                      <a:pt x="122" y="1003"/>
                    </a:cubicBezTo>
                    <a:cubicBezTo>
                      <a:pt x="456" y="942"/>
                      <a:pt x="791" y="821"/>
                      <a:pt x="1125" y="730"/>
                    </a:cubicBezTo>
                    <a:cubicBezTo>
                      <a:pt x="1095" y="486"/>
                      <a:pt x="1095" y="243"/>
                      <a:pt x="106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3404;p79">
                <a:extLst>
                  <a:ext uri="{FF2B5EF4-FFF2-40B4-BE49-F238E27FC236}">
                    <a16:creationId xmlns:a16="http://schemas.microsoft.com/office/drawing/2014/main" id="{434F784C-DC8A-44BC-B32A-289BD8900332}"/>
                  </a:ext>
                </a:extLst>
              </p:cNvPr>
              <p:cNvSpPr/>
              <p:nvPr/>
            </p:nvSpPr>
            <p:spPr>
              <a:xfrm>
                <a:off x="5952287" y="7499518"/>
                <a:ext cx="3244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2" extrusionOk="0">
                    <a:moveTo>
                      <a:pt x="122" y="1"/>
                    </a:moveTo>
                    <a:cubicBezTo>
                      <a:pt x="92" y="1"/>
                      <a:pt x="61" y="31"/>
                      <a:pt x="61" y="31"/>
                    </a:cubicBezTo>
                    <a:cubicBezTo>
                      <a:pt x="31" y="31"/>
                      <a:pt x="1" y="62"/>
                      <a:pt x="1" y="92"/>
                    </a:cubicBezTo>
                    <a:lnTo>
                      <a:pt x="122" y="92"/>
                    </a:lnTo>
                    <a:cubicBezTo>
                      <a:pt x="122" y="62"/>
                      <a:pt x="122" y="31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3405;p79">
                <a:extLst>
                  <a:ext uri="{FF2B5EF4-FFF2-40B4-BE49-F238E27FC236}">
                    <a16:creationId xmlns:a16="http://schemas.microsoft.com/office/drawing/2014/main" id="{A0C82BA7-9BC0-41E6-93A9-66F3CF7B0911}"/>
                  </a:ext>
                </a:extLst>
              </p:cNvPr>
              <p:cNvSpPr/>
              <p:nvPr/>
            </p:nvSpPr>
            <p:spPr>
              <a:xfrm>
                <a:off x="5954687" y="7492317"/>
                <a:ext cx="16064" cy="9997"/>
              </a:xfrm>
              <a:custGeom>
                <a:avLst/>
                <a:gdLst/>
                <a:ahLst/>
                <a:cxnLst/>
                <a:rect l="l" t="t" r="r" b="b"/>
                <a:pathLst>
                  <a:path w="609" h="379" extrusionOk="0">
                    <a:moveTo>
                      <a:pt x="578" y="0"/>
                    </a:moveTo>
                    <a:cubicBezTo>
                      <a:pt x="396" y="91"/>
                      <a:pt x="214" y="183"/>
                      <a:pt x="1" y="274"/>
                    </a:cubicBezTo>
                    <a:cubicBezTo>
                      <a:pt x="31" y="304"/>
                      <a:pt x="31" y="335"/>
                      <a:pt x="31" y="365"/>
                    </a:cubicBezTo>
                    <a:cubicBezTo>
                      <a:pt x="92" y="365"/>
                      <a:pt x="153" y="378"/>
                      <a:pt x="214" y="378"/>
                    </a:cubicBezTo>
                    <a:cubicBezTo>
                      <a:pt x="244" y="378"/>
                      <a:pt x="274" y="375"/>
                      <a:pt x="305" y="365"/>
                    </a:cubicBezTo>
                    <a:cubicBezTo>
                      <a:pt x="548" y="365"/>
                      <a:pt x="609" y="183"/>
                      <a:pt x="57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3406;p79">
                <a:extLst>
                  <a:ext uri="{FF2B5EF4-FFF2-40B4-BE49-F238E27FC236}">
                    <a16:creationId xmlns:a16="http://schemas.microsoft.com/office/drawing/2014/main" id="{8B04598A-2364-4720-B811-1C727148F8B4}"/>
                  </a:ext>
                </a:extLst>
              </p:cNvPr>
              <p:cNvSpPr/>
              <p:nvPr/>
            </p:nvSpPr>
            <p:spPr>
              <a:xfrm>
                <a:off x="5998790" y="7727235"/>
                <a:ext cx="729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490" extrusionOk="0">
                    <a:moveTo>
                      <a:pt x="2767" y="0"/>
                    </a:moveTo>
                    <a:lnTo>
                      <a:pt x="2767" y="0"/>
                    </a:lnTo>
                    <a:cubicBezTo>
                      <a:pt x="1794" y="152"/>
                      <a:pt x="821" y="274"/>
                      <a:pt x="1" y="760"/>
                    </a:cubicBezTo>
                    <a:cubicBezTo>
                      <a:pt x="1" y="1003"/>
                      <a:pt x="31" y="1246"/>
                      <a:pt x="31" y="1489"/>
                    </a:cubicBezTo>
                    <a:cubicBezTo>
                      <a:pt x="882" y="1429"/>
                      <a:pt x="1703" y="1307"/>
                      <a:pt x="2463" y="1155"/>
                    </a:cubicBezTo>
                    <a:cubicBezTo>
                      <a:pt x="2584" y="760"/>
                      <a:pt x="2675" y="395"/>
                      <a:pt x="2767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3407;p79">
                <a:extLst>
                  <a:ext uri="{FF2B5EF4-FFF2-40B4-BE49-F238E27FC236}">
                    <a16:creationId xmlns:a16="http://schemas.microsoft.com/office/drawing/2014/main" id="{74D092D9-9440-414C-8E79-F31DE020863B}"/>
                  </a:ext>
                </a:extLst>
              </p:cNvPr>
              <p:cNvSpPr/>
              <p:nvPr/>
            </p:nvSpPr>
            <p:spPr>
              <a:xfrm>
                <a:off x="6063732" y="7436977"/>
                <a:ext cx="389675" cy="3207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12160" extrusionOk="0">
                    <a:moveTo>
                      <a:pt x="14773" y="1"/>
                    </a:moveTo>
                    <a:lnTo>
                      <a:pt x="14773" y="1"/>
                    </a:lnTo>
                    <a:cubicBezTo>
                      <a:pt x="13588" y="1277"/>
                      <a:pt x="12372" y="2524"/>
                      <a:pt x="11186" y="3800"/>
                    </a:cubicBezTo>
                    <a:cubicBezTo>
                      <a:pt x="8451" y="6779"/>
                      <a:pt x="5381" y="9454"/>
                      <a:pt x="1490" y="10731"/>
                    </a:cubicBezTo>
                    <a:cubicBezTo>
                      <a:pt x="1095" y="10852"/>
                      <a:pt x="700" y="10943"/>
                      <a:pt x="305" y="11004"/>
                    </a:cubicBezTo>
                    <a:cubicBezTo>
                      <a:pt x="213" y="11399"/>
                      <a:pt x="122" y="11794"/>
                      <a:pt x="1" y="12159"/>
                    </a:cubicBezTo>
                    <a:cubicBezTo>
                      <a:pt x="3557" y="11490"/>
                      <a:pt x="6505" y="9910"/>
                      <a:pt x="9484" y="7448"/>
                    </a:cubicBezTo>
                    <a:cubicBezTo>
                      <a:pt x="10974" y="6202"/>
                      <a:pt x="12463" y="4834"/>
                      <a:pt x="13952" y="3436"/>
                    </a:cubicBezTo>
                    <a:cubicBezTo>
                      <a:pt x="14256" y="2402"/>
                      <a:pt x="14530" y="1247"/>
                      <a:pt x="1477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3408;p79">
                <a:extLst>
                  <a:ext uri="{FF2B5EF4-FFF2-40B4-BE49-F238E27FC236}">
                    <a16:creationId xmlns:a16="http://schemas.microsoft.com/office/drawing/2014/main" id="{D8E7F2F1-0749-446B-85A2-3896147554E9}"/>
                  </a:ext>
                </a:extLst>
              </p:cNvPr>
              <p:cNvSpPr/>
              <p:nvPr/>
            </p:nvSpPr>
            <p:spPr>
              <a:xfrm>
                <a:off x="5982938" y="7747255"/>
                <a:ext cx="16671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63" extrusionOk="0">
                    <a:moveTo>
                      <a:pt x="602" y="1"/>
                    </a:moveTo>
                    <a:cubicBezTo>
                      <a:pt x="450" y="92"/>
                      <a:pt x="298" y="183"/>
                      <a:pt x="146" y="335"/>
                    </a:cubicBezTo>
                    <a:cubicBezTo>
                      <a:pt x="0" y="452"/>
                      <a:pt x="105" y="763"/>
                      <a:pt x="301" y="763"/>
                    </a:cubicBezTo>
                    <a:cubicBezTo>
                      <a:pt x="310" y="763"/>
                      <a:pt x="319" y="762"/>
                      <a:pt x="328" y="761"/>
                    </a:cubicBezTo>
                    <a:cubicBezTo>
                      <a:pt x="450" y="761"/>
                      <a:pt x="541" y="730"/>
                      <a:pt x="632" y="730"/>
                    </a:cubicBezTo>
                    <a:cubicBezTo>
                      <a:pt x="632" y="487"/>
                      <a:pt x="602" y="244"/>
                      <a:pt x="60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3409;p79">
                <a:extLst>
                  <a:ext uri="{FF2B5EF4-FFF2-40B4-BE49-F238E27FC236}">
                    <a16:creationId xmlns:a16="http://schemas.microsoft.com/office/drawing/2014/main" id="{18D20404-23A6-4389-86A8-9193CEF34969}"/>
                  </a:ext>
                </a:extLst>
              </p:cNvPr>
              <p:cNvSpPr/>
              <p:nvPr/>
            </p:nvSpPr>
            <p:spPr>
              <a:xfrm>
                <a:off x="6713964" y="7863527"/>
                <a:ext cx="232544" cy="337553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12797" extrusionOk="0">
                    <a:moveTo>
                      <a:pt x="8815" y="0"/>
                    </a:moveTo>
                    <a:lnTo>
                      <a:pt x="8815" y="0"/>
                    </a:lnTo>
                    <a:cubicBezTo>
                      <a:pt x="5837" y="730"/>
                      <a:pt x="2858" y="1399"/>
                      <a:pt x="1" y="2219"/>
                    </a:cubicBezTo>
                    <a:lnTo>
                      <a:pt x="1186" y="12797"/>
                    </a:lnTo>
                    <a:lnTo>
                      <a:pt x="6870" y="12797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3410;p79">
                <a:extLst>
                  <a:ext uri="{FF2B5EF4-FFF2-40B4-BE49-F238E27FC236}">
                    <a16:creationId xmlns:a16="http://schemas.microsoft.com/office/drawing/2014/main" id="{73E38170-1F45-4360-A781-243F3B331336}"/>
                  </a:ext>
                </a:extLst>
              </p:cNvPr>
              <p:cNvSpPr/>
              <p:nvPr/>
            </p:nvSpPr>
            <p:spPr>
              <a:xfrm>
                <a:off x="6699535" y="7710379"/>
                <a:ext cx="270211" cy="211706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8026" extrusionOk="0">
                    <a:moveTo>
                      <a:pt x="10244" y="1"/>
                    </a:moveTo>
                    <a:lnTo>
                      <a:pt x="1" y="3010"/>
                    </a:lnTo>
                    <a:lnTo>
                      <a:pt x="548" y="8025"/>
                    </a:lnTo>
                    <a:cubicBezTo>
                      <a:pt x="3405" y="7205"/>
                      <a:pt x="6384" y="6536"/>
                      <a:pt x="9362" y="5806"/>
                    </a:cubicBezTo>
                    <a:lnTo>
                      <a:pt x="10244" y="1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3411;p79">
                <a:extLst>
                  <a:ext uri="{FF2B5EF4-FFF2-40B4-BE49-F238E27FC236}">
                    <a16:creationId xmlns:a16="http://schemas.microsoft.com/office/drawing/2014/main" id="{FBEE2131-0836-458A-9D5D-A476968D2E0A}"/>
                  </a:ext>
                </a:extLst>
              </p:cNvPr>
              <p:cNvSpPr/>
              <p:nvPr/>
            </p:nvSpPr>
            <p:spPr>
              <a:xfrm>
                <a:off x="6546387" y="6280059"/>
                <a:ext cx="184431" cy="30787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11672" extrusionOk="0">
                    <a:moveTo>
                      <a:pt x="6506" y="0"/>
                    </a:moveTo>
                    <a:cubicBezTo>
                      <a:pt x="4044" y="213"/>
                      <a:pt x="1885" y="638"/>
                      <a:pt x="1" y="1246"/>
                    </a:cubicBezTo>
                    <a:cubicBezTo>
                      <a:pt x="1764" y="5015"/>
                      <a:pt x="4044" y="8480"/>
                      <a:pt x="6992" y="11672"/>
                    </a:cubicBezTo>
                    <a:cubicBezTo>
                      <a:pt x="6749" y="7781"/>
                      <a:pt x="6566" y="3891"/>
                      <a:pt x="6506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3412;p79">
                <a:extLst>
                  <a:ext uri="{FF2B5EF4-FFF2-40B4-BE49-F238E27FC236}">
                    <a16:creationId xmlns:a16="http://schemas.microsoft.com/office/drawing/2014/main" id="{4201266B-79D1-4560-AC25-957C563BB4C4}"/>
                  </a:ext>
                </a:extLst>
              </p:cNvPr>
              <p:cNvSpPr/>
              <p:nvPr/>
            </p:nvSpPr>
            <p:spPr>
              <a:xfrm>
                <a:off x="6228090" y="6433181"/>
                <a:ext cx="534012" cy="722401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7387" extrusionOk="0">
                    <a:moveTo>
                      <a:pt x="4682" y="1"/>
                    </a:moveTo>
                    <a:cubicBezTo>
                      <a:pt x="2007" y="2919"/>
                      <a:pt x="578" y="6840"/>
                      <a:pt x="1" y="11612"/>
                    </a:cubicBezTo>
                    <a:cubicBezTo>
                      <a:pt x="5806" y="18147"/>
                      <a:pt x="11430" y="25533"/>
                      <a:pt x="20244" y="27387"/>
                    </a:cubicBezTo>
                    <a:cubicBezTo>
                      <a:pt x="20214" y="27357"/>
                      <a:pt x="20214" y="27326"/>
                      <a:pt x="20214" y="27296"/>
                    </a:cubicBezTo>
                    <a:cubicBezTo>
                      <a:pt x="20153" y="27174"/>
                      <a:pt x="20153" y="27083"/>
                      <a:pt x="20214" y="26961"/>
                    </a:cubicBezTo>
                    <a:cubicBezTo>
                      <a:pt x="19971" y="23253"/>
                      <a:pt x="19758" y="19545"/>
                      <a:pt x="19576" y="15837"/>
                    </a:cubicBezTo>
                    <a:cubicBezTo>
                      <a:pt x="16171" y="14955"/>
                      <a:pt x="12737" y="10578"/>
                      <a:pt x="10639" y="8147"/>
                    </a:cubicBezTo>
                    <a:cubicBezTo>
                      <a:pt x="8390" y="5593"/>
                      <a:pt x="6414" y="2888"/>
                      <a:pt x="468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413;p79">
                <a:extLst>
                  <a:ext uri="{FF2B5EF4-FFF2-40B4-BE49-F238E27FC236}">
                    <a16:creationId xmlns:a16="http://schemas.microsoft.com/office/drawing/2014/main" id="{2BAE184C-6486-41BA-BF2C-201CCE70872C}"/>
                  </a:ext>
                </a:extLst>
              </p:cNvPr>
              <p:cNvSpPr/>
              <p:nvPr/>
            </p:nvSpPr>
            <p:spPr>
              <a:xfrm>
                <a:off x="6747648" y="6277290"/>
                <a:ext cx="101844" cy="28981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0987" extrusionOk="0">
                    <a:moveTo>
                      <a:pt x="1054" y="0"/>
                    </a:moveTo>
                    <a:cubicBezTo>
                      <a:pt x="716" y="0"/>
                      <a:pt x="365" y="14"/>
                      <a:pt x="0" y="14"/>
                    </a:cubicBezTo>
                    <a:cubicBezTo>
                      <a:pt x="61" y="3661"/>
                      <a:pt x="183" y="7339"/>
                      <a:pt x="365" y="10987"/>
                    </a:cubicBezTo>
                    <a:cubicBezTo>
                      <a:pt x="1581" y="10105"/>
                      <a:pt x="2888" y="8342"/>
                      <a:pt x="3860" y="6944"/>
                    </a:cubicBezTo>
                    <a:cubicBezTo>
                      <a:pt x="3101" y="4208"/>
                      <a:pt x="2280" y="1898"/>
                      <a:pt x="1550" y="14"/>
                    </a:cubicBezTo>
                    <a:cubicBezTo>
                      <a:pt x="1388" y="4"/>
                      <a:pt x="1223" y="0"/>
                      <a:pt x="105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414;p79">
                <a:extLst>
                  <a:ext uri="{FF2B5EF4-FFF2-40B4-BE49-F238E27FC236}">
                    <a16:creationId xmlns:a16="http://schemas.microsoft.com/office/drawing/2014/main" id="{A71E8B91-8DB8-414C-8422-EBFE9C6BCC32}"/>
                  </a:ext>
                </a:extLst>
              </p:cNvPr>
              <p:cNvSpPr/>
              <p:nvPr/>
            </p:nvSpPr>
            <p:spPr>
              <a:xfrm>
                <a:off x="6216880" y="6776326"/>
                <a:ext cx="566061" cy="700771"/>
              </a:xfrm>
              <a:custGeom>
                <a:avLst/>
                <a:gdLst/>
                <a:ahLst/>
                <a:cxnLst/>
                <a:rect l="l" t="t" r="r" b="b"/>
                <a:pathLst>
                  <a:path w="21460" h="26567" extrusionOk="0">
                    <a:moveTo>
                      <a:pt x="304" y="1"/>
                    </a:moveTo>
                    <a:cubicBezTo>
                      <a:pt x="0" y="3618"/>
                      <a:pt x="183" y="7691"/>
                      <a:pt x="639" y="12159"/>
                    </a:cubicBezTo>
                    <a:cubicBezTo>
                      <a:pt x="6171" y="18846"/>
                      <a:pt x="12888" y="25685"/>
                      <a:pt x="21460" y="26567"/>
                    </a:cubicBezTo>
                    <a:cubicBezTo>
                      <a:pt x="21186" y="22706"/>
                      <a:pt x="20943" y="18816"/>
                      <a:pt x="20700" y="14925"/>
                    </a:cubicBezTo>
                    <a:cubicBezTo>
                      <a:pt x="20639" y="14956"/>
                      <a:pt x="20578" y="14956"/>
                      <a:pt x="20517" y="14956"/>
                    </a:cubicBezTo>
                    <a:cubicBezTo>
                      <a:pt x="12219" y="13375"/>
                      <a:pt x="5806" y="6566"/>
                      <a:pt x="304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415;p79">
                <a:extLst>
                  <a:ext uri="{FF2B5EF4-FFF2-40B4-BE49-F238E27FC236}">
                    <a16:creationId xmlns:a16="http://schemas.microsoft.com/office/drawing/2014/main" id="{C3B6193B-A51E-498C-A430-99BC90E45B14}"/>
                  </a:ext>
                </a:extLst>
              </p:cNvPr>
              <p:cNvSpPr/>
              <p:nvPr/>
            </p:nvSpPr>
            <p:spPr>
              <a:xfrm>
                <a:off x="6366809" y="6320945"/>
                <a:ext cx="376855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9484" extrusionOk="0">
                    <a:moveTo>
                      <a:pt x="5897" y="0"/>
                    </a:moveTo>
                    <a:cubicBezTo>
                      <a:pt x="3526" y="912"/>
                      <a:pt x="1581" y="2128"/>
                      <a:pt x="0" y="3648"/>
                    </a:cubicBezTo>
                    <a:cubicBezTo>
                      <a:pt x="1733" y="6566"/>
                      <a:pt x="3648" y="9332"/>
                      <a:pt x="5927" y="11855"/>
                    </a:cubicBezTo>
                    <a:cubicBezTo>
                      <a:pt x="8025" y="14225"/>
                      <a:pt x="11125" y="18298"/>
                      <a:pt x="14286" y="19484"/>
                    </a:cubicBezTo>
                    <a:cubicBezTo>
                      <a:pt x="14256" y="19028"/>
                      <a:pt x="14225" y="18572"/>
                      <a:pt x="14225" y="18086"/>
                    </a:cubicBezTo>
                    <a:cubicBezTo>
                      <a:pt x="14104" y="15745"/>
                      <a:pt x="13982" y="13344"/>
                      <a:pt x="13830" y="10973"/>
                    </a:cubicBezTo>
                    <a:cubicBezTo>
                      <a:pt x="10487" y="7842"/>
                      <a:pt x="7873" y="4104"/>
                      <a:pt x="5897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416;p79">
                <a:extLst>
                  <a:ext uri="{FF2B5EF4-FFF2-40B4-BE49-F238E27FC236}">
                    <a16:creationId xmlns:a16="http://schemas.microsoft.com/office/drawing/2014/main" id="{DD7244FB-28A3-4DE0-8105-1FEF40FCF357}"/>
                  </a:ext>
                </a:extLst>
              </p:cNvPr>
              <p:cNvSpPr/>
              <p:nvPr/>
            </p:nvSpPr>
            <p:spPr>
              <a:xfrm>
                <a:off x="6787742" y="7072993"/>
                <a:ext cx="160375" cy="404895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15350" extrusionOk="0">
                    <a:moveTo>
                      <a:pt x="5958" y="0"/>
                    </a:moveTo>
                    <a:lnTo>
                      <a:pt x="5958" y="0"/>
                    </a:lnTo>
                    <a:cubicBezTo>
                      <a:pt x="4043" y="1125"/>
                      <a:pt x="2067" y="2128"/>
                      <a:pt x="0" y="3009"/>
                    </a:cubicBezTo>
                    <a:cubicBezTo>
                      <a:pt x="274" y="7113"/>
                      <a:pt x="517" y="11216"/>
                      <a:pt x="760" y="15350"/>
                    </a:cubicBezTo>
                    <a:cubicBezTo>
                      <a:pt x="2371" y="14560"/>
                      <a:pt x="3921" y="13769"/>
                      <a:pt x="5410" y="12858"/>
                    </a:cubicBezTo>
                    <a:cubicBezTo>
                      <a:pt x="5927" y="8359"/>
                      <a:pt x="6079" y="4073"/>
                      <a:pt x="595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417;p79">
                <a:extLst>
                  <a:ext uri="{FF2B5EF4-FFF2-40B4-BE49-F238E27FC236}">
                    <a16:creationId xmlns:a16="http://schemas.microsoft.com/office/drawing/2014/main" id="{2518C7BC-B850-4FAA-80E6-4F7D025A5489}"/>
                  </a:ext>
                </a:extLst>
              </p:cNvPr>
              <p:cNvSpPr/>
              <p:nvPr/>
            </p:nvSpPr>
            <p:spPr>
              <a:xfrm>
                <a:off x="6808580" y="7444204"/>
                <a:ext cx="117881" cy="25739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9758" extrusionOk="0">
                    <a:moveTo>
                      <a:pt x="4468" y="0"/>
                    </a:moveTo>
                    <a:cubicBezTo>
                      <a:pt x="3070" y="791"/>
                      <a:pt x="1581" y="1429"/>
                      <a:pt x="0" y="1915"/>
                    </a:cubicBezTo>
                    <a:cubicBezTo>
                      <a:pt x="152" y="4529"/>
                      <a:pt x="304" y="7143"/>
                      <a:pt x="456" y="9757"/>
                    </a:cubicBezTo>
                    <a:cubicBezTo>
                      <a:pt x="1155" y="9332"/>
                      <a:pt x="1976" y="9241"/>
                      <a:pt x="2827" y="9089"/>
                    </a:cubicBezTo>
                    <a:cubicBezTo>
                      <a:pt x="3557" y="5988"/>
                      <a:pt x="4104" y="2949"/>
                      <a:pt x="446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418;p79">
                <a:extLst>
                  <a:ext uri="{FF2B5EF4-FFF2-40B4-BE49-F238E27FC236}">
                    <a16:creationId xmlns:a16="http://schemas.microsoft.com/office/drawing/2014/main" id="{E942C4D0-5004-4E51-9876-AF330870B60D}"/>
                  </a:ext>
                </a:extLst>
              </p:cNvPr>
              <p:cNvSpPr/>
              <p:nvPr/>
            </p:nvSpPr>
            <p:spPr>
              <a:xfrm>
                <a:off x="6758067" y="6494113"/>
                <a:ext cx="153965" cy="34238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2980" extrusionOk="0">
                    <a:moveTo>
                      <a:pt x="3830" y="1"/>
                    </a:moveTo>
                    <a:cubicBezTo>
                      <a:pt x="2706" y="1551"/>
                      <a:pt x="1368" y="3040"/>
                      <a:pt x="0" y="3557"/>
                    </a:cubicBezTo>
                    <a:cubicBezTo>
                      <a:pt x="152" y="6718"/>
                      <a:pt x="335" y="9849"/>
                      <a:pt x="487" y="12980"/>
                    </a:cubicBezTo>
                    <a:cubicBezTo>
                      <a:pt x="2493" y="11825"/>
                      <a:pt x="4225" y="10518"/>
                      <a:pt x="5836" y="9089"/>
                    </a:cubicBezTo>
                    <a:cubicBezTo>
                      <a:pt x="5259" y="5745"/>
                      <a:pt x="4560" y="2706"/>
                      <a:pt x="38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419;p79">
                <a:extLst>
                  <a:ext uri="{FF2B5EF4-FFF2-40B4-BE49-F238E27FC236}">
                    <a16:creationId xmlns:a16="http://schemas.microsoft.com/office/drawing/2014/main" id="{F11BADEE-7C69-43B5-B2AF-26308CB77EE3}"/>
                  </a:ext>
                </a:extLst>
              </p:cNvPr>
              <p:cNvSpPr/>
              <p:nvPr/>
            </p:nvSpPr>
            <p:spPr>
              <a:xfrm>
                <a:off x="6771704" y="6769125"/>
                <a:ext cx="1724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13648" extrusionOk="0">
                    <a:moveTo>
                      <a:pt x="5532" y="0"/>
                    </a:moveTo>
                    <a:cubicBezTo>
                      <a:pt x="3830" y="1368"/>
                      <a:pt x="2006" y="2493"/>
                      <a:pt x="0" y="3253"/>
                    </a:cubicBezTo>
                    <a:cubicBezTo>
                      <a:pt x="0" y="3496"/>
                      <a:pt x="31" y="3739"/>
                      <a:pt x="31" y="3982"/>
                    </a:cubicBezTo>
                    <a:cubicBezTo>
                      <a:pt x="213" y="7204"/>
                      <a:pt x="395" y="10426"/>
                      <a:pt x="578" y="13648"/>
                    </a:cubicBezTo>
                    <a:cubicBezTo>
                      <a:pt x="2645" y="12675"/>
                      <a:pt x="4651" y="11581"/>
                      <a:pt x="6535" y="10396"/>
                    </a:cubicBezTo>
                    <a:cubicBezTo>
                      <a:pt x="6353" y="6687"/>
                      <a:pt x="6018" y="3222"/>
                      <a:pt x="553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420;p79">
                <a:extLst>
                  <a:ext uri="{FF2B5EF4-FFF2-40B4-BE49-F238E27FC236}">
                    <a16:creationId xmlns:a16="http://schemas.microsoft.com/office/drawing/2014/main" id="{F7C9B752-8DB4-4939-A89D-F85C9080C272}"/>
                  </a:ext>
                </a:extLst>
              </p:cNvPr>
              <p:cNvSpPr/>
              <p:nvPr/>
            </p:nvSpPr>
            <p:spPr>
              <a:xfrm>
                <a:off x="6821399" y="7710379"/>
                <a:ext cx="55340" cy="117881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4469" extrusionOk="0">
                    <a:moveTo>
                      <a:pt x="2098" y="1"/>
                    </a:moveTo>
                    <a:lnTo>
                      <a:pt x="2098" y="1"/>
                    </a:lnTo>
                    <a:cubicBezTo>
                      <a:pt x="1429" y="153"/>
                      <a:pt x="730" y="244"/>
                      <a:pt x="1" y="274"/>
                    </a:cubicBezTo>
                    <a:cubicBezTo>
                      <a:pt x="92" y="1673"/>
                      <a:pt x="122" y="3071"/>
                      <a:pt x="213" y="4469"/>
                    </a:cubicBezTo>
                    <a:lnTo>
                      <a:pt x="882" y="4469"/>
                    </a:lnTo>
                    <a:cubicBezTo>
                      <a:pt x="1338" y="2949"/>
                      <a:pt x="1733" y="1490"/>
                      <a:pt x="2098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421;p79">
                <a:extLst>
                  <a:ext uri="{FF2B5EF4-FFF2-40B4-BE49-F238E27FC236}">
                    <a16:creationId xmlns:a16="http://schemas.microsoft.com/office/drawing/2014/main" id="{66560289-7262-4CA4-8571-66C5B18249A8}"/>
                  </a:ext>
                </a:extLst>
              </p:cNvPr>
              <p:cNvSpPr/>
              <p:nvPr/>
            </p:nvSpPr>
            <p:spPr>
              <a:xfrm>
                <a:off x="6408486" y="7610171"/>
                <a:ext cx="395293" cy="217298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8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71" y="7326"/>
                      <a:pt x="14591" y="8177"/>
                      <a:pt x="14986" y="8238"/>
                    </a:cubicBezTo>
                    <a:cubicBezTo>
                      <a:pt x="14925" y="7052"/>
                      <a:pt x="14864" y="5836"/>
                      <a:pt x="14804" y="4651"/>
                    </a:cubicBezTo>
                    <a:cubicBezTo>
                      <a:pt x="14773" y="4681"/>
                      <a:pt x="14773" y="4712"/>
                      <a:pt x="14712" y="4712"/>
                    </a:cubicBezTo>
                    <a:cubicBezTo>
                      <a:pt x="13834" y="4995"/>
                      <a:pt x="12922" y="5122"/>
                      <a:pt x="11995" y="5122"/>
                    </a:cubicBezTo>
                    <a:cubicBezTo>
                      <a:pt x="7756" y="5122"/>
                      <a:pt x="3193" y="2469"/>
                      <a:pt x="1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422;p79">
                <a:extLst>
                  <a:ext uri="{FF2B5EF4-FFF2-40B4-BE49-F238E27FC236}">
                    <a16:creationId xmlns:a16="http://schemas.microsoft.com/office/drawing/2014/main" id="{4CDD95A5-5ABB-4DDF-85DE-67D93392BCBD}"/>
                  </a:ext>
                </a:extLst>
              </p:cNvPr>
              <p:cNvSpPr/>
              <p:nvPr/>
            </p:nvSpPr>
            <p:spPr>
              <a:xfrm>
                <a:off x="6239327" y="7144345"/>
                <a:ext cx="558860" cy="582811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220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" y="1095"/>
                      <a:pt x="274" y="2189"/>
                      <a:pt x="426" y="3344"/>
                    </a:cubicBezTo>
                    <a:cubicBezTo>
                      <a:pt x="1155" y="8390"/>
                      <a:pt x="2736" y="12311"/>
                      <a:pt x="4742" y="15350"/>
                    </a:cubicBezTo>
                    <a:cubicBezTo>
                      <a:pt x="8843" y="19216"/>
                      <a:pt x="13573" y="22094"/>
                      <a:pt x="18526" y="22094"/>
                    </a:cubicBezTo>
                    <a:cubicBezTo>
                      <a:pt x="19336" y="22094"/>
                      <a:pt x="20153" y="22017"/>
                      <a:pt x="20973" y="21855"/>
                    </a:cubicBezTo>
                    <a:cubicBezTo>
                      <a:pt x="21000" y="21846"/>
                      <a:pt x="21024" y="21842"/>
                      <a:pt x="21046" y="21842"/>
                    </a:cubicBezTo>
                    <a:cubicBezTo>
                      <a:pt x="21100" y="21842"/>
                      <a:pt x="21143" y="21864"/>
                      <a:pt x="21186" y="21885"/>
                    </a:cubicBezTo>
                    <a:cubicBezTo>
                      <a:pt x="21034" y="19089"/>
                      <a:pt x="20852" y="16293"/>
                      <a:pt x="20639" y="13496"/>
                    </a:cubicBezTo>
                    <a:cubicBezTo>
                      <a:pt x="20487" y="13466"/>
                      <a:pt x="20426" y="13283"/>
                      <a:pt x="20517" y="13162"/>
                    </a:cubicBezTo>
                    <a:cubicBezTo>
                      <a:pt x="12463" y="13131"/>
                      <a:pt x="5472" y="6444"/>
                      <a:pt x="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423;p79">
                <a:extLst>
                  <a:ext uri="{FF2B5EF4-FFF2-40B4-BE49-F238E27FC236}">
                    <a16:creationId xmlns:a16="http://schemas.microsoft.com/office/drawing/2014/main" id="{362012E3-4928-4BE0-879B-8ECF8D47196B}"/>
                  </a:ext>
                </a:extLst>
              </p:cNvPr>
              <p:cNvSpPr/>
              <p:nvPr/>
            </p:nvSpPr>
            <p:spPr>
              <a:xfrm>
                <a:off x="6859093" y="6338565"/>
                <a:ext cx="242145" cy="395293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14986" extrusionOk="0">
                    <a:moveTo>
                      <a:pt x="3921" y="1"/>
                    </a:moveTo>
                    <a:cubicBezTo>
                      <a:pt x="3374" y="882"/>
                      <a:pt x="2827" y="1764"/>
                      <a:pt x="2219" y="2615"/>
                    </a:cubicBezTo>
                    <a:cubicBezTo>
                      <a:pt x="1611" y="3466"/>
                      <a:pt x="851" y="4682"/>
                      <a:pt x="0" y="5898"/>
                    </a:cubicBezTo>
                    <a:cubicBezTo>
                      <a:pt x="730" y="8603"/>
                      <a:pt x="1429" y="11642"/>
                      <a:pt x="1976" y="14986"/>
                    </a:cubicBezTo>
                    <a:cubicBezTo>
                      <a:pt x="4803" y="12402"/>
                      <a:pt x="7082" y="9393"/>
                      <a:pt x="9180" y="6110"/>
                    </a:cubicBezTo>
                    <a:cubicBezTo>
                      <a:pt x="7782" y="3588"/>
                      <a:pt x="6049" y="1460"/>
                      <a:pt x="392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424;p79">
                <a:extLst>
                  <a:ext uri="{FF2B5EF4-FFF2-40B4-BE49-F238E27FC236}">
                    <a16:creationId xmlns:a16="http://schemas.microsoft.com/office/drawing/2014/main" id="{B3F7EE44-33F2-4A3B-BE58-C07D73C74C55}"/>
                  </a:ext>
                </a:extLst>
              </p:cNvPr>
              <p:cNvSpPr/>
              <p:nvPr/>
            </p:nvSpPr>
            <p:spPr>
              <a:xfrm>
                <a:off x="6788533" y="6277633"/>
                <a:ext cx="151565" cy="182849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6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0" y="1885"/>
                      <a:pt x="1551" y="4195"/>
                      <a:pt x="2310" y="6931"/>
                    </a:cubicBezTo>
                    <a:cubicBezTo>
                      <a:pt x="2675" y="6384"/>
                      <a:pt x="3010" y="5928"/>
                      <a:pt x="3283" y="5563"/>
                    </a:cubicBezTo>
                    <a:cubicBezTo>
                      <a:pt x="4134" y="4317"/>
                      <a:pt x="4955" y="3040"/>
                      <a:pt x="5745" y="1733"/>
                    </a:cubicBezTo>
                    <a:cubicBezTo>
                      <a:pt x="4073" y="730"/>
                      <a:pt x="2159" y="122"/>
                      <a:pt x="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425;p79">
                <a:extLst>
                  <a:ext uri="{FF2B5EF4-FFF2-40B4-BE49-F238E27FC236}">
                    <a16:creationId xmlns:a16="http://schemas.microsoft.com/office/drawing/2014/main" id="{66C3AD69-58BF-4696-B5D5-41632F89C5A7}"/>
                  </a:ext>
                </a:extLst>
              </p:cNvPr>
              <p:cNvSpPr/>
              <p:nvPr/>
            </p:nvSpPr>
            <p:spPr>
              <a:xfrm>
                <a:off x="6883149" y="7133925"/>
                <a:ext cx="351981" cy="550024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20852" extrusionOk="0">
                    <a:moveTo>
                      <a:pt x="13313" y="0"/>
                    </a:moveTo>
                    <a:cubicBezTo>
                      <a:pt x="10426" y="4590"/>
                      <a:pt x="6474" y="9028"/>
                      <a:pt x="1641" y="11763"/>
                    </a:cubicBezTo>
                    <a:cubicBezTo>
                      <a:pt x="1277" y="14712"/>
                      <a:pt x="730" y="17751"/>
                      <a:pt x="0" y="20852"/>
                    </a:cubicBezTo>
                    <a:cubicBezTo>
                      <a:pt x="334" y="20791"/>
                      <a:pt x="669" y="20730"/>
                      <a:pt x="1003" y="20639"/>
                    </a:cubicBezTo>
                    <a:cubicBezTo>
                      <a:pt x="4347" y="19545"/>
                      <a:pt x="6961" y="17265"/>
                      <a:pt x="9301" y="14712"/>
                    </a:cubicBezTo>
                    <a:cubicBezTo>
                      <a:pt x="10304" y="13618"/>
                      <a:pt x="11338" y="12554"/>
                      <a:pt x="12371" y="11459"/>
                    </a:cubicBezTo>
                    <a:cubicBezTo>
                      <a:pt x="12979" y="8207"/>
                      <a:pt x="13344" y="4256"/>
                      <a:pt x="13313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426;p79">
                <a:extLst>
                  <a:ext uri="{FF2B5EF4-FFF2-40B4-BE49-F238E27FC236}">
                    <a16:creationId xmlns:a16="http://schemas.microsoft.com/office/drawing/2014/main" id="{6AAC7341-6BAC-4829-8FF8-D009B977BA0F}"/>
                  </a:ext>
                </a:extLst>
              </p:cNvPr>
              <p:cNvSpPr/>
              <p:nvPr/>
            </p:nvSpPr>
            <p:spPr>
              <a:xfrm>
                <a:off x="6917624" y="6529406"/>
                <a:ext cx="289440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0973" h="19484" extrusionOk="0">
                    <a:moveTo>
                      <a:pt x="7538" y="0"/>
                    </a:moveTo>
                    <a:cubicBezTo>
                      <a:pt x="5502" y="3374"/>
                      <a:pt x="3009" y="6626"/>
                      <a:pt x="0" y="9088"/>
                    </a:cubicBezTo>
                    <a:cubicBezTo>
                      <a:pt x="486" y="12310"/>
                      <a:pt x="821" y="15806"/>
                      <a:pt x="973" y="19484"/>
                    </a:cubicBezTo>
                    <a:cubicBezTo>
                      <a:pt x="4742" y="17113"/>
                      <a:pt x="8055" y="14256"/>
                      <a:pt x="10973" y="10973"/>
                    </a:cubicBezTo>
                    <a:cubicBezTo>
                      <a:pt x="10243" y="6991"/>
                      <a:pt x="9119" y="3222"/>
                      <a:pt x="7538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427;p79">
                <a:extLst>
                  <a:ext uri="{FF2B5EF4-FFF2-40B4-BE49-F238E27FC236}">
                    <a16:creationId xmlns:a16="http://schemas.microsoft.com/office/drawing/2014/main" id="{5764A2CD-0F14-45A0-8CAB-D438354CADEC}"/>
                  </a:ext>
                </a:extLst>
              </p:cNvPr>
              <p:cNvSpPr/>
              <p:nvPr/>
            </p:nvSpPr>
            <p:spPr>
              <a:xfrm>
                <a:off x="6844664" y="7513946"/>
                <a:ext cx="346363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13131" h="11916" extrusionOk="0">
                    <a:moveTo>
                      <a:pt x="13131" y="1"/>
                    </a:moveTo>
                    <a:lnTo>
                      <a:pt x="13131" y="1"/>
                    </a:lnTo>
                    <a:cubicBezTo>
                      <a:pt x="11885" y="1186"/>
                      <a:pt x="10608" y="2341"/>
                      <a:pt x="9301" y="3405"/>
                    </a:cubicBezTo>
                    <a:cubicBezTo>
                      <a:pt x="6778" y="5502"/>
                      <a:pt x="4225" y="6870"/>
                      <a:pt x="1216" y="7448"/>
                    </a:cubicBezTo>
                    <a:cubicBezTo>
                      <a:pt x="851" y="8937"/>
                      <a:pt x="456" y="10396"/>
                      <a:pt x="0" y="11916"/>
                    </a:cubicBezTo>
                    <a:cubicBezTo>
                      <a:pt x="3040" y="11764"/>
                      <a:pt x="9909" y="10305"/>
                      <a:pt x="13009" y="487"/>
                    </a:cubicBezTo>
                    <a:cubicBezTo>
                      <a:pt x="13040" y="335"/>
                      <a:pt x="13101" y="153"/>
                      <a:pt x="1313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428;p79">
                <a:extLst>
                  <a:ext uri="{FF2B5EF4-FFF2-40B4-BE49-F238E27FC236}">
                    <a16:creationId xmlns:a16="http://schemas.microsoft.com/office/drawing/2014/main" id="{81AE10D3-F21F-43A1-B6F0-9FBD0BDEE897}"/>
                  </a:ext>
                </a:extLst>
              </p:cNvPr>
              <p:cNvSpPr/>
              <p:nvPr/>
            </p:nvSpPr>
            <p:spPr>
              <a:xfrm>
                <a:off x="6930444" y="6857305"/>
                <a:ext cx="303895" cy="554059"/>
              </a:xfrm>
              <a:custGeom>
                <a:avLst/>
                <a:gdLst/>
                <a:ahLst/>
                <a:cxnLst/>
                <a:rect l="l" t="t" r="r" b="b"/>
                <a:pathLst>
                  <a:path w="11521" h="21005" extrusionOk="0">
                    <a:moveTo>
                      <a:pt x="10730" y="1"/>
                    </a:moveTo>
                    <a:cubicBezTo>
                      <a:pt x="7751" y="3192"/>
                      <a:pt x="4317" y="5928"/>
                      <a:pt x="548" y="8177"/>
                    </a:cubicBezTo>
                    <a:cubicBezTo>
                      <a:pt x="669" y="12220"/>
                      <a:pt x="517" y="16536"/>
                      <a:pt x="0" y="21004"/>
                    </a:cubicBezTo>
                    <a:cubicBezTo>
                      <a:pt x="1581" y="20032"/>
                      <a:pt x="3101" y="18907"/>
                      <a:pt x="4499" y="17509"/>
                    </a:cubicBezTo>
                    <a:cubicBezTo>
                      <a:pt x="7143" y="14834"/>
                      <a:pt x="9302" y="11825"/>
                      <a:pt x="11520" y="8816"/>
                    </a:cubicBezTo>
                    <a:cubicBezTo>
                      <a:pt x="11429" y="5898"/>
                      <a:pt x="11186" y="2919"/>
                      <a:pt x="1073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429;p79">
                <a:extLst>
                  <a:ext uri="{FF2B5EF4-FFF2-40B4-BE49-F238E27FC236}">
                    <a16:creationId xmlns:a16="http://schemas.microsoft.com/office/drawing/2014/main" id="{EC98C937-BC48-4187-8AFA-88C8CE46E82E}"/>
                  </a:ext>
                </a:extLst>
              </p:cNvPr>
              <p:cNvSpPr/>
              <p:nvPr/>
            </p:nvSpPr>
            <p:spPr>
              <a:xfrm>
                <a:off x="6761259" y="7152363"/>
                <a:ext cx="46530" cy="331143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554" extrusionOk="0">
                    <a:moveTo>
                      <a:pt x="1004" y="0"/>
                    </a:moveTo>
                    <a:cubicBezTo>
                      <a:pt x="822" y="61"/>
                      <a:pt x="639" y="152"/>
                      <a:pt x="427" y="244"/>
                    </a:cubicBezTo>
                    <a:cubicBezTo>
                      <a:pt x="394" y="255"/>
                      <a:pt x="362" y="260"/>
                      <a:pt x="331" y="260"/>
                    </a:cubicBezTo>
                    <a:cubicBezTo>
                      <a:pt x="191" y="260"/>
                      <a:pt x="76" y="155"/>
                      <a:pt x="1" y="31"/>
                    </a:cubicBezTo>
                    <a:cubicBezTo>
                      <a:pt x="1" y="61"/>
                      <a:pt x="1" y="92"/>
                      <a:pt x="1" y="152"/>
                    </a:cubicBezTo>
                    <a:lnTo>
                      <a:pt x="31" y="152"/>
                    </a:lnTo>
                    <a:cubicBezTo>
                      <a:pt x="335" y="213"/>
                      <a:pt x="275" y="578"/>
                      <a:pt x="62" y="669"/>
                    </a:cubicBezTo>
                    <a:cubicBezTo>
                      <a:pt x="305" y="4560"/>
                      <a:pt x="548" y="8450"/>
                      <a:pt x="791" y="12341"/>
                    </a:cubicBezTo>
                    <a:cubicBezTo>
                      <a:pt x="913" y="12341"/>
                      <a:pt x="974" y="12371"/>
                      <a:pt x="1095" y="12371"/>
                    </a:cubicBezTo>
                    <a:cubicBezTo>
                      <a:pt x="1217" y="12371"/>
                      <a:pt x="1278" y="12463"/>
                      <a:pt x="1308" y="12554"/>
                    </a:cubicBezTo>
                    <a:lnTo>
                      <a:pt x="1764" y="12341"/>
                    </a:lnTo>
                    <a:cubicBezTo>
                      <a:pt x="1521" y="8207"/>
                      <a:pt x="1247" y="4104"/>
                      <a:pt x="100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430;p79">
                <a:extLst>
                  <a:ext uri="{FF2B5EF4-FFF2-40B4-BE49-F238E27FC236}">
                    <a16:creationId xmlns:a16="http://schemas.microsoft.com/office/drawing/2014/main" id="{0F5852C5-D207-45B7-83A7-8133373B0A6B}"/>
                  </a:ext>
                </a:extLst>
              </p:cNvPr>
              <p:cNvSpPr/>
              <p:nvPr/>
            </p:nvSpPr>
            <p:spPr>
              <a:xfrm>
                <a:off x="6744430" y="6850895"/>
                <a:ext cx="42521" cy="29347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1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3" y="3709"/>
                      <a:pt x="396" y="7417"/>
                      <a:pt x="609" y="11125"/>
                    </a:cubicBezTo>
                    <a:cubicBezTo>
                      <a:pt x="639" y="11065"/>
                      <a:pt x="700" y="10974"/>
                      <a:pt x="761" y="10943"/>
                    </a:cubicBezTo>
                    <a:cubicBezTo>
                      <a:pt x="1065" y="10822"/>
                      <a:pt x="1338" y="10670"/>
                      <a:pt x="1612" y="10548"/>
                    </a:cubicBezTo>
                    <a:cubicBezTo>
                      <a:pt x="1429" y="7326"/>
                      <a:pt x="1247" y="4104"/>
                      <a:pt x="1065" y="882"/>
                    </a:cubicBezTo>
                    <a:cubicBezTo>
                      <a:pt x="1065" y="639"/>
                      <a:pt x="1034" y="396"/>
                      <a:pt x="1034" y="153"/>
                    </a:cubicBezTo>
                    <a:cubicBezTo>
                      <a:pt x="913" y="213"/>
                      <a:pt x="791" y="274"/>
                      <a:pt x="669" y="305"/>
                    </a:cubicBezTo>
                    <a:cubicBezTo>
                      <a:pt x="637" y="315"/>
                      <a:pt x="607" y="320"/>
                      <a:pt x="578" y="320"/>
                    </a:cubicBezTo>
                    <a:cubicBezTo>
                      <a:pt x="447" y="320"/>
                      <a:pt x="360" y="212"/>
                      <a:pt x="335" y="62"/>
                    </a:cubicBezTo>
                    <a:cubicBezTo>
                      <a:pt x="213" y="62"/>
                      <a:pt x="122" y="31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431;p79">
                <a:extLst>
                  <a:ext uri="{FF2B5EF4-FFF2-40B4-BE49-F238E27FC236}">
                    <a16:creationId xmlns:a16="http://schemas.microsoft.com/office/drawing/2014/main" id="{B5D29ACB-109A-47F9-A6F0-2A28CFCA8333}"/>
                  </a:ext>
                </a:extLst>
              </p:cNvPr>
              <p:cNvSpPr/>
              <p:nvPr/>
            </p:nvSpPr>
            <p:spPr>
              <a:xfrm>
                <a:off x="6717973" y="6278081"/>
                <a:ext cx="52940" cy="564821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1413" extrusionOk="0">
                    <a:moveTo>
                      <a:pt x="905" y="1"/>
                    </a:moveTo>
                    <a:cubicBezTo>
                      <a:pt x="869" y="1"/>
                      <a:pt x="831" y="4"/>
                      <a:pt x="791" y="14"/>
                    </a:cubicBezTo>
                    <a:cubicBezTo>
                      <a:pt x="517" y="14"/>
                      <a:pt x="274" y="45"/>
                      <a:pt x="1" y="75"/>
                    </a:cubicBezTo>
                    <a:cubicBezTo>
                      <a:pt x="61" y="3966"/>
                      <a:pt x="274" y="7856"/>
                      <a:pt x="487" y="11747"/>
                    </a:cubicBezTo>
                    <a:cubicBezTo>
                      <a:pt x="669" y="11929"/>
                      <a:pt x="852" y="12173"/>
                      <a:pt x="1034" y="12355"/>
                    </a:cubicBezTo>
                    <a:cubicBezTo>
                      <a:pt x="1226" y="12547"/>
                      <a:pt x="1039" y="12814"/>
                      <a:pt x="833" y="12814"/>
                    </a:cubicBezTo>
                    <a:cubicBezTo>
                      <a:pt x="777" y="12814"/>
                      <a:pt x="721" y="12795"/>
                      <a:pt x="669" y="12750"/>
                    </a:cubicBezTo>
                    <a:cubicBezTo>
                      <a:pt x="609" y="12689"/>
                      <a:pt x="578" y="12659"/>
                      <a:pt x="517" y="12598"/>
                    </a:cubicBezTo>
                    <a:lnTo>
                      <a:pt x="517" y="12598"/>
                    </a:lnTo>
                    <a:cubicBezTo>
                      <a:pt x="669" y="14999"/>
                      <a:pt x="791" y="17370"/>
                      <a:pt x="912" y="19711"/>
                    </a:cubicBezTo>
                    <a:cubicBezTo>
                      <a:pt x="943" y="20197"/>
                      <a:pt x="973" y="20653"/>
                      <a:pt x="973" y="21139"/>
                    </a:cubicBezTo>
                    <a:cubicBezTo>
                      <a:pt x="1156" y="21200"/>
                      <a:pt x="1308" y="21291"/>
                      <a:pt x="1490" y="21322"/>
                    </a:cubicBezTo>
                    <a:cubicBezTo>
                      <a:pt x="1551" y="21352"/>
                      <a:pt x="1581" y="21382"/>
                      <a:pt x="1612" y="21413"/>
                    </a:cubicBezTo>
                    <a:cubicBezTo>
                      <a:pt x="1733" y="21352"/>
                      <a:pt x="1855" y="21261"/>
                      <a:pt x="2007" y="21170"/>
                    </a:cubicBezTo>
                    <a:cubicBezTo>
                      <a:pt x="1855" y="18039"/>
                      <a:pt x="1672" y="14908"/>
                      <a:pt x="1520" y="11747"/>
                    </a:cubicBezTo>
                    <a:cubicBezTo>
                      <a:pt x="1308" y="11808"/>
                      <a:pt x="1125" y="11869"/>
                      <a:pt x="943" y="11899"/>
                    </a:cubicBezTo>
                    <a:cubicBezTo>
                      <a:pt x="920" y="11902"/>
                      <a:pt x="898" y="11904"/>
                      <a:pt x="877" y="11904"/>
                    </a:cubicBezTo>
                    <a:cubicBezTo>
                      <a:pt x="535" y="11904"/>
                      <a:pt x="447" y="11465"/>
                      <a:pt x="791" y="11321"/>
                    </a:cubicBezTo>
                    <a:cubicBezTo>
                      <a:pt x="1004" y="11261"/>
                      <a:pt x="1247" y="11109"/>
                      <a:pt x="1490" y="10957"/>
                    </a:cubicBezTo>
                    <a:cubicBezTo>
                      <a:pt x="1308" y="7309"/>
                      <a:pt x="1186" y="3662"/>
                      <a:pt x="1125" y="14"/>
                    </a:cubicBezTo>
                    <a:cubicBezTo>
                      <a:pt x="1044" y="14"/>
                      <a:pt x="977" y="1"/>
                      <a:pt x="9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432;p79">
                <a:extLst>
                  <a:ext uri="{FF2B5EF4-FFF2-40B4-BE49-F238E27FC236}">
                    <a16:creationId xmlns:a16="http://schemas.microsoft.com/office/drawing/2014/main" id="{A2000F14-BBDF-410E-8A60-C6E810D3E34F}"/>
                  </a:ext>
                </a:extLst>
              </p:cNvPr>
              <p:cNvSpPr/>
              <p:nvPr/>
            </p:nvSpPr>
            <p:spPr>
              <a:xfrm>
                <a:off x="6783732" y="7493899"/>
                <a:ext cx="42494" cy="334361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2676" extrusionOk="0">
                    <a:moveTo>
                      <a:pt x="942" y="1"/>
                    </a:moveTo>
                    <a:cubicBezTo>
                      <a:pt x="669" y="92"/>
                      <a:pt x="395" y="183"/>
                      <a:pt x="91" y="244"/>
                    </a:cubicBezTo>
                    <a:cubicBezTo>
                      <a:pt x="81" y="254"/>
                      <a:pt x="71" y="258"/>
                      <a:pt x="61" y="258"/>
                    </a:cubicBezTo>
                    <a:cubicBezTo>
                      <a:pt x="41" y="258"/>
                      <a:pt x="20" y="244"/>
                      <a:pt x="0" y="244"/>
                    </a:cubicBezTo>
                    <a:lnTo>
                      <a:pt x="0" y="244"/>
                    </a:lnTo>
                    <a:cubicBezTo>
                      <a:pt x="182" y="3041"/>
                      <a:pt x="365" y="5837"/>
                      <a:pt x="547" y="8633"/>
                    </a:cubicBezTo>
                    <a:cubicBezTo>
                      <a:pt x="699" y="8724"/>
                      <a:pt x="730" y="8937"/>
                      <a:pt x="578" y="9059"/>
                    </a:cubicBezTo>
                    <a:cubicBezTo>
                      <a:pt x="638" y="10244"/>
                      <a:pt x="699" y="11430"/>
                      <a:pt x="760" y="12646"/>
                    </a:cubicBezTo>
                    <a:lnTo>
                      <a:pt x="790" y="12646"/>
                    </a:lnTo>
                    <a:cubicBezTo>
                      <a:pt x="790" y="12646"/>
                      <a:pt x="1094" y="12676"/>
                      <a:pt x="1611" y="12676"/>
                    </a:cubicBezTo>
                    <a:cubicBezTo>
                      <a:pt x="1550" y="11278"/>
                      <a:pt x="1489" y="9880"/>
                      <a:pt x="1429" y="8481"/>
                    </a:cubicBezTo>
                    <a:cubicBezTo>
                      <a:pt x="1337" y="8512"/>
                      <a:pt x="1277" y="8512"/>
                      <a:pt x="1185" y="8512"/>
                    </a:cubicBezTo>
                    <a:cubicBezTo>
                      <a:pt x="1174" y="8513"/>
                      <a:pt x="1164" y="8514"/>
                      <a:pt x="1153" y="8514"/>
                    </a:cubicBezTo>
                    <a:cubicBezTo>
                      <a:pt x="964" y="8514"/>
                      <a:pt x="888" y="8262"/>
                      <a:pt x="1003" y="8147"/>
                    </a:cubicBezTo>
                    <a:cubicBezTo>
                      <a:pt x="1125" y="8025"/>
                      <a:pt x="1277" y="7934"/>
                      <a:pt x="1398" y="7873"/>
                    </a:cubicBezTo>
                    <a:cubicBezTo>
                      <a:pt x="1246" y="5259"/>
                      <a:pt x="1094" y="2645"/>
                      <a:pt x="94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3433;p79">
                <a:extLst>
                  <a:ext uri="{FF2B5EF4-FFF2-40B4-BE49-F238E27FC236}">
                    <a16:creationId xmlns:a16="http://schemas.microsoft.com/office/drawing/2014/main" id="{85317153-F15B-49D5-AE57-22EBA4FB5CB0}"/>
                  </a:ext>
                </a:extLst>
              </p:cNvPr>
              <p:cNvSpPr/>
              <p:nvPr/>
            </p:nvSpPr>
            <p:spPr>
              <a:xfrm>
                <a:off x="6351563" y="6417143"/>
                <a:ext cx="392893" cy="43377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6445" extrusionOk="0">
                    <a:moveTo>
                      <a:pt x="609" y="1"/>
                    </a:moveTo>
                    <a:cubicBezTo>
                      <a:pt x="396" y="213"/>
                      <a:pt x="183" y="426"/>
                      <a:pt x="1" y="639"/>
                    </a:cubicBezTo>
                    <a:cubicBezTo>
                      <a:pt x="1733" y="3496"/>
                      <a:pt x="3709" y="6201"/>
                      <a:pt x="5958" y="8755"/>
                    </a:cubicBezTo>
                    <a:cubicBezTo>
                      <a:pt x="8056" y="11186"/>
                      <a:pt x="11490" y="15563"/>
                      <a:pt x="14895" y="16445"/>
                    </a:cubicBezTo>
                    <a:cubicBezTo>
                      <a:pt x="14895" y="16232"/>
                      <a:pt x="14895" y="16050"/>
                      <a:pt x="14864" y="15837"/>
                    </a:cubicBezTo>
                    <a:cubicBezTo>
                      <a:pt x="11703" y="14651"/>
                      <a:pt x="8603" y="10578"/>
                      <a:pt x="6505" y="8208"/>
                    </a:cubicBezTo>
                    <a:cubicBezTo>
                      <a:pt x="4226" y="5685"/>
                      <a:pt x="2311" y="2919"/>
                      <a:pt x="60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3434;p79">
                <a:extLst>
                  <a:ext uri="{FF2B5EF4-FFF2-40B4-BE49-F238E27FC236}">
                    <a16:creationId xmlns:a16="http://schemas.microsoft.com/office/drawing/2014/main" id="{E46A1F9D-6CF4-4293-B696-0B29841CA9C5}"/>
                  </a:ext>
                </a:extLst>
              </p:cNvPr>
              <p:cNvSpPr/>
              <p:nvPr/>
            </p:nvSpPr>
            <p:spPr>
              <a:xfrm>
                <a:off x="6743638" y="6834857"/>
                <a:ext cx="16064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70" extrusionOk="0">
                    <a:moveTo>
                      <a:pt x="0" y="1"/>
                    </a:moveTo>
                    <a:cubicBezTo>
                      <a:pt x="0" y="214"/>
                      <a:pt x="31" y="396"/>
                      <a:pt x="31" y="609"/>
                    </a:cubicBezTo>
                    <a:cubicBezTo>
                      <a:pt x="152" y="639"/>
                      <a:pt x="243" y="670"/>
                      <a:pt x="365" y="670"/>
                    </a:cubicBezTo>
                    <a:cubicBezTo>
                      <a:pt x="335" y="578"/>
                      <a:pt x="365" y="457"/>
                      <a:pt x="487" y="396"/>
                    </a:cubicBezTo>
                    <a:cubicBezTo>
                      <a:pt x="517" y="366"/>
                      <a:pt x="578" y="335"/>
                      <a:pt x="608" y="305"/>
                    </a:cubicBezTo>
                    <a:cubicBezTo>
                      <a:pt x="578" y="274"/>
                      <a:pt x="578" y="214"/>
                      <a:pt x="517" y="214"/>
                    </a:cubicBezTo>
                    <a:cubicBezTo>
                      <a:pt x="335" y="153"/>
                      <a:pt x="183" y="6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3435;p79">
                <a:extLst>
                  <a:ext uri="{FF2B5EF4-FFF2-40B4-BE49-F238E27FC236}">
                    <a16:creationId xmlns:a16="http://schemas.microsoft.com/office/drawing/2014/main" id="{CCA5DB68-B0E4-4634-BF6E-23BD68841576}"/>
                  </a:ext>
                </a:extLst>
              </p:cNvPr>
              <p:cNvSpPr/>
              <p:nvPr/>
            </p:nvSpPr>
            <p:spPr>
              <a:xfrm>
                <a:off x="6224898" y="6739450"/>
                <a:ext cx="537995" cy="431378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354" extrusionOk="0">
                    <a:moveTo>
                      <a:pt x="122" y="1"/>
                    </a:moveTo>
                    <a:cubicBezTo>
                      <a:pt x="91" y="457"/>
                      <a:pt x="31" y="913"/>
                      <a:pt x="0" y="1399"/>
                    </a:cubicBezTo>
                    <a:cubicBezTo>
                      <a:pt x="5502" y="7964"/>
                      <a:pt x="11915" y="14773"/>
                      <a:pt x="20213" y="16354"/>
                    </a:cubicBezTo>
                    <a:cubicBezTo>
                      <a:pt x="20274" y="16354"/>
                      <a:pt x="20335" y="16354"/>
                      <a:pt x="20396" y="16323"/>
                    </a:cubicBezTo>
                    <a:lnTo>
                      <a:pt x="20365" y="15776"/>
                    </a:lnTo>
                    <a:cubicBezTo>
                      <a:pt x="11551" y="13922"/>
                      <a:pt x="5927" y="6536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3436;p79">
                <a:extLst>
                  <a:ext uri="{FF2B5EF4-FFF2-40B4-BE49-F238E27FC236}">
                    <a16:creationId xmlns:a16="http://schemas.microsoft.com/office/drawing/2014/main" id="{7B7FCFFB-F437-4085-B997-EBEEBE3FAF71}"/>
                  </a:ext>
                </a:extLst>
              </p:cNvPr>
              <p:cNvSpPr/>
              <p:nvPr/>
            </p:nvSpPr>
            <p:spPr>
              <a:xfrm>
                <a:off x="6762076" y="7155581"/>
                <a:ext cx="8019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54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30"/>
                    </a:cubicBezTo>
                    <a:cubicBezTo>
                      <a:pt x="1" y="31"/>
                      <a:pt x="2" y="31"/>
                      <a:pt x="2" y="31"/>
                    </a:cubicBezTo>
                    <a:lnTo>
                      <a:pt x="2" y="31"/>
                    </a:lnTo>
                    <a:lnTo>
                      <a:pt x="0" y="0"/>
                    </a:lnTo>
                    <a:close/>
                    <a:moveTo>
                      <a:pt x="2" y="31"/>
                    </a:moveTo>
                    <a:lnTo>
                      <a:pt x="31" y="547"/>
                    </a:lnTo>
                    <a:cubicBezTo>
                      <a:pt x="243" y="456"/>
                      <a:pt x="304" y="93"/>
                      <a:pt x="2" y="3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3437;p79">
                <a:extLst>
                  <a:ext uri="{FF2B5EF4-FFF2-40B4-BE49-F238E27FC236}">
                    <a16:creationId xmlns:a16="http://schemas.microsoft.com/office/drawing/2014/main" id="{4B42F08E-969A-4768-BC5B-AFE0366D9FA3}"/>
                  </a:ext>
                </a:extLst>
              </p:cNvPr>
              <p:cNvSpPr/>
              <p:nvPr/>
            </p:nvSpPr>
            <p:spPr>
              <a:xfrm>
                <a:off x="6233709" y="7097050"/>
                <a:ext cx="550024" cy="394476"/>
              </a:xfrm>
              <a:custGeom>
                <a:avLst/>
                <a:gdLst/>
                <a:ahLst/>
                <a:cxnLst/>
                <a:rect l="l" t="t" r="r" b="b"/>
                <a:pathLst>
                  <a:path w="20852" h="1495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" y="578"/>
                      <a:pt x="122" y="1186"/>
                      <a:pt x="213" y="1793"/>
                    </a:cubicBezTo>
                    <a:cubicBezTo>
                      <a:pt x="5685" y="8237"/>
                      <a:pt x="12676" y="14924"/>
                      <a:pt x="20730" y="14955"/>
                    </a:cubicBezTo>
                    <a:cubicBezTo>
                      <a:pt x="20761" y="14924"/>
                      <a:pt x="20761" y="14894"/>
                      <a:pt x="20791" y="14894"/>
                    </a:cubicBezTo>
                    <a:cubicBezTo>
                      <a:pt x="20791" y="14894"/>
                      <a:pt x="20822" y="14894"/>
                      <a:pt x="20852" y="14864"/>
                    </a:cubicBezTo>
                    <a:cubicBezTo>
                      <a:pt x="20822" y="14712"/>
                      <a:pt x="20822" y="14560"/>
                      <a:pt x="20822" y="14408"/>
                    </a:cubicBezTo>
                    <a:cubicBezTo>
                      <a:pt x="12250" y="13526"/>
                      <a:pt x="5533" y="6687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3438;p79">
                <a:extLst>
                  <a:ext uri="{FF2B5EF4-FFF2-40B4-BE49-F238E27FC236}">
                    <a16:creationId xmlns:a16="http://schemas.microsoft.com/office/drawing/2014/main" id="{65818453-726F-4E4C-94AC-FEEC73612984}"/>
                  </a:ext>
                </a:extLst>
              </p:cNvPr>
              <p:cNvSpPr/>
              <p:nvPr/>
            </p:nvSpPr>
            <p:spPr>
              <a:xfrm>
                <a:off x="6782123" y="7477070"/>
                <a:ext cx="13637" cy="1205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5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53"/>
                      <a:pt x="31" y="305"/>
                      <a:pt x="31" y="457"/>
                    </a:cubicBezTo>
                    <a:cubicBezTo>
                      <a:pt x="213" y="396"/>
                      <a:pt x="365" y="305"/>
                      <a:pt x="517" y="244"/>
                    </a:cubicBezTo>
                    <a:cubicBezTo>
                      <a:pt x="487" y="153"/>
                      <a:pt x="426" y="61"/>
                      <a:pt x="304" y="61"/>
                    </a:cubicBezTo>
                    <a:cubicBezTo>
                      <a:pt x="213" y="3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3439;p79">
                <a:extLst>
                  <a:ext uri="{FF2B5EF4-FFF2-40B4-BE49-F238E27FC236}">
                    <a16:creationId xmlns:a16="http://schemas.microsoft.com/office/drawing/2014/main" id="{DC5C37D8-5291-4269-B6B2-E75B2681ECB1}"/>
                  </a:ext>
                </a:extLst>
              </p:cNvPr>
              <p:cNvSpPr/>
              <p:nvPr/>
            </p:nvSpPr>
            <p:spPr>
              <a:xfrm>
                <a:off x="6363591" y="7549239"/>
                <a:ext cx="435387" cy="196064"/>
              </a:xfrm>
              <a:custGeom>
                <a:avLst/>
                <a:gdLst/>
                <a:ahLst/>
                <a:cxnLst/>
                <a:rect l="l" t="t" r="r" b="b"/>
                <a:pathLst>
                  <a:path w="16506" h="7433" extrusionOk="0">
                    <a:moveTo>
                      <a:pt x="1" y="0"/>
                    </a:moveTo>
                    <a:cubicBezTo>
                      <a:pt x="548" y="821"/>
                      <a:pt x="1125" y="1581"/>
                      <a:pt x="1703" y="2280"/>
                    </a:cubicBezTo>
                    <a:cubicBezTo>
                      <a:pt x="4896" y="4774"/>
                      <a:pt x="9460" y="7432"/>
                      <a:pt x="13699" y="7432"/>
                    </a:cubicBezTo>
                    <a:cubicBezTo>
                      <a:pt x="14625" y="7432"/>
                      <a:pt x="15536" y="7305"/>
                      <a:pt x="16414" y="7022"/>
                    </a:cubicBezTo>
                    <a:cubicBezTo>
                      <a:pt x="16475" y="7022"/>
                      <a:pt x="16475" y="6991"/>
                      <a:pt x="16506" y="6961"/>
                    </a:cubicBezTo>
                    <a:cubicBezTo>
                      <a:pt x="16506" y="6809"/>
                      <a:pt x="16475" y="6687"/>
                      <a:pt x="16475" y="6535"/>
                    </a:cubicBezTo>
                    <a:cubicBezTo>
                      <a:pt x="16432" y="6514"/>
                      <a:pt x="16389" y="6492"/>
                      <a:pt x="16335" y="6492"/>
                    </a:cubicBezTo>
                    <a:cubicBezTo>
                      <a:pt x="16313" y="6492"/>
                      <a:pt x="16289" y="6496"/>
                      <a:pt x="16262" y="6505"/>
                    </a:cubicBezTo>
                    <a:cubicBezTo>
                      <a:pt x="15442" y="6667"/>
                      <a:pt x="14625" y="6744"/>
                      <a:pt x="13815" y="6744"/>
                    </a:cubicBezTo>
                    <a:cubicBezTo>
                      <a:pt x="8861" y="6744"/>
                      <a:pt x="4128" y="3866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440;p79">
                <a:extLst>
                  <a:ext uri="{FF2B5EF4-FFF2-40B4-BE49-F238E27FC236}">
                    <a16:creationId xmlns:a16="http://schemas.microsoft.com/office/drawing/2014/main" id="{3DC379D9-DD17-46CB-BC6E-F0B6CFD3D897}"/>
                  </a:ext>
                </a:extLst>
              </p:cNvPr>
              <p:cNvSpPr/>
              <p:nvPr/>
            </p:nvSpPr>
            <p:spPr>
              <a:xfrm>
                <a:off x="6798161" y="7721616"/>
                <a:ext cx="4827" cy="1123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26" extrusionOk="0">
                    <a:moveTo>
                      <a:pt x="0" y="0"/>
                    </a:moveTo>
                    <a:lnTo>
                      <a:pt x="31" y="426"/>
                    </a:lnTo>
                    <a:cubicBezTo>
                      <a:pt x="183" y="304"/>
                      <a:pt x="152" y="91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441;p79">
                <a:extLst>
                  <a:ext uri="{FF2B5EF4-FFF2-40B4-BE49-F238E27FC236}">
                    <a16:creationId xmlns:a16="http://schemas.microsoft.com/office/drawing/2014/main" id="{9F4D40DE-712E-465D-AC4A-D88CC6F45F0A}"/>
                  </a:ext>
                </a:extLst>
              </p:cNvPr>
              <p:cNvSpPr/>
              <p:nvPr/>
            </p:nvSpPr>
            <p:spPr>
              <a:xfrm>
                <a:off x="6522357" y="6312926"/>
                <a:ext cx="209279" cy="297459"/>
              </a:xfrm>
              <a:custGeom>
                <a:avLst/>
                <a:gdLst/>
                <a:ahLst/>
                <a:cxnLst/>
                <a:rect l="l" t="t" r="r" b="b"/>
                <a:pathLst>
                  <a:path w="7934" h="11277" extrusionOk="0">
                    <a:moveTo>
                      <a:pt x="912" y="0"/>
                    </a:moveTo>
                    <a:cubicBezTo>
                      <a:pt x="608" y="122"/>
                      <a:pt x="304" y="213"/>
                      <a:pt x="0" y="304"/>
                    </a:cubicBezTo>
                    <a:cubicBezTo>
                      <a:pt x="1976" y="4408"/>
                      <a:pt x="4590" y="8146"/>
                      <a:pt x="7933" y="11277"/>
                    </a:cubicBezTo>
                    <a:cubicBezTo>
                      <a:pt x="7933" y="10973"/>
                      <a:pt x="7903" y="10700"/>
                      <a:pt x="7903" y="10426"/>
                    </a:cubicBezTo>
                    <a:cubicBezTo>
                      <a:pt x="4955" y="7234"/>
                      <a:pt x="2675" y="3769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442;p79">
                <a:extLst>
                  <a:ext uri="{FF2B5EF4-FFF2-40B4-BE49-F238E27FC236}">
                    <a16:creationId xmlns:a16="http://schemas.microsoft.com/office/drawing/2014/main" id="{F18BD965-BE0C-4248-9F75-33589DC39C10}"/>
                  </a:ext>
                </a:extLst>
              </p:cNvPr>
              <p:cNvSpPr/>
              <p:nvPr/>
            </p:nvSpPr>
            <p:spPr>
              <a:xfrm>
                <a:off x="6730792" y="6587911"/>
                <a:ext cx="19387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054" extrusionOk="0">
                    <a:moveTo>
                      <a:pt x="1" y="1"/>
                    </a:moveTo>
                    <a:cubicBezTo>
                      <a:pt x="1" y="275"/>
                      <a:pt x="31" y="578"/>
                      <a:pt x="31" y="852"/>
                    </a:cubicBezTo>
                    <a:cubicBezTo>
                      <a:pt x="92" y="882"/>
                      <a:pt x="123" y="943"/>
                      <a:pt x="183" y="974"/>
                    </a:cubicBezTo>
                    <a:cubicBezTo>
                      <a:pt x="240" y="1030"/>
                      <a:pt x="303" y="1054"/>
                      <a:pt x="363" y="1054"/>
                    </a:cubicBezTo>
                    <a:cubicBezTo>
                      <a:pt x="563" y="1054"/>
                      <a:pt x="735" y="796"/>
                      <a:pt x="548" y="609"/>
                    </a:cubicBezTo>
                    <a:cubicBezTo>
                      <a:pt x="366" y="427"/>
                      <a:pt x="183" y="21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443;p79">
                <a:extLst>
                  <a:ext uri="{FF2B5EF4-FFF2-40B4-BE49-F238E27FC236}">
                    <a16:creationId xmlns:a16="http://schemas.microsoft.com/office/drawing/2014/main" id="{18CCB3AC-60B1-4D19-8527-022FB85DEFA9}"/>
                  </a:ext>
                </a:extLst>
              </p:cNvPr>
              <p:cNvSpPr/>
              <p:nvPr/>
            </p:nvSpPr>
            <p:spPr>
              <a:xfrm>
                <a:off x="6756458" y="6460455"/>
                <a:ext cx="102661" cy="127482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4833" extrusionOk="0">
                    <a:moveTo>
                      <a:pt x="3526" y="0"/>
                    </a:moveTo>
                    <a:cubicBezTo>
                      <a:pt x="2554" y="1398"/>
                      <a:pt x="1247" y="3161"/>
                      <a:pt x="1" y="4043"/>
                    </a:cubicBezTo>
                    <a:lnTo>
                      <a:pt x="61" y="4833"/>
                    </a:lnTo>
                    <a:cubicBezTo>
                      <a:pt x="1429" y="4316"/>
                      <a:pt x="2767" y="2827"/>
                      <a:pt x="3891" y="1277"/>
                    </a:cubicBezTo>
                    <a:cubicBezTo>
                      <a:pt x="3770" y="851"/>
                      <a:pt x="3648" y="395"/>
                      <a:pt x="352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444;p79">
                <a:extLst>
                  <a:ext uri="{FF2B5EF4-FFF2-40B4-BE49-F238E27FC236}">
                    <a16:creationId xmlns:a16="http://schemas.microsoft.com/office/drawing/2014/main" id="{0AB652B8-3BE6-42CC-8F6C-F504C8EC1FDE}"/>
                  </a:ext>
                </a:extLst>
              </p:cNvPr>
              <p:cNvSpPr/>
              <p:nvPr/>
            </p:nvSpPr>
            <p:spPr>
              <a:xfrm>
                <a:off x="6849465" y="6323345"/>
                <a:ext cx="113080" cy="170794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475" extrusionOk="0">
                    <a:moveTo>
                      <a:pt x="3435" y="0"/>
                    </a:moveTo>
                    <a:cubicBezTo>
                      <a:pt x="2645" y="1307"/>
                      <a:pt x="1824" y="2584"/>
                      <a:pt x="973" y="3830"/>
                    </a:cubicBezTo>
                    <a:cubicBezTo>
                      <a:pt x="700" y="4195"/>
                      <a:pt x="365" y="4651"/>
                      <a:pt x="0" y="5198"/>
                    </a:cubicBezTo>
                    <a:cubicBezTo>
                      <a:pt x="122" y="5593"/>
                      <a:pt x="244" y="6049"/>
                      <a:pt x="365" y="6475"/>
                    </a:cubicBezTo>
                    <a:cubicBezTo>
                      <a:pt x="1216" y="5259"/>
                      <a:pt x="1976" y="4043"/>
                      <a:pt x="2584" y="3192"/>
                    </a:cubicBezTo>
                    <a:cubicBezTo>
                      <a:pt x="3192" y="2341"/>
                      <a:pt x="3739" y="1459"/>
                      <a:pt x="4286" y="578"/>
                    </a:cubicBezTo>
                    <a:cubicBezTo>
                      <a:pt x="4013" y="365"/>
                      <a:pt x="3739" y="183"/>
                      <a:pt x="34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445;p79">
                <a:extLst>
                  <a:ext uri="{FF2B5EF4-FFF2-40B4-BE49-F238E27FC236}">
                    <a16:creationId xmlns:a16="http://schemas.microsoft.com/office/drawing/2014/main" id="{B37FAE39-48D8-4365-A963-C74C9DC0F865}"/>
                  </a:ext>
                </a:extLst>
              </p:cNvPr>
              <p:cNvSpPr/>
              <p:nvPr/>
            </p:nvSpPr>
            <p:spPr>
              <a:xfrm>
                <a:off x="6729711" y="6567073"/>
                <a:ext cx="28382" cy="25032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949" extrusionOk="0">
                    <a:moveTo>
                      <a:pt x="1015" y="1"/>
                    </a:moveTo>
                    <a:cubicBezTo>
                      <a:pt x="802" y="153"/>
                      <a:pt x="559" y="274"/>
                      <a:pt x="315" y="365"/>
                    </a:cubicBezTo>
                    <a:cubicBezTo>
                      <a:pt x="1" y="509"/>
                      <a:pt x="90" y="948"/>
                      <a:pt x="432" y="948"/>
                    </a:cubicBezTo>
                    <a:cubicBezTo>
                      <a:pt x="453" y="948"/>
                      <a:pt x="475" y="946"/>
                      <a:pt x="498" y="943"/>
                    </a:cubicBezTo>
                    <a:cubicBezTo>
                      <a:pt x="680" y="913"/>
                      <a:pt x="863" y="852"/>
                      <a:pt x="1075" y="791"/>
                    </a:cubicBezTo>
                    <a:lnTo>
                      <a:pt x="1015" y="1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446;p79">
                <a:extLst>
                  <a:ext uri="{FF2B5EF4-FFF2-40B4-BE49-F238E27FC236}">
                    <a16:creationId xmlns:a16="http://schemas.microsoft.com/office/drawing/2014/main" id="{BD9A7C4E-8ED1-4928-BF04-2806DFE49402}"/>
                  </a:ext>
                </a:extLst>
              </p:cNvPr>
              <p:cNvSpPr/>
              <p:nvPr/>
            </p:nvSpPr>
            <p:spPr>
              <a:xfrm>
                <a:off x="6770886" y="6733832"/>
                <a:ext cx="146764" cy="12109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591" extrusionOk="0">
                    <a:moveTo>
                      <a:pt x="5320" y="1"/>
                    </a:moveTo>
                    <a:cubicBezTo>
                      <a:pt x="3739" y="1460"/>
                      <a:pt x="2007" y="2767"/>
                      <a:pt x="1" y="3892"/>
                    </a:cubicBezTo>
                    <a:cubicBezTo>
                      <a:pt x="1" y="4135"/>
                      <a:pt x="31" y="4378"/>
                      <a:pt x="31" y="4591"/>
                    </a:cubicBezTo>
                    <a:cubicBezTo>
                      <a:pt x="2037" y="3831"/>
                      <a:pt x="3861" y="2706"/>
                      <a:pt x="5563" y="1338"/>
                    </a:cubicBezTo>
                    <a:cubicBezTo>
                      <a:pt x="5472" y="882"/>
                      <a:pt x="5411" y="457"/>
                      <a:pt x="532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447;p79">
                <a:extLst>
                  <a:ext uri="{FF2B5EF4-FFF2-40B4-BE49-F238E27FC236}">
                    <a16:creationId xmlns:a16="http://schemas.microsoft.com/office/drawing/2014/main" id="{1ACD5765-1332-4377-AC5B-ADABDD4B5ADB}"/>
                  </a:ext>
                </a:extLst>
              </p:cNvPr>
              <p:cNvSpPr/>
              <p:nvPr/>
            </p:nvSpPr>
            <p:spPr>
              <a:xfrm>
                <a:off x="6911188" y="6499731"/>
                <a:ext cx="205296" cy="26942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10214" extrusionOk="0">
                    <a:moveTo>
                      <a:pt x="7205" y="0"/>
                    </a:moveTo>
                    <a:cubicBezTo>
                      <a:pt x="5107" y="3283"/>
                      <a:pt x="2828" y="6292"/>
                      <a:pt x="1" y="8876"/>
                    </a:cubicBezTo>
                    <a:cubicBezTo>
                      <a:pt x="92" y="9332"/>
                      <a:pt x="153" y="9757"/>
                      <a:pt x="244" y="10213"/>
                    </a:cubicBezTo>
                    <a:cubicBezTo>
                      <a:pt x="3253" y="7751"/>
                      <a:pt x="5746" y="4499"/>
                      <a:pt x="7782" y="1125"/>
                    </a:cubicBezTo>
                    <a:cubicBezTo>
                      <a:pt x="7600" y="730"/>
                      <a:pt x="7418" y="365"/>
                      <a:pt x="720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448;p79">
                <a:extLst>
                  <a:ext uri="{FF2B5EF4-FFF2-40B4-BE49-F238E27FC236}">
                    <a16:creationId xmlns:a16="http://schemas.microsoft.com/office/drawing/2014/main" id="{573145C4-DFAD-46E8-B0E9-7B213CF9DB47}"/>
                  </a:ext>
                </a:extLst>
              </p:cNvPr>
              <p:cNvSpPr/>
              <p:nvPr/>
            </p:nvSpPr>
            <p:spPr>
              <a:xfrm>
                <a:off x="6753266" y="6836466"/>
                <a:ext cx="18438" cy="228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868" extrusionOk="0">
                    <a:moveTo>
                      <a:pt x="0" y="609"/>
                    </a:moveTo>
                    <a:cubicBezTo>
                      <a:pt x="0" y="639"/>
                      <a:pt x="0" y="639"/>
                      <a:pt x="0" y="639"/>
                    </a:cubicBezTo>
                    <a:cubicBezTo>
                      <a:pt x="2" y="639"/>
                      <a:pt x="4" y="639"/>
                      <a:pt x="6" y="640"/>
                    </a:cubicBezTo>
                    <a:lnTo>
                      <a:pt x="6" y="640"/>
                    </a:lnTo>
                    <a:cubicBezTo>
                      <a:pt x="4" y="629"/>
                      <a:pt x="2" y="619"/>
                      <a:pt x="0" y="609"/>
                    </a:cubicBezTo>
                    <a:close/>
                    <a:moveTo>
                      <a:pt x="669" y="1"/>
                    </a:moveTo>
                    <a:cubicBezTo>
                      <a:pt x="517" y="61"/>
                      <a:pt x="395" y="153"/>
                      <a:pt x="243" y="244"/>
                    </a:cubicBezTo>
                    <a:cubicBezTo>
                      <a:pt x="387" y="388"/>
                      <a:pt x="285" y="641"/>
                      <a:pt x="41" y="641"/>
                    </a:cubicBezTo>
                    <a:cubicBezTo>
                      <a:pt x="30" y="641"/>
                      <a:pt x="18" y="641"/>
                      <a:pt x="6" y="640"/>
                    </a:cubicBezTo>
                    <a:lnTo>
                      <a:pt x="6" y="640"/>
                    </a:lnTo>
                    <a:cubicBezTo>
                      <a:pt x="37" y="773"/>
                      <a:pt x="121" y="867"/>
                      <a:pt x="243" y="867"/>
                    </a:cubicBezTo>
                    <a:cubicBezTo>
                      <a:pt x="272" y="867"/>
                      <a:pt x="302" y="862"/>
                      <a:pt x="334" y="852"/>
                    </a:cubicBezTo>
                    <a:cubicBezTo>
                      <a:pt x="456" y="821"/>
                      <a:pt x="578" y="760"/>
                      <a:pt x="699" y="700"/>
                    </a:cubicBezTo>
                    <a:cubicBezTo>
                      <a:pt x="699" y="487"/>
                      <a:pt x="669" y="244"/>
                      <a:pt x="66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449;p79">
                <a:extLst>
                  <a:ext uri="{FF2B5EF4-FFF2-40B4-BE49-F238E27FC236}">
                    <a16:creationId xmlns:a16="http://schemas.microsoft.com/office/drawing/2014/main" id="{800ABE3D-F6BD-4578-A808-2AB1133D838C}"/>
                  </a:ext>
                </a:extLst>
              </p:cNvPr>
              <p:cNvSpPr/>
              <p:nvPr/>
            </p:nvSpPr>
            <p:spPr>
              <a:xfrm>
                <a:off x="6752448" y="6842876"/>
                <a:ext cx="11079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99" extrusionOk="0">
                    <a:moveTo>
                      <a:pt x="305" y="1"/>
                    </a:moveTo>
                    <a:lnTo>
                      <a:pt x="305" y="1"/>
                    </a:lnTo>
                    <a:cubicBezTo>
                      <a:pt x="244" y="31"/>
                      <a:pt x="213" y="62"/>
                      <a:pt x="153" y="92"/>
                    </a:cubicBezTo>
                    <a:cubicBezTo>
                      <a:pt x="31" y="153"/>
                      <a:pt x="1" y="274"/>
                      <a:pt x="31" y="366"/>
                    </a:cubicBezTo>
                    <a:cubicBezTo>
                      <a:pt x="31" y="396"/>
                      <a:pt x="31" y="396"/>
                      <a:pt x="31" y="396"/>
                    </a:cubicBezTo>
                    <a:cubicBezTo>
                      <a:pt x="45" y="397"/>
                      <a:pt x="59" y="398"/>
                      <a:pt x="72" y="398"/>
                    </a:cubicBezTo>
                    <a:cubicBezTo>
                      <a:pt x="317" y="398"/>
                      <a:pt x="420" y="145"/>
                      <a:pt x="3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450;p79">
                <a:extLst>
                  <a:ext uri="{FF2B5EF4-FFF2-40B4-BE49-F238E27FC236}">
                    <a16:creationId xmlns:a16="http://schemas.microsoft.com/office/drawing/2014/main" id="{D6D07E8F-1A0C-4796-889D-7391807750A9}"/>
                  </a:ext>
                </a:extLst>
              </p:cNvPr>
              <p:cNvSpPr/>
              <p:nvPr/>
            </p:nvSpPr>
            <p:spPr>
              <a:xfrm>
                <a:off x="6759676" y="7144345"/>
                <a:ext cx="1609" cy="8836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5" extrusionOk="0">
                    <a:moveTo>
                      <a:pt x="61" y="0"/>
                    </a:moveTo>
                    <a:cubicBezTo>
                      <a:pt x="0" y="122"/>
                      <a:pt x="0" y="213"/>
                      <a:pt x="61" y="335"/>
                    </a:cubicBezTo>
                    <a:cubicBezTo>
                      <a:pt x="61" y="213"/>
                      <a:pt x="61" y="122"/>
                      <a:pt x="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451;p79">
                <a:extLst>
                  <a:ext uri="{FF2B5EF4-FFF2-40B4-BE49-F238E27FC236}">
                    <a16:creationId xmlns:a16="http://schemas.microsoft.com/office/drawing/2014/main" id="{9CB95CD7-9D7D-4F94-801A-69F6C4BF20C5}"/>
                  </a:ext>
                </a:extLst>
              </p:cNvPr>
              <p:cNvSpPr/>
              <p:nvPr/>
            </p:nvSpPr>
            <p:spPr>
              <a:xfrm>
                <a:off x="6786924" y="7043319"/>
                <a:ext cx="157975" cy="108253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104" extrusionOk="0">
                    <a:moveTo>
                      <a:pt x="5958" y="1"/>
                    </a:moveTo>
                    <a:cubicBezTo>
                      <a:pt x="4074" y="1186"/>
                      <a:pt x="2098" y="2280"/>
                      <a:pt x="1" y="3253"/>
                    </a:cubicBezTo>
                    <a:cubicBezTo>
                      <a:pt x="1" y="3527"/>
                      <a:pt x="31" y="3830"/>
                      <a:pt x="31" y="4104"/>
                    </a:cubicBezTo>
                    <a:cubicBezTo>
                      <a:pt x="2098" y="3253"/>
                      <a:pt x="4074" y="2250"/>
                      <a:pt x="5989" y="1125"/>
                    </a:cubicBezTo>
                    <a:cubicBezTo>
                      <a:pt x="5989" y="761"/>
                      <a:pt x="5958" y="365"/>
                      <a:pt x="5958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452;p79">
                <a:extLst>
                  <a:ext uri="{FF2B5EF4-FFF2-40B4-BE49-F238E27FC236}">
                    <a16:creationId xmlns:a16="http://schemas.microsoft.com/office/drawing/2014/main" id="{6A8031CC-A681-4006-AC6E-3CE3BA43618C}"/>
                  </a:ext>
                </a:extLst>
              </p:cNvPr>
              <p:cNvSpPr/>
              <p:nvPr/>
            </p:nvSpPr>
            <p:spPr>
              <a:xfrm>
                <a:off x="6943263" y="6818820"/>
                <a:ext cx="270237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9637" extrusionOk="0">
                    <a:moveTo>
                      <a:pt x="10001" y="1"/>
                    </a:moveTo>
                    <a:cubicBezTo>
                      <a:pt x="7113" y="3284"/>
                      <a:pt x="3770" y="6110"/>
                      <a:pt x="1" y="8512"/>
                    </a:cubicBezTo>
                    <a:cubicBezTo>
                      <a:pt x="31" y="8876"/>
                      <a:pt x="62" y="9272"/>
                      <a:pt x="62" y="9636"/>
                    </a:cubicBezTo>
                    <a:cubicBezTo>
                      <a:pt x="3831" y="7387"/>
                      <a:pt x="7265" y="4651"/>
                      <a:pt x="10244" y="1460"/>
                    </a:cubicBezTo>
                    <a:cubicBezTo>
                      <a:pt x="10153" y="974"/>
                      <a:pt x="10092" y="487"/>
                      <a:pt x="1000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3453;p79">
                <a:extLst>
                  <a:ext uri="{FF2B5EF4-FFF2-40B4-BE49-F238E27FC236}">
                    <a16:creationId xmlns:a16="http://schemas.microsoft.com/office/drawing/2014/main" id="{4B24C3FC-C712-483F-8C03-8E5FDE204F0E}"/>
                  </a:ext>
                </a:extLst>
              </p:cNvPr>
              <p:cNvSpPr/>
              <p:nvPr/>
            </p:nvSpPr>
            <p:spPr>
              <a:xfrm>
                <a:off x="6761258" y="7129098"/>
                <a:ext cx="26483" cy="3012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2" extrusionOk="0">
                    <a:moveTo>
                      <a:pt x="974" y="1"/>
                    </a:moveTo>
                    <a:cubicBezTo>
                      <a:pt x="700" y="123"/>
                      <a:pt x="427" y="275"/>
                      <a:pt x="153" y="396"/>
                    </a:cubicBezTo>
                    <a:cubicBezTo>
                      <a:pt x="62" y="427"/>
                      <a:pt x="31" y="518"/>
                      <a:pt x="1" y="578"/>
                    </a:cubicBezTo>
                    <a:cubicBezTo>
                      <a:pt x="1" y="700"/>
                      <a:pt x="1" y="791"/>
                      <a:pt x="1" y="913"/>
                    </a:cubicBezTo>
                    <a:cubicBezTo>
                      <a:pt x="76" y="1037"/>
                      <a:pt x="191" y="1142"/>
                      <a:pt x="331" y="1142"/>
                    </a:cubicBezTo>
                    <a:cubicBezTo>
                      <a:pt x="362" y="1142"/>
                      <a:pt x="394" y="1137"/>
                      <a:pt x="427" y="1126"/>
                    </a:cubicBezTo>
                    <a:cubicBezTo>
                      <a:pt x="639" y="1034"/>
                      <a:pt x="822" y="943"/>
                      <a:pt x="1004" y="852"/>
                    </a:cubicBezTo>
                    <a:cubicBezTo>
                      <a:pt x="1004" y="578"/>
                      <a:pt x="974" y="275"/>
                      <a:pt x="97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3454;p79">
                <a:extLst>
                  <a:ext uri="{FF2B5EF4-FFF2-40B4-BE49-F238E27FC236}">
                    <a16:creationId xmlns:a16="http://schemas.microsoft.com/office/drawing/2014/main" id="{580F2E07-A26C-4B6D-821D-4ECB8900C04D}"/>
                  </a:ext>
                </a:extLst>
              </p:cNvPr>
              <p:cNvSpPr/>
              <p:nvPr/>
            </p:nvSpPr>
            <p:spPr>
              <a:xfrm>
                <a:off x="6778114" y="7491499"/>
                <a:ext cx="5618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336" extrusionOk="0">
                    <a:moveTo>
                      <a:pt x="91" y="1"/>
                    </a:moveTo>
                    <a:cubicBezTo>
                      <a:pt x="0" y="122"/>
                      <a:pt x="61" y="305"/>
                      <a:pt x="213" y="335"/>
                    </a:cubicBezTo>
                    <a:cubicBezTo>
                      <a:pt x="213" y="214"/>
                      <a:pt x="213" y="122"/>
                      <a:pt x="21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3455;p79">
                <a:extLst>
                  <a:ext uri="{FF2B5EF4-FFF2-40B4-BE49-F238E27FC236}">
                    <a16:creationId xmlns:a16="http://schemas.microsoft.com/office/drawing/2014/main" id="{587D8067-C59F-4722-8C54-BDF8CA5857A2}"/>
                  </a:ext>
                </a:extLst>
              </p:cNvPr>
              <p:cNvSpPr/>
              <p:nvPr/>
            </p:nvSpPr>
            <p:spPr>
              <a:xfrm>
                <a:off x="6807762" y="7412129"/>
                <a:ext cx="122708" cy="82614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3132" extrusionOk="0">
                    <a:moveTo>
                      <a:pt x="4651" y="1"/>
                    </a:moveTo>
                    <a:lnTo>
                      <a:pt x="4651" y="1"/>
                    </a:lnTo>
                    <a:cubicBezTo>
                      <a:pt x="3162" y="912"/>
                      <a:pt x="1612" y="1703"/>
                      <a:pt x="1" y="2493"/>
                    </a:cubicBezTo>
                    <a:cubicBezTo>
                      <a:pt x="1" y="2706"/>
                      <a:pt x="31" y="2919"/>
                      <a:pt x="31" y="3131"/>
                    </a:cubicBezTo>
                    <a:cubicBezTo>
                      <a:pt x="1581" y="2645"/>
                      <a:pt x="3101" y="2007"/>
                      <a:pt x="4499" y="1216"/>
                    </a:cubicBezTo>
                    <a:cubicBezTo>
                      <a:pt x="4560" y="791"/>
                      <a:pt x="4591" y="396"/>
                      <a:pt x="465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3456;p79">
                <a:extLst>
                  <a:ext uri="{FF2B5EF4-FFF2-40B4-BE49-F238E27FC236}">
                    <a16:creationId xmlns:a16="http://schemas.microsoft.com/office/drawing/2014/main" id="{47977766-A894-4043-9BFD-A566A6EF537C}"/>
                  </a:ext>
                </a:extLst>
              </p:cNvPr>
              <p:cNvSpPr/>
              <p:nvPr/>
            </p:nvSpPr>
            <p:spPr>
              <a:xfrm>
                <a:off x="6926434" y="7089822"/>
                <a:ext cx="307905" cy="354408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13436" extrusionOk="0">
                    <a:moveTo>
                      <a:pt x="11672" y="1"/>
                    </a:moveTo>
                    <a:cubicBezTo>
                      <a:pt x="9454" y="3010"/>
                      <a:pt x="7295" y="6019"/>
                      <a:pt x="4651" y="8694"/>
                    </a:cubicBezTo>
                    <a:cubicBezTo>
                      <a:pt x="3253" y="10092"/>
                      <a:pt x="1733" y="11217"/>
                      <a:pt x="152" y="12220"/>
                    </a:cubicBezTo>
                    <a:cubicBezTo>
                      <a:pt x="92" y="12615"/>
                      <a:pt x="61" y="13010"/>
                      <a:pt x="0" y="13435"/>
                    </a:cubicBezTo>
                    <a:cubicBezTo>
                      <a:pt x="4833" y="10700"/>
                      <a:pt x="8785" y="6262"/>
                      <a:pt x="11672" y="1672"/>
                    </a:cubicBezTo>
                    <a:cubicBezTo>
                      <a:pt x="11672" y="1125"/>
                      <a:pt x="11672" y="548"/>
                      <a:pt x="1167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3457;p79">
                <a:extLst>
                  <a:ext uri="{FF2B5EF4-FFF2-40B4-BE49-F238E27FC236}">
                    <a16:creationId xmlns:a16="http://schemas.microsoft.com/office/drawing/2014/main" id="{38BD117A-B229-4885-8D56-080129645DF3}"/>
                  </a:ext>
                </a:extLst>
              </p:cNvPr>
              <p:cNvSpPr/>
              <p:nvPr/>
            </p:nvSpPr>
            <p:spPr>
              <a:xfrm>
                <a:off x="6783732" y="7477888"/>
                <a:ext cx="24874" cy="2326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882" extrusionOk="0">
                    <a:moveTo>
                      <a:pt x="912" y="0"/>
                    </a:moveTo>
                    <a:cubicBezTo>
                      <a:pt x="760" y="61"/>
                      <a:pt x="608" y="152"/>
                      <a:pt x="456" y="213"/>
                    </a:cubicBezTo>
                    <a:cubicBezTo>
                      <a:pt x="486" y="365"/>
                      <a:pt x="426" y="517"/>
                      <a:pt x="243" y="517"/>
                    </a:cubicBezTo>
                    <a:lnTo>
                      <a:pt x="0" y="517"/>
                    </a:lnTo>
                    <a:cubicBezTo>
                      <a:pt x="0" y="638"/>
                      <a:pt x="0" y="730"/>
                      <a:pt x="0" y="851"/>
                    </a:cubicBezTo>
                    <a:cubicBezTo>
                      <a:pt x="30" y="851"/>
                      <a:pt x="61" y="882"/>
                      <a:pt x="91" y="882"/>
                    </a:cubicBezTo>
                    <a:cubicBezTo>
                      <a:pt x="395" y="790"/>
                      <a:pt x="669" y="699"/>
                      <a:pt x="942" y="638"/>
                    </a:cubicBezTo>
                    <a:cubicBezTo>
                      <a:pt x="942" y="426"/>
                      <a:pt x="912" y="213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3458;p79">
                <a:extLst>
                  <a:ext uri="{FF2B5EF4-FFF2-40B4-BE49-F238E27FC236}">
                    <a16:creationId xmlns:a16="http://schemas.microsoft.com/office/drawing/2014/main" id="{903EF772-B5E9-4C27-BE6A-D90CEDD24E6F}"/>
                  </a:ext>
                </a:extLst>
              </p:cNvPr>
              <p:cNvSpPr/>
              <p:nvPr/>
            </p:nvSpPr>
            <p:spPr>
              <a:xfrm>
                <a:off x="6780514" y="7489098"/>
                <a:ext cx="3218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2" extrusionOk="0">
                    <a:moveTo>
                      <a:pt x="92" y="1"/>
                    </a:moveTo>
                    <a:cubicBezTo>
                      <a:pt x="92" y="31"/>
                      <a:pt x="61" y="31"/>
                      <a:pt x="61" y="31"/>
                    </a:cubicBezTo>
                    <a:cubicBezTo>
                      <a:pt x="31" y="31"/>
                      <a:pt x="31" y="61"/>
                      <a:pt x="0" y="92"/>
                    </a:cubicBezTo>
                    <a:lnTo>
                      <a:pt x="122" y="92"/>
                    </a:lnTo>
                    <a:cubicBezTo>
                      <a:pt x="122" y="61"/>
                      <a:pt x="122" y="31"/>
                      <a:pt x="9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3459;p79">
                <a:extLst>
                  <a:ext uri="{FF2B5EF4-FFF2-40B4-BE49-F238E27FC236}">
                    <a16:creationId xmlns:a16="http://schemas.microsoft.com/office/drawing/2014/main" id="{72390515-3454-461B-9897-F4049DAEF0EB}"/>
                  </a:ext>
                </a:extLst>
              </p:cNvPr>
              <p:cNvSpPr/>
              <p:nvPr/>
            </p:nvSpPr>
            <p:spPr>
              <a:xfrm>
                <a:off x="6782914" y="7483480"/>
                <a:ext cx="13664" cy="804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05" extrusionOk="0">
                    <a:moveTo>
                      <a:pt x="487" y="1"/>
                    </a:moveTo>
                    <a:lnTo>
                      <a:pt x="487" y="1"/>
                    </a:lnTo>
                    <a:cubicBezTo>
                      <a:pt x="335" y="62"/>
                      <a:pt x="183" y="153"/>
                      <a:pt x="1" y="214"/>
                    </a:cubicBezTo>
                    <a:cubicBezTo>
                      <a:pt x="31" y="244"/>
                      <a:pt x="31" y="274"/>
                      <a:pt x="31" y="305"/>
                    </a:cubicBezTo>
                    <a:lnTo>
                      <a:pt x="274" y="305"/>
                    </a:lnTo>
                    <a:cubicBezTo>
                      <a:pt x="457" y="305"/>
                      <a:pt x="517" y="153"/>
                      <a:pt x="487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3460;p79">
                <a:extLst>
                  <a:ext uri="{FF2B5EF4-FFF2-40B4-BE49-F238E27FC236}">
                    <a16:creationId xmlns:a16="http://schemas.microsoft.com/office/drawing/2014/main" id="{9F49EFF6-30D8-46BC-8D56-9AB2FF146701}"/>
                  </a:ext>
                </a:extLst>
              </p:cNvPr>
              <p:cNvSpPr/>
              <p:nvPr/>
            </p:nvSpPr>
            <p:spPr>
              <a:xfrm>
                <a:off x="6820608" y="7683923"/>
                <a:ext cx="62541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78" extrusionOk="0">
                    <a:moveTo>
                      <a:pt x="2371" y="1"/>
                    </a:moveTo>
                    <a:cubicBezTo>
                      <a:pt x="1550" y="153"/>
                      <a:pt x="699" y="244"/>
                      <a:pt x="0" y="669"/>
                    </a:cubicBezTo>
                    <a:cubicBezTo>
                      <a:pt x="0" y="882"/>
                      <a:pt x="31" y="1095"/>
                      <a:pt x="31" y="1277"/>
                    </a:cubicBezTo>
                    <a:cubicBezTo>
                      <a:pt x="760" y="1247"/>
                      <a:pt x="1459" y="1125"/>
                      <a:pt x="2128" y="1004"/>
                    </a:cubicBezTo>
                    <a:cubicBezTo>
                      <a:pt x="2219" y="669"/>
                      <a:pt x="2280" y="335"/>
                      <a:pt x="237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3461;p79">
                <a:extLst>
                  <a:ext uri="{FF2B5EF4-FFF2-40B4-BE49-F238E27FC236}">
                    <a16:creationId xmlns:a16="http://schemas.microsoft.com/office/drawing/2014/main" id="{D26DA62D-6BC5-43FD-91BE-07DFEE74B47E}"/>
                  </a:ext>
                </a:extLst>
              </p:cNvPr>
              <p:cNvSpPr/>
              <p:nvPr/>
            </p:nvSpPr>
            <p:spPr>
              <a:xfrm>
                <a:off x="6876713" y="7436185"/>
                <a:ext cx="332779" cy="274220"/>
              </a:xfrm>
              <a:custGeom>
                <a:avLst/>
                <a:gdLst/>
                <a:ahLst/>
                <a:cxnLst/>
                <a:rect l="l" t="t" r="r" b="b"/>
                <a:pathLst>
                  <a:path w="12616" h="10396" extrusionOk="0">
                    <a:moveTo>
                      <a:pt x="12615" y="0"/>
                    </a:moveTo>
                    <a:lnTo>
                      <a:pt x="12615" y="0"/>
                    </a:lnTo>
                    <a:cubicBezTo>
                      <a:pt x="11582" y="1095"/>
                      <a:pt x="10548" y="2159"/>
                      <a:pt x="9545" y="3253"/>
                    </a:cubicBezTo>
                    <a:cubicBezTo>
                      <a:pt x="7205" y="5806"/>
                      <a:pt x="4591" y="8086"/>
                      <a:pt x="1247" y="9180"/>
                    </a:cubicBezTo>
                    <a:cubicBezTo>
                      <a:pt x="913" y="9271"/>
                      <a:pt x="578" y="9332"/>
                      <a:pt x="244" y="9393"/>
                    </a:cubicBezTo>
                    <a:cubicBezTo>
                      <a:pt x="153" y="9727"/>
                      <a:pt x="92" y="10061"/>
                      <a:pt x="1" y="10396"/>
                    </a:cubicBezTo>
                    <a:cubicBezTo>
                      <a:pt x="3010" y="9818"/>
                      <a:pt x="5563" y="8450"/>
                      <a:pt x="8086" y="6353"/>
                    </a:cubicBezTo>
                    <a:cubicBezTo>
                      <a:pt x="9393" y="5289"/>
                      <a:pt x="10670" y="4134"/>
                      <a:pt x="11916" y="2918"/>
                    </a:cubicBezTo>
                    <a:cubicBezTo>
                      <a:pt x="12190" y="2037"/>
                      <a:pt x="12402" y="1064"/>
                      <a:pt x="1261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3462;p79">
                <a:extLst>
                  <a:ext uri="{FF2B5EF4-FFF2-40B4-BE49-F238E27FC236}">
                    <a16:creationId xmlns:a16="http://schemas.microsoft.com/office/drawing/2014/main" id="{FD600637-E558-4670-904A-3F3A5E91C4A2}"/>
                  </a:ext>
                </a:extLst>
              </p:cNvPr>
              <p:cNvSpPr/>
              <p:nvPr/>
            </p:nvSpPr>
            <p:spPr>
              <a:xfrm>
                <a:off x="6807129" y="7701569"/>
                <a:ext cx="14297" cy="1693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642" extrusionOk="0">
                    <a:moveTo>
                      <a:pt x="511" y="0"/>
                    </a:moveTo>
                    <a:cubicBezTo>
                      <a:pt x="390" y="61"/>
                      <a:pt x="238" y="152"/>
                      <a:pt x="116" y="274"/>
                    </a:cubicBezTo>
                    <a:cubicBezTo>
                      <a:pt x="1" y="389"/>
                      <a:pt x="77" y="641"/>
                      <a:pt x="240" y="641"/>
                    </a:cubicBezTo>
                    <a:cubicBezTo>
                      <a:pt x="249" y="641"/>
                      <a:pt x="259" y="640"/>
                      <a:pt x="268" y="639"/>
                    </a:cubicBezTo>
                    <a:cubicBezTo>
                      <a:pt x="359" y="639"/>
                      <a:pt x="450" y="639"/>
                      <a:pt x="542" y="608"/>
                    </a:cubicBez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3463;p79">
              <a:extLst>
                <a:ext uri="{FF2B5EF4-FFF2-40B4-BE49-F238E27FC236}">
                  <a16:creationId xmlns:a16="http://schemas.microsoft.com/office/drawing/2014/main" id="{09D363F8-60A3-457A-9705-77DA6F2EAA37}"/>
                </a:ext>
              </a:extLst>
            </p:cNvPr>
            <p:cNvGrpSpPr/>
            <p:nvPr/>
          </p:nvGrpSpPr>
          <p:grpSpPr>
            <a:xfrm>
              <a:off x="729721" y="2787712"/>
              <a:ext cx="4162797" cy="1998575"/>
              <a:chOff x="2474221" y="2781748"/>
              <a:chExt cx="4196368" cy="2014693"/>
            </a:xfrm>
          </p:grpSpPr>
          <p:grpSp>
            <p:nvGrpSpPr>
              <p:cNvPr id="57" name="Google Shape;3464;p79">
                <a:extLst>
                  <a:ext uri="{FF2B5EF4-FFF2-40B4-BE49-F238E27FC236}">
                    <a16:creationId xmlns:a16="http://schemas.microsoft.com/office/drawing/2014/main" id="{50669EFA-EAB2-4EE4-AC80-DA6735AA5A34}"/>
                  </a:ext>
                </a:extLst>
              </p:cNvPr>
              <p:cNvGrpSpPr/>
              <p:nvPr/>
            </p:nvGrpSpPr>
            <p:grpSpPr>
              <a:xfrm>
                <a:off x="2474221" y="2781748"/>
                <a:ext cx="4196368" cy="2014693"/>
                <a:chOff x="1313950" y="2027925"/>
                <a:chExt cx="6516100" cy="3128405"/>
              </a:xfrm>
            </p:grpSpPr>
            <p:sp>
              <p:nvSpPr>
                <p:cNvPr id="59" name="Google Shape;3465;p79">
                  <a:extLst>
                    <a:ext uri="{FF2B5EF4-FFF2-40B4-BE49-F238E27FC236}">
                      <a16:creationId xmlns:a16="http://schemas.microsoft.com/office/drawing/2014/main" id="{04A25A57-F81E-4213-BC5E-4E33B56C1857}"/>
                    </a:ext>
                  </a:extLst>
                </p:cNvPr>
                <p:cNvSpPr/>
                <p:nvPr/>
              </p:nvSpPr>
              <p:spPr>
                <a:xfrm>
                  <a:off x="6738075" y="4060625"/>
                  <a:ext cx="1039550" cy="10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2" h="42038" extrusionOk="0">
                      <a:moveTo>
                        <a:pt x="41582" y="1"/>
                      </a:moveTo>
                      <a:lnTo>
                        <a:pt x="0" y="2311"/>
                      </a:lnTo>
                      <a:lnTo>
                        <a:pt x="3131" y="42038"/>
                      </a:lnTo>
                      <a:lnTo>
                        <a:pt x="39484" y="40944"/>
                      </a:lnTo>
                      <a:lnTo>
                        <a:pt x="41582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3466;p79">
                  <a:extLst>
                    <a:ext uri="{FF2B5EF4-FFF2-40B4-BE49-F238E27FC236}">
                      <a16:creationId xmlns:a16="http://schemas.microsoft.com/office/drawing/2014/main" id="{F83C239E-4509-4FEC-8873-E43582EC57D3}"/>
                    </a:ext>
                  </a:extLst>
                </p:cNvPr>
                <p:cNvSpPr/>
                <p:nvPr/>
              </p:nvSpPr>
              <p:spPr>
                <a:xfrm>
                  <a:off x="6437150" y="3809875"/>
                  <a:ext cx="1351125" cy="13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45" h="52524" extrusionOk="0">
                      <a:moveTo>
                        <a:pt x="1520" y="0"/>
                      </a:moveTo>
                      <a:lnTo>
                        <a:pt x="1" y="52524"/>
                      </a:lnTo>
                      <a:lnTo>
                        <a:pt x="15168" y="52068"/>
                      </a:lnTo>
                      <a:lnTo>
                        <a:pt x="12037" y="12341"/>
                      </a:lnTo>
                      <a:lnTo>
                        <a:pt x="53619" y="10031"/>
                      </a:lnTo>
                      <a:lnTo>
                        <a:pt x="54044" y="1702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3467;p79">
                  <a:extLst>
                    <a:ext uri="{FF2B5EF4-FFF2-40B4-BE49-F238E27FC236}">
                      <a16:creationId xmlns:a16="http://schemas.microsoft.com/office/drawing/2014/main" id="{91E8DFC3-E666-4B26-B92A-BCB4DF78C19A}"/>
                    </a:ext>
                  </a:extLst>
                </p:cNvPr>
                <p:cNvSpPr/>
                <p:nvPr/>
              </p:nvSpPr>
              <p:spPr>
                <a:xfrm>
                  <a:off x="6475150" y="3328100"/>
                  <a:ext cx="1354900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6" h="21004" extrusionOk="0">
                      <a:moveTo>
                        <a:pt x="548" y="0"/>
                      </a:moveTo>
                      <a:lnTo>
                        <a:pt x="0" y="19271"/>
                      </a:lnTo>
                      <a:lnTo>
                        <a:pt x="54196" y="21004"/>
                      </a:lnTo>
                      <a:lnTo>
                        <a:pt x="54196" y="21004"/>
                      </a:lnTo>
                      <a:lnTo>
                        <a:pt x="47722" y="5137"/>
                      </a:lnTo>
                      <a:lnTo>
                        <a:pt x="548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3468;p79">
                  <a:extLst>
                    <a:ext uri="{FF2B5EF4-FFF2-40B4-BE49-F238E27FC236}">
                      <a16:creationId xmlns:a16="http://schemas.microsoft.com/office/drawing/2014/main" id="{DE3BF988-64F2-4221-9B3A-252726886BA0}"/>
                    </a:ext>
                  </a:extLst>
                </p:cNvPr>
                <p:cNvSpPr/>
                <p:nvPr/>
              </p:nvSpPr>
              <p:spPr>
                <a:xfrm>
                  <a:off x="6468300" y="3809875"/>
                  <a:ext cx="1361750" cy="10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13" extrusionOk="0">
                      <a:moveTo>
                        <a:pt x="274" y="0"/>
                      </a:moveTo>
                      <a:lnTo>
                        <a:pt x="1" y="3435"/>
                      </a:lnTo>
                      <a:lnTo>
                        <a:pt x="53619" y="4012"/>
                      </a:lnTo>
                      <a:lnTo>
                        <a:pt x="54470" y="1733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3469;p79">
                  <a:extLst>
                    <a:ext uri="{FF2B5EF4-FFF2-40B4-BE49-F238E27FC236}">
                      <a16:creationId xmlns:a16="http://schemas.microsoft.com/office/drawing/2014/main" id="{72A2C22E-613E-4C50-8325-4BE73F1FC1AA}"/>
                    </a:ext>
                  </a:extLst>
                </p:cNvPr>
                <p:cNvSpPr/>
                <p:nvPr/>
              </p:nvSpPr>
              <p:spPr>
                <a:xfrm>
                  <a:off x="2639200" y="2169275"/>
                  <a:ext cx="3892200" cy="95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88" h="38238" extrusionOk="0">
                      <a:moveTo>
                        <a:pt x="76051" y="0"/>
                      </a:moveTo>
                      <a:lnTo>
                        <a:pt x="1" y="25259"/>
                      </a:lnTo>
                      <a:lnTo>
                        <a:pt x="305" y="35806"/>
                      </a:lnTo>
                      <a:lnTo>
                        <a:pt x="155171" y="38238"/>
                      </a:lnTo>
                      <a:lnTo>
                        <a:pt x="155688" y="25259"/>
                      </a:lnTo>
                      <a:lnTo>
                        <a:pt x="7605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3470;p79">
                  <a:extLst>
                    <a:ext uri="{FF2B5EF4-FFF2-40B4-BE49-F238E27FC236}">
                      <a16:creationId xmlns:a16="http://schemas.microsoft.com/office/drawing/2014/main" id="{E8138F63-DE44-4CD2-9ECD-DD2927FA5B77}"/>
                    </a:ext>
                  </a:extLst>
                </p:cNvPr>
                <p:cNvSpPr/>
                <p:nvPr/>
              </p:nvSpPr>
              <p:spPr>
                <a:xfrm>
                  <a:off x="2812475" y="2277925"/>
                  <a:ext cx="3559350" cy="70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74" h="28239" extrusionOk="0">
                      <a:moveTo>
                        <a:pt x="69515" y="1"/>
                      </a:moveTo>
                      <a:lnTo>
                        <a:pt x="1277" y="20730"/>
                      </a:lnTo>
                      <a:lnTo>
                        <a:pt x="0" y="25776"/>
                      </a:lnTo>
                      <a:lnTo>
                        <a:pt x="142374" y="28238"/>
                      </a:lnTo>
                      <a:lnTo>
                        <a:pt x="142374" y="22676"/>
                      </a:lnTo>
                      <a:lnTo>
                        <a:pt x="69515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471;p79">
                  <a:extLst>
                    <a:ext uri="{FF2B5EF4-FFF2-40B4-BE49-F238E27FC236}">
                      <a16:creationId xmlns:a16="http://schemas.microsoft.com/office/drawing/2014/main" id="{0CB0179F-115F-465E-A123-1251580BB144}"/>
                    </a:ext>
                  </a:extLst>
                </p:cNvPr>
                <p:cNvSpPr/>
                <p:nvPr/>
              </p:nvSpPr>
              <p:spPr>
                <a:xfrm>
                  <a:off x="2646800" y="3064425"/>
                  <a:ext cx="3871675" cy="20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67" h="83163" extrusionOk="0">
                      <a:moveTo>
                        <a:pt x="1" y="0"/>
                      </a:moveTo>
                      <a:lnTo>
                        <a:pt x="2372" y="83162"/>
                      </a:lnTo>
                      <a:lnTo>
                        <a:pt x="31795" y="82919"/>
                      </a:lnTo>
                      <a:cubicBezTo>
                        <a:pt x="27387" y="64044"/>
                        <a:pt x="18725" y="25411"/>
                        <a:pt x="18725" y="25411"/>
                      </a:cubicBezTo>
                      <a:lnTo>
                        <a:pt x="154138" y="20487"/>
                      </a:lnTo>
                      <a:lnTo>
                        <a:pt x="154867" y="243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472;p79">
                  <a:extLst>
                    <a:ext uri="{FF2B5EF4-FFF2-40B4-BE49-F238E27FC236}">
                      <a16:creationId xmlns:a16="http://schemas.microsoft.com/office/drawing/2014/main" id="{2ECD2C02-E36D-440C-A640-656F1D770B89}"/>
                    </a:ext>
                  </a:extLst>
                </p:cNvPr>
                <p:cNvSpPr/>
                <p:nvPr/>
              </p:nvSpPr>
              <p:spPr>
                <a:xfrm>
                  <a:off x="3114900" y="3576575"/>
                  <a:ext cx="3385350" cy="15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14" h="62434" extrusionOk="0">
                      <a:moveTo>
                        <a:pt x="135414" y="1"/>
                      </a:moveTo>
                      <a:lnTo>
                        <a:pt x="1" y="4925"/>
                      </a:lnTo>
                      <a:cubicBezTo>
                        <a:pt x="1" y="4925"/>
                        <a:pt x="8663" y="43558"/>
                        <a:pt x="13071" y="62433"/>
                      </a:cubicBezTo>
                      <a:lnTo>
                        <a:pt x="132921" y="61339"/>
                      </a:lnTo>
                      <a:lnTo>
                        <a:pt x="135414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473;p79">
                  <a:extLst>
                    <a:ext uri="{FF2B5EF4-FFF2-40B4-BE49-F238E27FC236}">
                      <a16:creationId xmlns:a16="http://schemas.microsoft.com/office/drawing/2014/main" id="{2CA9F599-65E1-4545-9468-61C2E4A646FB}"/>
                    </a:ext>
                  </a:extLst>
                </p:cNvPr>
                <p:cNvSpPr/>
                <p:nvPr/>
              </p:nvSpPr>
              <p:spPr>
                <a:xfrm rot="-61885">
                  <a:off x="3619099" y="3790410"/>
                  <a:ext cx="1823706" cy="13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51" h="53831" extrusionOk="0">
                      <a:moveTo>
                        <a:pt x="72951" y="0"/>
                      </a:moveTo>
                      <a:lnTo>
                        <a:pt x="1" y="1064"/>
                      </a:lnTo>
                      <a:lnTo>
                        <a:pt x="5047" y="53162"/>
                      </a:lnTo>
                      <a:lnTo>
                        <a:pt x="8664" y="53162"/>
                      </a:lnTo>
                      <a:lnTo>
                        <a:pt x="66324" y="53831"/>
                      </a:lnTo>
                      <a:lnTo>
                        <a:pt x="70094" y="53831"/>
                      </a:lnTo>
                      <a:lnTo>
                        <a:pt x="7295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474;p79">
                  <a:extLst>
                    <a:ext uri="{FF2B5EF4-FFF2-40B4-BE49-F238E27FC236}">
                      <a16:creationId xmlns:a16="http://schemas.microsoft.com/office/drawing/2014/main" id="{1EE998F8-9E76-4EED-8766-D4F4D3FF6B6D}"/>
                    </a:ext>
                  </a:extLst>
                </p:cNvPr>
                <p:cNvSpPr/>
                <p:nvPr/>
              </p:nvSpPr>
              <p:spPr>
                <a:xfrm>
                  <a:off x="1355750" y="3830375"/>
                  <a:ext cx="1325275" cy="128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11" h="51461" extrusionOk="0">
                      <a:moveTo>
                        <a:pt x="52524" y="1"/>
                      </a:moveTo>
                      <a:lnTo>
                        <a:pt x="1" y="1703"/>
                      </a:lnTo>
                      <a:lnTo>
                        <a:pt x="2523" y="51005"/>
                      </a:lnTo>
                      <a:lnTo>
                        <a:pt x="18542" y="51461"/>
                      </a:lnTo>
                      <a:lnTo>
                        <a:pt x="11338" y="14256"/>
                      </a:lnTo>
                      <a:lnTo>
                        <a:pt x="11338" y="14256"/>
                      </a:lnTo>
                      <a:lnTo>
                        <a:pt x="53011" y="17053"/>
                      </a:lnTo>
                      <a:lnTo>
                        <a:pt x="52524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475;p79">
                  <a:extLst>
                    <a:ext uri="{FF2B5EF4-FFF2-40B4-BE49-F238E27FC236}">
                      <a16:creationId xmlns:a16="http://schemas.microsoft.com/office/drawing/2014/main" id="{44965AD2-7953-4281-BCAC-D5EC8077BF25}"/>
                    </a:ext>
                  </a:extLst>
                </p:cNvPr>
                <p:cNvSpPr/>
                <p:nvPr/>
              </p:nvSpPr>
              <p:spPr>
                <a:xfrm>
                  <a:off x="1639200" y="4186775"/>
                  <a:ext cx="1066900" cy="95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6" h="38269" extrusionOk="0">
                      <a:moveTo>
                        <a:pt x="0" y="0"/>
                      </a:moveTo>
                      <a:lnTo>
                        <a:pt x="7204" y="37205"/>
                      </a:lnTo>
                      <a:lnTo>
                        <a:pt x="42676" y="38268"/>
                      </a:lnTo>
                      <a:lnTo>
                        <a:pt x="42676" y="38268"/>
                      </a:lnTo>
                      <a:lnTo>
                        <a:pt x="41673" y="27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476;p79">
                  <a:extLst>
                    <a:ext uri="{FF2B5EF4-FFF2-40B4-BE49-F238E27FC236}">
                      <a16:creationId xmlns:a16="http://schemas.microsoft.com/office/drawing/2014/main" id="{F1C175BF-4FE6-4AAF-9175-82B34299A339}"/>
                    </a:ext>
                  </a:extLst>
                </p:cNvPr>
                <p:cNvSpPr/>
                <p:nvPr/>
              </p:nvSpPr>
              <p:spPr>
                <a:xfrm>
                  <a:off x="1313950" y="3349375"/>
                  <a:ext cx="1354925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7" h="21004" extrusionOk="0">
                      <a:moveTo>
                        <a:pt x="53649" y="0"/>
                      </a:moveTo>
                      <a:lnTo>
                        <a:pt x="6475" y="5137"/>
                      </a:lnTo>
                      <a:lnTo>
                        <a:pt x="1" y="21004"/>
                      </a:lnTo>
                      <a:lnTo>
                        <a:pt x="54196" y="19241"/>
                      </a:lnTo>
                      <a:lnTo>
                        <a:pt x="53649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3477;p79">
                  <a:extLst>
                    <a:ext uri="{FF2B5EF4-FFF2-40B4-BE49-F238E27FC236}">
                      <a16:creationId xmlns:a16="http://schemas.microsoft.com/office/drawing/2014/main" id="{9F913320-5778-462A-B98E-3F130B9863DF}"/>
                    </a:ext>
                  </a:extLst>
                </p:cNvPr>
                <p:cNvSpPr/>
                <p:nvPr/>
              </p:nvSpPr>
              <p:spPr>
                <a:xfrm>
                  <a:off x="2579175" y="2983875"/>
                  <a:ext cx="3990975" cy="24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39" h="9758" extrusionOk="0">
                      <a:moveTo>
                        <a:pt x="1" y="0"/>
                      </a:moveTo>
                      <a:lnTo>
                        <a:pt x="821" y="9757"/>
                      </a:lnTo>
                      <a:lnTo>
                        <a:pt x="159639" y="9757"/>
                      </a:lnTo>
                      <a:lnTo>
                        <a:pt x="159639" y="14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3478;p79">
                  <a:extLst>
                    <a:ext uri="{FF2B5EF4-FFF2-40B4-BE49-F238E27FC236}">
                      <a16:creationId xmlns:a16="http://schemas.microsoft.com/office/drawing/2014/main" id="{53386ABA-4E7C-44CB-B35F-A654F45930BE}"/>
                    </a:ext>
                  </a:extLst>
                </p:cNvPr>
                <p:cNvSpPr/>
                <p:nvPr/>
              </p:nvSpPr>
              <p:spPr>
                <a:xfrm>
                  <a:off x="2599700" y="3227800"/>
                  <a:ext cx="3970450" cy="7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18" h="3040" extrusionOk="0">
                      <a:moveTo>
                        <a:pt x="0" y="0"/>
                      </a:moveTo>
                      <a:lnTo>
                        <a:pt x="1338" y="3040"/>
                      </a:lnTo>
                      <a:lnTo>
                        <a:pt x="157055" y="3040"/>
                      </a:lnTo>
                      <a:lnTo>
                        <a:pt x="15881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3479;p79">
                  <a:extLst>
                    <a:ext uri="{FF2B5EF4-FFF2-40B4-BE49-F238E27FC236}">
                      <a16:creationId xmlns:a16="http://schemas.microsoft.com/office/drawing/2014/main" id="{EE1E90BE-97A0-4584-A293-BEF3DFC6377A}"/>
                    </a:ext>
                  </a:extLst>
                </p:cNvPr>
                <p:cNvSpPr/>
                <p:nvPr/>
              </p:nvSpPr>
              <p:spPr>
                <a:xfrm>
                  <a:off x="2535875" y="2055275"/>
                  <a:ext cx="40890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60" h="34409" extrusionOk="0">
                      <a:moveTo>
                        <a:pt x="81734" y="1"/>
                      </a:moveTo>
                      <a:lnTo>
                        <a:pt x="0" y="26840"/>
                      </a:lnTo>
                      <a:lnTo>
                        <a:pt x="426" y="32828"/>
                      </a:lnTo>
                      <a:lnTo>
                        <a:pt x="80883" y="6262"/>
                      </a:lnTo>
                      <a:lnTo>
                        <a:pt x="163559" y="34409"/>
                      </a:lnTo>
                      <a:lnTo>
                        <a:pt x="163559" y="25685"/>
                      </a:lnTo>
                      <a:lnTo>
                        <a:pt x="8173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3480;p79">
                  <a:extLst>
                    <a:ext uri="{FF2B5EF4-FFF2-40B4-BE49-F238E27FC236}">
                      <a16:creationId xmlns:a16="http://schemas.microsoft.com/office/drawing/2014/main" id="{D387D9EF-9D6C-4858-872D-DB0DBB2D4A70}"/>
                    </a:ext>
                  </a:extLst>
                </p:cNvPr>
                <p:cNvSpPr/>
                <p:nvPr/>
              </p:nvSpPr>
              <p:spPr>
                <a:xfrm>
                  <a:off x="2520675" y="2027925"/>
                  <a:ext cx="41042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168" h="34409" extrusionOk="0">
                      <a:moveTo>
                        <a:pt x="82342" y="1"/>
                      </a:moveTo>
                      <a:lnTo>
                        <a:pt x="0" y="26718"/>
                      </a:lnTo>
                      <a:lnTo>
                        <a:pt x="1034" y="32858"/>
                      </a:lnTo>
                      <a:lnTo>
                        <a:pt x="81491" y="6262"/>
                      </a:lnTo>
                      <a:lnTo>
                        <a:pt x="164167" y="34408"/>
                      </a:lnTo>
                      <a:lnTo>
                        <a:pt x="164167" y="25715"/>
                      </a:lnTo>
                      <a:lnTo>
                        <a:pt x="82342" y="1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3481;p79">
                  <a:extLst>
                    <a:ext uri="{FF2B5EF4-FFF2-40B4-BE49-F238E27FC236}">
                      <a16:creationId xmlns:a16="http://schemas.microsoft.com/office/drawing/2014/main" id="{07F07C52-03AF-4708-9C2C-DA8F06A0F97B}"/>
                    </a:ext>
                  </a:extLst>
                </p:cNvPr>
                <p:cNvSpPr/>
                <p:nvPr/>
              </p:nvSpPr>
              <p:spPr>
                <a:xfrm>
                  <a:off x="5776800" y="3874450"/>
                  <a:ext cx="33665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3482;p79">
                  <a:extLst>
                    <a:ext uri="{FF2B5EF4-FFF2-40B4-BE49-F238E27FC236}">
                      <a16:creationId xmlns:a16="http://schemas.microsoft.com/office/drawing/2014/main" id="{A5D44E84-6DC0-4CA8-BE8B-4AA7925A8838}"/>
                    </a:ext>
                  </a:extLst>
                </p:cNvPr>
                <p:cNvSpPr/>
                <p:nvPr/>
              </p:nvSpPr>
              <p:spPr>
                <a:xfrm>
                  <a:off x="3091350" y="3977050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0" y="0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483;p79">
                  <a:extLst>
                    <a:ext uri="{FF2B5EF4-FFF2-40B4-BE49-F238E27FC236}">
                      <a16:creationId xmlns:a16="http://schemas.microsoft.com/office/drawing/2014/main" id="{77677B9D-B121-4EC1-B2F9-1184AF558F0E}"/>
                    </a:ext>
                  </a:extLst>
                </p:cNvPr>
                <p:cNvSpPr/>
                <p:nvPr/>
              </p:nvSpPr>
              <p:spPr>
                <a:xfrm>
                  <a:off x="6062525" y="4135850"/>
                  <a:ext cx="337425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484;p79">
                  <a:extLst>
                    <a:ext uri="{FF2B5EF4-FFF2-40B4-BE49-F238E27FC236}">
                      <a16:creationId xmlns:a16="http://schemas.microsoft.com/office/drawing/2014/main" id="{69AA4700-75B5-42AC-A0CB-A392AADDAEC4}"/>
                    </a:ext>
                  </a:extLst>
                </p:cNvPr>
                <p:cNvSpPr/>
                <p:nvPr/>
              </p:nvSpPr>
              <p:spPr>
                <a:xfrm>
                  <a:off x="7330800" y="4139650"/>
                  <a:ext cx="33740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1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485;p79">
                  <a:extLst>
                    <a:ext uri="{FF2B5EF4-FFF2-40B4-BE49-F238E27FC236}">
                      <a16:creationId xmlns:a16="http://schemas.microsoft.com/office/drawing/2014/main" id="{6FBF19FC-B83F-4446-8426-E79839B9E0E7}"/>
                    </a:ext>
                  </a:extLst>
                </p:cNvPr>
                <p:cNvSpPr/>
                <p:nvPr/>
              </p:nvSpPr>
              <p:spPr>
                <a:xfrm>
                  <a:off x="5656750" y="4588750"/>
                  <a:ext cx="33665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486;p79">
                  <a:extLst>
                    <a:ext uri="{FF2B5EF4-FFF2-40B4-BE49-F238E27FC236}">
                      <a16:creationId xmlns:a16="http://schemas.microsoft.com/office/drawing/2014/main" id="{C19C8F74-37BA-41BE-852A-FF90E7A6C1D0}"/>
                    </a:ext>
                  </a:extLst>
                </p:cNvPr>
                <p:cNvSpPr/>
                <p:nvPr/>
              </p:nvSpPr>
              <p:spPr>
                <a:xfrm>
                  <a:off x="2114875" y="4312925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1" y="0"/>
                      </a:moveTo>
                      <a:lnTo>
                        <a:pt x="1" y="4559"/>
                      </a:lnTo>
                      <a:lnTo>
                        <a:pt x="13497" y="4559"/>
                      </a:lnTo>
                      <a:lnTo>
                        <a:pt x="13497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487;p79">
                  <a:extLst>
                    <a:ext uri="{FF2B5EF4-FFF2-40B4-BE49-F238E27FC236}">
                      <a16:creationId xmlns:a16="http://schemas.microsoft.com/office/drawing/2014/main" id="{B0D2DB58-2BA2-4116-801D-C112ABE2ABD0}"/>
                    </a:ext>
                  </a:extLst>
                </p:cNvPr>
                <p:cNvSpPr/>
                <p:nvPr/>
              </p:nvSpPr>
              <p:spPr>
                <a:xfrm>
                  <a:off x="5331500" y="2713350"/>
                  <a:ext cx="33667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7" h="4560" extrusionOk="0">
                      <a:moveTo>
                        <a:pt x="1" y="0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488;p79">
                  <a:extLst>
                    <a:ext uri="{FF2B5EF4-FFF2-40B4-BE49-F238E27FC236}">
                      <a16:creationId xmlns:a16="http://schemas.microsoft.com/office/drawing/2014/main" id="{FC7B88F0-C01D-43BA-BD12-EFD2D2198E09}"/>
                    </a:ext>
                  </a:extLst>
                </p:cNvPr>
                <p:cNvSpPr/>
                <p:nvPr/>
              </p:nvSpPr>
              <p:spPr>
                <a:xfrm>
                  <a:off x="3770700" y="2573525"/>
                  <a:ext cx="33740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489;p79">
                  <a:extLst>
                    <a:ext uri="{FF2B5EF4-FFF2-40B4-BE49-F238E27FC236}">
                      <a16:creationId xmlns:a16="http://schemas.microsoft.com/office/drawing/2014/main" id="{F812E701-5BF2-4B79-8FE7-912E9C15C8CC}"/>
                    </a:ext>
                  </a:extLst>
                </p:cNvPr>
                <p:cNvSpPr/>
                <p:nvPr/>
              </p:nvSpPr>
              <p:spPr>
                <a:xfrm rot="-61885">
                  <a:off x="3561025" y="3747649"/>
                  <a:ext cx="1938451" cy="139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41" h="55656" extrusionOk="0">
                      <a:moveTo>
                        <a:pt x="77540" y="1"/>
                      </a:moveTo>
                      <a:lnTo>
                        <a:pt x="1" y="1247"/>
                      </a:lnTo>
                      <a:lnTo>
                        <a:pt x="5381" y="54926"/>
                      </a:lnTo>
                      <a:lnTo>
                        <a:pt x="9211" y="54926"/>
                      </a:lnTo>
                      <a:lnTo>
                        <a:pt x="3466" y="3588"/>
                      </a:lnTo>
                      <a:lnTo>
                        <a:pt x="73954" y="2706"/>
                      </a:lnTo>
                      <a:lnTo>
                        <a:pt x="73954" y="2706"/>
                      </a:lnTo>
                      <a:lnTo>
                        <a:pt x="70519" y="55655"/>
                      </a:lnTo>
                      <a:lnTo>
                        <a:pt x="74501" y="55655"/>
                      </a:lnTo>
                      <a:lnTo>
                        <a:pt x="775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490;p79">
                  <a:extLst>
                    <a:ext uri="{FF2B5EF4-FFF2-40B4-BE49-F238E27FC236}">
                      <a16:creationId xmlns:a16="http://schemas.microsoft.com/office/drawing/2014/main" id="{FFC7C731-E228-439E-AF19-A605C1C6EE44}"/>
                    </a:ext>
                  </a:extLst>
                </p:cNvPr>
                <p:cNvSpPr/>
                <p:nvPr/>
              </p:nvSpPr>
              <p:spPr>
                <a:xfrm>
                  <a:off x="6518475" y="2882050"/>
                  <a:ext cx="106400" cy="13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5502" extrusionOk="0">
                      <a:moveTo>
                        <a:pt x="395" y="0"/>
                      </a:moveTo>
                      <a:lnTo>
                        <a:pt x="0" y="5502"/>
                      </a:lnTo>
                      <a:lnTo>
                        <a:pt x="4255" y="1338"/>
                      </a:lnTo>
                      <a:lnTo>
                        <a:pt x="39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3491;p79">
                  <a:extLst>
                    <a:ext uri="{FF2B5EF4-FFF2-40B4-BE49-F238E27FC236}">
                      <a16:creationId xmlns:a16="http://schemas.microsoft.com/office/drawing/2014/main" id="{ED8964E4-2C2A-41A2-B56A-BCDBE9A3B65C}"/>
                    </a:ext>
                  </a:extLst>
                </p:cNvPr>
                <p:cNvSpPr/>
                <p:nvPr/>
              </p:nvSpPr>
              <p:spPr>
                <a:xfrm>
                  <a:off x="2546500" y="2845575"/>
                  <a:ext cx="98825" cy="1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5563" extrusionOk="0">
                      <a:moveTo>
                        <a:pt x="3739" y="0"/>
                      </a:moveTo>
                      <a:lnTo>
                        <a:pt x="1" y="1216"/>
                      </a:lnTo>
                      <a:lnTo>
                        <a:pt x="3952" y="5563"/>
                      </a:lnTo>
                      <a:lnTo>
                        <a:pt x="373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3492;p79">
                  <a:extLst>
                    <a:ext uri="{FF2B5EF4-FFF2-40B4-BE49-F238E27FC236}">
                      <a16:creationId xmlns:a16="http://schemas.microsoft.com/office/drawing/2014/main" id="{C2B9564E-5C3C-4829-B922-26E6C626150A}"/>
                    </a:ext>
                  </a:extLst>
                </p:cNvPr>
                <p:cNvSpPr/>
                <p:nvPr/>
              </p:nvSpPr>
              <p:spPr>
                <a:xfrm>
                  <a:off x="4265375" y="2362275"/>
                  <a:ext cx="636050" cy="59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2" extrusionOk="0">
                      <a:moveTo>
                        <a:pt x="12098" y="1"/>
                      </a:moveTo>
                      <a:cubicBezTo>
                        <a:pt x="5290" y="1"/>
                        <a:pt x="1" y="5837"/>
                        <a:pt x="1" y="11946"/>
                      </a:cubicBezTo>
                      <a:cubicBezTo>
                        <a:pt x="1" y="19667"/>
                        <a:pt x="6688" y="23922"/>
                        <a:pt x="13527" y="23922"/>
                      </a:cubicBezTo>
                      <a:cubicBezTo>
                        <a:pt x="20335" y="23922"/>
                        <a:pt x="25442" y="17235"/>
                        <a:pt x="25442" y="11095"/>
                      </a:cubicBezTo>
                      <a:cubicBezTo>
                        <a:pt x="25442" y="4985"/>
                        <a:pt x="18907" y="1"/>
                        <a:pt x="12098" y="1"/>
                      </a:cubicBez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3493;p79">
                  <a:extLst>
                    <a:ext uri="{FF2B5EF4-FFF2-40B4-BE49-F238E27FC236}">
                      <a16:creationId xmlns:a16="http://schemas.microsoft.com/office/drawing/2014/main" id="{839AFCFE-640F-43E0-AABE-91C2A274750E}"/>
                    </a:ext>
                  </a:extLst>
                </p:cNvPr>
                <p:cNvSpPr/>
                <p:nvPr/>
              </p:nvSpPr>
              <p:spPr>
                <a:xfrm>
                  <a:off x="4247150" y="2353150"/>
                  <a:ext cx="636050" cy="5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3" extrusionOk="0">
                      <a:moveTo>
                        <a:pt x="12098" y="1"/>
                      </a:moveTo>
                      <a:cubicBezTo>
                        <a:pt x="5289" y="1"/>
                        <a:pt x="0" y="5837"/>
                        <a:pt x="0" y="11946"/>
                      </a:cubicBezTo>
                      <a:cubicBezTo>
                        <a:pt x="0" y="19697"/>
                        <a:pt x="6718" y="23922"/>
                        <a:pt x="13526" y="23922"/>
                      </a:cubicBezTo>
                      <a:cubicBezTo>
                        <a:pt x="20335" y="23922"/>
                        <a:pt x="25441" y="17235"/>
                        <a:pt x="25441" y="11095"/>
                      </a:cubicBezTo>
                      <a:cubicBezTo>
                        <a:pt x="25441" y="4986"/>
                        <a:pt x="18906" y="1"/>
                        <a:pt x="12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3494;p79">
                  <a:extLst>
                    <a:ext uri="{FF2B5EF4-FFF2-40B4-BE49-F238E27FC236}">
                      <a16:creationId xmlns:a16="http://schemas.microsoft.com/office/drawing/2014/main" id="{1AED316A-3973-4F12-8C76-93093946D499}"/>
                    </a:ext>
                  </a:extLst>
                </p:cNvPr>
                <p:cNvSpPr/>
                <p:nvPr/>
              </p:nvSpPr>
              <p:spPr>
                <a:xfrm>
                  <a:off x="4331500" y="2385825"/>
                  <a:ext cx="516750" cy="3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70" h="12889" extrusionOk="0">
                      <a:moveTo>
                        <a:pt x="8785" y="1"/>
                      </a:moveTo>
                      <a:cubicBezTo>
                        <a:pt x="5107" y="1"/>
                        <a:pt x="1945" y="1885"/>
                        <a:pt x="0" y="4591"/>
                      </a:cubicBezTo>
                      <a:cubicBezTo>
                        <a:pt x="6626" y="7691"/>
                        <a:pt x="13313" y="10670"/>
                        <a:pt x="20244" y="12889"/>
                      </a:cubicBezTo>
                      <a:cubicBezTo>
                        <a:pt x="20517" y="11916"/>
                        <a:pt x="20669" y="10882"/>
                        <a:pt x="20669" y="9879"/>
                      </a:cubicBezTo>
                      <a:cubicBezTo>
                        <a:pt x="20669" y="4408"/>
                        <a:pt x="14864" y="1"/>
                        <a:pt x="8785" y="1"/>
                      </a:cubicBezTo>
                      <a:close/>
                    </a:path>
                  </a:pathLst>
                </a:custGeom>
                <a:solidFill>
                  <a:srgbClr val="E6E4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3495;p79">
                  <a:extLst>
                    <a:ext uri="{FF2B5EF4-FFF2-40B4-BE49-F238E27FC236}">
                      <a16:creationId xmlns:a16="http://schemas.microsoft.com/office/drawing/2014/main" id="{DF979875-354C-4F6A-B31C-EC5E56682D4B}"/>
                    </a:ext>
                  </a:extLst>
                </p:cNvPr>
                <p:cNvSpPr/>
                <p:nvPr/>
              </p:nvSpPr>
              <p:spPr>
                <a:xfrm>
                  <a:off x="4281350" y="2500575"/>
                  <a:ext cx="556250" cy="4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16719" extrusionOk="0">
                      <a:moveTo>
                        <a:pt x="2006" y="1"/>
                      </a:moveTo>
                      <a:cubicBezTo>
                        <a:pt x="760" y="1794"/>
                        <a:pt x="0" y="3891"/>
                        <a:pt x="0" y="6049"/>
                      </a:cubicBezTo>
                      <a:cubicBezTo>
                        <a:pt x="0" y="12949"/>
                        <a:pt x="5988" y="16718"/>
                        <a:pt x="12067" y="16718"/>
                      </a:cubicBezTo>
                      <a:cubicBezTo>
                        <a:pt x="17022" y="16718"/>
                        <a:pt x="20973" y="12736"/>
                        <a:pt x="22250" y="8299"/>
                      </a:cubicBezTo>
                      <a:cubicBezTo>
                        <a:pt x="15319" y="6080"/>
                        <a:pt x="8632" y="3101"/>
                        <a:pt x="20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3496;p79">
                  <a:extLst>
                    <a:ext uri="{FF2B5EF4-FFF2-40B4-BE49-F238E27FC236}">
                      <a16:creationId xmlns:a16="http://schemas.microsoft.com/office/drawing/2014/main" id="{B2A147B0-F742-4757-9009-7C3C7BC59C94}"/>
                    </a:ext>
                  </a:extLst>
                </p:cNvPr>
                <p:cNvSpPr/>
                <p:nvPr/>
              </p:nvSpPr>
              <p:spPr>
                <a:xfrm>
                  <a:off x="4525275" y="2515775"/>
                  <a:ext cx="79800" cy="1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2" h="6414" extrusionOk="0">
                      <a:moveTo>
                        <a:pt x="1550" y="1"/>
                      </a:moveTo>
                      <a:lnTo>
                        <a:pt x="0" y="2189"/>
                      </a:lnTo>
                      <a:lnTo>
                        <a:pt x="1246" y="2189"/>
                      </a:lnTo>
                      <a:lnTo>
                        <a:pt x="1246" y="6414"/>
                      </a:lnTo>
                      <a:lnTo>
                        <a:pt x="2128" y="6414"/>
                      </a:lnTo>
                      <a:lnTo>
                        <a:pt x="1854" y="1885"/>
                      </a:lnTo>
                      <a:lnTo>
                        <a:pt x="3192" y="1885"/>
                      </a:lnTo>
                      <a:lnTo>
                        <a:pt x="155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3497;p79">
                  <a:extLst>
                    <a:ext uri="{FF2B5EF4-FFF2-40B4-BE49-F238E27FC236}">
                      <a16:creationId xmlns:a16="http://schemas.microsoft.com/office/drawing/2014/main" id="{66382FFA-01BB-4A8F-BBEB-BCD5D657F643}"/>
                    </a:ext>
                  </a:extLst>
                </p:cNvPr>
                <p:cNvSpPr/>
                <p:nvPr/>
              </p:nvSpPr>
              <p:spPr>
                <a:xfrm>
                  <a:off x="4553375" y="2593275"/>
                  <a:ext cx="252325" cy="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3" h="3527" extrusionOk="0">
                      <a:moveTo>
                        <a:pt x="7600" y="1"/>
                      </a:moveTo>
                      <a:lnTo>
                        <a:pt x="7934" y="1217"/>
                      </a:lnTo>
                      <a:lnTo>
                        <a:pt x="1" y="2676"/>
                      </a:lnTo>
                      <a:lnTo>
                        <a:pt x="244" y="3527"/>
                      </a:lnTo>
                      <a:lnTo>
                        <a:pt x="8390" y="1703"/>
                      </a:lnTo>
                      <a:lnTo>
                        <a:pt x="8755" y="3010"/>
                      </a:lnTo>
                      <a:lnTo>
                        <a:pt x="10092" y="913"/>
                      </a:lnTo>
                      <a:lnTo>
                        <a:pt x="760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3498;p79">
                  <a:extLst>
                    <a:ext uri="{FF2B5EF4-FFF2-40B4-BE49-F238E27FC236}">
                      <a16:creationId xmlns:a16="http://schemas.microsoft.com/office/drawing/2014/main" id="{C48A879B-849B-44C6-9A7C-0425D4CFA3CB}"/>
                    </a:ext>
                  </a:extLst>
                </p:cNvPr>
                <p:cNvSpPr/>
                <p:nvPr/>
              </p:nvSpPr>
              <p:spPr>
                <a:xfrm>
                  <a:off x="1313950" y="3830375"/>
                  <a:ext cx="1361750" cy="10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44" extrusionOk="0">
                      <a:moveTo>
                        <a:pt x="54196" y="1"/>
                      </a:moveTo>
                      <a:lnTo>
                        <a:pt x="1" y="1764"/>
                      </a:lnTo>
                      <a:lnTo>
                        <a:pt x="852" y="4043"/>
                      </a:lnTo>
                      <a:lnTo>
                        <a:pt x="54470" y="3466"/>
                      </a:lnTo>
                      <a:lnTo>
                        <a:pt x="5419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3499;p79">
                  <a:extLst>
                    <a:ext uri="{FF2B5EF4-FFF2-40B4-BE49-F238E27FC236}">
                      <a16:creationId xmlns:a16="http://schemas.microsoft.com/office/drawing/2014/main" id="{F22D37D5-A1B3-4DE2-BF65-DFD05E4CE336}"/>
                    </a:ext>
                  </a:extLst>
                </p:cNvPr>
                <p:cNvSpPr/>
                <p:nvPr/>
              </p:nvSpPr>
              <p:spPr>
                <a:xfrm>
                  <a:off x="3756250" y="3931450"/>
                  <a:ext cx="1567675" cy="80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7" h="32281" extrusionOk="0">
                      <a:moveTo>
                        <a:pt x="62707" y="0"/>
                      </a:moveTo>
                      <a:lnTo>
                        <a:pt x="1" y="5077"/>
                      </a:lnTo>
                      <a:lnTo>
                        <a:pt x="3162" y="32281"/>
                      </a:lnTo>
                      <a:lnTo>
                        <a:pt x="60944" y="23071"/>
                      </a:lnTo>
                      <a:lnTo>
                        <a:pt x="6270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" name="Google Shape;3500;p79">
                <a:extLst>
                  <a:ext uri="{FF2B5EF4-FFF2-40B4-BE49-F238E27FC236}">
                    <a16:creationId xmlns:a16="http://schemas.microsoft.com/office/drawing/2014/main" id="{B98B7426-71B1-47D3-93CF-CF3BCCEDC83D}"/>
                  </a:ext>
                </a:extLst>
              </p:cNvPr>
              <p:cNvSpPr/>
              <p:nvPr/>
            </p:nvSpPr>
            <p:spPr>
              <a:xfrm>
                <a:off x="4537825" y="3896350"/>
                <a:ext cx="74345" cy="883314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52901" extrusionOk="0">
                    <a:moveTo>
                      <a:pt x="4142" y="0"/>
                    </a:moveTo>
                    <a:lnTo>
                      <a:pt x="4142" y="0"/>
                    </a:lnTo>
                    <a:cubicBezTo>
                      <a:pt x="4139" y="0"/>
                      <a:pt x="4137" y="4"/>
                      <a:pt x="4134" y="12"/>
                    </a:cubicBezTo>
                    <a:cubicBezTo>
                      <a:pt x="4023" y="326"/>
                      <a:pt x="3570" y="431"/>
                      <a:pt x="3016" y="431"/>
                    </a:cubicBezTo>
                    <a:cubicBezTo>
                      <a:pt x="1909" y="431"/>
                      <a:pt x="396" y="12"/>
                      <a:pt x="396" y="12"/>
                    </a:cubicBezTo>
                    <a:lnTo>
                      <a:pt x="1" y="52718"/>
                    </a:lnTo>
                    <a:lnTo>
                      <a:pt x="2432" y="52900"/>
                    </a:lnTo>
                    <a:cubicBezTo>
                      <a:pt x="2432" y="52900"/>
                      <a:pt x="4405" y="0"/>
                      <a:pt x="4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6" name="Google Shape;3576;p42"/>
          <p:cNvGrpSpPr/>
          <p:nvPr/>
        </p:nvGrpSpPr>
        <p:grpSpPr>
          <a:xfrm>
            <a:off x="3645066" y="222868"/>
            <a:ext cx="2097674" cy="2085907"/>
            <a:chOff x="4080729" y="838311"/>
            <a:chExt cx="2097674" cy="2085907"/>
          </a:xfrm>
        </p:grpSpPr>
        <p:sp>
          <p:nvSpPr>
            <p:cNvPr id="3577" name="Google Shape;3577;p42"/>
            <p:cNvSpPr/>
            <p:nvPr/>
          </p:nvSpPr>
          <p:spPr>
            <a:xfrm rot="9330547">
              <a:off x="4359097" y="1101553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2"/>
            <p:cNvSpPr/>
            <p:nvPr/>
          </p:nvSpPr>
          <p:spPr>
            <a:xfrm rot="9330547">
              <a:off x="4312523" y="1198131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1" name="Google Shape;3581;p42"/>
          <p:cNvSpPr txBox="1">
            <a:spLocks noGrp="1"/>
          </p:cNvSpPr>
          <p:nvPr>
            <p:ph type="title" idx="2"/>
          </p:nvPr>
        </p:nvSpPr>
        <p:spPr>
          <a:xfrm>
            <a:off x="3401240" y="926510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33" name="Google Shape;7740;p64">
            <a:extLst>
              <a:ext uri="{FF2B5EF4-FFF2-40B4-BE49-F238E27FC236}">
                <a16:creationId xmlns:a16="http://schemas.microsoft.com/office/drawing/2014/main" id="{80F327B5-171C-42A7-9771-60288E64F27D}"/>
              </a:ext>
            </a:extLst>
          </p:cNvPr>
          <p:cNvGrpSpPr/>
          <p:nvPr/>
        </p:nvGrpSpPr>
        <p:grpSpPr>
          <a:xfrm>
            <a:off x="2105247" y="2315683"/>
            <a:ext cx="5964865" cy="1064884"/>
            <a:chOff x="696249" y="2187003"/>
            <a:chExt cx="621748" cy="217680"/>
          </a:xfrm>
        </p:grpSpPr>
        <p:sp>
          <p:nvSpPr>
            <p:cNvPr id="34" name="Google Shape;7741;p64">
              <a:extLst>
                <a:ext uri="{FF2B5EF4-FFF2-40B4-BE49-F238E27FC236}">
                  <a16:creationId xmlns:a16="http://schemas.microsoft.com/office/drawing/2014/main" id="{B9761099-B8D0-4D1A-8531-19E06CC1C7BD}"/>
                </a:ext>
              </a:extLst>
            </p:cNvPr>
            <p:cNvSpPr/>
            <p:nvPr/>
          </p:nvSpPr>
          <p:spPr>
            <a:xfrm>
              <a:off x="704609" y="2201660"/>
              <a:ext cx="613388" cy="203023"/>
            </a:xfrm>
            <a:custGeom>
              <a:avLst/>
              <a:gdLst/>
              <a:ahLst/>
              <a:cxnLst/>
              <a:rect l="l" t="t" r="r" b="b"/>
              <a:pathLst>
                <a:path w="63613" h="21055" extrusionOk="0">
                  <a:moveTo>
                    <a:pt x="47564" y="1"/>
                  </a:moveTo>
                  <a:cubicBezTo>
                    <a:pt x="37593" y="1"/>
                    <a:pt x="25214" y="428"/>
                    <a:pt x="20415" y="583"/>
                  </a:cubicBezTo>
                  <a:cubicBezTo>
                    <a:pt x="12176" y="850"/>
                    <a:pt x="4704" y="416"/>
                    <a:pt x="4337" y="3852"/>
                  </a:cubicBezTo>
                  <a:cubicBezTo>
                    <a:pt x="3937" y="7255"/>
                    <a:pt x="4570" y="14126"/>
                    <a:pt x="3737" y="16128"/>
                  </a:cubicBezTo>
                  <a:cubicBezTo>
                    <a:pt x="2903" y="18162"/>
                    <a:pt x="1" y="21031"/>
                    <a:pt x="1" y="21031"/>
                  </a:cubicBezTo>
                  <a:cubicBezTo>
                    <a:pt x="35" y="21047"/>
                    <a:pt x="108" y="21055"/>
                    <a:pt x="215" y="21055"/>
                  </a:cubicBezTo>
                  <a:cubicBezTo>
                    <a:pt x="1467" y="21055"/>
                    <a:pt x="7357" y="19947"/>
                    <a:pt x="9908" y="17028"/>
                  </a:cubicBezTo>
                  <a:cubicBezTo>
                    <a:pt x="10059" y="16850"/>
                    <a:pt x="12912" y="16788"/>
                    <a:pt x="17152" y="16788"/>
                  </a:cubicBezTo>
                  <a:cubicBezTo>
                    <a:pt x="26511" y="16788"/>
                    <a:pt x="42628" y="17088"/>
                    <a:pt x="51348" y="17088"/>
                  </a:cubicBezTo>
                  <a:cubicBezTo>
                    <a:pt x="53433" y="17088"/>
                    <a:pt x="55094" y="17071"/>
                    <a:pt x="56141" y="17028"/>
                  </a:cubicBezTo>
                  <a:cubicBezTo>
                    <a:pt x="63546" y="16695"/>
                    <a:pt x="63246" y="14793"/>
                    <a:pt x="63412" y="11824"/>
                  </a:cubicBezTo>
                  <a:cubicBezTo>
                    <a:pt x="63613" y="8856"/>
                    <a:pt x="63179" y="2017"/>
                    <a:pt x="61611" y="917"/>
                  </a:cubicBezTo>
                  <a:cubicBezTo>
                    <a:pt x="60622" y="220"/>
                    <a:pt x="54712" y="1"/>
                    <a:pt x="47564" y="1"/>
                  </a:cubicBezTo>
                  <a:close/>
                </a:path>
              </a:pathLst>
            </a:custGeom>
            <a:solidFill>
              <a:srgbClr val="200E02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5" name="Google Shape;7742;p64">
              <a:extLst>
                <a:ext uri="{FF2B5EF4-FFF2-40B4-BE49-F238E27FC236}">
                  <a16:creationId xmlns:a16="http://schemas.microsoft.com/office/drawing/2014/main" id="{37DBD7A5-FB7F-4015-950C-BC54F12B5E5B}"/>
                </a:ext>
              </a:extLst>
            </p:cNvPr>
            <p:cNvSpPr/>
            <p:nvPr/>
          </p:nvSpPr>
          <p:spPr>
            <a:xfrm>
              <a:off x="696249" y="2187003"/>
              <a:ext cx="613388" cy="202888"/>
            </a:xfrm>
            <a:custGeom>
              <a:avLst/>
              <a:gdLst/>
              <a:ahLst/>
              <a:cxnLst/>
              <a:rect l="l" t="t" r="r" b="b"/>
              <a:pathLst>
                <a:path w="63613" h="21041" extrusionOk="0">
                  <a:moveTo>
                    <a:pt x="47481" y="0"/>
                  </a:moveTo>
                  <a:cubicBezTo>
                    <a:pt x="37520" y="0"/>
                    <a:pt x="25197" y="414"/>
                    <a:pt x="20415" y="569"/>
                  </a:cubicBezTo>
                  <a:cubicBezTo>
                    <a:pt x="12176" y="835"/>
                    <a:pt x="4704" y="402"/>
                    <a:pt x="4303" y="3804"/>
                  </a:cubicBezTo>
                  <a:cubicBezTo>
                    <a:pt x="3936" y="7240"/>
                    <a:pt x="4570" y="14112"/>
                    <a:pt x="3770" y="16113"/>
                  </a:cubicBezTo>
                  <a:cubicBezTo>
                    <a:pt x="2969" y="18115"/>
                    <a:pt x="0" y="21017"/>
                    <a:pt x="0" y="21017"/>
                  </a:cubicBezTo>
                  <a:cubicBezTo>
                    <a:pt x="37" y="21032"/>
                    <a:pt x="112" y="21040"/>
                    <a:pt x="221" y="21040"/>
                  </a:cubicBezTo>
                  <a:cubicBezTo>
                    <a:pt x="1494" y="21040"/>
                    <a:pt x="7359" y="19931"/>
                    <a:pt x="9941" y="16980"/>
                  </a:cubicBezTo>
                  <a:cubicBezTo>
                    <a:pt x="10087" y="16817"/>
                    <a:pt x="12752" y="16760"/>
                    <a:pt x="16750" y="16760"/>
                  </a:cubicBezTo>
                  <a:cubicBezTo>
                    <a:pt x="25826" y="16760"/>
                    <a:pt x="41773" y="17053"/>
                    <a:pt x="50761" y="17053"/>
                  </a:cubicBezTo>
                  <a:cubicBezTo>
                    <a:pt x="53137" y="17053"/>
                    <a:pt x="55026" y="17032"/>
                    <a:pt x="56174" y="16980"/>
                  </a:cubicBezTo>
                  <a:cubicBezTo>
                    <a:pt x="63579" y="16680"/>
                    <a:pt x="63245" y="14745"/>
                    <a:pt x="63446" y="11777"/>
                  </a:cubicBezTo>
                  <a:cubicBezTo>
                    <a:pt x="63612" y="8808"/>
                    <a:pt x="63212" y="2003"/>
                    <a:pt x="61644" y="902"/>
                  </a:cubicBezTo>
                  <a:cubicBezTo>
                    <a:pt x="60651" y="216"/>
                    <a:pt x="54683" y="0"/>
                    <a:pt x="47481" y="0"/>
                  </a:cubicBezTo>
                  <a:close/>
                </a:path>
              </a:pathLst>
            </a:custGeom>
            <a:solidFill>
              <a:srgbClr val="FFFFFD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6" name="Google Shape;7743;p64">
              <a:extLst>
                <a:ext uri="{FF2B5EF4-FFF2-40B4-BE49-F238E27FC236}">
                  <a16:creationId xmlns:a16="http://schemas.microsoft.com/office/drawing/2014/main" id="{9A7ABF35-F773-4BDF-B22F-1F8193E1D08A}"/>
                </a:ext>
              </a:extLst>
            </p:cNvPr>
            <p:cNvSpPr/>
            <p:nvPr/>
          </p:nvSpPr>
          <p:spPr>
            <a:xfrm>
              <a:off x="763468" y="2300555"/>
              <a:ext cx="516896" cy="3548"/>
            </a:xfrm>
            <a:custGeom>
              <a:avLst/>
              <a:gdLst/>
              <a:ahLst/>
              <a:cxnLst/>
              <a:rect l="l" t="t" r="r" b="b"/>
              <a:pathLst>
                <a:path w="53606" h="368" fill="none" extrusionOk="0">
                  <a:moveTo>
                    <a:pt x="1" y="101"/>
                  </a:moveTo>
                  <a:cubicBezTo>
                    <a:pt x="1" y="101"/>
                    <a:pt x="11876" y="1"/>
                    <a:pt x="16679" y="134"/>
                  </a:cubicBezTo>
                  <a:cubicBezTo>
                    <a:pt x="21483" y="268"/>
                    <a:pt x="31824" y="134"/>
                    <a:pt x="33091" y="201"/>
                  </a:cubicBezTo>
                  <a:cubicBezTo>
                    <a:pt x="34359" y="234"/>
                    <a:pt x="43732" y="1"/>
                    <a:pt x="47001" y="201"/>
                  </a:cubicBezTo>
                  <a:cubicBezTo>
                    <a:pt x="50270" y="368"/>
                    <a:pt x="53606" y="134"/>
                    <a:pt x="53606" y="134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7" name="Google Shape;7744;p64">
              <a:extLst>
                <a:ext uri="{FF2B5EF4-FFF2-40B4-BE49-F238E27FC236}">
                  <a16:creationId xmlns:a16="http://schemas.microsoft.com/office/drawing/2014/main" id="{EC7B413C-AE53-4D8A-A05C-077D74332402}"/>
                </a:ext>
              </a:extLst>
            </p:cNvPr>
            <p:cNvSpPr/>
            <p:nvPr/>
          </p:nvSpPr>
          <p:spPr>
            <a:xfrm>
              <a:off x="753497" y="2224484"/>
              <a:ext cx="11590" cy="52523"/>
            </a:xfrm>
            <a:custGeom>
              <a:avLst/>
              <a:gdLst/>
              <a:ahLst/>
              <a:cxnLst/>
              <a:rect l="l" t="t" r="r" b="b"/>
              <a:pathLst>
                <a:path w="1202" h="5447" extrusionOk="0">
                  <a:moveTo>
                    <a:pt x="728" y="0"/>
                  </a:moveTo>
                  <a:cubicBezTo>
                    <a:pt x="558" y="0"/>
                    <a:pt x="389" y="125"/>
                    <a:pt x="334" y="318"/>
                  </a:cubicBezTo>
                  <a:cubicBezTo>
                    <a:pt x="101" y="1852"/>
                    <a:pt x="1" y="3453"/>
                    <a:pt x="34" y="5021"/>
                  </a:cubicBezTo>
                  <a:cubicBezTo>
                    <a:pt x="34" y="5304"/>
                    <a:pt x="243" y="5446"/>
                    <a:pt x="451" y="5446"/>
                  </a:cubicBezTo>
                  <a:cubicBezTo>
                    <a:pt x="660" y="5446"/>
                    <a:pt x="868" y="5304"/>
                    <a:pt x="868" y="5021"/>
                  </a:cubicBezTo>
                  <a:cubicBezTo>
                    <a:pt x="801" y="3520"/>
                    <a:pt x="901" y="2019"/>
                    <a:pt x="1135" y="518"/>
                  </a:cubicBezTo>
                  <a:cubicBezTo>
                    <a:pt x="1202" y="318"/>
                    <a:pt x="1068" y="84"/>
                    <a:pt x="835" y="17"/>
                  </a:cubicBezTo>
                  <a:cubicBezTo>
                    <a:pt x="800" y="6"/>
                    <a:pt x="764" y="0"/>
                    <a:pt x="728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8" name="Google Shape;7745;p64">
              <a:extLst>
                <a:ext uri="{FF2B5EF4-FFF2-40B4-BE49-F238E27FC236}">
                  <a16:creationId xmlns:a16="http://schemas.microsoft.com/office/drawing/2014/main" id="{2B812B59-C5B2-40E1-98A6-0CF5A92361A2}"/>
                </a:ext>
              </a:extLst>
            </p:cNvPr>
            <p:cNvSpPr/>
            <p:nvPr/>
          </p:nvSpPr>
          <p:spPr>
            <a:xfrm>
              <a:off x="769909" y="2213385"/>
              <a:ext cx="8688" cy="8379"/>
            </a:xfrm>
            <a:custGeom>
              <a:avLst/>
              <a:gdLst/>
              <a:ahLst/>
              <a:cxnLst/>
              <a:rect l="l" t="t" r="r" b="b"/>
              <a:pathLst>
                <a:path w="901" h="869" extrusionOk="0">
                  <a:moveTo>
                    <a:pt x="467" y="134"/>
                  </a:moveTo>
                  <a:lnTo>
                    <a:pt x="445" y="149"/>
                  </a:lnTo>
                  <a:lnTo>
                    <a:pt x="445" y="149"/>
                  </a:lnTo>
                  <a:cubicBezTo>
                    <a:pt x="448" y="148"/>
                    <a:pt x="452" y="147"/>
                    <a:pt x="455" y="146"/>
                  </a:cubicBezTo>
                  <a:lnTo>
                    <a:pt x="455" y="146"/>
                  </a:lnTo>
                  <a:cubicBezTo>
                    <a:pt x="458" y="143"/>
                    <a:pt x="462" y="139"/>
                    <a:pt x="467" y="134"/>
                  </a:cubicBezTo>
                  <a:close/>
                  <a:moveTo>
                    <a:pt x="567" y="134"/>
                  </a:moveTo>
                  <a:lnTo>
                    <a:pt x="667" y="201"/>
                  </a:lnTo>
                  <a:lnTo>
                    <a:pt x="701" y="234"/>
                  </a:lnTo>
                  <a:cubicBezTo>
                    <a:pt x="667" y="201"/>
                    <a:pt x="600" y="168"/>
                    <a:pt x="567" y="168"/>
                  </a:cubicBezTo>
                  <a:cubicBezTo>
                    <a:pt x="534" y="151"/>
                    <a:pt x="509" y="143"/>
                    <a:pt x="484" y="143"/>
                  </a:cubicBezTo>
                  <a:cubicBezTo>
                    <a:pt x="474" y="143"/>
                    <a:pt x="465" y="144"/>
                    <a:pt x="455" y="146"/>
                  </a:cubicBezTo>
                  <a:lnTo>
                    <a:pt x="455" y="146"/>
                  </a:lnTo>
                  <a:cubicBezTo>
                    <a:pt x="446" y="155"/>
                    <a:pt x="440" y="159"/>
                    <a:pt x="434" y="159"/>
                  </a:cubicBezTo>
                  <a:cubicBezTo>
                    <a:pt x="433" y="159"/>
                    <a:pt x="431" y="159"/>
                    <a:pt x="430" y="159"/>
                  </a:cubicBezTo>
                  <a:lnTo>
                    <a:pt x="430" y="159"/>
                  </a:lnTo>
                  <a:lnTo>
                    <a:pt x="445" y="149"/>
                  </a:lnTo>
                  <a:lnTo>
                    <a:pt x="445" y="149"/>
                  </a:lnTo>
                  <a:cubicBezTo>
                    <a:pt x="439" y="151"/>
                    <a:pt x="432" y="153"/>
                    <a:pt x="425" y="156"/>
                  </a:cubicBezTo>
                  <a:lnTo>
                    <a:pt x="425" y="156"/>
                  </a:lnTo>
                  <a:cubicBezTo>
                    <a:pt x="419" y="153"/>
                    <a:pt x="411" y="145"/>
                    <a:pt x="400" y="134"/>
                  </a:cubicBezTo>
                  <a:close/>
                  <a:moveTo>
                    <a:pt x="834" y="501"/>
                  </a:moveTo>
                  <a:lnTo>
                    <a:pt x="801" y="601"/>
                  </a:lnTo>
                  <a:lnTo>
                    <a:pt x="767" y="635"/>
                  </a:lnTo>
                  <a:cubicBezTo>
                    <a:pt x="789" y="590"/>
                    <a:pt x="812" y="546"/>
                    <a:pt x="834" y="501"/>
                  </a:cubicBezTo>
                  <a:close/>
                  <a:moveTo>
                    <a:pt x="33" y="701"/>
                  </a:moveTo>
                  <a:cubicBezTo>
                    <a:pt x="33" y="701"/>
                    <a:pt x="67" y="768"/>
                    <a:pt x="100" y="768"/>
                  </a:cubicBezTo>
                  <a:lnTo>
                    <a:pt x="33" y="701"/>
                  </a:lnTo>
                  <a:close/>
                  <a:moveTo>
                    <a:pt x="367" y="1"/>
                  </a:moveTo>
                  <a:cubicBezTo>
                    <a:pt x="300" y="1"/>
                    <a:pt x="267" y="34"/>
                    <a:pt x="234" y="34"/>
                  </a:cubicBezTo>
                  <a:lnTo>
                    <a:pt x="133" y="101"/>
                  </a:lnTo>
                  <a:cubicBezTo>
                    <a:pt x="100" y="134"/>
                    <a:pt x="67" y="168"/>
                    <a:pt x="67" y="201"/>
                  </a:cubicBezTo>
                  <a:cubicBezTo>
                    <a:pt x="33" y="234"/>
                    <a:pt x="33" y="268"/>
                    <a:pt x="33" y="301"/>
                  </a:cubicBezTo>
                  <a:cubicBezTo>
                    <a:pt x="0" y="368"/>
                    <a:pt x="0" y="401"/>
                    <a:pt x="33" y="468"/>
                  </a:cubicBezTo>
                  <a:lnTo>
                    <a:pt x="33" y="568"/>
                  </a:lnTo>
                  <a:cubicBezTo>
                    <a:pt x="67" y="635"/>
                    <a:pt x="67" y="701"/>
                    <a:pt x="100" y="768"/>
                  </a:cubicBezTo>
                  <a:lnTo>
                    <a:pt x="167" y="835"/>
                  </a:lnTo>
                  <a:lnTo>
                    <a:pt x="267" y="868"/>
                  </a:lnTo>
                  <a:lnTo>
                    <a:pt x="567" y="868"/>
                  </a:lnTo>
                  <a:lnTo>
                    <a:pt x="667" y="835"/>
                  </a:lnTo>
                  <a:lnTo>
                    <a:pt x="767" y="768"/>
                  </a:lnTo>
                  <a:cubicBezTo>
                    <a:pt x="801" y="735"/>
                    <a:pt x="834" y="701"/>
                    <a:pt x="834" y="668"/>
                  </a:cubicBezTo>
                  <a:cubicBezTo>
                    <a:pt x="867" y="635"/>
                    <a:pt x="901" y="601"/>
                    <a:pt x="901" y="535"/>
                  </a:cubicBezTo>
                  <a:cubicBezTo>
                    <a:pt x="901" y="501"/>
                    <a:pt x="901" y="468"/>
                    <a:pt x="901" y="434"/>
                  </a:cubicBezTo>
                  <a:cubicBezTo>
                    <a:pt x="901" y="434"/>
                    <a:pt x="901" y="434"/>
                    <a:pt x="901" y="401"/>
                  </a:cubicBezTo>
                  <a:lnTo>
                    <a:pt x="901" y="301"/>
                  </a:lnTo>
                  <a:cubicBezTo>
                    <a:pt x="901" y="268"/>
                    <a:pt x="867" y="234"/>
                    <a:pt x="867" y="201"/>
                  </a:cubicBezTo>
                  <a:lnTo>
                    <a:pt x="801" y="101"/>
                  </a:lnTo>
                  <a:lnTo>
                    <a:pt x="734" y="68"/>
                  </a:lnTo>
                  <a:lnTo>
                    <a:pt x="701" y="34"/>
                  </a:lnTo>
                  <a:cubicBezTo>
                    <a:pt x="634" y="34"/>
                    <a:pt x="600" y="1"/>
                    <a:pt x="567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9" name="Google Shape;7746;p64">
              <a:extLst>
                <a:ext uri="{FF2B5EF4-FFF2-40B4-BE49-F238E27FC236}">
                  <a16:creationId xmlns:a16="http://schemas.microsoft.com/office/drawing/2014/main" id="{08A63AC3-4142-49A3-8E7D-8E1F85D6C1ED}"/>
                </a:ext>
              </a:extLst>
            </p:cNvPr>
            <p:cNvSpPr/>
            <p:nvPr/>
          </p:nvSpPr>
          <p:spPr>
            <a:xfrm>
              <a:off x="1235659" y="2198950"/>
              <a:ext cx="56939" cy="69050"/>
            </a:xfrm>
            <a:custGeom>
              <a:avLst/>
              <a:gdLst/>
              <a:ahLst/>
              <a:cxnLst/>
              <a:rect l="l" t="t" r="r" b="b"/>
              <a:pathLst>
                <a:path w="5905" h="7161" extrusionOk="0">
                  <a:moveTo>
                    <a:pt x="2427" y="0"/>
                  </a:moveTo>
                  <a:cubicBezTo>
                    <a:pt x="1794" y="0"/>
                    <a:pt x="1157" y="30"/>
                    <a:pt x="534" y="30"/>
                  </a:cubicBezTo>
                  <a:cubicBezTo>
                    <a:pt x="0" y="30"/>
                    <a:pt x="0" y="864"/>
                    <a:pt x="534" y="864"/>
                  </a:cubicBezTo>
                  <a:cubicBezTo>
                    <a:pt x="1368" y="864"/>
                    <a:pt x="2202" y="831"/>
                    <a:pt x="3036" y="831"/>
                  </a:cubicBezTo>
                  <a:cubicBezTo>
                    <a:pt x="3636" y="831"/>
                    <a:pt x="4370" y="897"/>
                    <a:pt x="4537" y="1565"/>
                  </a:cubicBezTo>
                  <a:cubicBezTo>
                    <a:pt x="4704" y="2398"/>
                    <a:pt x="4804" y="3232"/>
                    <a:pt x="4870" y="4066"/>
                  </a:cubicBezTo>
                  <a:cubicBezTo>
                    <a:pt x="4937" y="4967"/>
                    <a:pt x="5004" y="5868"/>
                    <a:pt x="5070" y="6735"/>
                  </a:cubicBezTo>
                  <a:cubicBezTo>
                    <a:pt x="5070" y="7018"/>
                    <a:pt x="5279" y="7160"/>
                    <a:pt x="5487" y="7160"/>
                  </a:cubicBezTo>
                  <a:cubicBezTo>
                    <a:pt x="5690" y="7160"/>
                    <a:pt x="5892" y="7027"/>
                    <a:pt x="5904" y="6760"/>
                  </a:cubicBezTo>
                  <a:lnTo>
                    <a:pt x="5904" y="6760"/>
                  </a:lnTo>
                  <a:cubicBezTo>
                    <a:pt x="5904" y="6763"/>
                    <a:pt x="5904" y="6766"/>
                    <a:pt x="5904" y="6768"/>
                  </a:cubicBezTo>
                  <a:lnTo>
                    <a:pt x="5904" y="6735"/>
                  </a:lnTo>
                  <a:cubicBezTo>
                    <a:pt x="5904" y="6743"/>
                    <a:pt x="5904" y="6752"/>
                    <a:pt x="5904" y="6760"/>
                  </a:cubicBezTo>
                  <a:lnTo>
                    <a:pt x="5904" y="6760"/>
                  </a:lnTo>
                  <a:cubicBezTo>
                    <a:pt x="5837" y="5762"/>
                    <a:pt x="5771" y="4764"/>
                    <a:pt x="5671" y="3766"/>
                  </a:cubicBezTo>
                  <a:cubicBezTo>
                    <a:pt x="5604" y="3266"/>
                    <a:pt x="5571" y="2799"/>
                    <a:pt x="5504" y="2265"/>
                  </a:cubicBezTo>
                  <a:cubicBezTo>
                    <a:pt x="5471" y="1831"/>
                    <a:pt x="5371" y="1398"/>
                    <a:pt x="5204" y="964"/>
                  </a:cubicBezTo>
                  <a:cubicBezTo>
                    <a:pt x="4870" y="297"/>
                    <a:pt x="4103" y="63"/>
                    <a:pt x="3369" y="30"/>
                  </a:cubicBezTo>
                  <a:cubicBezTo>
                    <a:pt x="3058" y="8"/>
                    <a:pt x="2743" y="0"/>
                    <a:pt x="2427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40" name="Google Shape;3580;p42">
            <a:extLst>
              <a:ext uri="{FF2B5EF4-FFF2-40B4-BE49-F238E27FC236}">
                <a16:creationId xmlns:a16="http://schemas.microsoft.com/office/drawing/2014/main" id="{AD85B6F8-4F71-4A14-8EEB-2D53DF3E0A85}"/>
              </a:ext>
            </a:extLst>
          </p:cNvPr>
          <p:cNvSpPr txBox="1">
            <a:spLocks/>
          </p:cNvSpPr>
          <p:nvPr/>
        </p:nvSpPr>
        <p:spPr>
          <a:xfrm>
            <a:off x="2765062" y="2387444"/>
            <a:ext cx="4965404" cy="62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3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DISTRIBUSI SAMPLING PROPORSI</a:t>
            </a:r>
          </a:p>
        </p:txBody>
      </p:sp>
    </p:spTree>
    <p:extLst>
      <p:ext uri="{BB962C8B-B14F-4D97-AF65-F5344CB8AC3E}">
        <p14:creationId xmlns:p14="http://schemas.microsoft.com/office/powerpoint/2010/main" val="79536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40"/>
          <p:cNvSpPr txBox="1">
            <a:spLocks noGrp="1"/>
          </p:cNvSpPr>
          <p:nvPr>
            <p:ph type="title"/>
          </p:nvPr>
        </p:nvSpPr>
        <p:spPr>
          <a:xfrm>
            <a:off x="3335216" y="659207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Kelompok</a:t>
            </a:r>
            <a:r>
              <a:rPr lang="en" dirty="0"/>
              <a:t> 8</a:t>
            </a:r>
            <a:endParaRPr dirty="0"/>
          </a:p>
        </p:txBody>
      </p:sp>
      <p:sp>
        <p:nvSpPr>
          <p:cNvPr id="3562" name="Google Shape;3562;p40"/>
          <p:cNvSpPr txBox="1">
            <a:spLocks noGrp="1"/>
          </p:cNvSpPr>
          <p:nvPr>
            <p:ph type="body" idx="1"/>
          </p:nvPr>
        </p:nvSpPr>
        <p:spPr>
          <a:xfrm>
            <a:off x="2699133" y="2071172"/>
            <a:ext cx="3922003" cy="22915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1. Tri </a:t>
            </a:r>
            <a:r>
              <a:rPr lang="en-US" sz="1800" b="1" dirty="0" err="1"/>
              <a:t>Hariyani</a:t>
            </a:r>
            <a:r>
              <a:rPr lang="en-US" sz="1800" b="1" dirty="0"/>
              <a:t> (1813021054)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2. </a:t>
            </a:r>
            <a:r>
              <a:rPr lang="en-US" sz="1800" b="1" dirty="0" err="1"/>
              <a:t>Lintang</a:t>
            </a:r>
            <a:r>
              <a:rPr lang="en-US" sz="1800" b="1" dirty="0"/>
              <a:t> </a:t>
            </a:r>
            <a:r>
              <a:rPr lang="en-US" sz="1800" b="1" dirty="0" err="1"/>
              <a:t>Hapsari</a:t>
            </a:r>
            <a:r>
              <a:rPr lang="en-US" sz="1800" b="1" dirty="0"/>
              <a:t> (2013021003)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3.Bayu Samudra (2013021023)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/>
              <a:t>4. Rilla </a:t>
            </a:r>
            <a:r>
              <a:rPr lang="en-US" sz="1800" b="1" dirty="0" err="1"/>
              <a:t>Oktaviyani</a:t>
            </a:r>
            <a:r>
              <a:rPr lang="en-US" sz="1800" b="1" dirty="0"/>
              <a:t>(2013021057)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C24F528-AE1D-4854-91A0-0D88DDEC7DA3}"/>
                  </a:ext>
                </a:extLst>
              </p:cNvPr>
              <p:cNvSpPr/>
              <p:nvPr/>
            </p:nvSpPr>
            <p:spPr>
              <a:xfrm>
                <a:off x="503539" y="1078340"/>
                <a:ext cx="8328307" cy="369920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 sampling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adalah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setiap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besar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Sedangkan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itu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sendiri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misalkan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ada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N yang di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dalamnya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peristiwa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sebanyak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peristiwa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sebesar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𝑌</m:t>
                        </m:r>
                      </m:num>
                      <m:den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 Dari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diambil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acak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kemudian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peristiwa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sebanyak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x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peristiwa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sebesar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num>
                      <m:den>
                        <m:r>
                          <a:rPr lang="en-ID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sampling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bisa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digunakan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mengetahui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persentase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perbandingan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dua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hal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berlawanan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seperti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persentase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perbandingan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pengguna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pengguna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barang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tertentu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</a:t>
                </a:r>
                <a:endParaRPr lang="en-US" sz="16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C24F528-AE1D-4854-91A0-0D88DDEC7D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39" y="1078340"/>
                <a:ext cx="8328307" cy="36992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: Beveled 43">
            <a:extLst>
              <a:ext uri="{FF2B5EF4-FFF2-40B4-BE49-F238E27FC236}">
                <a16:creationId xmlns:a16="http://schemas.microsoft.com/office/drawing/2014/main" id="{BE1602A0-D590-4B7A-9E53-0E5B2D15A594}"/>
              </a:ext>
            </a:extLst>
          </p:cNvPr>
          <p:cNvSpPr/>
          <p:nvPr/>
        </p:nvSpPr>
        <p:spPr>
          <a:xfrm>
            <a:off x="2372566" y="509929"/>
            <a:ext cx="4338084" cy="732349"/>
          </a:xfrm>
          <a:prstGeom prst="bevel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1C1646AC-F391-4F5E-A69F-74E3C8FB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9" y="569274"/>
            <a:ext cx="7722251" cy="419554"/>
          </a:xfrm>
        </p:spPr>
        <p:txBody>
          <a:bodyPr/>
          <a:lstStyle/>
          <a:p>
            <a:r>
              <a:rPr lang="en-US" dirty="0"/>
              <a:t>DISTRIBUSI PROPORSI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1C1B9FC-6B36-45DC-B6D9-AD383B4CCD51}"/>
                  </a:ext>
                </a:extLst>
              </p:cNvPr>
              <p:cNvSpPr txBox="1"/>
              <p:nvPr/>
            </p:nvSpPr>
            <p:spPr>
              <a:xfrm>
                <a:off x="1185333" y="1373387"/>
                <a:ext cx="7102496" cy="3762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Sebuah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beranggotakan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5 orang 3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diantaranya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adalah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dan yang lain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pabila</a:t>
                </a:r>
                <a:r>
                  <a:rPr lang="en-ID" sz="1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diambil</a:t>
                </a:r>
                <a:r>
                  <a:rPr lang="en-ID" sz="1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beranggotakan</a:t>
                </a:r>
                <a:r>
                  <a:rPr lang="en-ID" sz="1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3 orang </a:t>
                </a:r>
                <a:r>
                  <a:rPr lang="en-ID" sz="16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Kemungkinan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adalah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3 orang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2 orang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dan 1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1 orang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dan 2 orang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3 orang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Misalkan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anggota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perokok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A, B, dan C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sedangkan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bukan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K dan L. Jika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pengambilan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tanpa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pengembalian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  <a:endParaRPr lang="en-US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Banyaknya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dapat</a:t>
                </a:r>
                <a:r>
                  <a:rPr lang="en-ID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diambil</a:t>
                </a:r>
                <a:endParaRPr lang="en-US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b>
                        <m:sup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sup>
                      </m:sSubSup>
                      <m:r>
                        <a:rPr lang="en-ID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5!</m:t>
                          </m:r>
                        </m:num>
                        <m:den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3!</m:t>
                          </m:r>
                          <m:d>
                            <m:d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5−3</m:t>
                              </m:r>
                            </m:e>
                          </m:d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!</m:t>
                          </m:r>
                        </m:den>
                      </m:f>
                      <m:r>
                        <a:rPr lang="en-ID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=10 </m:t>
                      </m:r>
                      <m:r>
                        <a:rPr lang="en-ID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𝑏𝑢𝑎h</m:t>
                      </m:r>
                    </m:oMath>
                  </m:oMathPara>
                </a14:m>
                <a:endParaRPr lang="en-US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1C1B9FC-6B36-45DC-B6D9-AD383B4CC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333" y="1373387"/>
                <a:ext cx="7102496" cy="3762440"/>
              </a:xfrm>
              <a:prstGeom prst="rect">
                <a:avLst/>
              </a:prstGeom>
              <a:blipFill>
                <a:blip r:embed="rId3"/>
                <a:stretch>
                  <a:fillRect l="-429" r="-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Flowchart: Multidocument 49">
            <a:extLst>
              <a:ext uri="{FF2B5EF4-FFF2-40B4-BE49-F238E27FC236}">
                <a16:creationId xmlns:a16="http://schemas.microsoft.com/office/drawing/2014/main" id="{2156787E-F80A-43EE-9C12-0093F7CA1B2C}"/>
              </a:ext>
            </a:extLst>
          </p:cNvPr>
          <p:cNvSpPr/>
          <p:nvPr/>
        </p:nvSpPr>
        <p:spPr>
          <a:xfrm>
            <a:off x="2541181" y="331987"/>
            <a:ext cx="3848986" cy="627321"/>
          </a:xfrm>
          <a:prstGeom prst="flowChartMultidocumen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Patrick Hand" panose="020B060402020202020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Patrick Hand" panose="020B060402020202020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Patrick Hand" panose="020B0604020202020204" charset="0"/>
              </a:rPr>
              <a:t>soal</a:t>
            </a:r>
            <a:endParaRPr lang="en-US" sz="2400" dirty="0">
              <a:solidFill>
                <a:schemeClr val="tx1"/>
              </a:solidFill>
              <a:latin typeface="Patrick Hand" panose="020B0604020202020204" charset="0"/>
            </a:endParaRPr>
          </a:p>
        </p:txBody>
      </p:sp>
      <p:grpSp>
        <p:nvGrpSpPr>
          <p:cNvPr id="51" name="Google Shape;2766;p56">
            <a:extLst>
              <a:ext uri="{FF2B5EF4-FFF2-40B4-BE49-F238E27FC236}">
                <a16:creationId xmlns:a16="http://schemas.microsoft.com/office/drawing/2014/main" id="{637D6ADC-26AB-423C-A4D9-F1BE0EFDD0F5}"/>
              </a:ext>
            </a:extLst>
          </p:cNvPr>
          <p:cNvGrpSpPr/>
          <p:nvPr/>
        </p:nvGrpSpPr>
        <p:grpSpPr>
          <a:xfrm>
            <a:off x="1559025" y="331987"/>
            <a:ext cx="1633793" cy="989447"/>
            <a:chOff x="3506624" y="1487050"/>
            <a:chExt cx="1633793" cy="989447"/>
          </a:xfrm>
        </p:grpSpPr>
        <p:sp>
          <p:nvSpPr>
            <p:cNvPr id="52" name="Google Shape;2767;p56">
              <a:extLst>
                <a:ext uri="{FF2B5EF4-FFF2-40B4-BE49-F238E27FC236}">
                  <a16:creationId xmlns:a16="http://schemas.microsoft.com/office/drawing/2014/main" id="{2364BA4C-705B-4417-9163-0984A4B1F04F}"/>
                </a:ext>
              </a:extLst>
            </p:cNvPr>
            <p:cNvSpPr/>
            <p:nvPr/>
          </p:nvSpPr>
          <p:spPr>
            <a:xfrm>
              <a:off x="3522921" y="1505820"/>
              <a:ext cx="243848" cy="327279"/>
            </a:xfrm>
            <a:custGeom>
              <a:avLst/>
              <a:gdLst/>
              <a:ahLst/>
              <a:cxnLst/>
              <a:rect l="l" t="t" r="r" b="b"/>
              <a:pathLst>
                <a:path w="6015" h="8073" extrusionOk="0">
                  <a:moveTo>
                    <a:pt x="4325" y="1"/>
                  </a:moveTo>
                  <a:cubicBezTo>
                    <a:pt x="4320" y="1"/>
                    <a:pt x="4314" y="3"/>
                    <a:pt x="4310" y="3"/>
                  </a:cubicBezTo>
                  <a:cubicBezTo>
                    <a:pt x="4228" y="16"/>
                    <a:pt x="4147" y="26"/>
                    <a:pt x="4062" y="43"/>
                  </a:cubicBezTo>
                  <a:cubicBezTo>
                    <a:pt x="4024" y="47"/>
                    <a:pt x="3987" y="53"/>
                    <a:pt x="3949" y="60"/>
                  </a:cubicBezTo>
                  <a:cubicBezTo>
                    <a:pt x="3820" y="77"/>
                    <a:pt x="3691" y="94"/>
                    <a:pt x="3565" y="111"/>
                  </a:cubicBezTo>
                  <a:cubicBezTo>
                    <a:pt x="3337" y="135"/>
                    <a:pt x="3102" y="162"/>
                    <a:pt x="2878" y="207"/>
                  </a:cubicBezTo>
                  <a:cubicBezTo>
                    <a:pt x="2589" y="268"/>
                    <a:pt x="2316" y="370"/>
                    <a:pt x="2044" y="479"/>
                  </a:cubicBezTo>
                  <a:cubicBezTo>
                    <a:pt x="1840" y="560"/>
                    <a:pt x="1639" y="639"/>
                    <a:pt x="1443" y="730"/>
                  </a:cubicBezTo>
                  <a:cubicBezTo>
                    <a:pt x="1255" y="819"/>
                    <a:pt x="1099" y="962"/>
                    <a:pt x="953" y="1101"/>
                  </a:cubicBezTo>
                  <a:cubicBezTo>
                    <a:pt x="851" y="1199"/>
                    <a:pt x="755" y="1301"/>
                    <a:pt x="667" y="1411"/>
                  </a:cubicBezTo>
                  <a:cubicBezTo>
                    <a:pt x="545" y="1570"/>
                    <a:pt x="422" y="1733"/>
                    <a:pt x="340" y="1917"/>
                  </a:cubicBezTo>
                  <a:cubicBezTo>
                    <a:pt x="262" y="2101"/>
                    <a:pt x="184" y="2292"/>
                    <a:pt x="140" y="2489"/>
                  </a:cubicBezTo>
                  <a:cubicBezTo>
                    <a:pt x="105" y="2639"/>
                    <a:pt x="75" y="2788"/>
                    <a:pt x="51" y="2938"/>
                  </a:cubicBezTo>
                  <a:cubicBezTo>
                    <a:pt x="17" y="3146"/>
                    <a:pt x="0" y="3350"/>
                    <a:pt x="14" y="3554"/>
                  </a:cubicBezTo>
                  <a:lnTo>
                    <a:pt x="14" y="3570"/>
                  </a:lnTo>
                  <a:cubicBezTo>
                    <a:pt x="24" y="3720"/>
                    <a:pt x="44" y="3867"/>
                    <a:pt x="61" y="4013"/>
                  </a:cubicBezTo>
                  <a:cubicBezTo>
                    <a:pt x="96" y="4272"/>
                    <a:pt x="136" y="4543"/>
                    <a:pt x="231" y="4788"/>
                  </a:cubicBezTo>
                  <a:cubicBezTo>
                    <a:pt x="309" y="4975"/>
                    <a:pt x="398" y="5162"/>
                    <a:pt x="490" y="5346"/>
                  </a:cubicBezTo>
                  <a:cubicBezTo>
                    <a:pt x="643" y="5663"/>
                    <a:pt x="874" y="5931"/>
                    <a:pt x="1129" y="6170"/>
                  </a:cubicBezTo>
                  <a:cubicBezTo>
                    <a:pt x="1313" y="6340"/>
                    <a:pt x="1479" y="6526"/>
                    <a:pt x="1670" y="6686"/>
                  </a:cubicBezTo>
                  <a:cubicBezTo>
                    <a:pt x="1912" y="6887"/>
                    <a:pt x="2184" y="7030"/>
                    <a:pt x="2459" y="7176"/>
                  </a:cubicBezTo>
                  <a:cubicBezTo>
                    <a:pt x="2752" y="7336"/>
                    <a:pt x="3044" y="7476"/>
                    <a:pt x="3364" y="7575"/>
                  </a:cubicBezTo>
                  <a:cubicBezTo>
                    <a:pt x="3476" y="7608"/>
                    <a:pt x="3592" y="7622"/>
                    <a:pt x="3704" y="7649"/>
                  </a:cubicBezTo>
                  <a:cubicBezTo>
                    <a:pt x="3786" y="7666"/>
                    <a:pt x="3867" y="7687"/>
                    <a:pt x="3946" y="7714"/>
                  </a:cubicBezTo>
                  <a:cubicBezTo>
                    <a:pt x="4048" y="7762"/>
                    <a:pt x="4147" y="7812"/>
                    <a:pt x="4252" y="7860"/>
                  </a:cubicBezTo>
                  <a:cubicBezTo>
                    <a:pt x="4382" y="7918"/>
                    <a:pt x="4514" y="7969"/>
                    <a:pt x="4647" y="8020"/>
                  </a:cubicBezTo>
                  <a:cubicBezTo>
                    <a:pt x="4756" y="8057"/>
                    <a:pt x="4878" y="8060"/>
                    <a:pt x="4990" y="8071"/>
                  </a:cubicBezTo>
                  <a:cubicBezTo>
                    <a:pt x="5002" y="8072"/>
                    <a:pt x="5014" y="8072"/>
                    <a:pt x="5026" y="8072"/>
                  </a:cubicBezTo>
                  <a:cubicBezTo>
                    <a:pt x="5120" y="8072"/>
                    <a:pt x="5225" y="8051"/>
                    <a:pt x="5307" y="8030"/>
                  </a:cubicBezTo>
                  <a:cubicBezTo>
                    <a:pt x="5470" y="7993"/>
                    <a:pt x="5636" y="7905"/>
                    <a:pt x="5749" y="7782"/>
                  </a:cubicBezTo>
                  <a:cubicBezTo>
                    <a:pt x="5806" y="7721"/>
                    <a:pt x="5858" y="7652"/>
                    <a:pt x="5899" y="7578"/>
                  </a:cubicBezTo>
                  <a:cubicBezTo>
                    <a:pt x="5983" y="7432"/>
                    <a:pt x="5990" y="7316"/>
                    <a:pt x="6004" y="7153"/>
                  </a:cubicBezTo>
                  <a:cubicBezTo>
                    <a:pt x="6014" y="7040"/>
                    <a:pt x="5980" y="6925"/>
                    <a:pt x="5960" y="6812"/>
                  </a:cubicBezTo>
                  <a:cubicBezTo>
                    <a:pt x="5956" y="6779"/>
                    <a:pt x="5949" y="6744"/>
                    <a:pt x="5943" y="6710"/>
                  </a:cubicBezTo>
                  <a:cubicBezTo>
                    <a:pt x="5919" y="6595"/>
                    <a:pt x="5872" y="6482"/>
                    <a:pt x="5837" y="6371"/>
                  </a:cubicBezTo>
                  <a:cubicBezTo>
                    <a:pt x="5684" y="5853"/>
                    <a:pt x="5569" y="5326"/>
                    <a:pt x="5446" y="4802"/>
                  </a:cubicBezTo>
                  <a:cubicBezTo>
                    <a:pt x="5392" y="4574"/>
                    <a:pt x="5337" y="4350"/>
                    <a:pt x="5296" y="4121"/>
                  </a:cubicBezTo>
                  <a:cubicBezTo>
                    <a:pt x="5283" y="4030"/>
                    <a:pt x="5269" y="3938"/>
                    <a:pt x="5255" y="3846"/>
                  </a:cubicBezTo>
                  <a:cubicBezTo>
                    <a:pt x="5242" y="3441"/>
                    <a:pt x="5191" y="3036"/>
                    <a:pt x="5126" y="2642"/>
                  </a:cubicBezTo>
                  <a:cubicBezTo>
                    <a:pt x="5120" y="2604"/>
                    <a:pt x="5116" y="2567"/>
                    <a:pt x="5116" y="2533"/>
                  </a:cubicBezTo>
                  <a:cubicBezTo>
                    <a:pt x="5089" y="2257"/>
                    <a:pt x="5062" y="1982"/>
                    <a:pt x="5035" y="1706"/>
                  </a:cubicBezTo>
                  <a:cubicBezTo>
                    <a:pt x="5300" y="1455"/>
                    <a:pt x="5405" y="1053"/>
                    <a:pt x="5300" y="703"/>
                  </a:cubicBezTo>
                  <a:cubicBezTo>
                    <a:pt x="5249" y="537"/>
                    <a:pt x="5160" y="394"/>
                    <a:pt x="5038" y="274"/>
                  </a:cubicBezTo>
                  <a:cubicBezTo>
                    <a:pt x="4969" y="223"/>
                    <a:pt x="4902" y="172"/>
                    <a:pt x="4834" y="125"/>
                  </a:cubicBezTo>
                  <a:cubicBezTo>
                    <a:pt x="4684" y="43"/>
                    <a:pt x="4526" y="2"/>
                    <a:pt x="4355" y="2"/>
                  </a:cubicBezTo>
                  <a:cubicBezTo>
                    <a:pt x="4347" y="2"/>
                    <a:pt x="4338" y="2"/>
                    <a:pt x="4330" y="3"/>
                  </a:cubicBezTo>
                  <a:cubicBezTo>
                    <a:pt x="4329" y="1"/>
                    <a:pt x="4327" y="1"/>
                    <a:pt x="43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768;p56">
              <a:extLst>
                <a:ext uri="{FF2B5EF4-FFF2-40B4-BE49-F238E27FC236}">
                  <a16:creationId xmlns:a16="http://schemas.microsoft.com/office/drawing/2014/main" id="{5E195729-C443-4B53-A7C7-6791F76875EA}"/>
                </a:ext>
              </a:extLst>
            </p:cNvPr>
            <p:cNvSpPr/>
            <p:nvPr/>
          </p:nvSpPr>
          <p:spPr>
            <a:xfrm>
              <a:off x="3843382" y="1507806"/>
              <a:ext cx="761828" cy="338225"/>
            </a:xfrm>
            <a:custGeom>
              <a:avLst/>
              <a:gdLst/>
              <a:ahLst/>
              <a:cxnLst/>
              <a:rect l="l" t="t" r="r" b="b"/>
              <a:pathLst>
                <a:path w="18792" h="8343" extrusionOk="0">
                  <a:moveTo>
                    <a:pt x="751" y="1"/>
                  </a:moveTo>
                  <a:cubicBezTo>
                    <a:pt x="747" y="1"/>
                    <a:pt x="742" y="1"/>
                    <a:pt x="738" y="1"/>
                  </a:cubicBezTo>
                  <a:cubicBezTo>
                    <a:pt x="555" y="4"/>
                    <a:pt x="378" y="83"/>
                    <a:pt x="248" y="215"/>
                  </a:cubicBezTo>
                  <a:cubicBezTo>
                    <a:pt x="126" y="345"/>
                    <a:pt x="69" y="497"/>
                    <a:pt x="58" y="712"/>
                  </a:cubicBezTo>
                  <a:cubicBezTo>
                    <a:pt x="21" y="1450"/>
                    <a:pt x="11" y="2117"/>
                    <a:pt x="31" y="2746"/>
                  </a:cubicBezTo>
                  <a:lnTo>
                    <a:pt x="35" y="2906"/>
                  </a:lnTo>
                  <a:cubicBezTo>
                    <a:pt x="41" y="3164"/>
                    <a:pt x="52" y="3433"/>
                    <a:pt x="48" y="3698"/>
                  </a:cubicBezTo>
                  <a:cubicBezTo>
                    <a:pt x="44" y="3831"/>
                    <a:pt x="44" y="3964"/>
                    <a:pt x="44" y="4097"/>
                  </a:cubicBezTo>
                  <a:cubicBezTo>
                    <a:pt x="41" y="4273"/>
                    <a:pt x="41" y="4457"/>
                    <a:pt x="38" y="4637"/>
                  </a:cubicBezTo>
                  <a:cubicBezTo>
                    <a:pt x="35" y="4760"/>
                    <a:pt x="28" y="4882"/>
                    <a:pt x="21" y="5001"/>
                  </a:cubicBezTo>
                  <a:lnTo>
                    <a:pt x="17" y="5090"/>
                  </a:lnTo>
                  <a:cubicBezTo>
                    <a:pt x="11" y="5195"/>
                    <a:pt x="14" y="5301"/>
                    <a:pt x="14" y="5406"/>
                  </a:cubicBezTo>
                  <a:cubicBezTo>
                    <a:pt x="17" y="5444"/>
                    <a:pt x="17" y="5477"/>
                    <a:pt x="17" y="5515"/>
                  </a:cubicBezTo>
                  <a:cubicBezTo>
                    <a:pt x="21" y="5774"/>
                    <a:pt x="14" y="6036"/>
                    <a:pt x="11" y="6291"/>
                  </a:cubicBezTo>
                  <a:lnTo>
                    <a:pt x="8" y="6369"/>
                  </a:lnTo>
                  <a:lnTo>
                    <a:pt x="8" y="6440"/>
                  </a:lnTo>
                  <a:cubicBezTo>
                    <a:pt x="3" y="6549"/>
                    <a:pt x="0" y="6664"/>
                    <a:pt x="0" y="6774"/>
                  </a:cubicBezTo>
                  <a:cubicBezTo>
                    <a:pt x="0" y="6801"/>
                    <a:pt x="0" y="6828"/>
                    <a:pt x="3" y="6855"/>
                  </a:cubicBezTo>
                  <a:cubicBezTo>
                    <a:pt x="11" y="6978"/>
                    <a:pt x="31" y="7097"/>
                    <a:pt x="55" y="7209"/>
                  </a:cubicBezTo>
                  <a:cubicBezTo>
                    <a:pt x="75" y="7325"/>
                    <a:pt x="126" y="7430"/>
                    <a:pt x="177" y="7536"/>
                  </a:cubicBezTo>
                  <a:cubicBezTo>
                    <a:pt x="191" y="7562"/>
                    <a:pt x="204" y="7593"/>
                    <a:pt x="218" y="7620"/>
                  </a:cubicBezTo>
                  <a:cubicBezTo>
                    <a:pt x="232" y="7651"/>
                    <a:pt x="248" y="7682"/>
                    <a:pt x="266" y="7709"/>
                  </a:cubicBezTo>
                  <a:cubicBezTo>
                    <a:pt x="408" y="7914"/>
                    <a:pt x="542" y="8022"/>
                    <a:pt x="725" y="8141"/>
                  </a:cubicBezTo>
                  <a:cubicBezTo>
                    <a:pt x="807" y="8192"/>
                    <a:pt x="922" y="8236"/>
                    <a:pt x="1082" y="8274"/>
                  </a:cubicBezTo>
                  <a:cubicBezTo>
                    <a:pt x="1120" y="8284"/>
                    <a:pt x="1160" y="8291"/>
                    <a:pt x="1198" y="8297"/>
                  </a:cubicBezTo>
                  <a:cubicBezTo>
                    <a:pt x="1401" y="8328"/>
                    <a:pt x="1596" y="8343"/>
                    <a:pt x="1790" y="8343"/>
                  </a:cubicBezTo>
                  <a:cubicBezTo>
                    <a:pt x="1810" y="8343"/>
                    <a:pt x="1831" y="8342"/>
                    <a:pt x="1851" y="8342"/>
                  </a:cubicBezTo>
                  <a:cubicBezTo>
                    <a:pt x="2289" y="8335"/>
                    <a:pt x="2732" y="8322"/>
                    <a:pt x="3161" y="8308"/>
                  </a:cubicBezTo>
                  <a:cubicBezTo>
                    <a:pt x="3327" y="8305"/>
                    <a:pt x="3494" y="8301"/>
                    <a:pt x="3661" y="8294"/>
                  </a:cubicBezTo>
                  <a:lnTo>
                    <a:pt x="4222" y="8281"/>
                  </a:lnTo>
                  <a:cubicBezTo>
                    <a:pt x="4647" y="8267"/>
                    <a:pt x="5069" y="8253"/>
                    <a:pt x="5491" y="8243"/>
                  </a:cubicBezTo>
                  <a:cubicBezTo>
                    <a:pt x="6433" y="8220"/>
                    <a:pt x="7392" y="8199"/>
                    <a:pt x="8318" y="8182"/>
                  </a:cubicBezTo>
                  <a:lnTo>
                    <a:pt x="9175" y="8162"/>
                  </a:lnTo>
                  <a:cubicBezTo>
                    <a:pt x="9470" y="8154"/>
                    <a:pt x="9770" y="8148"/>
                    <a:pt x="10066" y="8145"/>
                  </a:cubicBezTo>
                  <a:cubicBezTo>
                    <a:pt x="10195" y="8141"/>
                    <a:pt x="10324" y="8134"/>
                    <a:pt x="10453" y="8127"/>
                  </a:cubicBezTo>
                  <a:cubicBezTo>
                    <a:pt x="10458" y="8118"/>
                    <a:pt x="10464" y="8110"/>
                    <a:pt x="10467" y="8100"/>
                  </a:cubicBezTo>
                  <a:cubicBezTo>
                    <a:pt x="10573" y="7917"/>
                    <a:pt x="10715" y="7763"/>
                    <a:pt x="10896" y="7651"/>
                  </a:cubicBezTo>
                  <a:cubicBezTo>
                    <a:pt x="11090" y="7498"/>
                    <a:pt x="11338" y="7474"/>
                    <a:pt x="11573" y="7440"/>
                  </a:cubicBezTo>
                  <a:cubicBezTo>
                    <a:pt x="11580" y="7440"/>
                    <a:pt x="11587" y="7440"/>
                    <a:pt x="11593" y="7437"/>
                  </a:cubicBezTo>
                  <a:cubicBezTo>
                    <a:pt x="11913" y="7386"/>
                    <a:pt x="12233" y="7335"/>
                    <a:pt x="12560" y="7314"/>
                  </a:cubicBezTo>
                  <a:cubicBezTo>
                    <a:pt x="12654" y="7309"/>
                    <a:pt x="12748" y="7304"/>
                    <a:pt x="12843" y="7304"/>
                  </a:cubicBezTo>
                  <a:cubicBezTo>
                    <a:pt x="12864" y="7304"/>
                    <a:pt x="12885" y="7304"/>
                    <a:pt x="12907" y="7304"/>
                  </a:cubicBezTo>
                  <a:cubicBezTo>
                    <a:pt x="13039" y="7311"/>
                    <a:pt x="13168" y="7325"/>
                    <a:pt x="13301" y="7335"/>
                  </a:cubicBezTo>
                  <a:cubicBezTo>
                    <a:pt x="13432" y="7343"/>
                    <a:pt x="13561" y="7348"/>
                    <a:pt x="13691" y="7348"/>
                  </a:cubicBezTo>
                  <a:cubicBezTo>
                    <a:pt x="13862" y="7348"/>
                    <a:pt x="14032" y="7340"/>
                    <a:pt x="14202" y="7325"/>
                  </a:cubicBezTo>
                  <a:cubicBezTo>
                    <a:pt x="14515" y="7294"/>
                    <a:pt x="14829" y="7270"/>
                    <a:pt x="15141" y="7256"/>
                  </a:cubicBezTo>
                  <a:cubicBezTo>
                    <a:pt x="15441" y="7243"/>
                    <a:pt x="15740" y="7220"/>
                    <a:pt x="16036" y="7195"/>
                  </a:cubicBezTo>
                  <a:cubicBezTo>
                    <a:pt x="16206" y="7182"/>
                    <a:pt x="16372" y="7162"/>
                    <a:pt x="16540" y="7138"/>
                  </a:cubicBezTo>
                  <a:cubicBezTo>
                    <a:pt x="16647" y="7102"/>
                    <a:pt x="16761" y="7085"/>
                    <a:pt x="16876" y="7085"/>
                  </a:cubicBezTo>
                  <a:cubicBezTo>
                    <a:pt x="16970" y="7085"/>
                    <a:pt x="17064" y="7096"/>
                    <a:pt x="17155" y="7118"/>
                  </a:cubicBezTo>
                  <a:cubicBezTo>
                    <a:pt x="17237" y="7077"/>
                    <a:pt x="17322" y="7036"/>
                    <a:pt x="17407" y="6998"/>
                  </a:cubicBezTo>
                  <a:lnTo>
                    <a:pt x="17448" y="6981"/>
                  </a:lnTo>
                  <a:cubicBezTo>
                    <a:pt x="17553" y="6937"/>
                    <a:pt x="17662" y="6889"/>
                    <a:pt x="17771" y="6842"/>
                  </a:cubicBezTo>
                  <a:lnTo>
                    <a:pt x="17781" y="6838"/>
                  </a:lnTo>
                  <a:lnTo>
                    <a:pt x="17826" y="6821"/>
                  </a:lnTo>
                  <a:cubicBezTo>
                    <a:pt x="17981" y="6757"/>
                    <a:pt x="18053" y="6713"/>
                    <a:pt x="18182" y="6597"/>
                  </a:cubicBezTo>
                  <a:cubicBezTo>
                    <a:pt x="18230" y="6556"/>
                    <a:pt x="18291" y="6460"/>
                    <a:pt x="18325" y="6389"/>
                  </a:cubicBezTo>
                  <a:cubicBezTo>
                    <a:pt x="18373" y="6297"/>
                    <a:pt x="18410" y="6199"/>
                    <a:pt x="18438" y="6117"/>
                  </a:cubicBezTo>
                  <a:cubicBezTo>
                    <a:pt x="18475" y="5998"/>
                    <a:pt x="18485" y="5868"/>
                    <a:pt x="18488" y="5739"/>
                  </a:cubicBezTo>
                  <a:cubicBezTo>
                    <a:pt x="18492" y="5675"/>
                    <a:pt x="18495" y="5614"/>
                    <a:pt x="18495" y="5549"/>
                  </a:cubicBezTo>
                  <a:cubicBezTo>
                    <a:pt x="18499" y="5477"/>
                    <a:pt x="18502" y="5406"/>
                    <a:pt x="18506" y="5335"/>
                  </a:cubicBezTo>
                  <a:cubicBezTo>
                    <a:pt x="18512" y="5192"/>
                    <a:pt x="18519" y="5042"/>
                    <a:pt x="18512" y="4893"/>
                  </a:cubicBezTo>
                  <a:lnTo>
                    <a:pt x="18509" y="4876"/>
                  </a:lnTo>
                  <a:cubicBezTo>
                    <a:pt x="18502" y="4783"/>
                    <a:pt x="18495" y="4692"/>
                    <a:pt x="18488" y="4600"/>
                  </a:cubicBezTo>
                  <a:lnTo>
                    <a:pt x="18482" y="4559"/>
                  </a:lnTo>
                  <a:cubicBezTo>
                    <a:pt x="18482" y="4539"/>
                    <a:pt x="18479" y="4515"/>
                    <a:pt x="18479" y="4494"/>
                  </a:cubicBezTo>
                  <a:cubicBezTo>
                    <a:pt x="18475" y="4436"/>
                    <a:pt x="18475" y="4375"/>
                    <a:pt x="18471" y="4317"/>
                  </a:cubicBezTo>
                  <a:lnTo>
                    <a:pt x="18471" y="4229"/>
                  </a:lnTo>
                  <a:cubicBezTo>
                    <a:pt x="18468" y="4059"/>
                    <a:pt x="18471" y="3879"/>
                    <a:pt x="18485" y="3681"/>
                  </a:cubicBezTo>
                  <a:cubicBezTo>
                    <a:pt x="18499" y="3603"/>
                    <a:pt x="18515" y="3529"/>
                    <a:pt x="18540" y="3457"/>
                  </a:cubicBezTo>
                  <a:cubicBezTo>
                    <a:pt x="18577" y="3372"/>
                    <a:pt x="18614" y="3284"/>
                    <a:pt x="18645" y="3195"/>
                  </a:cubicBezTo>
                  <a:cubicBezTo>
                    <a:pt x="18655" y="3168"/>
                    <a:pt x="18666" y="3138"/>
                    <a:pt x="18675" y="3107"/>
                  </a:cubicBezTo>
                  <a:cubicBezTo>
                    <a:pt x="18683" y="3086"/>
                    <a:pt x="18693" y="3062"/>
                    <a:pt x="18699" y="3039"/>
                  </a:cubicBezTo>
                  <a:cubicBezTo>
                    <a:pt x="18727" y="2974"/>
                    <a:pt x="18757" y="2909"/>
                    <a:pt x="18771" y="2844"/>
                  </a:cubicBezTo>
                  <a:cubicBezTo>
                    <a:pt x="18785" y="2770"/>
                    <a:pt x="18791" y="2712"/>
                    <a:pt x="18788" y="2651"/>
                  </a:cubicBezTo>
                  <a:cubicBezTo>
                    <a:pt x="18785" y="2596"/>
                    <a:pt x="18774" y="2542"/>
                    <a:pt x="18764" y="2477"/>
                  </a:cubicBezTo>
                  <a:cubicBezTo>
                    <a:pt x="18751" y="2409"/>
                    <a:pt x="18719" y="2348"/>
                    <a:pt x="18689" y="2290"/>
                  </a:cubicBezTo>
                  <a:lnTo>
                    <a:pt x="18672" y="2253"/>
                  </a:lnTo>
                  <a:cubicBezTo>
                    <a:pt x="18631" y="2164"/>
                    <a:pt x="18564" y="2089"/>
                    <a:pt x="18495" y="2018"/>
                  </a:cubicBezTo>
                  <a:lnTo>
                    <a:pt x="18482" y="2001"/>
                  </a:lnTo>
                  <a:cubicBezTo>
                    <a:pt x="18471" y="1987"/>
                    <a:pt x="18462" y="1970"/>
                    <a:pt x="18451" y="1954"/>
                  </a:cubicBezTo>
                  <a:cubicBezTo>
                    <a:pt x="18444" y="1937"/>
                    <a:pt x="18438" y="1916"/>
                    <a:pt x="18434" y="1899"/>
                  </a:cubicBezTo>
                  <a:cubicBezTo>
                    <a:pt x="18434" y="1885"/>
                    <a:pt x="18430" y="1875"/>
                    <a:pt x="18430" y="1862"/>
                  </a:cubicBezTo>
                  <a:cubicBezTo>
                    <a:pt x="18427" y="1759"/>
                    <a:pt x="18430" y="1651"/>
                    <a:pt x="18444" y="1521"/>
                  </a:cubicBezTo>
                  <a:lnTo>
                    <a:pt x="18444" y="1521"/>
                  </a:lnTo>
                  <a:lnTo>
                    <a:pt x="18438" y="1552"/>
                  </a:lnTo>
                  <a:cubicBezTo>
                    <a:pt x="18448" y="1474"/>
                    <a:pt x="18451" y="1406"/>
                    <a:pt x="18448" y="1337"/>
                  </a:cubicBezTo>
                  <a:cubicBezTo>
                    <a:pt x="18444" y="1273"/>
                    <a:pt x="18434" y="1215"/>
                    <a:pt x="18417" y="1154"/>
                  </a:cubicBezTo>
                  <a:cubicBezTo>
                    <a:pt x="18363" y="954"/>
                    <a:pt x="18182" y="763"/>
                    <a:pt x="17934" y="648"/>
                  </a:cubicBezTo>
                  <a:cubicBezTo>
                    <a:pt x="17768" y="569"/>
                    <a:pt x="17587" y="511"/>
                    <a:pt x="17383" y="464"/>
                  </a:cubicBezTo>
                  <a:cubicBezTo>
                    <a:pt x="17070" y="392"/>
                    <a:pt x="16740" y="362"/>
                    <a:pt x="16424" y="327"/>
                  </a:cubicBezTo>
                  <a:lnTo>
                    <a:pt x="16291" y="317"/>
                  </a:lnTo>
                  <a:cubicBezTo>
                    <a:pt x="15989" y="287"/>
                    <a:pt x="15689" y="263"/>
                    <a:pt x="15393" y="252"/>
                  </a:cubicBezTo>
                  <a:cubicBezTo>
                    <a:pt x="15229" y="246"/>
                    <a:pt x="15063" y="243"/>
                    <a:pt x="14903" y="239"/>
                  </a:cubicBezTo>
                  <a:cubicBezTo>
                    <a:pt x="14760" y="235"/>
                    <a:pt x="14617" y="232"/>
                    <a:pt x="14478" y="229"/>
                  </a:cubicBezTo>
                  <a:cubicBezTo>
                    <a:pt x="13777" y="202"/>
                    <a:pt x="13083" y="191"/>
                    <a:pt x="12552" y="188"/>
                  </a:cubicBezTo>
                  <a:cubicBezTo>
                    <a:pt x="12111" y="185"/>
                    <a:pt x="11665" y="167"/>
                    <a:pt x="11229" y="150"/>
                  </a:cubicBezTo>
                  <a:cubicBezTo>
                    <a:pt x="11049" y="144"/>
                    <a:pt x="10866" y="137"/>
                    <a:pt x="10685" y="130"/>
                  </a:cubicBezTo>
                  <a:lnTo>
                    <a:pt x="10648" y="130"/>
                  </a:lnTo>
                  <a:cubicBezTo>
                    <a:pt x="10331" y="120"/>
                    <a:pt x="10004" y="110"/>
                    <a:pt x="9685" y="103"/>
                  </a:cubicBezTo>
                  <a:cubicBezTo>
                    <a:pt x="9597" y="102"/>
                    <a:pt x="9508" y="102"/>
                    <a:pt x="9420" y="102"/>
                  </a:cubicBezTo>
                  <a:cubicBezTo>
                    <a:pt x="9243" y="102"/>
                    <a:pt x="9067" y="103"/>
                    <a:pt x="8892" y="103"/>
                  </a:cubicBezTo>
                  <a:lnTo>
                    <a:pt x="8709" y="106"/>
                  </a:lnTo>
                  <a:cubicBezTo>
                    <a:pt x="8525" y="106"/>
                    <a:pt x="8338" y="100"/>
                    <a:pt x="8154" y="96"/>
                  </a:cubicBezTo>
                  <a:cubicBezTo>
                    <a:pt x="8045" y="92"/>
                    <a:pt x="7940" y="89"/>
                    <a:pt x="7831" y="86"/>
                  </a:cubicBezTo>
                  <a:cubicBezTo>
                    <a:pt x="7619" y="83"/>
                    <a:pt x="7352" y="78"/>
                    <a:pt x="7073" y="78"/>
                  </a:cubicBezTo>
                  <a:cubicBezTo>
                    <a:pt x="7008" y="78"/>
                    <a:pt x="6941" y="79"/>
                    <a:pt x="6875" y="79"/>
                  </a:cubicBezTo>
                  <a:cubicBezTo>
                    <a:pt x="6678" y="83"/>
                    <a:pt x="6478" y="86"/>
                    <a:pt x="6280" y="89"/>
                  </a:cubicBezTo>
                  <a:lnTo>
                    <a:pt x="5980" y="92"/>
                  </a:lnTo>
                  <a:cubicBezTo>
                    <a:pt x="5920" y="94"/>
                    <a:pt x="5860" y="94"/>
                    <a:pt x="5800" y="94"/>
                  </a:cubicBezTo>
                  <a:cubicBezTo>
                    <a:pt x="5680" y="94"/>
                    <a:pt x="5561" y="92"/>
                    <a:pt x="5443" y="92"/>
                  </a:cubicBezTo>
                  <a:cubicBezTo>
                    <a:pt x="5351" y="89"/>
                    <a:pt x="5263" y="89"/>
                    <a:pt x="5171" y="89"/>
                  </a:cubicBezTo>
                  <a:cubicBezTo>
                    <a:pt x="4865" y="86"/>
                    <a:pt x="4555" y="86"/>
                    <a:pt x="4249" y="83"/>
                  </a:cubicBezTo>
                  <a:cubicBezTo>
                    <a:pt x="4024" y="79"/>
                    <a:pt x="3766" y="76"/>
                    <a:pt x="3507" y="56"/>
                  </a:cubicBezTo>
                  <a:cubicBezTo>
                    <a:pt x="3487" y="52"/>
                    <a:pt x="3467" y="48"/>
                    <a:pt x="3446" y="48"/>
                  </a:cubicBezTo>
                  <a:lnTo>
                    <a:pt x="3371" y="38"/>
                  </a:lnTo>
                  <a:lnTo>
                    <a:pt x="3355" y="38"/>
                  </a:lnTo>
                  <a:lnTo>
                    <a:pt x="3294" y="31"/>
                  </a:lnTo>
                  <a:lnTo>
                    <a:pt x="3245" y="25"/>
                  </a:lnTo>
                  <a:lnTo>
                    <a:pt x="3195" y="18"/>
                  </a:lnTo>
                  <a:lnTo>
                    <a:pt x="3140" y="18"/>
                  </a:lnTo>
                  <a:cubicBezTo>
                    <a:pt x="3093" y="15"/>
                    <a:pt x="3045" y="14"/>
                    <a:pt x="2998" y="14"/>
                  </a:cubicBezTo>
                  <a:cubicBezTo>
                    <a:pt x="2884" y="14"/>
                    <a:pt x="2771" y="21"/>
                    <a:pt x="2661" y="28"/>
                  </a:cubicBezTo>
                  <a:cubicBezTo>
                    <a:pt x="2627" y="31"/>
                    <a:pt x="2589" y="35"/>
                    <a:pt x="2551" y="35"/>
                  </a:cubicBezTo>
                  <a:cubicBezTo>
                    <a:pt x="2484" y="40"/>
                    <a:pt x="2415" y="42"/>
                    <a:pt x="2346" y="42"/>
                  </a:cubicBezTo>
                  <a:cubicBezTo>
                    <a:pt x="2277" y="42"/>
                    <a:pt x="2208" y="40"/>
                    <a:pt x="2140" y="38"/>
                  </a:cubicBezTo>
                  <a:cubicBezTo>
                    <a:pt x="2085" y="38"/>
                    <a:pt x="2035" y="35"/>
                    <a:pt x="1980" y="35"/>
                  </a:cubicBezTo>
                  <a:cubicBezTo>
                    <a:pt x="1881" y="35"/>
                    <a:pt x="1793" y="35"/>
                    <a:pt x="1708" y="42"/>
                  </a:cubicBezTo>
                  <a:cubicBezTo>
                    <a:pt x="1511" y="52"/>
                    <a:pt x="1347" y="100"/>
                    <a:pt x="1218" y="181"/>
                  </a:cubicBezTo>
                  <a:cubicBezTo>
                    <a:pt x="1092" y="65"/>
                    <a:pt x="921" y="1"/>
                    <a:pt x="7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769;p56">
              <a:extLst>
                <a:ext uri="{FF2B5EF4-FFF2-40B4-BE49-F238E27FC236}">
                  <a16:creationId xmlns:a16="http://schemas.microsoft.com/office/drawing/2014/main" id="{1C85187B-50F6-459A-AF88-CB599BAA095F}"/>
                </a:ext>
              </a:extLst>
            </p:cNvPr>
            <p:cNvSpPr/>
            <p:nvPr/>
          </p:nvSpPr>
          <p:spPr>
            <a:xfrm>
              <a:off x="3728494" y="1500914"/>
              <a:ext cx="137268" cy="338590"/>
            </a:xfrm>
            <a:custGeom>
              <a:avLst/>
              <a:gdLst/>
              <a:ahLst/>
              <a:cxnLst/>
              <a:rect l="l" t="t" r="r" b="b"/>
              <a:pathLst>
                <a:path w="3386" h="8352" extrusionOk="0">
                  <a:moveTo>
                    <a:pt x="646" y="1"/>
                  </a:moveTo>
                  <a:cubicBezTo>
                    <a:pt x="642" y="1"/>
                    <a:pt x="637" y="1"/>
                    <a:pt x="633" y="1"/>
                  </a:cubicBezTo>
                  <a:cubicBezTo>
                    <a:pt x="273" y="11"/>
                    <a:pt x="0" y="311"/>
                    <a:pt x="0" y="664"/>
                  </a:cubicBezTo>
                  <a:cubicBezTo>
                    <a:pt x="0" y="882"/>
                    <a:pt x="5" y="1096"/>
                    <a:pt x="8" y="1311"/>
                  </a:cubicBezTo>
                  <a:cubicBezTo>
                    <a:pt x="11" y="1460"/>
                    <a:pt x="25" y="1614"/>
                    <a:pt x="35" y="1763"/>
                  </a:cubicBezTo>
                  <a:cubicBezTo>
                    <a:pt x="55" y="2066"/>
                    <a:pt x="72" y="2365"/>
                    <a:pt x="79" y="2667"/>
                  </a:cubicBezTo>
                  <a:cubicBezTo>
                    <a:pt x="82" y="2824"/>
                    <a:pt x="86" y="2981"/>
                    <a:pt x="93" y="3137"/>
                  </a:cubicBezTo>
                  <a:lnTo>
                    <a:pt x="93" y="3171"/>
                  </a:lnTo>
                  <a:cubicBezTo>
                    <a:pt x="99" y="3303"/>
                    <a:pt x="120" y="3433"/>
                    <a:pt x="134" y="3562"/>
                  </a:cubicBezTo>
                  <a:cubicBezTo>
                    <a:pt x="171" y="3879"/>
                    <a:pt x="192" y="4195"/>
                    <a:pt x="209" y="4515"/>
                  </a:cubicBezTo>
                  <a:cubicBezTo>
                    <a:pt x="229" y="4814"/>
                    <a:pt x="273" y="5113"/>
                    <a:pt x="286" y="5416"/>
                  </a:cubicBezTo>
                  <a:cubicBezTo>
                    <a:pt x="300" y="5722"/>
                    <a:pt x="307" y="6029"/>
                    <a:pt x="347" y="6332"/>
                  </a:cubicBezTo>
                  <a:cubicBezTo>
                    <a:pt x="365" y="6481"/>
                    <a:pt x="375" y="6630"/>
                    <a:pt x="392" y="6781"/>
                  </a:cubicBezTo>
                  <a:cubicBezTo>
                    <a:pt x="416" y="6974"/>
                    <a:pt x="436" y="7172"/>
                    <a:pt x="504" y="7355"/>
                  </a:cubicBezTo>
                  <a:cubicBezTo>
                    <a:pt x="545" y="7464"/>
                    <a:pt x="596" y="7577"/>
                    <a:pt x="644" y="7679"/>
                  </a:cubicBezTo>
                  <a:cubicBezTo>
                    <a:pt x="782" y="7956"/>
                    <a:pt x="1073" y="8147"/>
                    <a:pt x="1380" y="8147"/>
                  </a:cubicBezTo>
                  <a:cubicBezTo>
                    <a:pt x="1450" y="8147"/>
                    <a:pt x="1520" y="8138"/>
                    <a:pt x="1589" y="8117"/>
                  </a:cubicBezTo>
                  <a:cubicBezTo>
                    <a:pt x="1637" y="8104"/>
                    <a:pt x="1678" y="8084"/>
                    <a:pt x="1715" y="8063"/>
                  </a:cubicBezTo>
                  <a:cubicBezTo>
                    <a:pt x="1824" y="8189"/>
                    <a:pt x="1970" y="8284"/>
                    <a:pt x="2130" y="8324"/>
                  </a:cubicBezTo>
                  <a:cubicBezTo>
                    <a:pt x="2199" y="8343"/>
                    <a:pt x="2267" y="8351"/>
                    <a:pt x="2334" y="8351"/>
                  </a:cubicBezTo>
                  <a:cubicBezTo>
                    <a:pt x="2665" y="8351"/>
                    <a:pt x="2962" y="8140"/>
                    <a:pt x="3123" y="7848"/>
                  </a:cubicBezTo>
                  <a:cubicBezTo>
                    <a:pt x="3189" y="7732"/>
                    <a:pt x="3236" y="7603"/>
                    <a:pt x="3270" y="7474"/>
                  </a:cubicBezTo>
                  <a:cubicBezTo>
                    <a:pt x="3327" y="7277"/>
                    <a:pt x="3348" y="7066"/>
                    <a:pt x="3365" y="6862"/>
                  </a:cubicBezTo>
                  <a:cubicBezTo>
                    <a:pt x="3385" y="6556"/>
                    <a:pt x="3385" y="6250"/>
                    <a:pt x="3382" y="5947"/>
                  </a:cubicBezTo>
                  <a:cubicBezTo>
                    <a:pt x="3382" y="5627"/>
                    <a:pt x="3355" y="5308"/>
                    <a:pt x="3324" y="4991"/>
                  </a:cubicBezTo>
                  <a:cubicBezTo>
                    <a:pt x="3291" y="4678"/>
                    <a:pt x="3229" y="4369"/>
                    <a:pt x="3175" y="4059"/>
                  </a:cubicBezTo>
                  <a:cubicBezTo>
                    <a:pt x="3137" y="3763"/>
                    <a:pt x="3100" y="3471"/>
                    <a:pt x="3059" y="3178"/>
                  </a:cubicBezTo>
                  <a:cubicBezTo>
                    <a:pt x="3015" y="2854"/>
                    <a:pt x="2964" y="2532"/>
                    <a:pt x="2916" y="2212"/>
                  </a:cubicBezTo>
                  <a:cubicBezTo>
                    <a:pt x="2858" y="1845"/>
                    <a:pt x="2804" y="1474"/>
                    <a:pt x="2729" y="1110"/>
                  </a:cubicBezTo>
                  <a:cubicBezTo>
                    <a:pt x="2715" y="1038"/>
                    <a:pt x="2695" y="967"/>
                    <a:pt x="2674" y="899"/>
                  </a:cubicBezTo>
                  <a:cubicBezTo>
                    <a:pt x="2644" y="790"/>
                    <a:pt x="2593" y="681"/>
                    <a:pt x="2545" y="579"/>
                  </a:cubicBezTo>
                  <a:cubicBezTo>
                    <a:pt x="2484" y="450"/>
                    <a:pt x="2406" y="355"/>
                    <a:pt x="2314" y="242"/>
                  </a:cubicBezTo>
                  <a:cubicBezTo>
                    <a:pt x="2304" y="235"/>
                    <a:pt x="2294" y="229"/>
                    <a:pt x="2283" y="222"/>
                  </a:cubicBezTo>
                  <a:cubicBezTo>
                    <a:pt x="2233" y="164"/>
                    <a:pt x="2175" y="124"/>
                    <a:pt x="2107" y="99"/>
                  </a:cubicBezTo>
                  <a:cubicBezTo>
                    <a:pt x="1957" y="38"/>
                    <a:pt x="1875" y="8"/>
                    <a:pt x="1708" y="8"/>
                  </a:cubicBezTo>
                  <a:cubicBezTo>
                    <a:pt x="1539" y="8"/>
                    <a:pt x="1385" y="79"/>
                    <a:pt x="1239" y="160"/>
                  </a:cubicBezTo>
                  <a:cubicBezTo>
                    <a:pt x="1201" y="177"/>
                    <a:pt x="1168" y="198"/>
                    <a:pt x="1137" y="222"/>
                  </a:cubicBezTo>
                  <a:cubicBezTo>
                    <a:pt x="1014" y="89"/>
                    <a:pt x="836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770;p56">
              <a:extLst>
                <a:ext uri="{FF2B5EF4-FFF2-40B4-BE49-F238E27FC236}">
                  <a16:creationId xmlns:a16="http://schemas.microsoft.com/office/drawing/2014/main" id="{9F7A526C-C051-4E97-B1A3-78C2C5579453}"/>
                </a:ext>
              </a:extLst>
            </p:cNvPr>
            <p:cNvSpPr/>
            <p:nvPr/>
          </p:nvSpPr>
          <p:spPr>
            <a:xfrm>
              <a:off x="3767371" y="1499131"/>
              <a:ext cx="59918" cy="334739"/>
            </a:xfrm>
            <a:custGeom>
              <a:avLst/>
              <a:gdLst/>
              <a:ahLst/>
              <a:cxnLst/>
              <a:rect l="l" t="t" r="r" b="b"/>
              <a:pathLst>
                <a:path w="1478" h="8257" extrusionOk="0">
                  <a:moveTo>
                    <a:pt x="219" y="0"/>
                  </a:moveTo>
                  <a:cubicBezTo>
                    <a:pt x="161" y="4"/>
                    <a:pt x="107" y="28"/>
                    <a:pt x="66" y="69"/>
                  </a:cubicBezTo>
                  <a:cubicBezTo>
                    <a:pt x="32" y="106"/>
                    <a:pt x="1" y="163"/>
                    <a:pt x="5" y="215"/>
                  </a:cubicBezTo>
                  <a:lnTo>
                    <a:pt x="5" y="225"/>
                  </a:lnTo>
                  <a:cubicBezTo>
                    <a:pt x="29" y="385"/>
                    <a:pt x="49" y="548"/>
                    <a:pt x="66" y="711"/>
                  </a:cubicBezTo>
                  <a:cubicBezTo>
                    <a:pt x="79" y="862"/>
                    <a:pt x="103" y="1011"/>
                    <a:pt x="117" y="1164"/>
                  </a:cubicBezTo>
                  <a:cubicBezTo>
                    <a:pt x="131" y="1306"/>
                    <a:pt x="140" y="1453"/>
                    <a:pt x="151" y="1600"/>
                  </a:cubicBezTo>
                  <a:cubicBezTo>
                    <a:pt x="161" y="1746"/>
                    <a:pt x="161" y="1892"/>
                    <a:pt x="161" y="2035"/>
                  </a:cubicBezTo>
                  <a:cubicBezTo>
                    <a:pt x="164" y="2171"/>
                    <a:pt x="164" y="2307"/>
                    <a:pt x="181" y="2443"/>
                  </a:cubicBezTo>
                  <a:cubicBezTo>
                    <a:pt x="202" y="2600"/>
                    <a:pt x="222" y="2756"/>
                    <a:pt x="233" y="2916"/>
                  </a:cubicBezTo>
                  <a:cubicBezTo>
                    <a:pt x="246" y="3062"/>
                    <a:pt x="250" y="3212"/>
                    <a:pt x="256" y="3358"/>
                  </a:cubicBezTo>
                  <a:cubicBezTo>
                    <a:pt x="263" y="3511"/>
                    <a:pt x="283" y="3661"/>
                    <a:pt x="294" y="3814"/>
                  </a:cubicBezTo>
                  <a:cubicBezTo>
                    <a:pt x="304" y="3939"/>
                    <a:pt x="307" y="4062"/>
                    <a:pt x="311" y="4188"/>
                  </a:cubicBezTo>
                  <a:cubicBezTo>
                    <a:pt x="314" y="4324"/>
                    <a:pt x="321" y="4460"/>
                    <a:pt x="331" y="4600"/>
                  </a:cubicBezTo>
                  <a:cubicBezTo>
                    <a:pt x="348" y="4878"/>
                    <a:pt x="352" y="5161"/>
                    <a:pt x="362" y="5440"/>
                  </a:cubicBezTo>
                  <a:cubicBezTo>
                    <a:pt x="368" y="5576"/>
                    <a:pt x="375" y="5712"/>
                    <a:pt x="393" y="5848"/>
                  </a:cubicBezTo>
                  <a:cubicBezTo>
                    <a:pt x="409" y="5974"/>
                    <a:pt x="429" y="6103"/>
                    <a:pt x="447" y="6229"/>
                  </a:cubicBezTo>
                  <a:cubicBezTo>
                    <a:pt x="460" y="6355"/>
                    <a:pt x="470" y="6481"/>
                    <a:pt x="487" y="6607"/>
                  </a:cubicBezTo>
                  <a:cubicBezTo>
                    <a:pt x="508" y="6760"/>
                    <a:pt x="536" y="6906"/>
                    <a:pt x="559" y="7056"/>
                  </a:cubicBezTo>
                  <a:cubicBezTo>
                    <a:pt x="583" y="7219"/>
                    <a:pt x="610" y="7382"/>
                    <a:pt x="641" y="7542"/>
                  </a:cubicBezTo>
                  <a:cubicBezTo>
                    <a:pt x="678" y="7732"/>
                    <a:pt x="705" y="7919"/>
                    <a:pt x="807" y="8087"/>
                  </a:cubicBezTo>
                  <a:cubicBezTo>
                    <a:pt x="871" y="8196"/>
                    <a:pt x="992" y="8257"/>
                    <a:pt x="1113" y="8257"/>
                  </a:cubicBezTo>
                  <a:cubicBezTo>
                    <a:pt x="1147" y="8257"/>
                    <a:pt x="1180" y="8252"/>
                    <a:pt x="1212" y="8243"/>
                  </a:cubicBezTo>
                  <a:cubicBezTo>
                    <a:pt x="1274" y="8222"/>
                    <a:pt x="1324" y="8192"/>
                    <a:pt x="1368" y="8148"/>
                  </a:cubicBezTo>
                  <a:cubicBezTo>
                    <a:pt x="1437" y="8073"/>
                    <a:pt x="1460" y="7991"/>
                    <a:pt x="1467" y="7892"/>
                  </a:cubicBezTo>
                  <a:cubicBezTo>
                    <a:pt x="1478" y="7688"/>
                    <a:pt x="1464" y="7481"/>
                    <a:pt x="1443" y="7277"/>
                  </a:cubicBezTo>
                  <a:cubicBezTo>
                    <a:pt x="1437" y="7175"/>
                    <a:pt x="1426" y="7073"/>
                    <a:pt x="1420" y="6971"/>
                  </a:cubicBezTo>
                  <a:cubicBezTo>
                    <a:pt x="1406" y="6855"/>
                    <a:pt x="1385" y="6743"/>
                    <a:pt x="1365" y="6627"/>
                  </a:cubicBezTo>
                  <a:cubicBezTo>
                    <a:pt x="1348" y="6487"/>
                    <a:pt x="1332" y="6348"/>
                    <a:pt x="1311" y="6209"/>
                  </a:cubicBezTo>
                  <a:cubicBezTo>
                    <a:pt x="1291" y="6052"/>
                    <a:pt x="1260" y="5899"/>
                    <a:pt x="1233" y="5743"/>
                  </a:cubicBezTo>
                  <a:cubicBezTo>
                    <a:pt x="1212" y="5572"/>
                    <a:pt x="1202" y="5402"/>
                    <a:pt x="1195" y="5233"/>
                  </a:cubicBezTo>
                  <a:cubicBezTo>
                    <a:pt x="1192" y="5198"/>
                    <a:pt x="1189" y="5164"/>
                    <a:pt x="1189" y="5131"/>
                  </a:cubicBezTo>
                  <a:cubicBezTo>
                    <a:pt x="1175" y="4916"/>
                    <a:pt x="1161" y="4699"/>
                    <a:pt x="1134" y="4484"/>
                  </a:cubicBezTo>
                  <a:cubicBezTo>
                    <a:pt x="1107" y="4263"/>
                    <a:pt x="1087" y="4045"/>
                    <a:pt x="1062" y="3824"/>
                  </a:cubicBezTo>
                  <a:cubicBezTo>
                    <a:pt x="1038" y="3613"/>
                    <a:pt x="991" y="3405"/>
                    <a:pt x="954" y="3198"/>
                  </a:cubicBezTo>
                  <a:cubicBezTo>
                    <a:pt x="923" y="2977"/>
                    <a:pt x="892" y="2752"/>
                    <a:pt x="855" y="2531"/>
                  </a:cubicBezTo>
                  <a:cubicBezTo>
                    <a:pt x="838" y="2429"/>
                    <a:pt x="807" y="2331"/>
                    <a:pt x="787" y="2229"/>
                  </a:cubicBezTo>
                  <a:cubicBezTo>
                    <a:pt x="770" y="2143"/>
                    <a:pt x="756" y="2062"/>
                    <a:pt x="740" y="1977"/>
                  </a:cubicBezTo>
                  <a:cubicBezTo>
                    <a:pt x="705" y="1739"/>
                    <a:pt x="674" y="1504"/>
                    <a:pt x="624" y="1270"/>
                  </a:cubicBezTo>
                  <a:cubicBezTo>
                    <a:pt x="576" y="1058"/>
                    <a:pt x="536" y="848"/>
                    <a:pt x="501" y="637"/>
                  </a:cubicBezTo>
                  <a:cubicBezTo>
                    <a:pt x="481" y="497"/>
                    <a:pt x="460" y="355"/>
                    <a:pt x="440" y="215"/>
                  </a:cubicBezTo>
                  <a:cubicBezTo>
                    <a:pt x="433" y="154"/>
                    <a:pt x="420" y="106"/>
                    <a:pt x="372" y="61"/>
                  </a:cubicBezTo>
                  <a:cubicBezTo>
                    <a:pt x="331" y="25"/>
                    <a:pt x="277" y="0"/>
                    <a:pt x="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771;p56">
              <a:extLst>
                <a:ext uri="{FF2B5EF4-FFF2-40B4-BE49-F238E27FC236}">
                  <a16:creationId xmlns:a16="http://schemas.microsoft.com/office/drawing/2014/main" id="{7D4AD393-E4AC-4AF6-9C97-BD5895041B7D}"/>
                </a:ext>
              </a:extLst>
            </p:cNvPr>
            <p:cNvSpPr/>
            <p:nvPr/>
          </p:nvSpPr>
          <p:spPr>
            <a:xfrm>
              <a:off x="3506624" y="1487050"/>
              <a:ext cx="1250416" cy="370414"/>
            </a:xfrm>
            <a:custGeom>
              <a:avLst/>
              <a:gdLst/>
              <a:ahLst/>
              <a:cxnLst/>
              <a:rect l="l" t="t" r="r" b="b"/>
              <a:pathLst>
                <a:path w="30844" h="9137" extrusionOk="0">
                  <a:moveTo>
                    <a:pt x="23412" y="1142"/>
                  </a:moveTo>
                  <a:lnTo>
                    <a:pt x="23412" y="1142"/>
                  </a:lnTo>
                  <a:cubicBezTo>
                    <a:pt x="23427" y="1144"/>
                    <a:pt x="23441" y="1145"/>
                    <a:pt x="23456" y="1145"/>
                  </a:cubicBezTo>
                  <a:lnTo>
                    <a:pt x="23456" y="1145"/>
                  </a:lnTo>
                  <a:cubicBezTo>
                    <a:pt x="23448" y="1145"/>
                    <a:pt x="23440" y="1144"/>
                    <a:pt x="23432" y="1143"/>
                  </a:cubicBezTo>
                  <a:lnTo>
                    <a:pt x="23432" y="1143"/>
                  </a:lnTo>
                  <a:cubicBezTo>
                    <a:pt x="23425" y="1143"/>
                    <a:pt x="23419" y="1143"/>
                    <a:pt x="23412" y="1142"/>
                  </a:cubicBezTo>
                  <a:close/>
                  <a:moveTo>
                    <a:pt x="6913" y="863"/>
                  </a:moveTo>
                  <a:cubicBezTo>
                    <a:pt x="7070" y="863"/>
                    <a:pt x="7225" y="863"/>
                    <a:pt x="7382" y="866"/>
                  </a:cubicBezTo>
                  <a:cubicBezTo>
                    <a:pt x="7528" y="874"/>
                    <a:pt x="7675" y="884"/>
                    <a:pt x="7817" y="890"/>
                  </a:cubicBezTo>
                  <a:cubicBezTo>
                    <a:pt x="8106" y="901"/>
                    <a:pt x="8396" y="907"/>
                    <a:pt x="8685" y="907"/>
                  </a:cubicBezTo>
                  <a:cubicBezTo>
                    <a:pt x="8825" y="904"/>
                    <a:pt x="8968" y="907"/>
                    <a:pt x="9106" y="901"/>
                  </a:cubicBezTo>
                  <a:cubicBezTo>
                    <a:pt x="9260" y="894"/>
                    <a:pt x="9413" y="890"/>
                    <a:pt x="9566" y="887"/>
                  </a:cubicBezTo>
                  <a:cubicBezTo>
                    <a:pt x="9623" y="886"/>
                    <a:pt x="9680" y="885"/>
                    <a:pt x="9737" y="885"/>
                  </a:cubicBezTo>
                  <a:cubicBezTo>
                    <a:pt x="9980" y="885"/>
                    <a:pt x="10222" y="894"/>
                    <a:pt x="10464" y="894"/>
                  </a:cubicBezTo>
                  <a:cubicBezTo>
                    <a:pt x="10770" y="897"/>
                    <a:pt x="11073" y="897"/>
                    <a:pt x="11379" y="897"/>
                  </a:cubicBezTo>
                  <a:cubicBezTo>
                    <a:pt x="11481" y="897"/>
                    <a:pt x="11583" y="897"/>
                    <a:pt x="11685" y="897"/>
                  </a:cubicBezTo>
                  <a:cubicBezTo>
                    <a:pt x="11890" y="897"/>
                    <a:pt x="12094" y="899"/>
                    <a:pt x="12298" y="907"/>
                  </a:cubicBezTo>
                  <a:cubicBezTo>
                    <a:pt x="12461" y="911"/>
                    <a:pt x="12624" y="918"/>
                    <a:pt x="12791" y="924"/>
                  </a:cubicBezTo>
                  <a:cubicBezTo>
                    <a:pt x="12948" y="928"/>
                    <a:pt x="13104" y="942"/>
                    <a:pt x="13260" y="948"/>
                  </a:cubicBezTo>
                  <a:cubicBezTo>
                    <a:pt x="13573" y="959"/>
                    <a:pt x="13890" y="968"/>
                    <a:pt x="14206" y="976"/>
                  </a:cubicBezTo>
                  <a:cubicBezTo>
                    <a:pt x="14399" y="980"/>
                    <a:pt x="14591" y="981"/>
                    <a:pt x="14783" y="981"/>
                  </a:cubicBezTo>
                  <a:cubicBezTo>
                    <a:pt x="14920" y="981"/>
                    <a:pt x="15056" y="980"/>
                    <a:pt x="15193" y="979"/>
                  </a:cubicBezTo>
                  <a:cubicBezTo>
                    <a:pt x="15846" y="979"/>
                    <a:pt x="16495" y="1003"/>
                    <a:pt x="17148" y="1003"/>
                  </a:cubicBezTo>
                  <a:cubicBezTo>
                    <a:pt x="17495" y="1006"/>
                    <a:pt x="17842" y="1006"/>
                    <a:pt x="18189" y="1009"/>
                  </a:cubicBezTo>
                  <a:cubicBezTo>
                    <a:pt x="18516" y="1009"/>
                    <a:pt x="18846" y="1023"/>
                    <a:pt x="19173" y="1033"/>
                  </a:cubicBezTo>
                  <a:cubicBezTo>
                    <a:pt x="19829" y="1050"/>
                    <a:pt x="20482" y="1064"/>
                    <a:pt x="21139" y="1081"/>
                  </a:cubicBezTo>
                  <a:cubicBezTo>
                    <a:pt x="21520" y="1091"/>
                    <a:pt x="21900" y="1102"/>
                    <a:pt x="22285" y="1108"/>
                  </a:cubicBezTo>
                  <a:cubicBezTo>
                    <a:pt x="22475" y="1115"/>
                    <a:pt x="22666" y="1119"/>
                    <a:pt x="22856" y="1122"/>
                  </a:cubicBezTo>
                  <a:cubicBezTo>
                    <a:pt x="23043" y="1125"/>
                    <a:pt x="23226" y="1133"/>
                    <a:pt x="23412" y="1142"/>
                  </a:cubicBezTo>
                  <a:lnTo>
                    <a:pt x="23412" y="1142"/>
                  </a:lnTo>
                  <a:cubicBezTo>
                    <a:pt x="23401" y="1141"/>
                    <a:pt x="23389" y="1140"/>
                    <a:pt x="23377" y="1139"/>
                  </a:cubicBezTo>
                  <a:lnTo>
                    <a:pt x="23377" y="1139"/>
                  </a:lnTo>
                  <a:cubicBezTo>
                    <a:pt x="23395" y="1141"/>
                    <a:pt x="23414" y="1142"/>
                    <a:pt x="23432" y="1143"/>
                  </a:cubicBezTo>
                  <a:lnTo>
                    <a:pt x="23432" y="1143"/>
                  </a:lnTo>
                  <a:cubicBezTo>
                    <a:pt x="23446" y="1144"/>
                    <a:pt x="23461" y="1145"/>
                    <a:pt x="23475" y="1146"/>
                  </a:cubicBezTo>
                  <a:cubicBezTo>
                    <a:pt x="23469" y="1146"/>
                    <a:pt x="23462" y="1146"/>
                    <a:pt x="23456" y="1145"/>
                  </a:cubicBezTo>
                  <a:lnTo>
                    <a:pt x="23456" y="1145"/>
                  </a:lnTo>
                  <a:cubicBezTo>
                    <a:pt x="24103" y="1195"/>
                    <a:pt x="24750" y="1226"/>
                    <a:pt x="25394" y="1271"/>
                  </a:cubicBezTo>
                  <a:cubicBezTo>
                    <a:pt x="25768" y="1309"/>
                    <a:pt x="26136" y="1360"/>
                    <a:pt x="26506" y="1404"/>
                  </a:cubicBezTo>
                  <a:cubicBezTo>
                    <a:pt x="26687" y="1425"/>
                    <a:pt x="26867" y="1455"/>
                    <a:pt x="27047" y="1489"/>
                  </a:cubicBezTo>
                  <a:cubicBezTo>
                    <a:pt x="27197" y="1516"/>
                    <a:pt x="27350" y="1547"/>
                    <a:pt x="27496" y="1588"/>
                  </a:cubicBezTo>
                  <a:cubicBezTo>
                    <a:pt x="27533" y="1604"/>
                    <a:pt x="27568" y="1622"/>
                    <a:pt x="27605" y="1645"/>
                  </a:cubicBezTo>
                  <a:cubicBezTo>
                    <a:pt x="27789" y="1778"/>
                    <a:pt x="27959" y="1935"/>
                    <a:pt x="28116" y="2102"/>
                  </a:cubicBezTo>
                  <a:cubicBezTo>
                    <a:pt x="28323" y="2312"/>
                    <a:pt x="28513" y="2540"/>
                    <a:pt x="28707" y="2765"/>
                  </a:cubicBezTo>
                  <a:cubicBezTo>
                    <a:pt x="28898" y="2983"/>
                    <a:pt x="29102" y="3190"/>
                    <a:pt x="29312" y="3391"/>
                  </a:cubicBezTo>
                  <a:cubicBezTo>
                    <a:pt x="29408" y="3479"/>
                    <a:pt x="29507" y="3568"/>
                    <a:pt x="29598" y="3659"/>
                  </a:cubicBezTo>
                  <a:cubicBezTo>
                    <a:pt x="29687" y="3744"/>
                    <a:pt x="29772" y="3833"/>
                    <a:pt x="29854" y="3925"/>
                  </a:cubicBezTo>
                  <a:cubicBezTo>
                    <a:pt x="29945" y="4037"/>
                    <a:pt x="30027" y="4156"/>
                    <a:pt x="30095" y="4286"/>
                  </a:cubicBezTo>
                  <a:cubicBezTo>
                    <a:pt x="30099" y="4289"/>
                    <a:pt x="30099" y="4292"/>
                    <a:pt x="30099" y="4295"/>
                  </a:cubicBezTo>
                  <a:cubicBezTo>
                    <a:pt x="30099" y="4299"/>
                    <a:pt x="30095" y="4303"/>
                    <a:pt x="30092" y="4303"/>
                  </a:cubicBezTo>
                  <a:cubicBezTo>
                    <a:pt x="30017" y="4364"/>
                    <a:pt x="29939" y="4418"/>
                    <a:pt x="29857" y="4469"/>
                  </a:cubicBezTo>
                  <a:cubicBezTo>
                    <a:pt x="29745" y="4544"/>
                    <a:pt x="29636" y="4629"/>
                    <a:pt x="29521" y="4700"/>
                  </a:cubicBezTo>
                  <a:cubicBezTo>
                    <a:pt x="29268" y="4860"/>
                    <a:pt x="29027" y="5027"/>
                    <a:pt x="28789" y="5204"/>
                  </a:cubicBezTo>
                  <a:cubicBezTo>
                    <a:pt x="28667" y="5295"/>
                    <a:pt x="28544" y="5380"/>
                    <a:pt x="28418" y="5462"/>
                  </a:cubicBezTo>
                  <a:cubicBezTo>
                    <a:pt x="28289" y="5544"/>
                    <a:pt x="28160" y="5619"/>
                    <a:pt x="28027" y="5694"/>
                  </a:cubicBezTo>
                  <a:cubicBezTo>
                    <a:pt x="27898" y="5768"/>
                    <a:pt x="27769" y="5843"/>
                    <a:pt x="27643" y="5928"/>
                  </a:cubicBezTo>
                  <a:cubicBezTo>
                    <a:pt x="27513" y="6017"/>
                    <a:pt x="27391" y="6109"/>
                    <a:pt x="27265" y="6197"/>
                  </a:cubicBezTo>
                  <a:cubicBezTo>
                    <a:pt x="27092" y="6323"/>
                    <a:pt x="26918" y="6452"/>
                    <a:pt x="26728" y="6554"/>
                  </a:cubicBezTo>
                  <a:cubicBezTo>
                    <a:pt x="26643" y="6595"/>
                    <a:pt x="26557" y="6636"/>
                    <a:pt x="26469" y="6663"/>
                  </a:cubicBezTo>
                  <a:cubicBezTo>
                    <a:pt x="26340" y="6707"/>
                    <a:pt x="26210" y="6748"/>
                    <a:pt x="26078" y="6779"/>
                  </a:cubicBezTo>
                  <a:cubicBezTo>
                    <a:pt x="25935" y="6813"/>
                    <a:pt x="25792" y="6850"/>
                    <a:pt x="25652" y="6884"/>
                  </a:cubicBezTo>
                  <a:cubicBezTo>
                    <a:pt x="25516" y="6918"/>
                    <a:pt x="25381" y="6949"/>
                    <a:pt x="25241" y="6976"/>
                  </a:cubicBezTo>
                  <a:cubicBezTo>
                    <a:pt x="24945" y="7030"/>
                    <a:pt x="24646" y="7085"/>
                    <a:pt x="24343" y="7136"/>
                  </a:cubicBezTo>
                  <a:cubicBezTo>
                    <a:pt x="24020" y="7187"/>
                    <a:pt x="23696" y="7234"/>
                    <a:pt x="23373" y="7292"/>
                  </a:cubicBezTo>
                  <a:cubicBezTo>
                    <a:pt x="23200" y="7319"/>
                    <a:pt x="23030" y="7347"/>
                    <a:pt x="22853" y="7371"/>
                  </a:cubicBezTo>
                  <a:cubicBezTo>
                    <a:pt x="22690" y="7394"/>
                    <a:pt x="22523" y="7412"/>
                    <a:pt x="22357" y="7429"/>
                  </a:cubicBezTo>
                  <a:cubicBezTo>
                    <a:pt x="22037" y="7466"/>
                    <a:pt x="21717" y="7493"/>
                    <a:pt x="21401" y="7523"/>
                  </a:cubicBezTo>
                  <a:cubicBezTo>
                    <a:pt x="20727" y="7592"/>
                    <a:pt x="20057" y="7666"/>
                    <a:pt x="19387" y="7738"/>
                  </a:cubicBezTo>
                  <a:cubicBezTo>
                    <a:pt x="18724" y="7809"/>
                    <a:pt x="18057" y="7840"/>
                    <a:pt x="17393" y="7881"/>
                  </a:cubicBezTo>
                  <a:cubicBezTo>
                    <a:pt x="17104" y="7901"/>
                    <a:pt x="16818" y="7922"/>
                    <a:pt x="16532" y="7949"/>
                  </a:cubicBezTo>
                  <a:cubicBezTo>
                    <a:pt x="16162" y="7983"/>
                    <a:pt x="15791" y="8013"/>
                    <a:pt x="15421" y="8041"/>
                  </a:cubicBezTo>
                  <a:cubicBezTo>
                    <a:pt x="15132" y="8061"/>
                    <a:pt x="14838" y="8074"/>
                    <a:pt x="14546" y="8079"/>
                  </a:cubicBezTo>
                  <a:cubicBezTo>
                    <a:pt x="14176" y="8088"/>
                    <a:pt x="13805" y="8092"/>
                    <a:pt x="13433" y="8095"/>
                  </a:cubicBezTo>
                  <a:cubicBezTo>
                    <a:pt x="12777" y="8099"/>
                    <a:pt x="12124" y="8119"/>
                    <a:pt x="11468" y="8129"/>
                  </a:cubicBezTo>
                  <a:cubicBezTo>
                    <a:pt x="11152" y="8136"/>
                    <a:pt x="10835" y="8132"/>
                    <a:pt x="10519" y="8136"/>
                  </a:cubicBezTo>
                  <a:cubicBezTo>
                    <a:pt x="10202" y="8136"/>
                    <a:pt x="9886" y="8126"/>
                    <a:pt x="9566" y="8123"/>
                  </a:cubicBezTo>
                  <a:cubicBezTo>
                    <a:pt x="8784" y="8109"/>
                    <a:pt x="8001" y="8109"/>
                    <a:pt x="7222" y="8065"/>
                  </a:cubicBezTo>
                  <a:cubicBezTo>
                    <a:pt x="6882" y="8038"/>
                    <a:pt x="6539" y="8017"/>
                    <a:pt x="6195" y="7993"/>
                  </a:cubicBezTo>
                  <a:cubicBezTo>
                    <a:pt x="6127" y="7986"/>
                    <a:pt x="6059" y="7983"/>
                    <a:pt x="5988" y="7977"/>
                  </a:cubicBezTo>
                  <a:cubicBezTo>
                    <a:pt x="5746" y="7956"/>
                    <a:pt x="5508" y="7925"/>
                    <a:pt x="5269" y="7895"/>
                  </a:cubicBezTo>
                  <a:cubicBezTo>
                    <a:pt x="5032" y="7861"/>
                    <a:pt x="4790" y="7830"/>
                    <a:pt x="4555" y="7789"/>
                  </a:cubicBezTo>
                  <a:cubicBezTo>
                    <a:pt x="4307" y="7745"/>
                    <a:pt x="4065" y="7694"/>
                    <a:pt x="3824" y="7633"/>
                  </a:cubicBezTo>
                  <a:cubicBezTo>
                    <a:pt x="3712" y="7605"/>
                    <a:pt x="3603" y="7568"/>
                    <a:pt x="3494" y="7537"/>
                  </a:cubicBezTo>
                  <a:cubicBezTo>
                    <a:pt x="3392" y="7507"/>
                    <a:pt x="3290" y="7473"/>
                    <a:pt x="3188" y="7438"/>
                  </a:cubicBezTo>
                  <a:cubicBezTo>
                    <a:pt x="2831" y="7306"/>
                    <a:pt x="2481" y="7153"/>
                    <a:pt x="2157" y="6945"/>
                  </a:cubicBezTo>
                  <a:cubicBezTo>
                    <a:pt x="2093" y="6898"/>
                    <a:pt x="2028" y="6850"/>
                    <a:pt x="1967" y="6796"/>
                  </a:cubicBezTo>
                  <a:cubicBezTo>
                    <a:pt x="1898" y="6745"/>
                    <a:pt x="1841" y="6683"/>
                    <a:pt x="1783" y="6622"/>
                  </a:cubicBezTo>
                  <a:cubicBezTo>
                    <a:pt x="1636" y="6442"/>
                    <a:pt x="1511" y="6245"/>
                    <a:pt x="1391" y="6047"/>
                  </a:cubicBezTo>
                  <a:cubicBezTo>
                    <a:pt x="1276" y="5850"/>
                    <a:pt x="1160" y="5650"/>
                    <a:pt x="1055" y="5446"/>
                  </a:cubicBezTo>
                  <a:cubicBezTo>
                    <a:pt x="991" y="5306"/>
                    <a:pt x="929" y="5163"/>
                    <a:pt x="871" y="5020"/>
                  </a:cubicBezTo>
                  <a:cubicBezTo>
                    <a:pt x="810" y="4860"/>
                    <a:pt x="763" y="4697"/>
                    <a:pt x="718" y="4534"/>
                  </a:cubicBezTo>
                  <a:cubicBezTo>
                    <a:pt x="688" y="4408"/>
                    <a:pt x="657" y="4286"/>
                    <a:pt x="630" y="4160"/>
                  </a:cubicBezTo>
                  <a:cubicBezTo>
                    <a:pt x="633" y="4126"/>
                    <a:pt x="633" y="4094"/>
                    <a:pt x="636" y="4061"/>
                  </a:cubicBezTo>
                  <a:cubicBezTo>
                    <a:pt x="640" y="3966"/>
                    <a:pt x="636" y="3874"/>
                    <a:pt x="633" y="3779"/>
                  </a:cubicBezTo>
                  <a:cubicBezTo>
                    <a:pt x="623" y="3499"/>
                    <a:pt x="609" y="3217"/>
                    <a:pt x="623" y="2938"/>
                  </a:cubicBezTo>
                  <a:cubicBezTo>
                    <a:pt x="636" y="2833"/>
                    <a:pt x="657" y="2734"/>
                    <a:pt x="671" y="2632"/>
                  </a:cubicBezTo>
                  <a:cubicBezTo>
                    <a:pt x="681" y="2537"/>
                    <a:pt x="705" y="2441"/>
                    <a:pt x="729" y="2350"/>
                  </a:cubicBezTo>
                  <a:cubicBezTo>
                    <a:pt x="746" y="2268"/>
                    <a:pt x="752" y="2190"/>
                    <a:pt x="773" y="2111"/>
                  </a:cubicBezTo>
                  <a:cubicBezTo>
                    <a:pt x="790" y="2040"/>
                    <a:pt x="810" y="1972"/>
                    <a:pt x="831" y="1904"/>
                  </a:cubicBezTo>
                  <a:cubicBezTo>
                    <a:pt x="845" y="1877"/>
                    <a:pt x="858" y="1846"/>
                    <a:pt x="871" y="1822"/>
                  </a:cubicBezTo>
                  <a:cubicBezTo>
                    <a:pt x="892" y="1795"/>
                    <a:pt x="912" y="1768"/>
                    <a:pt x="936" y="1744"/>
                  </a:cubicBezTo>
                  <a:cubicBezTo>
                    <a:pt x="1000" y="1690"/>
                    <a:pt x="1069" y="1639"/>
                    <a:pt x="1140" y="1595"/>
                  </a:cubicBezTo>
                  <a:cubicBezTo>
                    <a:pt x="1181" y="1571"/>
                    <a:pt x="1218" y="1543"/>
                    <a:pt x="1253" y="1513"/>
                  </a:cubicBezTo>
                  <a:cubicBezTo>
                    <a:pt x="1289" y="1482"/>
                    <a:pt x="1334" y="1458"/>
                    <a:pt x="1378" y="1435"/>
                  </a:cubicBezTo>
                  <a:lnTo>
                    <a:pt x="1378" y="1435"/>
                  </a:lnTo>
                  <a:cubicBezTo>
                    <a:pt x="1351" y="1449"/>
                    <a:pt x="1324" y="1462"/>
                    <a:pt x="1300" y="1472"/>
                  </a:cubicBezTo>
                  <a:cubicBezTo>
                    <a:pt x="1338" y="1455"/>
                    <a:pt x="1378" y="1435"/>
                    <a:pt x="1416" y="1414"/>
                  </a:cubicBezTo>
                  <a:cubicBezTo>
                    <a:pt x="1446" y="1400"/>
                    <a:pt x="1477" y="1387"/>
                    <a:pt x="1507" y="1370"/>
                  </a:cubicBezTo>
                  <a:cubicBezTo>
                    <a:pt x="1650" y="1306"/>
                    <a:pt x="1800" y="1254"/>
                    <a:pt x="1947" y="1204"/>
                  </a:cubicBezTo>
                  <a:cubicBezTo>
                    <a:pt x="2110" y="1149"/>
                    <a:pt x="2276" y="1108"/>
                    <a:pt x="2446" y="1074"/>
                  </a:cubicBezTo>
                  <a:cubicBezTo>
                    <a:pt x="2579" y="1053"/>
                    <a:pt x="2715" y="1030"/>
                    <a:pt x="2851" y="1009"/>
                  </a:cubicBezTo>
                  <a:cubicBezTo>
                    <a:pt x="2916" y="1003"/>
                    <a:pt x="2983" y="989"/>
                    <a:pt x="3049" y="982"/>
                  </a:cubicBezTo>
                  <a:cubicBezTo>
                    <a:pt x="3130" y="972"/>
                    <a:pt x="3208" y="965"/>
                    <a:pt x="3286" y="959"/>
                  </a:cubicBezTo>
                  <a:cubicBezTo>
                    <a:pt x="3426" y="945"/>
                    <a:pt x="3566" y="928"/>
                    <a:pt x="3708" y="918"/>
                  </a:cubicBezTo>
                  <a:cubicBezTo>
                    <a:pt x="3851" y="911"/>
                    <a:pt x="3997" y="907"/>
                    <a:pt x="4144" y="901"/>
                  </a:cubicBezTo>
                  <a:cubicBezTo>
                    <a:pt x="4443" y="887"/>
                    <a:pt x="4743" y="880"/>
                    <a:pt x="5042" y="877"/>
                  </a:cubicBezTo>
                  <a:cubicBezTo>
                    <a:pt x="5085" y="877"/>
                    <a:pt x="5128" y="876"/>
                    <a:pt x="5171" y="876"/>
                  </a:cubicBezTo>
                  <a:cubicBezTo>
                    <a:pt x="5437" y="876"/>
                    <a:pt x="5700" y="884"/>
                    <a:pt x="5963" y="887"/>
                  </a:cubicBezTo>
                  <a:cubicBezTo>
                    <a:pt x="6127" y="887"/>
                    <a:pt x="6287" y="887"/>
                    <a:pt x="6447" y="880"/>
                  </a:cubicBezTo>
                  <a:cubicBezTo>
                    <a:pt x="6603" y="874"/>
                    <a:pt x="6759" y="866"/>
                    <a:pt x="6913" y="863"/>
                  </a:cubicBezTo>
                  <a:close/>
                  <a:moveTo>
                    <a:pt x="6946" y="1"/>
                  </a:moveTo>
                  <a:cubicBezTo>
                    <a:pt x="6883" y="1"/>
                    <a:pt x="6820" y="1"/>
                    <a:pt x="6756" y="3"/>
                  </a:cubicBezTo>
                  <a:cubicBezTo>
                    <a:pt x="6600" y="6"/>
                    <a:pt x="6443" y="9"/>
                    <a:pt x="6283" y="17"/>
                  </a:cubicBezTo>
                  <a:cubicBezTo>
                    <a:pt x="6231" y="19"/>
                    <a:pt x="6179" y="19"/>
                    <a:pt x="6127" y="19"/>
                  </a:cubicBezTo>
                  <a:cubicBezTo>
                    <a:pt x="6023" y="19"/>
                    <a:pt x="5920" y="17"/>
                    <a:pt x="5817" y="17"/>
                  </a:cubicBezTo>
                  <a:cubicBezTo>
                    <a:pt x="5796" y="17"/>
                    <a:pt x="5776" y="17"/>
                    <a:pt x="5755" y="17"/>
                  </a:cubicBezTo>
                  <a:cubicBezTo>
                    <a:pt x="5619" y="17"/>
                    <a:pt x="5484" y="9"/>
                    <a:pt x="5348" y="9"/>
                  </a:cubicBezTo>
                  <a:cubicBezTo>
                    <a:pt x="5195" y="9"/>
                    <a:pt x="5038" y="12"/>
                    <a:pt x="4886" y="20"/>
                  </a:cubicBezTo>
                  <a:cubicBezTo>
                    <a:pt x="4542" y="33"/>
                    <a:pt x="4198" y="57"/>
                    <a:pt x="3858" y="81"/>
                  </a:cubicBezTo>
                  <a:cubicBezTo>
                    <a:pt x="3518" y="105"/>
                    <a:pt x="3178" y="149"/>
                    <a:pt x="2845" y="213"/>
                  </a:cubicBezTo>
                  <a:cubicBezTo>
                    <a:pt x="2861" y="210"/>
                    <a:pt x="2878" y="207"/>
                    <a:pt x="2895" y="204"/>
                  </a:cubicBezTo>
                  <a:lnTo>
                    <a:pt x="2895" y="204"/>
                  </a:lnTo>
                  <a:cubicBezTo>
                    <a:pt x="2766" y="227"/>
                    <a:pt x="2637" y="251"/>
                    <a:pt x="2511" y="278"/>
                  </a:cubicBezTo>
                  <a:cubicBezTo>
                    <a:pt x="2416" y="298"/>
                    <a:pt x="2321" y="315"/>
                    <a:pt x="2228" y="339"/>
                  </a:cubicBezTo>
                  <a:cubicBezTo>
                    <a:pt x="2134" y="364"/>
                    <a:pt x="2038" y="387"/>
                    <a:pt x="1943" y="421"/>
                  </a:cubicBezTo>
                  <a:cubicBezTo>
                    <a:pt x="1851" y="452"/>
                    <a:pt x="1756" y="489"/>
                    <a:pt x="1664" y="527"/>
                  </a:cubicBezTo>
                  <a:cubicBezTo>
                    <a:pt x="1586" y="560"/>
                    <a:pt x="1507" y="598"/>
                    <a:pt x="1429" y="635"/>
                  </a:cubicBezTo>
                  <a:cubicBezTo>
                    <a:pt x="1338" y="679"/>
                    <a:pt x="1245" y="727"/>
                    <a:pt x="1160" y="782"/>
                  </a:cubicBezTo>
                  <a:cubicBezTo>
                    <a:pt x="1106" y="816"/>
                    <a:pt x="1052" y="849"/>
                    <a:pt x="1000" y="884"/>
                  </a:cubicBezTo>
                  <a:cubicBezTo>
                    <a:pt x="936" y="928"/>
                    <a:pt x="878" y="979"/>
                    <a:pt x="824" y="1030"/>
                  </a:cubicBezTo>
                  <a:cubicBezTo>
                    <a:pt x="783" y="1061"/>
                    <a:pt x="742" y="1091"/>
                    <a:pt x="705" y="1122"/>
                  </a:cubicBezTo>
                  <a:cubicBezTo>
                    <a:pt x="633" y="1183"/>
                    <a:pt x="565" y="1248"/>
                    <a:pt x="493" y="1309"/>
                  </a:cubicBezTo>
                  <a:cubicBezTo>
                    <a:pt x="449" y="1350"/>
                    <a:pt x="416" y="1394"/>
                    <a:pt x="382" y="1438"/>
                  </a:cubicBezTo>
                  <a:cubicBezTo>
                    <a:pt x="334" y="1499"/>
                    <a:pt x="293" y="1564"/>
                    <a:pt x="262" y="1632"/>
                  </a:cubicBezTo>
                  <a:cubicBezTo>
                    <a:pt x="228" y="1711"/>
                    <a:pt x="204" y="1792"/>
                    <a:pt x="187" y="1874"/>
                  </a:cubicBezTo>
                  <a:cubicBezTo>
                    <a:pt x="171" y="1948"/>
                    <a:pt x="151" y="2020"/>
                    <a:pt x="140" y="2098"/>
                  </a:cubicBezTo>
                  <a:cubicBezTo>
                    <a:pt x="120" y="2251"/>
                    <a:pt x="93" y="2405"/>
                    <a:pt x="82" y="2557"/>
                  </a:cubicBezTo>
                  <a:cubicBezTo>
                    <a:pt x="58" y="2659"/>
                    <a:pt x="44" y="2758"/>
                    <a:pt x="31" y="2860"/>
                  </a:cubicBezTo>
                  <a:cubicBezTo>
                    <a:pt x="14" y="3030"/>
                    <a:pt x="0" y="3201"/>
                    <a:pt x="4" y="3374"/>
                  </a:cubicBezTo>
                  <a:cubicBezTo>
                    <a:pt x="4" y="3428"/>
                    <a:pt x="4" y="3486"/>
                    <a:pt x="8" y="3543"/>
                  </a:cubicBezTo>
                  <a:cubicBezTo>
                    <a:pt x="24" y="3796"/>
                    <a:pt x="58" y="4044"/>
                    <a:pt x="93" y="4292"/>
                  </a:cubicBezTo>
                  <a:cubicBezTo>
                    <a:pt x="133" y="4619"/>
                    <a:pt x="164" y="4945"/>
                    <a:pt x="249" y="5265"/>
                  </a:cubicBezTo>
                  <a:cubicBezTo>
                    <a:pt x="327" y="5561"/>
                    <a:pt x="449" y="5840"/>
                    <a:pt x="579" y="6115"/>
                  </a:cubicBezTo>
                  <a:cubicBezTo>
                    <a:pt x="715" y="6411"/>
                    <a:pt x="854" y="6707"/>
                    <a:pt x="1018" y="6989"/>
                  </a:cubicBezTo>
                  <a:cubicBezTo>
                    <a:pt x="1052" y="7051"/>
                    <a:pt x="1093" y="7105"/>
                    <a:pt x="1137" y="7160"/>
                  </a:cubicBezTo>
                  <a:cubicBezTo>
                    <a:pt x="1205" y="7252"/>
                    <a:pt x="1276" y="7336"/>
                    <a:pt x="1355" y="7421"/>
                  </a:cubicBezTo>
                  <a:cubicBezTo>
                    <a:pt x="1457" y="7531"/>
                    <a:pt x="1569" y="7633"/>
                    <a:pt x="1688" y="7721"/>
                  </a:cubicBezTo>
                  <a:cubicBezTo>
                    <a:pt x="1950" y="7919"/>
                    <a:pt x="2242" y="8074"/>
                    <a:pt x="2534" y="8217"/>
                  </a:cubicBezTo>
                  <a:cubicBezTo>
                    <a:pt x="2837" y="8360"/>
                    <a:pt x="3157" y="8470"/>
                    <a:pt x="3473" y="8572"/>
                  </a:cubicBezTo>
                  <a:cubicBezTo>
                    <a:pt x="3770" y="8670"/>
                    <a:pt x="4073" y="8745"/>
                    <a:pt x="4379" y="8799"/>
                  </a:cubicBezTo>
                  <a:cubicBezTo>
                    <a:pt x="4685" y="8854"/>
                    <a:pt x="4991" y="8898"/>
                    <a:pt x="5300" y="8946"/>
                  </a:cubicBezTo>
                  <a:cubicBezTo>
                    <a:pt x="5647" y="8997"/>
                    <a:pt x="6004" y="9017"/>
                    <a:pt x="6355" y="9038"/>
                  </a:cubicBezTo>
                  <a:cubicBezTo>
                    <a:pt x="6657" y="9058"/>
                    <a:pt x="6963" y="9085"/>
                    <a:pt x="7266" y="9099"/>
                  </a:cubicBezTo>
                  <a:cubicBezTo>
                    <a:pt x="7610" y="9115"/>
                    <a:pt x="7950" y="9129"/>
                    <a:pt x="8290" y="9129"/>
                  </a:cubicBezTo>
                  <a:cubicBezTo>
                    <a:pt x="8937" y="9136"/>
                    <a:pt x="9580" y="9133"/>
                    <a:pt x="10223" y="9136"/>
                  </a:cubicBezTo>
                  <a:cubicBezTo>
                    <a:pt x="10278" y="9136"/>
                    <a:pt x="10333" y="9136"/>
                    <a:pt x="10388" y="9136"/>
                  </a:cubicBezTo>
                  <a:cubicBezTo>
                    <a:pt x="10973" y="9136"/>
                    <a:pt x="11560" y="9117"/>
                    <a:pt x="12144" y="9095"/>
                  </a:cubicBezTo>
                  <a:cubicBezTo>
                    <a:pt x="12505" y="9079"/>
                    <a:pt x="12866" y="9068"/>
                    <a:pt x="13226" y="9058"/>
                  </a:cubicBezTo>
                  <a:cubicBezTo>
                    <a:pt x="13515" y="9051"/>
                    <a:pt x="13805" y="9051"/>
                    <a:pt x="14091" y="9038"/>
                  </a:cubicBezTo>
                  <a:cubicBezTo>
                    <a:pt x="14291" y="9030"/>
                    <a:pt x="14488" y="9024"/>
                    <a:pt x="14689" y="9017"/>
                  </a:cubicBezTo>
                  <a:cubicBezTo>
                    <a:pt x="14862" y="9010"/>
                    <a:pt x="15036" y="8993"/>
                    <a:pt x="15209" y="8983"/>
                  </a:cubicBezTo>
                  <a:cubicBezTo>
                    <a:pt x="15505" y="8966"/>
                    <a:pt x="15798" y="8939"/>
                    <a:pt x="16091" y="8908"/>
                  </a:cubicBezTo>
                  <a:cubicBezTo>
                    <a:pt x="16454" y="8867"/>
                    <a:pt x="16815" y="8830"/>
                    <a:pt x="17182" y="8796"/>
                  </a:cubicBezTo>
                  <a:cubicBezTo>
                    <a:pt x="17482" y="8768"/>
                    <a:pt x="17781" y="8748"/>
                    <a:pt x="18080" y="8724"/>
                  </a:cubicBezTo>
                  <a:cubicBezTo>
                    <a:pt x="18427" y="8701"/>
                    <a:pt x="18774" y="8674"/>
                    <a:pt x="19121" y="8639"/>
                  </a:cubicBezTo>
                  <a:cubicBezTo>
                    <a:pt x="19431" y="8609"/>
                    <a:pt x="19737" y="8572"/>
                    <a:pt x="20043" y="8537"/>
                  </a:cubicBezTo>
                  <a:cubicBezTo>
                    <a:pt x="20720" y="8456"/>
                    <a:pt x="21401" y="8381"/>
                    <a:pt x="22077" y="8313"/>
                  </a:cubicBezTo>
                  <a:cubicBezTo>
                    <a:pt x="22411" y="8279"/>
                    <a:pt x="22744" y="8245"/>
                    <a:pt x="23078" y="8194"/>
                  </a:cubicBezTo>
                  <a:cubicBezTo>
                    <a:pt x="23394" y="8150"/>
                    <a:pt x="23710" y="8088"/>
                    <a:pt x="24030" y="8041"/>
                  </a:cubicBezTo>
                  <a:cubicBezTo>
                    <a:pt x="24687" y="7936"/>
                    <a:pt x="25346" y="7837"/>
                    <a:pt x="25993" y="7670"/>
                  </a:cubicBezTo>
                  <a:cubicBezTo>
                    <a:pt x="26136" y="7633"/>
                    <a:pt x="26282" y="7595"/>
                    <a:pt x="26425" y="7551"/>
                  </a:cubicBezTo>
                  <a:cubicBezTo>
                    <a:pt x="26547" y="7514"/>
                    <a:pt x="26663" y="7456"/>
                    <a:pt x="26789" y="7421"/>
                  </a:cubicBezTo>
                  <a:cubicBezTo>
                    <a:pt x="26908" y="7388"/>
                    <a:pt x="27026" y="7350"/>
                    <a:pt x="27136" y="7299"/>
                  </a:cubicBezTo>
                  <a:cubicBezTo>
                    <a:pt x="27306" y="7221"/>
                    <a:pt x="27459" y="7119"/>
                    <a:pt x="27612" y="7013"/>
                  </a:cubicBezTo>
                  <a:cubicBezTo>
                    <a:pt x="27863" y="6840"/>
                    <a:pt x="28102" y="6653"/>
                    <a:pt x="28360" y="6490"/>
                  </a:cubicBezTo>
                  <a:cubicBezTo>
                    <a:pt x="28618" y="6330"/>
                    <a:pt x="28884" y="6184"/>
                    <a:pt x="29129" y="6003"/>
                  </a:cubicBezTo>
                  <a:cubicBezTo>
                    <a:pt x="29251" y="5915"/>
                    <a:pt x="29370" y="5816"/>
                    <a:pt x="29490" y="5727"/>
                  </a:cubicBezTo>
                  <a:cubicBezTo>
                    <a:pt x="29609" y="5639"/>
                    <a:pt x="29728" y="5557"/>
                    <a:pt x="29850" y="5476"/>
                  </a:cubicBezTo>
                  <a:cubicBezTo>
                    <a:pt x="29962" y="5397"/>
                    <a:pt x="30072" y="5323"/>
                    <a:pt x="30180" y="5242"/>
                  </a:cubicBezTo>
                  <a:cubicBezTo>
                    <a:pt x="30309" y="5139"/>
                    <a:pt x="30435" y="5044"/>
                    <a:pt x="30557" y="4939"/>
                  </a:cubicBezTo>
                  <a:cubicBezTo>
                    <a:pt x="30595" y="4904"/>
                    <a:pt x="30629" y="4870"/>
                    <a:pt x="30659" y="4829"/>
                  </a:cubicBezTo>
                  <a:cubicBezTo>
                    <a:pt x="30700" y="4779"/>
                    <a:pt x="30752" y="4711"/>
                    <a:pt x="30782" y="4650"/>
                  </a:cubicBezTo>
                  <a:cubicBezTo>
                    <a:pt x="30830" y="4554"/>
                    <a:pt x="30837" y="4469"/>
                    <a:pt x="30840" y="4364"/>
                  </a:cubicBezTo>
                  <a:cubicBezTo>
                    <a:pt x="30843" y="4333"/>
                    <a:pt x="30840" y="4303"/>
                    <a:pt x="30837" y="4275"/>
                  </a:cubicBezTo>
                  <a:cubicBezTo>
                    <a:pt x="30827" y="4197"/>
                    <a:pt x="30813" y="4122"/>
                    <a:pt x="30779" y="4050"/>
                  </a:cubicBezTo>
                  <a:cubicBezTo>
                    <a:pt x="30714" y="3908"/>
                    <a:pt x="30629" y="3768"/>
                    <a:pt x="30534" y="3639"/>
                  </a:cubicBezTo>
                  <a:cubicBezTo>
                    <a:pt x="30435" y="3503"/>
                    <a:pt x="30320" y="3377"/>
                    <a:pt x="30201" y="3254"/>
                  </a:cubicBezTo>
                  <a:cubicBezTo>
                    <a:pt x="29986" y="3030"/>
                    <a:pt x="29745" y="2833"/>
                    <a:pt x="29524" y="2612"/>
                  </a:cubicBezTo>
                  <a:cubicBezTo>
                    <a:pt x="29299" y="2384"/>
                    <a:pt x="29085" y="2135"/>
                    <a:pt x="28871" y="1898"/>
                  </a:cubicBezTo>
                  <a:cubicBezTo>
                    <a:pt x="28769" y="1785"/>
                    <a:pt x="28670" y="1673"/>
                    <a:pt x="28561" y="1568"/>
                  </a:cubicBezTo>
                  <a:cubicBezTo>
                    <a:pt x="28459" y="1469"/>
                    <a:pt x="28353" y="1373"/>
                    <a:pt x="28245" y="1282"/>
                  </a:cubicBezTo>
                  <a:cubicBezTo>
                    <a:pt x="28125" y="1180"/>
                    <a:pt x="28006" y="1078"/>
                    <a:pt x="27867" y="992"/>
                  </a:cubicBezTo>
                  <a:cubicBezTo>
                    <a:pt x="27734" y="911"/>
                    <a:pt x="27578" y="874"/>
                    <a:pt x="27428" y="839"/>
                  </a:cubicBezTo>
                  <a:cubicBezTo>
                    <a:pt x="27299" y="808"/>
                    <a:pt x="27173" y="782"/>
                    <a:pt x="27044" y="758"/>
                  </a:cubicBezTo>
                  <a:cubicBezTo>
                    <a:pt x="26898" y="731"/>
                    <a:pt x="26751" y="710"/>
                    <a:pt x="26602" y="693"/>
                  </a:cubicBezTo>
                  <a:cubicBezTo>
                    <a:pt x="26326" y="659"/>
                    <a:pt x="26051" y="615"/>
                    <a:pt x="25772" y="591"/>
                  </a:cubicBezTo>
                  <a:cubicBezTo>
                    <a:pt x="25163" y="533"/>
                    <a:pt x="24554" y="499"/>
                    <a:pt x="23945" y="455"/>
                  </a:cubicBezTo>
                  <a:cubicBezTo>
                    <a:pt x="23608" y="428"/>
                    <a:pt x="23271" y="394"/>
                    <a:pt x="22931" y="384"/>
                  </a:cubicBezTo>
                  <a:cubicBezTo>
                    <a:pt x="22584" y="370"/>
                    <a:pt x="22241" y="359"/>
                    <a:pt x="21894" y="350"/>
                  </a:cubicBezTo>
                  <a:cubicBezTo>
                    <a:pt x="21250" y="326"/>
                    <a:pt x="20605" y="306"/>
                    <a:pt x="19961" y="282"/>
                  </a:cubicBezTo>
                  <a:cubicBezTo>
                    <a:pt x="19312" y="257"/>
                    <a:pt x="18658" y="224"/>
                    <a:pt x="18009" y="217"/>
                  </a:cubicBezTo>
                  <a:cubicBezTo>
                    <a:pt x="17342" y="207"/>
                    <a:pt x="16675" y="200"/>
                    <a:pt x="16009" y="183"/>
                  </a:cubicBezTo>
                  <a:cubicBezTo>
                    <a:pt x="15672" y="172"/>
                    <a:pt x="15332" y="169"/>
                    <a:pt x="14995" y="169"/>
                  </a:cubicBezTo>
                  <a:cubicBezTo>
                    <a:pt x="14689" y="169"/>
                    <a:pt x="14383" y="169"/>
                    <a:pt x="14077" y="159"/>
                  </a:cubicBezTo>
                  <a:cubicBezTo>
                    <a:pt x="13753" y="149"/>
                    <a:pt x="13430" y="142"/>
                    <a:pt x="13107" y="128"/>
                  </a:cubicBezTo>
                  <a:cubicBezTo>
                    <a:pt x="12944" y="122"/>
                    <a:pt x="12780" y="108"/>
                    <a:pt x="12617" y="101"/>
                  </a:cubicBezTo>
                  <a:cubicBezTo>
                    <a:pt x="12461" y="94"/>
                    <a:pt x="12304" y="91"/>
                    <a:pt x="12148" y="84"/>
                  </a:cubicBezTo>
                  <a:cubicBezTo>
                    <a:pt x="11838" y="74"/>
                    <a:pt x="11532" y="78"/>
                    <a:pt x="11223" y="74"/>
                  </a:cubicBezTo>
                  <a:cubicBezTo>
                    <a:pt x="11071" y="72"/>
                    <a:pt x="10920" y="72"/>
                    <a:pt x="10768" y="72"/>
                  </a:cubicBezTo>
                  <a:cubicBezTo>
                    <a:pt x="10617" y="72"/>
                    <a:pt x="10466" y="72"/>
                    <a:pt x="10315" y="70"/>
                  </a:cubicBezTo>
                  <a:cubicBezTo>
                    <a:pt x="10050" y="68"/>
                    <a:pt x="9788" y="57"/>
                    <a:pt x="9526" y="57"/>
                  </a:cubicBezTo>
                  <a:cubicBezTo>
                    <a:pt x="9488" y="57"/>
                    <a:pt x="9450" y="57"/>
                    <a:pt x="9413" y="57"/>
                  </a:cubicBezTo>
                  <a:cubicBezTo>
                    <a:pt x="9263" y="57"/>
                    <a:pt x="9114" y="61"/>
                    <a:pt x="8960" y="61"/>
                  </a:cubicBezTo>
                  <a:cubicBezTo>
                    <a:pt x="8821" y="61"/>
                    <a:pt x="8682" y="57"/>
                    <a:pt x="8542" y="57"/>
                  </a:cubicBezTo>
                  <a:cubicBezTo>
                    <a:pt x="8253" y="57"/>
                    <a:pt x="7960" y="43"/>
                    <a:pt x="7671" y="26"/>
                  </a:cubicBezTo>
                  <a:cubicBezTo>
                    <a:pt x="7429" y="10"/>
                    <a:pt x="7188" y="1"/>
                    <a:pt x="6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772;p56">
              <a:extLst>
                <a:ext uri="{FF2B5EF4-FFF2-40B4-BE49-F238E27FC236}">
                  <a16:creationId xmlns:a16="http://schemas.microsoft.com/office/drawing/2014/main" id="{6CC9D640-EFA4-4A9F-A8A3-2470D8F4FD3C}"/>
                </a:ext>
              </a:extLst>
            </p:cNvPr>
            <p:cNvSpPr/>
            <p:nvPr/>
          </p:nvSpPr>
          <p:spPr>
            <a:xfrm>
              <a:off x="3714022" y="1511779"/>
              <a:ext cx="58540" cy="326955"/>
            </a:xfrm>
            <a:custGeom>
              <a:avLst/>
              <a:gdLst/>
              <a:ahLst/>
              <a:cxnLst/>
              <a:rect l="l" t="t" r="r" b="b"/>
              <a:pathLst>
                <a:path w="1444" h="8065" extrusionOk="0">
                  <a:moveTo>
                    <a:pt x="397" y="0"/>
                  </a:moveTo>
                  <a:cubicBezTo>
                    <a:pt x="288" y="0"/>
                    <a:pt x="172" y="46"/>
                    <a:pt x="113" y="127"/>
                  </a:cubicBezTo>
                  <a:cubicBezTo>
                    <a:pt x="89" y="158"/>
                    <a:pt x="59" y="192"/>
                    <a:pt x="45" y="226"/>
                  </a:cubicBezTo>
                  <a:cubicBezTo>
                    <a:pt x="7" y="297"/>
                    <a:pt x="1" y="366"/>
                    <a:pt x="1" y="443"/>
                  </a:cubicBezTo>
                  <a:lnTo>
                    <a:pt x="1" y="454"/>
                  </a:lnTo>
                  <a:cubicBezTo>
                    <a:pt x="4" y="481"/>
                    <a:pt x="11" y="509"/>
                    <a:pt x="15" y="539"/>
                  </a:cubicBezTo>
                  <a:cubicBezTo>
                    <a:pt x="24" y="611"/>
                    <a:pt x="28" y="682"/>
                    <a:pt x="31" y="754"/>
                  </a:cubicBezTo>
                  <a:cubicBezTo>
                    <a:pt x="38" y="892"/>
                    <a:pt x="45" y="1032"/>
                    <a:pt x="55" y="1168"/>
                  </a:cubicBezTo>
                  <a:cubicBezTo>
                    <a:pt x="76" y="1457"/>
                    <a:pt x="103" y="1743"/>
                    <a:pt x="144" y="2029"/>
                  </a:cubicBezTo>
                  <a:cubicBezTo>
                    <a:pt x="161" y="2178"/>
                    <a:pt x="188" y="2325"/>
                    <a:pt x="205" y="2471"/>
                  </a:cubicBezTo>
                  <a:cubicBezTo>
                    <a:pt x="222" y="2617"/>
                    <a:pt x="235" y="2760"/>
                    <a:pt x="246" y="2906"/>
                  </a:cubicBezTo>
                  <a:cubicBezTo>
                    <a:pt x="266" y="3206"/>
                    <a:pt x="290" y="3502"/>
                    <a:pt x="324" y="3801"/>
                  </a:cubicBezTo>
                  <a:cubicBezTo>
                    <a:pt x="337" y="3941"/>
                    <a:pt x="357" y="4080"/>
                    <a:pt x="375" y="4219"/>
                  </a:cubicBezTo>
                  <a:cubicBezTo>
                    <a:pt x="389" y="4373"/>
                    <a:pt x="402" y="4529"/>
                    <a:pt x="415" y="4682"/>
                  </a:cubicBezTo>
                  <a:cubicBezTo>
                    <a:pt x="443" y="4988"/>
                    <a:pt x="470" y="5298"/>
                    <a:pt x="508" y="5604"/>
                  </a:cubicBezTo>
                  <a:cubicBezTo>
                    <a:pt x="549" y="5927"/>
                    <a:pt x="589" y="6254"/>
                    <a:pt x="623" y="6580"/>
                  </a:cubicBezTo>
                  <a:cubicBezTo>
                    <a:pt x="657" y="6907"/>
                    <a:pt x="678" y="7233"/>
                    <a:pt x="698" y="7560"/>
                  </a:cubicBezTo>
                  <a:cubicBezTo>
                    <a:pt x="701" y="7615"/>
                    <a:pt x="704" y="7669"/>
                    <a:pt x="709" y="7723"/>
                  </a:cubicBezTo>
                  <a:cubicBezTo>
                    <a:pt x="721" y="7913"/>
                    <a:pt x="879" y="8064"/>
                    <a:pt x="1066" y="8064"/>
                  </a:cubicBezTo>
                  <a:cubicBezTo>
                    <a:pt x="1074" y="8064"/>
                    <a:pt x="1081" y="8064"/>
                    <a:pt x="1089" y="8064"/>
                  </a:cubicBezTo>
                  <a:cubicBezTo>
                    <a:pt x="1287" y="8053"/>
                    <a:pt x="1443" y="7880"/>
                    <a:pt x="1433" y="7682"/>
                  </a:cubicBezTo>
                  <a:cubicBezTo>
                    <a:pt x="1412" y="7353"/>
                    <a:pt x="1395" y="7020"/>
                    <a:pt x="1365" y="6689"/>
                  </a:cubicBezTo>
                  <a:cubicBezTo>
                    <a:pt x="1337" y="6349"/>
                    <a:pt x="1304" y="6012"/>
                    <a:pt x="1269" y="5672"/>
                  </a:cubicBezTo>
                  <a:cubicBezTo>
                    <a:pt x="1211" y="5070"/>
                    <a:pt x="1198" y="4464"/>
                    <a:pt x="1137" y="3862"/>
                  </a:cubicBezTo>
                  <a:cubicBezTo>
                    <a:pt x="1106" y="3563"/>
                    <a:pt x="1082" y="3264"/>
                    <a:pt x="1065" y="2964"/>
                  </a:cubicBezTo>
                  <a:cubicBezTo>
                    <a:pt x="1045" y="2672"/>
                    <a:pt x="1015" y="2379"/>
                    <a:pt x="970" y="2087"/>
                  </a:cubicBezTo>
                  <a:cubicBezTo>
                    <a:pt x="926" y="1804"/>
                    <a:pt x="899" y="1519"/>
                    <a:pt x="878" y="1233"/>
                  </a:cubicBezTo>
                  <a:cubicBezTo>
                    <a:pt x="868" y="1093"/>
                    <a:pt x="858" y="950"/>
                    <a:pt x="847" y="808"/>
                  </a:cubicBezTo>
                  <a:cubicBezTo>
                    <a:pt x="841" y="740"/>
                    <a:pt x="838" y="672"/>
                    <a:pt x="834" y="600"/>
                  </a:cubicBezTo>
                  <a:cubicBezTo>
                    <a:pt x="831" y="570"/>
                    <a:pt x="824" y="536"/>
                    <a:pt x="820" y="505"/>
                  </a:cubicBezTo>
                  <a:cubicBezTo>
                    <a:pt x="811" y="443"/>
                    <a:pt x="803" y="362"/>
                    <a:pt x="783" y="311"/>
                  </a:cubicBezTo>
                  <a:cubicBezTo>
                    <a:pt x="770" y="267"/>
                    <a:pt x="756" y="226"/>
                    <a:pt x="729" y="185"/>
                  </a:cubicBezTo>
                  <a:cubicBezTo>
                    <a:pt x="684" y="121"/>
                    <a:pt x="630" y="83"/>
                    <a:pt x="562" y="43"/>
                  </a:cubicBezTo>
                  <a:cubicBezTo>
                    <a:pt x="515" y="14"/>
                    <a:pt x="457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773;p56">
              <a:extLst>
                <a:ext uri="{FF2B5EF4-FFF2-40B4-BE49-F238E27FC236}">
                  <a16:creationId xmlns:a16="http://schemas.microsoft.com/office/drawing/2014/main" id="{75BCE43B-24D6-4350-9FFB-A8ED0D358B5C}"/>
                </a:ext>
              </a:extLst>
            </p:cNvPr>
            <p:cNvSpPr/>
            <p:nvPr/>
          </p:nvSpPr>
          <p:spPr>
            <a:xfrm>
              <a:off x="3825017" y="1507644"/>
              <a:ext cx="45689" cy="338266"/>
            </a:xfrm>
            <a:custGeom>
              <a:avLst/>
              <a:gdLst/>
              <a:ahLst/>
              <a:cxnLst/>
              <a:rect l="l" t="t" r="r" b="b"/>
              <a:pathLst>
                <a:path w="1127" h="8344" extrusionOk="0">
                  <a:moveTo>
                    <a:pt x="376" y="1"/>
                  </a:moveTo>
                  <a:cubicBezTo>
                    <a:pt x="368" y="1"/>
                    <a:pt x="359" y="1"/>
                    <a:pt x="351" y="2"/>
                  </a:cubicBezTo>
                  <a:cubicBezTo>
                    <a:pt x="229" y="8"/>
                    <a:pt x="130" y="80"/>
                    <a:pt x="73" y="185"/>
                  </a:cubicBezTo>
                  <a:cubicBezTo>
                    <a:pt x="12" y="294"/>
                    <a:pt x="1" y="413"/>
                    <a:pt x="15" y="532"/>
                  </a:cubicBezTo>
                  <a:cubicBezTo>
                    <a:pt x="21" y="603"/>
                    <a:pt x="28" y="678"/>
                    <a:pt x="32" y="749"/>
                  </a:cubicBezTo>
                  <a:cubicBezTo>
                    <a:pt x="42" y="896"/>
                    <a:pt x="59" y="1043"/>
                    <a:pt x="76" y="1192"/>
                  </a:cubicBezTo>
                  <a:cubicBezTo>
                    <a:pt x="114" y="1505"/>
                    <a:pt x="130" y="1825"/>
                    <a:pt x="154" y="2137"/>
                  </a:cubicBezTo>
                  <a:cubicBezTo>
                    <a:pt x="202" y="2770"/>
                    <a:pt x="270" y="3400"/>
                    <a:pt x="314" y="4032"/>
                  </a:cubicBezTo>
                  <a:cubicBezTo>
                    <a:pt x="354" y="4662"/>
                    <a:pt x="375" y="5291"/>
                    <a:pt x="385" y="5924"/>
                  </a:cubicBezTo>
                  <a:cubicBezTo>
                    <a:pt x="389" y="6244"/>
                    <a:pt x="392" y="6563"/>
                    <a:pt x="392" y="6883"/>
                  </a:cubicBezTo>
                  <a:cubicBezTo>
                    <a:pt x="389" y="7254"/>
                    <a:pt x="368" y="7624"/>
                    <a:pt x="348" y="7995"/>
                  </a:cubicBezTo>
                  <a:cubicBezTo>
                    <a:pt x="345" y="8002"/>
                    <a:pt x="345" y="8012"/>
                    <a:pt x="348" y="8020"/>
                  </a:cubicBezTo>
                  <a:cubicBezTo>
                    <a:pt x="351" y="8104"/>
                    <a:pt x="409" y="8196"/>
                    <a:pt x="470" y="8251"/>
                  </a:cubicBezTo>
                  <a:cubicBezTo>
                    <a:pt x="536" y="8309"/>
                    <a:pt x="620" y="8343"/>
                    <a:pt x="709" y="8343"/>
                  </a:cubicBezTo>
                  <a:cubicBezTo>
                    <a:pt x="718" y="8343"/>
                    <a:pt x="727" y="8343"/>
                    <a:pt x="736" y="8342"/>
                  </a:cubicBezTo>
                  <a:cubicBezTo>
                    <a:pt x="831" y="8336"/>
                    <a:pt x="923" y="8291"/>
                    <a:pt x="987" y="8220"/>
                  </a:cubicBezTo>
                  <a:cubicBezTo>
                    <a:pt x="1008" y="8193"/>
                    <a:pt x="1025" y="8169"/>
                    <a:pt x="1042" y="8142"/>
                  </a:cubicBezTo>
                  <a:cubicBezTo>
                    <a:pt x="1073" y="8084"/>
                    <a:pt x="1086" y="8020"/>
                    <a:pt x="1083" y="7954"/>
                  </a:cubicBezTo>
                  <a:cubicBezTo>
                    <a:pt x="1103" y="7584"/>
                    <a:pt x="1123" y="7210"/>
                    <a:pt x="1127" y="6839"/>
                  </a:cubicBezTo>
                  <a:cubicBezTo>
                    <a:pt x="1127" y="6519"/>
                    <a:pt x="1123" y="6199"/>
                    <a:pt x="1120" y="5880"/>
                  </a:cubicBezTo>
                  <a:cubicBezTo>
                    <a:pt x="1117" y="5240"/>
                    <a:pt x="1103" y="4600"/>
                    <a:pt x="1069" y="3961"/>
                  </a:cubicBezTo>
                  <a:cubicBezTo>
                    <a:pt x="1052" y="3624"/>
                    <a:pt x="1028" y="3291"/>
                    <a:pt x="1001" y="2954"/>
                  </a:cubicBezTo>
                  <a:cubicBezTo>
                    <a:pt x="981" y="2662"/>
                    <a:pt x="957" y="2366"/>
                    <a:pt x="943" y="2070"/>
                  </a:cubicBezTo>
                  <a:cubicBezTo>
                    <a:pt x="923" y="1760"/>
                    <a:pt x="919" y="1448"/>
                    <a:pt x="885" y="1137"/>
                  </a:cubicBezTo>
                  <a:cubicBezTo>
                    <a:pt x="869" y="985"/>
                    <a:pt x="848" y="831"/>
                    <a:pt x="824" y="682"/>
                  </a:cubicBezTo>
                  <a:cubicBezTo>
                    <a:pt x="811" y="586"/>
                    <a:pt x="790" y="495"/>
                    <a:pt x="773" y="399"/>
                  </a:cubicBezTo>
                  <a:cubicBezTo>
                    <a:pt x="746" y="277"/>
                    <a:pt x="692" y="168"/>
                    <a:pt x="593" y="87"/>
                  </a:cubicBezTo>
                  <a:cubicBezTo>
                    <a:pt x="531" y="34"/>
                    <a:pt x="458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774;p56">
              <a:extLst>
                <a:ext uri="{FF2B5EF4-FFF2-40B4-BE49-F238E27FC236}">
                  <a16:creationId xmlns:a16="http://schemas.microsoft.com/office/drawing/2014/main" id="{CC17A54D-5B86-467E-BF7B-89D7840B0857}"/>
                </a:ext>
              </a:extLst>
            </p:cNvPr>
            <p:cNvSpPr/>
            <p:nvPr/>
          </p:nvSpPr>
          <p:spPr>
            <a:xfrm>
              <a:off x="3516961" y="1499374"/>
              <a:ext cx="211051" cy="281875"/>
            </a:xfrm>
            <a:custGeom>
              <a:avLst/>
              <a:gdLst/>
              <a:ahLst/>
              <a:cxnLst/>
              <a:rect l="l" t="t" r="r" b="b"/>
              <a:pathLst>
                <a:path w="5206" h="6953" extrusionOk="0">
                  <a:moveTo>
                    <a:pt x="3883" y="0"/>
                  </a:moveTo>
                  <a:cubicBezTo>
                    <a:pt x="3726" y="0"/>
                    <a:pt x="3568" y="7"/>
                    <a:pt x="3413" y="28"/>
                  </a:cubicBezTo>
                  <a:cubicBezTo>
                    <a:pt x="3273" y="52"/>
                    <a:pt x="3130" y="76"/>
                    <a:pt x="2994" y="104"/>
                  </a:cubicBezTo>
                  <a:cubicBezTo>
                    <a:pt x="2875" y="127"/>
                    <a:pt x="2756" y="157"/>
                    <a:pt x="2640" y="185"/>
                  </a:cubicBezTo>
                  <a:cubicBezTo>
                    <a:pt x="2409" y="243"/>
                    <a:pt x="2185" y="304"/>
                    <a:pt x="1964" y="386"/>
                  </a:cubicBezTo>
                  <a:cubicBezTo>
                    <a:pt x="1858" y="427"/>
                    <a:pt x="1756" y="471"/>
                    <a:pt x="1651" y="515"/>
                  </a:cubicBezTo>
                  <a:cubicBezTo>
                    <a:pt x="1535" y="562"/>
                    <a:pt x="1422" y="614"/>
                    <a:pt x="1310" y="672"/>
                  </a:cubicBezTo>
                  <a:cubicBezTo>
                    <a:pt x="1123" y="770"/>
                    <a:pt x="932" y="886"/>
                    <a:pt x="790" y="1046"/>
                  </a:cubicBezTo>
                  <a:cubicBezTo>
                    <a:pt x="692" y="1154"/>
                    <a:pt x="596" y="1267"/>
                    <a:pt x="514" y="1386"/>
                  </a:cubicBezTo>
                  <a:cubicBezTo>
                    <a:pt x="453" y="1471"/>
                    <a:pt x="392" y="1559"/>
                    <a:pt x="348" y="1655"/>
                  </a:cubicBezTo>
                  <a:cubicBezTo>
                    <a:pt x="296" y="1763"/>
                    <a:pt x="256" y="1879"/>
                    <a:pt x="215" y="1991"/>
                  </a:cubicBezTo>
                  <a:cubicBezTo>
                    <a:pt x="171" y="2107"/>
                    <a:pt x="144" y="2226"/>
                    <a:pt x="116" y="2349"/>
                  </a:cubicBezTo>
                  <a:cubicBezTo>
                    <a:pt x="89" y="2464"/>
                    <a:pt x="59" y="2583"/>
                    <a:pt x="38" y="2702"/>
                  </a:cubicBezTo>
                  <a:cubicBezTo>
                    <a:pt x="18" y="2831"/>
                    <a:pt x="7" y="2964"/>
                    <a:pt x="4" y="3101"/>
                  </a:cubicBezTo>
                  <a:cubicBezTo>
                    <a:pt x="1" y="3219"/>
                    <a:pt x="1" y="3341"/>
                    <a:pt x="1" y="3461"/>
                  </a:cubicBezTo>
                  <a:cubicBezTo>
                    <a:pt x="1" y="3586"/>
                    <a:pt x="1" y="3709"/>
                    <a:pt x="4" y="3831"/>
                  </a:cubicBezTo>
                  <a:cubicBezTo>
                    <a:pt x="7" y="3862"/>
                    <a:pt x="7" y="3889"/>
                    <a:pt x="7" y="3917"/>
                  </a:cubicBezTo>
                  <a:cubicBezTo>
                    <a:pt x="11" y="3951"/>
                    <a:pt x="14" y="3985"/>
                    <a:pt x="18" y="4022"/>
                  </a:cubicBezTo>
                  <a:cubicBezTo>
                    <a:pt x="25" y="4104"/>
                    <a:pt x="38" y="4182"/>
                    <a:pt x="51" y="4260"/>
                  </a:cubicBezTo>
                  <a:cubicBezTo>
                    <a:pt x="72" y="4376"/>
                    <a:pt x="96" y="4489"/>
                    <a:pt x="127" y="4600"/>
                  </a:cubicBezTo>
                  <a:cubicBezTo>
                    <a:pt x="157" y="4713"/>
                    <a:pt x="181" y="4825"/>
                    <a:pt x="212" y="4938"/>
                  </a:cubicBezTo>
                  <a:cubicBezTo>
                    <a:pt x="243" y="5046"/>
                    <a:pt x="283" y="5148"/>
                    <a:pt x="324" y="5250"/>
                  </a:cubicBezTo>
                  <a:cubicBezTo>
                    <a:pt x="351" y="5318"/>
                    <a:pt x="372" y="5387"/>
                    <a:pt x="395" y="5451"/>
                  </a:cubicBezTo>
                  <a:cubicBezTo>
                    <a:pt x="422" y="5525"/>
                    <a:pt x="453" y="5597"/>
                    <a:pt x="487" y="5672"/>
                  </a:cubicBezTo>
                  <a:cubicBezTo>
                    <a:pt x="521" y="5754"/>
                    <a:pt x="562" y="5832"/>
                    <a:pt x="603" y="5910"/>
                  </a:cubicBezTo>
                  <a:cubicBezTo>
                    <a:pt x="640" y="5982"/>
                    <a:pt x="674" y="6053"/>
                    <a:pt x="712" y="6121"/>
                  </a:cubicBezTo>
                  <a:cubicBezTo>
                    <a:pt x="749" y="6183"/>
                    <a:pt x="783" y="6244"/>
                    <a:pt x="821" y="6305"/>
                  </a:cubicBezTo>
                  <a:cubicBezTo>
                    <a:pt x="861" y="6373"/>
                    <a:pt x="899" y="6441"/>
                    <a:pt x="940" y="6509"/>
                  </a:cubicBezTo>
                  <a:cubicBezTo>
                    <a:pt x="987" y="6591"/>
                    <a:pt x="1048" y="6665"/>
                    <a:pt x="1110" y="6737"/>
                  </a:cubicBezTo>
                  <a:cubicBezTo>
                    <a:pt x="1133" y="6767"/>
                    <a:pt x="1161" y="6795"/>
                    <a:pt x="1185" y="6825"/>
                  </a:cubicBezTo>
                  <a:cubicBezTo>
                    <a:pt x="1222" y="6866"/>
                    <a:pt x="1263" y="6900"/>
                    <a:pt x="1307" y="6927"/>
                  </a:cubicBezTo>
                  <a:cubicBezTo>
                    <a:pt x="1334" y="6944"/>
                    <a:pt x="1366" y="6952"/>
                    <a:pt x="1397" y="6952"/>
                  </a:cubicBezTo>
                  <a:cubicBezTo>
                    <a:pt x="1452" y="6952"/>
                    <a:pt x="1508" y="6928"/>
                    <a:pt x="1545" y="6890"/>
                  </a:cubicBezTo>
                  <a:cubicBezTo>
                    <a:pt x="1606" y="6828"/>
                    <a:pt x="1620" y="6726"/>
                    <a:pt x="1572" y="6652"/>
                  </a:cubicBezTo>
                  <a:cubicBezTo>
                    <a:pt x="1532" y="6587"/>
                    <a:pt x="1488" y="6525"/>
                    <a:pt x="1443" y="6468"/>
                  </a:cubicBezTo>
                  <a:cubicBezTo>
                    <a:pt x="1395" y="6407"/>
                    <a:pt x="1351" y="6342"/>
                    <a:pt x="1317" y="6274"/>
                  </a:cubicBezTo>
                  <a:cubicBezTo>
                    <a:pt x="1252" y="6152"/>
                    <a:pt x="1188" y="6026"/>
                    <a:pt x="1127" y="5897"/>
                  </a:cubicBezTo>
                  <a:cubicBezTo>
                    <a:pt x="1096" y="5825"/>
                    <a:pt x="1069" y="5750"/>
                    <a:pt x="1039" y="5679"/>
                  </a:cubicBezTo>
                  <a:cubicBezTo>
                    <a:pt x="1011" y="5624"/>
                    <a:pt x="984" y="5570"/>
                    <a:pt x="960" y="5519"/>
                  </a:cubicBezTo>
                  <a:cubicBezTo>
                    <a:pt x="912" y="5403"/>
                    <a:pt x="871" y="5288"/>
                    <a:pt x="838" y="5169"/>
                  </a:cubicBezTo>
                  <a:cubicBezTo>
                    <a:pt x="803" y="5053"/>
                    <a:pt x="759" y="4938"/>
                    <a:pt x="732" y="4818"/>
                  </a:cubicBezTo>
                  <a:cubicBezTo>
                    <a:pt x="701" y="4685"/>
                    <a:pt x="681" y="4553"/>
                    <a:pt x="651" y="4423"/>
                  </a:cubicBezTo>
                  <a:cubicBezTo>
                    <a:pt x="623" y="4308"/>
                    <a:pt x="599" y="4192"/>
                    <a:pt x="579" y="4076"/>
                  </a:cubicBezTo>
                  <a:cubicBezTo>
                    <a:pt x="552" y="3889"/>
                    <a:pt x="552" y="3699"/>
                    <a:pt x="552" y="3509"/>
                  </a:cubicBezTo>
                  <a:cubicBezTo>
                    <a:pt x="552" y="3318"/>
                    <a:pt x="552" y="3124"/>
                    <a:pt x="569" y="2933"/>
                  </a:cubicBezTo>
                  <a:cubicBezTo>
                    <a:pt x="593" y="2767"/>
                    <a:pt x="640" y="2603"/>
                    <a:pt x="681" y="2440"/>
                  </a:cubicBezTo>
                  <a:cubicBezTo>
                    <a:pt x="725" y="2284"/>
                    <a:pt x="780" y="2131"/>
                    <a:pt x="834" y="1974"/>
                  </a:cubicBezTo>
                  <a:cubicBezTo>
                    <a:pt x="882" y="1872"/>
                    <a:pt x="940" y="1777"/>
                    <a:pt x="1004" y="1682"/>
                  </a:cubicBezTo>
                  <a:cubicBezTo>
                    <a:pt x="1059" y="1617"/>
                    <a:pt x="1116" y="1556"/>
                    <a:pt x="1174" y="1491"/>
                  </a:cubicBezTo>
                  <a:cubicBezTo>
                    <a:pt x="1215" y="1447"/>
                    <a:pt x="1256" y="1407"/>
                    <a:pt x="1300" y="1366"/>
                  </a:cubicBezTo>
                  <a:cubicBezTo>
                    <a:pt x="1399" y="1294"/>
                    <a:pt x="1504" y="1233"/>
                    <a:pt x="1606" y="1168"/>
                  </a:cubicBezTo>
                  <a:cubicBezTo>
                    <a:pt x="1722" y="1096"/>
                    <a:pt x="1841" y="1035"/>
                    <a:pt x="1964" y="981"/>
                  </a:cubicBezTo>
                  <a:cubicBezTo>
                    <a:pt x="2089" y="923"/>
                    <a:pt x="2215" y="876"/>
                    <a:pt x="2348" y="831"/>
                  </a:cubicBezTo>
                  <a:cubicBezTo>
                    <a:pt x="2494" y="787"/>
                    <a:pt x="2640" y="746"/>
                    <a:pt x="2786" y="705"/>
                  </a:cubicBezTo>
                  <a:cubicBezTo>
                    <a:pt x="3093" y="624"/>
                    <a:pt x="3392" y="532"/>
                    <a:pt x="3702" y="478"/>
                  </a:cubicBezTo>
                  <a:cubicBezTo>
                    <a:pt x="4130" y="420"/>
                    <a:pt x="4565" y="451"/>
                    <a:pt x="4998" y="430"/>
                  </a:cubicBezTo>
                  <a:cubicBezTo>
                    <a:pt x="5110" y="423"/>
                    <a:pt x="5205" y="331"/>
                    <a:pt x="5202" y="215"/>
                  </a:cubicBezTo>
                  <a:cubicBezTo>
                    <a:pt x="5198" y="107"/>
                    <a:pt x="5106" y="11"/>
                    <a:pt x="4998" y="11"/>
                  </a:cubicBezTo>
                  <a:cubicBezTo>
                    <a:pt x="4995" y="11"/>
                    <a:pt x="4991" y="11"/>
                    <a:pt x="4987" y="11"/>
                  </a:cubicBezTo>
                  <a:cubicBezTo>
                    <a:pt x="4890" y="15"/>
                    <a:pt x="4794" y="17"/>
                    <a:pt x="4697" y="17"/>
                  </a:cubicBezTo>
                  <a:cubicBezTo>
                    <a:pt x="4516" y="17"/>
                    <a:pt x="4336" y="11"/>
                    <a:pt x="4154" y="5"/>
                  </a:cubicBezTo>
                  <a:cubicBezTo>
                    <a:pt x="4064" y="2"/>
                    <a:pt x="3973" y="0"/>
                    <a:pt x="38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775;p56">
              <a:extLst>
                <a:ext uri="{FF2B5EF4-FFF2-40B4-BE49-F238E27FC236}">
                  <a16:creationId xmlns:a16="http://schemas.microsoft.com/office/drawing/2014/main" id="{FAD4764C-B4C9-476D-B810-816AE4FF09F8}"/>
                </a:ext>
              </a:extLst>
            </p:cNvPr>
            <p:cNvSpPr/>
            <p:nvPr/>
          </p:nvSpPr>
          <p:spPr>
            <a:xfrm>
              <a:off x="3920446" y="1600114"/>
              <a:ext cx="518020" cy="31824"/>
            </a:xfrm>
            <a:custGeom>
              <a:avLst/>
              <a:gdLst/>
              <a:ahLst/>
              <a:cxnLst/>
              <a:rect l="l" t="t" r="r" b="b"/>
              <a:pathLst>
                <a:path w="12778" h="785" extrusionOk="0">
                  <a:moveTo>
                    <a:pt x="12417" y="167"/>
                  </a:moveTo>
                  <a:lnTo>
                    <a:pt x="12417" y="167"/>
                  </a:lnTo>
                  <a:cubicBezTo>
                    <a:pt x="12418" y="167"/>
                    <a:pt x="12419" y="167"/>
                    <a:pt x="12419" y="168"/>
                  </a:cubicBezTo>
                  <a:lnTo>
                    <a:pt x="12419" y="168"/>
                  </a:lnTo>
                  <a:cubicBezTo>
                    <a:pt x="12422" y="168"/>
                    <a:pt x="12425" y="168"/>
                    <a:pt x="12428" y="168"/>
                  </a:cubicBezTo>
                  <a:lnTo>
                    <a:pt x="12428" y="168"/>
                  </a:lnTo>
                  <a:cubicBezTo>
                    <a:pt x="12424" y="168"/>
                    <a:pt x="12421" y="167"/>
                    <a:pt x="12417" y="167"/>
                  </a:cubicBezTo>
                  <a:close/>
                  <a:moveTo>
                    <a:pt x="7510" y="0"/>
                  </a:moveTo>
                  <a:cubicBezTo>
                    <a:pt x="6661" y="0"/>
                    <a:pt x="5811" y="12"/>
                    <a:pt x="4960" y="30"/>
                  </a:cubicBezTo>
                  <a:cubicBezTo>
                    <a:pt x="4283" y="44"/>
                    <a:pt x="3603" y="51"/>
                    <a:pt x="2927" y="68"/>
                  </a:cubicBezTo>
                  <a:cubicBezTo>
                    <a:pt x="2321" y="81"/>
                    <a:pt x="1712" y="109"/>
                    <a:pt x="1107" y="129"/>
                  </a:cubicBezTo>
                  <a:cubicBezTo>
                    <a:pt x="831" y="139"/>
                    <a:pt x="552" y="149"/>
                    <a:pt x="277" y="159"/>
                  </a:cubicBezTo>
                  <a:cubicBezTo>
                    <a:pt x="123" y="167"/>
                    <a:pt x="1" y="289"/>
                    <a:pt x="5" y="442"/>
                  </a:cubicBezTo>
                  <a:lnTo>
                    <a:pt x="5" y="452"/>
                  </a:lnTo>
                  <a:cubicBezTo>
                    <a:pt x="14" y="594"/>
                    <a:pt x="133" y="711"/>
                    <a:pt x="274" y="711"/>
                  </a:cubicBezTo>
                  <a:cubicBezTo>
                    <a:pt x="278" y="711"/>
                    <a:pt x="282" y="711"/>
                    <a:pt x="286" y="710"/>
                  </a:cubicBezTo>
                  <a:cubicBezTo>
                    <a:pt x="964" y="687"/>
                    <a:pt x="1638" y="670"/>
                    <a:pt x="2311" y="660"/>
                  </a:cubicBezTo>
                  <a:cubicBezTo>
                    <a:pt x="2654" y="652"/>
                    <a:pt x="3001" y="649"/>
                    <a:pt x="3345" y="649"/>
                  </a:cubicBezTo>
                  <a:cubicBezTo>
                    <a:pt x="3436" y="648"/>
                    <a:pt x="3528" y="648"/>
                    <a:pt x="3620" y="648"/>
                  </a:cubicBezTo>
                  <a:cubicBezTo>
                    <a:pt x="3841" y="648"/>
                    <a:pt x="4061" y="650"/>
                    <a:pt x="4280" y="652"/>
                  </a:cubicBezTo>
                  <a:cubicBezTo>
                    <a:pt x="4603" y="656"/>
                    <a:pt x="4927" y="656"/>
                    <a:pt x="5249" y="656"/>
                  </a:cubicBezTo>
                  <a:cubicBezTo>
                    <a:pt x="5572" y="656"/>
                    <a:pt x="5894" y="656"/>
                    <a:pt x="6216" y="660"/>
                  </a:cubicBezTo>
                  <a:cubicBezTo>
                    <a:pt x="6852" y="670"/>
                    <a:pt x="7488" y="677"/>
                    <a:pt x="8121" y="687"/>
                  </a:cubicBezTo>
                  <a:cubicBezTo>
                    <a:pt x="8740" y="693"/>
                    <a:pt x="9359" y="721"/>
                    <a:pt x="9978" y="724"/>
                  </a:cubicBezTo>
                  <a:cubicBezTo>
                    <a:pt x="10308" y="724"/>
                    <a:pt x="10634" y="724"/>
                    <a:pt x="10965" y="738"/>
                  </a:cubicBezTo>
                  <a:cubicBezTo>
                    <a:pt x="11271" y="751"/>
                    <a:pt x="11580" y="775"/>
                    <a:pt x="11887" y="782"/>
                  </a:cubicBezTo>
                  <a:cubicBezTo>
                    <a:pt x="11926" y="784"/>
                    <a:pt x="11965" y="784"/>
                    <a:pt x="12005" y="784"/>
                  </a:cubicBezTo>
                  <a:cubicBezTo>
                    <a:pt x="12060" y="784"/>
                    <a:pt x="12116" y="783"/>
                    <a:pt x="12172" y="779"/>
                  </a:cubicBezTo>
                  <a:cubicBezTo>
                    <a:pt x="12322" y="772"/>
                    <a:pt x="12488" y="765"/>
                    <a:pt x="12621" y="680"/>
                  </a:cubicBezTo>
                  <a:cubicBezTo>
                    <a:pt x="12727" y="616"/>
                    <a:pt x="12777" y="486"/>
                    <a:pt x="12741" y="363"/>
                  </a:cubicBezTo>
                  <a:cubicBezTo>
                    <a:pt x="12708" y="256"/>
                    <a:pt x="12599" y="166"/>
                    <a:pt x="12482" y="166"/>
                  </a:cubicBezTo>
                  <a:cubicBezTo>
                    <a:pt x="12477" y="166"/>
                    <a:pt x="12472" y="166"/>
                    <a:pt x="12468" y="167"/>
                  </a:cubicBezTo>
                  <a:cubicBezTo>
                    <a:pt x="12458" y="170"/>
                    <a:pt x="12451" y="170"/>
                    <a:pt x="12441" y="170"/>
                  </a:cubicBezTo>
                  <a:cubicBezTo>
                    <a:pt x="12437" y="169"/>
                    <a:pt x="12432" y="169"/>
                    <a:pt x="12428" y="168"/>
                  </a:cubicBezTo>
                  <a:lnTo>
                    <a:pt x="12428" y="168"/>
                  </a:lnTo>
                  <a:cubicBezTo>
                    <a:pt x="12431" y="169"/>
                    <a:pt x="12434" y="170"/>
                    <a:pt x="12438" y="170"/>
                  </a:cubicBezTo>
                  <a:cubicBezTo>
                    <a:pt x="12431" y="170"/>
                    <a:pt x="12425" y="170"/>
                    <a:pt x="12419" y="168"/>
                  </a:cubicBezTo>
                  <a:lnTo>
                    <a:pt x="12419" y="168"/>
                  </a:lnTo>
                  <a:cubicBezTo>
                    <a:pt x="12144" y="138"/>
                    <a:pt x="11869" y="121"/>
                    <a:pt x="11594" y="98"/>
                  </a:cubicBezTo>
                  <a:cubicBezTo>
                    <a:pt x="11287" y="74"/>
                    <a:pt x="10981" y="51"/>
                    <a:pt x="10675" y="40"/>
                  </a:cubicBezTo>
                  <a:cubicBezTo>
                    <a:pt x="10342" y="34"/>
                    <a:pt x="10009" y="34"/>
                    <a:pt x="9675" y="27"/>
                  </a:cubicBezTo>
                  <a:cubicBezTo>
                    <a:pt x="9376" y="24"/>
                    <a:pt x="9073" y="16"/>
                    <a:pt x="8774" y="10"/>
                  </a:cubicBezTo>
                  <a:cubicBezTo>
                    <a:pt x="8353" y="3"/>
                    <a:pt x="7932" y="0"/>
                    <a:pt x="75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776;p56">
              <a:extLst>
                <a:ext uri="{FF2B5EF4-FFF2-40B4-BE49-F238E27FC236}">
                  <a16:creationId xmlns:a16="http://schemas.microsoft.com/office/drawing/2014/main" id="{762883BF-206B-4DA5-AEC3-5E489068BA65}"/>
                </a:ext>
              </a:extLst>
            </p:cNvPr>
            <p:cNvSpPr/>
            <p:nvPr/>
          </p:nvSpPr>
          <p:spPr>
            <a:xfrm>
              <a:off x="4022077" y="1677584"/>
              <a:ext cx="468926" cy="37175"/>
            </a:xfrm>
            <a:custGeom>
              <a:avLst/>
              <a:gdLst/>
              <a:ahLst/>
              <a:cxnLst/>
              <a:rect l="l" t="t" r="r" b="b"/>
              <a:pathLst>
                <a:path w="11567" h="917" extrusionOk="0">
                  <a:moveTo>
                    <a:pt x="11080" y="0"/>
                  </a:moveTo>
                  <a:cubicBezTo>
                    <a:pt x="11009" y="0"/>
                    <a:pt x="10937" y="4"/>
                    <a:pt x="10866" y="7"/>
                  </a:cubicBezTo>
                  <a:cubicBezTo>
                    <a:pt x="10816" y="8"/>
                    <a:pt x="10766" y="9"/>
                    <a:pt x="10716" y="9"/>
                  </a:cubicBezTo>
                  <a:cubicBezTo>
                    <a:pt x="10616" y="9"/>
                    <a:pt x="10517" y="7"/>
                    <a:pt x="10417" y="7"/>
                  </a:cubicBezTo>
                  <a:cubicBezTo>
                    <a:pt x="10118" y="11"/>
                    <a:pt x="9825" y="27"/>
                    <a:pt x="9529" y="41"/>
                  </a:cubicBezTo>
                  <a:cubicBezTo>
                    <a:pt x="9376" y="52"/>
                    <a:pt x="9220" y="52"/>
                    <a:pt x="9066" y="58"/>
                  </a:cubicBezTo>
                  <a:cubicBezTo>
                    <a:pt x="8913" y="65"/>
                    <a:pt x="8760" y="75"/>
                    <a:pt x="8607" y="85"/>
                  </a:cubicBezTo>
                  <a:cubicBezTo>
                    <a:pt x="8287" y="109"/>
                    <a:pt x="7971" y="123"/>
                    <a:pt x="7651" y="143"/>
                  </a:cubicBezTo>
                  <a:cubicBezTo>
                    <a:pt x="7515" y="154"/>
                    <a:pt x="7376" y="164"/>
                    <a:pt x="7237" y="167"/>
                  </a:cubicBezTo>
                  <a:cubicBezTo>
                    <a:pt x="7077" y="174"/>
                    <a:pt x="6917" y="177"/>
                    <a:pt x="6757" y="181"/>
                  </a:cubicBezTo>
                  <a:cubicBezTo>
                    <a:pt x="6461" y="190"/>
                    <a:pt x="6165" y="198"/>
                    <a:pt x="5866" y="204"/>
                  </a:cubicBezTo>
                  <a:cubicBezTo>
                    <a:pt x="5236" y="225"/>
                    <a:pt x="4610" y="245"/>
                    <a:pt x="3981" y="252"/>
                  </a:cubicBezTo>
                  <a:cubicBezTo>
                    <a:pt x="3890" y="253"/>
                    <a:pt x="3800" y="253"/>
                    <a:pt x="3710" y="253"/>
                  </a:cubicBezTo>
                  <a:cubicBezTo>
                    <a:pt x="3499" y="253"/>
                    <a:pt x="3288" y="251"/>
                    <a:pt x="3076" y="248"/>
                  </a:cubicBezTo>
                  <a:cubicBezTo>
                    <a:pt x="2810" y="246"/>
                    <a:pt x="2543" y="227"/>
                    <a:pt x="2277" y="227"/>
                  </a:cubicBezTo>
                  <a:cubicBezTo>
                    <a:pt x="2240" y="227"/>
                    <a:pt x="2204" y="227"/>
                    <a:pt x="2168" y="228"/>
                  </a:cubicBezTo>
                  <a:cubicBezTo>
                    <a:pt x="1552" y="235"/>
                    <a:pt x="940" y="259"/>
                    <a:pt x="321" y="262"/>
                  </a:cubicBezTo>
                  <a:cubicBezTo>
                    <a:pt x="147" y="262"/>
                    <a:pt x="1" y="419"/>
                    <a:pt x="8" y="592"/>
                  </a:cubicBezTo>
                  <a:lnTo>
                    <a:pt x="8" y="603"/>
                  </a:lnTo>
                  <a:cubicBezTo>
                    <a:pt x="18" y="776"/>
                    <a:pt x="164" y="909"/>
                    <a:pt x="338" y="909"/>
                  </a:cubicBezTo>
                  <a:cubicBezTo>
                    <a:pt x="991" y="909"/>
                    <a:pt x="1641" y="889"/>
                    <a:pt x="2294" y="881"/>
                  </a:cubicBezTo>
                  <a:cubicBezTo>
                    <a:pt x="2433" y="881"/>
                    <a:pt x="2569" y="889"/>
                    <a:pt x="2709" y="895"/>
                  </a:cubicBezTo>
                  <a:cubicBezTo>
                    <a:pt x="2869" y="898"/>
                    <a:pt x="3029" y="909"/>
                    <a:pt x="3188" y="909"/>
                  </a:cubicBezTo>
                  <a:cubicBezTo>
                    <a:pt x="3432" y="914"/>
                    <a:pt x="3678" y="917"/>
                    <a:pt x="3923" y="917"/>
                  </a:cubicBezTo>
                  <a:cubicBezTo>
                    <a:pt x="4013" y="917"/>
                    <a:pt x="4103" y="916"/>
                    <a:pt x="4192" y="915"/>
                  </a:cubicBezTo>
                  <a:cubicBezTo>
                    <a:pt x="4808" y="915"/>
                    <a:pt x="5420" y="902"/>
                    <a:pt x="6036" y="889"/>
                  </a:cubicBezTo>
                  <a:cubicBezTo>
                    <a:pt x="6331" y="881"/>
                    <a:pt x="6631" y="878"/>
                    <a:pt x="6927" y="871"/>
                  </a:cubicBezTo>
                  <a:cubicBezTo>
                    <a:pt x="7086" y="868"/>
                    <a:pt x="7250" y="864"/>
                    <a:pt x="7410" y="857"/>
                  </a:cubicBezTo>
                  <a:cubicBezTo>
                    <a:pt x="7560" y="848"/>
                    <a:pt x="7713" y="837"/>
                    <a:pt x="7862" y="827"/>
                  </a:cubicBezTo>
                  <a:cubicBezTo>
                    <a:pt x="8009" y="820"/>
                    <a:pt x="8155" y="813"/>
                    <a:pt x="8301" y="807"/>
                  </a:cubicBezTo>
                  <a:cubicBezTo>
                    <a:pt x="8458" y="796"/>
                    <a:pt x="8614" y="782"/>
                    <a:pt x="8771" y="773"/>
                  </a:cubicBezTo>
                  <a:cubicBezTo>
                    <a:pt x="9056" y="749"/>
                    <a:pt x="9342" y="742"/>
                    <a:pt x="9628" y="715"/>
                  </a:cubicBezTo>
                  <a:cubicBezTo>
                    <a:pt x="9917" y="688"/>
                    <a:pt x="10206" y="660"/>
                    <a:pt x="10495" y="640"/>
                  </a:cubicBezTo>
                  <a:cubicBezTo>
                    <a:pt x="10634" y="630"/>
                    <a:pt x="10774" y="623"/>
                    <a:pt x="10914" y="609"/>
                  </a:cubicBezTo>
                  <a:cubicBezTo>
                    <a:pt x="11002" y="603"/>
                    <a:pt x="11087" y="586"/>
                    <a:pt x="11172" y="572"/>
                  </a:cubicBezTo>
                  <a:cubicBezTo>
                    <a:pt x="11264" y="555"/>
                    <a:pt x="11349" y="521"/>
                    <a:pt x="11427" y="473"/>
                  </a:cubicBezTo>
                  <a:cubicBezTo>
                    <a:pt x="11523" y="412"/>
                    <a:pt x="11567" y="297"/>
                    <a:pt x="11532" y="190"/>
                  </a:cubicBezTo>
                  <a:cubicBezTo>
                    <a:pt x="11502" y="82"/>
                    <a:pt x="11400" y="14"/>
                    <a:pt x="11291" y="14"/>
                  </a:cubicBezTo>
                  <a:lnTo>
                    <a:pt x="11274" y="14"/>
                  </a:lnTo>
                  <a:cubicBezTo>
                    <a:pt x="11209" y="7"/>
                    <a:pt x="11145" y="0"/>
                    <a:pt x="11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777;p56">
              <a:extLst>
                <a:ext uri="{FF2B5EF4-FFF2-40B4-BE49-F238E27FC236}">
                  <a16:creationId xmlns:a16="http://schemas.microsoft.com/office/drawing/2014/main" id="{FBD7C4E8-DFE0-42B0-BCEE-F7AF0A7AED03}"/>
                </a:ext>
              </a:extLst>
            </p:cNvPr>
            <p:cNvSpPr/>
            <p:nvPr/>
          </p:nvSpPr>
          <p:spPr>
            <a:xfrm>
              <a:off x="3716778" y="1814080"/>
              <a:ext cx="243726" cy="327198"/>
            </a:xfrm>
            <a:custGeom>
              <a:avLst/>
              <a:gdLst/>
              <a:ahLst/>
              <a:cxnLst/>
              <a:rect l="l" t="t" r="r" b="b"/>
              <a:pathLst>
                <a:path w="6012" h="8071" extrusionOk="0">
                  <a:moveTo>
                    <a:pt x="4350" y="1"/>
                  </a:moveTo>
                  <a:cubicBezTo>
                    <a:pt x="4344" y="1"/>
                    <a:pt x="4337" y="1"/>
                    <a:pt x="4331" y="1"/>
                  </a:cubicBezTo>
                  <a:cubicBezTo>
                    <a:pt x="4324" y="1"/>
                    <a:pt x="4318" y="4"/>
                    <a:pt x="4310" y="4"/>
                  </a:cubicBezTo>
                  <a:cubicBezTo>
                    <a:pt x="4225" y="15"/>
                    <a:pt x="4144" y="28"/>
                    <a:pt x="4062" y="42"/>
                  </a:cubicBezTo>
                  <a:cubicBezTo>
                    <a:pt x="4025" y="48"/>
                    <a:pt x="3984" y="52"/>
                    <a:pt x="3947" y="59"/>
                  </a:cubicBezTo>
                  <a:cubicBezTo>
                    <a:pt x="3820" y="79"/>
                    <a:pt x="3691" y="96"/>
                    <a:pt x="3562" y="110"/>
                  </a:cubicBezTo>
                  <a:cubicBezTo>
                    <a:pt x="3335" y="137"/>
                    <a:pt x="3100" y="161"/>
                    <a:pt x="2875" y="208"/>
                  </a:cubicBezTo>
                  <a:cubicBezTo>
                    <a:pt x="2589" y="266"/>
                    <a:pt x="2314" y="372"/>
                    <a:pt x="2041" y="477"/>
                  </a:cubicBezTo>
                  <a:cubicBezTo>
                    <a:pt x="1837" y="559"/>
                    <a:pt x="1641" y="640"/>
                    <a:pt x="1440" y="732"/>
                  </a:cubicBezTo>
                  <a:cubicBezTo>
                    <a:pt x="1253" y="817"/>
                    <a:pt x="1099" y="960"/>
                    <a:pt x="953" y="1103"/>
                  </a:cubicBezTo>
                  <a:cubicBezTo>
                    <a:pt x="851" y="1199"/>
                    <a:pt x="752" y="1301"/>
                    <a:pt x="667" y="1413"/>
                  </a:cubicBezTo>
                  <a:cubicBezTo>
                    <a:pt x="542" y="1569"/>
                    <a:pt x="419" y="1736"/>
                    <a:pt x="341" y="1919"/>
                  </a:cubicBezTo>
                  <a:cubicBezTo>
                    <a:pt x="259" y="2103"/>
                    <a:pt x="181" y="2293"/>
                    <a:pt x="137" y="2488"/>
                  </a:cubicBezTo>
                  <a:cubicBezTo>
                    <a:pt x="103" y="2637"/>
                    <a:pt x="76" y="2787"/>
                    <a:pt x="49" y="2940"/>
                  </a:cubicBezTo>
                  <a:cubicBezTo>
                    <a:pt x="14" y="3144"/>
                    <a:pt x="0" y="3348"/>
                    <a:pt x="11" y="3556"/>
                  </a:cubicBezTo>
                  <a:lnTo>
                    <a:pt x="11" y="3569"/>
                  </a:lnTo>
                  <a:cubicBezTo>
                    <a:pt x="21" y="3719"/>
                    <a:pt x="41" y="3865"/>
                    <a:pt x="62" y="4015"/>
                  </a:cubicBezTo>
                  <a:cubicBezTo>
                    <a:pt x="96" y="4273"/>
                    <a:pt x="134" y="4546"/>
                    <a:pt x="232" y="4788"/>
                  </a:cubicBezTo>
                  <a:cubicBezTo>
                    <a:pt x="307" y="4978"/>
                    <a:pt x="399" y="5165"/>
                    <a:pt x="487" y="5348"/>
                  </a:cubicBezTo>
                  <a:cubicBezTo>
                    <a:pt x="644" y="5665"/>
                    <a:pt x="872" y="5930"/>
                    <a:pt x="1126" y="6171"/>
                  </a:cubicBezTo>
                  <a:cubicBezTo>
                    <a:pt x="1310" y="6342"/>
                    <a:pt x="1477" y="6526"/>
                    <a:pt x="1671" y="6686"/>
                  </a:cubicBezTo>
                  <a:cubicBezTo>
                    <a:pt x="1913" y="6886"/>
                    <a:pt x="2184" y="7029"/>
                    <a:pt x="2457" y="7179"/>
                  </a:cubicBezTo>
                  <a:cubicBezTo>
                    <a:pt x="2749" y="7335"/>
                    <a:pt x="3045" y="7478"/>
                    <a:pt x="3362" y="7573"/>
                  </a:cubicBezTo>
                  <a:cubicBezTo>
                    <a:pt x="3473" y="7607"/>
                    <a:pt x="3589" y="7625"/>
                    <a:pt x="3702" y="7648"/>
                  </a:cubicBezTo>
                  <a:cubicBezTo>
                    <a:pt x="3784" y="7669"/>
                    <a:pt x="3865" y="7689"/>
                    <a:pt x="3943" y="7713"/>
                  </a:cubicBezTo>
                  <a:cubicBezTo>
                    <a:pt x="4045" y="7760"/>
                    <a:pt x="4144" y="7815"/>
                    <a:pt x="4249" y="7862"/>
                  </a:cubicBezTo>
                  <a:cubicBezTo>
                    <a:pt x="4379" y="7920"/>
                    <a:pt x="4511" y="7967"/>
                    <a:pt x="4647" y="8019"/>
                  </a:cubicBezTo>
                  <a:cubicBezTo>
                    <a:pt x="4753" y="8060"/>
                    <a:pt x="4875" y="8063"/>
                    <a:pt x="4988" y="8069"/>
                  </a:cubicBezTo>
                  <a:cubicBezTo>
                    <a:pt x="5001" y="8070"/>
                    <a:pt x="5014" y="8071"/>
                    <a:pt x="5028" y="8071"/>
                  </a:cubicBezTo>
                  <a:cubicBezTo>
                    <a:pt x="5121" y="8071"/>
                    <a:pt x="5227" y="8051"/>
                    <a:pt x="5307" y="8033"/>
                  </a:cubicBezTo>
                  <a:cubicBezTo>
                    <a:pt x="5467" y="7995"/>
                    <a:pt x="5634" y="7903"/>
                    <a:pt x="5750" y="7780"/>
                  </a:cubicBezTo>
                  <a:cubicBezTo>
                    <a:pt x="5804" y="7719"/>
                    <a:pt x="5855" y="7651"/>
                    <a:pt x="5896" y="7580"/>
                  </a:cubicBezTo>
                  <a:cubicBezTo>
                    <a:pt x="5981" y="7433"/>
                    <a:pt x="5988" y="7318"/>
                    <a:pt x="6001" y="7151"/>
                  </a:cubicBezTo>
                  <a:cubicBezTo>
                    <a:pt x="6012" y="7039"/>
                    <a:pt x="5977" y="6923"/>
                    <a:pt x="5960" y="6815"/>
                  </a:cubicBezTo>
                  <a:cubicBezTo>
                    <a:pt x="5954" y="6780"/>
                    <a:pt x="5947" y="6747"/>
                    <a:pt x="5940" y="6713"/>
                  </a:cubicBezTo>
                  <a:cubicBezTo>
                    <a:pt x="5916" y="6597"/>
                    <a:pt x="5869" y="6485"/>
                    <a:pt x="5838" y="6372"/>
                  </a:cubicBezTo>
                  <a:cubicBezTo>
                    <a:pt x="5685" y="5852"/>
                    <a:pt x="5569" y="5328"/>
                    <a:pt x="5443" y="4804"/>
                  </a:cubicBezTo>
                  <a:cubicBezTo>
                    <a:pt x="5389" y="4576"/>
                    <a:pt x="5335" y="4352"/>
                    <a:pt x="5294" y="4121"/>
                  </a:cubicBezTo>
                  <a:cubicBezTo>
                    <a:pt x="5280" y="4028"/>
                    <a:pt x="5266" y="3937"/>
                    <a:pt x="5256" y="3845"/>
                  </a:cubicBezTo>
                  <a:cubicBezTo>
                    <a:pt x="5239" y="3444"/>
                    <a:pt x="5192" y="3039"/>
                    <a:pt x="5123" y="2640"/>
                  </a:cubicBezTo>
                  <a:cubicBezTo>
                    <a:pt x="5120" y="2607"/>
                    <a:pt x="5117" y="2569"/>
                    <a:pt x="5114" y="2532"/>
                  </a:cubicBezTo>
                  <a:cubicBezTo>
                    <a:pt x="5086" y="2257"/>
                    <a:pt x="5059" y="1981"/>
                    <a:pt x="5035" y="1706"/>
                  </a:cubicBezTo>
                  <a:cubicBezTo>
                    <a:pt x="5297" y="1457"/>
                    <a:pt x="5403" y="1056"/>
                    <a:pt x="5297" y="701"/>
                  </a:cubicBezTo>
                  <a:cubicBezTo>
                    <a:pt x="5249" y="538"/>
                    <a:pt x="5161" y="395"/>
                    <a:pt x="5035" y="273"/>
                  </a:cubicBezTo>
                  <a:cubicBezTo>
                    <a:pt x="4967" y="225"/>
                    <a:pt x="4899" y="175"/>
                    <a:pt x="4831" y="123"/>
                  </a:cubicBezTo>
                  <a:cubicBezTo>
                    <a:pt x="4680" y="42"/>
                    <a:pt x="4520" y="1"/>
                    <a:pt x="43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778;p56">
              <a:extLst>
                <a:ext uri="{FF2B5EF4-FFF2-40B4-BE49-F238E27FC236}">
                  <a16:creationId xmlns:a16="http://schemas.microsoft.com/office/drawing/2014/main" id="{8D1375D2-073B-4024-8C1C-110A85E01E6F}"/>
                </a:ext>
              </a:extLst>
            </p:cNvPr>
            <p:cNvSpPr/>
            <p:nvPr/>
          </p:nvSpPr>
          <p:spPr>
            <a:xfrm>
              <a:off x="4037117" y="1816025"/>
              <a:ext cx="761828" cy="338347"/>
            </a:xfrm>
            <a:custGeom>
              <a:avLst/>
              <a:gdLst/>
              <a:ahLst/>
              <a:cxnLst/>
              <a:rect l="l" t="t" r="r" b="b"/>
              <a:pathLst>
                <a:path w="18792" h="8346" extrusionOk="0">
                  <a:moveTo>
                    <a:pt x="752" y="0"/>
                  </a:moveTo>
                  <a:cubicBezTo>
                    <a:pt x="748" y="0"/>
                    <a:pt x="743" y="0"/>
                    <a:pt x="739" y="0"/>
                  </a:cubicBezTo>
                  <a:cubicBezTo>
                    <a:pt x="556" y="8"/>
                    <a:pt x="378" y="86"/>
                    <a:pt x="253" y="218"/>
                  </a:cubicBezTo>
                  <a:cubicBezTo>
                    <a:pt x="130" y="344"/>
                    <a:pt x="69" y="497"/>
                    <a:pt x="58" y="715"/>
                  </a:cubicBezTo>
                  <a:cubicBezTo>
                    <a:pt x="21" y="1453"/>
                    <a:pt x="11" y="2116"/>
                    <a:pt x="31" y="2746"/>
                  </a:cubicBezTo>
                  <a:lnTo>
                    <a:pt x="35" y="2906"/>
                  </a:lnTo>
                  <a:cubicBezTo>
                    <a:pt x="45" y="3168"/>
                    <a:pt x="52" y="3437"/>
                    <a:pt x="49" y="3702"/>
                  </a:cubicBezTo>
                  <a:cubicBezTo>
                    <a:pt x="45" y="3831"/>
                    <a:pt x="45" y="3964"/>
                    <a:pt x="45" y="4096"/>
                  </a:cubicBezTo>
                  <a:cubicBezTo>
                    <a:pt x="45" y="4277"/>
                    <a:pt x="41" y="4460"/>
                    <a:pt x="38" y="4641"/>
                  </a:cubicBezTo>
                  <a:cubicBezTo>
                    <a:pt x="35" y="4760"/>
                    <a:pt x="28" y="4886"/>
                    <a:pt x="21" y="5001"/>
                  </a:cubicBezTo>
                  <a:lnTo>
                    <a:pt x="18" y="5090"/>
                  </a:lnTo>
                  <a:cubicBezTo>
                    <a:pt x="11" y="5195"/>
                    <a:pt x="14" y="5304"/>
                    <a:pt x="18" y="5409"/>
                  </a:cubicBezTo>
                  <a:lnTo>
                    <a:pt x="18" y="5515"/>
                  </a:lnTo>
                  <a:cubicBezTo>
                    <a:pt x="21" y="5773"/>
                    <a:pt x="18" y="6038"/>
                    <a:pt x="11" y="6291"/>
                  </a:cubicBezTo>
                  <a:lnTo>
                    <a:pt x="8" y="6368"/>
                  </a:lnTo>
                  <a:lnTo>
                    <a:pt x="8" y="6443"/>
                  </a:lnTo>
                  <a:cubicBezTo>
                    <a:pt x="5" y="6552"/>
                    <a:pt x="0" y="6665"/>
                    <a:pt x="0" y="6776"/>
                  </a:cubicBezTo>
                  <a:cubicBezTo>
                    <a:pt x="0" y="6804"/>
                    <a:pt x="5" y="6831"/>
                    <a:pt x="5" y="6855"/>
                  </a:cubicBezTo>
                  <a:cubicBezTo>
                    <a:pt x="11" y="6977"/>
                    <a:pt x="31" y="7096"/>
                    <a:pt x="55" y="7209"/>
                  </a:cubicBezTo>
                  <a:cubicBezTo>
                    <a:pt x="76" y="7324"/>
                    <a:pt x="130" y="7434"/>
                    <a:pt x="178" y="7536"/>
                  </a:cubicBezTo>
                  <a:cubicBezTo>
                    <a:pt x="191" y="7566"/>
                    <a:pt x="205" y="7593"/>
                    <a:pt x="218" y="7624"/>
                  </a:cubicBezTo>
                  <a:cubicBezTo>
                    <a:pt x="232" y="7654"/>
                    <a:pt x="253" y="7682"/>
                    <a:pt x="270" y="7709"/>
                  </a:cubicBezTo>
                  <a:cubicBezTo>
                    <a:pt x="409" y="7916"/>
                    <a:pt x="542" y="8026"/>
                    <a:pt x="725" y="8141"/>
                  </a:cubicBezTo>
                  <a:cubicBezTo>
                    <a:pt x="807" y="8195"/>
                    <a:pt x="926" y="8239"/>
                    <a:pt x="1082" y="8277"/>
                  </a:cubicBezTo>
                  <a:cubicBezTo>
                    <a:pt x="1123" y="8284"/>
                    <a:pt x="1161" y="8294"/>
                    <a:pt x="1198" y="8301"/>
                  </a:cubicBezTo>
                  <a:cubicBezTo>
                    <a:pt x="1404" y="8329"/>
                    <a:pt x="1601" y="8345"/>
                    <a:pt x="1800" y="8345"/>
                  </a:cubicBezTo>
                  <a:cubicBezTo>
                    <a:pt x="1818" y="8345"/>
                    <a:pt x="1836" y="8345"/>
                    <a:pt x="1854" y="8345"/>
                  </a:cubicBezTo>
                  <a:cubicBezTo>
                    <a:pt x="2290" y="8338"/>
                    <a:pt x="2732" y="8324"/>
                    <a:pt x="3161" y="8311"/>
                  </a:cubicBezTo>
                  <a:cubicBezTo>
                    <a:pt x="3327" y="8304"/>
                    <a:pt x="3495" y="8301"/>
                    <a:pt x="3661" y="8297"/>
                  </a:cubicBezTo>
                  <a:lnTo>
                    <a:pt x="4225" y="8280"/>
                  </a:lnTo>
                  <a:cubicBezTo>
                    <a:pt x="4647" y="8266"/>
                    <a:pt x="5069" y="8257"/>
                    <a:pt x="5495" y="8246"/>
                  </a:cubicBezTo>
                  <a:cubicBezTo>
                    <a:pt x="6434" y="8222"/>
                    <a:pt x="7393" y="8202"/>
                    <a:pt x="8318" y="8181"/>
                  </a:cubicBezTo>
                  <a:lnTo>
                    <a:pt x="9175" y="8164"/>
                  </a:lnTo>
                  <a:cubicBezTo>
                    <a:pt x="9475" y="8158"/>
                    <a:pt x="9770" y="8151"/>
                    <a:pt x="10070" y="8144"/>
                  </a:cubicBezTo>
                  <a:cubicBezTo>
                    <a:pt x="10196" y="8141"/>
                    <a:pt x="10325" y="8137"/>
                    <a:pt x="10454" y="8128"/>
                  </a:cubicBezTo>
                  <a:cubicBezTo>
                    <a:pt x="10461" y="8120"/>
                    <a:pt x="10464" y="8110"/>
                    <a:pt x="10468" y="8103"/>
                  </a:cubicBezTo>
                  <a:cubicBezTo>
                    <a:pt x="10573" y="7916"/>
                    <a:pt x="10716" y="7767"/>
                    <a:pt x="10899" y="7654"/>
                  </a:cubicBezTo>
                  <a:cubicBezTo>
                    <a:pt x="11094" y="7498"/>
                    <a:pt x="11339" y="7474"/>
                    <a:pt x="11573" y="7443"/>
                  </a:cubicBezTo>
                  <a:cubicBezTo>
                    <a:pt x="11580" y="7443"/>
                    <a:pt x="11587" y="7440"/>
                    <a:pt x="11597" y="7440"/>
                  </a:cubicBezTo>
                  <a:cubicBezTo>
                    <a:pt x="11917" y="7385"/>
                    <a:pt x="12233" y="7335"/>
                    <a:pt x="12560" y="7318"/>
                  </a:cubicBezTo>
                  <a:cubicBezTo>
                    <a:pt x="12656" y="7312"/>
                    <a:pt x="12752" y="7306"/>
                    <a:pt x="12848" y="7306"/>
                  </a:cubicBezTo>
                  <a:cubicBezTo>
                    <a:pt x="12868" y="7306"/>
                    <a:pt x="12887" y="7307"/>
                    <a:pt x="12907" y="7307"/>
                  </a:cubicBezTo>
                  <a:cubicBezTo>
                    <a:pt x="13039" y="7311"/>
                    <a:pt x="13169" y="7324"/>
                    <a:pt x="13301" y="7335"/>
                  </a:cubicBezTo>
                  <a:cubicBezTo>
                    <a:pt x="13433" y="7345"/>
                    <a:pt x="13565" y="7350"/>
                    <a:pt x="13696" y="7350"/>
                  </a:cubicBezTo>
                  <a:cubicBezTo>
                    <a:pt x="13866" y="7350"/>
                    <a:pt x="14034" y="7342"/>
                    <a:pt x="14203" y="7324"/>
                  </a:cubicBezTo>
                  <a:cubicBezTo>
                    <a:pt x="14516" y="7294"/>
                    <a:pt x="14829" y="7270"/>
                    <a:pt x="15145" y="7257"/>
                  </a:cubicBezTo>
                  <a:cubicBezTo>
                    <a:pt x="15441" y="7243"/>
                    <a:pt x="15741" y="7222"/>
                    <a:pt x="16036" y="7195"/>
                  </a:cubicBezTo>
                  <a:cubicBezTo>
                    <a:pt x="16206" y="7181"/>
                    <a:pt x="16373" y="7161"/>
                    <a:pt x="16540" y="7137"/>
                  </a:cubicBezTo>
                  <a:cubicBezTo>
                    <a:pt x="16646" y="7102"/>
                    <a:pt x="16759" y="7086"/>
                    <a:pt x="16873" y="7086"/>
                  </a:cubicBezTo>
                  <a:cubicBezTo>
                    <a:pt x="16968" y="7086"/>
                    <a:pt x="17063" y="7097"/>
                    <a:pt x="17155" y="7117"/>
                  </a:cubicBezTo>
                  <a:cubicBezTo>
                    <a:pt x="17240" y="7079"/>
                    <a:pt x="17322" y="7039"/>
                    <a:pt x="17407" y="6998"/>
                  </a:cubicBezTo>
                  <a:lnTo>
                    <a:pt x="17451" y="6981"/>
                  </a:lnTo>
                  <a:cubicBezTo>
                    <a:pt x="17557" y="6936"/>
                    <a:pt x="17666" y="6892"/>
                    <a:pt x="17771" y="6845"/>
                  </a:cubicBezTo>
                  <a:lnTo>
                    <a:pt x="17785" y="6842"/>
                  </a:lnTo>
                  <a:lnTo>
                    <a:pt x="17826" y="6821"/>
                  </a:lnTo>
                  <a:cubicBezTo>
                    <a:pt x="17982" y="6756"/>
                    <a:pt x="18057" y="6715"/>
                    <a:pt x="18186" y="6597"/>
                  </a:cubicBezTo>
                  <a:cubicBezTo>
                    <a:pt x="18231" y="6556"/>
                    <a:pt x="18292" y="6461"/>
                    <a:pt x="18329" y="6389"/>
                  </a:cubicBezTo>
                  <a:cubicBezTo>
                    <a:pt x="18377" y="6297"/>
                    <a:pt x="18410" y="6202"/>
                    <a:pt x="18438" y="6117"/>
                  </a:cubicBezTo>
                  <a:cubicBezTo>
                    <a:pt x="18479" y="6001"/>
                    <a:pt x="18485" y="5872"/>
                    <a:pt x="18492" y="5740"/>
                  </a:cubicBezTo>
                  <a:cubicBezTo>
                    <a:pt x="18492" y="5678"/>
                    <a:pt x="18496" y="5613"/>
                    <a:pt x="18496" y="5552"/>
                  </a:cubicBezTo>
                  <a:cubicBezTo>
                    <a:pt x="18499" y="5481"/>
                    <a:pt x="18503" y="5409"/>
                    <a:pt x="18506" y="5335"/>
                  </a:cubicBezTo>
                  <a:cubicBezTo>
                    <a:pt x="18512" y="5192"/>
                    <a:pt x="18520" y="5042"/>
                    <a:pt x="18512" y="4895"/>
                  </a:cubicBezTo>
                  <a:lnTo>
                    <a:pt x="18512" y="4878"/>
                  </a:lnTo>
                  <a:cubicBezTo>
                    <a:pt x="18506" y="4787"/>
                    <a:pt x="18496" y="4695"/>
                    <a:pt x="18489" y="4603"/>
                  </a:cubicBezTo>
                  <a:lnTo>
                    <a:pt x="18485" y="4559"/>
                  </a:lnTo>
                  <a:cubicBezTo>
                    <a:pt x="18482" y="4539"/>
                    <a:pt x="18482" y="4518"/>
                    <a:pt x="18479" y="4498"/>
                  </a:cubicBezTo>
                  <a:cubicBezTo>
                    <a:pt x="18476" y="4437"/>
                    <a:pt x="18476" y="4379"/>
                    <a:pt x="18476" y="4321"/>
                  </a:cubicBezTo>
                  <a:cubicBezTo>
                    <a:pt x="18476" y="4291"/>
                    <a:pt x="18472" y="4259"/>
                    <a:pt x="18472" y="4233"/>
                  </a:cubicBezTo>
                  <a:cubicBezTo>
                    <a:pt x="18468" y="4062"/>
                    <a:pt x="18472" y="3882"/>
                    <a:pt x="18489" y="3681"/>
                  </a:cubicBezTo>
                  <a:cubicBezTo>
                    <a:pt x="18499" y="3606"/>
                    <a:pt x="18520" y="3531"/>
                    <a:pt x="18540" y="3460"/>
                  </a:cubicBezTo>
                  <a:cubicBezTo>
                    <a:pt x="18578" y="3372"/>
                    <a:pt x="18614" y="3286"/>
                    <a:pt x="18649" y="3198"/>
                  </a:cubicBezTo>
                  <a:cubicBezTo>
                    <a:pt x="18659" y="3168"/>
                    <a:pt x="18669" y="3140"/>
                    <a:pt x="18676" y="3110"/>
                  </a:cubicBezTo>
                  <a:cubicBezTo>
                    <a:pt x="18686" y="3086"/>
                    <a:pt x="18693" y="3062"/>
                    <a:pt x="18700" y="3038"/>
                  </a:cubicBezTo>
                  <a:cubicBezTo>
                    <a:pt x="18730" y="2977"/>
                    <a:pt x="18757" y="2912"/>
                    <a:pt x="18771" y="2845"/>
                  </a:cubicBezTo>
                  <a:cubicBezTo>
                    <a:pt x="18785" y="2770"/>
                    <a:pt x="18792" y="2712"/>
                    <a:pt x="18788" y="2650"/>
                  </a:cubicBezTo>
                  <a:cubicBezTo>
                    <a:pt x="18785" y="2600"/>
                    <a:pt x="18774" y="2545"/>
                    <a:pt x="18765" y="2481"/>
                  </a:cubicBezTo>
                  <a:cubicBezTo>
                    <a:pt x="18751" y="2413"/>
                    <a:pt x="18721" y="2352"/>
                    <a:pt x="18693" y="2290"/>
                  </a:cubicBezTo>
                  <a:lnTo>
                    <a:pt x="18676" y="2256"/>
                  </a:lnTo>
                  <a:cubicBezTo>
                    <a:pt x="18632" y="2168"/>
                    <a:pt x="18564" y="2093"/>
                    <a:pt x="18496" y="2018"/>
                  </a:cubicBezTo>
                  <a:lnTo>
                    <a:pt x="18482" y="2005"/>
                  </a:lnTo>
                  <a:cubicBezTo>
                    <a:pt x="18472" y="1987"/>
                    <a:pt x="18462" y="1970"/>
                    <a:pt x="18451" y="1956"/>
                  </a:cubicBezTo>
                  <a:cubicBezTo>
                    <a:pt x="18445" y="1936"/>
                    <a:pt x="18441" y="1919"/>
                    <a:pt x="18435" y="1898"/>
                  </a:cubicBezTo>
                  <a:lnTo>
                    <a:pt x="18435" y="1865"/>
                  </a:lnTo>
                  <a:cubicBezTo>
                    <a:pt x="18427" y="1763"/>
                    <a:pt x="18431" y="1654"/>
                    <a:pt x="18445" y="1521"/>
                  </a:cubicBezTo>
                  <a:lnTo>
                    <a:pt x="18445" y="1521"/>
                  </a:lnTo>
                  <a:lnTo>
                    <a:pt x="18441" y="1551"/>
                  </a:lnTo>
                  <a:cubicBezTo>
                    <a:pt x="18448" y="1477"/>
                    <a:pt x="18451" y="1409"/>
                    <a:pt x="18448" y="1338"/>
                  </a:cubicBezTo>
                  <a:cubicBezTo>
                    <a:pt x="18445" y="1276"/>
                    <a:pt x="18435" y="1215"/>
                    <a:pt x="18418" y="1154"/>
                  </a:cubicBezTo>
                  <a:cubicBezTo>
                    <a:pt x="18363" y="953"/>
                    <a:pt x="18183" y="763"/>
                    <a:pt x="17934" y="647"/>
                  </a:cubicBezTo>
                  <a:cubicBezTo>
                    <a:pt x="17768" y="572"/>
                    <a:pt x="17587" y="511"/>
                    <a:pt x="17383" y="463"/>
                  </a:cubicBezTo>
                  <a:cubicBezTo>
                    <a:pt x="17071" y="395"/>
                    <a:pt x="16744" y="361"/>
                    <a:pt x="16424" y="331"/>
                  </a:cubicBezTo>
                  <a:lnTo>
                    <a:pt x="16292" y="317"/>
                  </a:lnTo>
                  <a:cubicBezTo>
                    <a:pt x="15992" y="286"/>
                    <a:pt x="15689" y="266"/>
                    <a:pt x="15394" y="253"/>
                  </a:cubicBezTo>
                  <a:cubicBezTo>
                    <a:pt x="15230" y="245"/>
                    <a:pt x="15067" y="242"/>
                    <a:pt x="14904" y="239"/>
                  </a:cubicBezTo>
                  <a:cubicBezTo>
                    <a:pt x="14764" y="235"/>
                    <a:pt x="14621" y="235"/>
                    <a:pt x="14479" y="229"/>
                  </a:cubicBezTo>
                  <a:cubicBezTo>
                    <a:pt x="13781" y="204"/>
                    <a:pt x="13083" y="195"/>
                    <a:pt x="12557" y="188"/>
                  </a:cubicBezTo>
                  <a:cubicBezTo>
                    <a:pt x="12114" y="184"/>
                    <a:pt x="11665" y="168"/>
                    <a:pt x="11230" y="151"/>
                  </a:cubicBezTo>
                  <a:cubicBezTo>
                    <a:pt x="11050" y="143"/>
                    <a:pt x="10869" y="137"/>
                    <a:pt x="10686" y="133"/>
                  </a:cubicBezTo>
                  <a:lnTo>
                    <a:pt x="10651" y="130"/>
                  </a:lnTo>
                  <a:cubicBezTo>
                    <a:pt x="10335" y="119"/>
                    <a:pt x="10009" y="110"/>
                    <a:pt x="9685" y="106"/>
                  </a:cubicBezTo>
                  <a:cubicBezTo>
                    <a:pt x="9554" y="104"/>
                    <a:pt x="9422" y="103"/>
                    <a:pt x="9289" y="103"/>
                  </a:cubicBezTo>
                  <a:cubicBezTo>
                    <a:pt x="9157" y="103"/>
                    <a:pt x="9025" y="104"/>
                    <a:pt x="8896" y="106"/>
                  </a:cubicBezTo>
                  <a:lnTo>
                    <a:pt x="8712" y="106"/>
                  </a:lnTo>
                  <a:cubicBezTo>
                    <a:pt x="8681" y="107"/>
                    <a:pt x="8649" y="107"/>
                    <a:pt x="8617" y="107"/>
                  </a:cubicBezTo>
                  <a:cubicBezTo>
                    <a:pt x="8462" y="107"/>
                    <a:pt x="8307" y="101"/>
                    <a:pt x="8155" y="96"/>
                  </a:cubicBezTo>
                  <a:cubicBezTo>
                    <a:pt x="8049" y="93"/>
                    <a:pt x="7940" y="89"/>
                    <a:pt x="7831" y="89"/>
                  </a:cubicBezTo>
                  <a:cubicBezTo>
                    <a:pt x="7638" y="84"/>
                    <a:pt x="7399" y="81"/>
                    <a:pt x="7149" y="81"/>
                  </a:cubicBezTo>
                  <a:cubicBezTo>
                    <a:pt x="7060" y="81"/>
                    <a:pt x="6969" y="81"/>
                    <a:pt x="6879" y="82"/>
                  </a:cubicBezTo>
                  <a:cubicBezTo>
                    <a:pt x="6679" y="82"/>
                    <a:pt x="6481" y="86"/>
                    <a:pt x="6280" y="89"/>
                  </a:cubicBezTo>
                  <a:lnTo>
                    <a:pt x="5981" y="96"/>
                  </a:lnTo>
                  <a:cubicBezTo>
                    <a:pt x="5801" y="96"/>
                    <a:pt x="5621" y="96"/>
                    <a:pt x="5443" y="93"/>
                  </a:cubicBezTo>
                  <a:cubicBezTo>
                    <a:pt x="5352" y="93"/>
                    <a:pt x="5263" y="93"/>
                    <a:pt x="5172" y="89"/>
                  </a:cubicBezTo>
                  <a:cubicBezTo>
                    <a:pt x="4865" y="89"/>
                    <a:pt x="4559" y="86"/>
                    <a:pt x="4250" y="82"/>
                  </a:cubicBezTo>
                  <a:cubicBezTo>
                    <a:pt x="4029" y="82"/>
                    <a:pt x="3767" y="79"/>
                    <a:pt x="3508" y="55"/>
                  </a:cubicBezTo>
                  <a:cubicBezTo>
                    <a:pt x="3487" y="55"/>
                    <a:pt x="3467" y="52"/>
                    <a:pt x="3446" y="48"/>
                  </a:cubicBezTo>
                  <a:lnTo>
                    <a:pt x="3372" y="41"/>
                  </a:lnTo>
                  <a:lnTo>
                    <a:pt x="3365" y="38"/>
                  </a:lnTo>
                  <a:lnTo>
                    <a:pt x="3355" y="38"/>
                  </a:lnTo>
                  <a:lnTo>
                    <a:pt x="3294" y="31"/>
                  </a:lnTo>
                  <a:lnTo>
                    <a:pt x="3250" y="28"/>
                  </a:lnTo>
                  <a:lnTo>
                    <a:pt x="3195" y="21"/>
                  </a:lnTo>
                  <a:cubicBezTo>
                    <a:pt x="3181" y="21"/>
                    <a:pt x="3171" y="17"/>
                    <a:pt x="3157" y="17"/>
                  </a:cubicBezTo>
                  <a:lnTo>
                    <a:pt x="3140" y="17"/>
                  </a:lnTo>
                  <a:cubicBezTo>
                    <a:pt x="3105" y="16"/>
                    <a:pt x="3069" y="15"/>
                    <a:pt x="3033" y="15"/>
                  </a:cubicBezTo>
                  <a:cubicBezTo>
                    <a:pt x="2908" y="15"/>
                    <a:pt x="2783" y="23"/>
                    <a:pt x="2664" y="31"/>
                  </a:cubicBezTo>
                  <a:cubicBezTo>
                    <a:pt x="2627" y="31"/>
                    <a:pt x="2589" y="35"/>
                    <a:pt x="2556" y="38"/>
                  </a:cubicBezTo>
                  <a:cubicBezTo>
                    <a:pt x="2498" y="41"/>
                    <a:pt x="2441" y="42"/>
                    <a:pt x="2383" y="42"/>
                  </a:cubicBezTo>
                  <a:cubicBezTo>
                    <a:pt x="2302" y="42"/>
                    <a:pt x="2222" y="40"/>
                    <a:pt x="2143" y="38"/>
                  </a:cubicBezTo>
                  <a:lnTo>
                    <a:pt x="1980" y="38"/>
                  </a:lnTo>
                  <a:cubicBezTo>
                    <a:pt x="1952" y="37"/>
                    <a:pt x="1924" y="36"/>
                    <a:pt x="1896" y="36"/>
                  </a:cubicBezTo>
                  <a:cubicBezTo>
                    <a:pt x="1830" y="36"/>
                    <a:pt x="1768" y="39"/>
                    <a:pt x="1708" y="41"/>
                  </a:cubicBezTo>
                  <a:cubicBezTo>
                    <a:pt x="1511" y="55"/>
                    <a:pt x="1352" y="99"/>
                    <a:pt x="1219" y="181"/>
                  </a:cubicBezTo>
                  <a:cubicBezTo>
                    <a:pt x="1093" y="64"/>
                    <a:pt x="921" y="0"/>
                    <a:pt x="7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779;p56">
              <a:extLst>
                <a:ext uri="{FF2B5EF4-FFF2-40B4-BE49-F238E27FC236}">
                  <a16:creationId xmlns:a16="http://schemas.microsoft.com/office/drawing/2014/main" id="{BCFBDC3C-0458-458D-9B55-35C413A3874B}"/>
                </a:ext>
              </a:extLst>
            </p:cNvPr>
            <p:cNvSpPr/>
            <p:nvPr/>
          </p:nvSpPr>
          <p:spPr>
            <a:xfrm>
              <a:off x="3922270" y="1809255"/>
              <a:ext cx="137228" cy="338590"/>
            </a:xfrm>
            <a:custGeom>
              <a:avLst/>
              <a:gdLst/>
              <a:ahLst/>
              <a:cxnLst/>
              <a:rect l="l" t="t" r="r" b="b"/>
              <a:pathLst>
                <a:path w="3385" h="8352" extrusionOk="0">
                  <a:moveTo>
                    <a:pt x="656" y="0"/>
                  </a:moveTo>
                  <a:cubicBezTo>
                    <a:pt x="650" y="0"/>
                    <a:pt x="643" y="1"/>
                    <a:pt x="637" y="1"/>
                  </a:cubicBezTo>
                  <a:cubicBezTo>
                    <a:pt x="272" y="8"/>
                    <a:pt x="4" y="310"/>
                    <a:pt x="1" y="664"/>
                  </a:cubicBezTo>
                  <a:cubicBezTo>
                    <a:pt x="1" y="878"/>
                    <a:pt x="4" y="1093"/>
                    <a:pt x="7" y="1307"/>
                  </a:cubicBezTo>
                  <a:cubicBezTo>
                    <a:pt x="10" y="1460"/>
                    <a:pt x="27" y="1610"/>
                    <a:pt x="34" y="1763"/>
                  </a:cubicBezTo>
                  <a:cubicBezTo>
                    <a:pt x="54" y="2062"/>
                    <a:pt x="72" y="2365"/>
                    <a:pt x="78" y="2668"/>
                  </a:cubicBezTo>
                  <a:cubicBezTo>
                    <a:pt x="82" y="2825"/>
                    <a:pt x="85" y="2981"/>
                    <a:pt x="92" y="3137"/>
                  </a:cubicBezTo>
                  <a:lnTo>
                    <a:pt x="92" y="3172"/>
                  </a:lnTo>
                  <a:cubicBezTo>
                    <a:pt x="98" y="3301"/>
                    <a:pt x="119" y="3430"/>
                    <a:pt x="136" y="3563"/>
                  </a:cubicBezTo>
                  <a:cubicBezTo>
                    <a:pt x="170" y="3879"/>
                    <a:pt x="191" y="4195"/>
                    <a:pt x="211" y="4511"/>
                  </a:cubicBezTo>
                  <a:cubicBezTo>
                    <a:pt x="228" y="4814"/>
                    <a:pt x="272" y="5114"/>
                    <a:pt x="290" y="5413"/>
                  </a:cubicBezTo>
                  <a:cubicBezTo>
                    <a:pt x="303" y="5719"/>
                    <a:pt x="307" y="6025"/>
                    <a:pt x="347" y="6331"/>
                  </a:cubicBezTo>
                  <a:cubicBezTo>
                    <a:pt x="364" y="6478"/>
                    <a:pt x="378" y="6628"/>
                    <a:pt x="395" y="6777"/>
                  </a:cubicBezTo>
                  <a:cubicBezTo>
                    <a:pt x="415" y="6971"/>
                    <a:pt x="436" y="7168"/>
                    <a:pt x="503" y="7356"/>
                  </a:cubicBezTo>
                  <a:cubicBezTo>
                    <a:pt x="544" y="7461"/>
                    <a:pt x="596" y="7576"/>
                    <a:pt x="646" y="7675"/>
                  </a:cubicBezTo>
                  <a:cubicBezTo>
                    <a:pt x="785" y="7954"/>
                    <a:pt x="1072" y="8146"/>
                    <a:pt x="1377" y="8146"/>
                  </a:cubicBezTo>
                  <a:cubicBezTo>
                    <a:pt x="1447" y="8146"/>
                    <a:pt x="1518" y="8136"/>
                    <a:pt x="1588" y="8114"/>
                  </a:cubicBezTo>
                  <a:cubicBezTo>
                    <a:pt x="1637" y="8100"/>
                    <a:pt x="1677" y="8083"/>
                    <a:pt x="1715" y="8059"/>
                  </a:cubicBezTo>
                  <a:cubicBezTo>
                    <a:pt x="1824" y="8185"/>
                    <a:pt x="1970" y="8281"/>
                    <a:pt x="2130" y="8325"/>
                  </a:cubicBezTo>
                  <a:cubicBezTo>
                    <a:pt x="2198" y="8343"/>
                    <a:pt x="2266" y="8352"/>
                    <a:pt x="2333" y="8352"/>
                  </a:cubicBezTo>
                  <a:cubicBezTo>
                    <a:pt x="2663" y="8352"/>
                    <a:pt x="2962" y="8140"/>
                    <a:pt x="3123" y="7846"/>
                  </a:cubicBezTo>
                  <a:cubicBezTo>
                    <a:pt x="3188" y="7730"/>
                    <a:pt x="3235" y="7601"/>
                    <a:pt x="3273" y="7474"/>
                  </a:cubicBezTo>
                  <a:cubicBezTo>
                    <a:pt x="3331" y="7274"/>
                    <a:pt x="3351" y="7066"/>
                    <a:pt x="3364" y="6859"/>
                  </a:cubicBezTo>
                  <a:cubicBezTo>
                    <a:pt x="3385" y="6556"/>
                    <a:pt x="3385" y="6250"/>
                    <a:pt x="3385" y="5943"/>
                  </a:cubicBezTo>
                  <a:cubicBezTo>
                    <a:pt x="3381" y="5624"/>
                    <a:pt x="3354" y="5307"/>
                    <a:pt x="3323" y="4988"/>
                  </a:cubicBezTo>
                  <a:cubicBezTo>
                    <a:pt x="3293" y="4675"/>
                    <a:pt x="3229" y="4365"/>
                    <a:pt x="3174" y="4056"/>
                  </a:cubicBezTo>
                  <a:cubicBezTo>
                    <a:pt x="3136" y="3764"/>
                    <a:pt x="3099" y="3467"/>
                    <a:pt x="3058" y="3175"/>
                  </a:cubicBezTo>
                  <a:cubicBezTo>
                    <a:pt x="3017" y="2852"/>
                    <a:pt x="2963" y="2532"/>
                    <a:pt x="2915" y="2208"/>
                  </a:cubicBezTo>
                  <a:cubicBezTo>
                    <a:pt x="2858" y="1841"/>
                    <a:pt x="2807" y="1474"/>
                    <a:pt x="2728" y="1106"/>
                  </a:cubicBezTo>
                  <a:cubicBezTo>
                    <a:pt x="2715" y="1035"/>
                    <a:pt x="2695" y="967"/>
                    <a:pt x="2674" y="896"/>
                  </a:cubicBezTo>
                  <a:cubicBezTo>
                    <a:pt x="2643" y="787"/>
                    <a:pt x="2593" y="682"/>
                    <a:pt x="2544" y="580"/>
                  </a:cubicBezTo>
                  <a:cubicBezTo>
                    <a:pt x="2483" y="450"/>
                    <a:pt x="2405" y="355"/>
                    <a:pt x="2313" y="242"/>
                  </a:cubicBezTo>
                  <a:cubicBezTo>
                    <a:pt x="2303" y="236"/>
                    <a:pt x="2293" y="225"/>
                    <a:pt x="2286" y="219"/>
                  </a:cubicBezTo>
                  <a:cubicBezTo>
                    <a:pt x="2235" y="164"/>
                    <a:pt x="2174" y="123"/>
                    <a:pt x="2106" y="96"/>
                  </a:cubicBezTo>
                  <a:cubicBezTo>
                    <a:pt x="1956" y="35"/>
                    <a:pt x="1874" y="4"/>
                    <a:pt x="1711" y="4"/>
                  </a:cubicBezTo>
                  <a:cubicBezTo>
                    <a:pt x="1541" y="8"/>
                    <a:pt x="1384" y="79"/>
                    <a:pt x="1238" y="157"/>
                  </a:cubicBezTo>
                  <a:cubicBezTo>
                    <a:pt x="1205" y="178"/>
                    <a:pt x="1170" y="198"/>
                    <a:pt x="1136" y="222"/>
                  </a:cubicBezTo>
                  <a:cubicBezTo>
                    <a:pt x="1015" y="87"/>
                    <a:pt x="839" y="0"/>
                    <a:pt x="6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780;p56">
              <a:extLst>
                <a:ext uri="{FF2B5EF4-FFF2-40B4-BE49-F238E27FC236}">
                  <a16:creationId xmlns:a16="http://schemas.microsoft.com/office/drawing/2014/main" id="{C34D5F31-4AEC-49A3-8D6E-5C2E608884F7}"/>
                </a:ext>
              </a:extLst>
            </p:cNvPr>
            <p:cNvSpPr/>
            <p:nvPr/>
          </p:nvSpPr>
          <p:spPr>
            <a:xfrm>
              <a:off x="3961310" y="1807472"/>
              <a:ext cx="59878" cy="334698"/>
            </a:xfrm>
            <a:custGeom>
              <a:avLst/>
              <a:gdLst/>
              <a:ahLst/>
              <a:cxnLst/>
              <a:rect l="l" t="t" r="r" b="b"/>
              <a:pathLst>
                <a:path w="1477" h="8256" extrusionOk="0">
                  <a:moveTo>
                    <a:pt x="214" y="1"/>
                  </a:moveTo>
                  <a:cubicBezTo>
                    <a:pt x="156" y="1"/>
                    <a:pt x="102" y="28"/>
                    <a:pt x="61" y="68"/>
                  </a:cubicBezTo>
                  <a:cubicBezTo>
                    <a:pt x="27" y="103"/>
                    <a:pt x="0" y="164"/>
                    <a:pt x="0" y="215"/>
                  </a:cubicBezTo>
                  <a:cubicBezTo>
                    <a:pt x="0" y="219"/>
                    <a:pt x="3" y="219"/>
                    <a:pt x="3" y="222"/>
                  </a:cubicBezTo>
                  <a:cubicBezTo>
                    <a:pt x="24" y="385"/>
                    <a:pt x="44" y="545"/>
                    <a:pt x="61" y="708"/>
                  </a:cubicBezTo>
                  <a:cubicBezTo>
                    <a:pt x="74" y="861"/>
                    <a:pt x="99" y="1011"/>
                    <a:pt x="112" y="1161"/>
                  </a:cubicBezTo>
                  <a:cubicBezTo>
                    <a:pt x="126" y="1307"/>
                    <a:pt x="136" y="1453"/>
                    <a:pt x="146" y="1599"/>
                  </a:cubicBezTo>
                  <a:cubicBezTo>
                    <a:pt x="156" y="1742"/>
                    <a:pt x="156" y="1889"/>
                    <a:pt x="156" y="2035"/>
                  </a:cubicBezTo>
                  <a:cubicBezTo>
                    <a:pt x="160" y="2171"/>
                    <a:pt x="160" y="2307"/>
                    <a:pt x="176" y="2440"/>
                  </a:cubicBezTo>
                  <a:cubicBezTo>
                    <a:pt x="197" y="2596"/>
                    <a:pt x="217" y="2756"/>
                    <a:pt x="231" y="2913"/>
                  </a:cubicBezTo>
                  <a:cubicBezTo>
                    <a:pt x="242" y="3062"/>
                    <a:pt x="245" y="3208"/>
                    <a:pt x="252" y="3354"/>
                  </a:cubicBezTo>
                  <a:cubicBezTo>
                    <a:pt x="258" y="3508"/>
                    <a:pt x="278" y="3661"/>
                    <a:pt x="292" y="3814"/>
                  </a:cubicBezTo>
                  <a:cubicBezTo>
                    <a:pt x="299" y="3937"/>
                    <a:pt x="303" y="4062"/>
                    <a:pt x="306" y="4188"/>
                  </a:cubicBezTo>
                  <a:cubicBezTo>
                    <a:pt x="309" y="4324"/>
                    <a:pt x="316" y="4461"/>
                    <a:pt x="327" y="4596"/>
                  </a:cubicBezTo>
                  <a:cubicBezTo>
                    <a:pt x="344" y="4879"/>
                    <a:pt x="347" y="5158"/>
                    <a:pt x="360" y="5440"/>
                  </a:cubicBezTo>
                  <a:cubicBezTo>
                    <a:pt x="364" y="5576"/>
                    <a:pt x="371" y="5709"/>
                    <a:pt x="388" y="5844"/>
                  </a:cubicBezTo>
                  <a:cubicBezTo>
                    <a:pt x="405" y="5974"/>
                    <a:pt x="425" y="6100"/>
                    <a:pt x="442" y="6229"/>
                  </a:cubicBezTo>
                  <a:cubicBezTo>
                    <a:pt x="456" y="6355"/>
                    <a:pt x="469" y="6481"/>
                    <a:pt x="483" y="6607"/>
                  </a:cubicBezTo>
                  <a:cubicBezTo>
                    <a:pt x="503" y="6756"/>
                    <a:pt x="531" y="6906"/>
                    <a:pt x="554" y="7056"/>
                  </a:cubicBezTo>
                  <a:cubicBezTo>
                    <a:pt x="581" y="7216"/>
                    <a:pt x="609" y="7379"/>
                    <a:pt x="639" y="7543"/>
                  </a:cubicBezTo>
                  <a:cubicBezTo>
                    <a:pt x="674" y="7730"/>
                    <a:pt x="701" y="7917"/>
                    <a:pt x="803" y="8086"/>
                  </a:cubicBezTo>
                  <a:cubicBezTo>
                    <a:pt x="866" y="8193"/>
                    <a:pt x="986" y="8255"/>
                    <a:pt x="1106" y="8255"/>
                  </a:cubicBezTo>
                  <a:cubicBezTo>
                    <a:pt x="1140" y="8255"/>
                    <a:pt x="1175" y="8250"/>
                    <a:pt x="1208" y="8240"/>
                  </a:cubicBezTo>
                  <a:cubicBezTo>
                    <a:pt x="1269" y="8223"/>
                    <a:pt x="1319" y="8188"/>
                    <a:pt x="1364" y="8144"/>
                  </a:cubicBezTo>
                  <a:cubicBezTo>
                    <a:pt x="1432" y="8073"/>
                    <a:pt x="1456" y="7988"/>
                    <a:pt x="1462" y="7893"/>
                  </a:cubicBezTo>
                  <a:cubicBezTo>
                    <a:pt x="1476" y="7685"/>
                    <a:pt x="1459" y="7477"/>
                    <a:pt x="1442" y="7273"/>
                  </a:cubicBezTo>
                  <a:cubicBezTo>
                    <a:pt x="1432" y="7171"/>
                    <a:pt x="1426" y="7069"/>
                    <a:pt x="1415" y="6971"/>
                  </a:cubicBezTo>
                  <a:cubicBezTo>
                    <a:pt x="1405" y="6855"/>
                    <a:pt x="1381" y="6739"/>
                    <a:pt x="1364" y="6627"/>
                  </a:cubicBezTo>
                  <a:cubicBezTo>
                    <a:pt x="1344" y="6488"/>
                    <a:pt x="1327" y="6348"/>
                    <a:pt x="1310" y="6209"/>
                  </a:cubicBezTo>
                  <a:cubicBezTo>
                    <a:pt x="1286" y="6053"/>
                    <a:pt x="1255" y="5896"/>
                    <a:pt x="1231" y="5739"/>
                  </a:cubicBezTo>
                  <a:cubicBezTo>
                    <a:pt x="1211" y="5573"/>
                    <a:pt x="1201" y="5403"/>
                    <a:pt x="1190" y="5232"/>
                  </a:cubicBezTo>
                  <a:cubicBezTo>
                    <a:pt x="1187" y="5199"/>
                    <a:pt x="1187" y="5164"/>
                    <a:pt x="1184" y="5130"/>
                  </a:cubicBezTo>
                  <a:cubicBezTo>
                    <a:pt x="1170" y="4913"/>
                    <a:pt x="1156" y="4698"/>
                    <a:pt x="1129" y="4481"/>
                  </a:cubicBezTo>
                  <a:cubicBezTo>
                    <a:pt x="1102" y="4263"/>
                    <a:pt x="1082" y="4042"/>
                    <a:pt x="1058" y="3824"/>
                  </a:cubicBezTo>
                  <a:cubicBezTo>
                    <a:pt x="1034" y="3613"/>
                    <a:pt x="986" y="3406"/>
                    <a:pt x="949" y="3199"/>
                  </a:cubicBezTo>
                  <a:cubicBezTo>
                    <a:pt x="919" y="2974"/>
                    <a:pt x="891" y="2753"/>
                    <a:pt x="850" y="2532"/>
                  </a:cubicBezTo>
                  <a:cubicBezTo>
                    <a:pt x="834" y="2426"/>
                    <a:pt x="806" y="2327"/>
                    <a:pt x="782" y="2225"/>
                  </a:cubicBezTo>
                  <a:cubicBezTo>
                    <a:pt x="765" y="2144"/>
                    <a:pt x="752" y="2059"/>
                    <a:pt x="738" y="1977"/>
                  </a:cubicBezTo>
                  <a:cubicBezTo>
                    <a:pt x="701" y="1739"/>
                    <a:pt x="670" y="1501"/>
                    <a:pt x="619" y="1266"/>
                  </a:cubicBezTo>
                  <a:cubicBezTo>
                    <a:pt x="572" y="1059"/>
                    <a:pt x="531" y="848"/>
                    <a:pt x="496" y="637"/>
                  </a:cubicBezTo>
                  <a:cubicBezTo>
                    <a:pt x="476" y="494"/>
                    <a:pt x="456" y="354"/>
                    <a:pt x="435" y="211"/>
                  </a:cubicBezTo>
                  <a:cubicBezTo>
                    <a:pt x="429" y="154"/>
                    <a:pt x="415" y="103"/>
                    <a:pt x="371" y="62"/>
                  </a:cubicBezTo>
                  <a:cubicBezTo>
                    <a:pt x="327" y="21"/>
                    <a:pt x="272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781;p56">
              <a:extLst>
                <a:ext uri="{FF2B5EF4-FFF2-40B4-BE49-F238E27FC236}">
                  <a16:creationId xmlns:a16="http://schemas.microsoft.com/office/drawing/2014/main" id="{F5FE6A8C-3AB2-4B2F-AFAA-71AD146D5E75}"/>
                </a:ext>
              </a:extLst>
            </p:cNvPr>
            <p:cNvSpPr/>
            <p:nvPr/>
          </p:nvSpPr>
          <p:spPr>
            <a:xfrm>
              <a:off x="3700360" y="1795310"/>
              <a:ext cx="1250456" cy="370495"/>
            </a:xfrm>
            <a:custGeom>
              <a:avLst/>
              <a:gdLst/>
              <a:ahLst/>
              <a:cxnLst/>
              <a:rect l="l" t="t" r="r" b="b"/>
              <a:pathLst>
                <a:path w="30845" h="9139" extrusionOk="0">
                  <a:moveTo>
                    <a:pt x="2896" y="202"/>
                  </a:moveTo>
                  <a:cubicBezTo>
                    <a:pt x="2885" y="204"/>
                    <a:pt x="2876" y="206"/>
                    <a:pt x="2866" y="208"/>
                  </a:cubicBezTo>
                  <a:lnTo>
                    <a:pt x="2866" y="208"/>
                  </a:lnTo>
                  <a:cubicBezTo>
                    <a:pt x="2876" y="206"/>
                    <a:pt x="2886" y="204"/>
                    <a:pt x="2896" y="202"/>
                  </a:cubicBezTo>
                  <a:close/>
                  <a:moveTo>
                    <a:pt x="23377" y="1141"/>
                  </a:moveTo>
                  <a:lnTo>
                    <a:pt x="23377" y="1141"/>
                  </a:lnTo>
                  <a:cubicBezTo>
                    <a:pt x="23387" y="1142"/>
                    <a:pt x="23397" y="1142"/>
                    <a:pt x="23407" y="1143"/>
                  </a:cubicBezTo>
                  <a:lnTo>
                    <a:pt x="23407" y="1143"/>
                  </a:lnTo>
                  <a:cubicBezTo>
                    <a:pt x="23398" y="1142"/>
                    <a:pt x="23388" y="1142"/>
                    <a:pt x="23377" y="1141"/>
                  </a:cubicBezTo>
                  <a:close/>
                  <a:moveTo>
                    <a:pt x="7111" y="863"/>
                  </a:moveTo>
                  <a:cubicBezTo>
                    <a:pt x="7203" y="863"/>
                    <a:pt x="7294" y="865"/>
                    <a:pt x="7386" y="869"/>
                  </a:cubicBezTo>
                  <a:cubicBezTo>
                    <a:pt x="7529" y="872"/>
                    <a:pt x="7675" y="883"/>
                    <a:pt x="7822" y="889"/>
                  </a:cubicBezTo>
                  <a:cubicBezTo>
                    <a:pt x="8061" y="901"/>
                    <a:pt x="8299" y="907"/>
                    <a:pt x="8538" y="907"/>
                  </a:cubicBezTo>
                  <a:cubicBezTo>
                    <a:pt x="8587" y="907"/>
                    <a:pt x="8636" y="907"/>
                    <a:pt x="8685" y="906"/>
                  </a:cubicBezTo>
                  <a:cubicBezTo>
                    <a:pt x="8828" y="906"/>
                    <a:pt x="8968" y="906"/>
                    <a:pt x="9108" y="903"/>
                  </a:cubicBezTo>
                  <a:cubicBezTo>
                    <a:pt x="9260" y="896"/>
                    <a:pt x="9414" y="889"/>
                    <a:pt x="9570" y="886"/>
                  </a:cubicBezTo>
                  <a:cubicBezTo>
                    <a:pt x="9631" y="885"/>
                    <a:pt x="9692" y="884"/>
                    <a:pt x="9753" y="884"/>
                  </a:cubicBezTo>
                  <a:cubicBezTo>
                    <a:pt x="9990" y="884"/>
                    <a:pt x="10226" y="893"/>
                    <a:pt x="10464" y="896"/>
                  </a:cubicBezTo>
                  <a:lnTo>
                    <a:pt x="11380" y="896"/>
                  </a:lnTo>
                  <a:cubicBezTo>
                    <a:pt x="11686" y="896"/>
                    <a:pt x="11992" y="896"/>
                    <a:pt x="12298" y="906"/>
                  </a:cubicBezTo>
                  <a:cubicBezTo>
                    <a:pt x="12461" y="913"/>
                    <a:pt x="12628" y="916"/>
                    <a:pt x="12791" y="924"/>
                  </a:cubicBezTo>
                  <a:cubicBezTo>
                    <a:pt x="12948" y="930"/>
                    <a:pt x="13104" y="940"/>
                    <a:pt x="13261" y="947"/>
                  </a:cubicBezTo>
                  <a:cubicBezTo>
                    <a:pt x="13577" y="957"/>
                    <a:pt x="13890" y="968"/>
                    <a:pt x="14206" y="977"/>
                  </a:cubicBezTo>
                  <a:cubicBezTo>
                    <a:pt x="14363" y="981"/>
                    <a:pt x="14519" y="982"/>
                    <a:pt x="14675" y="982"/>
                  </a:cubicBezTo>
                  <a:cubicBezTo>
                    <a:pt x="14848" y="982"/>
                    <a:pt x="15021" y="981"/>
                    <a:pt x="15193" y="981"/>
                  </a:cubicBezTo>
                  <a:cubicBezTo>
                    <a:pt x="15235" y="981"/>
                    <a:pt x="15277" y="980"/>
                    <a:pt x="15319" y="980"/>
                  </a:cubicBezTo>
                  <a:cubicBezTo>
                    <a:pt x="15930" y="980"/>
                    <a:pt x="16541" y="1001"/>
                    <a:pt x="17149" y="1005"/>
                  </a:cubicBezTo>
                  <a:cubicBezTo>
                    <a:pt x="17496" y="1005"/>
                    <a:pt x="17843" y="1008"/>
                    <a:pt x="18190" y="1008"/>
                  </a:cubicBezTo>
                  <a:cubicBezTo>
                    <a:pt x="18520" y="1012"/>
                    <a:pt x="18846" y="1022"/>
                    <a:pt x="19176" y="1032"/>
                  </a:cubicBezTo>
                  <a:cubicBezTo>
                    <a:pt x="19829" y="1049"/>
                    <a:pt x="20486" y="1062"/>
                    <a:pt x="21139" y="1080"/>
                  </a:cubicBezTo>
                  <a:cubicBezTo>
                    <a:pt x="21520" y="1090"/>
                    <a:pt x="21905" y="1100"/>
                    <a:pt x="22285" y="1111"/>
                  </a:cubicBezTo>
                  <a:cubicBezTo>
                    <a:pt x="22476" y="1114"/>
                    <a:pt x="22666" y="1117"/>
                    <a:pt x="22860" y="1120"/>
                  </a:cubicBezTo>
                  <a:cubicBezTo>
                    <a:pt x="23063" y="1128"/>
                    <a:pt x="23270" y="1137"/>
                    <a:pt x="23473" y="1148"/>
                  </a:cubicBezTo>
                  <a:lnTo>
                    <a:pt x="23473" y="1148"/>
                  </a:lnTo>
                  <a:cubicBezTo>
                    <a:pt x="24115" y="1195"/>
                    <a:pt x="24756" y="1228"/>
                    <a:pt x="25398" y="1274"/>
                  </a:cubicBezTo>
                  <a:cubicBezTo>
                    <a:pt x="25769" y="1307"/>
                    <a:pt x="26136" y="1359"/>
                    <a:pt x="26507" y="1403"/>
                  </a:cubicBezTo>
                  <a:cubicBezTo>
                    <a:pt x="26690" y="1426"/>
                    <a:pt x="26871" y="1454"/>
                    <a:pt x="27048" y="1488"/>
                  </a:cubicBezTo>
                  <a:cubicBezTo>
                    <a:pt x="27197" y="1519"/>
                    <a:pt x="27350" y="1546"/>
                    <a:pt x="27497" y="1590"/>
                  </a:cubicBezTo>
                  <a:cubicBezTo>
                    <a:pt x="27534" y="1604"/>
                    <a:pt x="27571" y="1624"/>
                    <a:pt x="27606" y="1644"/>
                  </a:cubicBezTo>
                  <a:cubicBezTo>
                    <a:pt x="27789" y="1781"/>
                    <a:pt x="27959" y="1937"/>
                    <a:pt x="28119" y="2100"/>
                  </a:cubicBezTo>
                  <a:cubicBezTo>
                    <a:pt x="28323" y="2315"/>
                    <a:pt x="28513" y="2539"/>
                    <a:pt x="28708" y="2764"/>
                  </a:cubicBezTo>
                  <a:cubicBezTo>
                    <a:pt x="28898" y="2985"/>
                    <a:pt x="29102" y="3192"/>
                    <a:pt x="29313" y="3389"/>
                  </a:cubicBezTo>
                  <a:cubicBezTo>
                    <a:pt x="29408" y="3481"/>
                    <a:pt x="29507" y="3570"/>
                    <a:pt x="29602" y="3659"/>
                  </a:cubicBezTo>
                  <a:cubicBezTo>
                    <a:pt x="29691" y="3747"/>
                    <a:pt x="29772" y="3835"/>
                    <a:pt x="29854" y="3924"/>
                  </a:cubicBezTo>
                  <a:cubicBezTo>
                    <a:pt x="29946" y="4036"/>
                    <a:pt x="30028" y="4158"/>
                    <a:pt x="30096" y="4284"/>
                  </a:cubicBezTo>
                  <a:cubicBezTo>
                    <a:pt x="30099" y="4287"/>
                    <a:pt x="30099" y="4295"/>
                    <a:pt x="30102" y="4298"/>
                  </a:cubicBezTo>
                  <a:cubicBezTo>
                    <a:pt x="30099" y="4301"/>
                    <a:pt x="30096" y="4301"/>
                    <a:pt x="30096" y="4304"/>
                  </a:cubicBezTo>
                  <a:cubicBezTo>
                    <a:pt x="30017" y="4362"/>
                    <a:pt x="29939" y="4417"/>
                    <a:pt x="29860" y="4471"/>
                  </a:cubicBezTo>
                  <a:cubicBezTo>
                    <a:pt x="29745" y="4546"/>
                    <a:pt x="29636" y="4631"/>
                    <a:pt x="29521" y="4703"/>
                  </a:cubicBezTo>
                  <a:cubicBezTo>
                    <a:pt x="29269" y="4859"/>
                    <a:pt x="29028" y="5026"/>
                    <a:pt x="28789" y="5202"/>
                  </a:cubicBezTo>
                  <a:cubicBezTo>
                    <a:pt x="28670" y="5295"/>
                    <a:pt x="28548" y="5383"/>
                    <a:pt x="28419" y="5461"/>
                  </a:cubicBezTo>
                  <a:cubicBezTo>
                    <a:pt x="28293" y="5543"/>
                    <a:pt x="28160" y="5618"/>
                    <a:pt x="28031" y="5692"/>
                  </a:cubicBezTo>
                  <a:cubicBezTo>
                    <a:pt x="27898" y="5767"/>
                    <a:pt x="27769" y="5846"/>
                    <a:pt x="27643" y="5931"/>
                  </a:cubicBezTo>
                  <a:cubicBezTo>
                    <a:pt x="27517" y="6015"/>
                    <a:pt x="27395" y="6108"/>
                    <a:pt x="27268" y="6199"/>
                  </a:cubicBezTo>
                  <a:cubicBezTo>
                    <a:pt x="27092" y="6322"/>
                    <a:pt x="26918" y="6455"/>
                    <a:pt x="26728" y="6553"/>
                  </a:cubicBezTo>
                  <a:cubicBezTo>
                    <a:pt x="26643" y="6594"/>
                    <a:pt x="26558" y="6634"/>
                    <a:pt x="26469" y="6665"/>
                  </a:cubicBezTo>
                  <a:cubicBezTo>
                    <a:pt x="26340" y="6706"/>
                    <a:pt x="26211" y="6750"/>
                    <a:pt x="26078" y="6781"/>
                  </a:cubicBezTo>
                  <a:cubicBezTo>
                    <a:pt x="25935" y="6811"/>
                    <a:pt x="25796" y="6849"/>
                    <a:pt x="25653" y="6887"/>
                  </a:cubicBezTo>
                  <a:cubicBezTo>
                    <a:pt x="25517" y="6917"/>
                    <a:pt x="25381" y="6948"/>
                    <a:pt x="25245" y="6975"/>
                  </a:cubicBezTo>
                  <a:cubicBezTo>
                    <a:pt x="24946" y="7033"/>
                    <a:pt x="24646" y="7087"/>
                    <a:pt x="24346" y="7135"/>
                  </a:cubicBezTo>
                  <a:cubicBezTo>
                    <a:pt x="24023" y="7185"/>
                    <a:pt x="23697" y="7237"/>
                    <a:pt x="23377" y="7292"/>
                  </a:cubicBezTo>
                  <a:cubicBezTo>
                    <a:pt x="23204" y="7322"/>
                    <a:pt x="23030" y="7345"/>
                    <a:pt x="22857" y="7373"/>
                  </a:cubicBezTo>
                  <a:cubicBezTo>
                    <a:pt x="22690" y="7397"/>
                    <a:pt x="22523" y="7414"/>
                    <a:pt x="22357" y="7430"/>
                  </a:cubicBezTo>
                  <a:cubicBezTo>
                    <a:pt x="22040" y="7465"/>
                    <a:pt x="21721" y="7492"/>
                    <a:pt x="21401" y="7526"/>
                  </a:cubicBezTo>
                  <a:cubicBezTo>
                    <a:pt x="20731" y="7594"/>
                    <a:pt x="20057" y="7665"/>
                    <a:pt x="19387" y="7736"/>
                  </a:cubicBezTo>
                  <a:cubicBezTo>
                    <a:pt x="18724" y="7808"/>
                    <a:pt x="18057" y="7839"/>
                    <a:pt x="17394" y="7883"/>
                  </a:cubicBezTo>
                  <a:cubicBezTo>
                    <a:pt x="17108" y="7900"/>
                    <a:pt x="16823" y="7924"/>
                    <a:pt x="16533" y="7948"/>
                  </a:cubicBezTo>
                  <a:cubicBezTo>
                    <a:pt x="16162" y="7981"/>
                    <a:pt x="15791" y="8012"/>
                    <a:pt x="15421" y="8039"/>
                  </a:cubicBezTo>
                  <a:cubicBezTo>
                    <a:pt x="15132" y="8063"/>
                    <a:pt x="14839" y="8074"/>
                    <a:pt x="14546" y="8080"/>
                  </a:cubicBezTo>
                  <a:cubicBezTo>
                    <a:pt x="14176" y="8088"/>
                    <a:pt x="13805" y="8094"/>
                    <a:pt x="13434" y="8097"/>
                  </a:cubicBezTo>
                  <a:cubicBezTo>
                    <a:pt x="12777" y="8101"/>
                    <a:pt x="12124" y="8118"/>
                    <a:pt x="11468" y="8128"/>
                  </a:cubicBezTo>
                  <a:cubicBezTo>
                    <a:pt x="11152" y="8135"/>
                    <a:pt x="10838" y="8135"/>
                    <a:pt x="10522" y="8135"/>
                  </a:cubicBezTo>
                  <a:cubicBezTo>
                    <a:pt x="10202" y="8135"/>
                    <a:pt x="9886" y="8124"/>
                    <a:pt x="9566" y="8121"/>
                  </a:cubicBezTo>
                  <a:cubicBezTo>
                    <a:pt x="8787" y="8111"/>
                    <a:pt x="8005" y="8111"/>
                    <a:pt x="7222" y="8067"/>
                  </a:cubicBezTo>
                  <a:cubicBezTo>
                    <a:pt x="6883" y="8039"/>
                    <a:pt x="6539" y="8019"/>
                    <a:pt x="6199" y="7992"/>
                  </a:cubicBezTo>
                  <a:cubicBezTo>
                    <a:pt x="6128" y="7989"/>
                    <a:pt x="6059" y="7981"/>
                    <a:pt x="5988" y="7975"/>
                  </a:cubicBezTo>
                  <a:cubicBezTo>
                    <a:pt x="5750" y="7954"/>
                    <a:pt x="5511" y="7928"/>
                    <a:pt x="5270" y="7893"/>
                  </a:cubicBezTo>
                  <a:cubicBezTo>
                    <a:pt x="5032" y="7863"/>
                    <a:pt x="4794" y="7832"/>
                    <a:pt x="4556" y="7788"/>
                  </a:cubicBezTo>
                  <a:cubicBezTo>
                    <a:pt x="4311" y="7747"/>
                    <a:pt x="4066" y="7696"/>
                    <a:pt x="3825" y="7634"/>
                  </a:cubicBezTo>
                  <a:cubicBezTo>
                    <a:pt x="3712" y="7607"/>
                    <a:pt x="3603" y="7570"/>
                    <a:pt x="3495" y="7536"/>
                  </a:cubicBezTo>
                  <a:cubicBezTo>
                    <a:pt x="3393" y="7505"/>
                    <a:pt x="3291" y="7471"/>
                    <a:pt x="3189" y="7441"/>
                  </a:cubicBezTo>
                  <a:cubicBezTo>
                    <a:pt x="2831" y="7308"/>
                    <a:pt x="2481" y="7152"/>
                    <a:pt x="2161" y="6948"/>
                  </a:cubicBezTo>
                  <a:cubicBezTo>
                    <a:pt x="2093" y="6900"/>
                    <a:pt x="2032" y="6849"/>
                    <a:pt x="1967" y="6798"/>
                  </a:cubicBezTo>
                  <a:cubicBezTo>
                    <a:pt x="1903" y="6744"/>
                    <a:pt x="1842" y="6682"/>
                    <a:pt x="1787" y="6621"/>
                  </a:cubicBezTo>
                  <a:cubicBezTo>
                    <a:pt x="1637" y="6441"/>
                    <a:pt x="1515" y="6247"/>
                    <a:pt x="1396" y="6047"/>
                  </a:cubicBezTo>
                  <a:cubicBezTo>
                    <a:pt x="1277" y="5849"/>
                    <a:pt x="1161" y="5651"/>
                    <a:pt x="1055" y="5444"/>
                  </a:cubicBezTo>
                  <a:cubicBezTo>
                    <a:pt x="991" y="5304"/>
                    <a:pt x="930" y="5165"/>
                    <a:pt x="875" y="5019"/>
                  </a:cubicBezTo>
                  <a:cubicBezTo>
                    <a:pt x="814" y="4863"/>
                    <a:pt x="763" y="4699"/>
                    <a:pt x="719" y="4532"/>
                  </a:cubicBezTo>
                  <a:cubicBezTo>
                    <a:pt x="688" y="4410"/>
                    <a:pt x="658" y="4284"/>
                    <a:pt x="630" y="4161"/>
                  </a:cubicBezTo>
                  <a:cubicBezTo>
                    <a:pt x="633" y="4128"/>
                    <a:pt x="633" y="4094"/>
                    <a:pt x="637" y="4059"/>
                  </a:cubicBezTo>
                  <a:cubicBezTo>
                    <a:pt x="644" y="3968"/>
                    <a:pt x="637" y="3872"/>
                    <a:pt x="633" y="3777"/>
                  </a:cubicBezTo>
                  <a:cubicBezTo>
                    <a:pt x="623" y="3499"/>
                    <a:pt x="610" y="3216"/>
                    <a:pt x="627" y="2937"/>
                  </a:cubicBezTo>
                  <a:cubicBezTo>
                    <a:pt x="637" y="2835"/>
                    <a:pt x="658" y="2736"/>
                    <a:pt x="671" y="2634"/>
                  </a:cubicBezTo>
                  <a:cubicBezTo>
                    <a:pt x="685" y="2539"/>
                    <a:pt x="708" y="2444"/>
                    <a:pt x="729" y="2348"/>
                  </a:cubicBezTo>
                  <a:cubicBezTo>
                    <a:pt x="746" y="2271"/>
                    <a:pt x="752" y="2189"/>
                    <a:pt x="773" y="2111"/>
                  </a:cubicBezTo>
                  <a:cubicBezTo>
                    <a:pt x="793" y="2042"/>
                    <a:pt x="810" y="1971"/>
                    <a:pt x="831" y="1903"/>
                  </a:cubicBezTo>
                  <a:cubicBezTo>
                    <a:pt x="845" y="1876"/>
                    <a:pt x="858" y="1849"/>
                    <a:pt x="872" y="1822"/>
                  </a:cubicBezTo>
                  <a:cubicBezTo>
                    <a:pt x="892" y="1794"/>
                    <a:pt x="912" y="1770"/>
                    <a:pt x="936" y="1747"/>
                  </a:cubicBezTo>
                  <a:cubicBezTo>
                    <a:pt x="1001" y="1692"/>
                    <a:pt x="1069" y="1638"/>
                    <a:pt x="1144" y="1593"/>
                  </a:cubicBezTo>
                  <a:cubicBezTo>
                    <a:pt x="1181" y="1573"/>
                    <a:pt x="1219" y="1546"/>
                    <a:pt x="1253" y="1515"/>
                  </a:cubicBezTo>
                  <a:cubicBezTo>
                    <a:pt x="1290" y="1481"/>
                    <a:pt x="1335" y="1461"/>
                    <a:pt x="1379" y="1437"/>
                  </a:cubicBezTo>
                  <a:lnTo>
                    <a:pt x="1379" y="1437"/>
                  </a:lnTo>
                  <a:cubicBezTo>
                    <a:pt x="1376" y="1438"/>
                    <a:pt x="1373" y="1439"/>
                    <a:pt x="1371" y="1440"/>
                  </a:cubicBezTo>
                  <a:lnTo>
                    <a:pt x="1371" y="1440"/>
                  </a:lnTo>
                  <a:cubicBezTo>
                    <a:pt x="1386" y="1433"/>
                    <a:pt x="1401" y="1425"/>
                    <a:pt x="1416" y="1417"/>
                  </a:cubicBezTo>
                  <a:cubicBezTo>
                    <a:pt x="1446" y="1403"/>
                    <a:pt x="1481" y="1386"/>
                    <a:pt x="1511" y="1373"/>
                  </a:cubicBezTo>
                  <a:cubicBezTo>
                    <a:pt x="1651" y="1304"/>
                    <a:pt x="1801" y="1253"/>
                    <a:pt x="1950" y="1202"/>
                  </a:cubicBezTo>
                  <a:cubicBezTo>
                    <a:pt x="2110" y="1148"/>
                    <a:pt x="2277" y="1111"/>
                    <a:pt x="2446" y="1076"/>
                  </a:cubicBezTo>
                  <a:cubicBezTo>
                    <a:pt x="2580" y="1053"/>
                    <a:pt x="2715" y="1029"/>
                    <a:pt x="2851" y="1012"/>
                  </a:cubicBezTo>
                  <a:cubicBezTo>
                    <a:pt x="2919" y="1001"/>
                    <a:pt x="2985" y="991"/>
                    <a:pt x="3052" y="981"/>
                  </a:cubicBezTo>
                  <a:cubicBezTo>
                    <a:pt x="3131" y="974"/>
                    <a:pt x="3209" y="968"/>
                    <a:pt x="3291" y="957"/>
                  </a:cubicBezTo>
                  <a:cubicBezTo>
                    <a:pt x="3429" y="944"/>
                    <a:pt x="3569" y="927"/>
                    <a:pt x="3709" y="919"/>
                  </a:cubicBezTo>
                  <a:cubicBezTo>
                    <a:pt x="3855" y="910"/>
                    <a:pt x="4001" y="906"/>
                    <a:pt x="4148" y="899"/>
                  </a:cubicBezTo>
                  <a:cubicBezTo>
                    <a:pt x="4447" y="889"/>
                    <a:pt x="4743" y="879"/>
                    <a:pt x="5042" y="875"/>
                  </a:cubicBezTo>
                  <a:cubicBezTo>
                    <a:pt x="5074" y="875"/>
                    <a:pt x="5107" y="875"/>
                    <a:pt x="5140" y="875"/>
                  </a:cubicBezTo>
                  <a:cubicBezTo>
                    <a:pt x="5417" y="875"/>
                    <a:pt x="5691" y="886"/>
                    <a:pt x="5968" y="886"/>
                  </a:cubicBezTo>
                  <a:cubicBezTo>
                    <a:pt x="6128" y="886"/>
                    <a:pt x="6287" y="886"/>
                    <a:pt x="6450" y="879"/>
                  </a:cubicBezTo>
                  <a:cubicBezTo>
                    <a:pt x="6604" y="872"/>
                    <a:pt x="6760" y="869"/>
                    <a:pt x="6916" y="866"/>
                  </a:cubicBezTo>
                  <a:cubicBezTo>
                    <a:pt x="6981" y="864"/>
                    <a:pt x="7046" y="863"/>
                    <a:pt x="7111" y="863"/>
                  </a:cubicBezTo>
                  <a:close/>
                  <a:moveTo>
                    <a:pt x="6897" y="0"/>
                  </a:moveTo>
                  <a:cubicBezTo>
                    <a:pt x="6852" y="0"/>
                    <a:pt x="6806" y="1"/>
                    <a:pt x="6760" y="1"/>
                  </a:cubicBezTo>
                  <a:cubicBezTo>
                    <a:pt x="6600" y="5"/>
                    <a:pt x="6444" y="12"/>
                    <a:pt x="6287" y="18"/>
                  </a:cubicBezTo>
                  <a:cubicBezTo>
                    <a:pt x="6235" y="19"/>
                    <a:pt x="6183" y="20"/>
                    <a:pt x="6131" y="20"/>
                  </a:cubicBezTo>
                  <a:cubicBezTo>
                    <a:pt x="6026" y="20"/>
                    <a:pt x="5922" y="18"/>
                    <a:pt x="5817" y="18"/>
                  </a:cubicBezTo>
                  <a:cubicBezTo>
                    <a:pt x="5661" y="18"/>
                    <a:pt x="5505" y="8"/>
                    <a:pt x="5348" y="8"/>
                  </a:cubicBezTo>
                  <a:cubicBezTo>
                    <a:pt x="5195" y="12"/>
                    <a:pt x="5042" y="15"/>
                    <a:pt x="4886" y="18"/>
                  </a:cubicBezTo>
                  <a:cubicBezTo>
                    <a:pt x="4542" y="32"/>
                    <a:pt x="4202" y="59"/>
                    <a:pt x="3858" y="83"/>
                  </a:cubicBezTo>
                  <a:cubicBezTo>
                    <a:pt x="3518" y="107"/>
                    <a:pt x="3181" y="151"/>
                    <a:pt x="2845" y="212"/>
                  </a:cubicBezTo>
                  <a:cubicBezTo>
                    <a:pt x="2852" y="211"/>
                    <a:pt x="2859" y="210"/>
                    <a:pt x="2866" y="208"/>
                  </a:cubicBezTo>
                  <a:lnTo>
                    <a:pt x="2866" y="208"/>
                  </a:lnTo>
                  <a:cubicBezTo>
                    <a:pt x="2747" y="233"/>
                    <a:pt x="2628" y="252"/>
                    <a:pt x="2511" y="277"/>
                  </a:cubicBezTo>
                  <a:cubicBezTo>
                    <a:pt x="2416" y="297"/>
                    <a:pt x="2321" y="315"/>
                    <a:pt x="2229" y="338"/>
                  </a:cubicBezTo>
                  <a:cubicBezTo>
                    <a:pt x="2134" y="365"/>
                    <a:pt x="2038" y="389"/>
                    <a:pt x="1947" y="420"/>
                  </a:cubicBezTo>
                  <a:cubicBezTo>
                    <a:pt x="1851" y="454"/>
                    <a:pt x="1760" y="488"/>
                    <a:pt x="1668" y="528"/>
                  </a:cubicBezTo>
                  <a:cubicBezTo>
                    <a:pt x="1586" y="563"/>
                    <a:pt x="1508" y="600"/>
                    <a:pt x="1429" y="638"/>
                  </a:cubicBezTo>
                  <a:cubicBezTo>
                    <a:pt x="1338" y="682"/>
                    <a:pt x="1246" y="726"/>
                    <a:pt x="1161" y="784"/>
                  </a:cubicBezTo>
                  <a:cubicBezTo>
                    <a:pt x="1110" y="817"/>
                    <a:pt x="1052" y="848"/>
                    <a:pt x="1001" y="886"/>
                  </a:cubicBezTo>
                  <a:cubicBezTo>
                    <a:pt x="936" y="930"/>
                    <a:pt x="882" y="977"/>
                    <a:pt x="824" y="1029"/>
                  </a:cubicBezTo>
                  <a:cubicBezTo>
                    <a:pt x="787" y="1059"/>
                    <a:pt x="746" y="1090"/>
                    <a:pt x="705" y="1124"/>
                  </a:cubicBezTo>
                  <a:cubicBezTo>
                    <a:pt x="633" y="1182"/>
                    <a:pt x="566" y="1250"/>
                    <a:pt x="494" y="1311"/>
                  </a:cubicBezTo>
                  <a:cubicBezTo>
                    <a:pt x="454" y="1348"/>
                    <a:pt x="416" y="1393"/>
                    <a:pt x="382" y="1440"/>
                  </a:cubicBezTo>
                  <a:cubicBezTo>
                    <a:pt x="334" y="1502"/>
                    <a:pt x="294" y="1563"/>
                    <a:pt x="263" y="1634"/>
                  </a:cubicBezTo>
                  <a:cubicBezTo>
                    <a:pt x="229" y="1709"/>
                    <a:pt x="205" y="1794"/>
                    <a:pt x="188" y="1876"/>
                  </a:cubicBezTo>
                  <a:cubicBezTo>
                    <a:pt x="174" y="1951"/>
                    <a:pt x="151" y="2022"/>
                    <a:pt x="140" y="2097"/>
                  </a:cubicBezTo>
                  <a:cubicBezTo>
                    <a:pt x="123" y="2250"/>
                    <a:pt x="96" y="2403"/>
                    <a:pt x="82" y="2560"/>
                  </a:cubicBezTo>
                  <a:cubicBezTo>
                    <a:pt x="62" y="2658"/>
                    <a:pt x="45" y="2760"/>
                    <a:pt x="35" y="2863"/>
                  </a:cubicBezTo>
                  <a:cubicBezTo>
                    <a:pt x="14" y="3032"/>
                    <a:pt x="1" y="3202"/>
                    <a:pt x="5" y="3373"/>
                  </a:cubicBezTo>
                  <a:cubicBezTo>
                    <a:pt x="5" y="3430"/>
                    <a:pt x="8" y="3488"/>
                    <a:pt x="11" y="3543"/>
                  </a:cubicBezTo>
                  <a:cubicBezTo>
                    <a:pt x="25" y="3794"/>
                    <a:pt x="62" y="4042"/>
                    <a:pt x="93" y="4291"/>
                  </a:cubicBezTo>
                  <a:cubicBezTo>
                    <a:pt x="134" y="4618"/>
                    <a:pt x="168" y="4944"/>
                    <a:pt x="250" y="5264"/>
                  </a:cubicBezTo>
                  <a:cubicBezTo>
                    <a:pt x="327" y="5560"/>
                    <a:pt x="450" y="5838"/>
                    <a:pt x="579" y="6114"/>
                  </a:cubicBezTo>
                  <a:cubicBezTo>
                    <a:pt x="715" y="6410"/>
                    <a:pt x="855" y="6706"/>
                    <a:pt x="1018" y="6992"/>
                  </a:cubicBezTo>
                  <a:cubicBezTo>
                    <a:pt x="1052" y="7050"/>
                    <a:pt x="1096" y="7108"/>
                    <a:pt x="1137" y="7162"/>
                  </a:cubicBezTo>
                  <a:cubicBezTo>
                    <a:pt x="1205" y="7251"/>
                    <a:pt x="1280" y="7339"/>
                    <a:pt x="1355" y="7421"/>
                  </a:cubicBezTo>
                  <a:cubicBezTo>
                    <a:pt x="1457" y="7529"/>
                    <a:pt x="1572" y="7631"/>
                    <a:pt x="1691" y="7723"/>
                  </a:cubicBezTo>
                  <a:cubicBezTo>
                    <a:pt x="1950" y="7920"/>
                    <a:pt x="2242" y="8077"/>
                    <a:pt x="2539" y="8217"/>
                  </a:cubicBezTo>
                  <a:cubicBezTo>
                    <a:pt x="2838" y="8363"/>
                    <a:pt x="3161" y="8468"/>
                    <a:pt x="3478" y="8573"/>
                  </a:cubicBezTo>
                  <a:cubicBezTo>
                    <a:pt x="3770" y="8669"/>
                    <a:pt x="4073" y="8744"/>
                    <a:pt x="4379" y="8798"/>
                  </a:cubicBezTo>
                  <a:cubicBezTo>
                    <a:pt x="4685" y="8856"/>
                    <a:pt x="4994" y="8900"/>
                    <a:pt x="5301" y="8945"/>
                  </a:cubicBezTo>
                  <a:cubicBezTo>
                    <a:pt x="5651" y="8995"/>
                    <a:pt x="6005" y="9019"/>
                    <a:pt x="6355" y="9039"/>
                  </a:cubicBezTo>
                  <a:cubicBezTo>
                    <a:pt x="6662" y="9057"/>
                    <a:pt x="6964" y="9084"/>
                    <a:pt x="7271" y="9101"/>
                  </a:cubicBezTo>
                  <a:cubicBezTo>
                    <a:pt x="7610" y="9118"/>
                    <a:pt x="7951" y="9128"/>
                    <a:pt x="8294" y="9132"/>
                  </a:cubicBezTo>
                  <a:cubicBezTo>
                    <a:pt x="8937" y="9135"/>
                    <a:pt x="9580" y="9135"/>
                    <a:pt x="10223" y="9138"/>
                  </a:cubicBezTo>
                  <a:cubicBezTo>
                    <a:pt x="10863" y="9138"/>
                    <a:pt x="11505" y="9118"/>
                    <a:pt x="12145" y="9094"/>
                  </a:cubicBezTo>
                  <a:cubicBezTo>
                    <a:pt x="12505" y="9080"/>
                    <a:pt x="12866" y="9070"/>
                    <a:pt x="13230" y="9060"/>
                  </a:cubicBezTo>
                  <a:cubicBezTo>
                    <a:pt x="13516" y="9053"/>
                    <a:pt x="13805" y="9050"/>
                    <a:pt x="14091" y="9039"/>
                  </a:cubicBezTo>
                  <a:cubicBezTo>
                    <a:pt x="14292" y="9030"/>
                    <a:pt x="14488" y="9022"/>
                    <a:pt x="14689" y="9016"/>
                  </a:cubicBezTo>
                  <a:cubicBezTo>
                    <a:pt x="14863" y="9009"/>
                    <a:pt x="15036" y="8995"/>
                    <a:pt x="15213" y="8986"/>
                  </a:cubicBezTo>
                  <a:cubicBezTo>
                    <a:pt x="15506" y="8965"/>
                    <a:pt x="15798" y="8937"/>
                    <a:pt x="16091" y="8907"/>
                  </a:cubicBezTo>
                  <a:cubicBezTo>
                    <a:pt x="16455" y="8870"/>
                    <a:pt x="16818" y="8832"/>
                    <a:pt x="17183" y="8798"/>
                  </a:cubicBezTo>
                  <a:cubicBezTo>
                    <a:pt x="17482" y="8771"/>
                    <a:pt x="17782" y="8750"/>
                    <a:pt x="18081" y="8727"/>
                  </a:cubicBezTo>
                  <a:cubicBezTo>
                    <a:pt x="18428" y="8700"/>
                    <a:pt x="18775" y="8672"/>
                    <a:pt x="19121" y="8639"/>
                  </a:cubicBezTo>
                  <a:cubicBezTo>
                    <a:pt x="19431" y="8611"/>
                    <a:pt x="19737" y="8573"/>
                    <a:pt x="20043" y="8537"/>
                  </a:cubicBezTo>
                  <a:cubicBezTo>
                    <a:pt x="20721" y="8455"/>
                    <a:pt x="21401" y="8380"/>
                    <a:pt x="22081" y="8315"/>
                  </a:cubicBezTo>
                  <a:cubicBezTo>
                    <a:pt x="22415" y="8281"/>
                    <a:pt x="22748" y="8243"/>
                    <a:pt x="23078" y="8196"/>
                  </a:cubicBezTo>
                  <a:cubicBezTo>
                    <a:pt x="23398" y="8149"/>
                    <a:pt x="23714" y="8091"/>
                    <a:pt x="24031" y="8039"/>
                  </a:cubicBezTo>
                  <a:cubicBezTo>
                    <a:pt x="24687" y="7937"/>
                    <a:pt x="25347" y="7835"/>
                    <a:pt x="25993" y="7669"/>
                  </a:cubicBezTo>
                  <a:cubicBezTo>
                    <a:pt x="26136" y="7631"/>
                    <a:pt x="26282" y="7594"/>
                    <a:pt x="26425" y="7550"/>
                  </a:cubicBezTo>
                  <a:cubicBezTo>
                    <a:pt x="26551" y="7512"/>
                    <a:pt x="26667" y="7455"/>
                    <a:pt x="26792" y="7421"/>
                  </a:cubicBezTo>
                  <a:cubicBezTo>
                    <a:pt x="26908" y="7390"/>
                    <a:pt x="27028" y="7353"/>
                    <a:pt x="27139" y="7301"/>
                  </a:cubicBezTo>
                  <a:cubicBezTo>
                    <a:pt x="27309" y="7223"/>
                    <a:pt x="27463" y="7121"/>
                    <a:pt x="27615" y="7012"/>
                  </a:cubicBezTo>
                  <a:cubicBezTo>
                    <a:pt x="27864" y="6838"/>
                    <a:pt x="28105" y="6651"/>
                    <a:pt x="28364" y="6491"/>
                  </a:cubicBezTo>
                  <a:cubicBezTo>
                    <a:pt x="28620" y="6328"/>
                    <a:pt x="28885" y="6182"/>
                    <a:pt x="29130" y="6006"/>
                  </a:cubicBezTo>
                  <a:cubicBezTo>
                    <a:pt x="29252" y="5913"/>
                    <a:pt x="29371" y="5818"/>
                    <a:pt x="29490" y="5726"/>
                  </a:cubicBezTo>
                  <a:cubicBezTo>
                    <a:pt x="29609" y="5638"/>
                    <a:pt x="29728" y="5557"/>
                    <a:pt x="29851" y="5475"/>
                  </a:cubicBezTo>
                  <a:cubicBezTo>
                    <a:pt x="29962" y="5400"/>
                    <a:pt x="30075" y="5322"/>
                    <a:pt x="30180" y="5240"/>
                  </a:cubicBezTo>
                  <a:cubicBezTo>
                    <a:pt x="30309" y="5141"/>
                    <a:pt x="30439" y="5042"/>
                    <a:pt x="30562" y="4937"/>
                  </a:cubicBezTo>
                  <a:cubicBezTo>
                    <a:pt x="30595" y="4907"/>
                    <a:pt x="30633" y="4869"/>
                    <a:pt x="30664" y="4832"/>
                  </a:cubicBezTo>
                  <a:cubicBezTo>
                    <a:pt x="30705" y="4781"/>
                    <a:pt x="30752" y="4713"/>
                    <a:pt x="30783" y="4651"/>
                  </a:cubicBezTo>
                  <a:cubicBezTo>
                    <a:pt x="30830" y="4552"/>
                    <a:pt x="30837" y="4471"/>
                    <a:pt x="30844" y="4366"/>
                  </a:cubicBezTo>
                  <a:cubicBezTo>
                    <a:pt x="30844" y="4335"/>
                    <a:pt x="30844" y="4304"/>
                    <a:pt x="30840" y="4274"/>
                  </a:cubicBezTo>
                  <a:cubicBezTo>
                    <a:pt x="30830" y="4199"/>
                    <a:pt x="30813" y="4121"/>
                    <a:pt x="30783" y="4053"/>
                  </a:cubicBezTo>
                  <a:cubicBezTo>
                    <a:pt x="30714" y="3907"/>
                    <a:pt x="30629" y="3770"/>
                    <a:pt x="30534" y="3641"/>
                  </a:cubicBezTo>
                  <a:cubicBezTo>
                    <a:pt x="30436" y="3502"/>
                    <a:pt x="30320" y="3376"/>
                    <a:pt x="30201" y="3257"/>
                  </a:cubicBezTo>
                  <a:cubicBezTo>
                    <a:pt x="29987" y="3032"/>
                    <a:pt x="29745" y="2835"/>
                    <a:pt x="29527" y="2614"/>
                  </a:cubicBezTo>
                  <a:cubicBezTo>
                    <a:pt x="29300" y="2382"/>
                    <a:pt x="29089" y="2138"/>
                    <a:pt x="28871" y="1896"/>
                  </a:cubicBezTo>
                  <a:cubicBezTo>
                    <a:pt x="28769" y="1784"/>
                    <a:pt x="28670" y="1671"/>
                    <a:pt x="28562" y="1566"/>
                  </a:cubicBezTo>
                  <a:cubicBezTo>
                    <a:pt x="28463" y="1467"/>
                    <a:pt x="28354" y="1376"/>
                    <a:pt x="28248" y="1284"/>
                  </a:cubicBezTo>
                  <a:cubicBezTo>
                    <a:pt x="28126" y="1178"/>
                    <a:pt x="28007" y="1076"/>
                    <a:pt x="27871" y="995"/>
                  </a:cubicBezTo>
                  <a:cubicBezTo>
                    <a:pt x="27738" y="913"/>
                    <a:pt x="27579" y="875"/>
                    <a:pt x="27428" y="838"/>
                  </a:cubicBezTo>
                  <a:cubicBezTo>
                    <a:pt x="27303" y="808"/>
                    <a:pt x="27174" y="781"/>
                    <a:pt x="27048" y="756"/>
                  </a:cubicBezTo>
                  <a:cubicBezTo>
                    <a:pt x="26901" y="729"/>
                    <a:pt x="26752" y="712"/>
                    <a:pt x="26605" y="692"/>
                  </a:cubicBezTo>
                  <a:cubicBezTo>
                    <a:pt x="26326" y="658"/>
                    <a:pt x="26051" y="617"/>
                    <a:pt x="25772" y="590"/>
                  </a:cubicBezTo>
                  <a:cubicBezTo>
                    <a:pt x="25163" y="532"/>
                    <a:pt x="24554" y="501"/>
                    <a:pt x="23946" y="457"/>
                  </a:cubicBezTo>
                  <a:cubicBezTo>
                    <a:pt x="23608" y="426"/>
                    <a:pt x="23272" y="393"/>
                    <a:pt x="22932" y="382"/>
                  </a:cubicBezTo>
                  <a:cubicBezTo>
                    <a:pt x="22588" y="373"/>
                    <a:pt x="22241" y="362"/>
                    <a:pt x="21894" y="348"/>
                  </a:cubicBezTo>
                  <a:cubicBezTo>
                    <a:pt x="21251" y="328"/>
                    <a:pt x="20608" y="304"/>
                    <a:pt x="19962" y="280"/>
                  </a:cubicBezTo>
                  <a:cubicBezTo>
                    <a:pt x="19313" y="257"/>
                    <a:pt x="18663" y="222"/>
                    <a:pt x="18010" y="216"/>
                  </a:cubicBezTo>
                  <a:cubicBezTo>
                    <a:pt x="17343" y="209"/>
                    <a:pt x="16676" y="199"/>
                    <a:pt x="16009" y="181"/>
                  </a:cubicBezTo>
                  <a:cubicBezTo>
                    <a:pt x="15672" y="175"/>
                    <a:pt x="15333" y="172"/>
                    <a:pt x="14995" y="172"/>
                  </a:cubicBezTo>
                  <a:cubicBezTo>
                    <a:pt x="14689" y="172"/>
                    <a:pt x="14383" y="168"/>
                    <a:pt x="14080" y="161"/>
                  </a:cubicBezTo>
                  <a:cubicBezTo>
                    <a:pt x="13754" y="151"/>
                    <a:pt x="13430" y="141"/>
                    <a:pt x="13108" y="128"/>
                  </a:cubicBezTo>
                  <a:cubicBezTo>
                    <a:pt x="12945" y="120"/>
                    <a:pt x="12785" y="110"/>
                    <a:pt x="12621" y="103"/>
                  </a:cubicBezTo>
                  <a:cubicBezTo>
                    <a:pt x="12461" y="97"/>
                    <a:pt x="12305" y="93"/>
                    <a:pt x="12149" y="87"/>
                  </a:cubicBezTo>
                  <a:cubicBezTo>
                    <a:pt x="11838" y="76"/>
                    <a:pt x="11532" y="79"/>
                    <a:pt x="11223" y="76"/>
                  </a:cubicBezTo>
                  <a:cubicBezTo>
                    <a:pt x="10920" y="73"/>
                    <a:pt x="10618" y="73"/>
                    <a:pt x="10315" y="70"/>
                  </a:cubicBezTo>
                  <a:cubicBezTo>
                    <a:pt x="10047" y="67"/>
                    <a:pt x="9778" y="55"/>
                    <a:pt x="9510" y="55"/>
                  </a:cubicBezTo>
                  <a:cubicBezTo>
                    <a:pt x="9479" y="55"/>
                    <a:pt x="9448" y="55"/>
                    <a:pt x="9417" y="56"/>
                  </a:cubicBezTo>
                  <a:cubicBezTo>
                    <a:pt x="9263" y="56"/>
                    <a:pt x="9114" y="62"/>
                    <a:pt x="8965" y="62"/>
                  </a:cubicBezTo>
                  <a:cubicBezTo>
                    <a:pt x="8825" y="62"/>
                    <a:pt x="8685" y="56"/>
                    <a:pt x="8546" y="56"/>
                  </a:cubicBezTo>
                  <a:cubicBezTo>
                    <a:pt x="8254" y="56"/>
                    <a:pt x="7960" y="42"/>
                    <a:pt x="7671" y="26"/>
                  </a:cubicBezTo>
                  <a:cubicBezTo>
                    <a:pt x="7412" y="8"/>
                    <a:pt x="7154" y="0"/>
                    <a:pt x="6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782;p56">
              <a:extLst>
                <a:ext uri="{FF2B5EF4-FFF2-40B4-BE49-F238E27FC236}">
                  <a16:creationId xmlns:a16="http://schemas.microsoft.com/office/drawing/2014/main" id="{2A06527A-D335-4349-B8F7-50ACB51B4184}"/>
                </a:ext>
              </a:extLst>
            </p:cNvPr>
            <p:cNvSpPr/>
            <p:nvPr/>
          </p:nvSpPr>
          <p:spPr>
            <a:xfrm>
              <a:off x="3907757" y="1819958"/>
              <a:ext cx="58540" cy="327077"/>
            </a:xfrm>
            <a:custGeom>
              <a:avLst/>
              <a:gdLst/>
              <a:ahLst/>
              <a:cxnLst/>
              <a:rect l="l" t="t" r="r" b="b"/>
              <a:pathLst>
                <a:path w="1444" h="8068" extrusionOk="0">
                  <a:moveTo>
                    <a:pt x="398" y="1"/>
                  </a:moveTo>
                  <a:cubicBezTo>
                    <a:pt x="288" y="1"/>
                    <a:pt x="173" y="46"/>
                    <a:pt x="114" y="128"/>
                  </a:cubicBezTo>
                  <a:cubicBezTo>
                    <a:pt x="89" y="159"/>
                    <a:pt x="62" y="196"/>
                    <a:pt x="45" y="227"/>
                  </a:cubicBezTo>
                  <a:cubicBezTo>
                    <a:pt x="7" y="298"/>
                    <a:pt x="1" y="366"/>
                    <a:pt x="1" y="448"/>
                  </a:cubicBezTo>
                  <a:cubicBezTo>
                    <a:pt x="1" y="451"/>
                    <a:pt x="1" y="451"/>
                    <a:pt x="4" y="454"/>
                  </a:cubicBezTo>
                  <a:cubicBezTo>
                    <a:pt x="4" y="482"/>
                    <a:pt x="12" y="512"/>
                    <a:pt x="15" y="540"/>
                  </a:cubicBezTo>
                  <a:cubicBezTo>
                    <a:pt x="25" y="611"/>
                    <a:pt x="28" y="683"/>
                    <a:pt x="32" y="754"/>
                  </a:cubicBezTo>
                  <a:cubicBezTo>
                    <a:pt x="38" y="894"/>
                    <a:pt x="48" y="1033"/>
                    <a:pt x="56" y="1173"/>
                  </a:cubicBezTo>
                  <a:cubicBezTo>
                    <a:pt x="76" y="1459"/>
                    <a:pt x="103" y="1748"/>
                    <a:pt x="144" y="2033"/>
                  </a:cubicBezTo>
                  <a:cubicBezTo>
                    <a:pt x="164" y="2179"/>
                    <a:pt x="188" y="2326"/>
                    <a:pt x="205" y="2475"/>
                  </a:cubicBezTo>
                  <a:cubicBezTo>
                    <a:pt x="222" y="2618"/>
                    <a:pt x="239" y="2765"/>
                    <a:pt x="249" y="2908"/>
                  </a:cubicBezTo>
                  <a:cubicBezTo>
                    <a:pt x="270" y="3206"/>
                    <a:pt x="290" y="3506"/>
                    <a:pt x="324" y="3802"/>
                  </a:cubicBezTo>
                  <a:cubicBezTo>
                    <a:pt x="341" y="3941"/>
                    <a:pt x="362" y="4081"/>
                    <a:pt x="375" y="4220"/>
                  </a:cubicBezTo>
                  <a:cubicBezTo>
                    <a:pt x="392" y="4377"/>
                    <a:pt x="406" y="4530"/>
                    <a:pt x="420" y="4683"/>
                  </a:cubicBezTo>
                  <a:cubicBezTo>
                    <a:pt x="447" y="4993"/>
                    <a:pt x="470" y="5299"/>
                    <a:pt x="508" y="5605"/>
                  </a:cubicBezTo>
                  <a:cubicBezTo>
                    <a:pt x="549" y="5932"/>
                    <a:pt x="593" y="6258"/>
                    <a:pt x="624" y="6585"/>
                  </a:cubicBezTo>
                  <a:cubicBezTo>
                    <a:pt x="657" y="6911"/>
                    <a:pt x="678" y="7238"/>
                    <a:pt x="698" y="7564"/>
                  </a:cubicBezTo>
                  <a:cubicBezTo>
                    <a:pt x="701" y="7618"/>
                    <a:pt x="709" y="7673"/>
                    <a:pt x="712" y="7728"/>
                  </a:cubicBezTo>
                  <a:cubicBezTo>
                    <a:pt x="722" y="7918"/>
                    <a:pt x="885" y="8068"/>
                    <a:pt x="1074" y="8068"/>
                  </a:cubicBezTo>
                  <a:cubicBezTo>
                    <a:pt x="1080" y="8068"/>
                    <a:pt x="1087" y="8068"/>
                    <a:pt x="1093" y="8067"/>
                  </a:cubicBezTo>
                  <a:cubicBezTo>
                    <a:pt x="1287" y="8058"/>
                    <a:pt x="1444" y="7880"/>
                    <a:pt x="1433" y="7687"/>
                  </a:cubicBezTo>
                  <a:cubicBezTo>
                    <a:pt x="1413" y="7353"/>
                    <a:pt x="1395" y="7023"/>
                    <a:pt x="1368" y="6693"/>
                  </a:cubicBezTo>
                  <a:cubicBezTo>
                    <a:pt x="1338" y="6353"/>
                    <a:pt x="1304" y="6013"/>
                    <a:pt x="1270" y="5673"/>
                  </a:cubicBezTo>
                  <a:cubicBezTo>
                    <a:pt x="1212" y="5071"/>
                    <a:pt x="1199" y="4465"/>
                    <a:pt x="1137" y="3867"/>
                  </a:cubicBezTo>
                  <a:cubicBezTo>
                    <a:pt x="1106" y="3567"/>
                    <a:pt x="1083" y="3268"/>
                    <a:pt x="1066" y="2969"/>
                  </a:cubicBezTo>
                  <a:cubicBezTo>
                    <a:pt x="1048" y="2673"/>
                    <a:pt x="1015" y="2380"/>
                    <a:pt x="971" y="2091"/>
                  </a:cubicBezTo>
                  <a:cubicBezTo>
                    <a:pt x="930" y="1806"/>
                    <a:pt x="902" y="1523"/>
                    <a:pt x="879" y="1237"/>
                  </a:cubicBezTo>
                  <a:cubicBezTo>
                    <a:pt x="869" y="1094"/>
                    <a:pt x="858" y="952"/>
                    <a:pt x="848" y="812"/>
                  </a:cubicBezTo>
                  <a:cubicBezTo>
                    <a:pt x="844" y="740"/>
                    <a:pt x="838" y="672"/>
                    <a:pt x="834" y="605"/>
                  </a:cubicBezTo>
                  <a:cubicBezTo>
                    <a:pt x="831" y="570"/>
                    <a:pt x="828" y="540"/>
                    <a:pt x="821" y="506"/>
                  </a:cubicBezTo>
                  <a:cubicBezTo>
                    <a:pt x="814" y="445"/>
                    <a:pt x="808" y="366"/>
                    <a:pt x="787" y="311"/>
                  </a:cubicBezTo>
                  <a:cubicBezTo>
                    <a:pt x="770" y="267"/>
                    <a:pt x="756" y="230"/>
                    <a:pt x="729" y="189"/>
                  </a:cubicBezTo>
                  <a:cubicBezTo>
                    <a:pt x="685" y="121"/>
                    <a:pt x="630" y="84"/>
                    <a:pt x="563" y="43"/>
                  </a:cubicBezTo>
                  <a:cubicBezTo>
                    <a:pt x="516" y="14"/>
                    <a:pt x="457" y="1"/>
                    <a:pt x="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783;p56">
              <a:extLst>
                <a:ext uri="{FF2B5EF4-FFF2-40B4-BE49-F238E27FC236}">
                  <a16:creationId xmlns:a16="http://schemas.microsoft.com/office/drawing/2014/main" id="{659CDC16-82D6-461F-B6F8-F38633F51FF2}"/>
                </a:ext>
              </a:extLst>
            </p:cNvPr>
            <p:cNvSpPr/>
            <p:nvPr/>
          </p:nvSpPr>
          <p:spPr>
            <a:xfrm>
              <a:off x="4018915" y="1815863"/>
              <a:ext cx="45729" cy="338347"/>
            </a:xfrm>
            <a:custGeom>
              <a:avLst/>
              <a:gdLst/>
              <a:ahLst/>
              <a:cxnLst/>
              <a:rect l="l" t="t" r="r" b="b"/>
              <a:pathLst>
                <a:path w="1128" h="8346" extrusionOk="0">
                  <a:moveTo>
                    <a:pt x="361" y="1"/>
                  </a:moveTo>
                  <a:cubicBezTo>
                    <a:pt x="356" y="1"/>
                    <a:pt x="352" y="1"/>
                    <a:pt x="347" y="1"/>
                  </a:cubicBezTo>
                  <a:cubicBezTo>
                    <a:pt x="225" y="8"/>
                    <a:pt x="127" y="79"/>
                    <a:pt x="69" y="185"/>
                  </a:cubicBezTo>
                  <a:cubicBezTo>
                    <a:pt x="8" y="294"/>
                    <a:pt x="0" y="412"/>
                    <a:pt x="11" y="535"/>
                  </a:cubicBezTo>
                  <a:cubicBezTo>
                    <a:pt x="18" y="607"/>
                    <a:pt x="25" y="678"/>
                    <a:pt x="31" y="753"/>
                  </a:cubicBezTo>
                  <a:cubicBezTo>
                    <a:pt x="38" y="899"/>
                    <a:pt x="55" y="1045"/>
                    <a:pt x="72" y="1192"/>
                  </a:cubicBezTo>
                  <a:cubicBezTo>
                    <a:pt x="110" y="1508"/>
                    <a:pt x="127" y="1825"/>
                    <a:pt x="151" y="2141"/>
                  </a:cubicBezTo>
                  <a:cubicBezTo>
                    <a:pt x="198" y="2770"/>
                    <a:pt x="270" y="3400"/>
                    <a:pt x="311" y="4032"/>
                  </a:cubicBezTo>
                  <a:cubicBezTo>
                    <a:pt x="351" y="4662"/>
                    <a:pt x="372" y="5295"/>
                    <a:pt x="382" y="5923"/>
                  </a:cubicBezTo>
                  <a:cubicBezTo>
                    <a:pt x="388" y="6243"/>
                    <a:pt x="388" y="6563"/>
                    <a:pt x="388" y="6883"/>
                  </a:cubicBezTo>
                  <a:cubicBezTo>
                    <a:pt x="388" y="7254"/>
                    <a:pt x="365" y="7628"/>
                    <a:pt x="344" y="7999"/>
                  </a:cubicBezTo>
                  <a:lnTo>
                    <a:pt x="344" y="8019"/>
                  </a:lnTo>
                  <a:cubicBezTo>
                    <a:pt x="347" y="8107"/>
                    <a:pt x="405" y="8199"/>
                    <a:pt x="467" y="8250"/>
                  </a:cubicBezTo>
                  <a:cubicBezTo>
                    <a:pt x="535" y="8312"/>
                    <a:pt x="628" y="8346"/>
                    <a:pt x="719" y="8346"/>
                  </a:cubicBezTo>
                  <a:cubicBezTo>
                    <a:pt x="723" y="8346"/>
                    <a:pt x="728" y="8346"/>
                    <a:pt x="732" y="8346"/>
                  </a:cubicBezTo>
                  <a:cubicBezTo>
                    <a:pt x="831" y="8339"/>
                    <a:pt x="923" y="8295"/>
                    <a:pt x="987" y="8223"/>
                  </a:cubicBezTo>
                  <a:cubicBezTo>
                    <a:pt x="1005" y="8196"/>
                    <a:pt x="1021" y="8168"/>
                    <a:pt x="1038" y="8145"/>
                  </a:cubicBezTo>
                  <a:cubicBezTo>
                    <a:pt x="1069" y="8083"/>
                    <a:pt x="1082" y="8022"/>
                    <a:pt x="1079" y="7954"/>
                  </a:cubicBezTo>
                  <a:cubicBezTo>
                    <a:pt x="1099" y="7584"/>
                    <a:pt x="1123" y="7213"/>
                    <a:pt x="1123" y="6842"/>
                  </a:cubicBezTo>
                  <a:cubicBezTo>
                    <a:pt x="1127" y="6522"/>
                    <a:pt x="1123" y="6202"/>
                    <a:pt x="1120" y="5882"/>
                  </a:cubicBezTo>
                  <a:cubicBezTo>
                    <a:pt x="1113" y="5243"/>
                    <a:pt x="1099" y="4601"/>
                    <a:pt x="1066" y="3961"/>
                  </a:cubicBezTo>
                  <a:cubicBezTo>
                    <a:pt x="1049" y="3627"/>
                    <a:pt x="1025" y="3290"/>
                    <a:pt x="1001" y="2957"/>
                  </a:cubicBezTo>
                  <a:cubicBezTo>
                    <a:pt x="977" y="2662"/>
                    <a:pt x="956" y="2369"/>
                    <a:pt x="939" y="2073"/>
                  </a:cubicBezTo>
                  <a:cubicBezTo>
                    <a:pt x="923" y="1764"/>
                    <a:pt x="916" y="1447"/>
                    <a:pt x="882" y="1137"/>
                  </a:cubicBezTo>
                  <a:cubicBezTo>
                    <a:pt x="865" y="984"/>
                    <a:pt x="845" y="835"/>
                    <a:pt x="824" y="682"/>
                  </a:cubicBezTo>
                  <a:cubicBezTo>
                    <a:pt x="807" y="590"/>
                    <a:pt x="790" y="494"/>
                    <a:pt x="769" y="403"/>
                  </a:cubicBezTo>
                  <a:cubicBezTo>
                    <a:pt x="743" y="280"/>
                    <a:pt x="691" y="168"/>
                    <a:pt x="592" y="86"/>
                  </a:cubicBezTo>
                  <a:cubicBezTo>
                    <a:pt x="525" y="32"/>
                    <a:pt x="447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784;p56">
              <a:extLst>
                <a:ext uri="{FF2B5EF4-FFF2-40B4-BE49-F238E27FC236}">
                  <a16:creationId xmlns:a16="http://schemas.microsoft.com/office/drawing/2014/main" id="{CA7C5896-5DED-4B33-B120-3FD15CD2C770}"/>
                </a:ext>
              </a:extLst>
            </p:cNvPr>
            <p:cNvSpPr/>
            <p:nvPr/>
          </p:nvSpPr>
          <p:spPr>
            <a:xfrm>
              <a:off x="3710738" y="1807634"/>
              <a:ext cx="211011" cy="281875"/>
            </a:xfrm>
            <a:custGeom>
              <a:avLst/>
              <a:gdLst/>
              <a:ahLst/>
              <a:cxnLst/>
              <a:rect l="l" t="t" r="r" b="b"/>
              <a:pathLst>
                <a:path w="5205" h="6953" extrusionOk="0">
                  <a:moveTo>
                    <a:pt x="3870" y="0"/>
                  </a:moveTo>
                  <a:cubicBezTo>
                    <a:pt x="3717" y="0"/>
                    <a:pt x="3565" y="8"/>
                    <a:pt x="3412" y="31"/>
                  </a:cubicBezTo>
                  <a:cubicBezTo>
                    <a:pt x="3272" y="51"/>
                    <a:pt x="3133" y="75"/>
                    <a:pt x="2994" y="105"/>
                  </a:cubicBezTo>
                  <a:cubicBezTo>
                    <a:pt x="2875" y="130"/>
                    <a:pt x="2759" y="160"/>
                    <a:pt x="2640" y="187"/>
                  </a:cubicBezTo>
                  <a:cubicBezTo>
                    <a:pt x="2412" y="242"/>
                    <a:pt x="2187" y="306"/>
                    <a:pt x="1966" y="388"/>
                  </a:cubicBezTo>
                  <a:cubicBezTo>
                    <a:pt x="1857" y="425"/>
                    <a:pt x="1755" y="473"/>
                    <a:pt x="1650" y="513"/>
                  </a:cubicBezTo>
                  <a:cubicBezTo>
                    <a:pt x="1534" y="562"/>
                    <a:pt x="1422" y="615"/>
                    <a:pt x="1310" y="673"/>
                  </a:cubicBezTo>
                  <a:cubicBezTo>
                    <a:pt x="1123" y="772"/>
                    <a:pt x="932" y="888"/>
                    <a:pt x="790" y="1044"/>
                  </a:cubicBezTo>
                  <a:cubicBezTo>
                    <a:pt x="691" y="1154"/>
                    <a:pt x="599" y="1265"/>
                    <a:pt x="514" y="1388"/>
                  </a:cubicBezTo>
                  <a:cubicBezTo>
                    <a:pt x="456" y="1473"/>
                    <a:pt x="394" y="1562"/>
                    <a:pt x="350" y="1653"/>
                  </a:cubicBezTo>
                  <a:cubicBezTo>
                    <a:pt x="296" y="1766"/>
                    <a:pt x="259" y="1878"/>
                    <a:pt x="214" y="1990"/>
                  </a:cubicBezTo>
                  <a:cubicBezTo>
                    <a:pt x="170" y="2110"/>
                    <a:pt x="143" y="2228"/>
                    <a:pt x="116" y="2347"/>
                  </a:cubicBezTo>
                  <a:cubicBezTo>
                    <a:pt x="88" y="2466"/>
                    <a:pt x="58" y="2582"/>
                    <a:pt x="38" y="2701"/>
                  </a:cubicBezTo>
                  <a:cubicBezTo>
                    <a:pt x="17" y="2834"/>
                    <a:pt x="10" y="2967"/>
                    <a:pt x="3" y="3099"/>
                  </a:cubicBezTo>
                  <a:cubicBezTo>
                    <a:pt x="0" y="3221"/>
                    <a:pt x="0" y="3341"/>
                    <a:pt x="0" y="3463"/>
                  </a:cubicBezTo>
                  <a:cubicBezTo>
                    <a:pt x="3" y="3586"/>
                    <a:pt x="0" y="3711"/>
                    <a:pt x="7" y="3834"/>
                  </a:cubicBezTo>
                  <a:cubicBezTo>
                    <a:pt x="7" y="3861"/>
                    <a:pt x="7" y="3888"/>
                    <a:pt x="10" y="3915"/>
                  </a:cubicBezTo>
                  <a:cubicBezTo>
                    <a:pt x="10" y="3953"/>
                    <a:pt x="14" y="3987"/>
                    <a:pt x="17" y="4021"/>
                  </a:cubicBezTo>
                  <a:cubicBezTo>
                    <a:pt x="24" y="4102"/>
                    <a:pt x="38" y="4181"/>
                    <a:pt x="51" y="4262"/>
                  </a:cubicBezTo>
                  <a:cubicBezTo>
                    <a:pt x="71" y="4375"/>
                    <a:pt x="99" y="4490"/>
                    <a:pt x="126" y="4603"/>
                  </a:cubicBezTo>
                  <a:cubicBezTo>
                    <a:pt x="157" y="4715"/>
                    <a:pt x="181" y="4827"/>
                    <a:pt x="214" y="4939"/>
                  </a:cubicBezTo>
                  <a:cubicBezTo>
                    <a:pt x="242" y="5044"/>
                    <a:pt x="286" y="5151"/>
                    <a:pt x="323" y="5253"/>
                  </a:cubicBezTo>
                  <a:cubicBezTo>
                    <a:pt x="350" y="5317"/>
                    <a:pt x="371" y="5385"/>
                    <a:pt x="398" y="5453"/>
                  </a:cubicBezTo>
                  <a:cubicBezTo>
                    <a:pt x="425" y="5525"/>
                    <a:pt x="456" y="5600"/>
                    <a:pt x="487" y="5671"/>
                  </a:cubicBezTo>
                  <a:cubicBezTo>
                    <a:pt x="524" y="5752"/>
                    <a:pt x="561" y="5834"/>
                    <a:pt x="606" y="5912"/>
                  </a:cubicBezTo>
                  <a:cubicBezTo>
                    <a:pt x="643" y="5980"/>
                    <a:pt x="674" y="6052"/>
                    <a:pt x="711" y="6123"/>
                  </a:cubicBezTo>
                  <a:cubicBezTo>
                    <a:pt x="749" y="6184"/>
                    <a:pt x="785" y="6242"/>
                    <a:pt x="820" y="6303"/>
                  </a:cubicBezTo>
                  <a:cubicBezTo>
                    <a:pt x="861" y="6371"/>
                    <a:pt x="898" y="6440"/>
                    <a:pt x="939" y="6507"/>
                  </a:cubicBezTo>
                  <a:cubicBezTo>
                    <a:pt x="990" y="6589"/>
                    <a:pt x="1048" y="6664"/>
                    <a:pt x="1109" y="6735"/>
                  </a:cubicBezTo>
                  <a:cubicBezTo>
                    <a:pt x="1137" y="6766"/>
                    <a:pt x="1160" y="6796"/>
                    <a:pt x="1184" y="6828"/>
                  </a:cubicBezTo>
                  <a:cubicBezTo>
                    <a:pt x="1221" y="6868"/>
                    <a:pt x="1262" y="6899"/>
                    <a:pt x="1310" y="6926"/>
                  </a:cubicBezTo>
                  <a:cubicBezTo>
                    <a:pt x="1338" y="6944"/>
                    <a:pt x="1370" y="6952"/>
                    <a:pt x="1403" y="6952"/>
                  </a:cubicBezTo>
                  <a:cubicBezTo>
                    <a:pt x="1456" y="6952"/>
                    <a:pt x="1510" y="6930"/>
                    <a:pt x="1548" y="6892"/>
                  </a:cubicBezTo>
                  <a:cubicBezTo>
                    <a:pt x="1606" y="6828"/>
                    <a:pt x="1619" y="6725"/>
                    <a:pt x="1572" y="6650"/>
                  </a:cubicBezTo>
                  <a:cubicBezTo>
                    <a:pt x="1531" y="6589"/>
                    <a:pt x="1490" y="6528"/>
                    <a:pt x="1443" y="6467"/>
                  </a:cubicBezTo>
                  <a:cubicBezTo>
                    <a:pt x="1395" y="6405"/>
                    <a:pt x="1354" y="6344"/>
                    <a:pt x="1316" y="6276"/>
                  </a:cubicBezTo>
                  <a:cubicBezTo>
                    <a:pt x="1252" y="6151"/>
                    <a:pt x="1187" y="6024"/>
                    <a:pt x="1129" y="5898"/>
                  </a:cubicBezTo>
                  <a:cubicBezTo>
                    <a:pt x="1099" y="5824"/>
                    <a:pt x="1071" y="5749"/>
                    <a:pt x="1038" y="5677"/>
                  </a:cubicBezTo>
                  <a:cubicBezTo>
                    <a:pt x="1014" y="5623"/>
                    <a:pt x="983" y="5572"/>
                    <a:pt x="959" y="5518"/>
                  </a:cubicBezTo>
                  <a:cubicBezTo>
                    <a:pt x="912" y="5405"/>
                    <a:pt x="871" y="5289"/>
                    <a:pt x="837" y="5171"/>
                  </a:cubicBezTo>
                  <a:cubicBezTo>
                    <a:pt x="803" y="5052"/>
                    <a:pt x="759" y="4939"/>
                    <a:pt x="732" y="4820"/>
                  </a:cubicBezTo>
                  <a:cubicBezTo>
                    <a:pt x="704" y="4688"/>
                    <a:pt x="680" y="4555"/>
                    <a:pt x="650" y="4422"/>
                  </a:cubicBezTo>
                  <a:cubicBezTo>
                    <a:pt x="622" y="4306"/>
                    <a:pt x="599" y="4195"/>
                    <a:pt x="578" y="4079"/>
                  </a:cubicBezTo>
                  <a:cubicBezTo>
                    <a:pt x="551" y="3892"/>
                    <a:pt x="551" y="3697"/>
                    <a:pt x="551" y="3510"/>
                  </a:cubicBezTo>
                  <a:cubicBezTo>
                    <a:pt x="551" y="3317"/>
                    <a:pt x="554" y="3126"/>
                    <a:pt x="568" y="2932"/>
                  </a:cubicBezTo>
                  <a:cubicBezTo>
                    <a:pt x="595" y="2766"/>
                    <a:pt x="639" y="2606"/>
                    <a:pt x="683" y="2439"/>
                  </a:cubicBezTo>
                  <a:cubicBezTo>
                    <a:pt x="724" y="2283"/>
                    <a:pt x="779" y="2130"/>
                    <a:pt x="834" y="1976"/>
                  </a:cubicBezTo>
                  <a:cubicBezTo>
                    <a:pt x="881" y="1871"/>
                    <a:pt x="939" y="1776"/>
                    <a:pt x="1003" y="1684"/>
                  </a:cubicBezTo>
                  <a:cubicBezTo>
                    <a:pt x="1058" y="1616"/>
                    <a:pt x="1116" y="1554"/>
                    <a:pt x="1173" y="1493"/>
                  </a:cubicBezTo>
                  <a:cubicBezTo>
                    <a:pt x="1214" y="1449"/>
                    <a:pt x="1255" y="1405"/>
                    <a:pt x="1303" y="1364"/>
                  </a:cubicBezTo>
                  <a:cubicBezTo>
                    <a:pt x="1398" y="1293"/>
                    <a:pt x="1504" y="1232"/>
                    <a:pt x="1606" y="1171"/>
                  </a:cubicBezTo>
                  <a:cubicBezTo>
                    <a:pt x="1721" y="1099"/>
                    <a:pt x="1840" y="1038"/>
                    <a:pt x="1963" y="980"/>
                  </a:cubicBezTo>
                  <a:cubicBezTo>
                    <a:pt x="2088" y="926"/>
                    <a:pt x="2218" y="874"/>
                    <a:pt x="2351" y="833"/>
                  </a:cubicBezTo>
                  <a:cubicBezTo>
                    <a:pt x="2493" y="786"/>
                    <a:pt x="2640" y="745"/>
                    <a:pt x="2786" y="708"/>
                  </a:cubicBezTo>
                  <a:cubicBezTo>
                    <a:pt x="3092" y="626"/>
                    <a:pt x="3391" y="534"/>
                    <a:pt x="3704" y="477"/>
                  </a:cubicBezTo>
                  <a:cubicBezTo>
                    <a:pt x="4133" y="419"/>
                    <a:pt x="4565" y="449"/>
                    <a:pt x="4997" y="429"/>
                  </a:cubicBezTo>
                  <a:cubicBezTo>
                    <a:pt x="5112" y="425"/>
                    <a:pt x="5205" y="330"/>
                    <a:pt x="5201" y="215"/>
                  </a:cubicBezTo>
                  <a:cubicBezTo>
                    <a:pt x="5198" y="104"/>
                    <a:pt x="5106" y="10"/>
                    <a:pt x="4992" y="10"/>
                  </a:cubicBezTo>
                  <a:cubicBezTo>
                    <a:pt x="4991" y="10"/>
                    <a:pt x="4989" y="10"/>
                    <a:pt x="4987" y="11"/>
                  </a:cubicBezTo>
                  <a:cubicBezTo>
                    <a:pt x="4888" y="15"/>
                    <a:pt x="4788" y="17"/>
                    <a:pt x="4689" y="17"/>
                  </a:cubicBezTo>
                  <a:cubicBezTo>
                    <a:pt x="4511" y="17"/>
                    <a:pt x="4333" y="11"/>
                    <a:pt x="4157" y="7"/>
                  </a:cubicBezTo>
                  <a:cubicBezTo>
                    <a:pt x="4061" y="3"/>
                    <a:pt x="3966" y="0"/>
                    <a:pt x="3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785;p56">
              <a:extLst>
                <a:ext uri="{FF2B5EF4-FFF2-40B4-BE49-F238E27FC236}">
                  <a16:creationId xmlns:a16="http://schemas.microsoft.com/office/drawing/2014/main" id="{CE921925-8950-4AD0-8B11-B950C9A0D706}"/>
                </a:ext>
              </a:extLst>
            </p:cNvPr>
            <p:cNvSpPr/>
            <p:nvPr/>
          </p:nvSpPr>
          <p:spPr>
            <a:xfrm>
              <a:off x="4114344" y="1908455"/>
              <a:ext cx="517899" cy="31743"/>
            </a:xfrm>
            <a:custGeom>
              <a:avLst/>
              <a:gdLst/>
              <a:ahLst/>
              <a:cxnLst/>
              <a:rect l="l" t="t" r="r" b="b"/>
              <a:pathLst>
                <a:path w="12775" h="783" extrusionOk="0">
                  <a:moveTo>
                    <a:pt x="7454" y="0"/>
                  </a:moveTo>
                  <a:cubicBezTo>
                    <a:pt x="6622" y="0"/>
                    <a:pt x="5790" y="11"/>
                    <a:pt x="4957" y="27"/>
                  </a:cubicBezTo>
                  <a:cubicBezTo>
                    <a:pt x="4280" y="41"/>
                    <a:pt x="3603" y="47"/>
                    <a:pt x="2923" y="64"/>
                  </a:cubicBezTo>
                  <a:cubicBezTo>
                    <a:pt x="2317" y="81"/>
                    <a:pt x="1712" y="105"/>
                    <a:pt x="1106" y="129"/>
                  </a:cubicBezTo>
                  <a:cubicBezTo>
                    <a:pt x="827" y="136"/>
                    <a:pt x="552" y="146"/>
                    <a:pt x="273" y="156"/>
                  </a:cubicBezTo>
                  <a:cubicBezTo>
                    <a:pt x="123" y="163"/>
                    <a:pt x="1" y="289"/>
                    <a:pt x="4" y="442"/>
                  </a:cubicBezTo>
                  <a:lnTo>
                    <a:pt x="4" y="449"/>
                  </a:lnTo>
                  <a:cubicBezTo>
                    <a:pt x="11" y="593"/>
                    <a:pt x="133" y="711"/>
                    <a:pt x="281" y="711"/>
                  </a:cubicBezTo>
                  <a:cubicBezTo>
                    <a:pt x="283" y="711"/>
                    <a:pt x="285" y="711"/>
                    <a:pt x="287" y="711"/>
                  </a:cubicBezTo>
                  <a:cubicBezTo>
                    <a:pt x="960" y="687"/>
                    <a:pt x="1634" y="667"/>
                    <a:pt x="2307" y="656"/>
                  </a:cubicBezTo>
                  <a:cubicBezTo>
                    <a:pt x="2654" y="653"/>
                    <a:pt x="2998" y="650"/>
                    <a:pt x="3345" y="646"/>
                  </a:cubicBezTo>
                  <a:cubicBezTo>
                    <a:pt x="3654" y="646"/>
                    <a:pt x="3967" y="650"/>
                    <a:pt x="4276" y="653"/>
                  </a:cubicBezTo>
                  <a:cubicBezTo>
                    <a:pt x="4923" y="656"/>
                    <a:pt x="5570" y="653"/>
                    <a:pt x="6215" y="659"/>
                  </a:cubicBezTo>
                  <a:cubicBezTo>
                    <a:pt x="6848" y="667"/>
                    <a:pt x="7484" y="676"/>
                    <a:pt x="8121" y="684"/>
                  </a:cubicBezTo>
                  <a:cubicBezTo>
                    <a:pt x="8740" y="694"/>
                    <a:pt x="9359" y="721"/>
                    <a:pt x="9978" y="721"/>
                  </a:cubicBezTo>
                  <a:cubicBezTo>
                    <a:pt x="10305" y="725"/>
                    <a:pt x="10635" y="725"/>
                    <a:pt x="10961" y="738"/>
                  </a:cubicBezTo>
                  <a:cubicBezTo>
                    <a:pt x="11271" y="752"/>
                    <a:pt x="11577" y="772"/>
                    <a:pt x="11883" y="779"/>
                  </a:cubicBezTo>
                  <a:cubicBezTo>
                    <a:pt x="11939" y="780"/>
                    <a:pt x="11995" y="783"/>
                    <a:pt x="12051" y="783"/>
                  </a:cubicBezTo>
                  <a:cubicBezTo>
                    <a:pt x="12090" y="783"/>
                    <a:pt x="12129" y="782"/>
                    <a:pt x="12169" y="779"/>
                  </a:cubicBezTo>
                  <a:cubicBezTo>
                    <a:pt x="12321" y="769"/>
                    <a:pt x="12485" y="761"/>
                    <a:pt x="12618" y="680"/>
                  </a:cubicBezTo>
                  <a:cubicBezTo>
                    <a:pt x="12723" y="612"/>
                    <a:pt x="12774" y="483"/>
                    <a:pt x="12740" y="364"/>
                  </a:cubicBezTo>
                  <a:cubicBezTo>
                    <a:pt x="12707" y="257"/>
                    <a:pt x="12598" y="166"/>
                    <a:pt x="12485" y="166"/>
                  </a:cubicBezTo>
                  <a:cubicBezTo>
                    <a:pt x="12480" y="166"/>
                    <a:pt x="12474" y="166"/>
                    <a:pt x="12468" y="166"/>
                  </a:cubicBezTo>
                  <a:cubicBezTo>
                    <a:pt x="12461" y="166"/>
                    <a:pt x="12454" y="168"/>
                    <a:pt x="12448" y="168"/>
                  </a:cubicBezTo>
                  <a:cubicBezTo>
                    <a:pt x="12444" y="168"/>
                    <a:pt x="12441" y="167"/>
                    <a:pt x="12437" y="166"/>
                  </a:cubicBezTo>
                  <a:cubicBezTo>
                    <a:pt x="12155" y="136"/>
                    <a:pt x="11872" y="119"/>
                    <a:pt x="11591" y="98"/>
                  </a:cubicBezTo>
                  <a:cubicBezTo>
                    <a:pt x="11284" y="75"/>
                    <a:pt x="10978" y="47"/>
                    <a:pt x="10672" y="41"/>
                  </a:cubicBezTo>
                  <a:cubicBezTo>
                    <a:pt x="10338" y="31"/>
                    <a:pt x="10005" y="31"/>
                    <a:pt x="9672" y="27"/>
                  </a:cubicBezTo>
                  <a:cubicBezTo>
                    <a:pt x="9372" y="23"/>
                    <a:pt x="9073" y="14"/>
                    <a:pt x="8774" y="10"/>
                  </a:cubicBezTo>
                  <a:cubicBezTo>
                    <a:pt x="8334" y="3"/>
                    <a:pt x="7894" y="0"/>
                    <a:pt x="7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786;p56">
              <a:extLst>
                <a:ext uri="{FF2B5EF4-FFF2-40B4-BE49-F238E27FC236}">
                  <a16:creationId xmlns:a16="http://schemas.microsoft.com/office/drawing/2014/main" id="{6D9F207F-DCF5-458D-AD0C-8996E17A7DBD}"/>
                </a:ext>
              </a:extLst>
            </p:cNvPr>
            <p:cNvSpPr/>
            <p:nvPr/>
          </p:nvSpPr>
          <p:spPr>
            <a:xfrm>
              <a:off x="4216016" y="1985885"/>
              <a:ext cx="468723" cy="37175"/>
            </a:xfrm>
            <a:custGeom>
              <a:avLst/>
              <a:gdLst/>
              <a:ahLst/>
              <a:cxnLst/>
              <a:rect l="l" t="t" r="r" b="b"/>
              <a:pathLst>
                <a:path w="11562" h="917" extrusionOk="0">
                  <a:moveTo>
                    <a:pt x="11111" y="1"/>
                  </a:moveTo>
                  <a:cubicBezTo>
                    <a:pt x="11099" y="1"/>
                    <a:pt x="11087" y="1"/>
                    <a:pt x="11075" y="2"/>
                  </a:cubicBezTo>
                  <a:cubicBezTo>
                    <a:pt x="11004" y="2"/>
                    <a:pt x="10933" y="5"/>
                    <a:pt x="10861" y="5"/>
                  </a:cubicBezTo>
                  <a:cubicBezTo>
                    <a:pt x="10786" y="7"/>
                    <a:pt x="10711" y="7"/>
                    <a:pt x="10637" y="7"/>
                  </a:cubicBezTo>
                  <a:cubicBezTo>
                    <a:pt x="10562" y="7"/>
                    <a:pt x="10487" y="7"/>
                    <a:pt x="10412" y="8"/>
                  </a:cubicBezTo>
                  <a:cubicBezTo>
                    <a:pt x="10116" y="8"/>
                    <a:pt x="9821" y="29"/>
                    <a:pt x="9524" y="43"/>
                  </a:cubicBezTo>
                  <a:cubicBezTo>
                    <a:pt x="9372" y="49"/>
                    <a:pt x="9218" y="52"/>
                    <a:pt x="9065" y="60"/>
                  </a:cubicBezTo>
                  <a:cubicBezTo>
                    <a:pt x="8912" y="63"/>
                    <a:pt x="8756" y="76"/>
                    <a:pt x="8603" y="87"/>
                  </a:cubicBezTo>
                  <a:cubicBezTo>
                    <a:pt x="8287" y="107"/>
                    <a:pt x="7967" y="124"/>
                    <a:pt x="7650" y="145"/>
                  </a:cubicBezTo>
                  <a:cubicBezTo>
                    <a:pt x="7511" y="151"/>
                    <a:pt x="7371" y="165"/>
                    <a:pt x="7235" y="168"/>
                  </a:cubicBezTo>
                  <a:cubicBezTo>
                    <a:pt x="7075" y="172"/>
                    <a:pt x="6915" y="175"/>
                    <a:pt x="6752" y="182"/>
                  </a:cubicBezTo>
                  <a:cubicBezTo>
                    <a:pt x="6456" y="189"/>
                    <a:pt x="6160" y="198"/>
                    <a:pt x="5864" y="206"/>
                  </a:cubicBezTo>
                  <a:cubicBezTo>
                    <a:pt x="5235" y="223"/>
                    <a:pt x="4605" y="247"/>
                    <a:pt x="3976" y="253"/>
                  </a:cubicBezTo>
                  <a:cubicBezTo>
                    <a:pt x="3896" y="254"/>
                    <a:pt x="3816" y="254"/>
                    <a:pt x="3735" y="254"/>
                  </a:cubicBezTo>
                  <a:cubicBezTo>
                    <a:pt x="3515" y="254"/>
                    <a:pt x="3294" y="251"/>
                    <a:pt x="3075" y="247"/>
                  </a:cubicBezTo>
                  <a:cubicBezTo>
                    <a:pt x="2794" y="244"/>
                    <a:pt x="2514" y="226"/>
                    <a:pt x="2234" y="226"/>
                  </a:cubicBezTo>
                  <a:cubicBezTo>
                    <a:pt x="2211" y="226"/>
                    <a:pt x="2189" y="226"/>
                    <a:pt x="2167" y="226"/>
                  </a:cubicBezTo>
                  <a:cubicBezTo>
                    <a:pt x="1551" y="236"/>
                    <a:pt x="935" y="260"/>
                    <a:pt x="319" y="260"/>
                  </a:cubicBezTo>
                  <a:cubicBezTo>
                    <a:pt x="143" y="260"/>
                    <a:pt x="0" y="416"/>
                    <a:pt x="3" y="590"/>
                  </a:cubicBezTo>
                  <a:lnTo>
                    <a:pt x="3" y="603"/>
                  </a:lnTo>
                  <a:cubicBezTo>
                    <a:pt x="13" y="775"/>
                    <a:pt x="156" y="906"/>
                    <a:pt x="327" y="906"/>
                  </a:cubicBezTo>
                  <a:cubicBezTo>
                    <a:pt x="329" y="906"/>
                    <a:pt x="331" y="906"/>
                    <a:pt x="333" y="906"/>
                  </a:cubicBezTo>
                  <a:cubicBezTo>
                    <a:pt x="986" y="906"/>
                    <a:pt x="1639" y="886"/>
                    <a:pt x="2293" y="883"/>
                  </a:cubicBezTo>
                  <a:cubicBezTo>
                    <a:pt x="2429" y="883"/>
                    <a:pt x="2568" y="889"/>
                    <a:pt x="2704" y="892"/>
                  </a:cubicBezTo>
                  <a:cubicBezTo>
                    <a:pt x="2864" y="900"/>
                    <a:pt x="3024" y="906"/>
                    <a:pt x="3184" y="910"/>
                  </a:cubicBezTo>
                  <a:cubicBezTo>
                    <a:pt x="3520" y="917"/>
                    <a:pt x="3854" y="917"/>
                    <a:pt x="4187" y="917"/>
                  </a:cubicBezTo>
                  <a:cubicBezTo>
                    <a:pt x="4803" y="913"/>
                    <a:pt x="5415" y="900"/>
                    <a:pt x="6031" y="889"/>
                  </a:cubicBezTo>
                  <a:cubicBezTo>
                    <a:pt x="6327" y="883"/>
                    <a:pt x="6626" y="876"/>
                    <a:pt x="6922" y="869"/>
                  </a:cubicBezTo>
                  <a:cubicBezTo>
                    <a:pt x="7086" y="865"/>
                    <a:pt x="7246" y="862"/>
                    <a:pt x="7405" y="856"/>
                  </a:cubicBezTo>
                  <a:cubicBezTo>
                    <a:pt x="7558" y="848"/>
                    <a:pt x="7708" y="835"/>
                    <a:pt x="7858" y="828"/>
                  </a:cubicBezTo>
                  <a:cubicBezTo>
                    <a:pt x="8004" y="818"/>
                    <a:pt x="8150" y="811"/>
                    <a:pt x="8300" y="804"/>
                  </a:cubicBezTo>
                  <a:cubicBezTo>
                    <a:pt x="8453" y="798"/>
                    <a:pt x="8609" y="784"/>
                    <a:pt x="8766" y="770"/>
                  </a:cubicBezTo>
                  <a:cubicBezTo>
                    <a:pt x="9052" y="750"/>
                    <a:pt x="9337" y="743"/>
                    <a:pt x="9623" y="716"/>
                  </a:cubicBezTo>
                  <a:cubicBezTo>
                    <a:pt x="9912" y="688"/>
                    <a:pt x="10201" y="661"/>
                    <a:pt x="10491" y="638"/>
                  </a:cubicBezTo>
                  <a:cubicBezTo>
                    <a:pt x="10630" y="627"/>
                    <a:pt x="10773" y="624"/>
                    <a:pt x="10912" y="611"/>
                  </a:cubicBezTo>
                  <a:cubicBezTo>
                    <a:pt x="10997" y="600"/>
                    <a:pt x="11083" y="586"/>
                    <a:pt x="11168" y="570"/>
                  </a:cubicBezTo>
                  <a:cubicBezTo>
                    <a:pt x="11259" y="556"/>
                    <a:pt x="11344" y="518"/>
                    <a:pt x="11422" y="471"/>
                  </a:cubicBezTo>
                  <a:cubicBezTo>
                    <a:pt x="11518" y="413"/>
                    <a:pt x="11562" y="294"/>
                    <a:pt x="11532" y="189"/>
                  </a:cubicBezTo>
                  <a:cubicBezTo>
                    <a:pt x="11497" y="83"/>
                    <a:pt x="11399" y="12"/>
                    <a:pt x="11287" y="12"/>
                  </a:cubicBezTo>
                  <a:lnTo>
                    <a:pt x="11270" y="12"/>
                  </a:lnTo>
                  <a:cubicBezTo>
                    <a:pt x="11217" y="6"/>
                    <a:pt x="11164" y="1"/>
                    <a:pt x="1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787;p56">
              <a:extLst>
                <a:ext uri="{FF2B5EF4-FFF2-40B4-BE49-F238E27FC236}">
                  <a16:creationId xmlns:a16="http://schemas.microsoft.com/office/drawing/2014/main" id="{53D2B9DD-23DC-4AB2-82C7-59B15C288818}"/>
                </a:ext>
              </a:extLst>
            </p:cNvPr>
            <p:cNvSpPr/>
            <p:nvPr/>
          </p:nvSpPr>
          <p:spPr>
            <a:xfrm>
              <a:off x="3906258" y="2124934"/>
              <a:ext cx="243848" cy="327198"/>
            </a:xfrm>
            <a:custGeom>
              <a:avLst/>
              <a:gdLst/>
              <a:ahLst/>
              <a:cxnLst/>
              <a:rect l="l" t="t" r="r" b="b"/>
              <a:pathLst>
                <a:path w="6015" h="8071" extrusionOk="0">
                  <a:moveTo>
                    <a:pt x="4351" y="0"/>
                  </a:moveTo>
                  <a:cubicBezTo>
                    <a:pt x="4344" y="0"/>
                    <a:pt x="4337" y="0"/>
                    <a:pt x="4331" y="1"/>
                  </a:cubicBezTo>
                  <a:cubicBezTo>
                    <a:pt x="4324" y="1"/>
                    <a:pt x="4318" y="1"/>
                    <a:pt x="4310" y="4"/>
                  </a:cubicBezTo>
                  <a:cubicBezTo>
                    <a:pt x="4229" y="14"/>
                    <a:pt x="4144" y="24"/>
                    <a:pt x="4062" y="41"/>
                  </a:cubicBezTo>
                  <a:cubicBezTo>
                    <a:pt x="4024" y="45"/>
                    <a:pt x="3988" y="51"/>
                    <a:pt x="3950" y="59"/>
                  </a:cubicBezTo>
                  <a:cubicBezTo>
                    <a:pt x="3820" y="79"/>
                    <a:pt x="3691" y="95"/>
                    <a:pt x="3562" y="109"/>
                  </a:cubicBezTo>
                  <a:cubicBezTo>
                    <a:pt x="3335" y="133"/>
                    <a:pt x="3103" y="161"/>
                    <a:pt x="2878" y="205"/>
                  </a:cubicBezTo>
                  <a:cubicBezTo>
                    <a:pt x="2589" y="266"/>
                    <a:pt x="2317" y="368"/>
                    <a:pt x="2045" y="477"/>
                  </a:cubicBezTo>
                  <a:cubicBezTo>
                    <a:pt x="1841" y="558"/>
                    <a:pt x="1641" y="640"/>
                    <a:pt x="1440" y="728"/>
                  </a:cubicBezTo>
                  <a:cubicBezTo>
                    <a:pt x="1256" y="817"/>
                    <a:pt x="1099" y="960"/>
                    <a:pt x="953" y="1099"/>
                  </a:cubicBezTo>
                  <a:cubicBezTo>
                    <a:pt x="851" y="1197"/>
                    <a:pt x="756" y="1300"/>
                    <a:pt x="667" y="1412"/>
                  </a:cubicBezTo>
                  <a:cubicBezTo>
                    <a:pt x="545" y="1569"/>
                    <a:pt x="422" y="1732"/>
                    <a:pt x="341" y="1919"/>
                  </a:cubicBezTo>
                  <a:cubicBezTo>
                    <a:pt x="262" y="2100"/>
                    <a:pt x="184" y="2290"/>
                    <a:pt x="140" y="2487"/>
                  </a:cubicBezTo>
                  <a:cubicBezTo>
                    <a:pt x="106" y="2637"/>
                    <a:pt x="75" y="2786"/>
                    <a:pt x="52" y="2940"/>
                  </a:cubicBezTo>
                  <a:cubicBezTo>
                    <a:pt x="18" y="3144"/>
                    <a:pt x="0" y="3348"/>
                    <a:pt x="14" y="3555"/>
                  </a:cubicBezTo>
                  <a:lnTo>
                    <a:pt x="14" y="3569"/>
                  </a:lnTo>
                  <a:cubicBezTo>
                    <a:pt x="24" y="3719"/>
                    <a:pt x="41" y="3865"/>
                    <a:pt x="62" y="4011"/>
                  </a:cubicBezTo>
                  <a:cubicBezTo>
                    <a:pt x="96" y="4273"/>
                    <a:pt x="133" y="4541"/>
                    <a:pt x="232" y="4786"/>
                  </a:cubicBezTo>
                  <a:cubicBezTo>
                    <a:pt x="307" y="4977"/>
                    <a:pt x="399" y="5161"/>
                    <a:pt x="490" y="5345"/>
                  </a:cubicBezTo>
                  <a:cubicBezTo>
                    <a:pt x="644" y="5661"/>
                    <a:pt x="871" y="5929"/>
                    <a:pt x="1130" y="6168"/>
                  </a:cubicBezTo>
                  <a:cubicBezTo>
                    <a:pt x="1314" y="6338"/>
                    <a:pt x="1481" y="6525"/>
                    <a:pt x="1671" y="6685"/>
                  </a:cubicBezTo>
                  <a:cubicBezTo>
                    <a:pt x="1912" y="6885"/>
                    <a:pt x="2184" y="7028"/>
                    <a:pt x="2460" y="7174"/>
                  </a:cubicBezTo>
                  <a:cubicBezTo>
                    <a:pt x="2749" y="7334"/>
                    <a:pt x="3045" y="7474"/>
                    <a:pt x="3365" y="7573"/>
                  </a:cubicBezTo>
                  <a:cubicBezTo>
                    <a:pt x="3473" y="7606"/>
                    <a:pt x="3593" y="7623"/>
                    <a:pt x="3705" y="7647"/>
                  </a:cubicBezTo>
                  <a:cubicBezTo>
                    <a:pt x="3787" y="7664"/>
                    <a:pt x="3865" y="7688"/>
                    <a:pt x="3943" y="7712"/>
                  </a:cubicBezTo>
                  <a:cubicBezTo>
                    <a:pt x="4049" y="7760"/>
                    <a:pt x="4147" y="7814"/>
                    <a:pt x="4249" y="7859"/>
                  </a:cubicBezTo>
                  <a:cubicBezTo>
                    <a:pt x="4379" y="7916"/>
                    <a:pt x="4514" y="7967"/>
                    <a:pt x="4647" y="8019"/>
                  </a:cubicBezTo>
                  <a:cubicBezTo>
                    <a:pt x="4756" y="8055"/>
                    <a:pt x="4878" y="8063"/>
                    <a:pt x="4988" y="8069"/>
                  </a:cubicBezTo>
                  <a:cubicBezTo>
                    <a:pt x="5000" y="8070"/>
                    <a:pt x="5012" y="8070"/>
                    <a:pt x="5025" y="8070"/>
                  </a:cubicBezTo>
                  <a:cubicBezTo>
                    <a:pt x="5121" y="8070"/>
                    <a:pt x="5226" y="8050"/>
                    <a:pt x="5307" y="8032"/>
                  </a:cubicBezTo>
                  <a:cubicBezTo>
                    <a:pt x="5470" y="7991"/>
                    <a:pt x="5634" y="7903"/>
                    <a:pt x="5749" y="7780"/>
                  </a:cubicBezTo>
                  <a:cubicBezTo>
                    <a:pt x="5807" y="7719"/>
                    <a:pt x="5855" y="7651"/>
                    <a:pt x="5899" y="7579"/>
                  </a:cubicBezTo>
                  <a:cubicBezTo>
                    <a:pt x="5981" y="7433"/>
                    <a:pt x="5991" y="7314"/>
                    <a:pt x="6004" y="7151"/>
                  </a:cubicBezTo>
                  <a:cubicBezTo>
                    <a:pt x="6015" y="7039"/>
                    <a:pt x="5981" y="6923"/>
                    <a:pt x="5960" y="6810"/>
                  </a:cubicBezTo>
                  <a:cubicBezTo>
                    <a:pt x="5957" y="6777"/>
                    <a:pt x="5950" y="6742"/>
                    <a:pt x="5943" y="6712"/>
                  </a:cubicBezTo>
                  <a:cubicBezTo>
                    <a:pt x="5919" y="6593"/>
                    <a:pt x="5872" y="6484"/>
                    <a:pt x="5838" y="6369"/>
                  </a:cubicBezTo>
                  <a:cubicBezTo>
                    <a:pt x="5685" y="5851"/>
                    <a:pt x="5569" y="5324"/>
                    <a:pt x="5447" y="4800"/>
                  </a:cubicBezTo>
                  <a:cubicBezTo>
                    <a:pt x="5392" y="4576"/>
                    <a:pt x="5335" y="4348"/>
                    <a:pt x="5294" y="4120"/>
                  </a:cubicBezTo>
                  <a:cubicBezTo>
                    <a:pt x="5280" y="4028"/>
                    <a:pt x="5269" y="3937"/>
                    <a:pt x="5256" y="3844"/>
                  </a:cubicBezTo>
                  <a:cubicBezTo>
                    <a:pt x="5243" y="3439"/>
                    <a:pt x="5192" y="3034"/>
                    <a:pt x="5123" y="2640"/>
                  </a:cubicBezTo>
                  <a:cubicBezTo>
                    <a:pt x="5120" y="2603"/>
                    <a:pt x="5117" y="2565"/>
                    <a:pt x="5114" y="2531"/>
                  </a:cubicBezTo>
                  <a:cubicBezTo>
                    <a:pt x="5090" y="2256"/>
                    <a:pt x="5062" y="1980"/>
                    <a:pt x="5035" y="1704"/>
                  </a:cubicBezTo>
                  <a:cubicBezTo>
                    <a:pt x="5300" y="1453"/>
                    <a:pt x="5406" y="1051"/>
                    <a:pt x="5300" y="701"/>
                  </a:cubicBezTo>
                  <a:cubicBezTo>
                    <a:pt x="5249" y="535"/>
                    <a:pt x="5161" y="392"/>
                    <a:pt x="5035" y="272"/>
                  </a:cubicBezTo>
                  <a:cubicBezTo>
                    <a:pt x="4967" y="222"/>
                    <a:pt x="4899" y="174"/>
                    <a:pt x="4834" y="123"/>
                  </a:cubicBezTo>
                  <a:cubicBezTo>
                    <a:pt x="4683" y="41"/>
                    <a:pt x="4523" y="0"/>
                    <a:pt x="4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788;p56">
              <a:extLst>
                <a:ext uri="{FF2B5EF4-FFF2-40B4-BE49-F238E27FC236}">
                  <a16:creationId xmlns:a16="http://schemas.microsoft.com/office/drawing/2014/main" id="{62ECDCEB-3F47-48A1-9E56-D0C408308491}"/>
                </a:ext>
              </a:extLst>
            </p:cNvPr>
            <p:cNvSpPr/>
            <p:nvPr/>
          </p:nvSpPr>
          <p:spPr>
            <a:xfrm>
              <a:off x="4226759" y="2126839"/>
              <a:ext cx="761666" cy="338225"/>
            </a:xfrm>
            <a:custGeom>
              <a:avLst/>
              <a:gdLst/>
              <a:ahLst/>
              <a:cxnLst/>
              <a:rect l="l" t="t" r="r" b="b"/>
              <a:pathLst>
                <a:path w="18788" h="8343" extrusionOk="0">
                  <a:moveTo>
                    <a:pt x="748" y="1"/>
                  </a:moveTo>
                  <a:cubicBezTo>
                    <a:pt x="744" y="1"/>
                    <a:pt x="739" y="1"/>
                    <a:pt x="735" y="1"/>
                  </a:cubicBezTo>
                  <a:cubicBezTo>
                    <a:pt x="551" y="4"/>
                    <a:pt x="374" y="83"/>
                    <a:pt x="249" y="219"/>
                  </a:cubicBezTo>
                  <a:cubicBezTo>
                    <a:pt x="126" y="345"/>
                    <a:pt x="68" y="497"/>
                    <a:pt x="58" y="712"/>
                  </a:cubicBezTo>
                  <a:cubicBezTo>
                    <a:pt x="21" y="1450"/>
                    <a:pt x="10" y="2117"/>
                    <a:pt x="27" y="2747"/>
                  </a:cubicBezTo>
                  <a:lnTo>
                    <a:pt x="34" y="2906"/>
                  </a:lnTo>
                  <a:cubicBezTo>
                    <a:pt x="41" y="3165"/>
                    <a:pt x="51" y="3433"/>
                    <a:pt x="45" y="3698"/>
                  </a:cubicBezTo>
                  <a:cubicBezTo>
                    <a:pt x="45" y="3832"/>
                    <a:pt x="41" y="3964"/>
                    <a:pt x="41" y="4097"/>
                  </a:cubicBezTo>
                  <a:cubicBezTo>
                    <a:pt x="41" y="4273"/>
                    <a:pt x="41" y="4457"/>
                    <a:pt x="34" y="4641"/>
                  </a:cubicBezTo>
                  <a:cubicBezTo>
                    <a:pt x="31" y="4760"/>
                    <a:pt x="24" y="4882"/>
                    <a:pt x="21" y="5001"/>
                  </a:cubicBezTo>
                  <a:lnTo>
                    <a:pt x="13" y="5090"/>
                  </a:lnTo>
                  <a:cubicBezTo>
                    <a:pt x="10" y="5196"/>
                    <a:pt x="10" y="5304"/>
                    <a:pt x="13" y="5406"/>
                  </a:cubicBezTo>
                  <a:cubicBezTo>
                    <a:pt x="13" y="5444"/>
                    <a:pt x="17" y="5477"/>
                    <a:pt x="17" y="5515"/>
                  </a:cubicBezTo>
                  <a:cubicBezTo>
                    <a:pt x="21" y="5774"/>
                    <a:pt x="13" y="6036"/>
                    <a:pt x="7" y="6291"/>
                  </a:cubicBezTo>
                  <a:lnTo>
                    <a:pt x="7" y="6369"/>
                  </a:lnTo>
                  <a:lnTo>
                    <a:pt x="4" y="6441"/>
                  </a:lnTo>
                  <a:cubicBezTo>
                    <a:pt x="0" y="6553"/>
                    <a:pt x="0" y="6665"/>
                    <a:pt x="0" y="6777"/>
                  </a:cubicBezTo>
                  <a:cubicBezTo>
                    <a:pt x="0" y="6801"/>
                    <a:pt x="0" y="6829"/>
                    <a:pt x="4" y="6856"/>
                  </a:cubicBezTo>
                  <a:cubicBezTo>
                    <a:pt x="10" y="6978"/>
                    <a:pt x="31" y="7097"/>
                    <a:pt x="51" y="7209"/>
                  </a:cubicBezTo>
                  <a:cubicBezTo>
                    <a:pt x="75" y="7325"/>
                    <a:pt x="126" y="7430"/>
                    <a:pt x="174" y="7536"/>
                  </a:cubicBezTo>
                  <a:cubicBezTo>
                    <a:pt x="191" y="7563"/>
                    <a:pt x="205" y="7594"/>
                    <a:pt x="214" y="7620"/>
                  </a:cubicBezTo>
                  <a:cubicBezTo>
                    <a:pt x="231" y="7655"/>
                    <a:pt x="249" y="7682"/>
                    <a:pt x="266" y="7709"/>
                  </a:cubicBezTo>
                  <a:cubicBezTo>
                    <a:pt x="409" y="7917"/>
                    <a:pt x="541" y="8022"/>
                    <a:pt x="725" y="8141"/>
                  </a:cubicBezTo>
                  <a:cubicBezTo>
                    <a:pt x="806" y="8192"/>
                    <a:pt x="922" y="8237"/>
                    <a:pt x="1082" y="8274"/>
                  </a:cubicBezTo>
                  <a:cubicBezTo>
                    <a:pt x="1119" y="8284"/>
                    <a:pt x="1156" y="8294"/>
                    <a:pt x="1197" y="8298"/>
                  </a:cubicBezTo>
                  <a:cubicBezTo>
                    <a:pt x="1401" y="8328"/>
                    <a:pt x="1596" y="8343"/>
                    <a:pt x="1790" y="8343"/>
                  </a:cubicBezTo>
                  <a:cubicBezTo>
                    <a:pt x="1810" y="8343"/>
                    <a:pt x="1830" y="8342"/>
                    <a:pt x="1850" y="8342"/>
                  </a:cubicBezTo>
                  <a:cubicBezTo>
                    <a:pt x="2286" y="8339"/>
                    <a:pt x="2731" y="8325"/>
                    <a:pt x="3157" y="8311"/>
                  </a:cubicBezTo>
                  <a:cubicBezTo>
                    <a:pt x="3327" y="8305"/>
                    <a:pt x="3494" y="8301"/>
                    <a:pt x="3660" y="8294"/>
                  </a:cubicBezTo>
                  <a:lnTo>
                    <a:pt x="4221" y="8281"/>
                  </a:lnTo>
                  <a:cubicBezTo>
                    <a:pt x="4643" y="8267"/>
                    <a:pt x="5069" y="8257"/>
                    <a:pt x="5491" y="8243"/>
                  </a:cubicBezTo>
                  <a:cubicBezTo>
                    <a:pt x="6433" y="8220"/>
                    <a:pt x="7389" y="8199"/>
                    <a:pt x="8314" y="8182"/>
                  </a:cubicBezTo>
                  <a:lnTo>
                    <a:pt x="9174" y="8162"/>
                  </a:lnTo>
                  <a:cubicBezTo>
                    <a:pt x="9471" y="8158"/>
                    <a:pt x="9769" y="8151"/>
                    <a:pt x="10066" y="8145"/>
                  </a:cubicBezTo>
                  <a:cubicBezTo>
                    <a:pt x="10195" y="8141"/>
                    <a:pt x="10324" y="8135"/>
                    <a:pt x="10454" y="8127"/>
                  </a:cubicBezTo>
                  <a:cubicBezTo>
                    <a:pt x="10457" y="8121"/>
                    <a:pt x="10460" y="8110"/>
                    <a:pt x="10467" y="8104"/>
                  </a:cubicBezTo>
                  <a:cubicBezTo>
                    <a:pt x="10573" y="7917"/>
                    <a:pt x="10716" y="7767"/>
                    <a:pt x="10895" y="7652"/>
                  </a:cubicBezTo>
                  <a:cubicBezTo>
                    <a:pt x="11090" y="7498"/>
                    <a:pt x="11338" y="7474"/>
                    <a:pt x="11569" y="7444"/>
                  </a:cubicBezTo>
                  <a:cubicBezTo>
                    <a:pt x="11579" y="7441"/>
                    <a:pt x="11586" y="7441"/>
                    <a:pt x="11593" y="7441"/>
                  </a:cubicBezTo>
                  <a:cubicBezTo>
                    <a:pt x="11913" y="7386"/>
                    <a:pt x="12233" y="7335"/>
                    <a:pt x="12556" y="7318"/>
                  </a:cubicBezTo>
                  <a:cubicBezTo>
                    <a:pt x="12650" y="7312"/>
                    <a:pt x="12745" y="7307"/>
                    <a:pt x="12840" y="7307"/>
                  </a:cubicBezTo>
                  <a:cubicBezTo>
                    <a:pt x="12861" y="7307"/>
                    <a:pt x="12882" y="7307"/>
                    <a:pt x="12903" y="7308"/>
                  </a:cubicBezTo>
                  <a:cubicBezTo>
                    <a:pt x="13035" y="7311"/>
                    <a:pt x="13168" y="7325"/>
                    <a:pt x="13300" y="7335"/>
                  </a:cubicBezTo>
                  <a:cubicBezTo>
                    <a:pt x="13431" y="7344"/>
                    <a:pt x="13560" y="7348"/>
                    <a:pt x="13689" y="7348"/>
                  </a:cubicBezTo>
                  <a:cubicBezTo>
                    <a:pt x="13860" y="7348"/>
                    <a:pt x="14030" y="7340"/>
                    <a:pt x="14202" y="7325"/>
                  </a:cubicBezTo>
                  <a:cubicBezTo>
                    <a:pt x="14515" y="7294"/>
                    <a:pt x="14828" y="7270"/>
                    <a:pt x="15141" y="7257"/>
                  </a:cubicBezTo>
                  <a:cubicBezTo>
                    <a:pt x="15440" y="7243"/>
                    <a:pt x="15737" y="7220"/>
                    <a:pt x="16035" y="7196"/>
                  </a:cubicBezTo>
                  <a:cubicBezTo>
                    <a:pt x="16206" y="7182"/>
                    <a:pt x="16373" y="7162"/>
                    <a:pt x="16539" y="7138"/>
                  </a:cubicBezTo>
                  <a:cubicBezTo>
                    <a:pt x="16645" y="7102"/>
                    <a:pt x="16759" y="7085"/>
                    <a:pt x="16874" y="7085"/>
                  </a:cubicBezTo>
                  <a:cubicBezTo>
                    <a:pt x="16967" y="7085"/>
                    <a:pt x="17060" y="7096"/>
                    <a:pt x="17151" y="7118"/>
                  </a:cubicBezTo>
                  <a:cubicBezTo>
                    <a:pt x="17236" y="7077"/>
                    <a:pt x="17321" y="7039"/>
                    <a:pt x="17406" y="6998"/>
                  </a:cubicBezTo>
                  <a:lnTo>
                    <a:pt x="17447" y="6981"/>
                  </a:lnTo>
                  <a:cubicBezTo>
                    <a:pt x="17553" y="6937"/>
                    <a:pt x="17662" y="6890"/>
                    <a:pt x="17770" y="6842"/>
                  </a:cubicBezTo>
                  <a:lnTo>
                    <a:pt x="17781" y="6838"/>
                  </a:lnTo>
                  <a:lnTo>
                    <a:pt x="17825" y="6821"/>
                  </a:lnTo>
                  <a:cubicBezTo>
                    <a:pt x="17982" y="6757"/>
                    <a:pt x="18053" y="6716"/>
                    <a:pt x="18182" y="6597"/>
                  </a:cubicBezTo>
                  <a:cubicBezTo>
                    <a:pt x="18227" y="6556"/>
                    <a:pt x="18288" y="6461"/>
                    <a:pt x="18325" y="6389"/>
                  </a:cubicBezTo>
                  <a:cubicBezTo>
                    <a:pt x="18373" y="6298"/>
                    <a:pt x="18406" y="6199"/>
                    <a:pt x="18434" y="6117"/>
                  </a:cubicBezTo>
                  <a:cubicBezTo>
                    <a:pt x="18475" y="5998"/>
                    <a:pt x="18481" y="5873"/>
                    <a:pt x="18488" y="5739"/>
                  </a:cubicBezTo>
                  <a:cubicBezTo>
                    <a:pt x="18492" y="5675"/>
                    <a:pt x="18492" y="5614"/>
                    <a:pt x="18495" y="5549"/>
                  </a:cubicBezTo>
                  <a:cubicBezTo>
                    <a:pt x="18495" y="5477"/>
                    <a:pt x="18498" y="5406"/>
                    <a:pt x="18502" y="5335"/>
                  </a:cubicBezTo>
                  <a:cubicBezTo>
                    <a:pt x="18512" y="5192"/>
                    <a:pt x="18519" y="5042"/>
                    <a:pt x="18508" y="4896"/>
                  </a:cubicBezTo>
                  <a:lnTo>
                    <a:pt x="18508" y="4876"/>
                  </a:lnTo>
                  <a:cubicBezTo>
                    <a:pt x="18502" y="4783"/>
                    <a:pt x="18495" y="4692"/>
                    <a:pt x="18485" y="4604"/>
                  </a:cubicBezTo>
                  <a:lnTo>
                    <a:pt x="18481" y="4559"/>
                  </a:lnTo>
                  <a:cubicBezTo>
                    <a:pt x="18481" y="4539"/>
                    <a:pt x="18478" y="4518"/>
                    <a:pt x="18478" y="4494"/>
                  </a:cubicBezTo>
                  <a:cubicBezTo>
                    <a:pt x="18475" y="4436"/>
                    <a:pt x="18475" y="4379"/>
                    <a:pt x="18472" y="4318"/>
                  </a:cubicBezTo>
                  <a:lnTo>
                    <a:pt x="18472" y="4232"/>
                  </a:lnTo>
                  <a:cubicBezTo>
                    <a:pt x="18464" y="4059"/>
                    <a:pt x="18472" y="3879"/>
                    <a:pt x="18485" y="3681"/>
                  </a:cubicBezTo>
                  <a:cubicBezTo>
                    <a:pt x="18498" y="3607"/>
                    <a:pt x="18516" y="3529"/>
                    <a:pt x="18539" y="3457"/>
                  </a:cubicBezTo>
                  <a:cubicBezTo>
                    <a:pt x="18577" y="3372"/>
                    <a:pt x="18614" y="3284"/>
                    <a:pt x="18645" y="3199"/>
                  </a:cubicBezTo>
                  <a:cubicBezTo>
                    <a:pt x="18655" y="3168"/>
                    <a:pt x="18665" y="3138"/>
                    <a:pt x="18676" y="3110"/>
                  </a:cubicBezTo>
                  <a:cubicBezTo>
                    <a:pt x="18682" y="3086"/>
                    <a:pt x="18689" y="3062"/>
                    <a:pt x="18699" y="3039"/>
                  </a:cubicBezTo>
                  <a:cubicBezTo>
                    <a:pt x="18726" y="2974"/>
                    <a:pt x="18753" y="2910"/>
                    <a:pt x="18767" y="2845"/>
                  </a:cubicBezTo>
                  <a:cubicBezTo>
                    <a:pt x="18784" y="2770"/>
                    <a:pt x="18787" y="2712"/>
                    <a:pt x="18784" y="2651"/>
                  </a:cubicBezTo>
                  <a:cubicBezTo>
                    <a:pt x="18784" y="2596"/>
                    <a:pt x="18774" y="2542"/>
                    <a:pt x="18761" y="2477"/>
                  </a:cubicBezTo>
                  <a:cubicBezTo>
                    <a:pt x="18750" y="2413"/>
                    <a:pt x="18720" y="2351"/>
                    <a:pt x="18689" y="2290"/>
                  </a:cubicBezTo>
                  <a:lnTo>
                    <a:pt x="18672" y="2253"/>
                  </a:lnTo>
                  <a:cubicBezTo>
                    <a:pt x="18631" y="2164"/>
                    <a:pt x="18560" y="2089"/>
                    <a:pt x="18495" y="2018"/>
                  </a:cubicBezTo>
                  <a:lnTo>
                    <a:pt x="18481" y="2004"/>
                  </a:lnTo>
                  <a:cubicBezTo>
                    <a:pt x="18472" y="1987"/>
                    <a:pt x="18461" y="1971"/>
                    <a:pt x="18451" y="1954"/>
                  </a:cubicBezTo>
                  <a:cubicBezTo>
                    <a:pt x="18444" y="1937"/>
                    <a:pt x="18437" y="1916"/>
                    <a:pt x="18434" y="1899"/>
                  </a:cubicBezTo>
                  <a:cubicBezTo>
                    <a:pt x="18434" y="1885"/>
                    <a:pt x="18431" y="1875"/>
                    <a:pt x="18431" y="1865"/>
                  </a:cubicBezTo>
                  <a:cubicBezTo>
                    <a:pt x="18424" y="1766"/>
                    <a:pt x="18426" y="1664"/>
                    <a:pt x="18438" y="1545"/>
                  </a:cubicBezTo>
                  <a:lnTo>
                    <a:pt x="18438" y="1545"/>
                  </a:lnTo>
                  <a:cubicBezTo>
                    <a:pt x="18447" y="1470"/>
                    <a:pt x="18451" y="1404"/>
                    <a:pt x="18444" y="1338"/>
                  </a:cubicBezTo>
                  <a:cubicBezTo>
                    <a:pt x="18440" y="1277"/>
                    <a:pt x="18431" y="1216"/>
                    <a:pt x="18417" y="1155"/>
                  </a:cubicBezTo>
                  <a:cubicBezTo>
                    <a:pt x="18362" y="954"/>
                    <a:pt x="18178" y="763"/>
                    <a:pt x="17930" y="648"/>
                  </a:cubicBezTo>
                  <a:cubicBezTo>
                    <a:pt x="17767" y="569"/>
                    <a:pt x="17587" y="511"/>
                    <a:pt x="17382" y="464"/>
                  </a:cubicBezTo>
                  <a:cubicBezTo>
                    <a:pt x="17070" y="392"/>
                    <a:pt x="16740" y="362"/>
                    <a:pt x="16423" y="331"/>
                  </a:cubicBezTo>
                  <a:lnTo>
                    <a:pt x="16288" y="318"/>
                  </a:lnTo>
                  <a:cubicBezTo>
                    <a:pt x="15988" y="287"/>
                    <a:pt x="15688" y="266"/>
                    <a:pt x="15393" y="252"/>
                  </a:cubicBezTo>
                  <a:cubicBezTo>
                    <a:pt x="15230" y="246"/>
                    <a:pt x="15063" y="243"/>
                    <a:pt x="14903" y="239"/>
                  </a:cubicBezTo>
                  <a:cubicBezTo>
                    <a:pt x="14760" y="236"/>
                    <a:pt x="14617" y="232"/>
                    <a:pt x="14474" y="229"/>
                  </a:cubicBezTo>
                  <a:cubicBezTo>
                    <a:pt x="13777" y="202"/>
                    <a:pt x="13079" y="195"/>
                    <a:pt x="12553" y="188"/>
                  </a:cubicBezTo>
                  <a:cubicBezTo>
                    <a:pt x="12110" y="185"/>
                    <a:pt x="11661" y="168"/>
                    <a:pt x="11229" y="150"/>
                  </a:cubicBezTo>
                  <a:cubicBezTo>
                    <a:pt x="11046" y="144"/>
                    <a:pt x="10865" y="137"/>
                    <a:pt x="10681" y="130"/>
                  </a:cubicBezTo>
                  <a:lnTo>
                    <a:pt x="10647" y="130"/>
                  </a:lnTo>
                  <a:cubicBezTo>
                    <a:pt x="10331" y="120"/>
                    <a:pt x="10005" y="110"/>
                    <a:pt x="9685" y="103"/>
                  </a:cubicBezTo>
                  <a:cubicBezTo>
                    <a:pt x="9607" y="102"/>
                    <a:pt x="9529" y="102"/>
                    <a:pt x="9451" y="102"/>
                  </a:cubicBezTo>
                  <a:cubicBezTo>
                    <a:pt x="9263" y="102"/>
                    <a:pt x="9075" y="104"/>
                    <a:pt x="8892" y="106"/>
                  </a:cubicBezTo>
                  <a:lnTo>
                    <a:pt x="8708" y="106"/>
                  </a:lnTo>
                  <a:cubicBezTo>
                    <a:pt x="8524" y="106"/>
                    <a:pt x="8334" y="103"/>
                    <a:pt x="8154" y="96"/>
                  </a:cubicBezTo>
                  <a:cubicBezTo>
                    <a:pt x="8045" y="93"/>
                    <a:pt x="7936" y="89"/>
                    <a:pt x="7831" y="86"/>
                  </a:cubicBezTo>
                  <a:cubicBezTo>
                    <a:pt x="7616" y="83"/>
                    <a:pt x="7350" y="78"/>
                    <a:pt x="7072" y="78"/>
                  </a:cubicBezTo>
                  <a:cubicBezTo>
                    <a:pt x="7007" y="78"/>
                    <a:pt x="6941" y="79"/>
                    <a:pt x="6875" y="79"/>
                  </a:cubicBezTo>
                  <a:cubicBezTo>
                    <a:pt x="6678" y="83"/>
                    <a:pt x="6477" y="86"/>
                    <a:pt x="6279" y="89"/>
                  </a:cubicBezTo>
                  <a:lnTo>
                    <a:pt x="5976" y="93"/>
                  </a:lnTo>
                  <a:cubicBezTo>
                    <a:pt x="5918" y="94"/>
                    <a:pt x="5858" y="95"/>
                    <a:pt x="5798" y="95"/>
                  </a:cubicBezTo>
                  <a:cubicBezTo>
                    <a:pt x="5679" y="95"/>
                    <a:pt x="5558" y="93"/>
                    <a:pt x="5443" y="93"/>
                  </a:cubicBezTo>
                  <a:cubicBezTo>
                    <a:pt x="5351" y="93"/>
                    <a:pt x="5259" y="89"/>
                    <a:pt x="5171" y="89"/>
                  </a:cubicBezTo>
                  <a:cubicBezTo>
                    <a:pt x="4861" y="89"/>
                    <a:pt x="4555" y="86"/>
                    <a:pt x="4249" y="83"/>
                  </a:cubicBezTo>
                  <a:cubicBezTo>
                    <a:pt x="4024" y="83"/>
                    <a:pt x="3762" y="76"/>
                    <a:pt x="3507" y="56"/>
                  </a:cubicBezTo>
                  <a:cubicBezTo>
                    <a:pt x="3486" y="52"/>
                    <a:pt x="3466" y="52"/>
                    <a:pt x="3446" y="48"/>
                  </a:cubicBezTo>
                  <a:lnTo>
                    <a:pt x="3368" y="39"/>
                  </a:lnTo>
                  <a:lnTo>
                    <a:pt x="3354" y="39"/>
                  </a:lnTo>
                  <a:lnTo>
                    <a:pt x="3293" y="32"/>
                  </a:lnTo>
                  <a:lnTo>
                    <a:pt x="3246" y="25"/>
                  </a:lnTo>
                  <a:lnTo>
                    <a:pt x="3191" y="21"/>
                  </a:lnTo>
                  <a:cubicBezTo>
                    <a:pt x="3180" y="18"/>
                    <a:pt x="3167" y="18"/>
                    <a:pt x="3153" y="18"/>
                  </a:cubicBezTo>
                  <a:lnTo>
                    <a:pt x="3136" y="18"/>
                  </a:lnTo>
                  <a:cubicBezTo>
                    <a:pt x="3089" y="15"/>
                    <a:pt x="3042" y="14"/>
                    <a:pt x="2995" y="14"/>
                  </a:cubicBezTo>
                  <a:cubicBezTo>
                    <a:pt x="2882" y="14"/>
                    <a:pt x="2771" y="21"/>
                    <a:pt x="2660" y="28"/>
                  </a:cubicBezTo>
                  <a:cubicBezTo>
                    <a:pt x="2626" y="32"/>
                    <a:pt x="2588" y="35"/>
                    <a:pt x="2552" y="35"/>
                  </a:cubicBezTo>
                  <a:cubicBezTo>
                    <a:pt x="2484" y="40"/>
                    <a:pt x="2415" y="42"/>
                    <a:pt x="2346" y="42"/>
                  </a:cubicBezTo>
                  <a:cubicBezTo>
                    <a:pt x="2277" y="42"/>
                    <a:pt x="2208" y="40"/>
                    <a:pt x="2139" y="39"/>
                  </a:cubicBezTo>
                  <a:cubicBezTo>
                    <a:pt x="2086" y="39"/>
                    <a:pt x="2031" y="35"/>
                    <a:pt x="1976" y="35"/>
                  </a:cubicBezTo>
                  <a:cubicBezTo>
                    <a:pt x="1881" y="35"/>
                    <a:pt x="1792" y="35"/>
                    <a:pt x="1708" y="42"/>
                  </a:cubicBezTo>
                  <a:cubicBezTo>
                    <a:pt x="1507" y="52"/>
                    <a:pt x="1347" y="100"/>
                    <a:pt x="1218" y="181"/>
                  </a:cubicBezTo>
                  <a:cubicBezTo>
                    <a:pt x="1092" y="65"/>
                    <a:pt x="920" y="1"/>
                    <a:pt x="7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789;p56">
              <a:extLst>
                <a:ext uri="{FF2B5EF4-FFF2-40B4-BE49-F238E27FC236}">
                  <a16:creationId xmlns:a16="http://schemas.microsoft.com/office/drawing/2014/main" id="{A68FF9AD-469C-4144-B73E-E09AE2E9876E}"/>
                </a:ext>
              </a:extLst>
            </p:cNvPr>
            <p:cNvSpPr/>
            <p:nvPr/>
          </p:nvSpPr>
          <p:spPr>
            <a:xfrm>
              <a:off x="4111750" y="2119988"/>
              <a:ext cx="137390" cy="338631"/>
            </a:xfrm>
            <a:custGeom>
              <a:avLst/>
              <a:gdLst/>
              <a:ahLst/>
              <a:cxnLst/>
              <a:rect l="l" t="t" r="r" b="b"/>
              <a:pathLst>
                <a:path w="3389" h="8353" extrusionOk="0">
                  <a:moveTo>
                    <a:pt x="647" y="0"/>
                  </a:moveTo>
                  <a:cubicBezTo>
                    <a:pt x="643" y="0"/>
                    <a:pt x="640" y="0"/>
                    <a:pt x="636" y="0"/>
                  </a:cubicBezTo>
                  <a:cubicBezTo>
                    <a:pt x="276" y="10"/>
                    <a:pt x="4" y="313"/>
                    <a:pt x="4" y="666"/>
                  </a:cubicBezTo>
                  <a:cubicBezTo>
                    <a:pt x="0" y="881"/>
                    <a:pt x="7" y="1095"/>
                    <a:pt x="10" y="1310"/>
                  </a:cubicBezTo>
                  <a:cubicBezTo>
                    <a:pt x="13" y="1462"/>
                    <a:pt x="27" y="1613"/>
                    <a:pt x="37" y="1762"/>
                  </a:cubicBezTo>
                  <a:cubicBezTo>
                    <a:pt x="58" y="2065"/>
                    <a:pt x="75" y="2364"/>
                    <a:pt x="82" y="2667"/>
                  </a:cubicBezTo>
                  <a:cubicBezTo>
                    <a:pt x="85" y="2823"/>
                    <a:pt x="85" y="2980"/>
                    <a:pt x="92" y="3136"/>
                  </a:cubicBezTo>
                  <a:cubicBezTo>
                    <a:pt x="92" y="3150"/>
                    <a:pt x="95" y="3160"/>
                    <a:pt x="95" y="3170"/>
                  </a:cubicBezTo>
                  <a:cubicBezTo>
                    <a:pt x="102" y="3303"/>
                    <a:pt x="123" y="3432"/>
                    <a:pt x="136" y="3561"/>
                  </a:cubicBezTo>
                  <a:cubicBezTo>
                    <a:pt x="174" y="3878"/>
                    <a:pt x="191" y="4194"/>
                    <a:pt x="211" y="4514"/>
                  </a:cubicBezTo>
                  <a:cubicBezTo>
                    <a:pt x="228" y="4814"/>
                    <a:pt x="276" y="5112"/>
                    <a:pt x="289" y="5415"/>
                  </a:cubicBezTo>
                  <a:cubicBezTo>
                    <a:pt x="302" y="5722"/>
                    <a:pt x="310" y="6028"/>
                    <a:pt x="347" y="6331"/>
                  </a:cubicBezTo>
                  <a:cubicBezTo>
                    <a:pt x="368" y="6480"/>
                    <a:pt x="378" y="6630"/>
                    <a:pt x="395" y="6780"/>
                  </a:cubicBezTo>
                  <a:cubicBezTo>
                    <a:pt x="415" y="6973"/>
                    <a:pt x="439" y="7171"/>
                    <a:pt x="507" y="7354"/>
                  </a:cubicBezTo>
                  <a:cubicBezTo>
                    <a:pt x="544" y="7463"/>
                    <a:pt x="599" y="7576"/>
                    <a:pt x="646" y="7678"/>
                  </a:cubicBezTo>
                  <a:cubicBezTo>
                    <a:pt x="785" y="7955"/>
                    <a:pt x="1075" y="8147"/>
                    <a:pt x="1381" y="8147"/>
                  </a:cubicBezTo>
                  <a:cubicBezTo>
                    <a:pt x="1450" y="8147"/>
                    <a:pt x="1519" y="8137"/>
                    <a:pt x="1588" y="8116"/>
                  </a:cubicBezTo>
                  <a:cubicBezTo>
                    <a:pt x="1640" y="8103"/>
                    <a:pt x="1681" y="8083"/>
                    <a:pt x="1718" y="8062"/>
                  </a:cubicBezTo>
                  <a:cubicBezTo>
                    <a:pt x="1823" y="8188"/>
                    <a:pt x="1973" y="8283"/>
                    <a:pt x="2133" y="8324"/>
                  </a:cubicBezTo>
                  <a:cubicBezTo>
                    <a:pt x="2202" y="8343"/>
                    <a:pt x="2271" y="8352"/>
                    <a:pt x="2338" y="8352"/>
                  </a:cubicBezTo>
                  <a:cubicBezTo>
                    <a:pt x="2668" y="8352"/>
                    <a:pt x="2965" y="8138"/>
                    <a:pt x="3126" y="7847"/>
                  </a:cubicBezTo>
                  <a:cubicBezTo>
                    <a:pt x="3191" y="7732"/>
                    <a:pt x="3235" y="7603"/>
                    <a:pt x="3273" y="7477"/>
                  </a:cubicBezTo>
                  <a:cubicBezTo>
                    <a:pt x="3331" y="7276"/>
                    <a:pt x="3351" y="7065"/>
                    <a:pt x="3364" y="6861"/>
                  </a:cubicBezTo>
                  <a:cubicBezTo>
                    <a:pt x="3388" y="6555"/>
                    <a:pt x="3384" y="6252"/>
                    <a:pt x="3384" y="5946"/>
                  </a:cubicBezTo>
                  <a:cubicBezTo>
                    <a:pt x="3384" y="5626"/>
                    <a:pt x="3354" y="5307"/>
                    <a:pt x="3323" y="4990"/>
                  </a:cubicBezTo>
                  <a:cubicBezTo>
                    <a:pt x="3293" y="4677"/>
                    <a:pt x="3232" y="4368"/>
                    <a:pt x="3177" y="4059"/>
                  </a:cubicBezTo>
                  <a:cubicBezTo>
                    <a:pt x="3136" y="3765"/>
                    <a:pt x="3103" y="3470"/>
                    <a:pt x="3062" y="3177"/>
                  </a:cubicBezTo>
                  <a:cubicBezTo>
                    <a:pt x="3017" y="2854"/>
                    <a:pt x="2966" y="2534"/>
                    <a:pt x="2915" y="2211"/>
                  </a:cubicBezTo>
                  <a:cubicBezTo>
                    <a:pt x="2861" y="1844"/>
                    <a:pt x="2806" y="1473"/>
                    <a:pt x="2731" y="1109"/>
                  </a:cubicBezTo>
                  <a:cubicBezTo>
                    <a:pt x="2715" y="1038"/>
                    <a:pt x="2695" y="966"/>
                    <a:pt x="2677" y="898"/>
                  </a:cubicBezTo>
                  <a:cubicBezTo>
                    <a:pt x="2646" y="789"/>
                    <a:pt x="2596" y="683"/>
                    <a:pt x="2548" y="581"/>
                  </a:cubicBezTo>
                  <a:cubicBezTo>
                    <a:pt x="2483" y="452"/>
                    <a:pt x="2409" y="357"/>
                    <a:pt x="2317" y="242"/>
                  </a:cubicBezTo>
                  <a:cubicBezTo>
                    <a:pt x="2307" y="234"/>
                    <a:pt x="2296" y="228"/>
                    <a:pt x="2286" y="221"/>
                  </a:cubicBezTo>
                  <a:cubicBezTo>
                    <a:pt x="2235" y="163"/>
                    <a:pt x="2177" y="123"/>
                    <a:pt x="2109" y="99"/>
                  </a:cubicBezTo>
                  <a:cubicBezTo>
                    <a:pt x="1960" y="38"/>
                    <a:pt x="1878" y="7"/>
                    <a:pt x="1711" y="7"/>
                  </a:cubicBezTo>
                  <a:cubicBezTo>
                    <a:pt x="1541" y="7"/>
                    <a:pt x="1384" y="79"/>
                    <a:pt x="1238" y="160"/>
                  </a:cubicBezTo>
                  <a:cubicBezTo>
                    <a:pt x="1205" y="177"/>
                    <a:pt x="1170" y="201"/>
                    <a:pt x="1139" y="225"/>
                  </a:cubicBezTo>
                  <a:cubicBezTo>
                    <a:pt x="1016" y="88"/>
                    <a:pt x="836" y="0"/>
                    <a:pt x="6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790;p56">
              <a:extLst>
                <a:ext uri="{FF2B5EF4-FFF2-40B4-BE49-F238E27FC236}">
                  <a16:creationId xmlns:a16="http://schemas.microsoft.com/office/drawing/2014/main" id="{1A9F25ED-4DBB-4773-A580-C37058C24AE5}"/>
                </a:ext>
              </a:extLst>
            </p:cNvPr>
            <p:cNvSpPr/>
            <p:nvPr/>
          </p:nvSpPr>
          <p:spPr>
            <a:xfrm>
              <a:off x="4150748" y="2118326"/>
              <a:ext cx="59918" cy="334617"/>
            </a:xfrm>
            <a:custGeom>
              <a:avLst/>
              <a:gdLst/>
              <a:ahLst/>
              <a:cxnLst/>
              <a:rect l="l" t="t" r="r" b="b"/>
              <a:pathLst>
                <a:path w="1478" h="8254" extrusionOk="0">
                  <a:moveTo>
                    <a:pt x="228" y="0"/>
                  </a:moveTo>
                  <a:cubicBezTo>
                    <a:pt x="225" y="0"/>
                    <a:pt x="221" y="0"/>
                    <a:pt x="218" y="0"/>
                  </a:cubicBezTo>
                  <a:cubicBezTo>
                    <a:pt x="161" y="0"/>
                    <a:pt x="103" y="24"/>
                    <a:pt x="65" y="65"/>
                  </a:cubicBezTo>
                  <a:cubicBezTo>
                    <a:pt x="31" y="102"/>
                    <a:pt x="1" y="160"/>
                    <a:pt x="4" y="211"/>
                  </a:cubicBezTo>
                  <a:lnTo>
                    <a:pt x="4" y="222"/>
                  </a:lnTo>
                  <a:cubicBezTo>
                    <a:pt x="28" y="385"/>
                    <a:pt x="45" y="544"/>
                    <a:pt x="62" y="707"/>
                  </a:cubicBezTo>
                  <a:cubicBezTo>
                    <a:pt x="79" y="858"/>
                    <a:pt x="103" y="1007"/>
                    <a:pt x="116" y="1160"/>
                  </a:cubicBezTo>
                  <a:cubicBezTo>
                    <a:pt x="130" y="1307"/>
                    <a:pt x="141" y="1449"/>
                    <a:pt x="150" y="1596"/>
                  </a:cubicBezTo>
                  <a:cubicBezTo>
                    <a:pt x="161" y="1742"/>
                    <a:pt x="161" y="1888"/>
                    <a:pt x="161" y="2034"/>
                  </a:cubicBezTo>
                  <a:cubicBezTo>
                    <a:pt x="161" y="2167"/>
                    <a:pt x="161" y="2307"/>
                    <a:pt x="181" y="2439"/>
                  </a:cubicBezTo>
                  <a:cubicBezTo>
                    <a:pt x="202" y="2596"/>
                    <a:pt x="218" y="2752"/>
                    <a:pt x="232" y="2912"/>
                  </a:cubicBezTo>
                  <a:cubicBezTo>
                    <a:pt x="246" y="3059"/>
                    <a:pt x="246" y="3208"/>
                    <a:pt x="256" y="3354"/>
                  </a:cubicBezTo>
                  <a:cubicBezTo>
                    <a:pt x="263" y="3508"/>
                    <a:pt x="283" y="3657"/>
                    <a:pt x="293" y="3810"/>
                  </a:cubicBezTo>
                  <a:cubicBezTo>
                    <a:pt x="304" y="3936"/>
                    <a:pt x="307" y="4062"/>
                    <a:pt x="310" y="4184"/>
                  </a:cubicBezTo>
                  <a:cubicBezTo>
                    <a:pt x="314" y="4324"/>
                    <a:pt x="320" y="4460"/>
                    <a:pt x="328" y="4596"/>
                  </a:cubicBezTo>
                  <a:cubicBezTo>
                    <a:pt x="345" y="4875"/>
                    <a:pt x="351" y="5157"/>
                    <a:pt x="361" y="5436"/>
                  </a:cubicBezTo>
                  <a:cubicBezTo>
                    <a:pt x="368" y="5572"/>
                    <a:pt x="375" y="5708"/>
                    <a:pt x="392" y="5844"/>
                  </a:cubicBezTo>
                  <a:cubicBezTo>
                    <a:pt x="409" y="5970"/>
                    <a:pt x="430" y="6100"/>
                    <a:pt x="443" y="6225"/>
                  </a:cubicBezTo>
                  <a:cubicBezTo>
                    <a:pt x="460" y="6351"/>
                    <a:pt x="470" y="6480"/>
                    <a:pt x="488" y="6606"/>
                  </a:cubicBezTo>
                  <a:cubicBezTo>
                    <a:pt x="508" y="6756"/>
                    <a:pt x="532" y="6902"/>
                    <a:pt x="559" y="7052"/>
                  </a:cubicBezTo>
                  <a:cubicBezTo>
                    <a:pt x="582" y="7215"/>
                    <a:pt x="610" y="7378"/>
                    <a:pt x="640" y="7538"/>
                  </a:cubicBezTo>
                  <a:cubicBezTo>
                    <a:pt x="678" y="7728"/>
                    <a:pt x="705" y="7916"/>
                    <a:pt x="803" y="8086"/>
                  </a:cubicBezTo>
                  <a:cubicBezTo>
                    <a:pt x="867" y="8193"/>
                    <a:pt x="987" y="8253"/>
                    <a:pt x="1110" y="8253"/>
                  </a:cubicBezTo>
                  <a:cubicBezTo>
                    <a:pt x="1144" y="8253"/>
                    <a:pt x="1178" y="8248"/>
                    <a:pt x="1212" y="8239"/>
                  </a:cubicBezTo>
                  <a:cubicBezTo>
                    <a:pt x="1270" y="8222"/>
                    <a:pt x="1324" y="8188"/>
                    <a:pt x="1365" y="8144"/>
                  </a:cubicBezTo>
                  <a:cubicBezTo>
                    <a:pt x="1436" y="8072"/>
                    <a:pt x="1460" y="7987"/>
                    <a:pt x="1463" y="7888"/>
                  </a:cubicBezTo>
                  <a:cubicBezTo>
                    <a:pt x="1477" y="7684"/>
                    <a:pt x="1460" y="7477"/>
                    <a:pt x="1443" y="7273"/>
                  </a:cubicBezTo>
                  <a:cubicBezTo>
                    <a:pt x="1433" y="7171"/>
                    <a:pt x="1426" y="7069"/>
                    <a:pt x="1416" y="6967"/>
                  </a:cubicBezTo>
                  <a:cubicBezTo>
                    <a:pt x="1406" y="6851"/>
                    <a:pt x="1386" y="6739"/>
                    <a:pt x="1365" y="6623"/>
                  </a:cubicBezTo>
                  <a:cubicBezTo>
                    <a:pt x="1348" y="6483"/>
                    <a:pt x="1331" y="6345"/>
                    <a:pt x="1310" y="6205"/>
                  </a:cubicBezTo>
                  <a:cubicBezTo>
                    <a:pt x="1287" y="6048"/>
                    <a:pt x="1259" y="5896"/>
                    <a:pt x="1232" y="5739"/>
                  </a:cubicBezTo>
                  <a:cubicBezTo>
                    <a:pt x="1212" y="5569"/>
                    <a:pt x="1202" y="5398"/>
                    <a:pt x="1191" y="5229"/>
                  </a:cubicBezTo>
                  <a:cubicBezTo>
                    <a:pt x="1191" y="5194"/>
                    <a:pt x="1188" y="5161"/>
                    <a:pt x="1188" y="5127"/>
                  </a:cubicBezTo>
                  <a:cubicBezTo>
                    <a:pt x="1174" y="4912"/>
                    <a:pt x="1157" y="4695"/>
                    <a:pt x="1133" y="4480"/>
                  </a:cubicBezTo>
                  <a:cubicBezTo>
                    <a:pt x="1106" y="4263"/>
                    <a:pt x="1086" y="4042"/>
                    <a:pt x="1059" y="3820"/>
                  </a:cubicBezTo>
                  <a:cubicBezTo>
                    <a:pt x="1035" y="3610"/>
                    <a:pt x="987" y="3406"/>
                    <a:pt x="953" y="3194"/>
                  </a:cubicBezTo>
                  <a:cubicBezTo>
                    <a:pt x="919" y="2973"/>
                    <a:pt x="892" y="2748"/>
                    <a:pt x="855" y="2528"/>
                  </a:cubicBezTo>
                  <a:cubicBezTo>
                    <a:pt x="838" y="2426"/>
                    <a:pt x="807" y="2327"/>
                    <a:pt x="786" y="2225"/>
                  </a:cubicBezTo>
                  <a:cubicBezTo>
                    <a:pt x="769" y="2140"/>
                    <a:pt x="753" y="2058"/>
                    <a:pt x="739" y="1973"/>
                  </a:cubicBezTo>
                  <a:cubicBezTo>
                    <a:pt x="705" y="1738"/>
                    <a:pt x="674" y="1500"/>
                    <a:pt x="620" y="1266"/>
                  </a:cubicBezTo>
                  <a:cubicBezTo>
                    <a:pt x="576" y="1058"/>
                    <a:pt x="535" y="847"/>
                    <a:pt x="497" y="633"/>
                  </a:cubicBezTo>
                  <a:cubicBezTo>
                    <a:pt x="477" y="493"/>
                    <a:pt x="460" y="354"/>
                    <a:pt x="439" y="211"/>
                  </a:cubicBezTo>
                  <a:cubicBezTo>
                    <a:pt x="430" y="150"/>
                    <a:pt x="416" y="102"/>
                    <a:pt x="372" y="58"/>
                  </a:cubicBezTo>
                  <a:cubicBezTo>
                    <a:pt x="333" y="23"/>
                    <a:pt x="280" y="0"/>
                    <a:pt x="2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791;p56">
              <a:extLst>
                <a:ext uri="{FF2B5EF4-FFF2-40B4-BE49-F238E27FC236}">
                  <a16:creationId xmlns:a16="http://schemas.microsoft.com/office/drawing/2014/main" id="{1E04EAB6-1C49-4225-A788-25A506FCA1AA}"/>
                </a:ext>
              </a:extLst>
            </p:cNvPr>
            <p:cNvSpPr/>
            <p:nvPr/>
          </p:nvSpPr>
          <p:spPr>
            <a:xfrm>
              <a:off x="3890001" y="2106083"/>
              <a:ext cx="1250416" cy="370414"/>
            </a:xfrm>
            <a:custGeom>
              <a:avLst/>
              <a:gdLst/>
              <a:ahLst/>
              <a:cxnLst/>
              <a:rect l="l" t="t" r="r" b="b"/>
              <a:pathLst>
                <a:path w="30844" h="9137" extrusionOk="0">
                  <a:moveTo>
                    <a:pt x="7100" y="864"/>
                  </a:moveTo>
                  <a:cubicBezTo>
                    <a:pt x="7194" y="864"/>
                    <a:pt x="7288" y="866"/>
                    <a:pt x="7382" y="871"/>
                  </a:cubicBezTo>
                  <a:cubicBezTo>
                    <a:pt x="7528" y="874"/>
                    <a:pt x="7671" y="884"/>
                    <a:pt x="7818" y="891"/>
                  </a:cubicBezTo>
                  <a:cubicBezTo>
                    <a:pt x="8052" y="902"/>
                    <a:pt x="8287" y="908"/>
                    <a:pt x="8522" y="908"/>
                  </a:cubicBezTo>
                  <a:cubicBezTo>
                    <a:pt x="8576" y="908"/>
                    <a:pt x="8630" y="908"/>
                    <a:pt x="8685" y="907"/>
                  </a:cubicBezTo>
                  <a:cubicBezTo>
                    <a:pt x="8824" y="904"/>
                    <a:pt x="8964" y="907"/>
                    <a:pt x="9107" y="901"/>
                  </a:cubicBezTo>
                  <a:cubicBezTo>
                    <a:pt x="9259" y="897"/>
                    <a:pt x="9413" y="891"/>
                    <a:pt x="9565" y="887"/>
                  </a:cubicBezTo>
                  <a:cubicBezTo>
                    <a:pt x="9623" y="886"/>
                    <a:pt x="9680" y="885"/>
                    <a:pt x="9737" y="885"/>
                  </a:cubicBezTo>
                  <a:cubicBezTo>
                    <a:pt x="9979" y="885"/>
                    <a:pt x="10222" y="894"/>
                    <a:pt x="10464" y="894"/>
                  </a:cubicBezTo>
                  <a:cubicBezTo>
                    <a:pt x="10766" y="897"/>
                    <a:pt x="11073" y="897"/>
                    <a:pt x="11379" y="897"/>
                  </a:cubicBezTo>
                  <a:cubicBezTo>
                    <a:pt x="11685" y="897"/>
                    <a:pt x="11988" y="897"/>
                    <a:pt x="12294" y="907"/>
                  </a:cubicBezTo>
                  <a:cubicBezTo>
                    <a:pt x="12460" y="915"/>
                    <a:pt x="12624" y="918"/>
                    <a:pt x="12790" y="924"/>
                  </a:cubicBezTo>
                  <a:cubicBezTo>
                    <a:pt x="12947" y="932"/>
                    <a:pt x="13100" y="942"/>
                    <a:pt x="13256" y="948"/>
                  </a:cubicBezTo>
                  <a:cubicBezTo>
                    <a:pt x="13573" y="959"/>
                    <a:pt x="13889" y="969"/>
                    <a:pt x="14206" y="976"/>
                  </a:cubicBezTo>
                  <a:cubicBezTo>
                    <a:pt x="14402" y="982"/>
                    <a:pt x="14599" y="983"/>
                    <a:pt x="14797" y="983"/>
                  </a:cubicBezTo>
                  <a:cubicBezTo>
                    <a:pt x="14928" y="983"/>
                    <a:pt x="15060" y="982"/>
                    <a:pt x="15192" y="982"/>
                  </a:cubicBezTo>
                  <a:cubicBezTo>
                    <a:pt x="15234" y="982"/>
                    <a:pt x="15276" y="982"/>
                    <a:pt x="15317" y="982"/>
                  </a:cubicBezTo>
                  <a:cubicBezTo>
                    <a:pt x="15926" y="982"/>
                    <a:pt x="16537" y="1003"/>
                    <a:pt x="17148" y="1006"/>
                  </a:cubicBezTo>
                  <a:cubicBezTo>
                    <a:pt x="17495" y="1006"/>
                    <a:pt x="17842" y="1006"/>
                    <a:pt x="18189" y="1009"/>
                  </a:cubicBezTo>
                  <a:cubicBezTo>
                    <a:pt x="18516" y="1009"/>
                    <a:pt x="18846" y="1023"/>
                    <a:pt x="19172" y="1034"/>
                  </a:cubicBezTo>
                  <a:cubicBezTo>
                    <a:pt x="19828" y="1050"/>
                    <a:pt x="20482" y="1064"/>
                    <a:pt x="21138" y="1081"/>
                  </a:cubicBezTo>
                  <a:cubicBezTo>
                    <a:pt x="21519" y="1091"/>
                    <a:pt x="21901" y="1102"/>
                    <a:pt x="22284" y="1111"/>
                  </a:cubicBezTo>
                  <a:cubicBezTo>
                    <a:pt x="22475" y="1115"/>
                    <a:pt x="22665" y="1119"/>
                    <a:pt x="22856" y="1122"/>
                  </a:cubicBezTo>
                  <a:cubicBezTo>
                    <a:pt x="23042" y="1125"/>
                    <a:pt x="23224" y="1134"/>
                    <a:pt x="23409" y="1145"/>
                  </a:cubicBezTo>
                  <a:lnTo>
                    <a:pt x="23409" y="1145"/>
                  </a:lnTo>
                  <a:cubicBezTo>
                    <a:pt x="24068" y="1194"/>
                    <a:pt x="24731" y="1228"/>
                    <a:pt x="25394" y="1271"/>
                  </a:cubicBezTo>
                  <a:cubicBezTo>
                    <a:pt x="25765" y="1309"/>
                    <a:pt x="26135" y="1360"/>
                    <a:pt x="26506" y="1404"/>
                  </a:cubicBezTo>
                  <a:cubicBezTo>
                    <a:pt x="26686" y="1428"/>
                    <a:pt x="26867" y="1455"/>
                    <a:pt x="27047" y="1489"/>
                  </a:cubicBezTo>
                  <a:cubicBezTo>
                    <a:pt x="27197" y="1520"/>
                    <a:pt x="27346" y="1547"/>
                    <a:pt x="27493" y="1588"/>
                  </a:cubicBezTo>
                  <a:cubicBezTo>
                    <a:pt x="27534" y="1605"/>
                    <a:pt x="27567" y="1626"/>
                    <a:pt x="27601" y="1646"/>
                  </a:cubicBezTo>
                  <a:cubicBezTo>
                    <a:pt x="27785" y="1778"/>
                    <a:pt x="27958" y="1938"/>
                    <a:pt x="28115" y="2102"/>
                  </a:cubicBezTo>
                  <a:cubicBezTo>
                    <a:pt x="28319" y="2312"/>
                    <a:pt x="28513" y="2540"/>
                    <a:pt x="28707" y="2765"/>
                  </a:cubicBezTo>
                  <a:cubicBezTo>
                    <a:pt x="28897" y="2983"/>
                    <a:pt x="29098" y="3193"/>
                    <a:pt x="29313" y="3391"/>
                  </a:cubicBezTo>
                  <a:cubicBezTo>
                    <a:pt x="29407" y="3479"/>
                    <a:pt x="29503" y="3568"/>
                    <a:pt x="29598" y="3659"/>
                  </a:cubicBezTo>
                  <a:cubicBezTo>
                    <a:pt x="29687" y="3744"/>
                    <a:pt x="29771" y="3833"/>
                    <a:pt x="29853" y="3925"/>
                  </a:cubicBezTo>
                  <a:cubicBezTo>
                    <a:pt x="29945" y="4037"/>
                    <a:pt x="30027" y="4160"/>
                    <a:pt x="30095" y="4286"/>
                  </a:cubicBezTo>
                  <a:cubicBezTo>
                    <a:pt x="30095" y="4289"/>
                    <a:pt x="30098" y="4292"/>
                    <a:pt x="30098" y="4295"/>
                  </a:cubicBezTo>
                  <a:cubicBezTo>
                    <a:pt x="30098" y="4299"/>
                    <a:pt x="30095" y="4303"/>
                    <a:pt x="30091" y="4306"/>
                  </a:cubicBezTo>
                  <a:cubicBezTo>
                    <a:pt x="30016" y="4364"/>
                    <a:pt x="29938" y="4418"/>
                    <a:pt x="29856" y="4469"/>
                  </a:cubicBezTo>
                  <a:cubicBezTo>
                    <a:pt x="29741" y="4548"/>
                    <a:pt x="29636" y="4629"/>
                    <a:pt x="29517" y="4704"/>
                  </a:cubicBezTo>
                  <a:cubicBezTo>
                    <a:pt x="29269" y="4860"/>
                    <a:pt x="29024" y="5027"/>
                    <a:pt x="28788" y="5204"/>
                  </a:cubicBezTo>
                  <a:cubicBezTo>
                    <a:pt x="28666" y="5295"/>
                    <a:pt x="28544" y="5381"/>
                    <a:pt x="28418" y="5463"/>
                  </a:cubicBezTo>
                  <a:cubicBezTo>
                    <a:pt x="28289" y="5544"/>
                    <a:pt x="28159" y="5619"/>
                    <a:pt x="28027" y="5694"/>
                  </a:cubicBezTo>
                  <a:cubicBezTo>
                    <a:pt x="27897" y="5769"/>
                    <a:pt x="27765" y="5843"/>
                    <a:pt x="27642" y="5928"/>
                  </a:cubicBezTo>
                  <a:cubicBezTo>
                    <a:pt x="27513" y="6017"/>
                    <a:pt x="27391" y="6109"/>
                    <a:pt x="27264" y="6198"/>
                  </a:cubicBezTo>
                  <a:cubicBezTo>
                    <a:pt x="27088" y="6323"/>
                    <a:pt x="26917" y="6456"/>
                    <a:pt x="26724" y="6554"/>
                  </a:cubicBezTo>
                  <a:cubicBezTo>
                    <a:pt x="26642" y="6595"/>
                    <a:pt x="26557" y="6636"/>
                    <a:pt x="26468" y="6663"/>
                  </a:cubicBezTo>
                  <a:cubicBezTo>
                    <a:pt x="26339" y="6708"/>
                    <a:pt x="26210" y="6749"/>
                    <a:pt x="26074" y="6779"/>
                  </a:cubicBezTo>
                  <a:cubicBezTo>
                    <a:pt x="25934" y="6813"/>
                    <a:pt x="25791" y="6851"/>
                    <a:pt x="25649" y="6884"/>
                  </a:cubicBezTo>
                  <a:cubicBezTo>
                    <a:pt x="25513" y="6918"/>
                    <a:pt x="25377" y="6949"/>
                    <a:pt x="25240" y="6976"/>
                  </a:cubicBezTo>
                  <a:cubicBezTo>
                    <a:pt x="24942" y="7034"/>
                    <a:pt x="24642" y="7088"/>
                    <a:pt x="24342" y="7136"/>
                  </a:cubicBezTo>
                  <a:cubicBezTo>
                    <a:pt x="24019" y="7187"/>
                    <a:pt x="23697" y="7234"/>
                    <a:pt x="23373" y="7292"/>
                  </a:cubicBezTo>
                  <a:cubicBezTo>
                    <a:pt x="23199" y="7323"/>
                    <a:pt x="23026" y="7347"/>
                    <a:pt x="22852" y="7374"/>
                  </a:cubicBezTo>
                  <a:cubicBezTo>
                    <a:pt x="22689" y="7398"/>
                    <a:pt x="22523" y="7412"/>
                    <a:pt x="22356" y="7432"/>
                  </a:cubicBezTo>
                  <a:cubicBezTo>
                    <a:pt x="22036" y="7466"/>
                    <a:pt x="21717" y="7493"/>
                    <a:pt x="21397" y="7524"/>
                  </a:cubicBezTo>
                  <a:cubicBezTo>
                    <a:pt x="20727" y="7592"/>
                    <a:pt x="20056" y="7667"/>
                    <a:pt x="19383" y="7738"/>
                  </a:cubicBezTo>
                  <a:cubicBezTo>
                    <a:pt x="18723" y="7810"/>
                    <a:pt x="18056" y="7840"/>
                    <a:pt x="17393" y="7881"/>
                  </a:cubicBezTo>
                  <a:cubicBezTo>
                    <a:pt x="17104" y="7901"/>
                    <a:pt x="16818" y="7925"/>
                    <a:pt x="16533" y="7949"/>
                  </a:cubicBezTo>
                  <a:cubicBezTo>
                    <a:pt x="16161" y="7983"/>
                    <a:pt x="15791" y="8014"/>
                    <a:pt x="15420" y="8041"/>
                  </a:cubicBezTo>
                  <a:cubicBezTo>
                    <a:pt x="15128" y="8065"/>
                    <a:pt x="14835" y="8075"/>
                    <a:pt x="14546" y="8082"/>
                  </a:cubicBezTo>
                  <a:cubicBezTo>
                    <a:pt x="14175" y="8088"/>
                    <a:pt x="13804" y="8092"/>
                    <a:pt x="13434" y="8096"/>
                  </a:cubicBezTo>
                  <a:cubicBezTo>
                    <a:pt x="12777" y="8102"/>
                    <a:pt x="12120" y="8119"/>
                    <a:pt x="11467" y="8129"/>
                  </a:cubicBezTo>
                  <a:cubicBezTo>
                    <a:pt x="11151" y="8137"/>
                    <a:pt x="10834" y="8137"/>
                    <a:pt x="10518" y="8137"/>
                  </a:cubicBezTo>
                  <a:cubicBezTo>
                    <a:pt x="10201" y="8137"/>
                    <a:pt x="9882" y="8126"/>
                    <a:pt x="9565" y="8123"/>
                  </a:cubicBezTo>
                  <a:cubicBezTo>
                    <a:pt x="8783" y="8112"/>
                    <a:pt x="8001" y="8112"/>
                    <a:pt x="7222" y="8065"/>
                  </a:cubicBezTo>
                  <a:cubicBezTo>
                    <a:pt x="6879" y="8041"/>
                    <a:pt x="6538" y="8017"/>
                    <a:pt x="6195" y="7994"/>
                  </a:cubicBezTo>
                  <a:cubicBezTo>
                    <a:pt x="6127" y="7986"/>
                    <a:pt x="6055" y="7983"/>
                    <a:pt x="5987" y="7977"/>
                  </a:cubicBezTo>
                  <a:cubicBezTo>
                    <a:pt x="5746" y="7956"/>
                    <a:pt x="5507" y="7928"/>
                    <a:pt x="5270" y="7895"/>
                  </a:cubicBezTo>
                  <a:cubicBezTo>
                    <a:pt x="5031" y="7861"/>
                    <a:pt x="4790" y="7830"/>
                    <a:pt x="4552" y="7790"/>
                  </a:cubicBezTo>
                  <a:cubicBezTo>
                    <a:pt x="4307" y="7745"/>
                    <a:pt x="4065" y="7694"/>
                    <a:pt x="3824" y="7636"/>
                  </a:cubicBezTo>
                  <a:cubicBezTo>
                    <a:pt x="3711" y="7606"/>
                    <a:pt x="3603" y="7568"/>
                    <a:pt x="3494" y="7537"/>
                  </a:cubicBezTo>
                  <a:cubicBezTo>
                    <a:pt x="3389" y="7507"/>
                    <a:pt x="3287" y="7473"/>
                    <a:pt x="3185" y="7439"/>
                  </a:cubicBezTo>
                  <a:cubicBezTo>
                    <a:pt x="2830" y="7306"/>
                    <a:pt x="2477" y="7153"/>
                    <a:pt x="2157" y="6949"/>
                  </a:cubicBezTo>
                  <a:cubicBezTo>
                    <a:pt x="2092" y="6898"/>
                    <a:pt x="2028" y="6851"/>
                    <a:pt x="1966" y="6799"/>
                  </a:cubicBezTo>
                  <a:cubicBezTo>
                    <a:pt x="1899" y="6745"/>
                    <a:pt x="1841" y="6683"/>
                    <a:pt x="1783" y="6622"/>
                  </a:cubicBezTo>
                  <a:cubicBezTo>
                    <a:pt x="1637" y="6443"/>
                    <a:pt x="1511" y="6248"/>
                    <a:pt x="1392" y="6047"/>
                  </a:cubicBezTo>
                  <a:cubicBezTo>
                    <a:pt x="1272" y="5851"/>
                    <a:pt x="1157" y="5650"/>
                    <a:pt x="1055" y="5446"/>
                  </a:cubicBezTo>
                  <a:cubicBezTo>
                    <a:pt x="990" y="5306"/>
                    <a:pt x="929" y="5163"/>
                    <a:pt x="871" y="5020"/>
                  </a:cubicBezTo>
                  <a:cubicBezTo>
                    <a:pt x="810" y="4860"/>
                    <a:pt x="762" y="4697"/>
                    <a:pt x="718" y="4534"/>
                  </a:cubicBezTo>
                  <a:cubicBezTo>
                    <a:pt x="684" y="4411"/>
                    <a:pt x="657" y="4286"/>
                    <a:pt x="629" y="4160"/>
                  </a:cubicBezTo>
                  <a:cubicBezTo>
                    <a:pt x="629" y="4129"/>
                    <a:pt x="633" y="4095"/>
                    <a:pt x="633" y="4061"/>
                  </a:cubicBezTo>
                  <a:cubicBezTo>
                    <a:pt x="640" y="3966"/>
                    <a:pt x="633" y="3874"/>
                    <a:pt x="629" y="3779"/>
                  </a:cubicBezTo>
                  <a:cubicBezTo>
                    <a:pt x="623" y="3499"/>
                    <a:pt x="605" y="3218"/>
                    <a:pt x="623" y="2939"/>
                  </a:cubicBezTo>
                  <a:cubicBezTo>
                    <a:pt x="633" y="2836"/>
                    <a:pt x="657" y="2734"/>
                    <a:pt x="667" y="2632"/>
                  </a:cubicBezTo>
                  <a:cubicBezTo>
                    <a:pt x="681" y="2537"/>
                    <a:pt x="704" y="2442"/>
                    <a:pt x="725" y="2350"/>
                  </a:cubicBezTo>
                  <a:cubicBezTo>
                    <a:pt x="745" y="2272"/>
                    <a:pt x="752" y="2190"/>
                    <a:pt x="772" y="2111"/>
                  </a:cubicBezTo>
                  <a:cubicBezTo>
                    <a:pt x="789" y="2044"/>
                    <a:pt x="810" y="1973"/>
                    <a:pt x="830" y="1904"/>
                  </a:cubicBezTo>
                  <a:cubicBezTo>
                    <a:pt x="841" y="1877"/>
                    <a:pt x="854" y="1850"/>
                    <a:pt x="871" y="1822"/>
                  </a:cubicBezTo>
                  <a:cubicBezTo>
                    <a:pt x="891" y="1796"/>
                    <a:pt x="912" y="1772"/>
                    <a:pt x="935" y="1748"/>
                  </a:cubicBezTo>
                  <a:cubicBezTo>
                    <a:pt x="1001" y="1693"/>
                    <a:pt x="1065" y="1639"/>
                    <a:pt x="1139" y="1595"/>
                  </a:cubicBezTo>
                  <a:cubicBezTo>
                    <a:pt x="1180" y="1571"/>
                    <a:pt x="1218" y="1544"/>
                    <a:pt x="1252" y="1516"/>
                  </a:cubicBezTo>
                  <a:cubicBezTo>
                    <a:pt x="1281" y="1491"/>
                    <a:pt x="1311" y="1471"/>
                    <a:pt x="1343" y="1452"/>
                  </a:cubicBezTo>
                  <a:lnTo>
                    <a:pt x="1343" y="1452"/>
                  </a:lnTo>
                  <a:cubicBezTo>
                    <a:pt x="1333" y="1458"/>
                    <a:pt x="1322" y="1463"/>
                    <a:pt x="1312" y="1469"/>
                  </a:cubicBezTo>
                  <a:lnTo>
                    <a:pt x="1312" y="1469"/>
                  </a:lnTo>
                  <a:cubicBezTo>
                    <a:pt x="1323" y="1463"/>
                    <a:pt x="1334" y="1457"/>
                    <a:pt x="1345" y="1451"/>
                  </a:cubicBezTo>
                  <a:lnTo>
                    <a:pt x="1345" y="1451"/>
                  </a:lnTo>
                  <a:cubicBezTo>
                    <a:pt x="1344" y="1452"/>
                    <a:pt x="1344" y="1452"/>
                    <a:pt x="1343" y="1452"/>
                  </a:cubicBezTo>
                  <a:lnTo>
                    <a:pt x="1343" y="1452"/>
                  </a:lnTo>
                  <a:cubicBezTo>
                    <a:pt x="1345" y="1451"/>
                    <a:pt x="1346" y="1450"/>
                    <a:pt x="1348" y="1449"/>
                  </a:cubicBezTo>
                  <a:lnTo>
                    <a:pt x="1348" y="1449"/>
                  </a:lnTo>
                  <a:cubicBezTo>
                    <a:pt x="1347" y="1450"/>
                    <a:pt x="1346" y="1451"/>
                    <a:pt x="1345" y="1451"/>
                  </a:cubicBezTo>
                  <a:lnTo>
                    <a:pt x="1345" y="1451"/>
                  </a:lnTo>
                  <a:cubicBezTo>
                    <a:pt x="1354" y="1446"/>
                    <a:pt x="1364" y="1440"/>
                    <a:pt x="1375" y="1435"/>
                  </a:cubicBezTo>
                  <a:lnTo>
                    <a:pt x="1375" y="1435"/>
                  </a:lnTo>
                  <a:cubicBezTo>
                    <a:pt x="1366" y="1440"/>
                    <a:pt x="1357" y="1445"/>
                    <a:pt x="1348" y="1449"/>
                  </a:cubicBezTo>
                  <a:lnTo>
                    <a:pt x="1348" y="1449"/>
                  </a:lnTo>
                  <a:cubicBezTo>
                    <a:pt x="1370" y="1438"/>
                    <a:pt x="1392" y="1427"/>
                    <a:pt x="1415" y="1418"/>
                  </a:cubicBezTo>
                  <a:cubicBezTo>
                    <a:pt x="1446" y="1401"/>
                    <a:pt x="1477" y="1387"/>
                    <a:pt x="1507" y="1370"/>
                  </a:cubicBezTo>
                  <a:cubicBezTo>
                    <a:pt x="1650" y="1306"/>
                    <a:pt x="1797" y="1254"/>
                    <a:pt x="1946" y="1204"/>
                  </a:cubicBezTo>
                  <a:cubicBezTo>
                    <a:pt x="2109" y="1149"/>
                    <a:pt x="2276" y="1111"/>
                    <a:pt x="2442" y="1078"/>
                  </a:cubicBezTo>
                  <a:cubicBezTo>
                    <a:pt x="2579" y="1054"/>
                    <a:pt x="2715" y="1030"/>
                    <a:pt x="2847" y="1013"/>
                  </a:cubicBezTo>
                  <a:cubicBezTo>
                    <a:pt x="2915" y="1003"/>
                    <a:pt x="2984" y="993"/>
                    <a:pt x="3048" y="982"/>
                  </a:cubicBezTo>
                  <a:cubicBezTo>
                    <a:pt x="3127" y="973"/>
                    <a:pt x="3208" y="965"/>
                    <a:pt x="3287" y="959"/>
                  </a:cubicBezTo>
                  <a:cubicBezTo>
                    <a:pt x="3425" y="945"/>
                    <a:pt x="3565" y="928"/>
                    <a:pt x="3705" y="918"/>
                  </a:cubicBezTo>
                  <a:cubicBezTo>
                    <a:pt x="3851" y="911"/>
                    <a:pt x="3997" y="907"/>
                    <a:pt x="4144" y="901"/>
                  </a:cubicBezTo>
                  <a:cubicBezTo>
                    <a:pt x="4443" y="887"/>
                    <a:pt x="4742" y="880"/>
                    <a:pt x="5042" y="877"/>
                  </a:cubicBezTo>
                  <a:cubicBezTo>
                    <a:pt x="5076" y="877"/>
                    <a:pt x="5110" y="877"/>
                    <a:pt x="5144" y="877"/>
                  </a:cubicBezTo>
                  <a:cubicBezTo>
                    <a:pt x="5417" y="877"/>
                    <a:pt x="5691" y="887"/>
                    <a:pt x="5964" y="887"/>
                  </a:cubicBezTo>
                  <a:cubicBezTo>
                    <a:pt x="6124" y="887"/>
                    <a:pt x="6287" y="887"/>
                    <a:pt x="6446" y="880"/>
                  </a:cubicBezTo>
                  <a:cubicBezTo>
                    <a:pt x="6603" y="874"/>
                    <a:pt x="6756" y="866"/>
                    <a:pt x="6912" y="866"/>
                  </a:cubicBezTo>
                  <a:cubicBezTo>
                    <a:pt x="6975" y="865"/>
                    <a:pt x="7038" y="864"/>
                    <a:pt x="7100" y="864"/>
                  </a:cubicBezTo>
                  <a:close/>
                  <a:moveTo>
                    <a:pt x="6946" y="1"/>
                  </a:moveTo>
                  <a:cubicBezTo>
                    <a:pt x="6883" y="1"/>
                    <a:pt x="6820" y="1"/>
                    <a:pt x="6756" y="3"/>
                  </a:cubicBezTo>
                  <a:cubicBezTo>
                    <a:pt x="6600" y="6"/>
                    <a:pt x="6439" y="13"/>
                    <a:pt x="6283" y="17"/>
                  </a:cubicBezTo>
                  <a:cubicBezTo>
                    <a:pt x="6225" y="19"/>
                    <a:pt x="6167" y="20"/>
                    <a:pt x="6110" y="20"/>
                  </a:cubicBezTo>
                  <a:cubicBezTo>
                    <a:pt x="6046" y="20"/>
                    <a:pt x="5983" y="19"/>
                    <a:pt x="5920" y="19"/>
                  </a:cubicBezTo>
                  <a:cubicBezTo>
                    <a:pt x="5884" y="19"/>
                    <a:pt x="5849" y="19"/>
                    <a:pt x="5813" y="20"/>
                  </a:cubicBezTo>
                  <a:cubicBezTo>
                    <a:pt x="5661" y="20"/>
                    <a:pt x="5504" y="9"/>
                    <a:pt x="5348" y="9"/>
                  </a:cubicBezTo>
                  <a:cubicBezTo>
                    <a:pt x="5194" y="9"/>
                    <a:pt x="5038" y="13"/>
                    <a:pt x="4885" y="20"/>
                  </a:cubicBezTo>
                  <a:cubicBezTo>
                    <a:pt x="4541" y="34"/>
                    <a:pt x="4198" y="57"/>
                    <a:pt x="3858" y="81"/>
                  </a:cubicBezTo>
                  <a:cubicBezTo>
                    <a:pt x="3519" y="105"/>
                    <a:pt x="3179" y="149"/>
                    <a:pt x="2847" y="213"/>
                  </a:cubicBezTo>
                  <a:lnTo>
                    <a:pt x="2847" y="213"/>
                  </a:lnTo>
                  <a:cubicBezTo>
                    <a:pt x="2863" y="210"/>
                    <a:pt x="2875" y="207"/>
                    <a:pt x="2891" y="204"/>
                  </a:cubicBezTo>
                  <a:lnTo>
                    <a:pt x="2891" y="204"/>
                  </a:lnTo>
                  <a:cubicBezTo>
                    <a:pt x="2766" y="227"/>
                    <a:pt x="2637" y="251"/>
                    <a:pt x="2507" y="279"/>
                  </a:cubicBezTo>
                  <a:cubicBezTo>
                    <a:pt x="2415" y="299"/>
                    <a:pt x="2320" y="315"/>
                    <a:pt x="2225" y="340"/>
                  </a:cubicBezTo>
                  <a:cubicBezTo>
                    <a:pt x="2130" y="364"/>
                    <a:pt x="2034" y="387"/>
                    <a:pt x="1943" y="422"/>
                  </a:cubicBezTo>
                  <a:cubicBezTo>
                    <a:pt x="1847" y="452"/>
                    <a:pt x="1756" y="489"/>
                    <a:pt x="1664" y="530"/>
                  </a:cubicBezTo>
                  <a:cubicBezTo>
                    <a:pt x="1585" y="560"/>
                    <a:pt x="1504" y="598"/>
                    <a:pt x="1429" y="635"/>
                  </a:cubicBezTo>
                  <a:cubicBezTo>
                    <a:pt x="1334" y="680"/>
                    <a:pt x="1246" y="728"/>
                    <a:pt x="1160" y="782"/>
                  </a:cubicBezTo>
                  <a:cubicBezTo>
                    <a:pt x="1106" y="819"/>
                    <a:pt x="1051" y="850"/>
                    <a:pt x="997" y="887"/>
                  </a:cubicBezTo>
                  <a:cubicBezTo>
                    <a:pt x="935" y="928"/>
                    <a:pt x="878" y="979"/>
                    <a:pt x="823" y="1030"/>
                  </a:cubicBezTo>
                  <a:cubicBezTo>
                    <a:pt x="783" y="1061"/>
                    <a:pt x="742" y="1091"/>
                    <a:pt x="704" y="1122"/>
                  </a:cubicBezTo>
                  <a:cubicBezTo>
                    <a:pt x="629" y="1183"/>
                    <a:pt x="561" y="1248"/>
                    <a:pt x="494" y="1312"/>
                  </a:cubicBezTo>
                  <a:cubicBezTo>
                    <a:pt x="450" y="1350"/>
                    <a:pt x="415" y="1394"/>
                    <a:pt x="381" y="1438"/>
                  </a:cubicBezTo>
                  <a:cubicBezTo>
                    <a:pt x="334" y="1499"/>
                    <a:pt x="293" y="1564"/>
                    <a:pt x="262" y="1636"/>
                  </a:cubicBezTo>
                  <a:cubicBezTo>
                    <a:pt x="228" y="1711"/>
                    <a:pt x="201" y="1796"/>
                    <a:pt x="187" y="1877"/>
                  </a:cubicBezTo>
                  <a:cubicBezTo>
                    <a:pt x="170" y="1952"/>
                    <a:pt x="150" y="2023"/>
                    <a:pt x="139" y="2098"/>
                  </a:cubicBezTo>
                  <a:cubicBezTo>
                    <a:pt x="119" y="2251"/>
                    <a:pt x="92" y="2405"/>
                    <a:pt x="82" y="2557"/>
                  </a:cubicBezTo>
                  <a:cubicBezTo>
                    <a:pt x="58" y="2659"/>
                    <a:pt x="41" y="2761"/>
                    <a:pt x="31" y="2860"/>
                  </a:cubicBezTo>
                  <a:cubicBezTo>
                    <a:pt x="14" y="3030"/>
                    <a:pt x="1" y="3204"/>
                    <a:pt x="1" y="3374"/>
                  </a:cubicBezTo>
                  <a:cubicBezTo>
                    <a:pt x="4" y="3432"/>
                    <a:pt x="4" y="3486"/>
                    <a:pt x="7" y="3544"/>
                  </a:cubicBezTo>
                  <a:cubicBezTo>
                    <a:pt x="21" y="3796"/>
                    <a:pt x="58" y="4044"/>
                    <a:pt x="89" y="4292"/>
                  </a:cubicBezTo>
                  <a:cubicBezTo>
                    <a:pt x="133" y="4619"/>
                    <a:pt x="164" y="4945"/>
                    <a:pt x="249" y="5265"/>
                  </a:cubicBezTo>
                  <a:cubicBezTo>
                    <a:pt x="323" y="5561"/>
                    <a:pt x="450" y="5840"/>
                    <a:pt x="575" y="6116"/>
                  </a:cubicBezTo>
                  <a:cubicBezTo>
                    <a:pt x="715" y="6411"/>
                    <a:pt x="854" y="6708"/>
                    <a:pt x="1014" y="6990"/>
                  </a:cubicBezTo>
                  <a:cubicBezTo>
                    <a:pt x="1051" y="7051"/>
                    <a:pt x="1092" y="7105"/>
                    <a:pt x="1133" y="7163"/>
                  </a:cubicBezTo>
                  <a:cubicBezTo>
                    <a:pt x="1205" y="7252"/>
                    <a:pt x="1276" y="7336"/>
                    <a:pt x="1354" y="7422"/>
                  </a:cubicBezTo>
                  <a:cubicBezTo>
                    <a:pt x="1456" y="7531"/>
                    <a:pt x="1568" y="7633"/>
                    <a:pt x="1687" y="7721"/>
                  </a:cubicBezTo>
                  <a:cubicBezTo>
                    <a:pt x="1949" y="7919"/>
                    <a:pt x="2238" y="8075"/>
                    <a:pt x="2535" y="8218"/>
                  </a:cubicBezTo>
                  <a:cubicBezTo>
                    <a:pt x="2838" y="8361"/>
                    <a:pt x="3157" y="8470"/>
                    <a:pt x="3474" y="8575"/>
                  </a:cubicBezTo>
                  <a:cubicBezTo>
                    <a:pt x="3769" y="8670"/>
                    <a:pt x="4072" y="8745"/>
                    <a:pt x="4378" y="8799"/>
                  </a:cubicBezTo>
                  <a:cubicBezTo>
                    <a:pt x="4684" y="8854"/>
                    <a:pt x="4990" y="8902"/>
                    <a:pt x="5300" y="8946"/>
                  </a:cubicBezTo>
                  <a:cubicBezTo>
                    <a:pt x="5647" y="8997"/>
                    <a:pt x="6001" y="9017"/>
                    <a:pt x="6355" y="9041"/>
                  </a:cubicBezTo>
                  <a:cubicBezTo>
                    <a:pt x="6657" y="9058"/>
                    <a:pt x="6960" y="9085"/>
                    <a:pt x="7267" y="9099"/>
                  </a:cubicBezTo>
                  <a:cubicBezTo>
                    <a:pt x="7606" y="9120"/>
                    <a:pt x="7950" y="9129"/>
                    <a:pt x="8290" y="9129"/>
                  </a:cubicBezTo>
                  <a:cubicBezTo>
                    <a:pt x="8933" y="9137"/>
                    <a:pt x="9579" y="9137"/>
                    <a:pt x="10222" y="9137"/>
                  </a:cubicBezTo>
                  <a:cubicBezTo>
                    <a:pt x="10267" y="9137"/>
                    <a:pt x="10313" y="9137"/>
                    <a:pt x="10358" y="9137"/>
                  </a:cubicBezTo>
                  <a:cubicBezTo>
                    <a:pt x="10953" y="9137"/>
                    <a:pt x="11547" y="9118"/>
                    <a:pt x="12140" y="9096"/>
                  </a:cubicBezTo>
                  <a:cubicBezTo>
                    <a:pt x="12505" y="9079"/>
                    <a:pt x="12865" y="9068"/>
                    <a:pt x="13226" y="9062"/>
                  </a:cubicBezTo>
                  <a:cubicBezTo>
                    <a:pt x="13515" y="9051"/>
                    <a:pt x="13801" y="9051"/>
                    <a:pt x="14090" y="9041"/>
                  </a:cubicBezTo>
                  <a:cubicBezTo>
                    <a:pt x="14288" y="9031"/>
                    <a:pt x="14488" y="9024"/>
                    <a:pt x="14685" y="9017"/>
                  </a:cubicBezTo>
                  <a:cubicBezTo>
                    <a:pt x="14862" y="9010"/>
                    <a:pt x="15035" y="8997"/>
                    <a:pt x="15209" y="8983"/>
                  </a:cubicBezTo>
                  <a:cubicBezTo>
                    <a:pt x="15502" y="8966"/>
                    <a:pt x="15794" y="8939"/>
                    <a:pt x="16087" y="8908"/>
                  </a:cubicBezTo>
                  <a:cubicBezTo>
                    <a:pt x="16451" y="8867"/>
                    <a:pt x="16814" y="8834"/>
                    <a:pt x="17178" y="8799"/>
                  </a:cubicBezTo>
                  <a:cubicBezTo>
                    <a:pt x="17478" y="8769"/>
                    <a:pt x="17781" y="8749"/>
                    <a:pt x="18080" y="8728"/>
                  </a:cubicBezTo>
                  <a:cubicBezTo>
                    <a:pt x="18427" y="8701"/>
                    <a:pt x="18774" y="8674"/>
                    <a:pt x="19121" y="8639"/>
                  </a:cubicBezTo>
                  <a:cubicBezTo>
                    <a:pt x="19427" y="8609"/>
                    <a:pt x="19733" y="8575"/>
                    <a:pt x="20043" y="8537"/>
                  </a:cubicBezTo>
                  <a:cubicBezTo>
                    <a:pt x="20720" y="8456"/>
                    <a:pt x="21397" y="8381"/>
                    <a:pt x="22077" y="8313"/>
                  </a:cubicBezTo>
                  <a:cubicBezTo>
                    <a:pt x="22411" y="8283"/>
                    <a:pt x="22744" y="8245"/>
                    <a:pt x="23077" y="8198"/>
                  </a:cubicBezTo>
                  <a:cubicBezTo>
                    <a:pt x="23394" y="8150"/>
                    <a:pt x="23710" y="8092"/>
                    <a:pt x="24030" y="8041"/>
                  </a:cubicBezTo>
                  <a:cubicBezTo>
                    <a:pt x="24686" y="7936"/>
                    <a:pt x="25346" y="7837"/>
                    <a:pt x="25989" y="7670"/>
                  </a:cubicBezTo>
                  <a:cubicBezTo>
                    <a:pt x="26135" y="7633"/>
                    <a:pt x="26278" y="7595"/>
                    <a:pt x="26424" y="7551"/>
                  </a:cubicBezTo>
                  <a:cubicBezTo>
                    <a:pt x="26547" y="7514"/>
                    <a:pt x="26663" y="7456"/>
                    <a:pt x="26788" y="7422"/>
                  </a:cubicBezTo>
                  <a:cubicBezTo>
                    <a:pt x="26907" y="7388"/>
                    <a:pt x="27023" y="7350"/>
                    <a:pt x="27135" y="7300"/>
                  </a:cubicBezTo>
                  <a:cubicBezTo>
                    <a:pt x="27305" y="7225"/>
                    <a:pt x="27459" y="7119"/>
                    <a:pt x="27611" y="7014"/>
                  </a:cubicBezTo>
                  <a:cubicBezTo>
                    <a:pt x="27864" y="6840"/>
                    <a:pt x="28101" y="6653"/>
                    <a:pt x="28360" y="6490"/>
                  </a:cubicBezTo>
                  <a:cubicBezTo>
                    <a:pt x="28619" y="6330"/>
                    <a:pt x="28884" y="6184"/>
                    <a:pt x="29129" y="6003"/>
                  </a:cubicBezTo>
                  <a:cubicBezTo>
                    <a:pt x="29251" y="5915"/>
                    <a:pt x="29367" y="5820"/>
                    <a:pt x="29489" y="5728"/>
                  </a:cubicBezTo>
                  <a:cubicBezTo>
                    <a:pt x="29605" y="5639"/>
                    <a:pt x="29727" y="5558"/>
                    <a:pt x="29850" y="5476"/>
                  </a:cubicBezTo>
                  <a:cubicBezTo>
                    <a:pt x="29962" y="5402"/>
                    <a:pt x="30071" y="5323"/>
                    <a:pt x="30180" y="5242"/>
                  </a:cubicBezTo>
                  <a:cubicBezTo>
                    <a:pt x="30305" y="5143"/>
                    <a:pt x="30435" y="5044"/>
                    <a:pt x="30558" y="4939"/>
                  </a:cubicBezTo>
                  <a:cubicBezTo>
                    <a:pt x="30595" y="4904"/>
                    <a:pt x="30629" y="4871"/>
                    <a:pt x="30660" y="4833"/>
                  </a:cubicBezTo>
                  <a:cubicBezTo>
                    <a:pt x="30701" y="4779"/>
                    <a:pt x="30748" y="4711"/>
                    <a:pt x="30782" y="4650"/>
                  </a:cubicBezTo>
                  <a:cubicBezTo>
                    <a:pt x="30829" y="4554"/>
                    <a:pt x="30833" y="4469"/>
                    <a:pt x="30840" y="4364"/>
                  </a:cubicBezTo>
                  <a:cubicBezTo>
                    <a:pt x="30843" y="4336"/>
                    <a:pt x="30840" y="4306"/>
                    <a:pt x="30836" y="4275"/>
                  </a:cubicBezTo>
                  <a:cubicBezTo>
                    <a:pt x="30826" y="4197"/>
                    <a:pt x="30812" y="4122"/>
                    <a:pt x="30779" y="4050"/>
                  </a:cubicBezTo>
                  <a:cubicBezTo>
                    <a:pt x="30710" y="3908"/>
                    <a:pt x="30625" y="3769"/>
                    <a:pt x="30534" y="3639"/>
                  </a:cubicBezTo>
                  <a:cubicBezTo>
                    <a:pt x="30432" y="3503"/>
                    <a:pt x="30316" y="3377"/>
                    <a:pt x="30200" y="3254"/>
                  </a:cubicBezTo>
                  <a:cubicBezTo>
                    <a:pt x="29986" y="3030"/>
                    <a:pt x="29744" y="2833"/>
                    <a:pt x="29523" y="2612"/>
                  </a:cubicBezTo>
                  <a:cubicBezTo>
                    <a:pt x="29295" y="2384"/>
                    <a:pt x="29085" y="2136"/>
                    <a:pt x="28870" y="1898"/>
                  </a:cubicBezTo>
                  <a:cubicBezTo>
                    <a:pt x="28768" y="1785"/>
                    <a:pt x="28666" y="1673"/>
                    <a:pt x="28561" y="1568"/>
                  </a:cubicBezTo>
                  <a:cubicBezTo>
                    <a:pt x="28459" y="1469"/>
                    <a:pt x="28353" y="1373"/>
                    <a:pt x="28244" y="1282"/>
                  </a:cubicBezTo>
                  <a:cubicBezTo>
                    <a:pt x="28121" y="1180"/>
                    <a:pt x="28003" y="1078"/>
                    <a:pt x="27867" y="993"/>
                  </a:cubicBezTo>
                  <a:cubicBezTo>
                    <a:pt x="27734" y="911"/>
                    <a:pt x="27574" y="877"/>
                    <a:pt x="27424" y="840"/>
                  </a:cubicBezTo>
                  <a:cubicBezTo>
                    <a:pt x="27299" y="809"/>
                    <a:pt x="27173" y="782"/>
                    <a:pt x="27044" y="758"/>
                  </a:cubicBezTo>
                  <a:cubicBezTo>
                    <a:pt x="26897" y="731"/>
                    <a:pt x="26751" y="711"/>
                    <a:pt x="26601" y="693"/>
                  </a:cubicBezTo>
                  <a:cubicBezTo>
                    <a:pt x="26325" y="659"/>
                    <a:pt x="26047" y="618"/>
                    <a:pt x="25771" y="591"/>
                  </a:cubicBezTo>
                  <a:cubicBezTo>
                    <a:pt x="25162" y="533"/>
                    <a:pt x="24550" y="499"/>
                    <a:pt x="23942" y="455"/>
                  </a:cubicBezTo>
                  <a:cubicBezTo>
                    <a:pt x="23604" y="428"/>
                    <a:pt x="23268" y="394"/>
                    <a:pt x="22931" y="384"/>
                  </a:cubicBezTo>
                  <a:cubicBezTo>
                    <a:pt x="22584" y="370"/>
                    <a:pt x="22237" y="360"/>
                    <a:pt x="21893" y="350"/>
                  </a:cubicBezTo>
                  <a:cubicBezTo>
                    <a:pt x="21247" y="326"/>
                    <a:pt x="20604" y="306"/>
                    <a:pt x="19962" y="282"/>
                  </a:cubicBezTo>
                  <a:cubicBezTo>
                    <a:pt x="19312" y="258"/>
                    <a:pt x="18659" y="224"/>
                    <a:pt x="18009" y="217"/>
                  </a:cubicBezTo>
                  <a:cubicBezTo>
                    <a:pt x="17342" y="207"/>
                    <a:pt x="16676" y="200"/>
                    <a:pt x="16009" y="183"/>
                  </a:cubicBezTo>
                  <a:cubicBezTo>
                    <a:pt x="15668" y="173"/>
                    <a:pt x="15332" y="169"/>
                    <a:pt x="14991" y="169"/>
                  </a:cubicBezTo>
                  <a:cubicBezTo>
                    <a:pt x="14688" y="169"/>
                    <a:pt x="14382" y="169"/>
                    <a:pt x="14076" y="159"/>
                  </a:cubicBezTo>
                  <a:cubicBezTo>
                    <a:pt x="13753" y="149"/>
                    <a:pt x="13430" y="142"/>
                    <a:pt x="13107" y="128"/>
                  </a:cubicBezTo>
                  <a:cubicBezTo>
                    <a:pt x="12944" y="122"/>
                    <a:pt x="12780" y="108"/>
                    <a:pt x="12617" y="102"/>
                  </a:cubicBezTo>
                  <a:cubicBezTo>
                    <a:pt x="12460" y="95"/>
                    <a:pt x="12304" y="91"/>
                    <a:pt x="12145" y="88"/>
                  </a:cubicBezTo>
                  <a:cubicBezTo>
                    <a:pt x="11838" y="75"/>
                    <a:pt x="11528" y="78"/>
                    <a:pt x="11222" y="75"/>
                  </a:cubicBezTo>
                  <a:cubicBezTo>
                    <a:pt x="11071" y="73"/>
                    <a:pt x="10919" y="73"/>
                    <a:pt x="10767" y="73"/>
                  </a:cubicBezTo>
                  <a:cubicBezTo>
                    <a:pt x="10615" y="73"/>
                    <a:pt x="10462" y="73"/>
                    <a:pt x="10311" y="70"/>
                  </a:cubicBezTo>
                  <a:cubicBezTo>
                    <a:pt x="10044" y="68"/>
                    <a:pt x="9777" y="57"/>
                    <a:pt x="9511" y="57"/>
                  </a:cubicBezTo>
                  <a:cubicBezTo>
                    <a:pt x="9478" y="57"/>
                    <a:pt x="9446" y="57"/>
                    <a:pt x="9413" y="57"/>
                  </a:cubicBezTo>
                  <a:cubicBezTo>
                    <a:pt x="9263" y="57"/>
                    <a:pt x="9110" y="61"/>
                    <a:pt x="8961" y="61"/>
                  </a:cubicBezTo>
                  <a:cubicBezTo>
                    <a:pt x="8821" y="61"/>
                    <a:pt x="8681" y="57"/>
                    <a:pt x="8542" y="57"/>
                  </a:cubicBezTo>
                  <a:cubicBezTo>
                    <a:pt x="8253" y="57"/>
                    <a:pt x="7960" y="44"/>
                    <a:pt x="7667" y="26"/>
                  </a:cubicBezTo>
                  <a:cubicBezTo>
                    <a:pt x="7427" y="10"/>
                    <a:pt x="7188" y="1"/>
                    <a:pt x="6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792;p56">
              <a:extLst>
                <a:ext uri="{FF2B5EF4-FFF2-40B4-BE49-F238E27FC236}">
                  <a16:creationId xmlns:a16="http://schemas.microsoft.com/office/drawing/2014/main" id="{6FC0840A-41A3-4467-962D-F4CAB45ABEF0}"/>
                </a:ext>
              </a:extLst>
            </p:cNvPr>
            <p:cNvSpPr/>
            <p:nvPr/>
          </p:nvSpPr>
          <p:spPr>
            <a:xfrm>
              <a:off x="4097237" y="2130812"/>
              <a:ext cx="58661" cy="327077"/>
            </a:xfrm>
            <a:custGeom>
              <a:avLst/>
              <a:gdLst/>
              <a:ahLst/>
              <a:cxnLst/>
              <a:rect l="l" t="t" r="r" b="b"/>
              <a:pathLst>
                <a:path w="1447" h="8068" extrusionOk="0">
                  <a:moveTo>
                    <a:pt x="401" y="0"/>
                  </a:moveTo>
                  <a:cubicBezTo>
                    <a:pt x="291" y="0"/>
                    <a:pt x="175" y="46"/>
                    <a:pt x="114" y="127"/>
                  </a:cubicBezTo>
                  <a:cubicBezTo>
                    <a:pt x="93" y="159"/>
                    <a:pt x="62" y="192"/>
                    <a:pt x="45" y="226"/>
                  </a:cubicBezTo>
                  <a:cubicBezTo>
                    <a:pt x="11" y="297"/>
                    <a:pt x="1" y="366"/>
                    <a:pt x="4" y="448"/>
                  </a:cubicBezTo>
                  <a:lnTo>
                    <a:pt x="4" y="454"/>
                  </a:lnTo>
                  <a:cubicBezTo>
                    <a:pt x="4" y="481"/>
                    <a:pt x="11" y="512"/>
                    <a:pt x="18" y="539"/>
                  </a:cubicBezTo>
                  <a:cubicBezTo>
                    <a:pt x="28" y="611"/>
                    <a:pt x="32" y="682"/>
                    <a:pt x="35" y="754"/>
                  </a:cubicBezTo>
                  <a:cubicBezTo>
                    <a:pt x="42" y="893"/>
                    <a:pt x="48" y="1032"/>
                    <a:pt x="59" y="1168"/>
                  </a:cubicBezTo>
                  <a:cubicBezTo>
                    <a:pt x="79" y="1457"/>
                    <a:pt x="106" y="1743"/>
                    <a:pt x="144" y="2029"/>
                  </a:cubicBezTo>
                  <a:cubicBezTo>
                    <a:pt x="164" y="2179"/>
                    <a:pt x="191" y="2325"/>
                    <a:pt x="208" y="2471"/>
                  </a:cubicBezTo>
                  <a:cubicBezTo>
                    <a:pt x="222" y="2618"/>
                    <a:pt x="239" y="2760"/>
                    <a:pt x="249" y="2907"/>
                  </a:cubicBezTo>
                  <a:cubicBezTo>
                    <a:pt x="269" y="3206"/>
                    <a:pt x="293" y="3506"/>
                    <a:pt x="327" y="3801"/>
                  </a:cubicBezTo>
                  <a:cubicBezTo>
                    <a:pt x="341" y="3941"/>
                    <a:pt x="362" y="4081"/>
                    <a:pt x="375" y="4220"/>
                  </a:cubicBezTo>
                  <a:cubicBezTo>
                    <a:pt x="392" y="4373"/>
                    <a:pt x="406" y="4530"/>
                    <a:pt x="420" y="4682"/>
                  </a:cubicBezTo>
                  <a:cubicBezTo>
                    <a:pt x="447" y="4988"/>
                    <a:pt x="474" y="5298"/>
                    <a:pt x="511" y="5604"/>
                  </a:cubicBezTo>
                  <a:cubicBezTo>
                    <a:pt x="552" y="5930"/>
                    <a:pt x="593" y="6254"/>
                    <a:pt x="627" y="6580"/>
                  </a:cubicBezTo>
                  <a:cubicBezTo>
                    <a:pt x="660" y="6907"/>
                    <a:pt x="681" y="7233"/>
                    <a:pt x="701" y="7560"/>
                  </a:cubicBezTo>
                  <a:cubicBezTo>
                    <a:pt x="705" y="7615"/>
                    <a:pt x="709" y="7669"/>
                    <a:pt x="712" y="7727"/>
                  </a:cubicBezTo>
                  <a:cubicBezTo>
                    <a:pt x="725" y="7915"/>
                    <a:pt x="885" y="8068"/>
                    <a:pt x="1074" y="8068"/>
                  </a:cubicBezTo>
                  <a:cubicBezTo>
                    <a:pt x="1081" y="8068"/>
                    <a:pt x="1087" y="8067"/>
                    <a:pt x="1093" y="8067"/>
                  </a:cubicBezTo>
                  <a:cubicBezTo>
                    <a:pt x="1290" y="8053"/>
                    <a:pt x="1447" y="7880"/>
                    <a:pt x="1433" y="7682"/>
                  </a:cubicBezTo>
                  <a:cubicBezTo>
                    <a:pt x="1412" y="7353"/>
                    <a:pt x="1399" y="7023"/>
                    <a:pt x="1368" y="6690"/>
                  </a:cubicBezTo>
                  <a:cubicBezTo>
                    <a:pt x="1341" y="6349"/>
                    <a:pt x="1304" y="6012"/>
                    <a:pt x="1273" y="5673"/>
                  </a:cubicBezTo>
                  <a:cubicBezTo>
                    <a:pt x="1216" y="5070"/>
                    <a:pt x="1202" y="4465"/>
                    <a:pt x="1137" y="3863"/>
                  </a:cubicBezTo>
                  <a:cubicBezTo>
                    <a:pt x="1106" y="3563"/>
                    <a:pt x="1086" y="3264"/>
                    <a:pt x="1065" y="2964"/>
                  </a:cubicBezTo>
                  <a:cubicBezTo>
                    <a:pt x="1048" y="2672"/>
                    <a:pt x="1018" y="2379"/>
                    <a:pt x="974" y="2087"/>
                  </a:cubicBezTo>
                  <a:cubicBezTo>
                    <a:pt x="930" y="1804"/>
                    <a:pt x="902" y="1519"/>
                    <a:pt x="882" y="1236"/>
                  </a:cubicBezTo>
                  <a:cubicBezTo>
                    <a:pt x="869" y="1093"/>
                    <a:pt x="858" y="950"/>
                    <a:pt x="852" y="808"/>
                  </a:cubicBezTo>
                  <a:cubicBezTo>
                    <a:pt x="844" y="740"/>
                    <a:pt x="841" y="672"/>
                    <a:pt x="834" y="600"/>
                  </a:cubicBezTo>
                  <a:cubicBezTo>
                    <a:pt x="834" y="570"/>
                    <a:pt x="828" y="536"/>
                    <a:pt x="824" y="505"/>
                  </a:cubicBezTo>
                  <a:cubicBezTo>
                    <a:pt x="814" y="444"/>
                    <a:pt x="807" y="366"/>
                    <a:pt x="787" y="311"/>
                  </a:cubicBezTo>
                  <a:cubicBezTo>
                    <a:pt x="773" y="267"/>
                    <a:pt x="756" y="226"/>
                    <a:pt x="732" y="185"/>
                  </a:cubicBezTo>
                  <a:cubicBezTo>
                    <a:pt x="685" y="121"/>
                    <a:pt x="630" y="83"/>
                    <a:pt x="566" y="43"/>
                  </a:cubicBezTo>
                  <a:cubicBezTo>
                    <a:pt x="519" y="14"/>
                    <a:pt x="461" y="0"/>
                    <a:pt x="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793;p56">
              <a:extLst>
                <a:ext uri="{FF2B5EF4-FFF2-40B4-BE49-F238E27FC236}">
                  <a16:creationId xmlns:a16="http://schemas.microsoft.com/office/drawing/2014/main" id="{F0856A54-84C8-4135-8DC6-489E42CFFC6A}"/>
                </a:ext>
              </a:extLst>
            </p:cNvPr>
            <p:cNvSpPr/>
            <p:nvPr/>
          </p:nvSpPr>
          <p:spPr>
            <a:xfrm>
              <a:off x="4208395" y="2126718"/>
              <a:ext cx="45689" cy="338225"/>
            </a:xfrm>
            <a:custGeom>
              <a:avLst/>
              <a:gdLst/>
              <a:ahLst/>
              <a:cxnLst/>
              <a:rect l="l" t="t" r="r" b="b"/>
              <a:pathLst>
                <a:path w="1127" h="8343" extrusionOk="0">
                  <a:moveTo>
                    <a:pt x="365" y="0"/>
                  </a:moveTo>
                  <a:cubicBezTo>
                    <a:pt x="360" y="0"/>
                    <a:pt x="356" y="1"/>
                    <a:pt x="351" y="1"/>
                  </a:cubicBezTo>
                  <a:cubicBezTo>
                    <a:pt x="229" y="7"/>
                    <a:pt x="130" y="79"/>
                    <a:pt x="69" y="184"/>
                  </a:cubicBezTo>
                  <a:cubicBezTo>
                    <a:pt x="8" y="293"/>
                    <a:pt x="0" y="412"/>
                    <a:pt x="11" y="531"/>
                  </a:cubicBezTo>
                  <a:cubicBezTo>
                    <a:pt x="17" y="606"/>
                    <a:pt x="28" y="678"/>
                    <a:pt x="31" y="749"/>
                  </a:cubicBezTo>
                  <a:cubicBezTo>
                    <a:pt x="41" y="899"/>
                    <a:pt x="55" y="1045"/>
                    <a:pt x="75" y="1191"/>
                  </a:cubicBezTo>
                  <a:cubicBezTo>
                    <a:pt x="113" y="1505"/>
                    <a:pt x="127" y="1824"/>
                    <a:pt x="151" y="2141"/>
                  </a:cubicBezTo>
                  <a:cubicBezTo>
                    <a:pt x="198" y="2770"/>
                    <a:pt x="270" y="3399"/>
                    <a:pt x="311" y="4031"/>
                  </a:cubicBezTo>
                  <a:cubicBezTo>
                    <a:pt x="355" y="4661"/>
                    <a:pt x="375" y="5290"/>
                    <a:pt x="385" y="5923"/>
                  </a:cubicBezTo>
                  <a:cubicBezTo>
                    <a:pt x="388" y="6243"/>
                    <a:pt x="392" y="6562"/>
                    <a:pt x="392" y="6882"/>
                  </a:cubicBezTo>
                  <a:cubicBezTo>
                    <a:pt x="388" y="7253"/>
                    <a:pt x="368" y="7623"/>
                    <a:pt x="344" y="7995"/>
                  </a:cubicBezTo>
                  <a:lnTo>
                    <a:pt x="344" y="8019"/>
                  </a:lnTo>
                  <a:cubicBezTo>
                    <a:pt x="351" y="8104"/>
                    <a:pt x="409" y="8195"/>
                    <a:pt x="466" y="8250"/>
                  </a:cubicBezTo>
                  <a:cubicBezTo>
                    <a:pt x="536" y="8309"/>
                    <a:pt x="622" y="8343"/>
                    <a:pt x="711" y="8343"/>
                  </a:cubicBezTo>
                  <a:cubicBezTo>
                    <a:pt x="719" y="8343"/>
                    <a:pt x="727" y="8342"/>
                    <a:pt x="735" y="8342"/>
                  </a:cubicBezTo>
                  <a:cubicBezTo>
                    <a:pt x="831" y="8338"/>
                    <a:pt x="923" y="8294"/>
                    <a:pt x="987" y="8219"/>
                  </a:cubicBezTo>
                  <a:cubicBezTo>
                    <a:pt x="1004" y="8195"/>
                    <a:pt x="1025" y="8168"/>
                    <a:pt x="1041" y="8141"/>
                  </a:cubicBezTo>
                  <a:cubicBezTo>
                    <a:pt x="1072" y="8083"/>
                    <a:pt x="1082" y="8022"/>
                    <a:pt x="1079" y="7954"/>
                  </a:cubicBezTo>
                  <a:cubicBezTo>
                    <a:pt x="1102" y="7583"/>
                    <a:pt x="1123" y="7212"/>
                    <a:pt x="1127" y="6838"/>
                  </a:cubicBezTo>
                  <a:cubicBezTo>
                    <a:pt x="1127" y="6518"/>
                    <a:pt x="1123" y="6202"/>
                    <a:pt x="1120" y="5882"/>
                  </a:cubicBezTo>
                  <a:cubicBezTo>
                    <a:pt x="1113" y="5240"/>
                    <a:pt x="1099" y="4600"/>
                    <a:pt x="1069" y="3960"/>
                  </a:cubicBezTo>
                  <a:cubicBezTo>
                    <a:pt x="1052" y="3623"/>
                    <a:pt x="1025" y="3290"/>
                    <a:pt x="1000" y="2954"/>
                  </a:cubicBezTo>
                  <a:cubicBezTo>
                    <a:pt x="980" y="2661"/>
                    <a:pt x="956" y="2365"/>
                    <a:pt x="939" y="2072"/>
                  </a:cubicBezTo>
                  <a:cubicBezTo>
                    <a:pt x="923" y="1759"/>
                    <a:pt x="916" y="1447"/>
                    <a:pt x="882" y="1137"/>
                  </a:cubicBezTo>
                  <a:cubicBezTo>
                    <a:pt x="868" y="984"/>
                    <a:pt x="848" y="834"/>
                    <a:pt x="824" y="681"/>
                  </a:cubicBezTo>
                  <a:cubicBezTo>
                    <a:pt x="810" y="586"/>
                    <a:pt x="790" y="494"/>
                    <a:pt x="769" y="398"/>
                  </a:cubicBezTo>
                  <a:cubicBezTo>
                    <a:pt x="746" y="280"/>
                    <a:pt x="691" y="167"/>
                    <a:pt x="592" y="86"/>
                  </a:cubicBezTo>
                  <a:cubicBezTo>
                    <a:pt x="528" y="30"/>
                    <a:pt x="45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794;p56">
              <a:extLst>
                <a:ext uri="{FF2B5EF4-FFF2-40B4-BE49-F238E27FC236}">
                  <a16:creationId xmlns:a16="http://schemas.microsoft.com/office/drawing/2014/main" id="{09477797-6C5E-4A74-B13D-21FCF9AD2F51}"/>
                </a:ext>
              </a:extLst>
            </p:cNvPr>
            <p:cNvSpPr/>
            <p:nvPr/>
          </p:nvSpPr>
          <p:spPr>
            <a:xfrm>
              <a:off x="3900339" y="2118407"/>
              <a:ext cx="210889" cy="281915"/>
            </a:xfrm>
            <a:custGeom>
              <a:avLst/>
              <a:gdLst/>
              <a:ahLst/>
              <a:cxnLst/>
              <a:rect l="l" t="t" r="r" b="b"/>
              <a:pathLst>
                <a:path w="5202" h="6954" extrusionOk="0">
                  <a:moveTo>
                    <a:pt x="3899" y="1"/>
                  </a:moveTo>
                  <a:cubicBezTo>
                    <a:pt x="3736" y="1"/>
                    <a:pt x="3573" y="8"/>
                    <a:pt x="3412" y="32"/>
                  </a:cubicBezTo>
                  <a:cubicBezTo>
                    <a:pt x="3269" y="52"/>
                    <a:pt x="3130" y="77"/>
                    <a:pt x="2991" y="107"/>
                  </a:cubicBezTo>
                  <a:cubicBezTo>
                    <a:pt x="2875" y="131"/>
                    <a:pt x="2756" y="158"/>
                    <a:pt x="2640" y="189"/>
                  </a:cubicBezTo>
                  <a:cubicBezTo>
                    <a:pt x="2409" y="243"/>
                    <a:pt x="2184" y="304"/>
                    <a:pt x="1963" y="386"/>
                  </a:cubicBezTo>
                  <a:cubicBezTo>
                    <a:pt x="1858" y="427"/>
                    <a:pt x="1752" y="474"/>
                    <a:pt x="1650" y="515"/>
                  </a:cubicBezTo>
                  <a:cubicBezTo>
                    <a:pt x="1534" y="562"/>
                    <a:pt x="1419" y="614"/>
                    <a:pt x="1310" y="672"/>
                  </a:cubicBezTo>
                  <a:cubicBezTo>
                    <a:pt x="1120" y="771"/>
                    <a:pt x="933" y="886"/>
                    <a:pt x="786" y="1046"/>
                  </a:cubicBezTo>
                  <a:cubicBezTo>
                    <a:pt x="688" y="1154"/>
                    <a:pt x="595" y="1267"/>
                    <a:pt x="511" y="1389"/>
                  </a:cubicBezTo>
                  <a:cubicBezTo>
                    <a:pt x="453" y="1474"/>
                    <a:pt x="391" y="1563"/>
                    <a:pt x="347" y="1655"/>
                  </a:cubicBezTo>
                  <a:cubicBezTo>
                    <a:pt x="297" y="1763"/>
                    <a:pt x="256" y="1879"/>
                    <a:pt x="215" y="1991"/>
                  </a:cubicBezTo>
                  <a:cubicBezTo>
                    <a:pt x="170" y="2107"/>
                    <a:pt x="140" y="2226"/>
                    <a:pt x="116" y="2349"/>
                  </a:cubicBezTo>
                  <a:cubicBezTo>
                    <a:pt x="88" y="2468"/>
                    <a:pt x="58" y="2583"/>
                    <a:pt x="38" y="2702"/>
                  </a:cubicBezTo>
                  <a:cubicBezTo>
                    <a:pt x="17" y="2832"/>
                    <a:pt x="7" y="2968"/>
                    <a:pt x="4" y="3101"/>
                  </a:cubicBezTo>
                  <a:cubicBezTo>
                    <a:pt x="0" y="3220"/>
                    <a:pt x="0" y="3342"/>
                    <a:pt x="0" y="3461"/>
                  </a:cubicBezTo>
                  <a:cubicBezTo>
                    <a:pt x="0" y="3587"/>
                    <a:pt x="0" y="3710"/>
                    <a:pt x="4" y="3835"/>
                  </a:cubicBezTo>
                  <a:cubicBezTo>
                    <a:pt x="4" y="3862"/>
                    <a:pt x="7" y="3889"/>
                    <a:pt x="7" y="3917"/>
                  </a:cubicBezTo>
                  <a:cubicBezTo>
                    <a:pt x="11" y="3951"/>
                    <a:pt x="14" y="3988"/>
                    <a:pt x="14" y="4022"/>
                  </a:cubicBezTo>
                  <a:cubicBezTo>
                    <a:pt x="21" y="4104"/>
                    <a:pt x="38" y="4182"/>
                    <a:pt x="52" y="4264"/>
                  </a:cubicBezTo>
                  <a:cubicBezTo>
                    <a:pt x="68" y="4376"/>
                    <a:pt x="96" y="4489"/>
                    <a:pt x="126" y="4600"/>
                  </a:cubicBezTo>
                  <a:cubicBezTo>
                    <a:pt x="154" y="4713"/>
                    <a:pt x="181" y="4828"/>
                    <a:pt x="211" y="4938"/>
                  </a:cubicBezTo>
                  <a:cubicBezTo>
                    <a:pt x="242" y="5046"/>
                    <a:pt x="283" y="5148"/>
                    <a:pt x="324" y="5254"/>
                  </a:cubicBezTo>
                  <a:cubicBezTo>
                    <a:pt x="347" y="5318"/>
                    <a:pt x="371" y="5387"/>
                    <a:pt x="395" y="5451"/>
                  </a:cubicBezTo>
                  <a:cubicBezTo>
                    <a:pt x="422" y="5526"/>
                    <a:pt x="453" y="5601"/>
                    <a:pt x="487" y="5672"/>
                  </a:cubicBezTo>
                  <a:cubicBezTo>
                    <a:pt x="521" y="5754"/>
                    <a:pt x="562" y="5832"/>
                    <a:pt x="603" y="5910"/>
                  </a:cubicBezTo>
                  <a:cubicBezTo>
                    <a:pt x="639" y="5982"/>
                    <a:pt x="671" y="6053"/>
                    <a:pt x="711" y="6121"/>
                  </a:cubicBezTo>
                  <a:cubicBezTo>
                    <a:pt x="746" y="6183"/>
                    <a:pt x="782" y="6244"/>
                    <a:pt x="820" y="6305"/>
                  </a:cubicBezTo>
                  <a:cubicBezTo>
                    <a:pt x="861" y="6373"/>
                    <a:pt x="898" y="6441"/>
                    <a:pt x="939" y="6509"/>
                  </a:cubicBezTo>
                  <a:cubicBezTo>
                    <a:pt x="986" y="6591"/>
                    <a:pt x="1044" y="6665"/>
                    <a:pt x="1109" y="6737"/>
                  </a:cubicBezTo>
                  <a:cubicBezTo>
                    <a:pt x="1133" y="6767"/>
                    <a:pt x="1157" y="6798"/>
                    <a:pt x="1184" y="6825"/>
                  </a:cubicBezTo>
                  <a:cubicBezTo>
                    <a:pt x="1218" y="6866"/>
                    <a:pt x="1259" y="6900"/>
                    <a:pt x="1306" y="6927"/>
                  </a:cubicBezTo>
                  <a:cubicBezTo>
                    <a:pt x="1335" y="6945"/>
                    <a:pt x="1368" y="6954"/>
                    <a:pt x="1401" y="6954"/>
                  </a:cubicBezTo>
                  <a:cubicBezTo>
                    <a:pt x="1455" y="6954"/>
                    <a:pt x="1509" y="6932"/>
                    <a:pt x="1545" y="6894"/>
                  </a:cubicBezTo>
                  <a:cubicBezTo>
                    <a:pt x="1606" y="6828"/>
                    <a:pt x="1619" y="6726"/>
                    <a:pt x="1569" y="6652"/>
                  </a:cubicBezTo>
                  <a:cubicBezTo>
                    <a:pt x="1528" y="6591"/>
                    <a:pt x="1487" y="6526"/>
                    <a:pt x="1443" y="6468"/>
                  </a:cubicBezTo>
                  <a:cubicBezTo>
                    <a:pt x="1395" y="6407"/>
                    <a:pt x="1351" y="6346"/>
                    <a:pt x="1313" y="6277"/>
                  </a:cubicBezTo>
                  <a:cubicBezTo>
                    <a:pt x="1249" y="6152"/>
                    <a:pt x="1187" y="6026"/>
                    <a:pt x="1126" y="5900"/>
                  </a:cubicBezTo>
                  <a:cubicBezTo>
                    <a:pt x="1096" y="5825"/>
                    <a:pt x="1068" y="5751"/>
                    <a:pt x="1035" y="5679"/>
                  </a:cubicBezTo>
                  <a:cubicBezTo>
                    <a:pt x="1011" y="5624"/>
                    <a:pt x="983" y="5574"/>
                    <a:pt x="956" y="5519"/>
                  </a:cubicBezTo>
                  <a:cubicBezTo>
                    <a:pt x="912" y="5404"/>
                    <a:pt x="871" y="5288"/>
                    <a:pt x="837" y="5169"/>
                  </a:cubicBezTo>
                  <a:cubicBezTo>
                    <a:pt x="803" y="5053"/>
                    <a:pt x="759" y="4938"/>
                    <a:pt x="732" y="4818"/>
                  </a:cubicBezTo>
                  <a:cubicBezTo>
                    <a:pt x="701" y="4689"/>
                    <a:pt x="680" y="4553"/>
                    <a:pt x="650" y="4424"/>
                  </a:cubicBezTo>
                  <a:cubicBezTo>
                    <a:pt x="623" y="4308"/>
                    <a:pt x="595" y="4192"/>
                    <a:pt x="575" y="4077"/>
                  </a:cubicBezTo>
                  <a:cubicBezTo>
                    <a:pt x="551" y="3889"/>
                    <a:pt x="551" y="3699"/>
                    <a:pt x="551" y="3512"/>
                  </a:cubicBezTo>
                  <a:cubicBezTo>
                    <a:pt x="551" y="3318"/>
                    <a:pt x="551" y="3128"/>
                    <a:pt x="568" y="2934"/>
                  </a:cubicBezTo>
                  <a:cubicBezTo>
                    <a:pt x="592" y="2767"/>
                    <a:pt x="636" y="2603"/>
                    <a:pt x="680" y="2440"/>
                  </a:cubicBezTo>
                  <a:cubicBezTo>
                    <a:pt x="721" y="2284"/>
                    <a:pt x="779" y="2131"/>
                    <a:pt x="834" y="1978"/>
                  </a:cubicBezTo>
                  <a:cubicBezTo>
                    <a:pt x="878" y="1873"/>
                    <a:pt x="939" y="1777"/>
                    <a:pt x="1004" y="1685"/>
                  </a:cubicBezTo>
                  <a:cubicBezTo>
                    <a:pt x="1058" y="1617"/>
                    <a:pt x="1116" y="1556"/>
                    <a:pt x="1174" y="1492"/>
                  </a:cubicBezTo>
                  <a:cubicBezTo>
                    <a:pt x="1215" y="1447"/>
                    <a:pt x="1256" y="1407"/>
                    <a:pt x="1300" y="1366"/>
                  </a:cubicBezTo>
                  <a:cubicBezTo>
                    <a:pt x="1399" y="1294"/>
                    <a:pt x="1501" y="1233"/>
                    <a:pt x="1606" y="1168"/>
                  </a:cubicBezTo>
                  <a:cubicBezTo>
                    <a:pt x="1721" y="1097"/>
                    <a:pt x="1837" y="1039"/>
                    <a:pt x="1960" y="981"/>
                  </a:cubicBezTo>
                  <a:cubicBezTo>
                    <a:pt x="2089" y="927"/>
                    <a:pt x="2215" y="876"/>
                    <a:pt x="2347" y="835"/>
                  </a:cubicBezTo>
                  <a:cubicBezTo>
                    <a:pt x="2494" y="787"/>
                    <a:pt x="2640" y="746"/>
                    <a:pt x="2787" y="705"/>
                  </a:cubicBezTo>
                  <a:cubicBezTo>
                    <a:pt x="3089" y="628"/>
                    <a:pt x="3392" y="532"/>
                    <a:pt x="3701" y="478"/>
                  </a:cubicBezTo>
                  <a:cubicBezTo>
                    <a:pt x="4130" y="420"/>
                    <a:pt x="4566" y="451"/>
                    <a:pt x="4994" y="430"/>
                  </a:cubicBezTo>
                  <a:cubicBezTo>
                    <a:pt x="5109" y="427"/>
                    <a:pt x="5202" y="331"/>
                    <a:pt x="5202" y="216"/>
                  </a:cubicBezTo>
                  <a:cubicBezTo>
                    <a:pt x="5198" y="107"/>
                    <a:pt x="5106" y="11"/>
                    <a:pt x="4994" y="11"/>
                  </a:cubicBezTo>
                  <a:cubicBezTo>
                    <a:pt x="4991" y="11"/>
                    <a:pt x="4987" y="11"/>
                    <a:pt x="4984" y="11"/>
                  </a:cubicBezTo>
                  <a:cubicBezTo>
                    <a:pt x="4885" y="15"/>
                    <a:pt x="4786" y="17"/>
                    <a:pt x="4687" y="17"/>
                  </a:cubicBezTo>
                  <a:cubicBezTo>
                    <a:pt x="4510" y="17"/>
                    <a:pt x="4333" y="12"/>
                    <a:pt x="4154" y="5"/>
                  </a:cubicBezTo>
                  <a:cubicBezTo>
                    <a:pt x="4069" y="3"/>
                    <a:pt x="3984" y="1"/>
                    <a:pt x="38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795;p56">
              <a:extLst>
                <a:ext uri="{FF2B5EF4-FFF2-40B4-BE49-F238E27FC236}">
                  <a16:creationId xmlns:a16="http://schemas.microsoft.com/office/drawing/2014/main" id="{44F5227B-9905-4E63-B5B2-8A5AE8C96A87}"/>
                </a:ext>
              </a:extLst>
            </p:cNvPr>
            <p:cNvSpPr/>
            <p:nvPr/>
          </p:nvSpPr>
          <p:spPr>
            <a:xfrm>
              <a:off x="4303824" y="2219228"/>
              <a:ext cx="518020" cy="31743"/>
            </a:xfrm>
            <a:custGeom>
              <a:avLst/>
              <a:gdLst/>
              <a:ahLst/>
              <a:cxnLst/>
              <a:rect l="l" t="t" r="r" b="b"/>
              <a:pathLst>
                <a:path w="12778" h="783" extrusionOk="0">
                  <a:moveTo>
                    <a:pt x="7594" y="0"/>
                  </a:moveTo>
                  <a:cubicBezTo>
                    <a:pt x="6715" y="0"/>
                    <a:pt x="5837" y="12"/>
                    <a:pt x="4960" y="28"/>
                  </a:cubicBezTo>
                  <a:cubicBezTo>
                    <a:pt x="4280" y="42"/>
                    <a:pt x="3603" y="49"/>
                    <a:pt x="2926" y="66"/>
                  </a:cubicBezTo>
                  <a:cubicBezTo>
                    <a:pt x="2317" y="83"/>
                    <a:pt x="1712" y="107"/>
                    <a:pt x="1106" y="127"/>
                  </a:cubicBezTo>
                  <a:cubicBezTo>
                    <a:pt x="830" y="137"/>
                    <a:pt x="552" y="148"/>
                    <a:pt x="273" y="157"/>
                  </a:cubicBezTo>
                  <a:cubicBezTo>
                    <a:pt x="123" y="165"/>
                    <a:pt x="1" y="290"/>
                    <a:pt x="4" y="440"/>
                  </a:cubicBezTo>
                  <a:lnTo>
                    <a:pt x="4" y="450"/>
                  </a:lnTo>
                  <a:cubicBezTo>
                    <a:pt x="14" y="595"/>
                    <a:pt x="137" y="713"/>
                    <a:pt x="281" y="713"/>
                  </a:cubicBezTo>
                  <a:cubicBezTo>
                    <a:pt x="283" y="713"/>
                    <a:pt x="285" y="713"/>
                    <a:pt x="287" y="712"/>
                  </a:cubicBezTo>
                  <a:cubicBezTo>
                    <a:pt x="960" y="685"/>
                    <a:pt x="1634" y="668"/>
                    <a:pt x="2307" y="658"/>
                  </a:cubicBezTo>
                  <a:cubicBezTo>
                    <a:pt x="2654" y="651"/>
                    <a:pt x="3001" y="647"/>
                    <a:pt x="3345" y="647"/>
                  </a:cubicBezTo>
                  <a:cubicBezTo>
                    <a:pt x="3434" y="646"/>
                    <a:pt x="3523" y="646"/>
                    <a:pt x="3612" y="646"/>
                  </a:cubicBezTo>
                  <a:cubicBezTo>
                    <a:pt x="3835" y="646"/>
                    <a:pt x="4056" y="648"/>
                    <a:pt x="4280" y="651"/>
                  </a:cubicBezTo>
                  <a:cubicBezTo>
                    <a:pt x="4926" y="658"/>
                    <a:pt x="5569" y="651"/>
                    <a:pt x="6215" y="661"/>
                  </a:cubicBezTo>
                  <a:cubicBezTo>
                    <a:pt x="6851" y="668"/>
                    <a:pt x="7484" y="675"/>
                    <a:pt x="8121" y="685"/>
                  </a:cubicBezTo>
                  <a:cubicBezTo>
                    <a:pt x="8740" y="692"/>
                    <a:pt x="9358" y="719"/>
                    <a:pt x="9978" y="722"/>
                  </a:cubicBezTo>
                  <a:cubicBezTo>
                    <a:pt x="10308" y="722"/>
                    <a:pt x="10634" y="726"/>
                    <a:pt x="10964" y="739"/>
                  </a:cubicBezTo>
                  <a:cubicBezTo>
                    <a:pt x="11270" y="753"/>
                    <a:pt x="11577" y="774"/>
                    <a:pt x="11886" y="780"/>
                  </a:cubicBezTo>
                  <a:cubicBezTo>
                    <a:pt x="11934" y="782"/>
                    <a:pt x="11981" y="783"/>
                    <a:pt x="12028" y="783"/>
                  </a:cubicBezTo>
                  <a:cubicBezTo>
                    <a:pt x="12076" y="783"/>
                    <a:pt x="12122" y="782"/>
                    <a:pt x="12168" y="780"/>
                  </a:cubicBezTo>
                  <a:cubicBezTo>
                    <a:pt x="12321" y="770"/>
                    <a:pt x="12489" y="763"/>
                    <a:pt x="12621" y="681"/>
                  </a:cubicBezTo>
                  <a:cubicBezTo>
                    <a:pt x="12726" y="614"/>
                    <a:pt x="12778" y="484"/>
                    <a:pt x="12740" y="365"/>
                  </a:cubicBezTo>
                  <a:cubicBezTo>
                    <a:pt x="12707" y="256"/>
                    <a:pt x="12602" y="167"/>
                    <a:pt x="12487" y="167"/>
                  </a:cubicBezTo>
                  <a:cubicBezTo>
                    <a:pt x="12481" y="167"/>
                    <a:pt x="12475" y="167"/>
                    <a:pt x="12468" y="168"/>
                  </a:cubicBezTo>
                  <a:lnTo>
                    <a:pt x="12440" y="168"/>
                  </a:lnTo>
                  <a:cubicBezTo>
                    <a:pt x="12158" y="137"/>
                    <a:pt x="11876" y="121"/>
                    <a:pt x="11594" y="96"/>
                  </a:cubicBezTo>
                  <a:cubicBezTo>
                    <a:pt x="11288" y="72"/>
                    <a:pt x="10981" y="49"/>
                    <a:pt x="10672" y="39"/>
                  </a:cubicBezTo>
                  <a:cubicBezTo>
                    <a:pt x="10338" y="32"/>
                    <a:pt x="10005" y="32"/>
                    <a:pt x="9675" y="28"/>
                  </a:cubicBezTo>
                  <a:cubicBezTo>
                    <a:pt x="9372" y="25"/>
                    <a:pt x="9073" y="14"/>
                    <a:pt x="8774" y="8"/>
                  </a:cubicBezTo>
                  <a:cubicBezTo>
                    <a:pt x="8381" y="3"/>
                    <a:pt x="7987" y="0"/>
                    <a:pt x="7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796;p56">
              <a:extLst>
                <a:ext uri="{FF2B5EF4-FFF2-40B4-BE49-F238E27FC236}">
                  <a16:creationId xmlns:a16="http://schemas.microsoft.com/office/drawing/2014/main" id="{150BD834-C7F6-48A3-BAD7-BF6178A726FE}"/>
                </a:ext>
              </a:extLst>
            </p:cNvPr>
            <p:cNvSpPr/>
            <p:nvPr/>
          </p:nvSpPr>
          <p:spPr>
            <a:xfrm>
              <a:off x="4405455" y="2296617"/>
              <a:ext cx="468926" cy="37256"/>
            </a:xfrm>
            <a:custGeom>
              <a:avLst/>
              <a:gdLst/>
              <a:ahLst/>
              <a:cxnLst/>
              <a:rect l="l" t="t" r="r" b="b"/>
              <a:pathLst>
                <a:path w="11567" h="919" extrusionOk="0">
                  <a:moveTo>
                    <a:pt x="11080" y="0"/>
                  </a:moveTo>
                  <a:cubicBezTo>
                    <a:pt x="11009" y="4"/>
                    <a:pt x="10937" y="8"/>
                    <a:pt x="10866" y="8"/>
                  </a:cubicBezTo>
                  <a:cubicBezTo>
                    <a:pt x="10816" y="9"/>
                    <a:pt x="10766" y="9"/>
                    <a:pt x="10715" y="9"/>
                  </a:cubicBezTo>
                  <a:cubicBezTo>
                    <a:pt x="10614" y="9"/>
                    <a:pt x="10513" y="8"/>
                    <a:pt x="10413" y="8"/>
                  </a:cubicBezTo>
                  <a:cubicBezTo>
                    <a:pt x="10117" y="11"/>
                    <a:pt x="9821" y="28"/>
                    <a:pt x="9525" y="44"/>
                  </a:cubicBezTo>
                  <a:cubicBezTo>
                    <a:pt x="9372" y="52"/>
                    <a:pt x="9219" y="55"/>
                    <a:pt x="9066" y="58"/>
                  </a:cubicBezTo>
                  <a:cubicBezTo>
                    <a:pt x="8913" y="65"/>
                    <a:pt x="8760" y="75"/>
                    <a:pt x="8607" y="85"/>
                  </a:cubicBezTo>
                  <a:cubicBezTo>
                    <a:pt x="8287" y="110"/>
                    <a:pt x="7971" y="126"/>
                    <a:pt x="7651" y="143"/>
                  </a:cubicBezTo>
                  <a:cubicBezTo>
                    <a:pt x="7512" y="154"/>
                    <a:pt x="7376" y="164"/>
                    <a:pt x="7236" y="171"/>
                  </a:cubicBezTo>
                  <a:cubicBezTo>
                    <a:pt x="7076" y="174"/>
                    <a:pt x="6916" y="177"/>
                    <a:pt x="6757" y="181"/>
                  </a:cubicBezTo>
                  <a:cubicBezTo>
                    <a:pt x="6460" y="191"/>
                    <a:pt x="6161" y="198"/>
                    <a:pt x="5865" y="208"/>
                  </a:cubicBezTo>
                  <a:cubicBezTo>
                    <a:pt x="5236" y="225"/>
                    <a:pt x="4606" y="245"/>
                    <a:pt x="3977" y="256"/>
                  </a:cubicBezTo>
                  <a:cubicBezTo>
                    <a:pt x="3920" y="256"/>
                    <a:pt x="3864" y="257"/>
                    <a:pt x="3807" y="257"/>
                  </a:cubicBezTo>
                  <a:cubicBezTo>
                    <a:pt x="3565" y="257"/>
                    <a:pt x="3321" y="252"/>
                    <a:pt x="3076" y="248"/>
                  </a:cubicBezTo>
                  <a:cubicBezTo>
                    <a:pt x="2795" y="245"/>
                    <a:pt x="2515" y="228"/>
                    <a:pt x="2235" y="228"/>
                  </a:cubicBezTo>
                  <a:cubicBezTo>
                    <a:pt x="2212" y="228"/>
                    <a:pt x="2190" y="228"/>
                    <a:pt x="2168" y="228"/>
                  </a:cubicBezTo>
                  <a:cubicBezTo>
                    <a:pt x="1552" y="235"/>
                    <a:pt x="936" y="259"/>
                    <a:pt x="320" y="262"/>
                  </a:cubicBezTo>
                  <a:cubicBezTo>
                    <a:pt x="144" y="262"/>
                    <a:pt x="1" y="419"/>
                    <a:pt x="4" y="592"/>
                  </a:cubicBezTo>
                  <a:lnTo>
                    <a:pt x="4" y="603"/>
                  </a:lnTo>
                  <a:cubicBezTo>
                    <a:pt x="14" y="779"/>
                    <a:pt x="164" y="909"/>
                    <a:pt x="337" y="909"/>
                  </a:cubicBezTo>
                  <a:cubicBezTo>
                    <a:pt x="990" y="909"/>
                    <a:pt x="1640" y="889"/>
                    <a:pt x="2293" y="885"/>
                  </a:cubicBezTo>
                  <a:cubicBezTo>
                    <a:pt x="2321" y="884"/>
                    <a:pt x="2349" y="884"/>
                    <a:pt x="2377" y="884"/>
                  </a:cubicBezTo>
                  <a:cubicBezTo>
                    <a:pt x="2487" y="884"/>
                    <a:pt x="2596" y="890"/>
                    <a:pt x="2708" y="895"/>
                  </a:cubicBezTo>
                  <a:cubicBezTo>
                    <a:pt x="2868" y="902"/>
                    <a:pt x="3028" y="909"/>
                    <a:pt x="3188" y="912"/>
                  </a:cubicBezTo>
                  <a:cubicBezTo>
                    <a:pt x="3521" y="916"/>
                    <a:pt x="3854" y="919"/>
                    <a:pt x="4192" y="919"/>
                  </a:cubicBezTo>
                  <a:cubicBezTo>
                    <a:pt x="4804" y="916"/>
                    <a:pt x="5419" y="902"/>
                    <a:pt x="6032" y="889"/>
                  </a:cubicBezTo>
                  <a:cubicBezTo>
                    <a:pt x="6331" y="885"/>
                    <a:pt x="6627" y="878"/>
                    <a:pt x="6927" y="871"/>
                  </a:cubicBezTo>
                  <a:cubicBezTo>
                    <a:pt x="7087" y="868"/>
                    <a:pt x="7247" y="865"/>
                    <a:pt x="7410" y="858"/>
                  </a:cubicBezTo>
                  <a:cubicBezTo>
                    <a:pt x="7559" y="851"/>
                    <a:pt x="7709" y="837"/>
                    <a:pt x="7859" y="827"/>
                  </a:cubicBezTo>
                  <a:cubicBezTo>
                    <a:pt x="8008" y="820"/>
                    <a:pt x="8154" y="813"/>
                    <a:pt x="8301" y="807"/>
                  </a:cubicBezTo>
                  <a:cubicBezTo>
                    <a:pt x="8457" y="800"/>
                    <a:pt x="8614" y="783"/>
                    <a:pt x="8770" y="773"/>
                  </a:cubicBezTo>
                  <a:cubicBezTo>
                    <a:pt x="9052" y="749"/>
                    <a:pt x="9341" y="742"/>
                    <a:pt x="9624" y="718"/>
                  </a:cubicBezTo>
                  <a:cubicBezTo>
                    <a:pt x="9913" y="691"/>
                    <a:pt x="10202" y="664"/>
                    <a:pt x="10492" y="640"/>
                  </a:cubicBezTo>
                  <a:cubicBezTo>
                    <a:pt x="10635" y="630"/>
                    <a:pt x="10773" y="623"/>
                    <a:pt x="10913" y="609"/>
                  </a:cubicBezTo>
                  <a:cubicBezTo>
                    <a:pt x="10998" y="603"/>
                    <a:pt x="11084" y="586"/>
                    <a:pt x="11169" y="572"/>
                  </a:cubicBezTo>
                  <a:cubicBezTo>
                    <a:pt x="11260" y="555"/>
                    <a:pt x="11345" y="521"/>
                    <a:pt x="11427" y="473"/>
                  </a:cubicBezTo>
                  <a:cubicBezTo>
                    <a:pt x="11519" y="412"/>
                    <a:pt x="11566" y="297"/>
                    <a:pt x="11533" y="191"/>
                  </a:cubicBezTo>
                  <a:cubicBezTo>
                    <a:pt x="11502" y="85"/>
                    <a:pt x="11400" y="14"/>
                    <a:pt x="11291" y="14"/>
                  </a:cubicBezTo>
                  <a:lnTo>
                    <a:pt x="11274" y="14"/>
                  </a:lnTo>
                  <a:cubicBezTo>
                    <a:pt x="11209" y="8"/>
                    <a:pt x="11145" y="0"/>
                    <a:pt x="11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F8CD07-98E8-43C0-9C8B-C04677F50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571251"/>
              </p:ext>
            </p:extLst>
          </p:nvPr>
        </p:nvGraphicFramePr>
        <p:xfrm>
          <a:off x="3662974" y="282963"/>
          <a:ext cx="3335225" cy="1338517"/>
        </p:xfrm>
        <a:graphic>
          <a:graphicData uri="http://schemas.openxmlformats.org/drawingml/2006/table">
            <a:tbl>
              <a:tblPr firstRow="1" firstCol="1" bandRow="1">
                <a:tableStyleId>{90B431CC-0AE9-45A1-8822-F3E1FC3227A8}</a:tableStyleId>
              </a:tblPr>
              <a:tblGrid>
                <a:gridCol w="1445247">
                  <a:extLst>
                    <a:ext uri="{9D8B030D-6E8A-4147-A177-3AD203B41FA5}">
                      <a16:colId xmlns:a16="http://schemas.microsoft.com/office/drawing/2014/main" val="1738796336"/>
                    </a:ext>
                  </a:extLst>
                </a:gridCol>
                <a:gridCol w="1889978">
                  <a:extLst>
                    <a:ext uri="{9D8B030D-6E8A-4147-A177-3AD203B41FA5}">
                      <a16:colId xmlns:a16="http://schemas.microsoft.com/office/drawing/2014/main" val="2171833757"/>
                    </a:ext>
                  </a:extLst>
                </a:gridCol>
              </a:tblGrid>
              <a:tr h="908222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1. ABC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2. ABK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3. ABL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4. ACK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5. ACL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6. AKL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7. BCK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8. BCL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9. BKL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200" dirty="0">
                          <a:effectLst/>
                        </a:rPr>
                        <a:t>10. CKL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743492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BD2C55E7-2C88-411C-8CB1-32618BBBD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215" y="1064420"/>
            <a:ext cx="67565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Ke-10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sampel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diantaranya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81782E42-8D2D-4010-8800-962D34BFC1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98408383"/>
                  </p:ext>
                </p:extLst>
              </p:nvPr>
            </p:nvGraphicFramePr>
            <p:xfrm>
              <a:off x="1821044" y="2156356"/>
              <a:ext cx="5177155" cy="2538667"/>
            </p:xfrm>
            <a:graphic>
              <a:graphicData uri="http://schemas.openxmlformats.org/drawingml/2006/table">
                <a:tbl>
                  <a:tblPr firstRow="1" firstCol="1" bandRow="1">
                    <a:tableStyleId>{90B431CC-0AE9-45A1-8822-F3E1FC3227A8}</a:tableStyleId>
                  </a:tblPr>
                  <a:tblGrid>
                    <a:gridCol w="1958975">
                      <a:extLst>
                        <a:ext uri="{9D8B030D-6E8A-4147-A177-3AD203B41FA5}">
                          <a16:colId xmlns:a16="http://schemas.microsoft.com/office/drawing/2014/main" val="2879828601"/>
                        </a:ext>
                      </a:extLst>
                    </a:gridCol>
                    <a:gridCol w="1710055">
                      <a:extLst>
                        <a:ext uri="{9D8B030D-6E8A-4147-A177-3AD203B41FA5}">
                          <a16:colId xmlns:a16="http://schemas.microsoft.com/office/drawing/2014/main" val="3802293482"/>
                        </a:ext>
                      </a:extLst>
                    </a:gridCol>
                    <a:gridCol w="450215">
                      <a:extLst>
                        <a:ext uri="{9D8B030D-6E8A-4147-A177-3AD203B41FA5}">
                          <a16:colId xmlns:a16="http://schemas.microsoft.com/office/drawing/2014/main" val="4270582935"/>
                        </a:ext>
                      </a:extLst>
                    </a:gridCol>
                    <a:gridCol w="1057910">
                      <a:extLst>
                        <a:ext uri="{9D8B030D-6E8A-4147-A177-3AD203B41FA5}">
                          <a16:colId xmlns:a16="http://schemas.microsoft.com/office/drawing/2014/main" val="618171687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Sampel yang mungkin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Proporsi sampel</a:t>
                          </a:r>
                          <a14:m>
                            <m:oMath xmlns:m="http://schemas.openxmlformats.org/officeDocument/2006/math">
                              <m:r>
                                <a:rPr lang="en-ID" sz="120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sz="11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1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ID" sz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ID" sz="12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f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 dirty="0" err="1">
                              <a:effectLst/>
                            </a:rPr>
                            <a:t>probabilitas</a:t>
                          </a:r>
                          <a:endParaRPr lang="en-US" sz="11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677327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3 perokok, dan 0 bukan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1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0,1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9988635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2 perokok dan 1 bukan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6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0,6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872490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1  perokok dan 2 bukan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3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0,3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466986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3 bukan dan 0 perokok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1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en-ID" sz="1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4067767"/>
                      </a:ext>
                    </a:extLst>
                  </a:tr>
                  <a:tr h="0">
                    <a:tc gridSpan="2"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Jumlah 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10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 dirty="0">
                              <a:effectLst/>
                            </a:rPr>
                            <a:t>1</a:t>
                          </a:r>
                          <a:endParaRPr lang="en-US" sz="11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90321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81782E42-8D2D-4010-8800-962D34BFC1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98408383"/>
                  </p:ext>
                </p:extLst>
              </p:nvPr>
            </p:nvGraphicFramePr>
            <p:xfrm>
              <a:off x="1821044" y="2156356"/>
              <a:ext cx="5177155" cy="2538477"/>
            </p:xfrm>
            <a:graphic>
              <a:graphicData uri="http://schemas.openxmlformats.org/drawingml/2006/table">
                <a:tbl>
                  <a:tblPr firstRow="1" firstCol="1" bandRow="1">
                    <a:tableStyleId>{90B431CC-0AE9-45A1-8822-F3E1FC3227A8}</a:tableStyleId>
                  </a:tblPr>
                  <a:tblGrid>
                    <a:gridCol w="1958975">
                      <a:extLst>
                        <a:ext uri="{9D8B030D-6E8A-4147-A177-3AD203B41FA5}">
                          <a16:colId xmlns:a16="http://schemas.microsoft.com/office/drawing/2014/main" val="2879828601"/>
                        </a:ext>
                      </a:extLst>
                    </a:gridCol>
                    <a:gridCol w="1710055">
                      <a:extLst>
                        <a:ext uri="{9D8B030D-6E8A-4147-A177-3AD203B41FA5}">
                          <a16:colId xmlns:a16="http://schemas.microsoft.com/office/drawing/2014/main" val="3802293482"/>
                        </a:ext>
                      </a:extLst>
                    </a:gridCol>
                    <a:gridCol w="450215">
                      <a:extLst>
                        <a:ext uri="{9D8B030D-6E8A-4147-A177-3AD203B41FA5}">
                          <a16:colId xmlns:a16="http://schemas.microsoft.com/office/drawing/2014/main" val="4270582935"/>
                        </a:ext>
                      </a:extLst>
                    </a:gridCol>
                    <a:gridCol w="1057910">
                      <a:extLst>
                        <a:ext uri="{9D8B030D-6E8A-4147-A177-3AD203B41FA5}">
                          <a16:colId xmlns:a16="http://schemas.microsoft.com/office/drawing/2014/main" val="618171687"/>
                        </a:ext>
                      </a:extLst>
                    </a:gridCol>
                  </a:tblGrid>
                  <a:tr h="355664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Sampel yang mungkin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15357" t="-1695" r="-89286" b="-6322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f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 dirty="0" err="1">
                              <a:effectLst/>
                            </a:rPr>
                            <a:t>probabilitas</a:t>
                          </a:r>
                          <a:endParaRPr lang="en-US" sz="11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6773272"/>
                      </a:ext>
                    </a:extLst>
                  </a:tr>
                  <a:tr h="485394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3 perokok, dan 0 bukan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15357" t="-75949" r="-89286" b="-3721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1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0,1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99886359"/>
                      </a:ext>
                    </a:extLst>
                  </a:tr>
                  <a:tr h="485394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2 perokok dan 1 bukan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15357" t="-173750" r="-89286" b="-26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6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0,6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38724904"/>
                      </a:ext>
                    </a:extLst>
                  </a:tr>
                  <a:tr h="485394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1  perokok dan 2 bukan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15357" t="-273750" r="-89286" b="-16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3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0,3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4669865"/>
                      </a:ext>
                    </a:extLst>
                  </a:tr>
                  <a:tr h="485394"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3 bukan dan 0 perokok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15357" t="-373750" r="-89286" b="-6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0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4067767"/>
                      </a:ext>
                    </a:extLst>
                  </a:tr>
                  <a:tr h="241237">
                    <a:tc gridSpan="2"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Jumlah 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>
                              <a:effectLst/>
                            </a:rPr>
                            <a:t>10</a:t>
                          </a:r>
                          <a:endParaRPr lang="en-US" sz="11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1200" dirty="0">
                              <a:effectLst/>
                            </a:rPr>
                            <a:t>1</a:t>
                          </a:r>
                          <a:endParaRPr lang="en-US" sz="11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90321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06FE07-098F-4E51-A180-9AB6B1F73550}"/>
                  </a:ext>
                </a:extLst>
              </p:cNvPr>
              <p:cNvSpPr txBox="1"/>
              <p:nvPr/>
            </p:nvSpPr>
            <p:spPr>
              <a:xfrm>
                <a:off x="649995" y="1686921"/>
                <a:ext cx="815248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 sampling </a:t>
                </a:r>
                <a:r>
                  <a:rPr kumimoji="0" lang="en-US" altLang="en-US" sz="16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proporsinya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:r>
                  <a:rPr kumimoji="0" lang="en-US" altLang="en-US" sz="16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dengan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= </m:t>
                    </m:r>
                    <m:r>
                      <a:rPr kumimoji="0" lang="en-US" altLang="en-US" sz="16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𝑝𝑒𝑟𝑜𝑘𝑜𝑘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𝑑𝑎𝑛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= 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kumimoji="0" lang="en-US" alt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kumimoji="0" lang="en-US" altLang="en-US" sz="16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adalah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16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sebagai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16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berikut</a:t>
                </a:r>
                <a:r>
                  <a:rPr kumimoji="0" lang="en-US" alt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  <a:endParaRPr kumimoji="0" lang="en-US" alt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306FE07-098F-4E51-A180-9AB6B1F73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95" y="1686921"/>
                <a:ext cx="8152482" cy="338554"/>
              </a:xfrm>
              <a:prstGeom prst="rect">
                <a:avLst/>
              </a:prstGeom>
              <a:blipFill>
                <a:blip r:embed="rId4"/>
                <a:stretch>
                  <a:fillRect l="-449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4287;p66">
            <a:extLst>
              <a:ext uri="{FF2B5EF4-FFF2-40B4-BE49-F238E27FC236}">
                <a16:creationId xmlns:a16="http://schemas.microsoft.com/office/drawing/2014/main" id="{F5AD5DD3-D3B0-4237-8348-1B3A0E546310}"/>
              </a:ext>
            </a:extLst>
          </p:cNvPr>
          <p:cNvGrpSpPr/>
          <p:nvPr/>
        </p:nvGrpSpPr>
        <p:grpSpPr>
          <a:xfrm>
            <a:off x="8087476" y="3117588"/>
            <a:ext cx="1374174" cy="1672854"/>
            <a:chOff x="6991125" y="2902725"/>
            <a:chExt cx="392150" cy="508625"/>
          </a:xfrm>
        </p:grpSpPr>
        <p:sp>
          <p:nvSpPr>
            <p:cNvPr id="22" name="Google Shape;4288;p66">
              <a:extLst>
                <a:ext uri="{FF2B5EF4-FFF2-40B4-BE49-F238E27FC236}">
                  <a16:creationId xmlns:a16="http://schemas.microsoft.com/office/drawing/2014/main" id="{1C8A7368-5F7F-4F3B-85E8-D44A903F5D32}"/>
                </a:ext>
              </a:extLst>
            </p:cNvPr>
            <p:cNvSpPr/>
            <p:nvPr/>
          </p:nvSpPr>
          <p:spPr>
            <a:xfrm>
              <a:off x="6994175" y="2961550"/>
              <a:ext cx="311025" cy="444400"/>
            </a:xfrm>
            <a:custGeom>
              <a:avLst/>
              <a:gdLst/>
              <a:ahLst/>
              <a:cxnLst/>
              <a:rect l="l" t="t" r="r" b="b"/>
              <a:pathLst>
                <a:path w="12441" h="17776" extrusionOk="0">
                  <a:moveTo>
                    <a:pt x="5931" y="0"/>
                  </a:moveTo>
                  <a:cubicBezTo>
                    <a:pt x="4367" y="0"/>
                    <a:pt x="3936" y="698"/>
                    <a:pt x="3936" y="698"/>
                  </a:cubicBezTo>
                  <a:cubicBezTo>
                    <a:pt x="3936" y="698"/>
                    <a:pt x="3144" y="2187"/>
                    <a:pt x="2620" y="2978"/>
                  </a:cubicBezTo>
                  <a:cubicBezTo>
                    <a:pt x="2090" y="3770"/>
                    <a:pt x="0" y="5919"/>
                    <a:pt x="0" y="5919"/>
                  </a:cubicBezTo>
                  <a:cubicBezTo>
                    <a:pt x="2215" y="7545"/>
                    <a:pt x="5278" y="7635"/>
                    <a:pt x="5925" y="7635"/>
                  </a:cubicBezTo>
                  <a:cubicBezTo>
                    <a:pt x="6006" y="7635"/>
                    <a:pt x="6049" y="7633"/>
                    <a:pt x="6049" y="7633"/>
                  </a:cubicBezTo>
                  <a:lnTo>
                    <a:pt x="6049" y="7633"/>
                  </a:lnTo>
                  <a:lnTo>
                    <a:pt x="5936" y="17776"/>
                  </a:lnTo>
                  <a:cubicBezTo>
                    <a:pt x="5954" y="17757"/>
                    <a:pt x="5972" y="17757"/>
                    <a:pt x="5972" y="17757"/>
                  </a:cubicBezTo>
                  <a:cubicBezTo>
                    <a:pt x="6126" y="17739"/>
                    <a:pt x="6257" y="17721"/>
                    <a:pt x="6388" y="17699"/>
                  </a:cubicBezTo>
                  <a:cubicBezTo>
                    <a:pt x="6560" y="17681"/>
                    <a:pt x="6727" y="17662"/>
                    <a:pt x="6877" y="17644"/>
                  </a:cubicBezTo>
                  <a:cubicBezTo>
                    <a:pt x="6952" y="17644"/>
                    <a:pt x="7027" y="17636"/>
                    <a:pt x="7097" y="17636"/>
                  </a:cubicBezTo>
                  <a:cubicBezTo>
                    <a:pt x="7132" y="17636"/>
                    <a:pt x="7166" y="17638"/>
                    <a:pt x="7198" y="17644"/>
                  </a:cubicBezTo>
                  <a:lnTo>
                    <a:pt x="7125" y="7746"/>
                  </a:lnTo>
                  <a:cubicBezTo>
                    <a:pt x="10858" y="7674"/>
                    <a:pt x="12441" y="5145"/>
                    <a:pt x="12441" y="5145"/>
                  </a:cubicBezTo>
                  <a:lnTo>
                    <a:pt x="7822" y="454"/>
                  </a:lnTo>
                  <a:cubicBezTo>
                    <a:pt x="7767" y="39"/>
                    <a:pt x="7733" y="13"/>
                    <a:pt x="7122" y="13"/>
                  </a:cubicBezTo>
                  <a:cubicBezTo>
                    <a:pt x="7034" y="13"/>
                    <a:pt x="6932" y="14"/>
                    <a:pt x="6817" y="14"/>
                  </a:cubicBezTo>
                  <a:cubicBezTo>
                    <a:pt x="6610" y="14"/>
                    <a:pt x="6357" y="12"/>
                    <a:pt x="6049" y="2"/>
                  </a:cubicBezTo>
                  <a:cubicBezTo>
                    <a:pt x="6009" y="1"/>
                    <a:pt x="5969" y="0"/>
                    <a:pt x="5931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289;p66">
              <a:extLst>
                <a:ext uri="{FF2B5EF4-FFF2-40B4-BE49-F238E27FC236}">
                  <a16:creationId xmlns:a16="http://schemas.microsoft.com/office/drawing/2014/main" id="{E076B021-8CE5-4E7D-9566-2E38E93C8B1A}"/>
                </a:ext>
              </a:extLst>
            </p:cNvPr>
            <p:cNvSpPr/>
            <p:nvPr/>
          </p:nvSpPr>
          <p:spPr>
            <a:xfrm>
              <a:off x="7144025" y="3152375"/>
              <a:ext cx="35300" cy="257300"/>
            </a:xfrm>
            <a:custGeom>
              <a:avLst/>
              <a:gdLst/>
              <a:ahLst/>
              <a:cxnLst/>
              <a:rect l="l" t="t" r="r" b="b"/>
              <a:pathLst>
                <a:path w="1412" h="10292" extrusionOk="0">
                  <a:moveTo>
                    <a:pt x="114" y="0"/>
                  </a:moveTo>
                  <a:lnTo>
                    <a:pt x="0" y="10274"/>
                  </a:lnTo>
                  <a:cubicBezTo>
                    <a:pt x="55" y="10238"/>
                    <a:pt x="132" y="10219"/>
                    <a:pt x="227" y="10219"/>
                  </a:cubicBezTo>
                  <a:cubicBezTo>
                    <a:pt x="317" y="10219"/>
                    <a:pt x="376" y="10238"/>
                    <a:pt x="430" y="10274"/>
                  </a:cubicBezTo>
                  <a:lnTo>
                    <a:pt x="543" y="10274"/>
                  </a:lnTo>
                  <a:cubicBezTo>
                    <a:pt x="603" y="10286"/>
                    <a:pt x="664" y="10292"/>
                    <a:pt x="726" y="10292"/>
                  </a:cubicBezTo>
                  <a:cubicBezTo>
                    <a:pt x="955" y="10292"/>
                    <a:pt x="1191" y="10214"/>
                    <a:pt x="1412" y="10124"/>
                  </a:cubicBezTo>
                  <a:cubicBezTo>
                    <a:pt x="1358" y="10124"/>
                    <a:pt x="1317" y="10124"/>
                    <a:pt x="1263" y="10143"/>
                  </a:cubicBezTo>
                  <a:lnTo>
                    <a:pt x="1186" y="172"/>
                  </a:lnTo>
                  <a:cubicBezTo>
                    <a:pt x="883" y="172"/>
                    <a:pt x="584" y="113"/>
                    <a:pt x="281" y="59"/>
                  </a:cubicBezTo>
                  <a:cubicBezTo>
                    <a:pt x="227" y="59"/>
                    <a:pt x="186" y="41"/>
                    <a:pt x="150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90;p66">
              <a:extLst>
                <a:ext uri="{FF2B5EF4-FFF2-40B4-BE49-F238E27FC236}">
                  <a16:creationId xmlns:a16="http://schemas.microsoft.com/office/drawing/2014/main" id="{3AFF00EB-B39B-43B9-A06E-54F10FC8E240}"/>
                </a:ext>
              </a:extLst>
            </p:cNvPr>
            <p:cNvSpPr/>
            <p:nvPr/>
          </p:nvSpPr>
          <p:spPr>
            <a:xfrm>
              <a:off x="7159975" y="3345900"/>
              <a:ext cx="4325" cy="24050"/>
            </a:xfrm>
            <a:custGeom>
              <a:avLst/>
              <a:gdLst/>
              <a:ahLst/>
              <a:cxnLst/>
              <a:rect l="l" t="t" r="r" b="b"/>
              <a:pathLst>
                <a:path w="173" h="962" extrusionOk="0">
                  <a:moveTo>
                    <a:pt x="86" y="1"/>
                  </a:moveTo>
                  <a:cubicBezTo>
                    <a:pt x="43" y="1"/>
                    <a:pt x="0" y="29"/>
                    <a:pt x="0" y="85"/>
                  </a:cubicBezTo>
                  <a:lnTo>
                    <a:pt x="0" y="877"/>
                  </a:lnTo>
                  <a:cubicBezTo>
                    <a:pt x="0" y="934"/>
                    <a:pt x="43" y="962"/>
                    <a:pt x="86" y="962"/>
                  </a:cubicBezTo>
                  <a:cubicBezTo>
                    <a:pt x="129" y="962"/>
                    <a:pt x="172" y="934"/>
                    <a:pt x="172" y="877"/>
                  </a:cubicBezTo>
                  <a:lnTo>
                    <a:pt x="172" y="85"/>
                  </a:lnTo>
                  <a:cubicBezTo>
                    <a:pt x="172" y="29"/>
                    <a:pt x="129" y="1"/>
                    <a:pt x="8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91;p66">
              <a:extLst>
                <a:ext uri="{FF2B5EF4-FFF2-40B4-BE49-F238E27FC236}">
                  <a16:creationId xmlns:a16="http://schemas.microsoft.com/office/drawing/2014/main" id="{3AE1772C-7627-4FC6-9BDB-C57EDE823FC4}"/>
                </a:ext>
              </a:extLst>
            </p:cNvPr>
            <p:cNvSpPr/>
            <p:nvPr/>
          </p:nvSpPr>
          <p:spPr>
            <a:xfrm>
              <a:off x="7144925" y="3152175"/>
              <a:ext cx="4225" cy="259175"/>
            </a:xfrm>
            <a:custGeom>
              <a:avLst/>
              <a:gdLst/>
              <a:ahLst/>
              <a:cxnLst/>
              <a:rect l="l" t="t" r="r" b="b"/>
              <a:pathLst>
                <a:path w="169" h="10367" extrusionOk="0">
                  <a:moveTo>
                    <a:pt x="84" y="0"/>
                  </a:moveTo>
                  <a:cubicBezTo>
                    <a:pt x="43" y="0"/>
                    <a:pt x="1" y="29"/>
                    <a:pt x="1" y="85"/>
                  </a:cubicBezTo>
                  <a:lnTo>
                    <a:pt x="1" y="10282"/>
                  </a:lnTo>
                  <a:cubicBezTo>
                    <a:pt x="1" y="10338"/>
                    <a:pt x="43" y="10367"/>
                    <a:pt x="84" y="10367"/>
                  </a:cubicBezTo>
                  <a:cubicBezTo>
                    <a:pt x="126" y="10367"/>
                    <a:pt x="168" y="10338"/>
                    <a:pt x="168" y="10282"/>
                  </a:cubicBezTo>
                  <a:lnTo>
                    <a:pt x="168" y="85"/>
                  </a:lnTo>
                  <a:cubicBezTo>
                    <a:pt x="168" y="29"/>
                    <a:pt x="126" y="0"/>
                    <a:pt x="84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292;p66">
              <a:extLst>
                <a:ext uri="{FF2B5EF4-FFF2-40B4-BE49-F238E27FC236}">
                  <a16:creationId xmlns:a16="http://schemas.microsoft.com/office/drawing/2014/main" id="{A140988D-A58D-44AF-BDB8-91E517239514}"/>
                </a:ext>
              </a:extLst>
            </p:cNvPr>
            <p:cNvSpPr/>
            <p:nvPr/>
          </p:nvSpPr>
          <p:spPr>
            <a:xfrm>
              <a:off x="7173650" y="3152950"/>
              <a:ext cx="4325" cy="255125"/>
            </a:xfrm>
            <a:custGeom>
              <a:avLst/>
              <a:gdLst/>
              <a:ahLst/>
              <a:cxnLst/>
              <a:rect l="l" t="t" r="r" b="b"/>
              <a:pathLst>
                <a:path w="173" h="10205" extrusionOk="0">
                  <a:moveTo>
                    <a:pt x="87" y="1"/>
                  </a:moveTo>
                  <a:cubicBezTo>
                    <a:pt x="44" y="1"/>
                    <a:pt x="1" y="25"/>
                    <a:pt x="1" y="72"/>
                  </a:cubicBezTo>
                  <a:lnTo>
                    <a:pt x="1" y="10120"/>
                  </a:lnTo>
                  <a:cubicBezTo>
                    <a:pt x="1" y="10176"/>
                    <a:pt x="44" y="10204"/>
                    <a:pt x="87" y="10204"/>
                  </a:cubicBezTo>
                  <a:cubicBezTo>
                    <a:pt x="130" y="10204"/>
                    <a:pt x="173" y="10176"/>
                    <a:pt x="173" y="10120"/>
                  </a:cubicBezTo>
                  <a:lnTo>
                    <a:pt x="173" y="72"/>
                  </a:lnTo>
                  <a:cubicBezTo>
                    <a:pt x="173" y="25"/>
                    <a:pt x="130" y="1"/>
                    <a:pt x="8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293;p66">
              <a:extLst>
                <a:ext uri="{FF2B5EF4-FFF2-40B4-BE49-F238E27FC236}">
                  <a16:creationId xmlns:a16="http://schemas.microsoft.com/office/drawing/2014/main" id="{45DD2B93-9250-4512-8B45-B370D081D6A9}"/>
                </a:ext>
              </a:extLst>
            </p:cNvPr>
            <p:cNvSpPr/>
            <p:nvPr/>
          </p:nvSpPr>
          <p:spPr>
            <a:xfrm>
              <a:off x="6991125" y="3089125"/>
              <a:ext cx="316900" cy="67800"/>
            </a:xfrm>
            <a:custGeom>
              <a:avLst/>
              <a:gdLst/>
              <a:ahLst/>
              <a:cxnLst/>
              <a:rect l="l" t="t" r="r" b="b"/>
              <a:pathLst>
                <a:path w="12676" h="2712" extrusionOk="0">
                  <a:moveTo>
                    <a:pt x="12569" y="1"/>
                  </a:moveTo>
                  <a:cubicBezTo>
                    <a:pt x="12541" y="1"/>
                    <a:pt x="12511" y="13"/>
                    <a:pt x="12486" y="42"/>
                  </a:cubicBezTo>
                  <a:cubicBezTo>
                    <a:pt x="11193" y="1812"/>
                    <a:pt x="9059" y="2538"/>
                    <a:pt x="6928" y="2538"/>
                  </a:cubicBezTo>
                  <a:cubicBezTo>
                    <a:pt x="6695" y="2538"/>
                    <a:pt x="6461" y="2529"/>
                    <a:pt x="6230" y="2512"/>
                  </a:cubicBezTo>
                  <a:cubicBezTo>
                    <a:pt x="4266" y="2381"/>
                    <a:pt x="1724" y="2024"/>
                    <a:pt x="177" y="685"/>
                  </a:cubicBezTo>
                  <a:cubicBezTo>
                    <a:pt x="162" y="674"/>
                    <a:pt x="147" y="670"/>
                    <a:pt x="132" y="670"/>
                  </a:cubicBezTo>
                  <a:cubicBezTo>
                    <a:pt x="64" y="670"/>
                    <a:pt x="1" y="753"/>
                    <a:pt x="64" y="798"/>
                  </a:cubicBezTo>
                  <a:cubicBezTo>
                    <a:pt x="1665" y="2191"/>
                    <a:pt x="4194" y="2512"/>
                    <a:pt x="6230" y="2684"/>
                  </a:cubicBezTo>
                  <a:cubicBezTo>
                    <a:pt x="6465" y="2702"/>
                    <a:pt x="6701" y="2711"/>
                    <a:pt x="6937" y="2711"/>
                  </a:cubicBezTo>
                  <a:cubicBezTo>
                    <a:pt x="9123" y="2711"/>
                    <a:pt x="11308" y="1924"/>
                    <a:pt x="12635" y="119"/>
                  </a:cubicBezTo>
                  <a:cubicBezTo>
                    <a:pt x="12675" y="55"/>
                    <a:pt x="12628" y="1"/>
                    <a:pt x="12569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294;p66">
              <a:extLst>
                <a:ext uri="{FF2B5EF4-FFF2-40B4-BE49-F238E27FC236}">
                  <a16:creationId xmlns:a16="http://schemas.microsoft.com/office/drawing/2014/main" id="{B78F0C95-C4B4-4B4A-9EBB-60FBB9890ACE}"/>
                </a:ext>
              </a:extLst>
            </p:cNvPr>
            <p:cNvSpPr/>
            <p:nvPr/>
          </p:nvSpPr>
          <p:spPr>
            <a:xfrm>
              <a:off x="6991225" y="2974625"/>
              <a:ext cx="106275" cy="135100"/>
            </a:xfrm>
            <a:custGeom>
              <a:avLst/>
              <a:gdLst/>
              <a:ahLst/>
              <a:cxnLst/>
              <a:rect l="l" t="t" r="r" b="b"/>
              <a:pathLst>
                <a:path w="4251" h="5404" extrusionOk="0">
                  <a:moveTo>
                    <a:pt x="4145" y="1"/>
                  </a:moveTo>
                  <a:cubicBezTo>
                    <a:pt x="4120" y="1"/>
                    <a:pt x="4094" y="13"/>
                    <a:pt x="4077" y="44"/>
                  </a:cubicBezTo>
                  <a:cubicBezTo>
                    <a:pt x="3036" y="1967"/>
                    <a:pt x="1738" y="3831"/>
                    <a:pt x="60" y="5265"/>
                  </a:cubicBezTo>
                  <a:cubicBezTo>
                    <a:pt x="1" y="5323"/>
                    <a:pt x="53" y="5403"/>
                    <a:pt x="115" y="5403"/>
                  </a:cubicBezTo>
                  <a:cubicBezTo>
                    <a:pt x="135" y="5403"/>
                    <a:pt x="155" y="5396"/>
                    <a:pt x="173" y="5378"/>
                  </a:cubicBezTo>
                  <a:cubicBezTo>
                    <a:pt x="1851" y="3944"/>
                    <a:pt x="3172" y="2062"/>
                    <a:pt x="4226" y="121"/>
                  </a:cubicBezTo>
                  <a:cubicBezTo>
                    <a:pt x="4251" y="57"/>
                    <a:pt x="4198" y="1"/>
                    <a:pt x="4145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295;p66">
              <a:extLst>
                <a:ext uri="{FF2B5EF4-FFF2-40B4-BE49-F238E27FC236}">
                  <a16:creationId xmlns:a16="http://schemas.microsoft.com/office/drawing/2014/main" id="{F8679A01-097B-4D9C-A14B-1861C6FAF207}"/>
                </a:ext>
              </a:extLst>
            </p:cNvPr>
            <p:cNvSpPr/>
            <p:nvPr/>
          </p:nvSpPr>
          <p:spPr>
            <a:xfrm>
              <a:off x="7189625" y="2969200"/>
              <a:ext cx="118400" cy="124000"/>
            </a:xfrm>
            <a:custGeom>
              <a:avLst/>
              <a:gdLst/>
              <a:ahLst/>
              <a:cxnLst/>
              <a:rect l="l" t="t" r="r" b="b"/>
              <a:pathLst>
                <a:path w="4736" h="4960" extrusionOk="0">
                  <a:moveTo>
                    <a:pt x="126" y="0"/>
                  </a:moveTo>
                  <a:cubicBezTo>
                    <a:pt x="62" y="0"/>
                    <a:pt x="0" y="83"/>
                    <a:pt x="58" y="130"/>
                  </a:cubicBezTo>
                  <a:cubicBezTo>
                    <a:pt x="1606" y="1695"/>
                    <a:pt x="3017" y="3369"/>
                    <a:pt x="4564" y="4934"/>
                  </a:cubicBezTo>
                  <a:cubicBezTo>
                    <a:pt x="4582" y="4952"/>
                    <a:pt x="4602" y="4960"/>
                    <a:pt x="4621" y="4960"/>
                  </a:cubicBezTo>
                  <a:cubicBezTo>
                    <a:pt x="4684" y="4960"/>
                    <a:pt x="4736" y="4880"/>
                    <a:pt x="4677" y="4821"/>
                  </a:cubicBezTo>
                  <a:cubicBezTo>
                    <a:pt x="3130" y="3256"/>
                    <a:pt x="1719" y="1582"/>
                    <a:pt x="171" y="17"/>
                  </a:cubicBezTo>
                  <a:cubicBezTo>
                    <a:pt x="157" y="5"/>
                    <a:pt x="141" y="0"/>
                    <a:pt x="1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296;p66">
              <a:extLst>
                <a:ext uri="{FF2B5EF4-FFF2-40B4-BE49-F238E27FC236}">
                  <a16:creationId xmlns:a16="http://schemas.microsoft.com/office/drawing/2014/main" id="{249A31CF-655B-4EE8-875C-749257CBF431}"/>
                </a:ext>
              </a:extLst>
            </p:cNvPr>
            <p:cNvSpPr/>
            <p:nvPr/>
          </p:nvSpPr>
          <p:spPr>
            <a:xfrm>
              <a:off x="7091975" y="2969200"/>
              <a:ext cx="103500" cy="20300"/>
            </a:xfrm>
            <a:custGeom>
              <a:avLst/>
              <a:gdLst/>
              <a:ahLst/>
              <a:cxnLst/>
              <a:rect l="l" t="t" r="r" b="b"/>
              <a:pathLst>
                <a:path w="4140" h="812" extrusionOk="0">
                  <a:moveTo>
                    <a:pt x="4012" y="0"/>
                  </a:moveTo>
                  <a:cubicBezTo>
                    <a:pt x="3996" y="0"/>
                    <a:pt x="3979" y="5"/>
                    <a:pt x="3964" y="17"/>
                  </a:cubicBezTo>
                  <a:cubicBezTo>
                    <a:pt x="3503" y="457"/>
                    <a:pt x="2767" y="643"/>
                    <a:pt x="2024" y="643"/>
                  </a:cubicBezTo>
                  <a:cubicBezTo>
                    <a:pt x="1339" y="643"/>
                    <a:pt x="648" y="485"/>
                    <a:pt x="160" y="225"/>
                  </a:cubicBezTo>
                  <a:cubicBezTo>
                    <a:pt x="147" y="220"/>
                    <a:pt x="135" y="217"/>
                    <a:pt x="124" y="217"/>
                  </a:cubicBezTo>
                  <a:cubicBezTo>
                    <a:pt x="48" y="217"/>
                    <a:pt x="0" y="323"/>
                    <a:pt x="83" y="374"/>
                  </a:cubicBezTo>
                  <a:cubicBezTo>
                    <a:pt x="599" y="649"/>
                    <a:pt x="1308" y="812"/>
                    <a:pt x="2011" y="812"/>
                  </a:cubicBezTo>
                  <a:cubicBezTo>
                    <a:pt x="2799" y="812"/>
                    <a:pt x="3580" y="608"/>
                    <a:pt x="4077" y="130"/>
                  </a:cubicBezTo>
                  <a:cubicBezTo>
                    <a:pt x="4139" y="83"/>
                    <a:pt x="4078" y="0"/>
                    <a:pt x="401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297;p66">
              <a:extLst>
                <a:ext uri="{FF2B5EF4-FFF2-40B4-BE49-F238E27FC236}">
                  <a16:creationId xmlns:a16="http://schemas.microsoft.com/office/drawing/2014/main" id="{25045F0D-E788-41AD-8785-6651249E31CB}"/>
                </a:ext>
              </a:extLst>
            </p:cNvPr>
            <p:cNvSpPr/>
            <p:nvPr/>
          </p:nvSpPr>
          <p:spPr>
            <a:xfrm>
              <a:off x="7084075" y="2956800"/>
              <a:ext cx="110650" cy="22775"/>
            </a:xfrm>
            <a:custGeom>
              <a:avLst/>
              <a:gdLst/>
              <a:ahLst/>
              <a:cxnLst/>
              <a:rect l="l" t="t" r="r" b="b"/>
              <a:pathLst>
                <a:path w="4426" h="911" extrusionOk="0">
                  <a:moveTo>
                    <a:pt x="2980" y="1"/>
                  </a:moveTo>
                  <a:cubicBezTo>
                    <a:pt x="2589" y="1"/>
                    <a:pt x="2222" y="38"/>
                    <a:pt x="2037" y="60"/>
                  </a:cubicBezTo>
                  <a:cubicBezTo>
                    <a:pt x="1774" y="97"/>
                    <a:pt x="1" y="305"/>
                    <a:pt x="399" y="870"/>
                  </a:cubicBezTo>
                  <a:cubicBezTo>
                    <a:pt x="415" y="899"/>
                    <a:pt x="440" y="910"/>
                    <a:pt x="466" y="910"/>
                  </a:cubicBezTo>
                  <a:cubicBezTo>
                    <a:pt x="526" y="910"/>
                    <a:pt x="589" y="847"/>
                    <a:pt x="548" y="793"/>
                  </a:cubicBezTo>
                  <a:cubicBezTo>
                    <a:pt x="340" y="513"/>
                    <a:pt x="1964" y="228"/>
                    <a:pt x="2132" y="210"/>
                  </a:cubicBezTo>
                  <a:cubicBezTo>
                    <a:pt x="2282" y="190"/>
                    <a:pt x="2592" y="163"/>
                    <a:pt x="2929" y="163"/>
                  </a:cubicBezTo>
                  <a:cubicBezTo>
                    <a:pt x="3522" y="163"/>
                    <a:pt x="4202" y="247"/>
                    <a:pt x="4262" y="608"/>
                  </a:cubicBezTo>
                  <a:cubicBezTo>
                    <a:pt x="4269" y="643"/>
                    <a:pt x="4297" y="659"/>
                    <a:pt x="4326" y="659"/>
                  </a:cubicBezTo>
                  <a:cubicBezTo>
                    <a:pt x="4373" y="659"/>
                    <a:pt x="4425" y="618"/>
                    <a:pt x="4412" y="549"/>
                  </a:cubicBezTo>
                  <a:cubicBezTo>
                    <a:pt x="4341" y="104"/>
                    <a:pt x="3627" y="1"/>
                    <a:pt x="2980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298;p66">
              <a:extLst>
                <a:ext uri="{FF2B5EF4-FFF2-40B4-BE49-F238E27FC236}">
                  <a16:creationId xmlns:a16="http://schemas.microsoft.com/office/drawing/2014/main" id="{1575B775-9D9F-4ACD-B89C-BDEFF425EEC5}"/>
                </a:ext>
              </a:extLst>
            </p:cNvPr>
            <p:cNvSpPr/>
            <p:nvPr/>
          </p:nvSpPr>
          <p:spPr>
            <a:xfrm>
              <a:off x="7087475" y="3147975"/>
              <a:ext cx="4200" cy="41925"/>
            </a:xfrm>
            <a:custGeom>
              <a:avLst/>
              <a:gdLst/>
              <a:ahLst/>
              <a:cxnLst/>
              <a:rect l="l" t="t" r="r" b="b"/>
              <a:pathLst>
                <a:path w="168" h="1677" extrusionOk="0">
                  <a:moveTo>
                    <a:pt x="84" y="1"/>
                  </a:moveTo>
                  <a:cubicBezTo>
                    <a:pt x="42" y="1"/>
                    <a:pt x="1" y="29"/>
                    <a:pt x="1" y="86"/>
                  </a:cubicBezTo>
                  <a:lnTo>
                    <a:pt x="1" y="1592"/>
                  </a:lnTo>
                  <a:cubicBezTo>
                    <a:pt x="1" y="1649"/>
                    <a:pt x="42" y="1677"/>
                    <a:pt x="84" y="1677"/>
                  </a:cubicBezTo>
                  <a:cubicBezTo>
                    <a:pt x="126" y="1677"/>
                    <a:pt x="168" y="1649"/>
                    <a:pt x="168" y="1592"/>
                  </a:cubicBezTo>
                  <a:lnTo>
                    <a:pt x="168" y="86"/>
                  </a:lnTo>
                  <a:cubicBezTo>
                    <a:pt x="168" y="29"/>
                    <a:pt x="126" y="1"/>
                    <a:pt x="8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299;p66">
              <a:extLst>
                <a:ext uri="{FF2B5EF4-FFF2-40B4-BE49-F238E27FC236}">
                  <a16:creationId xmlns:a16="http://schemas.microsoft.com/office/drawing/2014/main" id="{B1893C60-4F82-45EF-807B-1EA1D7C6EC5A}"/>
                </a:ext>
              </a:extLst>
            </p:cNvPr>
            <p:cNvSpPr/>
            <p:nvPr/>
          </p:nvSpPr>
          <p:spPr>
            <a:xfrm>
              <a:off x="7078075" y="3187275"/>
              <a:ext cx="24925" cy="47675"/>
            </a:xfrm>
            <a:custGeom>
              <a:avLst/>
              <a:gdLst/>
              <a:ahLst/>
              <a:cxnLst/>
              <a:rect l="l" t="t" r="r" b="b"/>
              <a:pathLst>
                <a:path w="997" h="1907" extrusionOk="0">
                  <a:moveTo>
                    <a:pt x="516" y="1"/>
                  </a:moveTo>
                  <a:cubicBezTo>
                    <a:pt x="508" y="1"/>
                    <a:pt x="499" y="1"/>
                    <a:pt x="490" y="2"/>
                  </a:cubicBezTo>
                  <a:lnTo>
                    <a:pt x="413" y="20"/>
                  </a:lnTo>
                  <a:cubicBezTo>
                    <a:pt x="409" y="20"/>
                    <a:pt x="406" y="20"/>
                    <a:pt x="403" y="20"/>
                  </a:cubicBezTo>
                  <a:cubicBezTo>
                    <a:pt x="54" y="20"/>
                    <a:pt x="0" y="1907"/>
                    <a:pt x="413" y="1907"/>
                  </a:cubicBezTo>
                  <a:cubicBezTo>
                    <a:pt x="996" y="1907"/>
                    <a:pt x="716" y="549"/>
                    <a:pt x="693" y="283"/>
                  </a:cubicBezTo>
                  <a:cubicBezTo>
                    <a:pt x="676" y="158"/>
                    <a:pt x="675" y="1"/>
                    <a:pt x="51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300;p66">
              <a:extLst>
                <a:ext uri="{FF2B5EF4-FFF2-40B4-BE49-F238E27FC236}">
                  <a16:creationId xmlns:a16="http://schemas.microsoft.com/office/drawing/2014/main" id="{F58E0456-2E76-4067-A239-E6FB83E6F2B5}"/>
                </a:ext>
              </a:extLst>
            </p:cNvPr>
            <p:cNvSpPr/>
            <p:nvPr/>
          </p:nvSpPr>
          <p:spPr>
            <a:xfrm>
              <a:off x="7155775" y="3170600"/>
              <a:ext cx="3775" cy="23500"/>
            </a:xfrm>
            <a:custGeom>
              <a:avLst/>
              <a:gdLst/>
              <a:ahLst/>
              <a:cxnLst/>
              <a:rect l="l" t="t" r="r" b="b"/>
              <a:pathLst>
                <a:path w="151" h="940" extrusionOk="0">
                  <a:moveTo>
                    <a:pt x="76" y="1"/>
                  </a:moveTo>
                  <a:cubicBezTo>
                    <a:pt x="38" y="1"/>
                    <a:pt x="1" y="29"/>
                    <a:pt x="1" y="86"/>
                  </a:cubicBezTo>
                  <a:lnTo>
                    <a:pt x="1" y="855"/>
                  </a:lnTo>
                  <a:cubicBezTo>
                    <a:pt x="1" y="911"/>
                    <a:pt x="38" y="939"/>
                    <a:pt x="76" y="939"/>
                  </a:cubicBezTo>
                  <a:cubicBezTo>
                    <a:pt x="113" y="939"/>
                    <a:pt x="150" y="911"/>
                    <a:pt x="150" y="855"/>
                  </a:cubicBezTo>
                  <a:lnTo>
                    <a:pt x="150" y="86"/>
                  </a:lnTo>
                  <a:cubicBezTo>
                    <a:pt x="150" y="29"/>
                    <a:pt x="113" y="1"/>
                    <a:pt x="76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301;p66">
              <a:extLst>
                <a:ext uri="{FF2B5EF4-FFF2-40B4-BE49-F238E27FC236}">
                  <a16:creationId xmlns:a16="http://schemas.microsoft.com/office/drawing/2014/main" id="{5B4602FF-8513-42BC-B17C-5CE96EB73AFF}"/>
                </a:ext>
              </a:extLst>
            </p:cNvPr>
            <p:cNvSpPr/>
            <p:nvPr/>
          </p:nvSpPr>
          <p:spPr>
            <a:xfrm>
              <a:off x="7165625" y="3207225"/>
              <a:ext cx="4325" cy="29850"/>
            </a:xfrm>
            <a:custGeom>
              <a:avLst/>
              <a:gdLst/>
              <a:ahLst/>
              <a:cxnLst/>
              <a:rect l="l" t="t" r="r" b="b"/>
              <a:pathLst>
                <a:path w="173" h="1194" extrusionOk="0">
                  <a:moveTo>
                    <a:pt x="86" y="0"/>
                  </a:moveTo>
                  <a:cubicBezTo>
                    <a:pt x="43" y="0"/>
                    <a:pt x="1" y="23"/>
                    <a:pt x="1" y="68"/>
                  </a:cubicBezTo>
                  <a:lnTo>
                    <a:pt x="1" y="1109"/>
                  </a:lnTo>
                  <a:cubicBezTo>
                    <a:pt x="1" y="1165"/>
                    <a:pt x="43" y="1193"/>
                    <a:pt x="86" y="1193"/>
                  </a:cubicBezTo>
                  <a:cubicBezTo>
                    <a:pt x="129" y="1193"/>
                    <a:pt x="172" y="1165"/>
                    <a:pt x="172" y="1109"/>
                  </a:cubicBezTo>
                  <a:lnTo>
                    <a:pt x="172" y="68"/>
                  </a:lnTo>
                  <a:cubicBezTo>
                    <a:pt x="172" y="23"/>
                    <a:pt x="129" y="0"/>
                    <a:pt x="8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302;p66">
              <a:extLst>
                <a:ext uri="{FF2B5EF4-FFF2-40B4-BE49-F238E27FC236}">
                  <a16:creationId xmlns:a16="http://schemas.microsoft.com/office/drawing/2014/main" id="{CF1886C1-9A8C-4A24-BC83-23D08D7AE566}"/>
                </a:ext>
              </a:extLst>
            </p:cNvPr>
            <p:cNvSpPr/>
            <p:nvPr/>
          </p:nvSpPr>
          <p:spPr>
            <a:xfrm>
              <a:off x="7157600" y="3249200"/>
              <a:ext cx="3875" cy="71675"/>
            </a:xfrm>
            <a:custGeom>
              <a:avLst/>
              <a:gdLst/>
              <a:ahLst/>
              <a:cxnLst/>
              <a:rect l="l" t="t" r="r" b="b"/>
              <a:pathLst>
                <a:path w="155" h="2867" extrusionOk="0">
                  <a:moveTo>
                    <a:pt x="77" y="1"/>
                  </a:moveTo>
                  <a:cubicBezTo>
                    <a:pt x="39" y="1"/>
                    <a:pt x="0" y="29"/>
                    <a:pt x="0" y="86"/>
                  </a:cubicBezTo>
                  <a:lnTo>
                    <a:pt x="0" y="2782"/>
                  </a:lnTo>
                  <a:cubicBezTo>
                    <a:pt x="0" y="2838"/>
                    <a:pt x="39" y="2867"/>
                    <a:pt x="77" y="2867"/>
                  </a:cubicBezTo>
                  <a:cubicBezTo>
                    <a:pt x="116" y="2867"/>
                    <a:pt x="154" y="2838"/>
                    <a:pt x="154" y="2782"/>
                  </a:cubicBezTo>
                  <a:lnTo>
                    <a:pt x="154" y="86"/>
                  </a:lnTo>
                  <a:cubicBezTo>
                    <a:pt x="154" y="29"/>
                    <a:pt x="116" y="1"/>
                    <a:pt x="7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303;p66">
              <a:extLst>
                <a:ext uri="{FF2B5EF4-FFF2-40B4-BE49-F238E27FC236}">
                  <a16:creationId xmlns:a16="http://schemas.microsoft.com/office/drawing/2014/main" id="{20BFDCD4-8945-44AA-8F56-978DA8BDA9A9}"/>
                </a:ext>
              </a:extLst>
            </p:cNvPr>
            <p:cNvSpPr/>
            <p:nvPr/>
          </p:nvSpPr>
          <p:spPr>
            <a:xfrm>
              <a:off x="7140625" y="2902725"/>
              <a:ext cx="9075" cy="46050"/>
            </a:xfrm>
            <a:custGeom>
              <a:avLst/>
              <a:gdLst/>
              <a:ahLst/>
              <a:cxnLst/>
              <a:rect l="l" t="t" r="r" b="b"/>
              <a:pathLst>
                <a:path w="363" h="1842" extrusionOk="0">
                  <a:moveTo>
                    <a:pt x="182" y="0"/>
                  </a:moveTo>
                  <a:cubicBezTo>
                    <a:pt x="91" y="0"/>
                    <a:pt x="1" y="57"/>
                    <a:pt x="1" y="170"/>
                  </a:cubicBezTo>
                  <a:lnTo>
                    <a:pt x="1" y="1658"/>
                  </a:lnTo>
                  <a:cubicBezTo>
                    <a:pt x="1" y="1780"/>
                    <a:pt x="91" y="1841"/>
                    <a:pt x="182" y="1841"/>
                  </a:cubicBezTo>
                  <a:cubicBezTo>
                    <a:pt x="272" y="1841"/>
                    <a:pt x="363" y="1780"/>
                    <a:pt x="363" y="1658"/>
                  </a:cubicBezTo>
                  <a:lnTo>
                    <a:pt x="363" y="170"/>
                  </a:lnTo>
                  <a:cubicBezTo>
                    <a:pt x="363" y="57"/>
                    <a:pt x="272" y="0"/>
                    <a:pt x="182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304;p66">
              <a:extLst>
                <a:ext uri="{FF2B5EF4-FFF2-40B4-BE49-F238E27FC236}">
                  <a16:creationId xmlns:a16="http://schemas.microsoft.com/office/drawing/2014/main" id="{D4737303-6A84-4F6B-8732-3904F541C73B}"/>
                </a:ext>
              </a:extLst>
            </p:cNvPr>
            <p:cNvSpPr/>
            <p:nvPr/>
          </p:nvSpPr>
          <p:spPr>
            <a:xfrm>
              <a:off x="7106350" y="2928100"/>
              <a:ext cx="21150" cy="17425"/>
            </a:xfrm>
            <a:custGeom>
              <a:avLst/>
              <a:gdLst/>
              <a:ahLst/>
              <a:cxnLst/>
              <a:rect l="l" t="t" r="r" b="b"/>
              <a:pathLst>
                <a:path w="846" h="697" extrusionOk="0">
                  <a:moveTo>
                    <a:pt x="247" y="1"/>
                  </a:moveTo>
                  <a:cubicBezTo>
                    <a:pt x="111" y="1"/>
                    <a:pt x="1" y="173"/>
                    <a:pt x="128" y="304"/>
                  </a:cubicBezTo>
                  <a:cubicBezTo>
                    <a:pt x="223" y="417"/>
                    <a:pt x="336" y="530"/>
                    <a:pt x="449" y="643"/>
                  </a:cubicBezTo>
                  <a:cubicBezTo>
                    <a:pt x="488" y="681"/>
                    <a:pt x="531" y="697"/>
                    <a:pt x="573" y="697"/>
                  </a:cubicBezTo>
                  <a:cubicBezTo>
                    <a:pt x="717" y="697"/>
                    <a:pt x="845" y="509"/>
                    <a:pt x="716" y="376"/>
                  </a:cubicBezTo>
                  <a:cubicBezTo>
                    <a:pt x="603" y="286"/>
                    <a:pt x="490" y="173"/>
                    <a:pt x="377" y="59"/>
                  </a:cubicBezTo>
                  <a:cubicBezTo>
                    <a:pt x="335" y="18"/>
                    <a:pt x="290" y="1"/>
                    <a:pt x="247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305;p66">
              <a:extLst>
                <a:ext uri="{FF2B5EF4-FFF2-40B4-BE49-F238E27FC236}">
                  <a16:creationId xmlns:a16="http://schemas.microsoft.com/office/drawing/2014/main" id="{48CD7491-7CEA-480A-A8A0-325F1183D69D}"/>
                </a:ext>
              </a:extLst>
            </p:cNvPr>
            <p:cNvSpPr/>
            <p:nvPr/>
          </p:nvSpPr>
          <p:spPr>
            <a:xfrm>
              <a:off x="7158025" y="2925800"/>
              <a:ext cx="23625" cy="19725"/>
            </a:xfrm>
            <a:custGeom>
              <a:avLst/>
              <a:gdLst/>
              <a:ahLst/>
              <a:cxnLst/>
              <a:rect l="l" t="t" r="r" b="b"/>
              <a:pathLst>
                <a:path w="945" h="789" extrusionOk="0">
                  <a:moveTo>
                    <a:pt x="675" y="1"/>
                  </a:moveTo>
                  <a:cubicBezTo>
                    <a:pt x="632" y="1"/>
                    <a:pt x="588" y="17"/>
                    <a:pt x="549" y="56"/>
                  </a:cubicBezTo>
                  <a:lnTo>
                    <a:pt x="119" y="491"/>
                  </a:lnTo>
                  <a:cubicBezTo>
                    <a:pt x="0" y="606"/>
                    <a:pt x="119" y="789"/>
                    <a:pt x="258" y="789"/>
                  </a:cubicBezTo>
                  <a:cubicBezTo>
                    <a:pt x="300" y="789"/>
                    <a:pt x="342" y="773"/>
                    <a:pt x="381" y="735"/>
                  </a:cubicBezTo>
                  <a:lnTo>
                    <a:pt x="816" y="301"/>
                  </a:lnTo>
                  <a:cubicBezTo>
                    <a:pt x="945" y="186"/>
                    <a:pt x="818" y="1"/>
                    <a:pt x="675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306;p66">
              <a:extLst>
                <a:ext uri="{FF2B5EF4-FFF2-40B4-BE49-F238E27FC236}">
                  <a16:creationId xmlns:a16="http://schemas.microsoft.com/office/drawing/2014/main" id="{A42BBC8D-7785-4B9A-8D70-729F8E1CD422}"/>
                </a:ext>
              </a:extLst>
            </p:cNvPr>
            <p:cNvSpPr/>
            <p:nvPr/>
          </p:nvSpPr>
          <p:spPr>
            <a:xfrm>
              <a:off x="7021425" y="3102500"/>
              <a:ext cx="16100" cy="12675"/>
            </a:xfrm>
            <a:custGeom>
              <a:avLst/>
              <a:gdLst/>
              <a:ahLst/>
              <a:cxnLst/>
              <a:rect l="l" t="t" r="r" b="b"/>
              <a:pathLst>
                <a:path w="644" h="507" extrusionOk="0">
                  <a:moveTo>
                    <a:pt x="322" y="0"/>
                  </a:moveTo>
                  <a:cubicBezTo>
                    <a:pt x="1" y="0"/>
                    <a:pt x="1" y="507"/>
                    <a:pt x="322" y="507"/>
                  </a:cubicBezTo>
                  <a:cubicBezTo>
                    <a:pt x="643" y="507"/>
                    <a:pt x="643" y="0"/>
                    <a:pt x="322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307;p66">
              <a:extLst>
                <a:ext uri="{FF2B5EF4-FFF2-40B4-BE49-F238E27FC236}">
                  <a16:creationId xmlns:a16="http://schemas.microsoft.com/office/drawing/2014/main" id="{67E570AE-DE44-4B35-AE12-F47063334FDD}"/>
                </a:ext>
              </a:extLst>
            </p:cNvPr>
            <p:cNvSpPr/>
            <p:nvPr/>
          </p:nvSpPr>
          <p:spPr>
            <a:xfrm>
              <a:off x="7069950" y="3104300"/>
              <a:ext cx="16525" cy="12800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22" y="1"/>
                  </a:moveTo>
                  <a:cubicBezTo>
                    <a:pt x="0" y="1"/>
                    <a:pt x="0" y="512"/>
                    <a:pt x="322" y="512"/>
                  </a:cubicBezTo>
                  <a:cubicBezTo>
                    <a:pt x="661" y="512"/>
                    <a:pt x="661" y="1"/>
                    <a:pt x="32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308;p66">
              <a:extLst>
                <a:ext uri="{FF2B5EF4-FFF2-40B4-BE49-F238E27FC236}">
                  <a16:creationId xmlns:a16="http://schemas.microsoft.com/office/drawing/2014/main" id="{FC39CE08-8040-4E16-8A3E-A2179810642A}"/>
                </a:ext>
              </a:extLst>
            </p:cNvPr>
            <p:cNvSpPr/>
            <p:nvPr/>
          </p:nvSpPr>
          <p:spPr>
            <a:xfrm>
              <a:off x="7063400" y="3046850"/>
              <a:ext cx="16075" cy="12800"/>
            </a:xfrm>
            <a:custGeom>
              <a:avLst/>
              <a:gdLst/>
              <a:ahLst/>
              <a:cxnLst/>
              <a:rect l="l" t="t" r="r" b="b"/>
              <a:pathLst>
                <a:path w="643" h="512" extrusionOk="0">
                  <a:moveTo>
                    <a:pt x="321" y="1"/>
                  </a:moveTo>
                  <a:cubicBezTo>
                    <a:pt x="0" y="1"/>
                    <a:pt x="0" y="512"/>
                    <a:pt x="321" y="512"/>
                  </a:cubicBezTo>
                  <a:cubicBezTo>
                    <a:pt x="642" y="512"/>
                    <a:pt x="642" y="1"/>
                    <a:pt x="32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09;p66">
              <a:extLst>
                <a:ext uri="{FF2B5EF4-FFF2-40B4-BE49-F238E27FC236}">
                  <a16:creationId xmlns:a16="http://schemas.microsoft.com/office/drawing/2014/main" id="{CFFE899F-4761-4CD1-92C4-266A57752205}"/>
                </a:ext>
              </a:extLst>
            </p:cNvPr>
            <p:cNvSpPr/>
            <p:nvPr/>
          </p:nvSpPr>
          <p:spPr>
            <a:xfrm>
              <a:off x="7123675" y="3067100"/>
              <a:ext cx="16525" cy="12800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9" y="0"/>
                  </a:moveTo>
                  <a:cubicBezTo>
                    <a:pt x="0" y="0"/>
                    <a:pt x="0" y="512"/>
                    <a:pt x="339" y="512"/>
                  </a:cubicBezTo>
                  <a:cubicBezTo>
                    <a:pt x="661" y="512"/>
                    <a:pt x="661" y="0"/>
                    <a:pt x="33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310;p66">
              <a:extLst>
                <a:ext uri="{FF2B5EF4-FFF2-40B4-BE49-F238E27FC236}">
                  <a16:creationId xmlns:a16="http://schemas.microsoft.com/office/drawing/2014/main" id="{7B4ADE62-86EA-4179-86EE-C926ABC87238}"/>
                </a:ext>
              </a:extLst>
            </p:cNvPr>
            <p:cNvSpPr/>
            <p:nvPr/>
          </p:nvSpPr>
          <p:spPr>
            <a:xfrm>
              <a:off x="7102075" y="3012025"/>
              <a:ext cx="16525" cy="12225"/>
            </a:xfrm>
            <a:custGeom>
              <a:avLst/>
              <a:gdLst/>
              <a:ahLst/>
              <a:cxnLst/>
              <a:rect l="l" t="t" r="r" b="b"/>
              <a:pathLst>
                <a:path w="661" h="489" extrusionOk="0">
                  <a:moveTo>
                    <a:pt x="321" y="0"/>
                  </a:moveTo>
                  <a:cubicBezTo>
                    <a:pt x="0" y="0"/>
                    <a:pt x="0" y="489"/>
                    <a:pt x="321" y="489"/>
                  </a:cubicBezTo>
                  <a:cubicBezTo>
                    <a:pt x="661" y="489"/>
                    <a:pt x="661" y="0"/>
                    <a:pt x="321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311;p66">
              <a:extLst>
                <a:ext uri="{FF2B5EF4-FFF2-40B4-BE49-F238E27FC236}">
                  <a16:creationId xmlns:a16="http://schemas.microsoft.com/office/drawing/2014/main" id="{3C278053-233E-4EB4-913C-073A349DCCAB}"/>
                </a:ext>
              </a:extLst>
            </p:cNvPr>
            <p:cNvSpPr/>
            <p:nvPr/>
          </p:nvSpPr>
          <p:spPr>
            <a:xfrm>
              <a:off x="7174100" y="3000250"/>
              <a:ext cx="16550" cy="12250"/>
            </a:xfrm>
            <a:custGeom>
              <a:avLst/>
              <a:gdLst/>
              <a:ahLst/>
              <a:cxnLst/>
              <a:rect l="l" t="t" r="r" b="b"/>
              <a:pathLst>
                <a:path w="662" h="490" extrusionOk="0">
                  <a:moveTo>
                    <a:pt x="340" y="1"/>
                  </a:moveTo>
                  <a:cubicBezTo>
                    <a:pt x="1" y="1"/>
                    <a:pt x="1" y="489"/>
                    <a:pt x="340" y="489"/>
                  </a:cubicBezTo>
                  <a:cubicBezTo>
                    <a:pt x="661" y="489"/>
                    <a:pt x="661" y="1"/>
                    <a:pt x="34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312;p66">
              <a:extLst>
                <a:ext uri="{FF2B5EF4-FFF2-40B4-BE49-F238E27FC236}">
                  <a16:creationId xmlns:a16="http://schemas.microsoft.com/office/drawing/2014/main" id="{D75F3CD2-D8AC-425F-8C98-1EE58C55F657}"/>
                </a:ext>
              </a:extLst>
            </p:cNvPr>
            <p:cNvSpPr/>
            <p:nvPr/>
          </p:nvSpPr>
          <p:spPr>
            <a:xfrm>
              <a:off x="7170825" y="3042100"/>
              <a:ext cx="16550" cy="12800"/>
            </a:xfrm>
            <a:custGeom>
              <a:avLst/>
              <a:gdLst/>
              <a:ahLst/>
              <a:cxnLst/>
              <a:rect l="l" t="t" r="r" b="b"/>
              <a:pathLst>
                <a:path w="662" h="512" extrusionOk="0">
                  <a:moveTo>
                    <a:pt x="340" y="1"/>
                  </a:moveTo>
                  <a:cubicBezTo>
                    <a:pt x="1" y="1"/>
                    <a:pt x="1" y="512"/>
                    <a:pt x="340" y="512"/>
                  </a:cubicBezTo>
                  <a:cubicBezTo>
                    <a:pt x="661" y="512"/>
                    <a:pt x="661" y="1"/>
                    <a:pt x="34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313;p66">
              <a:extLst>
                <a:ext uri="{FF2B5EF4-FFF2-40B4-BE49-F238E27FC236}">
                  <a16:creationId xmlns:a16="http://schemas.microsoft.com/office/drawing/2014/main" id="{F0B49614-44DB-41D9-B82A-CB5847E3EA84}"/>
                </a:ext>
              </a:extLst>
            </p:cNvPr>
            <p:cNvSpPr/>
            <p:nvPr/>
          </p:nvSpPr>
          <p:spPr>
            <a:xfrm>
              <a:off x="7123675" y="3126025"/>
              <a:ext cx="16525" cy="12800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9" y="0"/>
                  </a:moveTo>
                  <a:cubicBezTo>
                    <a:pt x="0" y="0"/>
                    <a:pt x="0" y="511"/>
                    <a:pt x="339" y="511"/>
                  </a:cubicBezTo>
                  <a:cubicBezTo>
                    <a:pt x="661" y="511"/>
                    <a:pt x="661" y="0"/>
                    <a:pt x="339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314;p66">
              <a:extLst>
                <a:ext uri="{FF2B5EF4-FFF2-40B4-BE49-F238E27FC236}">
                  <a16:creationId xmlns:a16="http://schemas.microsoft.com/office/drawing/2014/main" id="{F0DF56BB-F1D4-46C8-A93F-4C1FA6D19E2D}"/>
                </a:ext>
              </a:extLst>
            </p:cNvPr>
            <p:cNvSpPr/>
            <p:nvPr/>
          </p:nvSpPr>
          <p:spPr>
            <a:xfrm>
              <a:off x="7179300" y="3090725"/>
              <a:ext cx="16550" cy="12700"/>
            </a:xfrm>
            <a:custGeom>
              <a:avLst/>
              <a:gdLst/>
              <a:ahLst/>
              <a:cxnLst/>
              <a:rect l="l" t="t" r="r" b="b"/>
              <a:pathLst>
                <a:path w="662" h="508" extrusionOk="0">
                  <a:moveTo>
                    <a:pt x="322" y="1"/>
                  </a:moveTo>
                  <a:cubicBezTo>
                    <a:pt x="1" y="1"/>
                    <a:pt x="1" y="507"/>
                    <a:pt x="322" y="507"/>
                  </a:cubicBezTo>
                  <a:cubicBezTo>
                    <a:pt x="661" y="507"/>
                    <a:pt x="661" y="1"/>
                    <a:pt x="32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315;p66">
              <a:extLst>
                <a:ext uri="{FF2B5EF4-FFF2-40B4-BE49-F238E27FC236}">
                  <a16:creationId xmlns:a16="http://schemas.microsoft.com/office/drawing/2014/main" id="{2AE09CB9-2501-4329-A579-19310D9581B7}"/>
                </a:ext>
              </a:extLst>
            </p:cNvPr>
            <p:cNvSpPr/>
            <p:nvPr/>
          </p:nvSpPr>
          <p:spPr>
            <a:xfrm>
              <a:off x="7218000" y="3114250"/>
              <a:ext cx="16525" cy="12700"/>
            </a:xfrm>
            <a:custGeom>
              <a:avLst/>
              <a:gdLst/>
              <a:ahLst/>
              <a:cxnLst/>
              <a:rect l="l" t="t" r="r" b="b"/>
              <a:pathLst>
                <a:path w="661" h="508" extrusionOk="0">
                  <a:moveTo>
                    <a:pt x="321" y="1"/>
                  </a:moveTo>
                  <a:cubicBezTo>
                    <a:pt x="0" y="1"/>
                    <a:pt x="0" y="507"/>
                    <a:pt x="321" y="507"/>
                  </a:cubicBezTo>
                  <a:cubicBezTo>
                    <a:pt x="661" y="507"/>
                    <a:pt x="661" y="1"/>
                    <a:pt x="32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316;p66">
              <a:extLst>
                <a:ext uri="{FF2B5EF4-FFF2-40B4-BE49-F238E27FC236}">
                  <a16:creationId xmlns:a16="http://schemas.microsoft.com/office/drawing/2014/main" id="{FDE92C07-20F9-44B5-869D-1A87010F958A}"/>
                </a:ext>
              </a:extLst>
            </p:cNvPr>
            <p:cNvSpPr/>
            <p:nvPr/>
          </p:nvSpPr>
          <p:spPr>
            <a:xfrm>
              <a:off x="7219800" y="3042100"/>
              <a:ext cx="16075" cy="12800"/>
            </a:xfrm>
            <a:custGeom>
              <a:avLst/>
              <a:gdLst/>
              <a:ahLst/>
              <a:cxnLst/>
              <a:rect l="l" t="t" r="r" b="b"/>
              <a:pathLst>
                <a:path w="643" h="512" extrusionOk="0">
                  <a:moveTo>
                    <a:pt x="322" y="1"/>
                  </a:moveTo>
                  <a:cubicBezTo>
                    <a:pt x="0" y="1"/>
                    <a:pt x="0" y="512"/>
                    <a:pt x="322" y="512"/>
                  </a:cubicBezTo>
                  <a:cubicBezTo>
                    <a:pt x="643" y="512"/>
                    <a:pt x="643" y="1"/>
                    <a:pt x="322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317;p66">
              <a:extLst>
                <a:ext uri="{FF2B5EF4-FFF2-40B4-BE49-F238E27FC236}">
                  <a16:creationId xmlns:a16="http://schemas.microsoft.com/office/drawing/2014/main" id="{7F2F6156-D22F-4301-A226-57EED8CA56AA}"/>
                </a:ext>
              </a:extLst>
            </p:cNvPr>
            <p:cNvSpPr/>
            <p:nvPr/>
          </p:nvSpPr>
          <p:spPr>
            <a:xfrm>
              <a:off x="7065300" y="3255175"/>
              <a:ext cx="12700" cy="10325"/>
            </a:xfrm>
            <a:custGeom>
              <a:avLst/>
              <a:gdLst/>
              <a:ahLst/>
              <a:cxnLst/>
              <a:rect l="l" t="t" r="r" b="b"/>
              <a:pathLst>
                <a:path w="508" h="413" extrusionOk="0">
                  <a:moveTo>
                    <a:pt x="245" y="0"/>
                  </a:moveTo>
                  <a:cubicBezTo>
                    <a:pt x="1" y="0"/>
                    <a:pt x="1" y="412"/>
                    <a:pt x="245" y="412"/>
                  </a:cubicBezTo>
                  <a:cubicBezTo>
                    <a:pt x="508" y="412"/>
                    <a:pt x="508" y="0"/>
                    <a:pt x="24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318;p66">
              <a:extLst>
                <a:ext uri="{FF2B5EF4-FFF2-40B4-BE49-F238E27FC236}">
                  <a16:creationId xmlns:a16="http://schemas.microsoft.com/office/drawing/2014/main" id="{02206F15-9762-4B6E-833E-755E44DA5E4D}"/>
                </a:ext>
              </a:extLst>
            </p:cNvPr>
            <p:cNvSpPr/>
            <p:nvPr/>
          </p:nvSpPr>
          <p:spPr>
            <a:xfrm>
              <a:off x="7201825" y="3213300"/>
              <a:ext cx="181450" cy="96975"/>
            </a:xfrm>
            <a:custGeom>
              <a:avLst/>
              <a:gdLst/>
              <a:ahLst/>
              <a:cxnLst/>
              <a:rect l="l" t="t" r="r" b="b"/>
              <a:pathLst>
                <a:path w="7258" h="3879" extrusionOk="0">
                  <a:moveTo>
                    <a:pt x="2495" y="1"/>
                  </a:moveTo>
                  <a:cubicBezTo>
                    <a:pt x="2375" y="1"/>
                    <a:pt x="2244" y="34"/>
                    <a:pt x="2099" y="110"/>
                  </a:cubicBezTo>
                  <a:cubicBezTo>
                    <a:pt x="1457" y="449"/>
                    <a:pt x="1588" y="1408"/>
                    <a:pt x="1760" y="2015"/>
                  </a:cubicBezTo>
                  <a:cubicBezTo>
                    <a:pt x="1498" y="1816"/>
                    <a:pt x="1261" y="1734"/>
                    <a:pt x="1058" y="1734"/>
                  </a:cubicBezTo>
                  <a:cubicBezTo>
                    <a:pt x="226" y="1734"/>
                    <a:pt x="0" y="3131"/>
                    <a:pt x="1231" y="3539"/>
                  </a:cubicBezTo>
                  <a:cubicBezTo>
                    <a:pt x="1931" y="3831"/>
                    <a:pt x="2770" y="3854"/>
                    <a:pt x="3566" y="3854"/>
                  </a:cubicBezTo>
                  <a:cubicBezTo>
                    <a:pt x="3713" y="3854"/>
                    <a:pt x="3859" y="3853"/>
                    <a:pt x="4002" y="3853"/>
                  </a:cubicBezTo>
                  <a:cubicBezTo>
                    <a:pt x="4189" y="3853"/>
                    <a:pt x="4371" y="3854"/>
                    <a:pt x="4547" y="3860"/>
                  </a:cubicBezTo>
                  <a:cubicBezTo>
                    <a:pt x="5791" y="3824"/>
                    <a:pt x="7148" y="3878"/>
                    <a:pt x="7207" y="2634"/>
                  </a:cubicBezTo>
                  <a:cubicBezTo>
                    <a:pt x="7257" y="1934"/>
                    <a:pt x="6866" y="1373"/>
                    <a:pt x="6315" y="1373"/>
                  </a:cubicBezTo>
                  <a:cubicBezTo>
                    <a:pt x="6080" y="1373"/>
                    <a:pt x="5817" y="1475"/>
                    <a:pt x="5546" y="1712"/>
                  </a:cubicBezTo>
                  <a:cubicBezTo>
                    <a:pt x="5433" y="1110"/>
                    <a:pt x="5696" y="391"/>
                    <a:pt x="4927" y="128"/>
                  </a:cubicBezTo>
                  <a:cubicBezTo>
                    <a:pt x="4816" y="91"/>
                    <a:pt x="4713" y="74"/>
                    <a:pt x="4618" y="74"/>
                  </a:cubicBezTo>
                  <a:cubicBezTo>
                    <a:pt x="4091" y="74"/>
                    <a:pt x="3785" y="594"/>
                    <a:pt x="3624" y="1092"/>
                  </a:cubicBezTo>
                  <a:cubicBezTo>
                    <a:pt x="3332" y="659"/>
                    <a:pt x="3028" y="1"/>
                    <a:pt x="2495" y="1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319;p66">
              <a:extLst>
                <a:ext uri="{FF2B5EF4-FFF2-40B4-BE49-F238E27FC236}">
                  <a16:creationId xmlns:a16="http://schemas.microsoft.com/office/drawing/2014/main" id="{76A544C4-CE4E-424B-9775-2A865E43B14C}"/>
                </a:ext>
              </a:extLst>
            </p:cNvPr>
            <p:cNvSpPr/>
            <p:nvPr/>
          </p:nvSpPr>
          <p:spPr>
            <a:xfrm>
              <a:off x="7043150" y="2971425"/>
              <a:ext cx="12675" cy="9975"/>
            </a:xfrm>
            <a:custGeom>
              <a:avLst/>
              <a:gdLst/>
              <a:ahLst/>
              <a:cxnLst/>
              <a:rect l="l" t="t" r="r" b="b"/>
              <a:pathLst>
                <a:path w="507" h="399" extrusionOk="0">
                  <a:moveTo>
                    <a:pt x="263" y="0"/>
                  </a:moveTo>
                  <a:cubicBezTo>
                    <a:pt x="0" y="0"/>
                    <a:pt x="0" y="398"/>
                    <a:pt x="263" y="398"/>
                  </a:cubicBezTo>
                  <a:cubicBezTo>
                    <a:pt x="507" y="398"/>
                    <a:pt x="507" y="0"/>
                    <a:pt x="263" y="0"/>
                  </a:cubicBezTo>
                  <a:close/>
                </a:path>
              </a:pathLst>
            </a:custGeom>
            <a:solidFill>
              <a:srgbClr val="FBF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C4D46F5-D8F9-44C6-8AFB-88E33C4D6405}"/>
                  </a:ext>
                </a:extLst>
              </p:cNvPr>
              <p:cNvSpPr txBox="1"/>
              <p:nvPr/>
            </p:nvSpPr>
            <p:spPr>
              <a:xfrm>
                <a:off x="943674" y="474924"/>
                <a:ext cx="7381653" cy="43061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Anggap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semua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sebagai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data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baru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kumpulan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dapat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dicari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rata-rata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𝜇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𝑋</m:t>
                                </m:r>
                              </m:num>
                              <m:den>
                                <m:r>
                                  <a:rPr lang="en-ID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sub>
                        </m:sSub>
                      </m:e>
                    </m:d>
                  </m:oMath>
                </a14:m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dan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bakunya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𝜎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ID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sub>
                        </m:sSub>
                      </m:e>
                    </m:d>
                  </m:oMath>
                </a14:m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𝜎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ID" sz="16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sub>
                        </m:sSub>
                      </m:e>
                    </m:d>
                  </m:oMath>
                </a14:m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disebut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juga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kekeliruan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galat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</a:t>
                </a:r>
                <a:endParaRPr lang="en-US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 </a:t>
                </a:r>
                <a:endParaRPr lang="en-US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Pada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sampling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ukuran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lebih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kecil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dibandingkan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ukuran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num>
                      <m:den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𝑁</m:t>
                        </m:r>
                      </m:den>
                    </m:f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&gt;5 %</m:t>
                    </m:r>
                  </m:oMath>
                </a14:m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berlaku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  <a:endParaRPr lang="en-US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𝜇</m:t>
                        </m:r>
                      </m:e>
                      <m:sub>
                        <m:f>
                          <m:f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𝑋</m:t>
                            </m:r>
                          </m:num>
                          <m:den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sub>
                    </m:sSub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𝜎</m:t>
                          </m:r>
                        </m:e>
                        <m:sub>
                          <m:f>
                            <m:f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den>
                          </m:f>
                        </m:sub>
                      </m:sSub>
                      <m:r>
                        <a:rPr lang="en-ID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𝜋</m:t>
                              </m:r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(1−</m:t>
                              </m:r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𝜋</m:t>
                              </m:r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  <m:r>
                        <a:rPr lang="en-ID" sz="16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. 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𝑁</m:t>
                              </m:r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𝑁</m:t>
                              </m:r>
                              <m:r>
                                <a:rPr lang="en-ID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Dan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ukuran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lebih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besar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dibandingkan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ukuran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num>
                      <m:den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𝑁</m:t>
                        </m:r>
                      </m:den>
                    </m:f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≤5 %</m:t>
                    </m:r>
                  </m:oMath>
                </a14:m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berlaku</a:t>
                </a:r>
                <a:r>
                  <a:rPr lang="en-ID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  <a:endParaRPr lang="en-US" sz="16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𝜇</m:t>
                        </m:r>
                      </m:e>
                      <m:sub>
                        <m:f>
                          <m:f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𝑋</m:t>
                            </m:r>
                          </m:num>
                          <m:den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sub>
                    </m:sSub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e>
                      <m:sub>
                        <m:f>
                          <m:f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sub>
                    </m:sSub>
                    <m:r>
                      <a:rPr lang="en-ID" sz="16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𝜋</m:t>
                            </m:r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(1−</m:t>
                            </m:r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𝜋</m:t>
                            </m:r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ID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C4D46F5-D8F9-44C6-8AFB-88E33C4D6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674" y="474924"/>
                <a:ext cx="7381653" cy="4306115"/>
              </a:xfrm>
              <a:prstGeom prst="rect">
                <a:avLst/>
              </a:prstGeom>
              <a:blipFill>
                <a:blip r:embed="rId3"/>
                <a:stretch>
                  <a:fillRect l="-495" t="-4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Google Shape;4242;p66">
            <a:extLst>
              <a:ext uri="{FF2B5EF4-FFF2-40B4-BE49-F238E27FC236}">
                <a16:creationId xmlns:a16="http://schemas.microsoft.com/office/drawing/2014/main" id="{12A170BF-0B2C-46D8-9064-A34996ED8666}"/>
              </a:ext>
            </a:extLst>
          </p:cNvPr>
          <p:cNvGrpSpPr/>
          <p:nvPr/>
        </p:nvGrpSpPr>
        <p:grpSpPr>
          <a:xfrm>
            <a:off x="165921" y="0"/>
            <a:ext cx="777753" cy="1616762"/>
            <a:chOff x="5251500" y="2774450"/>
            <a:chExt cx="261600" cy="420350"/>
          </a:xfrm>
        </p:grpSpPr>
        <p:sp>
          <p:nvSpPr>
            <p:cNvPr id="56" name="Google Shape;4243;p66">
              <a:extLst>
                <a:ext uri="{FF2B5EF4-FFF2-40B4-BE49-F238E27FC236}">
                  <a16:creationId xmlns:a16="http://schemas.microsoft.com/office/drawing/2014/main" id="{DB1C8296-E9CD-42CF-92ED-69805164E2BF}"/>
                </a:ext>
              </a:extLst>
            </p:cNvPr>
            <p:cNvSpPr/>
            <p:nvPr/>
          </p:nvSpPr>
          <p:spPr>
            <a:xfrm>
              <a:off x="5256700" y="2776900"/>
              <a:ext cx="61325" cy="147050"/>
            </a:xfrm>
            <a:custGeom>
              <a:avLst/>
              <a:gdLst/>
              <a:ahLst/>
              <a:cxnLst/>
              <a:rect l="l" t="t" r="r" b="b"/>
              <a:pathLst>
                <a:path w="2453" h="5882" extrusionOk="0">
                  <a:moveTo>
                    <a:pt x="1026" y="0"/>
                  </a:moveTo>
                  <a:cubicBezTo>
                    <a:pt x="984" y="0"/>
                    <a:pt x="938" y="5"/>
                    <a:pt x="887" y="18"/>
                  </a:cubicBezTo>
                  <a:cubicBezTo>
                    <a:pt x="566" y="113"/>
                    <a:pt x="489" y="376"/>
                    <a:pt x="512" y="566"/>
                  </a:cubicBezTo>
                  <a:cubicBezTo>
                    <a:pt x="530" y="769"/>
                    <a:pt x="625" y="1149"/>
                    <a:pt x="625" y="1149"/>
                  </a:cubicBezTo>
                  <a:lnTo>
                    <a:pt x="738" y="1430"/>
                  </a:lnTo>
                  <a:lnTo>
                    <a:pt x="0" y="1507"/>
                  </a:lnTo>
                  <a:lnTo>
                    <a:pt x="566" y="3823"/>
                  </a:lnTo>
                  <a:lnTo>
                    <a:pt x="738" y="3656"/>
                  </a:lnTo>
                  <a:lnTo>
                    <a:pt x="417" y="1864"/>
                  </a:lnTo>
                  <a:lnTo>
                    <a:pt x="792" y="1787"/>
                  </a:lnTo>
                  <a:lnTo>
                    <a:pt x="1394" y="5881"/>
                  </a:lnTo>
                  <a:cubicBezTo>
                    <a:pt x="1584" y="5859"/>
                    <a:pt x="1774" y="5859"/>
                    <a:pt x="1941" y="5859"/>
                  </a:cubicBezTo>
                  <a:cubicBezTo>
                    <a:pt x="2113" y="5841"/>
                    <a:pt x="2280" y="5804"/>
                    <a:pt x="2452" y="5804"/>
                  </a:cubicBezTo>
                  <a:lnTo>
                    <a:pt x="1715" y="1335"/>
                  </a:lnTo>
                  <a:lnTo>
                    <a:pt x="1620" y="769"/>
                  </a:lnTo>
                  <a:lnTo>
                    <a:pt x="1321" y="132"/>
                  </a:lnTo>
                  <a:cubicBezTo>
                    <a:pt x="1321" y="132"/>
                    <a:pt x="1231" y="0"/>
                    <a:pt x="1026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244;p66">
              <a:extLst>
                <a:ext uri="{FF2B5EF4-FFF2-40B4-BE49-F238E27FC236}">
                  <a16:creationId xmlns:a16="http://schemas.microsoft.com/office/drawing/2014/main" id="{B4A750BA-1C0B-466B-893B-50BD118C0789}"/>
                </a:ext>
              </a:extLst>
            </p:cNvPr>
            <p:cNvSpPr/>
            <p:nvPr/>
          </p:nvSpPr>
          <p:spPr>
            <a:xfrm>
              <a:off x="5330650" y="2777350"/>
              <a:ext cx="28300" cy="144225"/>
            </a:xfrm>
            <a:custGeom>
              <a:avLst/>
              <a:gdLst/>
              <a:ahLst/>
              <a:cxnLst/>
              <a:rect l="l" t="t" r="r" b="b"/>
              <a:pathLst>
                <a:path w="1132" h="5769" extrusionOk="0">
                  <a:moveTo>
                    <a:pt x="417" y="0"/>
                  </a:moveTo>
                  <a:lnTo>
                    <a:pt x="1" y="1204"/>
                  </a:lnTo>
                  <a:lnTo>
                    <a:pt x="155" y="5768"/>
                  </a:lnTo>
                  <a:cubicBezTo>
                    <a:pt x="471" y="5768"/>
                    <a:pt x="811" y="5768"/>
                    <a:pt x="1132" y="5709"/>
                  </a:cubicBezTo>
                  <a:lnTo>
                    <a:pt x="870" y="1073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245;p66">
              <a:extLst>
                <a:ext uri="{FF2B5EF4-FFF2-40B4-BE49-F238E27FC236}">
                  <a16:creationId xmlns:a16="http://schemas.microsoft.com/office/drawing/2014/main" id="{11397A0D-A802-45C0-886A-1E454FEF9539}"/>
                </a:ext>
              </a:extLst>
            </p:cNvPr>
            <p:cNvSpPr/>
            <p:nvPr/>
          </p:nvSpPr>
          <p:spPr>
            <a:xfrm>
              <a:off x="5382000" y="2821575"/>
              <a:ext cx="39150" cy="97875"/>
            </a:xfrm>
            <a:custGeom>
              <a:avLst/>
              <a:gdLst/>
              <a:ahLst/>
              <a:cxnLst/>
              <a:rect l="l" t="t" r="r" b="b"/>
              <a:pathLst>
                <a:path w="1566" h="3915" extrusionOk="0">
                  <a:moveTo>
                    <a:pt x="1154" y="0"/>
                  </a:moveTo>
                  <a:lnTo>
                    <a:pt x="1" y="3886"/>
                  </a:lnTo>
                  <a:cubicBezTo>
                    <a:pt x="114" y="3904"/>
                    <a:pt x="209" y="3904"/>
                    <a:pt x="322" y="3904"/>
                  </a:cubicBezTo>
                  <a:cubicBezTo>
                    <a:pt x="359" y="3910"/>
                    <a:pt x="398" y="3914"/>
                    <a:pt x="437" y="3914"/>
                  </a:cubicBezTo>
                  <a:cubicBezTo>
                    <a:pt x="517" y="3914"/>
                    <a:pt x="597" y="3897"/>
                    <a:pt x="661" y="3845"/>
                  </a:cubicBezTo>
                  <a:lnTo>
                    <a:pt x="661" y="3845"/>
                  </a:lnTo>
                  <a:lnTo>
                    <a:pt x="607" y="3868"/>
                  </a:lnTo>
                  <a:lnTo>
                    <a:pt x="1566" y="95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246;p66">
              <a:extLst>
                <a:ext uri="{FF2B5EF4-FFF2-40B4-BE49-F238E27FC236}">
                  <a16:creationId xmlns:a16="http://schemas.microsoft.com/office/drawing/2014/main" id="{116D5B7E-C58A-40BE-8A88-A0F52BA4A343}"/>
                </a:ext>
              </a:extLst>
            </p:cNvPr>
            <p:cNvSpPr/>
            <p:nvPr/>
          </p:nvSpPr>
          <p:spPr>
            <a:xfrm>
              <a:off x="5251500" y="2916800"/>
              <a:ext cx="247025" cy="278000"/>
            </a:xfrm>
            <a:custGeom>
              <a:avLst/>
              <a:gdLst/>
              <a:ahLst/>
              <a:cxnLst/>
              <a:rect l="l" t="t" r="r" b="b"/>
              <a:pathLst>
                <a:path w="9881" h="11120" extrusionOk="0">
                  <a:moveTo>
                    <a:pt x="9880" y="0"/>
                  </a:moveTo>
                  <a:lnTo>
                    <a:pt x="5827" y="245"/>
                  </a:lnTo>
                  <a:cubicBezTo>
                    <a:pt x="5732" y="321"/>
                    <a:pt x="5601" y="321"/>
                    <a:pt x="5488" y="321"/>
                  </a:cubicBezTo>
                  <a:cubicBezTo>
                    <a:pt x="5356" y="321"/>
                    <a:pt x="5243" y="303"/>
                    <a:pt x="5108" y="303"/>
                  </a:cubicBezTo>
                  <a:cubicBezTo>
                    <a:pt x="5090" y="303"/>
                    <a:pt x="5090" y="303"/>
                    <a:pt x="5090" y="285"/>
                  </a:cubicBezTo>
                  <a:lnTo>
                    <a:pt x="4262" y="340"/>
                  </a:lnTo>
                  <a:lnTo>
                    <a:pt x="4244" y="340"/>
                  </a:lnTo>
                  <a:cubicBezTo>
                    <a:pt x="3922" y="398"/>
                    <a:pt x="3565" y="398"/>
                    <a:pt x="3226" y="398"/>
                  </a:cubicBezTo>
                  <a:lnTo>
                    <a:pt x="2583" y="435"/>
                  </a:lnTo>
                  <a:lnTo>
                    <a:pt x="2565" y="435"/>
                  </a:lnTo>
                  <a:cubicBezTo>
                    <a:pt x="2416" y="435"/>
                    <a:pt x="2244" y="453"/>
                    <a:pt x="2077" y="471"/>
                  </a:cubicBezTo>
                  <a:cubicBezTo>
                    <a:pt x="1887" y="489"/>
                    <a:pt x="1715" y="489"/>
                    <a:pt x="1529" y="489"/>
                  </a:cubicBezTo>
                  <a:lnTo>
                    <a:pt x="1529" y="511"/>
                  </a:lnTo>
                  <a:lnTo>
                    <a:pt x="0" y="602"/>
                  </a:lnTo>
                  <a:lnTo>
                    <a:pt x="1511" y="10238"/>
                  </a:lnTo>
                  <a:cubicBezTo>
                    <a:pt x="2416" y="10351"/>
                    <a:pt x="3280" y="10577"/>
                    <a:pt x="4149" y="10762"/>
                  </a:cubicBezTo>
                  <a:cubicBezTo>
                    <a:pt x="4452" y="10821"/>
                    <a:pt x="4750" y="10875"/>
                    <a:pt x="5053" y="10916"/>
                  </a:cubicBezTo>
                  <a:cubicBezTo>
                    <a:pt x="5356" y="10952"/>
                    <a:pt x="5655" y="11007"/>
                    <a:pt x="5958" y="11065"/>
                  </a:cubicBezTo>
                  <a:cubicBezTo>
                    <a:pt x="6261" y="11102"/>
                    <a:pt x="6542" y="11120"/>
                    <a:pt x="6845" y="11120"/>
                  </a:cubicBezTo>
                  <a:cubicBezTo>
                    <a:pt x="6986" y="11109"/>
                    <a:pt x="7121" y="11099"/>
                    <a:pt x="7253" y="11099"/>
                  </a:cubicBezTo>
                  <a:cubicBezTo>
                    <a:pt x="7350" y="11099"/>
                    <a:pt x="7446" y="11104"/>
                    <a:pt x="7541" y="11120"/>
                  </a:cubicBezTo>
                  <a:lnTo>
                    <a:pt x="8559" y="6578"/>
                  </a:lnTo>
                  <a:lnTo>
                    <a:pt x="9880" y="0"/>
                  </a:lnTo>
                  <a:close/>
                </a:path>
              </a:pathLst>
            </a:custGeom>
            <a:solidFill>
              <a:srgbClr val="FEAC58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247;p66">
              <a:extLst>
                <a:ext uri="{FF2B5EF4-FFF2-40B4-BE49-F238E27FC236}">
                  <a16:creationId xmlns:a16="http://schemas.microsoft.com/office/drawing/2014/main" id="{6C11D3E6-2FF4-4553-A99F-0A1652E96147}"/>
                </a:ext>
              </a:extLst>
            </p:cNvPr>
            <p:cNvSpPr/>
            <p:nvPr/>
          </p:nvSpPr>
          <p:spPr>
            <a:xfrm>
              <a:off x="5251500" y="2911600"/>
              <a:ext cx="250750" cy="280875"/>
            </a:xfrm>
            <a:custGeom>
              <a:avLst/>
              <a:gdLst/>
              <a:ahLst/>
              <a:cxnLst/>
              <a:rect l="l" t="t" r="r" b="b"/>
              <a:pathLst>
                <a:path w="10030" h="11235" extrusionOk="0">
                  <a:moveTo>
                    <a:pt x="9953" y="0"/>
                  </a:moveTo>
                  <a:cubicBezTo>
                    <a:pt x="6673" y="303"/>
                    <a:pt x="3375" y="303"/>
                    <a:pt x="95" y="606"/>
                  </a:cubicBezTo>
                  <a:cubicBezTo>
                    <a:pt x="41" y="624"/>
                    <a:pt x="0" y="661"/>
                    <a:pt x="0" y="719"/>
                  </a:cubicBezTo>
                  <a:cubicBezTo>
                    <a:pt x="530" y="3904"/>
                    <a:pt x="964" y="7107"/>
                    <a:pt x="1434" y="10292"/>
                  </a:cubicBezTo>
                  <a:cubicBezTo>
                    <a:pt x="1442" y="10337"/>
                    <a:pt x="1469" y="10355"/>
                    <a:pt x="1501" y="10355"/>
                  </a:cubicBezTo>
                  <a:cubicBezTo>
                    <a:pt x="1548" y="10355"/>
                    <a:pt x="1602" y="10313"/>
                    <a:pt x="1602" y="10256"/>
                  </a:cubicBezTo>
                  <a:cubicBezTo>
                    <a:pt x="1208" y="7691"/>
                    <a:pt x="869" y="5130"/>
                    <a:pt x="471" y="2547"/>
                  </a:cubicBezTo>
                  <a:cubicBezTo>
                    <a:pt x="435" y="2339"/>
                    <a:pt x="77" y="774"/>
                    <a:pt x="340" y="756"/>
                  </a:cubicBezTo>
                  <a:cubicBezTo>
                    <a:pt x="1000" y="679"/>
                    <a:pt x="1661" y="643"/>
                    <a:pt x="2321" y="606"/>
                  </a:cubicBezTo>
                  <a:cubicBezTo>
                    <a:pt x="3601" y="511"/>
                    <a:pt x="4881" y="471"/>
                    <a:pt x="6148" y="416"/>
                  </a:cubicBezTo>
                  <a:cubicBezTo>
                    <a:pt x="6786" y="380"/>
                    <a:pt x="7410" y="339"/>
                    <a:pt x="8048" y="303"/>
                  </a:cubicBezTo>
                  <a:cubicBezTo>
                    <a:pt x="8369" y="285"/>
                    <a:pt x="8672" y="267"/>
                    <a:pt x="8994" y="244"/>
                  </a:cubicBezTo>
                  <a:cubicBezTo>
                    <a:pt x="9146" y="236"/>
                    <a:pt x="9353" y="177"/>
                    <a:pt x="9520" y="177"/>
                  </a:cubicBezTo>
                  <a:cubicBezTo>
                    <a:pt x="9706" y="177"/>
                    <a:pt x="9844" y="250"/>
                    <a:pt x="9803" y="548"/>
                  </a:cubicBezTo>
                  <a:cubicBezTo>
                    <a:pt x="9672" y="1547"/>
                    <a:pt x="9405" y="2547"/>
                    <a:pt x="9220" y="3547"/>
                  </a:cubicBezTo>
                  <a:cubicBezTo>
                    <a:pt x="8994" y="4845"/>
                    <a:pt x="8691" y="6148"/>
                    <a:pt x="8387" y="7428"/>
                  </a:cubicBezTo>
                  <a:cubicBezTo>
                    <a:pt x="8089" y="8672"/>
                    <a:pt x="7673" y="9880"/>
                    <a:pt x="7465" y="11142"/>
                  </a:cubicBezTo>
                  <a:cubicBezTo>
                    <a:pt x="7454" y="11198"/>
                    <a:pt x="7502" y="11234"/>
                    <a:pt x="7547" y="11234"/>
                  </a:cubicBezTo>
                  <a:cubicBezTo>
                    <a:pt x="7579" y="11234"/>
                    <a:pt x="7609" y="11217"/>
                    <a:pt x="7618" y="11178"/>
                  </a:cubicBezTo>
                  <a:cubicBezTo>
                    <a:pt x="7958" y="9201"/>
                    <a:pt x="8614" y="7279"/>
                    <a:pt x="9048" y="5297"/>
                  </a:cubicBezTo>
                  <a:cubicBezTo>
                    <a:pt x="9428" y="3583"/>
                    <a:pt x="9803" y="1828"/>
                    <a:pt x="10030" y="95"/>
                  </a:cubicBezTo>
                  <a:cubicBezTo>
                    <a:pt x="10030" y="41"/>
                    <a:pt x="9993" y="0"/>
                    <a:pt x="99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248;p66">
              <a:extLst>
                <a:ext uri="{FF2B5EF4-FFF2-40B4-BE49-F238E27FC236}">
                  <a16:creationId xmlns:a16="http://schemas.microsoft.com/office/drawing/2014/main" id="{C43C8D38-9471-42A1-8D50-BAE0A83168C8}"/>
                </a:ext>
              </a:extLst>
            </p:cNvPr>
            <p:cNvSpPr/>
            <p:nvPr/>
          </p:nvSpPr>
          <p:spPr>
            <a:xfrm>
              <a:off x="5271275" y="2794300"/>
              <a:ext cx="49825" cy="131775"/>
            </a:xfrm>
            <a:custGeom>
              <a:avLst/>
              <a:gdLst/>
              <a:ahLst/>
              <a:cxnLst/>
              <a:rect l="l" t="t" r="r" b="b"/>
              <a:pathLst>
                <a:path w="1993" h="5271" extrusionOk="0">
                  <a:moveTo>
                    <a:pt x="983" y="1"/>
                  </a:moveTo>
                  <a:cubicBezTo>
                    <a:pt x="643" y="73"/>
                    <a:pt x="381" y="168"/>
                    <a:pt x="60" y="300"/>
                  </a:cubicBezTo>
                  <a:cubicBezTo>
                    <a:pt x="19" y="322"/>
                    <a:pt x="1" y="358"/>
                    <a:pt x="1" y="395"/>
                  </a:cubicBezTo>
                  <a:cubicBezTo>
                    <a:pt x="268" y="1996"/>
                    <a:pt x="585" y="3579"/>
                    <a:pt x="756" y="5185"/>
                  </a:cubicBezTo>
                  <a:cubicBezTo>
                    <a:pt x="765" y="5242"/>
                    <a:pt x="807" y="5270"/>
                    <a:pt x="847" y="5270"/>
                  </a:cubicBezTo>
                  <a:cubicBezTo>
                    <a:pt x="886" y="5270"/>
                    <a:pt x="924" y="5242"/>
                    <a:pt x="924" y="5185"/>
                  </a:cubicBezTo>
                  <a:cubicBezTo>
                    <a:pt x="811" y="4240"/>
                    <a:pt x="661" y="3317"/>
                    <a:pt x="512" y="2394"/>
                  </a:cubicBezTo>
                  <a:cubicBezTo>
                    <a:pt x="417" y="1865"/>
                    <a:pt x="322" y="1340"/>
                    <a:pt x="227" y="793"/>
                  </a:cubicBezTo>
                  <a:cubicBezTo>
                    <a:pt x="173" y="413"/>
                    <a:pt x="381" y="300"/>
                    <a:pt x="720" y="227"/>
                  </a:cubicBezTo>
                  <a:cubicBezTo>
                    <a:pt x="740" y="222"/>
                    <a:pt x="759" y="220"/>
                    <a:pt x="777" y="220"/>
                  </a:cubicBezTo>
                  <a:cubicBezTo>
                    <a:pt x="1100" y="220"/>
                    <a:pt x="1135" y="993"/>
                    <a:pt x="1191" y="1263"/>
                  </a:cubicBezTo>
                  <a:cubicBezTo>
                    <a:pt x="1286" y="1734"/>
                    <a:pt x="1376" y="2222"/>
                    <a:pt x="1453" y="2697"/>
                  </a:cubicBezTo>
                  <a:cubicBezTo>
                    <a:pt x="1584" y="3525"/>
                    <a:pt x="1679" y="4371"/>
                    <a:pt x="1810" y="5203"/>
                  </a:cubicBezTo>
                  <a:cubicBezTo>
                    <a:pt x="1818" y="5250"/>
                    <a:pt x="1852" y="5270"/>
                    <a:pt x="1887" y="5270"/>
                  </a:cubicBezTo>
                  <a:cubicBezTo>
                    <a:pt x="1938" y="5270"/>
                    <a:pt x="1993" y="5229"/>
                    <a:pt x="1982" y="5163"/>
                  </a:cubicBezTo>
                  <a:cubicBezTo>
                    <a:pt x="1697" y="3448"/>
                    <a:pt x="1489" y="1752"/>
                    <a:pt x="1078" y="55"/>
                  </a:cubicBezTo>
                  <a:cubicBezTo>
                    <a:pt x="1060" y="19"/>
                    <a:pt x="1019" y="1"/>
                    <a:pt x="98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249;p66">
              <a:extLst>
                <a:ext uri="{FF2B5EF4-FFF2-40B4-BE49-F238E27FC236}">
                  <a16:creationId xmlns:a16="http://schemas.microsoft.com/office/drawing/2014/main" id="{7E461200-E5E3-4F12-B61D-C4B7D84B1C8C}"/>
                </a:ext>
              </a:extLst>
            </p:cNvPr>
            <p:cNvSpPr/>
            <p:nvPr/>
          </p:nvSpPr>
          <p:spPr>
            <a:xfrm>
              <a:off x="5274125" y="2810250"/>
              <a:ext cx="27825" cy="8525"/>
            </a:xfrm>
            <a:custGeom>
              <a:avLst/>
              <a:gdLst/>
              <a:ahLst/>
              <a:cxnLst/>
              <a:rect l="l" t="t" r="r" b="b"/>
              <a:pathLst>
                <a:path w="1113" h="341" extrusionOk="0">
                  <a:moveTo>
                    <a:pt x="1018" y="1"/>
                  </a:moveTo>
                  <a:cubicBezTo>
                    <a:pt x="719" y="42"/>
                    <a:pt x="416" y="137"/>
                    <a:pt x="113" y="173"/>
                  </a:cubicBezTo>
                  <a:cubicBezTo>
                    <a:pt x="0" y="191"/>
                    <a:pt x="0" y="340"/>
                    <a:pt x="113" y="340"/>
                  </a:cubicBezTo>
                  <a:cubicBezTo>
                    <a:pt x="416" y="304"/>
                    <a:pt x="719" y="209"/>
                    <a:pt x="1018" y="173"/>
                  </a:cubicBezTo>
                  <a:cubicBezTo>
                    <a:pt x="1113" y="155"/>
                    <a:pt x="1113" y="1"/>
                    <a:pt x="101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250;p66">
              <a:extLst>
                <a:ext uri="{FF2B5EF4-FFF2-40B4-BE49-F238E27FC236}">
                  <a16:creationId xmlns:a16="http://schemas.microsoft.com/office/drawing/2014/main" id="{1C5C6F98-9EDA-4ACB-85F2-63DEBEF063CA}"/>
                </a:ext>
              </a:extLst>
            </p:cNvPr>
            <p:cNvSpPr/>
            <p:nvPr/>
          </p:nvSpPr>
          <p:spPr>
            <a:xfrm>
              <a:off x="5264275" y="2774450"/>
              <a:ext cx="33225" cy="31925"/>
            </a:xfrm>
            <a:custGeom>
              <a:avLst/>
              <a:gdLst/>
              <a:ahLst/>
              <a:cxnLst/>
              <a:rect l="l" t="t" r="r" b="b"/>
              <a:pathLst>
                <a:path w="1329" h="1277" extrusionOk="0">
                  <a:moveTo>
                    <a:pt x="715" y="0"/>
                  </a:moveTo>
                  <a:cubicBezTo>
                    <a:pt x="650" y="0"/>
                    <a:pt x="586" y="13"/>
                    <a:pt x="525" y="40"/>
                  </a:cubicBezTo>
                  <a:cubicBezTo>
                    <a:pt x="0" y="230"/>
                    <a:pt x="55" y="849"/>
                    <a:pt x="299" y="1247"/>
                  </a:cubicBezTo>
                  <a:cubicBezTo>
                    <a:pt x="316" y="1268"/>
                    <a:pt x="340" y="1277"/>
                    <a:pt x="364" y="1277"/>
                  </a:cubicBezTo>
                  <a:cubicBezTo>
                    <a:pt x="426" y="1277"/>
                    <a:pt x="492" y="1220"/>
                    <a:pt x="453" y="1152"/>
                  </a:cubicBezTo>
                  <a:cubicBezTo>
                    <a:pt x="245" y="849"/>
                    <a:pt x="168" y="397"/>
                    <a:pt x="548" y="211"/>
                  </a:cubicBezTo>
                  <a:cubicBezTo>
                    <a:pt x="618" y="171"/>
                    <a:pt x="682" y="153"/>
                    <a:pt x="739" y="153"/>
                  </a:cubicBezTo>
                  <a:cubicBezTo>
                    <a:pt x="1030" y="153"/>
                    <a:pt x="1152" y="618"/>
                    <a:pt x="1168" y="867"/>
                  </a:cubicBezTo>
                  <a:cubicBezTo>
                    <a:pt x="1168" y="924"/>
                    <a:pt x="1211" y="952"/>
                    <a:pt x="1251" y="952"/>
                  </a:cubicBezTo>
                  <a:cubicBezTo>
                    <a:pt x="1291" y="952"/>
                    <a:pt x="1328" y="924"/>
                    <a:pt x="1317" y="867"/>
                  </a:cubicBezTo>
                  <a:cubicBezTo>
                    <a:pt x="1317" y="605"/>
                    <a:pt x="1263" y="302"/>
                    <a:pt x="1055" y="116"/>
                  </a:cubicBezTo>
                  <a:cubicBezTo>
                    <a:pt x="958" y="43"/>
                    <a:pt x="836" y="0"/>
                    <a:pt x="71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251;p66">
              <a:extLst>
                <a:ext uri="{FF2B5EF4-FFF2-40B4-BE49-F238E27FC236}">
                  <a16:creationId xmlns:a16="http://schemas.microsoft.com/office/drawing/2014/main" id="{4B27530B-5AA7-485E-B460-E64138702922}"/>
                </a:ext>
              </a:extLst>
            </p:cNvPr>
            <p:cNvSpPr/>
            <p:nvPr/>
          </p:nvSpPr>
          <p:spPr>
            <a:xfrm>
              <a:off x="5253875" y="2808875"/>
              <a:ext cx="25475" cy="65525"/>
            </a:xfrm>
            <a:custGeom>
              <a:avLst/>
              <a:gdLst/>
              <a:ahLst/>
              <a:cxnLst/>
              <a:rect l="l" t="t" r="r" b="b"/>
              <a:pathLst>
                <a:path w="1019" h="2621" extrusionOk="0">
                  <a:moveTo>
                    <a:pt x="753" y="0"/>
                  </a:moveTo>
                  <a:cubicBezTo>
                    <a:pt x="748" y="0"/>
                    <a:pt x="743" y="1"/>
                    <a:pt x="738" y="2"/>
                  </a:cubicBezTo>
                  <a:cubicBezTo>
                    <a:pt x="511" y="56"/>
                    <a:pt x="285" y="97"/>
                    <a:pt x="59" y="151"/>
                  </a:cubicBezTo>
                  <a:cubicBezTo>
                    <a:pt x="18" y="169"/>
                    <a:pt x="0" y="210"/>
                    <a:pt x="0" y="246"/>
                  </a:cubicBezTo>
                  <a:cubicBezTo>
                    <a:pt x="113" y="1037"/>
                    <a:pt x="376" y="1793"/>
                    <a:pt x="511" y="2567"/>
                  </a:cubicBezTo>
                  <a:cubicBezTo>
                    <a:pt x="530" y="2585"/>
                    <a:pt x="566" y="2621"/>
                    <a:pt x="602" y="2621"/>
                  </a:cubicBezTo>
                  <a:cubicBezTo>
                    <a:pt x="715" y="2603"/>
                    <a:pt x="810" y="2585"/>
                    <a:pt x="923" y="2508"/>
                  </a:cubicBezTo>
                  <a:cubicBezTo>
                    <a:pt x="964" y="2490"/>
                    <a:pt x="964" y="2453"/>
                    <a:pt x="964" y="2413"/>
                  </a:cubicBezTo>
                  <a:cubicBezTo>
                    <a:pt x="905" y="2073"/>
                    <a:pt x="851" y="1734"/>
                    <a:pt x="774" y="1395"/>
                  </a:cubicBezTo>
                  <a:cubicBezTo>
                    <a:pt x="738" y="1227"/>
                    <a:pt x="697" y="1056"/>
                    <a:pt x="643" y="888"/>
                  </a:cubicBezTo>
                  <a:cubicBezTo>
                    <a:pt x="566" y="603"/>
                    <a:pt x="602" y="603"/>
                    <a:pt x="923" y="585"/>
                  </a:cubicBezTo>
                  <a:cubicBezTo>
                    <a:pt x="1018" y="585"/>
                    <a:pt x="1018" y="418"/>
                    <a:pt x="923" y="418"/>
                  </a:cubicBezTo>
                  <a:cubicBezTo>
                    <a:pt x="756" y="436"/>
                    <a:pt x="602" y="454"/>
                    <a:pt x="453" y="490"/>
                  </a:cubicBezTo>
                  <a:cubicBezTo>
                    <a:pt x="398" y="490"/>
                    <a:pt x="376" y="549"/>
                    <a:pt x="398" y="585"/>
                  </a:cubicBezTo>
                  <a:cubicBezTo>
                    <a:pt x="548" y="1096"/>
                    <a:pt x="661" y="1603"/>
                    <a:pt x="756" y="2132"/>
                  </a:cubicBezTo>
                  <a:cubicBezTo>
                    <a:pt x="828" y="2263"/>
                    <a:pt x="792" y="2358"/>
                    <a:pt x="661" y="2431"/>
                  </a:cubicBezTo>
                  <a:cubicBezTo>
                    <a:pt x="643" y="2358"/>
                    <a:pt x="625" y="2300"/>
                    <a:pt x="625" y="2227"/>
                  </a:cubicBezTo>
                  <a:cubicBezTo>
                    <a:pt x="566" y="2019"/>
                    <a:pt x="511" y="1829"/>
                    <a:pt x="471" y="1621"/>
                  </a:cubicBezTo>
                  <a:cubicBezTo>
                    <a:pt x="376" y="1246"/>
                    <a:pt x="285" y="870"/>
                    <a:pt x="208" y="490"/>
                  </a:cubicBezTo>
                  <a:cubicBezTo>
                    <a:pt x="172" y="323"/>
                    <a:pt x="131" y="282"/>
                    <a:pt x="321" y="246"/>
                  </a:cubicBezTo>
                  <a:cubicBezTo>
                    <a:pt x="471" y="210"/>
                    <a:pt x="625" y="192"/>
                    <a:pt x="774" y="151"/>
                  </a:cubicBezTo>
                  <a:cubicBezTo>
                    <a:pt x="881" y="134"/>
                    <a:pt x="834" y="0"/>
                    <a:pt x="7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252;p66">
              <a:extLst>
                <a:ext uri="{FF2B5EF4-FFF2-40B4-BE49-F238E27FC236}">
                  <a16:creationId xmlns:a16="http://schemas.microsoft.com/office/drawing/2014/main" id="{33A8ABF7-C97E-481B-A462-AFEF3073C328}"/>
                </a:ext>
              </a:extLst>
            </p:cNvPr>
            <p:cNvSpPr/>
            <p:nvPr/>
          </p:nvSpPr>
          <p:spPr>
            <a:xfrm>
              <a:off x="5329300" y="2800875"/>
              <a:ext cx="30400" cy="122825"/>
            </a:xfrm>
            <a:custGeom>
              <a:avLst/>
              <a:gdLst/>
              <a:ahLst/>
              <a:cxnLst/>
              <a:rect l="l" t="t" r="r" b="b"/>
              <a:pathLst>
                <a:path w="1216" h="4913" extrusionOk="0">
                  <a:moveTo>
                    <a:pt x="942" y="0"/>
                  </a:moveTo>
                  <a:cubicBezTo>
                    <a:pt x="661" y="37"/>
                    <a:pt x="376" y="77"/>
                    <a:pt x="96" y="113"/>
                  </a:cubicBezTo>
                  <a:cubicBezTo>
                    <a:pt x="55" y="113"/>
                    <a:pt x="37" y="150"/>
                    <a:pt x="37" y="190"/>
                  </a:cubicBezTo>
                  <a:cubicBezTo>
                    <a:pt x="1" y="1733"/>
                    <a:pt x="37" y="3280"/>
                    <a:pt x="132" y="4827"/>
                  </a:cubicBezTo>
                  <a:cubicBezTo>
                    <a:pt x="132" y="4884"/>
                    <a:pt x="174" y="4912"/>
                    <a:pt x="216" y="4912"/>
                  </a:cubicBezTo>
                  <a:cubicBezTo>
                    <a:pt x="257" y="4912"/>
                    <a:pt x="299" y="4884"/>
                    <a:pt x="299" y="4827"/>
                  </a:cubicBezTo>
                  <a:cubicBezTo>
                    <a:pt x="245" y="3959"/>
                    <a:pt x="227" y="3090"/>
                    <a:pt x="209" y="2226"/>
                  </a:cubicBezTo>
                  <a:cubicBezTo>
                    <a:pt x="209" y="1774"/>
                    <a:pt x="186" y="1321"/>
                    <a:pt x="186" y="869"/>
                  </a:cubicBezTo>
                  <a:lnTo>
                    <a:pt x="186" y="435"/>
                  </a:lnTo>
                  <a:cubicBezTo>
                    <a:pt x="186" y="214"/>
                    <a:pt x="346" y="198"/>
                    <a:pt x="532" y="198"/>
                  </a:cubicBezTo>
                  <a:cubicBezTo>
                    <a:pt x="564" y="198"/>
                    <a:pt x="596" y="199"/>
                    <a:pt x="629" y="199"/>
                  </a:cubicBezTo>
                  <a:cubicBezTo>
                    <a:pt x="684" y="199"/>
                    <a:pt x="740" y="197"/>
                    <a:pt x="792" y="190"/>
                  </a:cubicBezTo>
                  <a:cubicBezTo>
                    <a:pt x="803" y="189"/>
                    <a:pt x="812" y="189"/>
                    <a:pt x="821" y="189"/>
                  </a:cubicBezTo>
                  <a:cubicBezTo>
                    <a:pt x="953" y="189"/>
                    <a:pt x="905" y="314"/>
                    <a:pt x="905" y="471"/>
                  </a:cubicBezTo>
                  <a:cubicBezTo>
                    <a:pt x="924" y="679"/>
                    <a:pt x="924" y="905"/>
                    <a:pt x="942" y="1113"/>
                  </a:cubicBezTo>
                  <a:cubicBezTo>
                    <a:pt x="942" y="1584"/>
                    <a:pt x="960" y="2054"/>
                    <a:pt x="978" y="2525"/>
                  </a:cubicBezTo>
                  <a:cubicBezTo>
                    <a:pt x="1000" y="3280"/>
                    <a:pt x="1000" y="4054"/>
                    <a:pt x="1055" y="4827"/>
                  </a:cubicBezTo>
                  <a:cubicBezTo>
                    <a:pt x="1055" y="4884"/>
                    <a:pt x="1098" y="4912"/>
                    <a:pt x="1138" y="4912"/>
                  </a:cubicBezTo>
                  <a:cubicBezTo>
                    <a:pt x="1178" y="4912"/>
                    <a:pt x="1215" y="4884"/>
                    <a:pt x="1204" y="4827"/>
                  </a:cubicBezTo>
                  <a:cubicBezTo>
                    <a:pt x="1132" y="3244"/>
                    <a:pt x="1150" y="1661"/>
                    <a:pt x="1055" y="77"/>
                  </a:cubicBezTo>
                  <a:cubicBezTo>
                    <a:pt x="1055" y="18"/>
                    <a:pt x="1000" y="0"/>
                    <a:pt x="94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253;p66">
              <a:extLst>
                <a:ext uri="{FF2B5EF4-FFF2-40B4-BE49-F238E27FC236}">
                  <a16:creationId xmlns:a16="http://schemas.microsoft.com/office/drawing/2014/main" id="{F5C85476-C610-4FA5-93A6-92B094711C42}"/>
                </a:ext>
              </a:extLst>
            </p:cNvPr>
            <p:cNvSpPr/>
            <p:nvPr/>
          </p:nvSpPr>
          <p:spPr>
            <a:xfrm>
              <a:off x="5330375" y="2774600"/>
              <a:ext cx="24100" cy="33050"/>
            </a:xfrm>
            <a:custGeom>
              <a:avLst/>
              <a:gdLst/>
              <a:ahLst/>
              <a:cxnLst/>
              <a:rect l="l" t="t" r="r" b="b"/>
              <a:pathLst>
                <a:path w="964" h="1322" extrusionOk="0">
                  <a:moveTo>
                    <a:pt x="447" y="1"/>
                  </a:moveTo>
                  <a:cubicBezTo>
                    <a:pt x="412" y="1"/>
                    <a:pt x="382" y="20"/>
                    <a:pt x="369" y="52"/>
                  </a:cubicBezTo>
                  <a:cubicBezTo>
                    <a:pt x="238" y="450"/>
                    <a:pt x="89" y="825"/>
                    <a:pt x="12" y="1223"/>
                  </a:cubicBezTo>
                  <a:cubicBezTo>
                    <a:pt x="1" y="1278"/>
                    <a:pt x="52" y="1322"/>
                    <a:pt x="99" y="1322"/>
                  </a:cubicBezTo>
                  <a:cubicBezTo>
                    <a:pt x="129" y="1322"/>
                    <a:pt x="157" y="1304"/>
                    <a:pt x="166" y="1259"/>
                  </a:cubicBezTo>
                  <a:cubicBezTo>
                    <a:pt x="228" y="918"/>
                    <a:pt x="350" y="594"/>
                    <a:pt x="466" y="271"/>
                  </a:cubicBezTo>
                  <a:lnTo>
                    <a:pt x="466" y="271"/>
                  </a:lnTo>
                  <a:cubicBezTo>
                    <a:pt x="616" y="535"/>
                    <a:pt x="675" y="861"/>
                    <a:pt x="786" y="1146"/>
                  </a:cubicBezTo>
                  <a:cubicBezTo>
                    <a:pt x="803" y="1174"/>
                    <a:pt x="826" y="1186"/>
                    <a:pt x="850" y="1186"/>
                  </a:cubicBezTo>
                  <a:cubicBezTo>
                    <a:pt x="906" y="1186"/>
                    <a:pt x="964" y="1119"/>
                    <a:pt x="935" y="1051"/>
                  </a:cubicBezTo>
                  <a:cubicBezTo>
                    <a:pt x="786" y="712"/>
                    <a:pt x="749" y="337"/>
                    <a:pt x="523" y="34"/>
                  </a:cubicBezTo>
                  <a:cubicBezTo>
                    <a:pt x="499" y="11"/>
                    <a:pt x="471" y="1"/>
                    <a:pt x="44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54;p66">
              <a:extLst>
                <a:ext uri="{FF2B5EF4-FFF2-40B4-BE49-F238E27FC236}">
                  <a16:creationId xmlns:a16="http://schemas.microsoft.com/office/drawing/2014/main" id="{F6068941-002F-4520-B21E-B8789A85A7FF}"/>
                </a:ext>
              </a:extLst>
            </p:cNvPr>
            <p:cNvSpPr/>
            <p:nvPr/>
          </p:nvSpPr>
          <p:spPr>
            <a:xfrm>
              <a:off x="5335875" y="2779950"/>
              <a:ext cx="10425" cy="9175"/>
            </a:xfrm>
            <a:custGeom>
              <a:avLst/>
              <a:gdLst/>
              <a:ahLst/>
              <a:cxnLst/>
              <a:rect l="l" t="t" r="r" b="b"/>
              <a:pathLst>
                <a:path w="417" h="367" extrusionOk="0">
                  <a:moveTo>
                    <a:pt x="227" y="0"/>
                  </a:moveTo>
                  <a:cubicBezTo>
                    <a:pt x="178" y="0"/>
                    <a:pt x="125" y="40"/>
                    <a:pt x="149" y="105"/>
                  </a:cubicBezTo>
                  <a:cubicBezTo>
                    <a:pt x="149" y="141"/>
                    <a:pt x="172" y="177"/>
                    <a:pt x="172" y="195"/>
                  </a:cubicBezTo>
                  <a:lnTo>
                    <a:pt x="113" y="195"/>
                  </a:lnTo>
                  <a:cubicBezTo>
                    <a:pt x="0" y="195"/>
                    <a:pt x="0" y="367"/>
                    <a:pt x="113" y="367"/>
                  </a:cubicBezTo>
                  <a:cubicBezTo>
                    <a:pt x="190" y="367"/>
                    <a:pt x="262" y="367"/>
                    <a:pt x="339" y="349"/>
                  </a:cubicBezTo>
                  <a:cubicBezTo>
                    <a:pt x="416" y="331"/>
                    <a:pt x="416" y="236"/>
                    <a:pt x="357" y="195"/>
                  </a:cubicBezTo>
                  <a:cubicBezTo>
                    <a:pt x="398" y="177"/>
                    <a:pt x="376" y="123"/>
                    <a:pt x="339" y="82"/>
                  </a:cubicBezTo>
                  <a:cubicBezTo>
                    <a:pt x="339" y="64"/>
                    <a:pt x="321" y="46"/>
                    <a:pt x="285" y="28"/>
                  </a:cubicBezTo>
                  <a:cubicBezTo>
                    <a:pt x="272" y="9"/>
                    <a:pt x="250" y="0"/>
                    <a:pt x="2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255;p66">
              <a:extLst>
                <a:ext uri="{FF2B5EF4-FFF2-40B4-BE49-F238E27FC236}">
                  <a16:creationId xmlns:a16="http://schemas.microsoft.com/office/drawing/2014/main" id="{FFD6DCD1-375E-49C8-AD62-E9558DD773CC}"/>
                </a:ext>
              </a:extLst>
            </p:cNvPr>
            <p:cNvSpPr/>
            <p:nvPr/>
          </p:nvSpPr>
          <p:spPr>
            <a:xfrm>
              <a:off x="5340625" y="2817975"/>
              <a:ext cx="7025" cy="47350"/>
            </a:xfrm>
            <a:custGeom>
              <a:avLst/>
              <a:gdLst/>
              <a:ahLst/>
              <a:cxnLst/>
              <a:rect l="l" t="t" r="r" b="b"/>
              <a:pathLst>
                <a:path w="281" h="1894" extrusionOk="0">
                  <a:moveTo>
                    <a:pt x="122" y="1"/>
                  </a:moveTo>
                  <a:cubicBezTo>
                    <a:pt x="61" y="1"/>
                    <a:pt x="0" y="24"/>
                    <a:pt x="0" y="72"/>
                  </a:cubicBezTo>
                  <a:cubicBezTo>
                    <a:pt x="18" y="655"/>
                    <a:pt x="54" y="1239"/>
                    <a:pt x="54" y="1823"/>
                  </a:cubicBezTo>
                  <a:cubicBezTo>
                    <a:pt x="54" y="1870"/>
                    <a:pt x="111" y="1894"/>
                    <a:pt x="167" y="1894"/>
                  </a:cubicBezTo>
                  <a:cubicBezTo>
                    <a:pt x="224" y="1894"/>
                    <a:pt x="281" y="1870"/>
                    <a:pt x="281" y="1823"/>
                  </a:cubicBezTo>
                  <a:cubicBezTo>
                    <a:pt x="281" y="1239"/>
                    <a:pt x="262" y="655"/>
                    <a:pt x="244" y="72"/>
                  </a:cubicBezTo>
                  <a:cubicBezTo>
                    <a:pt x="244" y="24"/>
                    <a:pt x="183" y="1"/>
                    <a:pt x="12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256;p66">
              <a:extLst>
                <a:ext uri="{FF2B5EF4-FFF2-40B4-BE49-F238E27FC236}">
                  <a16:creationId xmlns:a16="http://schemas.microsoft.com/office/drawing/2014/main" id="{E8DAE385-9E08-4C39-8D72-F91471D9488D}"/>
                </a:ext>
              </a:extLst>
            </p:cNvPr>
            <p:cNvSpPr/>
            <p:nvPr/>
          </p:nvSpPr>
          <p:spPr>
            <a:xfrm>
              <a:off x="5380125" y="2818175"/>
              <a:ext cx="44325" cy="103325"/>
            </a:xfrm>
            <a:custGeom>
              <a:avLst/>
              <a:gdLst/>
              <a:ahLst/>
              <a:cxnLst/>
              <a:rect l="l" t="t" r="r" b="b"/>
              <a:pathLst>
                <a:path w="1773" h="4133" extrusionOk="0">
                  <a:moveTo>
                    <a:pt x="1226" y="0"/>
                  </a:moveTo>
                  <a:cubicBezTo>
                    <a:pt x="1194" y="0"/>
                    <a:pt x="1167" y="31"/>
                    <a:pt x="1152" y="64"/>
                  </a:cubicBezTo>
                  <a:cubicBezTo>
                    <a:pt x="700" y="1362"/>
                    <a:pt x="415" y="2719"/>
                    <a:pt x="21" y="4040"/>
                  </a:cubicBezTo>
                  <a:cubicBezTo>
                    <a:pt x="0" y="4096"/>
                    <a:pt x="50" y="4132"/>
                    <a:pt x="98" y="4132"/>
                  </a:cubicBezTo>
                  <a:cubicBezTo>
                    <a:pt x="131" y="4132"/>
                    <a:pt x="163" y="4115"/>
                    <a:pt x="171" y="4076"/>
                  </a:cubicBezTo>
                  <a:cubicBezTo>
                    <a:pt x="551" y="2832"/>
                    <a:pt x="813" y="1570"/>
                    <a:pt x="1229" y="326"/>
                  </a:cubicBezTo>
                  <a:cubicBezTo>
                    <a:pt x="1297" y="240"/>
                    <a:pt x="1357" y="198"/>
                    <a:pt x="1406" y="198"/>
                  </a:cubicBezTo>
                  <a:cubicBezTo>
                    <a:pt x="1465" y="198"/>
                    <a:pt x="1508" y="261"/>
                    <a:pt x="1528" y="385"/>
                  </a:cubicBezTo>
                  <a:cubicBezTo>
                    <a:pt x="1492" y="534"/>
                    <a:pt x="1456" y="684"/>
                    <a:pt x="1397" y="855"/>
                  </a:cubicBezTo>
                  <a:cubicBezTo>
                    <a:pt x="1302" y="1231"/>
                    <a:pt x="1189" y="1629"/>
                    <a:pt x="1094" y="2005"/>
                  </a:cubicBezTo>
                  <a:cubicBezTo>
                    <a:pt x="926" y="2665"/>
                    <a:pt x="777" y="3344"/>
                    <a:pt x="569" y="3981"/>
                  </a:cubicBezTo>
                  <a:cubicBezTo>
                    <a:pt x="558" y="4040"/>
                    <a:pt x="609" y="4084"/>
                    <a:pt x="655" y="4084"/>
                  </a:cubicBezTo>
                  <a:cubicBezTo>
                    <a:pt x="684" y="4084"/>
                    <a:pt x="711" y="4066"/>
                    <a:pt x="718" y="4022"/>
                  </a:cubicBezTo>
                  <a:cubicBezTo>
                    <a:pt x="1116" y="2760"/>
                    <a:pt x="1379" y="1457"/>
                    <a:pt x="1754" y="195"/>
                  </a:cubicBezTo>
                  <a:cubicBezTo>
                    <a:pt x="1772" y="159"/>
                    <a:pt x="1754" y="118"/>
                    <a:pt x="1700" y="100"/>
                  </a:cubicBezTo>
                  <a:cubicBezTo>
                    <a:pt x="1546" y="64"/>
                    <a:pt x="1397" y="23"/>
                    <a:pt x="1247" y="5"/>
                  </a:cubicBezTo>
                  <a:cubicBezTo>
                    <a:pt x="1240" y="2"/>
                    <a:pt x="1233" y="0"/>
                    <a:pt x="12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257;p66">
              <a:extLst>
                <a:ext uri="{FF2B5EF4-FFF2-40B4-BE49-F238E27FC236}">
                  <a16:creationId xmlns:a16="http://schemas.microsoft.com/office/drawing/2014/main" id="{D3CFE1B7-33D2-49A1-80A3-7CFC85B439CA}"/>
                </a:ext>
              </a:extLst>
            </p:cNvPr>
            <p:cNvSpPr/>
            <p:nvPr/>
          </p:nvSpPr>
          <p:spPr>
            <a:xfrm>
              <a:off x="5402750" y="2834475"/>
              <a:ext cx="16375" cy="8075"/>
            </a:xfrm>
            <a:custGeom>
              <a:avLst/>
              <a:gdLst/>
              <a:ahLst/>
              <a:cxnLst/>
              <a:rect l="l" t="t" r="r" b="b"/>
              <a:pathLst>
                <a:path w="655" h="323" extrusionOk="0">
                  <a:moveTo>
                    <a:pt x="108" y="1"/>
                  </a:moveTo>
                  <a:cubicBezTo>
                    <a:pt x="38" y="1"/>
                    <a:pt x="0" y="99"/>
                    <a:pt x="76" y="145"/>
                  </a:cubicBezTo>
                  <a:cubicBezTo>
                    <a:pt x="211" y="222"/>
                    <a:pt x="361" y="240"/>
                    <a:pt x="492" y="317"/>
                  </a:cubicBezTo>
                  <a:cubicBezTo>
                    <a:pt x="503" y="321"/>
                    <a:pt x="514" y="323"/>
                    <a:pt x="524" y="323"/>
                  </a:cubicBezTo>
                  <a:cubicBezTo>
                    <a:pt x="603" y="323"/>
                    <a:pt x="655" y="215"/>
                    <a:pt x="587" y="163"/>
                  </a:cubicBezTo>
                  <a:cubicBezTo>
                    <a:pt x="437" y="108"/>
                    <a:pt x="284" y="72"/>
                    <a:pt x="152" y="13"/>
                  </a:cubicBezTo>
                  <a:cubicBezTo>
                    <a:pt x="137" y="4"/>
                    <a:pt x="122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258;p66">
              <a:extLst>
                <a:ext uri="{FF2B5EF4-FFF2-40B4-BE49-F238E27FC236}">
                  <a16:creationId xmlns:a16="http://schemas.microsoft.com/office/drawing/2014/main" id="{501E570D-E3E9-45A5-B03E-0E05CE25B8FD}"/>
                </a:ext>
              </a:extLst>
            </p:cNvPr>
            <p:cNvSpPr/>
            <p:nvPr/>
          </p:nvSpPr>
          <p:spPr>
            <a:xfrm>
              <a:off x="5430075" y="2800875"/>
              <a:ext cx="83025" cy="116400"/>
            </a:xfrm>
            <a:custGeom>
              <a:avLst/>
              <a:gdLst/>
              <a:ahLst/>
              <a:cxnLst/>
              <a:rect l="l" t="t" r="r" b="b"/>
              <a:pathLst>
                <a:path w="3321" h="4656" extrusionOk="0">
                  <a:moveTo>
                    <a:pt x="1321" y="0"/>
                  </a:moveTo>
                  <a:cubicBezTo>
                    <a:pt x="1226" y="398"/>
                    <a:pt x="322" y="3637"/>
                    <a:pt x="0" y="4655"/>
                  </a:cubicBezTo>
                  <a:lnTo>
                    <a:pt x="2077" y="4524"/>
                  </a:lnTo>
                  <a:cubicBezTo>
                    <a:pt x="2488" y="3262"/>
                    <a:pt x="2905" y="1715"/>
                    <a:pt x="3321" y="471"/>
                  </a:cubicBezTo>
                  <a:cubicBezTo>
                    <a:pt x="2810" y="376"/>
                    <a:pt x="1964" y="77"/>
                    <a:pt x="132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259;p66">
              <a:extLst>
                <a:ext uri="{FF2B5EF4-FFF2-40B4-BE49-F238E27FC236}">
                  <a16:creationId xmlns:a16="http://schemas.microsoft.com/office/drawing/2014/main" id="{6E232AC2-047F-4920-B678-659D4B43B938}"/>
                </a:ext>
              </a:extLst>
            </p:cNvPr>
            <p:cNvSpPr/>
            <p:nvPr/>
          </p:nvSpPr>
          <p:spPr>
            <a:xfrm>
              <a:off x="5462650" y="2817375"/>
              <a:ext cx="5225" cy="4225"/>
            </a:xfrm>
            <a:custGeom>
              <a:avLst/>
              <a:gdLst/>
              <a:ahLst/>
              <a:cxnLst/>
              <a:rect l="l" t="t" r="r" b="b"/>
              <a:pathLst>
                <a:path w="209" h="169" extrusionOk="0">
                  <a:moveTo>
                    <a:pt x="113" y="1"/>
                  </a:moveTo>
                  <a:cubicBezTo>
                    <a:pt x="0" y="1"/>
                    <a:pt x="0" y="168"/>
                    <a:pt x="113" y="168"/>
                  </a:cubicBezTo>
                  <a:cubicBezTo>
                    <a:pt x="208" y="168"/>
                    <a:pt x="208" y="1"/>
                    <a:pt x="11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260;p66">
              <a:extLst>
                <a:ext uri="{FF2B5EF4-FFF2-40B4-BE49-F238E27FC236}">
                  <a16:creationId xmlns:a16="http://schemas.microsoft.com/office/drawing/2014/main" id="{976DDA1B-ABA7-4448-890D-56C3F4C27A49}"/>
                </a:ext>
              </a:extLst>
            </p:cNvPr>
            <p:cNvSpPr/>
            <p:nvPr/>
          </p:nvSpPr>
          <p:spPr>
            <a:xfrm>
              <a:off x="5470675" y="2808450"/>
              <a:ext cx="5675" cy="4200"/>
            </a:xfrm>
            <a:custGeom>
              <a:avLst/>
              <a:gdLst/>
              <a:ahLst/>
              <a:cxnLst/>
              <a:rect l="l" t="t" r="r" b="b"/>
              <a:pathLst>
                <a:path w="227" h="168" extrusionOk="0">
                  <a:moveTo>
                    <a:pt x="114" y="0"/>
                  </a:moveTo>
                  <a:cubicBezTo>
                    <a:pt x="0" y="0"/>
                    <a:pt x="0" y="168"/>
                    <a:pt x="114" y="168"/>
                  </a:cubicBezTo>
                  <a:cubicBezTo>
                    <a:pt x="227" y="168"/>
                    <a:pt x="227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261;p66">
              <a:extLst>
                <a:ext uri="{FF2B5EF4-FFF2-40B4-BE49-F238E27FC236}">
                  <a16:creationId xmlns:a16="http://schemas.microsoft.com/office/drawing/2014/main" id="{52D75AB3-16FF-4EC6-9A83-AB97CD3D5B5F}"/>
                </a:ext>
              </a:extLst>
            </p:cNvPr>
            <p:cNvSpPr/>
            <p:nvPr/>
          </p:nvSpPr>
          <p:spPr>
            <a:xfrm>
              <a:off x="5470675" y="2817375"/>
              <a:ext cx="5675" cy="4225"/>
            </a:xfrm>
            <a:custGeom>
              <a:avLst/>
              <a:gdLst/>
              <a:ahLst/>
              <a:cxnLst/>
              <a:rect l="l" t="t" r="r" b="b"/>
              <a:pathLst>
                <a:path w="227" h="169" extrusionOk="0">
                  <a:moveTo>
                    <a:pt x="114" y="1"/>
                  </a:moveTo>
                  <a:cubicBezTo>
                    <a:pt x="0" y="1"/>
                    <a:pt x="0" y="168"/>
                    <a:pt x="114" y="168"/>
                  </a:cubicBezTo>
                  <a:cubicBezTo>
                    <a:pt x="227" y="168"/>
                    <a:pt x="227" y="1"/>
                    <a:pt x="11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262;p66">
              <a:extLst>
                <a:ext uri="{FF2B5EF4-FFF2-40B4-BE49-F238E27FC236}">
                  <a16:creationId xmlns:a16="http://schemas.microsoft.com/office/drawing/2014/main" id="{01B058DA-E9FE-4858-89C1-DA69A514065B}"/>
                </a:ext>
              </a:extLst>
            </p:cNvPr>
            <p:cNvSpPr/>
            <p:nvPr/>
          </p:nvSpPr>
          <p:spPr>
            <a:xfrm>
              <a:off x="5477225" y="2849850"/>
              <a:ext cx="5225" cy="3850"/>
            </a:xfrm>
            <a:custGeom>
              <a:avLst/>
              <a:gdLst/>
              <a:ahLst/>
              <a:cxnLst/>
              <a:rect l="l" t="t" r="r" b="b"/>
              <a:pathLst>
                <a:path w="209" h="154" extrusionOk="0">
                  <a:moveTo>
                    <a:pt x="114" y="0"/>
                  </a:moveTo>
                  <a:cubicBezTo>
                    <a:pt x="1" y="0"/>
                    <a:pt x="1" y="154"/>
                    <a:pt x="114" y="154"/>
                  </a:cubicBezTo>
                  <a:cubicBezTo>
                    <a:pt x="209" y="154"/>
                    <a:pt x="209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263;p66">
              <a:extLst>
                <a:ext uri="{FF2B5EF4-FFF2-40B4-BE49-F238E27FC236}">
                  <a16:creationId xmlns:a16="http://schemas.microsoft.com/office/drawing/2014/main" id="{0C050BCF-CB40-4B31-951D-9FEFF8621565}"/>
                </a:ext>
              </a:extLst>
            </p:cNvPr>
            <p:cNvSpPr/>
            <p:nvPr/>
          </p:nvSpPr>
          <p:spPr>
            <a:xfrm>
              <a:off x="5481975" y="2843275"/>
              <a:ext cx="6150" cy="3775"/>
            </a:xfrm>
            <a:custGeom>
              <a:avLst/>
              <a:gdLst/>
              <a:ahLst/>
              <a:cxnLst/>
              <a:rect l="l" t="t" r="r" b="b"/>
              <a:pathLst>
                <a:path w="246" h="151" extrusionOk="0">
                  <a:moveTo>
                    <a:pt x="114" y="1"/>
                  </a:moveTo>
                  <a:cubicBezTo>
                    <a:pt x="1" y="1"/>
                    <a:pt x="1" y="150"/>
                    <a:pt x="114" y="150"/>
                  </a:cubicBezTo>
                  <a:lnTo>
                    <a:pt x="150" y="150"/>
                  </a:lnTo>
                  <a:cubicBezTo>
                    <a:pt x="245" y="150"/>
                    <a:pt x="245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264;p66">
              <a:extLst>
                <a:ext uri="{FF2B5EF4-FFF2-40B4-BE49-F238E27FC236}">
                  <a16:creationId xmlns:a16="http://schemas.microsoft.com/office/drawing/2014/main" id="{3A40220B-37F9-42AA-9030-B86142711E82}"/>
                </a:ext>
              </a:extLst>
            </p:cNvPr>
            <p:cNvSpPr/>
            <p:nvPr/>
          </p:nvSpPr>
          <p:spPr>
            <a:xfrm>
              <a:off x="5484800" y="2852675"/>
              <a:ext cx="5700" cy="3875"/>
            </a:xfrm>
            <a:custGeom>
              <a:avLst/>
              <a:gdLst/>
              <a:ahLst/>
              <a:cxnLst/>
              <a:rect l="l" t="t" r="r" b="b"/>
              <a:pathLst>
                <a:path w="228" h="155" extrusionOk="0">
                  <a:moveTo>
                    <a:pt x="114" y="0"/>
                  </a:moveTo>
                  <a:cubicBezTo>
                    <a:pt x="1" y="0"/>
                    <a:pt x="1" y="154"/>
                    <a:pt x="114" y="154"/>
                  </a:cubicBezTo>
                  <a:cubicBezTo>
                    <a:pt x="227" y="154"/>
                    <a:pt x="227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265;p66">
              <a:extLst>
                <a:ext uri="{FF2B5EF4-FFF2-40B4-BE49-F238E27FC236}">
                  <a16:creationId xmlns:a16="http://schemas.microsoft.com/office/drawing/2014/main" id="{223F69C9-C923-4247-8EB1-55A78350BD64}"/>
                </a:ext>
              </a:extLst>
            </p:cNvPr>
            <p:cNvSpPr/>
            <p:nvPr/>
          </p:nvSpPr>
          <p:spPr>
            <a:xfrm>
              <a:off x="5450425" y="287065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91" y="1"/>
                  </a:moveTo>
                  <a:cubicBezTo>
                    <a:pt x="1" y="1"/>
                    <a:pt x="1" y="168"/>
                    <a:pt x="91" y="168"/>
                  </a:cubicBezTo>
                  <a:cubicBezTo>
                    <a:pt x="204" y="168"/>
                    <a:pt x="204" y="1"/>
                    <a:pt x="9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266;p66">
              <a:extLst>
                <a:ext uri="{FF2B5EF4-FFF2-40B4-BE49-F238E27FC236}">
                  <a16:creationId xmlns:a16="http://schemas.microsoft.com/office/drawing/2014/main" id="{B922E576-300F-409B-B60A-2F7660857CEA}"/>
                </a:ext>
              </a:extLst>
            </p:cNvPr>
            <p:cNvSpPr/>
            <p:nvPr/>
          </p:nvSpPr>
          <p:spPr>
            <a:xfrm>
              <a:off x="5456525" y="2866350"/>
              <a:ext cx="5250" cy="3875"/>
            </a:xfrm>
            <a:custGeom>
              <a:avLst/>
              <a:gdLst/>
              <a:ahLst/>
              <a:cxnLst/>
              <a:rect l="l" t="t" r="r" b="b"/>
              <a:pathLst>
                <a:path w="210" h="155" extrusionOk="0">
                  <a:moveTo>
                    <a:pt x="96" y="1"/>
                  </a:moveTo>
                  <a:cubicBezTo>
                    <a:pt x="1" y="1"/>
                    <a:pt x="1" y="154"/>
                    <a:pt x="96" y="154"/>
                  </a:cubicBezTo>
                  <a:cubicBezTo>
                    <a:pt x="209" y="154"/>
                    <a:pt x="209" y="1"/>
                    <a:pt x="9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267;p66">
              <a:extLst>
                <a:ext uri="{FF2B5EF4-FFF2-40B4-BE49-F238E27FC236}">
                  <a16:creationId xmlns:a16="http://schemas.microsoft.com/office/drawing/2014/main" id="{42078F62-894D-4BB4-A766-B6F6048DCBA6}"/>
                </a:ext>
              </a:extLst>
            </p:cNvPr>
            <p:cNvSpPr/>
            <p:nvPr/>
          </p:nvSpPr>
          <p:spPr>
            <a:xfrm>
              <a:off x="5456525" y="2877200"/>
              <a:ext cx="5250" cy="3775"/>
            </a:xfrm>
            <a:custGeom>
              <a:avLst/>
              <a:gdLst/>
              <a:ahLst/>
              <a:cxnLst/>
              <a:rect l="l" t="t" r="r" b="b"/>
              <a:pathLst>
                <a:path w="210" h="151" extrusionOk="0">
                  <a:moveTo>
                    <a:pt x="96" y="1"/>
                  </a:moveTo>
                  <a:cubicBezTo>
                    <a:pt x="1" y="1"/>
                    <a:pt x="1" y="150"/>
                    <a:pt x="96" y="150"/>
                  </a:cubicBezTo>
                  <a:cubicBezTo>
                    <a:pt x="209" y="150"/>
                    <a:pt x="209" y="1"/>
                    <a:pt x="9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268;p66">
              <a:extLst>
                <a:ext uri="{FF2B5EF4-FFF2-40B4-BE49-F238E27FC236}">
                  <a16:creationId xmlns:a16="http://schemas.microsoft.com/office/drawing/2014/main" id="{5A4E47DF-4B1A-4CC8-9904-C152714F1890}"/>
                </a:ext>
              </a:extLst>
            </p:cNvPr>
            <p:cNvSpPr/>
            <p:nvPr/>
          </p:nvSpPr>
          <p:spPr>
            <a:xfrm>
              <a:off x="5462650" y="2899375"/>
              <a:ext cx="5225" cy="4200"/>
            </a:xfrm>
            <a:custGeom>
              <a:avLst/>
              <a:gdLst/>
              <a:ahLst/>
              <a:cxnLst/>
              <a:rect l="l" t="t" r="r" b="b"/>
              <a:pathLst>
                <a:path w="209" h="168" extrusionOk="0">
                  <a:moveTo>
                    <a:pt x="95" y="1"/>
                  </a:moveTo>
                  <a:cubicBezTo>
                    <a:pt x="0" y="1"/>
                    <a:pt x="0" y="168"/>
                    <a:pt x="95" y="168"/>
                  </a:cubicBezTo>
                  <a:cubicBezTo>
                    <a:pt x="208" y="168"/>
                    <a:pt x="208" y="1"/>
                    <a:pt x="9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269;p66">
              <a:extLst>
                <a:ext uri="{FF2B5EF4-FFF2-40B4-BE49-F238E27FC236}">
                  <a16:creationId xmlns:a16="http://schemas.microsoft.com/office/drawing/2014/main" id="{E928CA01-F39A-411E-9542-513BD38DD738}"/>
                </a:ext>
              </a:extLst>
            </p:cNvPr>
            <p:cNvSpPr/>
            <p:nvPr/>
          </p:nvSpPr>
          <p:spPr>
            <a:xfrm>
              <a:off x="5469200" y="2891800"/>
              <a:ext cx="5225" cy="3875"/>
            </a:xfrm>
            <a:custGeom>
              <a:avLst/>
              <a:gdLst/>
              <a:ahLst/>
              <a:cxnLst/>
              <a:rect l="l" t="t" r="r" b="b"/>
              <a:pathLst>
                <a:path w="209" h="155" extrusionOk="0">
                  <a:moveTo>
                    <a:pt x="114" y="0"/>
                  </a:moveTo>
                  <a:cubicBezTo>
                    <a:pt x="1" y="0"/>
                    <a:pt x="1" y="154"/>
                    <a:pt x="114" y="154"/>
                  </a:cubicBezTo>
                  <a:cubicBezTo>
                    <a:pt x="209" y="154"/>
                    <a:pt x="209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270;p66">
              <a:extLst>
                <a:ext uri="{FF2B5EF4-FFF2-40B4-BE49-F238E27FC236}">
                  <a16:creationId xmlns:a16="http://schemas.microsoft.com/office/drawing/2014/main" id="{51F1597B-0E75-46C4-8DB5-DF099559DA8B}"/>
                </a:ext>
              </a:extLst>
            </p:cNvPr>
            <p:cNvSpPr/>
            <p:nvPr/>
          </p:nvSpPr>
          <p:spPr>
            <a:xfrm>
              <a:off x="5471125" y="2903100"/>
              <a:ext cx="5225" cy="3875"/>
            </a:xfrm>
            <a:custGeom>
              <a:avLst/>
              <a:gdLst/>
              <a:ahLst/>
              <a:cxnLst/>
              <a:rect l="l" t="t" r="r" b="b"/>
              <a:pathLst>
                <a:path w="209" h="155" extrusionOk="0">
                  <a:moveTo>
                    <a:pt x="114" y="1"/>
                  </a:moveTo>
                  <a:cubicBezTo>
                    <a:pt x="1" y="1"/>
                    <a:pt x="1" y="155"/>
                    <a:pt x="114" y="155"/>
                  </a:cubicBezTo>
                  <a:cubicBezTo>
                    <a:pt x="209" y="155"/>
                    <a:pt x="209" y="1"/>
                    <a:pt x="11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271;p66">
              <a:extLst>
                <a:ext uri="{FF2B5EF4-FFF2-40B4-BE49-F238E27FC236}">
                  <a16:creationId xmlns:a16="http://schemas.microsoft.com/office/drawing/2014/main" id="{113C6834-E84C-4C13-A4BA-4E7807D31171}"/>
                </a:ext>
              </a:extLst>
            </p:cNvPr>
            <p:cNvSpPr/>
            <p:nvPr/>
          </p:nvSpPr>
          <p:spPr>
            <a:xfrm>
              <a:off x="5318900" y="2982275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extrusionOk="0">
                  <a:moveTo>
                    <a:pt x="2167" y="0"/>
                  </a:moveTo>
                  <a:cubicBezTo>
                    <a:pt x="964" y="0"/>
                    <a:pt x="0" y="964"/>
                    <a:pt x="0" y="2167"/>
                  </a:cubicBezTo>
                  <a:cubicBezTo>
                    <a:pt x="0" y="3375"/>
                    <a:pt x="964" y="4357"/>
                    <a:pt x="2167" y="4357"/>
                  </a:cubicBezTo>
                  <a:cubicBezTo>
                    <a:pt x="3375" y="4357"/>
                    <a:pt x="4357" y="3375"/>
                    <a:pt x="4357" y="2167"/>
                  </a:cubicBezTo>
                  <a:cubicBezTo>
                    <a:pt x="4357" y="964"/>
                    <a:pt x="3375" y="0"/>
                    <a:pt x="2167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272;p66">
              <a:extLst>
                <a:ext uri="{FF2B5EF4-FFF2-40B4-BE49-F238E27FC236}">
                  <a16:creationId xmlns:a16="http://schemas.microsoft.com/office/drawing/2014/main" id="{2C651543-CA3E-4029-99C8-B0E61EC85951}"/>
                </a:ext>
              </a:extLst>
            </p:cNvPr>
            <p:cNvSpPr/>
            <p:nvPr/>
          </p:nvSpPr>
          <p:spPr>
            <a:xfrm>
              <a:off x="5269400" y="2928025"/>
              <a:ext cx="215150" cy="37125"/>
            </a:xfrm>
            <a:custGeom>
              <a:avLst/>
              <a:gdLst/>
              <a:ahLst/>
              <a:cxnLst/>
              <a:rect l="l" t="t" r="r" b="b"/>
              <a:pathLst>
                <a:path w="8606" h="1485" extrusionOk="0">
                  <a:moveTo>
                    <a:pt x="8366" y="1"/>
                  </a:moveTo>
                  <a:cubicBezTo>
                    <a:pt x="8355" y="1"/>
                    <a:pt x="8344" y="2"/>
                    <a:pt x="8332" y="4"/>
                  </a:cubicBezTo>
                  <a:cubicBezTo>
                    <a:pt x="7707" y="158"/>
                    <a:pt x="7398" y="884"/>
                    <a:pt x="6799" y="884"/>
                  </a:cubicBezTo>
                  <a:cubicBezTo>
                    <a:pt x="6730" y="884"/>
                    <a:pt x="6658" y="875"/>
                    <a:pt x="6581" y="854"/>
                  </a:cubicBezTo>
                  <a:cubicBezTo>
                    <a:pt x="6065" y="700"/>
                    <a:pt x="5712" y="130"/>
                    <a:pt x="5219" y="130"/>
                  </a:cubicBezTo>
                  <a:cubicBezTo>
                    <a:pt x="5048" y="130"/>
                    <a:pt x="4859" y="199"/>
                    <a:pt x="4640" y="379"/>
                  </a:cubicBezTo>
                  <a:cubicBezTo>
                    <a:pt x="4505" y="474"/>
                    <a:pt x="4414" y="587"/>
                    <a:pt x="4301" y="718"/>
                  </a:cubicBezTo>
                  <a:cubicBezTo>
                    <a:pt x="4178" y="842"/>
                    <a:pt x="4046" y="890"/>
                    <a:pt x="3916" y="890"/>
                  </a:cubicBezTo>
                  <a:cubicBezTo>
                    <a:pt x="3688" y="890"/>
                    <a:pt x="3462" y="742"/>
                    <a:pt x="3283" y="587"/>
                  </a:cubicBezTo>
                  <a:cubicBezTo>
                    <a:pt x="3016" y="379"/>
                    <a:pt x="2790" y="194"/>
                    <a:pt x="2433" y="194"/>
                  </a:cubicBezTo>
                  <a:cubicBezTo>
                    <a:pt x="2152" y="194"/>
                    <a:pt x="1944" y="456"/>
                    <a:pt x="1790" y="646"/>
                  </a:cubicBezTo>
                  <a:cubicBezTo>
                    <a:pt x="1641" y="857"/>
                    <a:pt x="1527" y="1156"/>
                    <a:pt x="1240" y="1156"/>
                  </a:cubicBezTo>
                  <a:cubicBezTo>
                    <a:pt x="1171" y="1156"/>
                    <a:pt x="1091" y="1139"/>
                    <a:pt x="999" y="1098"/>
                  </a:cubicBezTo>
                  <a:cubicBezTo>
                    <a:pt x="718" y="967"/>
                    <a:pt x="546" y="628"/>
                    <a:pt x="379" y="402"/>
                  </a:cubicBezTo>
                  <a:cubicBezTo>
                    <a:pt x="341" y="357"/>
                    <a:pt x="290" y="338"/>
                    <a:pt x="240" y="338"/>
                  </a:cubicBezTo>
                  <a:cubicBezTo>
                    <a:pt x="117" y="338"/>
                    <a:pt x="1" y="450"/>
                    <a:pt x="94" y="569"/>
                  </a:cubicBezTo>
                  <a:cubicBezTo>
                    <a:pt x="377" y="949"/>
                    <a:pt x="782" y="1485"/>
                    <a:pt x="1243" y="1485"/>
                  </a:cubicBezTo>
                  <a:cubicBezTo>
                    <a:pt x="1402" y="1485"/>
                    <a:pt x="1567" y="1421"/>
                    <a:pt x="1736" y="1266"/>
                  </a:cubicBezTo>
                  <a:cubicBezTo>
                    <a:pt x="1867" y="1153"/>
                    <a:pt x="1962" y="967"/>
                    <a:pt x="2075" y="813"/>
                  </a:cubicBezTo>
                  <a:cubicBezTo>
                    <a:pt x="2203" y="630"/>
                    <a:pt x="2344" y="560"/>
                    <a:pt x="2487" y="560"/>
                  </a:cubicBezTo>
                  <a:cubicBezTo>
                    <a:pt x="2725" y="560"/>
                    <a:pt x="2970" y="751"/>
                    <a:pt x="3170" y="926"/>
                  </a:cubicBezTo>
                  <a:cubicBezTo>
                    <a:pt x="3386" y="1119"/>
                    <a:pt x="3595" y="1211"/>
                    <a:pt x="3842" y="1211"/>
                  </a:cubicBezTo>
                  <a:cubicBezTo>
                    <a:pt x="3937" y="1211"/>
                    <a:pt x="4038" y="1197"/>
                    <a:pt x="4147" y="1171"/>
                  </a:cubicBezTo>
                  <a:cubicBezTo>
                    <a:pt x="4659" y="1058"/>
                    <a:pt x="4754" y="515"/>
                    <a:pt x="5355" y="474"/>
                  </a:cubicBezTo>
                  <a:cubicBezTo>
                    <a:pt x="5363" y="474"/>
                    <a:pt x="5370" y="473"/>
                    <a:pt x="5378" y="473"/>
                  </a:cubicBezTo>
                  <a:cubicBezTo>
                    <a:pt x="5630" y="473"/>
                    <a:pt x="5831" y="763"/>
                    <a:pt x="5998" y="890"/>
                  </a:cubicBezTo>
                  <a:cubicBezTo>
                    <a:pt x="6201" y="1040"/>
                    <a:pt x="6409" y="1135"/>
                    <a:pt x="6654" y="1211"/>
                  </a:cubicBezTo>
                  <a:cubicBezTo>
                    <a:pt x="6737" y="1235"/>
                    <a:pt x="6815" y="1246"/>
                    <a:pt x="6889" y="1246"/>
                  </a:cubicBezTo>
                  <a:cubicBezTo>
                    <a:pt x="7510" y="1246"/>
                    <a:pt x="7802" y="474"/>
                    <a:pt x="8409" y="325"/>
                  </a:cubicBezTo>
                  <a:cubicBezTo>
                    <a:pt x="8605" y="269"/>
                    <a:pt x="8548" y="1"/>
                    <a:pt x="8366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273;p66">
              <a:extLst>
                <a:ext uri="{FF2B5EF4-FFF2-40B4-BE49-F238E27FC236}">
                  <a16:creationId xmlns:a16="http://schemas.microsoft.com/office/drawing/2014/main" id="{4ECC0171-947B-4759-83DC-9E7CC4FA9278}"/>
                </a:ext>
              </a:extLst>
            </p:cNvPr>
            <p:cNvSpPr/>
            <p:nvPr/>
          </p:nvSpPr>
          <p:spPr>
            <a:xfrm>
              <a:off x="5339150" y="2999725"/>
              <a:ext cx="37225" cy="36400"/>
            </a:xfrm>
            <a:custGeom>
              <a:avLst/>
              <a:gdLst/>
              <a:ahLst/>
              <a:cxnLst/>
              <a:rect l="l" t="t" r="r" b="b"/>
              <a:pathLst>
                <a:path w="1489" h="1456" extrusionOk="0">
                  <a:moveTo>
                    <a:pt x="418" y="1"/>
                  </a:moveTo>
                  <a:cubicBezTo>
                    <a:pt x="341" y="1"/>
                    <a:pt x="267" y="51"/>
                    <a:pt x="267" y="153"/>
                  </a:cubicBezTo>
                  <a:cubicBezTo>
                    <a:pt x="267" y="266"/>
                    <a:pt x="285" y="397"/>
                    <a:pt x="285" y="510"/>
                  </a:cubicBezTo>
                  <a:cubicBezTo>
                    <a:pt x="226" y="547"/>
                    <a:pt x="172" y="605"/>
                    <a:pt x="113" y="642"/>
                  </a:cubicBezTo>
                  <a:cubicBezTo>
                    <a:pt x="0" y="718"/>
                    <a:pt x="18" y="868"/>
                    <a:pt x="154" y="927"/>
                  </a:cubicBezTo>
                  <a:cubicBezTo>
                    <a:pt x="208" y="945"/>
                    <a:pt x="285" y="963"/>
                    <a:pt x="340" y="963"/>
                  </a:cubicBezTo>
                  <a:cubicBezTo>
                    <a:pt x="358" y="1094"/>
                    <a:pt x="398" y="1225"/>
                    <a:pt x="435" y="1356"/>
                  </a:cubicBezTo>
                  <a:cubicBezTo>
                    <a:pt x="450" y="1420"/>
                    <a:pt x="493" y="1456"/>
                    <a:pt x="548" y="1456"/>
                  </a:cubicBezTo>
                  <a:cubicBezTo>
                    <a:pt x="560" y="1456"/>
                    <a:pt x="571" y="1454"/>
                    <a:pt x="584" y="1451"/>
                  </a:cubicBezTo>
                  <a:cubicBezTo>
                    <a:pt x="594" y="1454"/>
                    <a:pt x="604" y="1456"/>
                    <a:pt x="615" y="1456"/>
                  </a:cubicBezTo>
                  <a:cubicBezTo>
                    <a:pt x="667" y="1456"/>
                    <a:pt x="723" y="1420"/>
                    <a:pt x="738" y="1356"/>
                  </a:cubicBezTo>
                  <a:cubicBezTo>
                    <a:pt x="792" y="1243"/>
                    <a:pt x="833" y="1130"/>
                    <a:pt x="887" y="1017"/>
                  </a:cubicBezTo>
                  <a:lnTo>
                    <a:pt x="1285" y="1017"/>
                  </a:lnTo>
                  <a:cubicBezTo>
                    <a:pt x="1416" y="1017"/>
                    <a:pt x="1489" y="850"/>
                    <a:pt x="1398" y="755"/>
                  </a:cubicBezTo>
                  <a:cubicBezTo>
                    <a:pt x="1303" y="678"/>
                    <a:pt x="1208" y="587"/>
                    <a:pt x="1095" y="510"/>
                  </a:cubicBezTo>
                  <a:cubicBezTo>
                    <a:pt x="1149" y="415"/>
                    <a:pt x="1190" y="320"/>
                    <a:pt x="1226" y="207"/>
                  </a:cubicBezTo>
                  <a:cubicBezTo>
                    <a:pt x="1254" y="120"/>
                    <a:pt x="1172" y="33"/>
                    <a:pt x="1081" y="33"/>
                  </a:cubicBezTo>
                  <a:cubicBezTo>
                    <a:pt x="1054" y="33"/>
                    <a:pt x="1026" y="40"/>
                    <a:pt x="1000" y="58"/>
                  </a:cubicBezTo>
                  <a:cubicBezTo>
                    <a:pt x="905" y="94"/>
                    <a:pt x="833" y="153"/>
                    <a:pt x="738" y="207"/>
                  </a:cubicBezTo>
                  <a:cubicBezTo>
                    <a:pt x="661" y="153"/>
                    <a:pt x="606" y="94"/>
                    <a:pt x="530" y="40"/>
                  </a:cubicBezTo>
                  <a:cubicBezTo>
                    <a:pt x="497" y="14"/>
                    <a:pt x="457" y="1"/>
                    <a:pt x="41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274;p66">
              <a:extLst>
                <a:ext uri="{FF2B5EF4-FFF2-40B4-BE49-F238E27FC236}">
                  <a16:creationId xmlns:a16="http://schemas.microsoft.com/office/drawing/2014/main" id="{0EA91478-B445-4B6D-8C87-28C652AA2C7D}"/>
                </a:ext>
              </a:extLst>
            </p:cNvPr>
            <p:cNvSpPr/>
            <p:nvPr/>
          </p:nvSpPr>
          <p:spPr>
            <a:xfrm>
              <a:off x="5387200" y="3022625"/>
              <a:ext cx="30675" cy="28250"/>
            </a:xfrm>
            <a:custGeom>
              <a:avLst/>
              <a:gdLst/>
              <a:ahLst/>
              <a:cxnLst/>
              <a:rect l="l" t="t" r="r" b="b"/>
              <a:pathLst>
                <a:path w="1227" h="1130" extrusionOk="0">
                  <a:moveTo>
                    <a:pt x="812" y="0"/>
                  </a:moveTo>
                  <a:cubicBezTo>
                    <a:pt x="788" y="0"/>
                    <a:pt x="763" y="9"/>
                    <a:pt x="738" y="29"/>
                  </a:cubicBezTo>
                  <a:cubicBezTo>
                    <a:pt x="661" y="83"/>
                    <a:pt x="584" y="142"/>
                    <a:pt x="512" y="196"/>
                  </a:cubicBezTo>
                  <a:cubicBezTo>
                    <a:pt x="453" y="178"/>
                    <a:pt x="399" y="160"/>
                    <a:pt x="340" y="142"/>
                  </a:cubicBezTo>
                  <a:cubicBezTo>
                    <a:pt x="328" y="139"/>
                    <a:pt x="316" y="138"/>
                    <a:pt x="305" y="138"/>
                  </a:cubicBezTo>
                  <a:cubicBezTo>
                    <a:pt x="224" y="138"/>
                    <a:pt x="159" y="192"/>
                    <a:pt x="191" y="291"/>
                  </a:cubicBezTo>
                  <a:cubicBezTo>
                    <a:pt x="209" y="350"/>
                    <a:pt x="227" y="404"/>
                    <a:pt x="245" y="440"/>
                  </a:cubicBezTo>
                  <a:cubicBezTo>
                    <a:pt x="173" y="517"/>
                    <a:pt x="96" y="594"/>
                    <a:pt x="42" y="666"/>
                  </a:cubicBezTo>
                  <a:cubicBezTo>
                    <a:pt x="1" y="725"/>
                    <a:pt x="1" y="780"/>
                    <a:pt x="42" y="820"/>
                  </a:cubicBezTo>
                  <a:cubicBezTo>
                    <a:pt x="56" y="850"/>
                    <a:pt x="95" y="879"/>
                    <a:pt x="141" y="879"/>
                  </a:cubicBezTo>
                  <a:cubicBezTo>
                    <a:pt x="151" y="879"/>
                    <a:pt x="162" y="878"/>
                    <a:pt x="173" y="875"/>
                  </a:cubicBezTo>
                  <a:cubicBezTo>
                    <a:pt x="268" y="856"/>
                    <a:pt x="358" y="838"/>
                    <a:pt x="453" y="820"/>
                  </a:cubicBezTo>
                  <a:cubicBezTo>
                    <a:pt x="530" y="893"/>
                    <a:pt x="584" y="988"/>
                    <a:pt x="643" y="1083"/>
                  </a:cubicBezTo>
                  <a:cubicBezTo>
                    <a:pt x="665" y="1114"/>
                    <a:pt x="703" y="1129"/>
                    <a:pt x="742" y="1129"/>
                  </a:cubicBezTo>
                  <a:cubicBezTo>
                    <a:pt x="800" y="1129"/>
                    <a:pt x="859" y="1096"/>
                    <a:pt x="869" y="1028"/>
                  </a:cubicBezTo>
                  <a:cubicBezTo>
                    <a:pt x="869" y="933"/>
                    <a:pt x="869" y="820"/>
                    <a:pt x="888" y="725"/>
                  </a:cubicBezTo>
                  <a:cubicBezTo>
                    <a:pt x="964" y="707"/>
                    <a:pt x="1059" y="689"/>
                    <a:pt x="1132" y="666"/>
                  </a:cubicBezTo>
                  <a:cubicBezTo>
                    <a:pt x="1227" y="648"/>
                    <a:pt x="1227" y="499"/>
                    <a:pt x="1132" y="463"/>
                  </a:cubicBezTo>
                  <a:cubicBezTo>
                    <a:pt x="1059" y="422"/>
                    <a:pt x="983" y="386"/>
                    <a:pt x="906" y="350"/>
                  </a:cubicBezTo>
                  <a:cubicBezTo>
                    <a:pt x="906" y="291"/>
                    <a:pt x="924" y="214"/>
                    <a:pt x="924" y="142"/>
                  </a:cubicBezTo>
                  <a:cubicBezTo>
                    <a:pt x="941" y="71"/>
                    <a:pt x="882" y="0"/>
                    <a:pt x="81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275;p66">
              <a:extLst>
                <a:ext uri="{FF2B5EF4-FFF2-40B4-BE49-F238E27FC236}">
                  <a16:creationId xmlns:a16="http://schemas.microsoft.com/office/drawing/2014/main" id="{BA9D1D16-73C2-42A5-9797-28A218074000}"/>
                </a:ext>
              </a:extLst>
            </p:cNvPr>
            <p:cNvSpPr/>
            <p:nvPr/>
          </p:nvSpPr>
          <p:spPr>
            <a:xfrm>
              <a:off x="5350000" y="3047900"/>
              <a:ext cx="18900" cy="18775"/>
            </a:xfrm>
            <a:custGeom>
              <a:avLst/>
              <a:gdLst/>
              <a:ahLst/>
              <a:cxnLst/>
              <a:rect l="l" t="t" r="r" b="b"/>
              <a:pathLst>
                <a:path w="756" h="751" extrusionOk="0">
                  <a:moveTo>
                    <a:pt x="220" y="1"/>
                  </a:moveTo>
                  <a:cubicBezTo>
                    <a:pt x="184" y="1"/>
                    <a:pt x="150" y="26"/>
                    <a:pt x="150" y="72"/>
                  </a:cubicBezTo>
                  <a:lnTo>
                    <a:pt x="150" y="262"/>
                  </a:lnTo>
                  <a:cubicBezTo>
                    <a:pt x="114" y="280"/>
                    <a:pt x="77" y="298"/>
                    <a:pt x="59" y="316"/>
                  </a:cubicBezTo>
                  <a:cubicBezTo>
                    <a:pt x="1" y="357"/>
                    <a:pt x="1" y="429"/>
                    <a:pt x="59" y="470"/>
                  </a:cubicBezTo>
                  <a:cubicBezTo>
                    <a:pt x="96" y="470"/>
                    <a:pt x="132" y="488"/>
                    <a:pt x="172" y="506"/>
                  </a:cubicBezTo>
                  <a:cubicBezTo>
                    <a:pt x="172" y="560"/>
                    <a:pt x="191" y="637"/>
                    <a:pt x="191" y="696"/>
                  </a:cubicBezTo>
                  <a:cubicBezTo>
                    <a:pt x="209" y="732"/>
                    <a:pt x="245" y="750"/>
                    <a:pt x="263" y="750"/>
                  </a:cubicBezTo>
                  <a:cubicBezTo>
                    <a:pt x="304" y="750"/>
                    <a:pt x="340" y="750"/>
                    <a:pt x="358" y="714"/>
                  </a:cubicBezTo>
                  <a:cubicBezTo>
                    <a:pt x="376" y="655"/>
                    <a:pt x="417" y="601"/>
                    <a:pt x="435" y="542"/>
                  </a:cubicBezTo>
                  <a:lnTo>
                    <a:pt x="643" y="542"/>
                  </a:lnTo>
                  <a:cubicBezTo>
                    <a:pt x="715" y="542"/>
                    <a:pt x="756" y="470"/>
                    <a:pt x="715" y="411"/>
                  </a:cubicBezTo>
                  <a:cubicBezTo>
                    <a:pt x="661" y="375"/>
                    <a:pt x="625" y="334"/>
                    <a:pt x="566" y="280"/>
                  </a:cubicBezTo>
                  <a:cubicBezTo>
                    <a:pt x="584" y="244"/>
                    <a:pt x="625" y="185"/>
                    <a:pt x="643" y="130"/>
                  </a:cubicBezTo>
                  <a:cubicBezTo>
                    <a:pt x="659" y="79"/>
                    <a:pt x="603" y="32"/>
                    <a:pt x="552" y="32"/>
                  </a:cubicBezTo>
                  <a:cubicBezTo>
                    <a:pt x="545" y="32"/>
                    <a:pt x="537" y="33"/>
                    <a:pt x="530" y="35"/>
                  </a:cubicBezTo>
                  <a:cubicBezTo>
                    <a:pt x="489" y="72"/>
                    <a:pt x="435" y="90"/>
                    <a:pt x="399" y="130"/>
                  </a:cubicBezTo>
                  <a:cubicBezTo>
                    <a:pt x="358" y="90"/>
                    <a:pt x="322" y="54"/>
                    <a:pt x="286" y="35"/>
                  </a:cubicBezTo>
                  <a:cubicBezTo>
                    <a:pt x="269" y="12"/>
                    <a:pt x="244" y="1"/>
                    <a:pt x="22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276;p66">
              <a:extLst>
                <a:ext uri="{FF2B5EF4-FFF2-40B4-BE49-F238E27FC236}">
                  <a16:creationId xmlns:a16="http://schemas.microsoft.com/office/drawing/2014/main" id="{1F613144-B737-4C2F-B8E0-F1F40A63032B}"/>
                </a:ext>
              </a:extLst>
            </p:cNvPr>
            <p:cNvSpPr/>
            <p:nvPr/>
          </p:nvSpPr>
          <p:spPr>
            <a:xfrm>
              <a:off x="5283625" y="2994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277;p66">
              <a:extLst>
                <a:ext uri="{FF2B5EF4-FFF2-40B4-BE49-F238E27FC236}">
                  <a16:creationId xmlns:a16="http://schemas.microsoft.com/office/drawing/2014/main" id="{7859534E-BCF3-4284-9ECC-C468DF940455}"/>
                </a:ext>
              </a:extLst>
            </p:cNvPr>
            <p:cNvSpPr/>
            <p:nvPr/>
          </p:nvSpPr>
          <p:spPr>
            <a:xfrm>
              <a:off x="5290625" y="298272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14" y="1"/>
                  </a:moveTo>
                  <a:cubicBezTo>
                    <a:pt x="1" y="1"/>
                    <a:pt x="1" y="209"/>
                    <a:pt x="114" y="209"/>
                  </a:cubicBezTo>
                  <a:cubicBezTo>
                    <a:pt x="245" y="209"/>
                    <a:pt x="245" y="1"/>
                    <a:pt x="11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278;p66">
              <a:extLst>
                <a:ext uri="{FF2B5EF4-FFF2-40B4-BE49-F238E27FC236}">
                  <a16:creationId xmlns:a16="http://schemas.microsoft.com/office/drawing/2014/main" id="{977E5102-7F26-4DEA-A4D8-A1229FC953B1}"/>
                </a:ext>
              </a:extLst>
            </p:cNvPr>
            <p:cNvSpPr/>
            <p:nvPr/>
          </p:nvSpPr>
          <p:spPr>
            <a:xfrm>
              <a:off x="5294350" y="2993125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1"/>
                  </a:moveTo>
                  <a:cubicBezTo>
                    <a:pt x="1" y="1"/>
                    <a:pt x="1" y="191"/>
                    <a:pt x="137" y="191"/>
                  </a:cubicBezTo>
                  <a:cubicBezTo>
                    <a:pt x="268" y="191"/>
                    <a:pt x="268" y="1"/>
                    <a:pt x="13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279;p66">
              <a:extLst>
                <a:ext uri="{FF2B5EF4-FFF2-40B4-BE49-F238E27FC236}">
                  <a16:creationId xmlns:a16="http://schemas.microsoft.com/office/drawing/2014/main" id="{366017C5-FF47-4130-9963-F15C7AF2E0A2}"/>
                </a:ext>
              </a:extLst>
            </p:cNvPr>
            <p:cNvSpPr/>
            <p:nvPr/>
          </p:nvSpPr>
          <p:spPr>
            <a:xfrm>
              <a:off x="5406550" y="3127950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0" y="0"/>
                    <a:pt x="0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280;p66">
              <a:extLst>
                <a:ext uri="{FF2B5EF4-FFF2-40B4-BE49-F238E27FC236}">
                  <a16:creationId xmlns:a16="http://schemas.microsoft.com/office/drawing/2014/main" id="{8CAD5196-7E04-461C-A9F3-107728D55091}"/>
                </a:ext>
              </a:extLst>
            </p:cNvPr>
            <p:cNvSpPr/>
            <p:nvPr/>
          </p:nvSpPr>
          <p:spPr>
            <a:xfrm>
              <a:off x="5384375" y="3005900"/>
              <a:ext cx="6700" cy="5125"/>
            </a:xfrm>
            <a:custGeom>
              <a:avLst/>
              <a:gdLst/>
              <a:ahLst/>
              <a:cxnLst/>
              <a:rect l="l" t="t" r="r" b="b"/>
              <a:pathLst>
                <a:path w="268" h="205" extrusionOk="0">
                  <a:moveTo>
                    <a:pt x="132" y="1"/>
                  </a:moveTo>
                  <a:cubicBezTo>
                    <a:pt x="1" y="1"/>
                    <a:pt x="1" y="205"/>
                    <a:pt x="132" y="205"/>
                  </a:cubicBezTo>
                  <a:cubicBezTo>
                    <a:pt x="268" y="205"/>
                    <a:pt x="268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281;p66">
              <a:extLst>
                <a:ext uri="{FF2B5EF4-FFF2-40B4-BE49-F238E27FC236}">
                  <a16:creationId xmlns:a16="http://schemas.microsoft.com/office/drawing/2014/main" id="{7454BA55-1F99-416D-8604-7F44FE2A9B78}"/>
                </a:ext>
              </a:extLst>
            </p:cNvPr>
            <p:cNvSpPr/>
            <p:nvPr/>
          </p:nvSpPr>
          <p:spPr>
            <a:xfrm>
              <a:off x="5381550" y="3052950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282;p66">
              <a:extLst>
                <a:ext uri="{FF2B5EF4-FFF2-40B4-BE49-F238E27FC236}">
                  <a16:creationId xmlns:a16="http://schemas.microsoft.com/office/drawing/2014/main" id="{B1CB8F7D-CA2D-4B2F-98F4-4D9236E706A9}"/>
                </a:ext>
              </a:extLst>
            </p:cNvPr>
            <p:cNvSpPr/>
            <p:nvPr/>
          </p:nvSpPr>
          <p:spPr>
            <a:xfrm>
              <a:off x="5340625" y="3031800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283;p66">
              <a:extLst>
                <a:ext uri="{FF2B5EF4-FFF2-40B4-BE49-F238E27FC236}">
                  <a16:creationId xmlns:a16="http://schemas.microsoft.com/office/drawing/2014/main" id="{793DB996-7EB6-4211-A249-DF7A7039BB6F}"/>
                </a:ext>
              </a:extLst>
            </p:cNvPr>
            <p:cNvSpPr/>
            <p:nvPr/>
          </p:nvSpPr>
          <p:spPr>
            <a:xfrm>
              <a:off x="5448500" y="2974800"/>
              <a:ext cx="6600" cy="5125"/>
            </a:xfrm>
            <a:custGeom>
              <a:avLst/>
              <a:gdLst/>
              <a:ahLst/>
              <a:cxnLst/>
              <a:rect l="l" t="t" r="r" b="b"/>
              <a:pathLst>
                <a:path w="264" h="205" extrusionOk="0">
                  <a:moveTo>
                    <a:pt x="132" y="1"/>
                  </a:moveTo>
                  <a:cubicBezTo>
                    <a:pt x="1" y="1"/>
                    <a:pt x="1" y="204"/>
                    <a:pt x="132" y="204"/>
                  </a:cubicBezTo>
                  <a:cubicBezTo>
                    <a:pt x="263" y="204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284;p66">
              <a:extLst>
                <a:ext uri="{FF2B5EF4-FFF2-40B4-BE49-F238E27FC236}">
                  <a16:creationId xmlns:a16="http://schemas.microsoft.com/office/drawing/2014/main" id="{9EB44371-CFFB-465D-A546-4283F63B3CC9}"/>
                </a:ext>
              </a:extLst>
            </p:cNvPr>
            <p:cNvSpPr/>
            <p:nvPr/>
          </p:nvSpPr>
          <p:spPr>
            <a:xfrm>
              <a:off x="5455525" y="29657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6" y="0"/>
                  </a:moveTo>
                  <a:cubicBezTo>
                    <a:pt x="0" y="0"/>
                    <a:pt x="0" y="208"/>
                    <a:pt x="136" y="208"/>
                  </a:cubicBezTo>
                  <a:cubicBezTo>
                    <a:pt x="267" y="208"/>
                    <a:pt x="267" y="0"/>
                    <a:pt x="13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285;p66">
              <a:extLst>
                <a:ext uri="{FF2B5EF4-FFF2-40B4-BE49-F238E27FC236}">
                  <a16:creationId xmlns:a16="http://schemas.microsoft.com/office/drawing/2014/main" id="{BCB798B8-B8B2-47A3-8C9E-38D559519E2A}"/>
                </a:ext>
              </a:extLst>
            </p:cNvPr>
            <p:cNvSpPr/>
            <p:nvPr/>
          </p:nvSpPr>
          <p:spPr>
            <a:xfrm>
              <a:off x="5461750" y="2979000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13" y="0"/>
                  </a:moveTo>
                  <a:cubicBezTo>
                    <a:pt x="0" y="0"/>
                    <a:pt x="0" y="208"/>
                    <a:pt x="113" y="208"/>
                  </a:cubicBezTo>
                  <a:cubicBezTo>
                    <a:pt x="244" y="208"/>
                    <a:pt x="244" y="0"/>
                    <a:pt x="1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86;p66">
              <a:extLst>
                <a:ext uri="{FF2B5EF4-FFF2-40B4-BE49-F238E27FC236}">
                  <a16:creationId xmlns:a16="http://schemas.microsoft.com/office/drawing/2014/main" id="{92492E19-7742-462B-8828-1776459AB776}"/>
                </a:ext>
              </a:extLst>
            </p:cNvPr>
            <p:cNvSpPr/>
            <p:nvPr/>
          </p:nvSpPr>
          <p:spPr>
            <a:xfrm>
              <a:off x="5317550" y="312692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1" y="0"/>
                  </a:moveTo>
                  <a:cubicBezTo>
                    <a:pt x="0" y="0"/>
                    <a:pt x="0" y="208"/>
                    <a:pt x="131" y="208"/>
                  </a:cubicBezTo>
                  <a:cubicBezTo>
                    <a:pt x="263" y="208"/>
                    <a:pt x="263" y="0"/>
                    <a:pt x="13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4FF692B-29DA-4ED8-A6F5-2C4262CA415F}"/>
              </a:ext>
            </a:extLst>
          </p:cNvPr>
          <p:cNvSpPr/>
          <p:nvPr/>
        </p:nvSpPr>
        <p:spPr>
          <a:xfrm>
            <a:off x="869421" y="2169042"/>
            <a:ext cx="2830709" cy="114202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756E5CC-93C6-473D-BD50-F5B17703B4EE}"/>
              </a:ext>
            </a:extLst>
          </p:cNvPr>
          <p:cNvSpPr/>
          <p:nvPr/>
        </p:nvSpPr>
        <p:spPr>
          <a:xfrm>
            <a:off x="938945" y="3834173"/>
            <a:ext cx="2484182" cy="114202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7BA5B4-6D43-4E61-9130-45CBA87A8D9F}"/>
              </a:ext>
            </a:extLst>
          </p:cNvPr>
          <p:cNvSpPr/>
          <p:nvPr/>
        </p:nvSpPr>
        <p:spPr>
          <a:xfrm>
            <a:off x="956930" y="255181"/>
            <a:ext cx="7623544" cy="4614531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D13F73-7001-4B75-8760-253C3B74F6E5}"/>
                  </a:ext>
                </a:extLst>
              </p:cNvPr>
              <p:cNvSpPr txBox="1"/>
              <p:nvPr/>
            </p:nvSpPr>
            <p:spPr>
              <a:xfrm>
                <a:off x="1275907" y="872983"/>
                <a:ext cx="7198242" cy="3920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Sama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seperti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rata-rata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sifat-sifat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di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atas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berlaku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7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≥</m:t>
                    </m:r>
                    <m:r>
                      <a:rPr lang="en-ID" sz="17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30</m:t>
                    </m:r>
                  </m:oMath>
                </a14:m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,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7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7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&lt; 30 </m:t>
                    </m:r>
                  </m:oMath>
                </a14:m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dibahas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kemudian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 Agar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distribusi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normal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baku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dapat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digunakan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perlu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ditransformasikan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dengan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rumus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endParaRPr lang="en-US" sz="17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ID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𝑧</m:t>
                      </m:r>
                      <m:r>
                        <a:rPr lang="en-ID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ID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ID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− </m:t>
                          </m:r>
                          <m:r>
                            <a:rPr lang="en-ID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𝜋</m:t>
                          </m:r>
                        </m:num>
                        <m:den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𝜎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ID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den>
                              </m:f>
                            </m:sub>
                          </m:sSub>
                        </m:den>
                      </m:f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perbedaan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antara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proporsi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suatu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dengan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yang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lainnya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diharapkan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tidak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lebih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harga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d yang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ditentukan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berlaku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:</a:t>
                </a: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endParaRPr lang="en-US" sz="17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𝜎</m:t>
                          </m:r>
                        </m:e>
                        <m:sub>
                          <m:f>
                            <m:f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ID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den>
                          </m:f>
                        </m:sub>
                      </m:sSub>
                      <m:r>
                        <a:rPr lang="en-ID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 ≤</m:t>
                      </m:r>
                      <m:r>
                        <a:rPr lang="en-ID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𝑑</m:t>
                      </m:r>
                    </m:oMath>
                  </m:oMathPara>
                </a14:m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 parameter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populasinya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(π)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belum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diketahui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diambil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7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𝜋</m:t>
                    </m:r>
                    <m:d>
                      <m:dPr>
                        <m:ctrlPr>
                          <a:rPr lang="en-ID" sz="1700" i="1" dirty="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ID" sz="1700" i="1" dirty="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1−</m:t>
                        </m:r>
                        <m:r>
                          <a:rPr lang="en-ID" sz="1700" i="1" dirty="0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𝜋</m:t>
                        </m:r>
                      </m:e>
                    </m:d>
                    <m:r>
                      <a:rPr lang="en-US" sz="1700" b="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17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7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ID" sz="17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den>
                    </m:f>
                    <m:r>
                      <a:rPr lang="en-ID" sz="17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700" b="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untuk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disubtitusikan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ke</a:t>
                </a:r>
                <a:r>
                  <a:rPr lang="en-ID" sz="17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700" dirty="0" err="1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rumus</a:t>
                </a:r>
                <a:r>
                  <a:rPr lang="en-ID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e>
                      <m:sub>
                        <m:f>
                          <m:fPr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D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sub>
                    </m:sSub>
                  </m:oMath>
                </a14:m>
                <a:r>
                  <a:rPr lang="en-ID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</a:t>
                </a:r>
                <a:endParaRPr lang="en-US" sz="1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D13F73-7001-4B75-8760-253C3B74F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07" y="872983"/>
                <a:ext cx="7198242" cy="3920753"/>
              </a:xfrm>
              <a:prstGeom prst="rect">
                <a:avLst/>
              </a:prstGeom>
              <a:blipFill>
                <a:blip r:embed="rId3"/>
                <a:stretch>
                  <a:fillRect l="-508" t="-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6915FFD-46A0-44C1-A4D5-32BEEAF506B9}"/>
              </a:ext>
            </a:extLst>
          </p:cNvPr>
          <p:cNvSpPr/>
          <p:nvPr/>
        </p:nvSpPr>
        <p:spPr>
          <a:xfrm>
            <a:off x="4263659" y="1768012"/>
            <a:ext cx="1265275" cy="10589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461015-934B-4860-9F94-16895C2B72D4}"/>
              </a:ext>
            </a:extLst>
          </p:cNvPr>
          <p:cNvSpPr/>
          <p:nvPr/>
        </p:nvSpPr>
        <p:spPr>
          <a:xfrm>
            <a:off x="4136065" y="3455365"/>
            <a:ext cx="1265275" cy="5318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3610;p44">
            <a:extLst>
              <a:ext uri="{FF2B5EF4-FFF2-40B4-BE49-F238E27FC236}">
                <a16:creationId xmlns:a16="http://schemas.microsoft.com/office/drawing/2014/main" id="{5C222848-0DF8-4277-90BD-55ADC5B1B792}"/>
              </a:ext>
            </a:extLst>
          </p:cNvPr>
          <p:cNvGrpSpPr/>
          <p:nvPr/>
        </p:nvGrpSpPr>
        <p:grpSpPr>
          <a:xfrm>
            <a:off x="2664241" y="182038"/>
            <a:ext cx="412731" cy="412731"/>
            <a:chOff x="5066448" y="1540422"/>
            <a:chExt cx="481825" cy="481825"/>
          </a:xfrm>
        </p:grpSpPr>
        <p:sp>
          <p:nvSpPr>
            <p:cNvPr id="46" name="Google Shape;3611;p44">
              <a:extLst>
                <a:ext uri="{FF2B5EF4-FFF2-40B4-BE49-F238E27FC236}">
                  <a16:creationId xmlns:a16="http://schemas.microsoft.com/office/drawing/2014/main" id="{A0790E99-7BA1-4BB0-A4F9-117450B41AD9}"/>
                </a:ext>
              </a:extLst>
            </p:cNvPr>
            <p:cNvSpPr/>
            <p:nvPr/>
          </p:nvSpPr>
          <p:spPr>
            <a:xfrm>
              <a:off x="5234548" y="1570622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47" name="Google Shape;3612;p44">
              <a:extLst>
                <a:ext uri="{FF2B5EF4-FFF2-40B4-BE49-F238E27FC236}">
                  <a16:creationId xmlns:a16="http://schemas.microsoft.com/office/drawing/2014/main" id="{561147C6-1C24-4FF4-AE31-7A54C7A21C5E}"/>
                </a:ext>
              </a:extLst>
            </p:cNvPr>
            <p:cNvSpPr/>
            <p:nvPr/>
          </p:nvSpPr>
          <p:spPr>
            <a:xfrm>
              <a:off x="5224848" y="1902772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48" name="Google Shape;3613;p44">
              <a:extLst>
                <a:ext uri="{FF2B5EF4-FFF2-40B4-BE49-F238E27FC236}">
                  <a16:creationId xmlns:a16="http://schemas.microsoft.com/office/drawing/2014/main" id="{3C596433-D2A7-4DD3-A86F-7C4FF1291DEE}"/>
                </a:ext>
              </a:extLst>
            </p:cNvPr>
            <p:cNvSpPr/>
            <p:nvPr/>
          </p:nvSpPr>
          <p:spPr>
            <a:xfrm>
              <a:off x="5192698" y="1652597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49" name="Google Shape;3614;p44">
              <a:extLst>
                <a:ext uri="{FF2B5EF4-FFF2-40B4-BE49-F238E27FC236}">
                  <a16:creationId xmlns:a16="http://schemas.microsoft.com/office/drawing/2014/main" id="{E9A35512-85EB-4A57-B824-00560696859C}"/>
                </a:ext>
              </a:extLst>
            </p:cNvPr>
            <p:cNvSpPr/>
            <p:nvPr/>
          </p:nvSpPr>
          <p:spPr>
            <a:xfrm>
              <a:off x="5207523" y="1681422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0" name="Google Shape;3615;p44">
              <a:extLst>
                <a:ext uri="{FF2B5EF4-FFF2-40B4-BE49-F238E27FC236}">
                  <a16:creationId xmlns:a16="http://schemas.microsoft.com/office/drawing/2014/main" id="{8F7F3FD2-BD29-478C-BD17-D5AAAF7650A1}"/>
                </a:ext>
              </a:extLst>
            </p:cNvPr>
            <p:cNvSpPr/>
            <p:nvPr/>
          </p:nvSpPr>
          <p:spPr>
            <a:xfrm>
              <a:off x="5207223" y="1797522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1" name="Google Shape;3616;p44">
              <a:extLst>
                <a:ext uri="{FF2B5EF4-FFF2-40B4-BE49-F238E27FC236}">
                  <a16:creationId xmlns:a16="http://schemas.microsoft.com/office/drawing/2014/main" id="{102A4723-8C71-4DE5-8AC1-95B9215CB2AA}"/>
                </a:ext>
              </a:extLst>
            </p:cNvPr>
            <p:cNvSpPr/>
            <p:nvPr/>
          </p:nvSpPr>
          <p:spPr>
            <a:xfrm>
              <a:off x="5407623" y="1768922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2" name="Google Shape;3617;p44">
              <a:extLst>
                <a:ext uri="{FF2B5EF4-FFF2-40B4-BE49-F238E27FC236}">
                  <a16:creationId xmlns:a16="http://schemas.microsoft.com/office/drawing/2014/main" id="{3FAE0D24-7C8E-471F-B0F9-19FD80967B4A}"/>
                </a:ext>
              </a:extLst>
            </p:cNvPr>
            <p:cNvSpPr/>
            <p:nvPr/>
          </p:nvSpPr>
          <p:spPr>
            <a:xfrm>
              <a:off x="5319773" y="1540422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3" name="Google Shape;3618;p44">
              <a:extLst>
                <a:ext uri="{FF2B5EF4-FFF2-40B4-BE49-F238E27FC236}">
                  <a16:creationId xmlns:a16="http://schemas.microsoft.com/office/drawing/2014/main" id="{B93D2896-708E-47A1-8881-AAEEBD65AFD5}"/>
                </a:ext>
              </a:extLst>
            </p:cNvPr>
            <p:cNvSpPr/>
            <p:nvPr/>
          </p:nvSpPr>
          <p:spPr>
            <a:xfrm>
              <a:off x="5428773" y="1698822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4" name="Google Shape;3619;p44">
              <a:extLst>
                <a:ext uri="{FF2B5EF4-FFF2-40B4-BE49-F238E27FC236}">
                  <a16:creationId xmlns:a16="http://schemas.microsoft.com/office/drawing/2014/main" id="{BE430C80-8FD8-48AD-8011-27FE063AA9D8}"/>
                </a:ext>
              </a:extLst>
            </p:cNvPr>
            <p:cNvSpPr/>
            <p:nvPr/>
          </p:nvSpPr>
          <p:spPr>
            <a:xfrm>
              <a:off x="5428773" y="1797522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5" name="Google Shape;3620;p44">
              <a:extLst>
                <a:ext uri="{FF2B5EF4-FFF2-40B4-BE49-F238E27FC236}">
                  <a16:creationId xmlns:a16="http://schemas.microsoft.com/office/drawing/2014/main" id="{C0A2D5D5-7348-455D-AC0F-24975A82633E}"/>
                </a:ext>
              </a:extLst>
            </p:cNvPr>
            <p:cNvSpPr/>
            <p:nvPr/>
          </p:nvSpPr>
          <p:spPr>
            <a:xfrm>
              <a:off x="5066448" y="1797147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6" name="Google Shape;3621;p44">
              <a:extLst>
                <a:ext uri="{FF2B5EF4-FFF2-40B4-BE49-F238E27FC236}">
                  <a16:creationId xmlns:a16="http://schemas.microsoft.com/office/drawing/2014/main" id="{F9E136D3-32F3-4912-8EA0-B83426DF5B61}"/>
                </a:ext>
              </a:extLst>
            </p:cNvPr>
            <p:cNvSpPr/>
            <p:nvPr/>
          </p:nvSpPr>
          <p:spPr>
            <a:xfrm>
              <a:off x="5096573" y="1700472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7" name="Google Shape;3622;p44">
              <a:extLst>
                <a:ext uri="{FF2B5EF4-FFF2-40B4-BE49-F238E27FC236}">
                  <a16:creationId xmlns:a16="http://schemas.microsoft.com/office/drawing/2014/main" id="{98DE1678-CCAA-40E2-9DE4-CA6AC5D1E823}"/>
                </a:ext>
              </a:extLst>
            </p:cNvPr>
            <p:cNvSpPr/>
            <p:nvPr/>
          </p:nvSpPr>
          <p:spPr>
            <a:xfrm>
              <a:off x="5096498" y="1797522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8" name="Google Shape;3623;p44">
              <a:extLst>
                <a:ext uri="{FF2B5EF4-FFF2-40B4-BE49-F238E27FC236}">
                  <a16:creationId xmlns:a16="http://schemas.microsoft.com/office/drawing/2014/main" id="{6D6DF4D4-063C-4E99-95C6-694910460A28}"/>
                </a:ext>
              </a:extLst>
            </p:cNvPr>
            <p:cNvSpPr/>
            <p:nvPr/>
          </p:nvSpPr>
          <p:spPr>
            <a:xfrm>
              <a:off x="5066448" y="1540422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59" name="Google Shape;3624;p44">
              <a:extLst>
                <a:ext uri="{FF2B5EF4-FFF2-40B4-BE49-F238E27FC236}">
                  <a16:creationId xmlns:a16="http://schemas.microsoft.com/office/drawing/2014/main" id="{A30C049F-0B9C-4A4E-8382-B8C3CB475A6E}"/>
                </a:ext>
              </a:extLst>
            </p:cNvPr>
            <p:cNvSpPr/>
            <p:nvPr/>
          </p:nvSpPr>
          <p:spPr>
            <a:xfrm>
              <a:off x="5319773" y="1797147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0" name="Google Shape;3625;p44">
              <a:extLst>
                <a:ext uri="{FF2B5EF4-FFF2-40B4-BE49-F238E27FC236}">
                  <a16:creationId xmlns:a16="http://schemas.microsoft.com/office/drawing/2014/main" id="{59AE2572-D008-4F3D-A16D-89C3295FDA97}"/>
                </a:ext>
              </a:extLst>
            </p:cNvPr>
            <p:cNvSpPr/>
            <p:nvPr/>
          </p:nvSpPr>
          <p:spPr>
            <a:xfrm>
              <a:off x="5319773" y="1570547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1" name="Google Shape;3626;p44">
              <a:extLst>
                <a:ext uri="{FF2B5EF4-FFF2-40B4-BE49-F238E27FC236}">
                  <a16:creationId xmlns:a16="http://schemas.microsoft.com/office/drawing/2014/main" id="{BA488530-9A6A-4812-ABA5-A4C8C8D796DE}"/>
                </a:ext>
              </a:extLst>
            </p:cNvPr>
            <p:cNvSpPr/>
            <p:nvPr/>
          </p:nvSpPr>
          <p:spPr>
            <a:xfrm>
              <a:off x="5319773" y="1681197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2" name="Google Shape;3627;p44">
              <a:extLst>
                <a:ext uri="{FF2B5EF4-FFF2-40B4-BE49-F238E27FC236}">
                  <a16:creationId xmlns:a16="http://schemas.microsoft.com/office/drawing/2014/main" id="{5BDF3DF9-E2FB-421B-BACB-C8BC606B970F}"/>
                </a:ext>
              </a:extLst>
            </p:cNvPr>
            <p:cNvSpPr/>
            <p:nvPr/>
          </p:nvSpPr>
          <p:spPr>
            <a:xfrm>
              <a:off x="5319773" y="1902847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3" name="Google Shape;3628;p44">
              <a:extLst>
                <a:ext uri="{FF2B5EF4-FFF2-40B4-BE49-F238E27FC236}">
                  <a16:creationId xmlns:a16="http://schemas.microsoft.com/office/drawing/2014/main" id="{FA8D5AD6-FB1E-4496-A87F-3F603CF77064}"/>
                </a:ext>
              </a:extLst>
            </p:cNvPr>
            <p:cNvSpPr/>
            <p:nvPr/>
          </p:nvSpPr>
          <p:spPr>
            <a:xfrm>
              <a:off x="5291548" y="1881747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4" name="Google Shape;3629;p44">
              <a:extLst>
                <a:ext uri="{FF2B5EF4-FFF2-40B4-BE49-F238E27FC236}">
                  <a16:creationId xmlns:a16="http://schemas.microsoft.com/office/drawing/2014/main" id="{5D5D1F11-313B-4BDD-A102-F6A87145C160}"/>
                </a:ext>
              </a:extLst>
            </p:cNvPr>
            <p:cNvSpPr/>
            <p:nvPr/>
          </p:nvSpPr>
          <p:spPr>
            <a:xfrm>
              <a:off x="5319773" y="1797522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65" name="Google Shape;3630;p44">
            <a:extLst>
              <a:ext uri="{FF2B5EF4-FFF2-40B4-BE49-F238E27FC236}">
                <a16:creationId xmlns:a16="http://schemas.microsoft.com/office/drawing/2014/main" id="{AB21C622-6FDA-4BCD-9F75-31E1A694FAEB}"/>
              </a:ext>
            </a:extLst>
          </p:cNvPr>
          <p:cNvGrpSpPr/>
          <p:nvPr/>
        </p:nvGrpSpPr>
        <p:grpSpPr>
          <a:xfrm>
            <a:off x="5685279" y="182027"/>
            <a:ext cx="416779" cy="412753"/>
            <a:chOff x="4378229" y="1540380"/>
            <a:chExt cx="486550" cy="481850"/>
          </a:xfrm>
        </p:grpSpPr>
        <p:sp>
          <p:nvSpPr>
            <p:cNvPr id="66" name="Google Shape;3631;p44">
              <a:extLst>
                <a:ext uri="{FF2B5EF4-FFF2-40B4-BE49-F238E27FC236}">
                  <a16:creationId xmlns:a16="http://schemas.microsoft.com/office/drawing/2014/main" id="{E6F2957E-44BE-4544-BECC-5120F9C93973}"/>
                </a:ext>
              </a:extLst>
            </p:cNvPr>
            <p:cNvSpPr/>
            <p:nvPr/>
          </p:nvSpPr>
          <p:spPr>
            <a:xfrm>
              <a:off x="4464804" y="1625104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7" name="Google Shape;3632;p44">
              <a:extLst>
                <a:ext uri="{FF2B5EF4-FFF2-40B4-BE49-F238E27FC236}">
                  <a16:creationId xmlns:a16="http://schemas.microsoft.com/office/drawing/2014/main" id="{1B08DACA-527A-4C78-962E-D4D4167C6CBC}"/>
                </a:ext>
              </a:extLst>
            </p:cNvPr>
            <p:cNvSpPr/>
            <p:nvPr/>
          </p:nvSpPr>
          <p:spPr>
            <a:xfrm>
              <a:off x="4513429" y="1681579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8" name="Google Shape;3633;p44">
              <a:extLst>
                <a:ext uri="{FF2B5EF4-FFF2-40B4-BE49-F238E27FC236}">
                  <a16:creationId xmlns:a16="http://schemas.microsoft.com/office/drawing/2014/main" id="{CAE94207-A1C8-4CAF-B4B3-DAB2F7821D74}"/>
                </a:ext>
              </a:extLst>
            </p:cNvPr>
            <p:cNvSpPr/>
            <p:nvPr/>
          </p:nvSpPr>
          <p:spPr>
            <a:xfrm>
              <a:off x="4378229" y="1540404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69" name="Google Shape;3634;p44">
              <a:extLst>
                <a:ext uri="{FF2B5EF4-FFF2-40B4-BE49-F238E27FC236}">
                  <a16:creationId xmlns:a16="http://schemas.microsoft.com/office/drawing/2014/main" id="{B8B8EE20-6466-43F5-97D4-0603EA394646}"/>
                </a:ext>
              </a:extLst>
            </p:cNvPr>
            <p:cNvSpPr/>
            <p:nvPr/>
          </p:nvSpPr>
          <p:spPr>
            <a:xfrm>
              <a:off x="4574329" y="1540379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70" name="Google Shape;1373;p33">
            <a:extLst>
              <a:ext uri="{FF2B5EF4-FFF2-40B4-BE49-F238E27FC236}">
                <a16:creationId xmlns:a16="http://schemas.microsoft.com/office/drawing/2014/main" id="{F24613AB-3C2C-4561-B6C0-41381D4438AA}"/>
              </a:ext>
            </a:extLst>
          </p:cNvPr>
          <p:cNvGrpSpPr/>
          <p:nvPr/>
        </p:nvGrpSpPr>
        <p:grpSpPr>
          <a:xfrm>
            <a:off x="2650789" y="191218"/>
            <a:ext cx="3487350" cy="599403"/>
            <a:chOff x="4734900" y="2530113"/>
            <a:chExt cx="3487350" cy="599403"/>
          </a:xfrm>
        </p:grpSpPr>
        <p:sp>
          <p:nvSpPr>
            <p:cNvPr id="71" name="Google Shape;1374;p33">
              <a:extLst>
                <a:ext uri="{FF2B5EF4-FFF2-40B4-BE49-F238E27FC236}">
                  <a16:creationId xmlns:a16="http://schemas.microsoft.com/office/drawing/2014/main" id="{2E688E13-40C5-436F-9526-ED59DA3E11DC}"/>
                </a:ext>
              </a:extLst>
            </p:cNvPr>
            <p:cNvSpPr/>
            <p:nvPr/>
          </p:nvSpPr>
          <p:spPr>
            <a:xfrm>
              <a:off x="4734900" y="2530116"/>
              <a:ext cx="3487200" cy="5994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" name="Google Shape;1375;p33">
              <a:extLst>
                <a:ext uri="{FF2B5EF4-FFF2-40B4-BE49-F238E27FC236}">
                  <a16:creationId xmlns:a16="http://schemas.microsoft.com/office/drawing/2014/main" id="{D673895F-B5BC-4400-926D-9FD9BE17E096}"/>
                </a:ext>
              </a:extLst>
            </p:cNvPr>
            <p:cNvSpPr/>
            <p:nvPr/>
          </p:nvSpPr>
          <p:spPr>
            <a:xfrm>
              <a:off x="4905732" y="2764513"/>
              <a:ext cx="135300" cy="135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3" name="Google Shape;1376;p33">
              <a:extLst>
                <a:ext uri="{FF2B5EF4-FFF2-40B4-BE49-F238E27FC236}">
                  <a16:creationId xmlns:a16="http://schemas.microsoft.com/office/drawing/2014/main" id="{4A16C156-EF34-4245-A65E-9DE15D591273}"/>
                </a:ext>
              </a:extLst>
            </p:cNvPr>
            <p:cNvCxnSpPr/>
            <p:nvPr/>
          </p:nvCxnSpPr>
          <p:spPr>
            <a:xfrm>
              <a:off x="5185950" y="3037018"/>
              <a:ext cx="3036300" cy="0"/>
            </a:xfrm>
            <a:prstGeom prst="straightConnector1">
              <a:avLst/>
            </a:prstGeom>
            <a:noFill/>
            <a:ln w="9525" cap="flat" cmpd="sng">
              <a:solidFill>
                <a:srgbClr val="ECF1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1377;p33">
              <a:extLst>
                <a:ext uri="{FF2B5EF4-FFF2-40B4-BE49-F238E27FC236}">
                  <a16:creationId xmlns:a16="http://schemas.microsoft.com/office/drawing/2014/main" id="{CF027AA6-A28E-423E-97C9-6495F24E88F1}"/>
                </a:ext>
              </a:extLst>
            </p:cNvPr>
            <p:cNvCxnSpPr/>
            <p:nvPr/>
          </p:nvCxnSpPr>
          <p:spPr>
            <a:xfrm>
              <a:off x="5185960" y="2530113"/>
              <a:ext cx="0" cy="5976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1378;p33">
              <a:extLst>
                <a:ext uri="{FF2B5EF4-FFF2-40B4-BE49-F238E27FC236}">
                  <a16:creationId xmlns:a16="http://schemas.microsoft.com/office/drawing/2014/main" id="{0E89AD75-F6FE-4EC4-A1FB-254ADC314D00}"/>
                </a:ext>
              </a:extLst>
            </p:cNvPr>
            <p:cNvCxnSpPr/>
            <p:nvPr/>
          </p:nvCxnSpPr>
          <p:spPr>
            <a:xfrm>
              <a:off x="5185950" y="2622616"/>
              <a:ext cx="3036300" cy="0"/>
            </a:xfrm>
            <a:prstGeom prst="straightConnector1">
              <a:avLst/>
            </a:prstGeom>
            <a:noFill/>
            <a:ln w="9525" cap="flat" cmpd="sng">
              <a:solidFill>
                <a:srgbClr val="ECF1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6" name="Title 2">
            <a:extLst>
              <a:ext uri="{FF2B5EF4-FFF2-40B4-BE49-F238E27FC236}">
                <a16:creationId xmlns:a16="http://schemas.microsoft.com/office/drawing/2014/main" id="{7A9BCBD3-A5EB-4D95-9A5F-1C99C07D4F80}"/>
              </a:ext>
            </a:extLst>
          </p:cNvPr>
          <p:cNvSpPr txBox="1">
            <a:spLocks/>
          </p:cNvSpPr>
          <p:nvPr/>
        </p:nvSpPr>
        <p:spPr>
          <a:xfrm>
            <a:off x="542389" y="229148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CONTOH SOAL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177390E-1637-4CD3-B684-757774B9A77C}"/>
              </a:ext>
            </a:extLst>
          </p:cNvPr>
          <p:cNvSpPr/>
          <p:nvPr/>
        </p:nvSpPr>
        <p:spPr>
          <a:xfrm>
            <a:off x="203477" y="67269"/>
            <a:ext cx="462517" cy="37214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51220C7-EF77-4727-B476-314DEA1D506D}"/>
              </a:ext>
            </a:extLst>
          </p:cNvPr>
          <p:cNvSpPr/>
          <p:nvPr/>
        </p:nvSpPr>
        <p:spPr>
          <a:xfrm>
            <a:off x="203477" y="2571750"/>
            <a:ext cx="462517" cy="37214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5B8F0C4-C1B2-4AC0-AF56-9840A4389EB3}"/>
              </a:ext>
            </a:extLst>
          </p:cNvPr>
          <p:cNvCxnSpPr>
            <a:cxnSpLocks/>
          </p:cNvCxnSpPr>
          <p:nvPr/>
        </p:nvCxnSpPr>
        <p:spPr>
          <a:xfrm>
            <a:off x="434735" y="439409"/>
            <a:ext cx="0" cy="2132341"/>
          </a:xfrm>
          <a:prstGeom prst="line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C07B3B4-FC74-4B23-9DC8-AF5B8EB1ED6A}"/>
              </a:ext>
            </a:extLst>
          </p:cNvPr>
          <p:cNvCxnSpPr>
            <a:cxnSpLocks/>
          </p:cNvCxnSpPr>
          <p:nvPr/>
        </p:nvCxnSpPr>
        <p:spPr>
          <a:xfrm>
            <a:off x="207022" y="439409"/>
            <a:ext cx="0" cy="213234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9DF2CFF-6784-4861-8903-44FBEB714EDF}"/>
              </a:ext>
            </a:extLst>
          </p:cNvPr>
          <p:cNvCxnSpPr>
            <a:cxnSpLocks/>
          </p:cNvCxnSpPr>
          <p:nvPr/>
        </p:nvCxnSpPr>
        <p:spPr>
          <a:xfrm>
            <a:off x="665994" y="439409"/>
            <a:ext cx="0" cy="213234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oogle Shape;1420;p60">
            <a:extLst>
              <a:ext uri="{FF2B5EF4-FFF2-40B4-BE49-F238E27FC236}">
                <a16:creationId xmlns:a16="http://schemas.microsoft.com/office/drawing/2014/main" id="{BA586BE4-755D-4FCA-979E-78431A4DFD31}"/>
              </a:ext>
            </a:extLst>
          </p:cNvPr>
          <p:cNvGrpSpPr/>
          <p:nvPr/>
        </p:nvGrpSpPr>
        <p:grpSpPr>
          <a:xfrm rot="1936464" flipH="1">
            <a:off x="5331575" y="213661"/>
            <a:ext cx="1421153" cy="757439"/>
            <a:chOff x="5389450" y="3116675"/>
            <a:chExt cx="1474225" cy="785725"/>
          </a:xfrm>
        </p:grpSpPr>
        <p:sp>
          <p:nvSpPr>
            <p:cNvPr id="84" name="Google Shape;1421;p60">
              <a:extLst>
                <a:ext uri="{FF2B5EF4-FFF2-40B4-BE49-F238E27FC236}">
                  <a16:creationId xmlns:a16="http://schemas.microsoft.com/office/drawing/2014/main" id="{2D671544-9919-45A7-A480-123AA25878E8}"/>
                </a:ext>
              </a:extLst>
            </p:cNvPr>
            <p:cNvSpPr/>
            <p:nvPr/>
          </p:nvSpPr>
          <p:spPr>
            <a:xfrm>
              <a:off x="5389450" y="3545050"/>
              <a:ext cx="682425" cy="244525"/>
            </a:xfrm>
            <a:custGeom>
              <a:avLst/>
              <a:gdLst/>
              <a:ahLst/>
              <a:cxnLst/>
              <a:rect l="l" t="t" r="r" b="b"/>
              <a:pathLst>
                <a:path w="27297" h="9781" extrusionOk="0">
                  <a:moveTo>
                    <a:pt x="24612" y="1"/>
                  </a:moveTo>
                  <a:cubicBezTo>
                    <a:pt x="24444" y="1"/>
                    <a:pt x="24274" y="18"/>
                    <a:pt x="24104" y="53"/>
                  </a:cubicBezTo>
                  <a:lnTo>
                    <a:pt x="2128" y="4977"/>
                  </a:lnTo>
                  <a:cubicBezTo>
                    <a:pt x="821" y="5281"/>
                    <a:pt x="1" y="6588"/>
                    <a:pt x="305" y="7895"/>
                  </a:cubicBezTo>
                  <a:cubicBezTo>
                    <a:pt x="541" y="8996"/>
                    <a:pt x="1545" y="9781"/>
                    <a:pt x="2656" y="9781"/>
                  </a:cubicBezTo>
                  <a:cubicBezTo>
                    <a:pt x="2833" y="9781"/>
                    <a:pt x="3012" y="9761"/>
                    <a:pt x="3192" y="9719"/>
                  </a:cubicBezTo>
                  <a:lnTo>
                    <a:pt x="25168" y="4795"/>
                  </a:lnTo>
                  <a:cubicBezTo>
                    <a:pt x="26475" y="4491"/>
                    <a:pt x="27296" y="3184"/>
                    <a:pt x="26992" y="1877"/>
                  </a:cubicBezTo>
                  <a:cubicBezTo>
                    <a:pt x="26754" y="766"/>
                    <a:pt x="25734" y="1"/>
                    <a:pt x="24612" y="1"/>
                  </a:cubicBezTo>
                  <a:close/>
                </a:path>
              </a:pathLst>
            </a:custGeom>
            <a:solidFill>
              <a:srgbClr val="AC99CE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422;p60">
              <a:extLst>
                <a:ext uri="{FF2B5EF4-FFF2-40B4-BE49-F238E27FC236}">
                  <a16:creationId xmlns:a16="http://schemas.microsoft.com/office/drawing/2014/main" id="{ECC7AAC4-51B3-412B-AFB4-A0CFA99B0BCD}"/>
                </a:ext>
              </a:extLst>
            </p:cNvPr>
            <p:cNvSpPr/>
            <p:nvPr/>
          </p:nvSpPr>
          <p:spPr>
            <a:xfrm>
              <a:off x="5397050" y="3591975"/>
              <a:ext cx="674825" cy="197600"/>
            </a:xfrm>
            <a:custGeom>
              <a:avLst/>
              <a:gdLst/>
              <a:ahLst/>
              <a:cxnLst/>
              <a:rect l="l" t="t" r="r" b="b"/>
              <a:pathLst>
                <a:path w="26993" h="7904" extrusionOk="0">
                  <a:moveTo>
                    <a:pt x="26688" y="0"/>
                  </a:moveTo>
                  <a:lnTo>
                    <a:pt x="1" y="6018"/>
                  </a:lnTo>
                  <a:cubicBezTo>
                    <a:pt x="237" y="7119"/>
                    <a:pt x="1241" y="7904"/>
                    <a:pt x="2352" y="7904"/>
                  </a:cubicBezTo>
                  <a:cubicBezTo>
                    <a:pt x="2529" y="7904"/>
                    <a:pt x="2708" y="7884"/>
                    <a:pt x="2888" y="7842"/>
                  </a:cubicBezTo>
                  <a:lnTo>
                    <a:pt x="24864" y="2918"/>
                  </a:lnTo>
                  <a:cubicBezTo>
                    <a:pt x="26171" y="2614"/>
                    <a:pt x="26992" y="1307"/>
                    <a:pt x="26688" y="0"/>
                  </a:cubicBezTo>
                  <a:close/>
                </a:path>
              </a:pathLst>
            </a:custGeom>
            <a:solidFill>
              <a:srgbClr val="AC99CE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423;p60">
              <a:extLst>
                <a:ext uri="{FF2B5EF4-FFF2-40B4-BE49-F238E27FC236}">
                  <a16:creationId xmlns:a16="http://schemas.microsoft.com/office/drawing/2014/main" id="{640FF6AE-B566-4DC5-9237-1165DD11452F}"/>
                </a:ext>
              </a:extLst>
            </p:cNvPr>
            <p:cNvSpPr/>
            <p:nvPr/>
          </p:nvSpPr>
          <p:spPr>
            <a:xfrm>
              <a:off x="5892500" y="3506775"/>
              <a:ext cx="247000" cy="192925"/>
            </a:xfrm>
            <a:custGeom>
              <a:avLst/>
              <a:gdLst/>
              <a:ahLst/>
              <a:cxnLst/>
              <a:rect l="l" t="t" r="r" b="b"/>
              <a:pathLst>
                <a:path w="9880" h="7717" extrusionOk="0">
                  <a:moveTo>
                    <a:pt x="5889" y="1"/>
                  </a:moveTo>
                  <a:cubicBezTo>
                    <a:pt x="5621" y="1"/>
                    <a:pt x="5348" y="31"/>
                    <a:pt x="5077" y="95"/>
                  </a:cubicBezTo>
                  <a:lnTo>
                    <a:pt x="3192" y="490"/>
                  </a:lnTo>
                  <a:cubicBezTo>
                    <a:pt x="1247" y="946"/>
                    <a:pt x="1" y="2891"/>
                    <a:pt x="426" y="4867"/>
                  </a:cubicBezTo>
                  <a:cubicBezTo>
                    <a:pt x="822" y="6555"/>
                    <a:pt x="2339" y="7716"/>
                    <a:pt x="4024" y="7716"/>
                  </a:cubicBezTo>
                  <a:cubicBezTo>
                    <a:pt x="4281" y="7716"/>
                    <a:pt x="4542" y="7689"/>
                    <a:pt x="4803" y="7633"/>
                  </a:cubicBezTo>
                  <a:lnTo>
                    <a:pt x="6657" y="7207"/>
                  </a:lnTo>
                  <a:cubicBezTo>
                    <a:pt x="8633" y="6752"/>
                    <a:pt x="9879" y="4806"/>
                    <a:pt x="9423" y="2831"/>
                  </a:cubicBezTo>
                  <a:cubicBezTo>
                    <a:pt x="9057" y="1157"/>
                    <a:pt x="7544" y="1"/>
                    <a:pt x="5889" y="1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424;p60">
              <a:extLst>
                <a:ext uri="{FF2B5EF4-FFF2-40B4-BE49-F238E27FC236}">
                  <a16:creationId xmlns:a16="http://schemas.microsoft.com/office/drawing/2014/main" id="{D6DCFC5B-B499-491E-8458-7A60CE51E4A8}"/>
                </a:ext>
              </a:extLst>
            </p:cNvPr>
            <p:cNvSpPr/>
            <p:nvPr/>
          </p:nvSpPr>
          <p:spPr>
            <a:xfrm>
              <a:off x="6001925" y="3116675"/>
              <a:ext cx="861750" cy="785725"/>
            </a:xfrm>
            <a:custGeom>
              <a:avLst/>
              <a:gdLst/>
              <a:ahLst/>
              <a:cxnLst/>
              <a:rect l="l" t="t" r="r" b="b"/>
              <a:pathLst>
                <a:path w="34470" h="31429" extrusionOk="0">
                  <a:moveTo>
                    <a:pt x="17279" y="3571"/>
                  </a:moveTo>
                  <a:cubicBezTo>
                    <a:pt x="22823" y="3571"/>
                    <a:pt x="27831" y="7420"/>
                    <a:pt x="29089" y="13055"/>
                  </a:cubicBezTo>
                  <a:cubicBezTo>
                    <a:pt x="30579" y="19590"/>
                    <a:pt x="26445" y="26094"/>
                    <a:pt x="19910" y="27553"/>
                  </a:cubicBezTo>
                  <a:cubicBezTo>
                    <a:pt x="19005" y="27759"/>
                    <a:pt x="18101" y="27857"/>
                    <a:pt x="17212" y="27857"/>
                  </a:cubicBezTo>
                  <a:cubicBezTo>
                    <a:pt x="11654" y="27857"/>
                    <a:pt x="6665" y="24008"/>
                    <a:pt x="5381" y="18374"/>
                  </a:cubicBezTo>
                  <a:cubicBezTo>
                    <a:pt x="3922" y="11839"/>
                    <a:pt x="8025" y="5334"/>
                    <a:pt x="14591" y="3875"/>
                  </a:cubicBezTo>
                  <a:cubicBezTo>
                    <a:pt x="15492" y="3670"/>
                    <a:pt x="16392" y="3571"/>
                    <a:pt x="17279" y="3571"/>
                  </a:cubicBezTo>
                  <a:close/>
                  <a:moveTo>
                    <a:pt x="17231" y="0"/>
                  </a:moveTo>
                  <a:cubicBezTo>
                    <a:pt x="16099" y="0"/>
                    <a:pt x="14950" y="123"/>
                    <a:pt x="13800" y="380"/>
                  </a:cubicBezTo>
                  <a:cubicBezTo>
                    <a:pt x="5320" y="2294"/>
                    <a:pt x="1" y="10684"/>
                    <a:pt x="1916" y="19164"/>
                  </a:cubicBezTo>
                  <a:cubicBezTo>
                    <a:pt x="3544" y="26465"/>
                    <a:pt x="10050" y="31428"/>
                    <a:pt x="17239" y="31428"/>
                  </a:cubicBezTo>
                  <a:cubicBezTo>
                    <a:pt x="18371" y="31428"/>
                    <a:pt x="19520" y="31305"/>
                    <a:pt x="20670" y="31049"/>
                  </a:cubicBezTo>
                  <a:cubicBezTo>
                    <a:pt x="29150" y="29134"/>
                    <a:pt x="34469" y="20745"/>
                    <a:pt x="32554" y="12264"/>
                  </a:cubicBezTo>
                  <a:cubicBezTo>
                    <a:pt x="30926" y="4964"/>
                    <a:pt x="24420" y="0"/>
                    <a:pt x="17231" y="0"/>
                  </a:cubicBezTo>
                  <a:close/>
                </a:path>
              </a:pathLst>
            </a:custGeom>
            <a:solidFill>
              <a:srgbClr val="FFD378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425;p60">
              <a:extLst>
                <a:ext uri="{FF2B5EF4-FFF2-40B4-BE49-F238E27FC236}">
                  <a16:creationId xmlns:a16="http://schemas.microsoft.com/office/drawing/2014/main" id="{7E6E845D-D981-4F7E-8ABC-3C5AFA029772}"/>
                </a:ext>
              </a:extLst>
            </p:cNvPr>
            <p:cNvSpPr/>
            <p:nvPr/>
          </p:nvSpPr>
          <p:spPr>
            <a:xfrm>
              <a:off x="6273206" y="3466755"/>
              <a:ext cx="246992" cy="243779"/>
            </a:xfrm>
            <a:custGeom>
              <a:avLst/>
              <a:gdLst/>
              <a:ahLst/>
              <a:cxnLst/>
              <a:rect l="l" t="t" r="r" b="b"/>
              <a:pathLst>
                <a:path w="6840" h="6751" extrusionOk="0">
                  <a:moveTo>
                    <a:pt x="3387" y="0"/>
                  </a:moveTo>
                  <a:cubicBezTo>
                    <a:pt x="1582" y="0"/>
                    <a:pt x="91" y="1468"/>
                    <a:pt x="62" y="3315"/>
                  </a:cubicBezTo>
                  <a:cubicBezTo>
                    <a:pt x="1" y="5169"/>
                    <a:pt x="1490" y="6719"/>
                    <a:pt x="3344" y="6750"/>
                  </a:cubicBezTo>
                  <a:cubicBezTo>
                    <a:pt x="3364" y="6750"/>
                    <a:pt x="3383" y="6750"/>
                    <a:pt x="3402" y="6750"/>
                  </a:cubicBezTo>
                  <a:cubicBezTo>
                    <a:pt x="5261" y="6750"/>
                    <a:pt x="6779" y="5302"/>
                    <a:pt x="6810" y="3437"/>
                  </a:cubicBezTo>
                  <a:cubicBezTo>
                    <a:pt x="6840" y="1582"/>
                    <a:pt x="5381" y="32"/>
                    <a:pt x="3496" y="2"/>
                  </a:cubicBezTo>
                  <a:cubicBezTo>
                    <a:pt x="3460" y="1"/>
                    <a:pt x="3423" y="0"/>
                    <a:pt x="3387" y="0"/>
                  </a:cubicBezTo>
                  <a:close/>
                </a:path>
              </a:pathLst>
            </a:custGeom>
            <a:solidFill>
              <a:srgbClr val="FCE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634;p24">
            <a:extLst>
              <a:ext uri="{FF2B5EF4-FFF2-40B4-BE49-F238E27FC236}">
                <a16:creationId xmlns:a16="http://schemas.microsoft.com/office/drawing/2014/main" id="{50560445-E6EB-4278-BC58-B2ED1075A4EB}"/>
              </a:ext>
            </a:extLst>
          </p:cNvPr>
          <p:cNvSpPr txBox="1">
            <a:spLocks/>
          </p:cNvSpPr>
          <p:nvPr/>
        </p:nvSpPr>
        <p:spPr>
          <a:xfrm>
            <a:off x="1582104" y="1169771"/>
            <a:ext cx="6490957" cy="3604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petunjuk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kuat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10%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masyarakat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tergolong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golongan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A.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sampel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acak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terdiri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 orang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diambil</a:t>
            </a:r>
            <a:endParaRPr lang="en-US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lnSpc>
                <a:spcPct val="150000"/>
              </a:lnSpc>
            </a:pP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Tentukan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peluangnya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 orang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paling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sedikit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 orang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golongan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</a:t>
            </a:r>
          </a:p>
          <a:p>
            <a:pPr marL="0" indent="0" algn="l">
              <a:lnSpc>
                <a:spcPct val="150000"/>
              </a:lnSpc>
            </a:pP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Berapa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orang yang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diselidiki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persentase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golongan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pada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sampel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sampel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berbeda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paling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2%?</a:t>
            </a:r>
          </a:p>
          <a:p>
            <a:pPr marL="0" indent="0" algn="l">
              <a:lnSpc>
                <a:spcPct val="150000"/>
              </a:lnSpc>
            </a:pPr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4" name="Google Shape;3525;p80">
            <a:extLst>
              <a:ext uri="{FF2B5EF4-FFF2-40B4-BE49-F238E27FC236}">
                <a16:creationId xmlns:a16="http://schemas.microsoft.com/office/drawing/2014/main" id="{0D153831-798E-4F6F-A553-A53CB4B690C6}"/>
              </a:ext>
            </a:extLst>
          </p:cNvPr>
          <p:cNvGrpSpPr/>
          <p:nvPr/>
        </p:nvGrpSpPr>
        <p:grpSpPr>
          <a:xfrm>
            <a:off x="-147966" y="3769169"/>
            <a:ext cx="1348800" cy="587694"/>
            <a:chOff x="853575" y="4182525"/>
            <a:chExt cx="1444575" cy="629425"/>
          </a:xfrm>
        </p:grpSpPr>
        <p:sp>
          <p:nvSpPr>
            <p:cNvPr id="255" name="Google Shape;3526;p80">
              <a:extLst>
                <a:ext uri="{FF2B5EF4-FFF2-40B4-BE49-F238E27FC236}">
                  <a16:creationId xmlns:a16="http://schemas.microsoft.com/office/drawing/2014/main" id="{99A74886-32BA-4EC4-91FF-F9E4F70684D0}"/>
                </a:ext>
              </a:extLst>
            </p:cNvPr>
            <p:cNvSpPr/>
            <p:nvPr/>
          </p:nvSpPr>
          <p:spPr>
            <a:xfrm>
              <a:off x="1374875" y="4184800"/>
              <a:ext cx="183150" cy="581325"/>
            </a:xfrm>
            <a:custGeom>
              <a:avLst/>
              <a:gdLst/>
              <a:ahLst/>
              <a:cxnLst/>
              <a:rect l="l" t="t" r="r" b="b"/>
              <a:pathLst>
                <a:path w="7326" h="23253" extrusionOk="0">
                  <a:moveTo>
                    <a:pt x="1216" y="0"/>
                  </a:moveTo>
                  <a:lnTo>
                    <a:pt x="821" y="3557"/>
                  </a:lnTo>
                  <a:lnTo>
                    <a:pt x="0" y="17356"/>
                  </a:lnTo>
                  <a:lnTo>
                    <a:pt x="7325" y="23253"/>
                  </a:lnTo>
                  <a:lnTo>
                    <a:pt x="7325" y="7052"/>
                  </a:lnTo>
                  <a:cubicBezTo>
                    <a:pt x="5866" y="3374"/>
                    <a:pt x="1216" y="0"/>
                    <a:pt x="1216" y="0"/>
                  </a:cubicBezTo>
                  <a:close/>
                </a:path>
              </a:pathLst>
            </a:custGeom>
            <a:solidFill>
              <a:srgbClr val="DCD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527;p80">
              <a:extLst>
                <a:ext uri="{FF2B5EF4-FFF2-40B4-BE49-F238E27FC236}">
                  <a16:creationId xmlns:a16="http://schemas.microsoft.com/office/drawing/2014/main" id="{069BAC3A-3198-4AFE-BDDE-2C303BEEC971}"/>
                </a:ext>
              </a:extLst>
            </p:cNvPr>
            <p:cNvSpPr/>
            <p:nvPr/>
          </p:nvSpPr>
          <p:spPr>
            <a:xfrm>
              <a:off x="1543550" y="4182525"/>
              <a:ext cx="183175" cy="582100"/>
            </a:xfrm>
            <a:custGeom>
              <a:avLst/>
              <a:gdLst/>
              <a:ahLst/>
              <a:cxnLst/>
              <a:rect l="l" t="t" r="r" b="b"/>
              <a:pathLst>
                <a:path w="7327" h="23284" extrusionOk="0">
                  <a:moveTo>
                    <a:pt x="6110" y="0"/>
                  </a:moveTo>
                  <a:cubicBezTo>
                    <a:pt x="6110" y="0"/>
                    <a:pt x="1460" y="3405"/>
                    <a:pt x="1" y="7052"/>
                  </a:cubicBezTo>
                  <a:lnTo>
                    <a:pt x="1" y="23283"/>
                  </a:lnTo>
                  <a:lnTo>
                    <a:pt x="7326" y="17356"/>
                  </a:lnTo>
                  <a:lnTo>
                    <a:pt x="6506" y="3556"/>
                  </a:lnTo>
                  <a:lnTo>
                    <a:pt x="6110" y="0"/>
                  </a:lnTo>
                  <a:close/>
                </a:path>
              </a:pathLst>
            </a:custGeom>
            <a:solidFill>
              <a:srgbClr val="DCD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528;p80">
              <a:extLst>
                <a:ext uri="{FF2B5EF4-FFF2-40B4-BE49-F238E27FC236}">
                  <a16:creationId xmlns:a16="http://schemas.microsoft.com/office/drawing/2014/main" id="{51AAA9C4-A359-4C7A-AE35-6ED40E3D9781}"/>
                </a:ext>
              </a:extLst>
            </p:cNvPr>
            <p:cNvSpPr/>
            <p:nvPr/>
          </p:nvSpPr>
          <p:spPr>
            <a:xfrm>
              <a:off x="1289000" y="4194675"/>
              <a:ext cx="268275" cy="582100"/>
            </a:xfrm>
            <a:custGeom>
              <a:avLst/>
              <a:gdLst/>
              <a:ahLst/>
              <a:cxnLst/>
              <a:rect l="l" t="t" r="r" b="b"/>
              <a:pathLst>
                <a:path w="10731" h="23284" extrusionOk="0">
                  <a:moveTo>
                    <a:pt x="1763" y="1"/>
                  </a:moveTo>
                  <a:lnTo>
                    <a:pt x="1186" y="3557"/>
                  </a:lnTo>
                  <a:lnTo>
                    <a:pt x="0" y="17356"/>
                  </a:lnTo>
                  <a:lnTo>
                    <a:pt x="10730" y="23284"/>
                  </a:lnTo>
                  <a:lnTo>
                    <a:pt x="10730" y="7083"/>
                  </a:lnTo>
                  <a:cubicBezTo>
                    <a:pt x="8602" y="3405"/>
                    <a:pt x="1763" y="1"/>
                    <a:pt x="1763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529;p80">
              <a:extLst>
                <a:ext uri="{FF2B5EF4-FFF2-40B4-BE49-F238E27FC236}">
                  <a16:creationId xmlns:a16="http://schemas.microsoft.com/office/drawing/2014/main" id="{222E3683-A922-41A5-B633-CD07BD2C5049}"/>
                </a:ext>
              </a:extLst>
            </p:cNvPr>
            <p:cNvSpPr/>
            <p:nvPr/>
          </p:nvSpPr>
          <p:spPr>
            <a:xfrm>
              <a:off x="1545075" y="4192400"/>
              <a:ext cx="268275" cy="582100"/>
            </a:xfrm>
            <a:custGeom>
              <a:avLst/>
              <a:gdLst/>
              <a:ahLst/>
              <a:cxnLst/>
              <a:rect l="l" t="t" r="r" b="b"/>
              <a:pathLst>
                <a:path w="10731" h="23284" extrusionOk="0">
                  <a:moveTo>
                    <a:pt x="8937" y="0"/>
                  </a:moveTo>
                  <a:cubicBezTo>
                    <a:pt x="8937" y="0"/>
                    <a:pt x="2098" y="3405"/>
                    <a:pt x="1" y="7083"/>
                  </a:cubicBezTo>
                  <a:lnTo>
                    <a:pt x="1" y="23283"/>
                  </a:lnTo>
                  <a:lnTo>
                    <a:pt x="10730" y="17356"/>
                  </a:lnTo>
                  <a:lnTo>
                    <a:pt x="9515" y="3587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530;p80">
              <a:extLst>
                <a:ext uri="{FF2B5EF4-FFF2-40B4-BE49-F238E27FC236}">
                  <a16:creationId xmlns:a16="http://schemas.microsoft.com/office/drawing/2014/main" id="{05921C42-41FE-4146-A0A3-D82DCCC3E781}"/>
                </a:ext>
              </a:extLst>
            </p:cNvPr>
            <p:cNvSpPr/>
            <p:nvPr/>
          </p:nvSpPr>
          <p:spPr>
            <a:xfrm>
              <a:off x="1395375" y="4184800"/>
              <a:ext cx="9900" cy="88925"/>
            </a:xfrm>
            <a:custGeom>
              <a:avLst/>
              <a:gdLst/>
              <a:ahLst/>
              <a:cxnLst/>
              <a:rect l="l" t="t" r="r" b="b"/>
              <a:pathLst>
                <a:path w="396" h="3557" extrusionOk="0">
                  <a:moveTo>
                    <a:pt x="1" y="3557"/>
                  </a:moveTo>
                  <a:lnTo>
                    <a:pt x="396" y="0"/>
                  </a:lnTo>
                </a:path>
              </a:pathLst>
            </a:custGeom>
            <a:solidFill>
              <a:srgbClr val="DCD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531;p80">
              <a:extLst>
                <a:ext uri="{FF2B5EF4-FFF2-40B4-BE49-F238E27FC236}">
                  <a16:creationId xmlns:a16="http://schemas.microsoft.com/office/drawing/2014/main" id="{74B9796C-A8C1-426D-B31B-6C15DF46E730}"/>
                </a:ext>
              </a:extLst>
            </p:cNvPr>
            <p:cNvSpPr/>
            <p:nvPr/>
          </p:nvSpPr>
          <p:spPr>
            <a:xfrm>
              <a:off x="1208450" y="4209125"/>
              <a:ext cx="334375" cy="582100"/>
            </a:xfrm>
            <a:custGeom>
              <a:avLst/>
              <a:gdLst/>
              <a:ahLst/>
              <a:cxnLst/>
              <a:rect l="l" t="t" r="r" b="b"/>
              <a:pathLst>
                <a:path w="13375" h="23284" extrusionOk="0">
                  <a:moveTo>
                    <a:pt x="2219" y="0"/>
                  </a:moveTo>
                  <a:lnTo>
                    <a:pt x="1490" y="3556"/>
                  </a:lnTo>
                  <a:lnTo>
                    <a:pt x="0" y="17356"/>
                  </a:lnTo>
                  <a:lnTo>
                    <a:pt x="13375" y="23283"/>
                  </a:lnTo>
                  <a:lnTo>
                    <a:pt x="13375" y="7052"/>
                  </a:lnTo>
                  <a:cubicBezTo>
                    <a:pt x="10730" y="3404"/>
                    <a:pt x="2219" y="0"/>
                    <a:pt x="2219" y="0"/>
                  </a:cubicBezTo>
                  <a:close/>
                </a:path>
              </a:pathLst>
            </a:custGeom>
            <a:solidFill>
              <a:srgbClr val="F4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532;p80">
              <a:extLst>
                <a:ext uri="{FF2B5EF4-FFF2-40B4-BE49-F238E27FC236}">
                  <a16:creationId xmlns:a16="http://schemas.microsoft.com/office/drawing/2014/main" id="{12C190C1-4D9C-4DDD-A3DA-F87F90F0DB88}"/>
                </a:ext>
              </a:extLst>
            </p:cNvPr>
            <p:cNvSpPr/>
            <p:nvPr/>
          </p:nvSpPr>
          <p:spPr>
            <a:xfrm>
              <a:off x="1558750" y="4206825"/>
              <a:ext cx="334375" cy="582100"/>
            </a:xfrm>
            <a:custGeom>
              <a:avLst/>
              <a:gdLst/>
              <a:ahLst/>
              <a:cxnLst/>
              <a:rect l="l" t="t" r="r" b="b"/>
              <a:pathLst>
                <a:path w="13375" h="23284" extrusionOk="0">
                  <a:moveTo>
                    <a:pt x="11156" y="1"/>
                  </a:moveTo>
                  <a:cubicBezTo>
                    <a:pt x="11156" y="1"/>
                    <a:pt x="2645" y="3405"/>
                    <a:pt x="1" y="7083"/>
                  </a:cubicBezTo>
                  <a:lnTo>
                    <a:pt x="1" y="23284"/>
                  </a:lnTo>
                  <a:lnTo>
                    <a:pt x="13375" y="17357"/>
                  </a:lnTo>
                  <a:lnTo>
                    <a:pt x="11886" y="3588"/>
                  </a:lnTo>
                  <a:lnTo>
                    <a:pt x="11156" y="1"/>
                  </a:lnTo>
                  <a:close/>
                </a:path>
              </a:pathLst>
            </a:custGeom>
            <a:solidFill>
              <a:srgbClr val="F4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533;p80">
              <a:extLst>
                <a:ext uri="{FF2B5EF4-FFF2-40B4-BE49-F238E27FC236}">
                  <a16:creationId xmlns:a16="http://schemas.microsoft.com/office/drawing/2014/main" id="{AD4655F6-F993-4A98-B144-DEB107DA7137}"/>
                </a:ext>
              </a:extLst>
            </p:cNvPr>
            <p:cNvSpPr/>
            <p:nvPr/>
          </p:nvSpPr>
          <p:spPr>
            <a:xfrm>
              <a:off x="1161925" y="4244775"/>
              <a:ext cx="360375" cy="562400"/>
            </a:xfrm>
            <a:custGeom>
              <a:avLst/>
              <a:gdLst/>
              <a:ahLst/>
              <a:cxnLst/>
              <a:rect l="l" t="t" r="r" b="b"/>
              <a:pathLst>
                <a:path w="14415" h="22496" extrusionOk="0">
                  <a:moveTo>
                    <a:pt x="2011" y="0"/>
                  </a:moveTo>
                  <a:cubicBezTo>
                    <a:pt x="0" y="0"/>
                    <a:pt x="281" y="2373"/>
                    <a:pt x="281" y="2373"/>
                  </a:cubicBezTo>
                  <a:lnTo>
                    <a:pt x="767" y="14562"/>
                  </a:lnTo>
                  <a:cubicBezTo>
                    <a:pt x="767" y="16021"/>
                    <a:pt x="1193" y="17207"/>
                    <a:pt x="3077" y="18027"/>
                  </a:cubicBezTo>
                  <a:cubicBezTo>
                    <a:pt x="7059" y="19790"/>
                    <a:pt x="14415" y="22495"/>
                    <a:pt x="14415" y="22495"/>
                  </a:cubicBezTo>
                  <a:lnTo>
                    <a:pt x="14415" y="5535"/>
                  </a:lnTo>
                  <a:cubicBezTo>
                    <a:pt x="13594" y="4896"/>
                    <a:pt x="5296" y="580"/>
                    <a:pt x="2621" y="63"/>
                  </a:cubicBezTo>
                  <a:cubicBezTo>
                    <a:pt x="2397" y="20"/>
                    <a:pt x="2194" y="0"/>
                    <a:pt x="2011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534;p80">
              <a:extLst>
                <a:ext uri="{FF2B5EF4-FFF2-40B4-BE49-F238E27FC236}">
                  <a16:creationId xmlns:a16="http://schemas.microsoft.com/office/drawing/2014/main" id="{E0988A66-4B22-4C11-8A4D-5B546F3C0D1F}"/>
                </a:ext>
              </a:extLst>
            </p:cNvPr>
            <p:cNvSpPr/>
            <p:nvPr/>
          </p:nvSpPr>
          <p:spPr>
            <a:xfrm>
              <a:off x="1592950" y="4236400"/>
              <a:ext cx="361150" cy="562400"/>
            </a:xfrm>
            <a:custGeom>
              <a:avLst/>
              <a:gdLst/>
              <a:ahLst/>
              <a:cxnLst/>
              <a:rect l="l" t="t" r="r" b="b"/>
              <a:pathLst>
                <a:path w="14446" h="22496" extrusionOk="0">
                  <a:moveTo>
                    <a:pt x="12435" y="1"/>
                  </a:moveTo>
                  <a:cubicBezTo>
                    <a:pt x="12251" y="1"/>
                    <a:pt x="12049" y="21"/>
                    <a:pt x="11825" y="64"/>
                  </a:cubicBezTo>
                  <a:cubicBezTo>
                    <a:pt x="9119" y="581"/>
                    <a:pt x="852" y="5110"/>
                    <a:pt x="1" y="5778"/>
                  </a:cubicBezTo>
                  <a:lnTo>
                    <a:pt x="1" y="22496"/>
                  </a:lnTo>
                  <a:lnTo>
                    <a:pt x="11612" y="17602"/>
                  </a:lnTo>
                  <a:cubicBezTo>
                    <a:pt x="11612" y="17602"/>
                    <a:pt x="13679" y="17086"/>
                    <a:pt x="13679" y="15414"/>
                  </a:cubicBezTo>
                  <a:lnTo>
                    <a:pt x="14165" y="2374"/>
                  </a:lnTo>
                  <a:cubicBezTo>
                    <a:pt x="14165" y="2374"/>
                    <a:pt x="14446" y="1"/>
                    <a:pt x="12435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535;p80">
              <a:extLst>
                <a:ext uri="{FF2B5EF4-FFF2-40B4-BE49-F238E27FC236}">
                  <a16:creationId xmlns:a16="http://schemas.microsoft.com/office/drawing/2014/main" id="{F9FAFA4F-1439-49B1-89E8-86AC0A53A20F}"/>
                </a:ext>
              </a:extLst>
            </p:cNvPr>
            <p:cNvSpPr/>
            <p:nvPr/>
          </p:nvSpPr>
          <p:spPr>
            <a:xfrm>
              <a:off x="1522275" y="4369925"/>
              <a:ext cx="70700" cy="442025"/>
            </a:xfrm>
            <a:custGeom>
              <a:avLst/>
              <a:gdLst/>
              <a:ahLst/>
              <a:cxnLst/>
              <a:rect l="l" t="t" r="r" b="b"/>
              <a:pathLst>
                <a:path w="2828" h="17681" extrusionOk="0">
                  <a:moveTo>
                    <a:pt x="1732" y="1"/>
                  </a:moveTo>
                  <a:cubicBezTo>
                    <a:pt x="871" y="1"/>
                    <a:pt x="1" y="529"/>
                    <a:pt x="1" y="529"/>
                  </a:cubicBezTo>
                  <a:lnTo>
                    <a:pt x="1" y="17489"/>
                  </a:lnTo>
                  <a:cubicBezTo>
                    <a:pt x="578" y="17628"/>
                    <a:pt x="1042" y="17681"/>
                    <a:pt x="1412" y="17681"/>
                  </a:cubicBezTo>
                  <a:cubicBezTo>
                    <a:pt x="2582" y="17681"/>
                    <a:pt x="2828" y="17155"/>
                    <a:pt x="2828" y="17155"/>
                  </a:cubicBezTo>
                  <a:lnTo>
                    <a:pt x="2828" y="437"/>
                  </a:lnTo>
                  <a:cubicBezTo>
                    <a:pt x="2521" y="112"/>
                    <a:pt x="2128" y="1"/>
                    <a:pt x="1732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536;p80">
              <a:extLst>
                <a:ext uri="{FF2B5EF4-FFF2-40B4-BE49-F238E27FC236}">
                  <a16:creationId xmlns:a16="http://schemas.microsoft.com/office/drawing/2014/main" id="{5F57D4AA-B643-4307-A936-8F5CF96B32C3}"/>
                </a:ext>
              </a:extLst>
            </p:cNvPr>
            <p:cNvSpPr/>
            <p:nvPr/>
          </p:nvSpPr>
          <p:spPr>
            <a:xfrm>
              <a:off x="970600" y="4589050"/>
              <a:ext cx="166450" cy="167200"/>
            </a:xfrm>
            <a:custGeom>
              <a:avLst/>
              <a:gdLst/>
              <a:ahLst/>
              <a:cxnLst/>
              <a:rect l="l" t="t" r="r" b="b"/>
              <a:pathLst>
                <a:path w="6658" h="6688" extrusionOk="0">
                  <a:moveTo>
                    <a:pt x="4742" y="1"/>
                  </a:moveTo>
                  <a:lnTo>
                    <a:pt x="2767" y="1916"/>
                  </a:lnTo>
                  <a:lnTo>
                    <a:pt x="1" y="1946"/>
                  </a:lnTo>
                  <a:lnTo>
                    <a:pt x="1916" y="3891"/>
                  </a:lnTo>
                  <a:lnTo>
                    <a:pt x="1946" y="6688"/>
                  </a:lnTo>
                  <a:lnTo>
                    <a:pt x="3891" y="4773"/>
                  </a:lnTo>
                  <a:lnTo>
                    <a:pt x="6657" y="4743"/>
                  </a:lnTo>
                  <a:lnTo>
                    <a:pt x="4742" y="2797"/>
                  </a:lnTo>
                  <a:lnTo>
                    <a:pt x="47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537;p80">
              <a:extLst>
                <a:ext uri="{FF2B5EF4-FFF2-40B4-BE49-F238E27FC236}">
                  <a16:creationId xmlns:a16="http://schemas.microsoft.com/office/drawing/2014/main" id="{7AE5BCCC-8515-4FAB-A4FA-B36AC759AF85}"/>
                </a:ext>
              </a:extLst>
            </p:cNvPr>
            <p:cNvSpPr/>
            <p:nvPr/>
          </p:nvSpPr>
          <p:spPr>
            <a:xfrm>
              <a:off x="2054200" y="4384650"/>
              <a:ext cx="149725" cy="148950"/>
            </a:xfrm>
            <a:custGeom>
              <a:avLst/>
              <a:gdLst/>
              <a:ahLst/>
              <a:cxnLst/>
              <a:rect l="l" t="t" r="r" b="b"/>
              <a:pathLst>
                <a:path w="5989" h="5958" extrusionOk="0">
                  <a:moveTo>
                    <a:pt x="5016" y="0"/>
                  </a:moveTo>
                  <a:lnTo>
                    <a:pt x="2736" y="1490"/>
                  </a:lnTo>
                  <a:lnTo>
                    <a:pt x="1" y="943"/>
                  </a:lnTo>
                  <a:lnTo>
                    <a:pt x="1490" y="3253"/>
                  </a:lnTo>
                  <a:lnTo>
                    <a:pt x="974" y="5958"/>
                  </a:lnTo>
                  <a:lnTo>
                    <a:pt x="3253" y="4469"/>
                  </a:lnTo>
                  <a:lnTo>
                    <a:pt x="5989" y="5016"/>
                  </a:lnTo>
                  <a:lnTo>
                    <a:pt x="5989" y="5016"/>
                  </a:lnTo>
                  <a:lnTo>
                    <a:pt x="4499" y="2706"/>
                  </a:lnTo>
                  <a:lnTo>
                    <a:pt x="50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538;p80">
              <a:extLst>
                <a:ext uri="{FF2B5EF4-FFF2-40B4-BE49-F238E27FC236}">
                  <a16:creationId xmlns:a16="http://schemas.microsoft.com/office/drawing/2014/main" id="{207A7324-D9B2-495C-8646-C8DD4922AD5F}"/>
                </a:ext>
              </a:extLst>
            </p:cNvPr>
            <p:cNvSpPr/>
            <p:nvPr/>
          </p:nvSpPr>
          <p:spPr>
            <a:xfrm>
              <a:off x="1974425" y="4557150"/>
              <a:ext cx="196825" cy="206700"/>
            </a:xfrm>
            <a:custGeom>
              <a:avLst/>
              <a:gdLst/>
              <a:ahLst/>
              <a:cxnLst/>
              <a:rect l="l" t="t" r="r" b="b"/>
              <a:pathLst>
                <a:path w="7873" h="8268" extrusionOk="0">
                  <a:moveTo>
                    <a:pt x="2949" y="2158"/>
                  </a:moveTo>
                  <a:cubicBezTo>
                    <a:pt x="2949" y="2158"/>
                    <a:pt x="4347" y="0"/>
                    <a:pt x="4924" y="274"/>
                  </a:cubicBezTo>
                  <a:cubicBezTo>
                    <a:pt x="5472" y="547"/>
                    <a:pt x="5593" y="2614"/>
                    <a:pt x="5593" y="2614"/>
                  </a:cubicBezTo>
                  <a:cubicBezTo>
                    <a:pt x="5593" y="2614"/>
                    <a:pt x="7873" y="3708"/>
                    <a:pt x="7782" y="4316"/>
                  </a:cubicBezTo>
                  <a:cubicBezTo>
                    <a:pt x="7660" y="4924"/>
                    <a:pt x="5654" y="5259"/>
                    <a:pt x="5654" y="5259"/>
                  </a:cubicBezTo>
                  <a:cubicBezTo>
                    <a:pt x="5654" y="5259"/>
                    <a:pt x="6110" y="7933"/>
                    <a:pt x="5563" y="8116"/>
                  </a:cubicBezTo>
                  <a:cubicBezTo>
                    <a:pt x="5016" y="8268"/>
                    <a:pt x="3344" y="6079"/>
                    <a:pt x="3344" y="6079"/>
                  </a:cubicBezTo>
                  <a:cubicBezTo>
                    <a:pt x="3344" y="6079"/>
                    <a:pt x="943" y="6961"/>
                    <a:pt x="395" y="6535"/>
                  </a:cubicBezTo>
                  <a:cubicBezTo>
                    <a:pt x="61" y="6292"/>
                    <a:pt x="1763" y="4195"/>
                    <a:pt x="1763" y="4195"/>
                  </a:cubicBezTo>
                  <a:cubicBezTo>
                    <a:pt x="1763" y="4195"/>
                    <a:pt x="0" y="2553"/>
                    <a:pt x="335" y="2067"/>
                  </a:cubicBezTo>
                  <a:cubicBezTo>
                    <a:pt x="699" y="1550"/>
                    <a:pt x="2949" y="2158"/>
                    <a:pt x="2949" y="21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539;p80">
              <a:extLst>
                <a:ext uri="{FF2B5EF4-FFF2-40B4-BE49-F238E27FC236}">
                  <a16:creationId xmlns:a16="http://schemas.microsoft.com/office/drawing/2014/main" id="{62486BD5-E070-45C5-B494-B55ADB1C4850}"/>
                </a:ext>
              </a:extLst>
            </p:cNvPr>
            <p:cNvSpPr/>
            <p:nvPr/>
          </p:nvSpPr>
          <p:spPr>
            <a:xfrm>
              <a:off x="886250" y="4383900"/>
              <a:ext cx="197600" cy="194550"/>
            </a:xfrm>
            <a:custGeom>
              <a:avLst/>
              <a:gdLst/>
              <a:ahLst/>
              <a:cxnLst/>
              <a:rect l="l" t="t" r="r" b="b"/>
              <a:pathLst>
                <a:path w="7904" h="7782" extrusionOk="0">
                  <a:moveTo>
                    <a:pt x="2463" y="2553"/>
                  </a:moveTo>
                  <a:cubicBezTo>
                    <a:pt x="2463" y="2553"/>
                    <a:pt x="2736" y="0"/>
                    <a:pt x="3375" y="0"/>
                  </a:cubicBezTo>
                  <a:cubicBezTo>
                    <a:pt x="4013" y="0"/>
                    <a:pt x="5046" y="1793"/>
                    <a:pt x="5046" y="1793"/>
                  </a:cubicBezTo>
                  <a:cubicBezTo>
                    <a:pt x="5046" y="1793"/>
                    <a:pt x="7569" y="1763"/>
                    <a:pt x="7752" y="2340"/>
                  </a:cubicBezTo>
                  <a:cubicBezTo>
                    <a:pt x="7904" y="2918"/>
                    <a:pt x="6262" y="4134"/>
                    <a:pt x="6262" y="4134"/>
                  </a:cubicBezTo>
                  <a:cubicBezTo>
                    <a:pt x="6262" y="4134"/>
                    <a:pt x="7873" y="6353"/>
                    <a:pt x="7478" y="6748"/>
                  </a:cubicBezTo>
                  <a:cubicBezTo>
                    <a:pt x="7052" y="7143"/>
                    <a:pt x="4560" y="5897"/>
                    <a:pt x="4560" y="5897"/>
                  </a:cubicBezTo>
                  <a:cubicBezTo>
                    <a:pt x="4560" y="5897"/>
                    <a:pt x="2797" y="7781"/>
                    <a:pt x="2128" y="7629"/>
                  </a:cubicBezTo>
                  <a:cubicBezTo>
                    <a:pt x="1733" y="7538"/>
                    <a:pt x="2311" y="4924"/>
                    <a:pt x="2311" y="4924"/>
                  </a:cubicBezTo>
                  <a:cubicBezTo>
                    <a:pt x="2311" y="4924"/>
                    <a:pt x="1" y="4255"/>
                    <a:pt x="92" y="3648"/>
                  </a:cubicBezTo>
                  <a:cubicBezTo>
                    <a:pt x="183" y="3040"/>
                    <a:pt x="2463" y="2553"/>
                    <a:pt x="2463" y="25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540;p80">
              <a:extLst>
                <a:ext uri="{FF2B5EF4-FFF2-40B4-BE49-F238E27FC236}">
                  <a16:creationId xmlns:a16="http://schemas.microsoft.com/office/drawing/2014/main" id="{26D278AC-79EF-4D6C-B3CF-F8A2CA919AD6}"/>
                </a:ext>
              </a:extLst>
            </p:cNvPr>
            <p:cNvSpPr/>
            <p:nvPr/>
          </p:nvSpPr>
          <p:spPr>
            <a:xfrm>
              <a:off x="2215300" y="4552025"/>
              <a:ext cx="82850" cy="73875"/>
            </a:xfrm>
            <a:custGeom>
              <a:avLst/>
              <a:gdLst/>
              <a:ahLst/>
              <a:cxnLst/>
              <a:rect l="l" t="t" r="r" b="b"/>
              <a:pathLst>
                <a:path w="3314" h="2955" extrusionOk="0">
                  <a:moveTo>
                    <a:pt x="1656" y="1"/>
                  </a:moveTo>
                  <a:cubicBezTo>
                    <a:pt x="1347" y="1"/>
                    <a:pt x="1034" y="98"/>
                    <a:pt x="761" y="296"/>
                  </a:cubicBezTo>
                  <a:cubicBezTo>
                    <a:pt x="122" y="783"/>
                    <a:pt x="1" y="1695"/>
                    <a:pt x="487" y="2363"/>
                  </a:cubicBezTo>
                  <a:cubicBezTo>
                    <a:pt x="779" y="2746"/>
                    <a:pt x="1224" y="2954"/>
                    <a:pt x="1671" y="2954"/>
                  </a:cubicBezTo>
                  <a:cubicBezTo>
                    <a:pt x="1969" y="2954"/>
                    <a:pt x="2268" y="2862"/>
                    <a:pt x="2524" y="2667"/>
                  </a:cubicBezTo>
                  <a:cubicBezTo>
                    <a:pt x="3192" y="2181"/>
                    <a:pt x="3314" y="1239"/>
                    <a:pt x="2828" y="600"/>
                  </a:cubicBezTo>
                  <a:cubicBezTo>
                    <a:pt x="2540" y="205"/>
                    <a:pt x="2103" y="1"/>
                    <a:pt x="1656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541;p80">
              <a:extLst>
                <a:ext uri="{FF2B5EF4-FFF2-40B4-BE49-F238E27FC236}">
                  <a16:creationId xmlns:a16="http://schemas.microsoft.com/office/drawing/2014/main" id="{3552571B-1975-459D-A647-76867B27B5FB}"/>
                </a:ext>
              </a:extLst>
            </p:cNvPr>
            <p:cNvSpPr/>
            <p:nvPr/>
          </p:nvSpPr>
          <p:spPr>
            <a:xfrm>
              <a:off x="853575" y="4597125"/>
              <a:ext cx="50950" cy="46200"/>
            </a:xfrm>
            <a:custGeom>
              <a:avLst/>
              <a:gdLst/>
              <a:ahLst/>
              <a:cxnLst/>
              <a:rect l="l" t="t" r="r" b="b"/>
              <a:pathLst>
                <a:path w="2038" h="1848" extrusionOk="0">
                  <a:moveTo>
                    <a:pt x="1004" y="1"/>
                  </a:moveTo>
                  <a:cubicBezTo>
                    <a:pt x="913" y="1"/>
                    <a:pt x="821" y="14"/>
                    <a:pt x="730" y="43"/>
                  </a:cubicBezTo>
                  <a:cubicBezTo>
                    <a:pt x="244" y="225"/>
                    <a:pt x="1" y="742"/>
                    <a:pt x="153" y="1198"/>
                  </a:cubicBezTo>
                  <a:cubicBezTo>
                    <a:pt x="276" y="1593"/>
                    <a:pt x="641" y="1848"/>
                    <a:pt x="1034" y="1848"/>
                  </a:cubicBezTo>
                  <a:cubicBezTo>
                    <a:pt x="1124" y="1848"/>
                    <a:pt x="1217" y="1834"/>
                    <a:pt x="1308" y="1806"/>
                  </a:cubicBezTo>
                  <a:cubicBezTo>
                    <a:pt x="1794" y="1654"/>
                    <a:pt x="2037" y="1106"/>
                    <a:pt x="1885" y="650"/>
                  </a:cubicBezTo>
                  <a:cubicBezTo>
                    <a:pt x="1762" y="255"/>
                    <a:pt x="1397" y="1"/>
                    <a:pt x="1004" y="1"/>
                  </a:cubicBezTo>
                  <a:close/>
                </a:path>
              </a:pathLst>
            </a:custGeom>
            <a:solidFill>
              <a:srgbClr val="7CD0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8" name="Google Shape;3679;p80">
            <a:extLst>
              <a:ext uri="{FF2B5EF4-FFF2-40B4-BE49-F238E27FC236}">
                <a16:creationId xmlns:a16="http://schemas.microsoft.com/office/drawing/2014/main" id="{8393FB31-F552-4796-B558-2F4B63A6D470}"/>
              </a:ext>
            </a:extLst>
          </p:cNvPr>
          <p:cNvGrpSpPr/>
          <p:nvPr/>
        </p:nvGrpSpPr>
        <p:grpSpPr>
          <a:xfrm>
            <a:off x="8416435" y="4406071"/>
            <a:ext cx="641429" cy="570351"/>
            <a:chOff x="7205875" y="4139800"/>
            <a:chExt cx="686975" cy="610850"/>
          </a:xfrm>
        </p:grpSpPr>
        <p:sp>
          <p:nvSpPr>
            <p:cNvPr id="409" name="Google Shape;3680;p80">
              <a:extLst>
                <a:ext uri="{FF2B5EF4-FFF2-40B4-BE49-F238E27FC236}">
                  <a16:creationId xmlns:a16="http://schemas.microsoft.com/office/drawing/2014/main" id="{5FFEE34E-2148-41A1-91FE-35C4F71978C6}"/>
                </a:ext>
              </a:extLst>
            </p:cNvPr>
            <p:cNvSpPr/>
            <p:nvPr/>
          </p:nvSpPr>
          <p:spPr>
            <a:xfrm>
              <a:off x="7323650" y="4353300"/>
              <a:ext cx="569200" cy="397350"/>
            </a:xfrm>
            <a:custGeom>
              <a:avLst/>
              <a:gdLst/>
              <a:ahLst/>
              <a:cxnLst/>
              <a:rect l="l" t="t" r="r" b="b"/>
              <a:pathLst>
                <a:path w="22768" h="15894" extrusionOk="0">
                  <a:moveTo>
                    <a:pt x="20822" y="1"/>
                  </a:moveTo>
                  <a:cubicBezTo>
                    <a:pt x="16962" y="7144"/>
                    <a:pt x="8451" y="11247"/>
                    <a:pt x="1" y="12098"/>
                  </a:cubicBezTo>
                  <a:cubicBezTo>
                    <a:pt x="2303" y="14492"/>
                    <a:pt x="5529" y="15894"/>
                    <a:pt x="8934" y="15894"/>
                  </a:cubicBezTo>
                  <a:cubicBezTo>
                    <a:pt x="10069" y="15894"/>
                    <a:pt x="11224" y="15738"/>
                    <a:pt x="12372" y="15411"/>
                  </a:cubicBezTo>
                  <a:cubicBezTo>
                    <a:pt x="18937" y="13557"/>
                    <a:pt x="22767" y="6779"/>
                    <a:pt x="20913" y="274"/>
                  </a:cubicBezTo>
                  <a:cubicBezTo>
                    <a:pt x="20883" y="183"/>
                    <a:pt x="20852" y="92"/>
                    <a:pt x="20822" y="1"/>
                  </a:cubicBezTo>
                  <a:close/>
                </a:path>
              </a:pathLst>
            </a:custGeom>
            <a:solidFill>
              <a:srgbClr val="F059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3681;p80">
              <a:extLst>
                <a:ext uri="{FF2B5EF4-FFF2-40B4-BE49-F238E27FC236}">
                  <a16:creationId xmlns:a16="http://schemas.microsoft.com/office/drawing/2014/main" id="{CA66793B-A6CB-4088-840B-32E418A6AB50}"/>
                </a:ext>
              </a:extLst>
            </p:cNvPr>
            <p:cNvSpPr/>
            <p:nvPr/>
          </p:nvSpPr>
          <p:spPr>
            <a:xfrm>
              <a:off x="7205875" y="4139800"/>
              <a:ext cx="638325" cy="515975"/>
            </a:xfrm>
            <a:custGeom>
              <a:avLst/>
              <a:gdLst/>
              <a:ahLst/>
              <a:cxnLst/>
              <a:rect l="l" t="t" r="r" b="b"/>
              <a:pathLst>
                <a:path w="25533" h="20639" extrusionOk="0">
                  <a:moveTo>
                    <a:pt x="13836" y="0"/>
                  </a:moveTo>
                  <a:cubicBezTo>
                    <a:pt x="12701" y="0"/>
                    <a:pt x="11545" y="157"/>
                    <a:pt x="10396" y="486"/>
                  </a:cubicBezTo>
                  <a:cubicBezTo>
                    <a:pt x="3830" y="2340"/>
                    <a:pt x="0" y="9118"/>
                    <a:pt x="1855" y="15623"/>
                  </a:cubicBezTo>
                  <a:cubicBezTo>
                    <a:pt x="2402" y="17568"/>
                    <a:pt x="3405" y="19270"/>
                    <a:pt x="4712" y="20638"/>
                  </a:cubicBezTo>
                  <a:cubicBezTo>
                    <a:pt x="13162" y="19787"/>
                    <a:pt x="21673" y="15714"/>
                    <a:pt x="25533" y="8541"/>
                  </a:cubicBezTo>
                  <a:cubicBezTo>
                    <a:pt x="23908" y="3366"/>
                    <a:pt x="19096" y="0"/>
                    <a:pt x="13836" y="0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3682;p80">
              <a:extLst>
                <a:ext uri="{FF2B5EF4-FFF2-40B4-BE49-F238E27FC236}">
                  <a16:creationId xmlns:a16="http://schemas.microsoft.com/office/drawing/2014/main" id="{CB59FB01-EEA5-45B3-BAC3-FE11FA4E024F}"/>
                </a:ext>
              </a:extLst>
            </p:cNvPr>
            <p:cNvSpPr/>
            <p:nvPr/>
          </p:nvSpPr>
          <p:spPr>
            <a:xfrm>
              <a:off x="7259825" y="4143575"/>
              <a:ext cx="552475" cy="599575"/>
            </a:xfrm>
            <a:custGeom>
              <a:avLst/>
              <a:gdLst/>
              <a:ahLst/>
              <a:cxnLst/>
              <a:rect l="l" t="t" r="r" b="b"/>
              <a:pathLst>
                <a:path w="22099" h="23983" extrusionOk="0">
                  <a:moveTo>
                    <a:pt x="13587" y="1"/>
                  </a:moveTo>
                  <a:cubicBezTo>
                    <a:pt x="13952" y="2432"/>
                    <a:pt x="14135" y="4864"/>
                    <a:pt x="13314" y="7296"/>
                  </a:cubicBezTo>
                  <a:cubicBezTo>
                    <a:pt x="12493" y="9727"/>
                    <a:pt x="10730" y="12037"/>
                    <a:pt x="8299" y="12949"/>
                  </a:cubicBezTo>
                  <a:cubicBezTo>
                    <a:pt x="7478" y="10943"/>
                    <a:pt x="6900" y="8906"/>
                    <a:pt x="6536" y="6779"/>
                  </a:cubicBezTo>
                  <a:cubicBezTo>
                    <a:pt x="6262" y="5107"/>
                    <a:pt x="5897" y="2979"/>
                    <a:pt x="6110" y="1125"/>
                  </a:cubicBezTo>
                  <a:lnTo>
                    <a:pt x="6110" y="1125"/>
                  </a:lnTo>
                  <a:cubicBezTo>
                    <a:pt x="6019" y="1186"/>
                    <a:pt x="5897" y="1247"/>
                    <a:pt x="5806" y="1308"/>
                  </a:cubicBezTo>
                  <a:cubicBezTo>
                    <a:pt x="5685" y="2675"/>
                    <a:pt x="5928" y="4104"/>
                    <a:pt x="6049" y="5472"/>
                  </a:cubicBezTo>
                  <a:cubicBezTo>
                    <a:pt x="6323" y="8086"/>
                    <a:pt x="7052" y="10639"/>
                    <a:pt x="8055" y="13040"/>
                  </a:cubicBezTo>
                  <a:cubicBezTo>
                    <a:pt x="7660" y="13162"/>
                    <a:pt x="7265" y="13253"/>
                    <a:pt x="6870" y="13314"/>
                  </a:cubicBezTo>
                  <a:cubicBezTo>
                    <a:pt x="6628" y="13343"/>
                    <a:pt x="6395" y="13357"/>
                    <a:pt x="6170" y="13357"/>
                  </a:cubicBezTo>
                  <a:cubicBezTo>
                    <a:pt x="2892" y="13357"/>
                    <a:pt x="1376" y="10355"/>
                    <a:pt x="153" y="7539"/>
                  </a:cubicBezTo>
                  <a:cubicBezTo>
                    <a:pt x="92" y="7660"/>
                    <a:pt x="61" y="7782"/>
                    <a:pt x="1" y="7873"/>
                  </a:cubicBezTo>
                  <a:cubicBezTo>
                    <a:pt x="1249" y="10787"/>
                    <a:pt x="2903" y="13700"/>
                    <a:pt x="6234" y="13700"/>
                  </a:cubicBezTo>
                  <a:cubicBezTo>
                    <a:pt x="6552" y="13700"/>
                    <a:pt x="6885" y="13673"/>
                    <a:pt x="7235" y="13618"/>
                  </a:cubicBezTo>
                  <a:cubicBezTo>
                    <a:pt x="7569" y="13557"/>
                    <a:pt x="7873" y="13496"/>
                    <a:pt x="8177" y="13375"/>
                  </a:cubicBezTo>
                  <a:cubicBezTo>
                    <a:pt x="8238" y="13466"/>
                    <a:pt x="8268" y="13587"/>
                    <a:pt x="8299" y="13679"/>
                  </a:cubicBezTo>
                  <a:cubicBezTo>
                    <a:pt x="8633" y="14408"/>
                    <a:pt x="8998" y="15198"/>
                    <a:pt x="9362" y="15958"/>
                  </a:cubicBezTo>
                  <a:cubicBezTo>
                    <a:pt x="8268" y="16414"/>
                    <a:pt x="7144" y="16809"/>
                    <a:pt x="5989" y="17113"/>
                  </a:cubicBezTo>
                  <a:cubicBezTo>
                    <a:pt x="4450" y="17557"/>
                    <a:pt x="2624" y="18087"/>
                    <a:pt x="930" y="18087"/>
                  </a:cubicBezTo>
                  <a:cubicBezTo>
                    <a:pt x="884" y="18087"/>
                    <a:pt x="837" y="18087"/>
                    <a:pt x="791" y="18086"/>
                  </a:cubicBezTo>
                  <a:lnTo>
                    <a:pt x="791" y="18086"/>
                  </a:lnTo>
                  <a:cubicBezTo>
                    <a:pt x="852" y="18177"/>
                    <a:pt x="912" y="18299"/>
                    <a:pt x="973" y="18390"/>
                  </a:cubicBezTo>
                  <a:cubicBezTo>
                    <a:pt x="2402" y="18360"/>
                    <a:pt x="3861" y="17934"/>
                    <a:pt x="5229" y="17630"/>
                  </a:cubicBezTo>
                  <a:cubicBezTo>
                    <a:pt x="6718" y="17296"/>
                    <a:pt x="8116" y="16809"/>
                    <a:pt x="9514" y="16201"/>
                  </a:cubicBezTo>
                  <a:cubicBezTo>
                    <a:pt x="9849" y="16901"/>
                    <a:pt x="10244" y="17569"/>
                    <a:pt x="10639" y="18238"/>
                  </a:cubicBezTo>
                  <a:cubicBezTo>
                    <a:pt x="8907" y="19545"/>
                    <a:pt x="8147" y="21764"/>
                    <a:pt x="8390" y="23892"/>
                  </a:cubicBezTo>
                  <a:cubicBezTo>
                    <a:pt x="8511" y="23922"/>
                    <a:pt x="8663" y="23952"/>
                    <a:pt x="8815" y="23983"/>
                  </a:cubicBezTo>
                  <a:cubicBezTo>
                    <a:pt x="8724" y="23436"/>
                    <a:pt x="8724" y="22858"/>
                    <a:pt x="8755" y="22281"/>
                  </a:cubicBezTo>
                  <a:cubicBezTo>
                    <a:pt x="8876" y="20730"/>
                    <a:pt x="9727" y="19484"/>
                    <a:pt x="10913" y="18633"/>
                  </a:cubicBezTo>
                  <a:cubicBezTo>
                    <a:pt x="12189" y="20609"/>
                    <a:pt x="13739" y="22372"/>
                    <a:pt x="15685" y="23557"/>
                  </a:cubicBezTo>
                  <a:cubicBezTo>
                    <a:pt x="15776" y="23527"/>
                    <a:pt x="15837" y="23496"/>
                    <a:pt x="15898" y="23496"/>
                  </a:cubicBezTo>
                  <a:cubicBezTo>
                    <a:pt x="13952" y="22220"/>
                    <a:pt x="12402" y="20457"/>
                    <a:pt x="11125" y="18481"/>
                  </a:cubicBezTo>
                  <a:cubicBezTo>
                    <a:pt x="11764" y="18056"/>
                    <a:pt x="12493" y="17752"/>
                    <a:pt x="13253" y="17569"/>
                  </a:cubicBezTo>
                  <a:cubicBezTo>
                    <a:pt x="13985" y="17386"/>
                    <a:pt x="14731" y="17303"/>
                    <a:pt x="15483" y="17303"/>
                  </a:cubicBezTo>
                  <a:cubicBezTo>
                    <a:pt x="17604" y="17303"/>
                    <a:pt x="19767" y="17964"/>
                    <a:pt x="21764" y="18907"/>
                  </a:cubicBezTo>
                  <a:cubicBezTo>
                    <a:pt x="21855" y="18785"/>
                    <a:pt x="21946" y="18663"/>
                    <a:pt x="22037" y="18511"/>
                  </a:cubicBezTo>
                  <a:cubicBezTo>
                    <a:pt x="19978" y="17521"/>
                    <a:pt x="17674" y="16867"/>
                    <a:pt x="15461" y="16867"/>
                  </a:cubicBezTo>
                  <a:cubicBezTo>
                    <a:pt x="14276" y="16867"/>
                    <a:pt x="13118" y="17054"/>
                    <a:pt x="12037" y="17478"/>
                  </a:cubicBezTo>
                  <a:cubicBezTo>
                    <a:pt x="11612" y="17630"/>
                    <a:pt x="11217" y="17843"/>
                    <a:pt x="10882" y="18086"/>
                  </a:cubicBezTo>
                  <a:cubicBezTo>
                    <a:pt x="10487" y="17417"/>
                    <a:pt x="10122" y="16779"/>
                    <a:pt x="9758" y="16110"/>
                  </a:cubicBezTo>
                  <a:cubicBezTo>
                    <a:pt x="10913" y="15594"/>
                    <a:pt x="12007" y="15016"/>
                    <a:pt x="13101" y="14378"/>
                  </a:cubicBezTo>
                  <a:cubicBezTo>
                    <a:pt x="16627" y="12341"/>
                    <a:pt x="20457" y="9484"/>
                    <a:pt x="22098" y="5593"/>
                  </a:cubicBezTo>
                  <a:cubicBezTo>
                    <a:pt x="22068" y="5533"/>
                    <a:pt x="22037" y="5502"/>
                    <a:pt x="22007" y="5441"/>
                  </a:cubicBezTo>
                  <a:cubicBezTo>
                    <a:pt x="20274" y="9210"/>
                    <a:pt x="16688" y="11916"/>
                    <a:pt x="13223" y="13983"/>
                  </a:cubicBezTo>
                  <a:cubicBezTo>
                    <a:pt x="12068" y="14682"/>
                    <a:pt x="10852" y="15320"/>
                    <a:pt x="9636" y="15837"/>
                  </a:cubicBezTo>
                  <a:cubicBezTo>
                    <a:pt x="9332" y="15259"/>
                    <a:pt x="9058" y="14682"/>
                    <a:pt x="8785" y="14074"/>
                  </a:cubicBezTo>
                  <a:cubicBezTo>
                    <a:pt x="8663" y="13831"/>
                    <a:pt x="8542" y="13557"/>
                    <a:pt x="8451" y="13283"/>
                  </a:cubicBezTo>
                  <a:cubicBezTo>
                    <a:pt x="10761" y="12432"/>
                    <a:pt x="12402" y="10305"/>
                    <a:pt x="13405" y="8055"/>
                  </a:cubicBezTo>
                  <a:cubicBezTo>
                    <a:pt x="14530" y="5472"/>
                    <a:pt x="14347" y="2736"/>
                    <a:pt x="13952" y="61"/>
                  </a:cubicBezTo>
                  <a:cubicBezTo>
                    <a:pt x="13831" y="31"/>
                    <a:pt x="13709" y="1"/>
                    <a:pt x="13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8840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Google Shape;4137;p63"/>
          <p:cNvSpPr txBox="1">
            <a:spLocks noGrp="1"/>
          </p:cNvSpPr>
          <p:nvPr>
            <p:ph type="subTitle" idx="1"/>
          </p:nvPr>
        </p:nvSpPr>
        <p:spPr>
          <a:xfrm>
            <a:off x="1804625" y="3754803"/>
            <a:ext cx="2767500" cy="8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reveal large amounts of data, so remember: use an image instead of long texts</a:t>
            </a:r>
            <a:endParaRPr/>
          </a:p>
        </p:txBody>
      </p:sp>
      <p:sp>
        <p:nvSpPr>
          <p:cNvPr id="4138" name="Google Shape;4138;p63"/>
          <p:cNvSpPr txBox="1">
            <a:spLocks noGrp="1"/>
          </p:cNvSpPr>
          <p:nvPr>
            <p:ph type="title"/>
          </p:nvPr>
        </p:nvSpPr>
        <p:spPr>
          <a:xfrm>
            <a:off x="1804625" y="2502800"/>
            <a:ext cx="2767500" cy="13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always reinforces the concept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C82AA8-5C8E-4102-AC10-4EC9AF30A461}"/>
              </a:ext>
            </a:extLst>
          </p:cNvPr>
          <p:cNvSpPr/>
          <p:nvPr/>
        </p:nvSpPr>
        <p:spPr>
          <a:xfrm>
            <a:off x="1648177" y="180622"/>
            <a:ext cx="7055556" cy="46623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8B8B91-4E0F-49DB-A68B-0E8E24CAF9E6}"/>
              </a:ext>
            </a:extLst>
          </p:cNvPr>
          <p:cNvSpPr/>
          <p:nvPr/>
        </p:nvSpPr>
        <p:spPr>
          <a:xfrm>
            <a:off x="1941689" y="406400"/>
            <a:ext cx="6502400" cy="4197103"/>
          </a:xfrm>
          <a:prstGeom prst="roundRect">
            <a:avLst>
              <a:gd name="adj" fmla="val 6446"/>
            </a:avLst>
          </a:prstGeom>
          <a:noFill/>
          <a:ln>
            <a:solidFill>
              <a:schemeClr val="accent5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634;p24">
                <a:extLst>
                  <a:ext uri="{FF2B5EF4-FFF2-40B4-BE49-F238E27FC236}">
                    <a16:creationId xmlns:a16="http://schemas.microsoft.com/office/drawing/2014/main" id="{2E7B2FC9-1EE4-4F01-B8CA-96EC3CDFCA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2083" y="516114"/>
                <a:ext cx="6392005" cy="3942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marR="0" indent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b="1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Jawab: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Diketahui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=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10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% =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342900" marR="0" lvl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e>
                      <m:sub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sub>
                    </m:sSub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𝜋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(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−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𝜋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(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−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100</m:t>
                            </m:r>
                          </m:den>
                        </m:f>
                      </m:e>
                    </m:rad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0,03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4572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Bilangan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z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− 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𝜎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sz="18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ID" sz="18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sub>
                        </m:sSub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15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03</m:t>
                        </m:r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1,67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4572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 daftar normal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baku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luasnya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–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4525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=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0475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457200" marR="0" indent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Jadi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peluang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dari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tersebut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paling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sedikit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15 orang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golongan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A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adalah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0475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Google Shape;634;p24">
                <a:extLst>
                  <a:ext uri="{FF2B5EF4-FFF2-40B4-BE49-F238E27FC236}">
                    <a16:creationId xmlns:a16="http://schemas.microsoft.com/office/drawing/2014/main" id="{2E7B2FC9-1EE4-4F01-B8CA-96EC3CDFC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83" y="516114"/>
                <a:ext cx="6392005" cy="3942997"/>
              </a:xfrm>
              <a:prstGeom prst="rect">
                <a:avLst/>
              </a:prstGeom>
              <a:blipFill>
                <a:blip r:embed="rId3"/>
                <a:stretch>
                  <a:fillRect l="-859" r="-763" b="-30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oogle Shape;997;p48">
            <a:extLst>
              <a:ext uri="{FF2B5EF4-FFF2-40B4-BE49-F238E27FC236}">
                <a16:creationId xmlns:a16="http://schemas.microsoft.com/office/drawing/2014/main" id="{6F5E2343-F6D0-40A2-9CA9-DF3BBD942ACA}"/>
              </a:ext>
            </a:extLst>
          </p:cNvPr>
          <p:cNvGrpSpPr/>
          <p:nvPr/>
        </p:nvGrpSpPr>
        <p:grpSpPr>
          <a:xfrm flipH="1">
            <a:off x="7962368" y="166970"/>
            <a:ext cx="794601" cy="1118543"/>
            <a:chOff x="6275892" y="1089187"/>
            <a:chExt cx="2061789" cy="3164110"/>
          </a:xfrm>
        </p:grpSpPr>
        <p:sp>
          <p:nvSpPr>
            <p:cNvPr id="26" name="Google Shape;998;p48">
              <a:extLst>
                <a:ext uri="{FF2B5EF4-FFF2-40B4-BE49-F238E27FC236}">
                  <a16:creationId xmlns:a16="http://schemas.microsoft.com/office/drawing/2014/main" id="{93CFDBDE-15EF-460F-9172-DA8A0492114D}"/>
                </a:ext>
              </a:extLst>
            </p:cNvPr>
            <p:cNvSpPr/>
            <p:nvPr/>
          </p:nvSpPr>
          <p:spPr>
            <a:xfrm>
              <a:off x="7342389" y="3630695"/>
              <a:ext cx="995292" cy="622602"/>
            </a:xfrm>
            <a:custGeom>
              <a:avLst/>
              <a:gdLst/>
              <a:ahLst/>
              <a:cxnLst/>
              <a:rect l="l" t="t" r="r" b="b"/>
              <a:pathLst>
                <a:path w="8374" h="5238" fill="none" extrusionOk="0">
                  <a:moveTo>
                    <a:pt x="7639" y="3270"/>
                  </a:moveTo>
                  <a:lnTo>
                    <a:pt x="1768" y="5104"/>
                  </a:lnTo>
                  <a:cubicBezTo>
                    <a:pt x="1301" y="5238"/>
                    <a:pt x="801" y="4971"/>
                    <a:pt x="668" y="4504"/>
                  </a:cubicBezTo>
                  <a:lnTo>
                    <a:pt x="1" y="2369"/>
                  </a:lnTo>
                  <a:lnTo>
                    <a:pt x="7573" y="1"/>
                  </a:lnTo>
                  <a:lnTo>
                    <a:pt x="8240" y="2169"/>
                  </a:lnTo>
                  <a:cubicBezTo>
                    <a:pt x="8373" y="2636"/>
                    <a:pt x="8106" y="3136"/>
                    <a:pt x="7639" y="32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99;p48">
              <a:extLst>
                <a:ext uri="{FF2B5EF4-FFF2-40B4-BE49-F238E27FC236}">
                  <a16:creationId xmlns:a16="http://schemas.microsoft.com/office/drawing/2014/main" id="{D01AF546-ED06-4C34-990B-54D74839FE56}"/>
                </a:ext>
              </a:extLst>
            </p:cNvPr>
            <p:cNvSpPr/>
            <p:nvPr/>
          </p:nvSpPr>
          <p:spPr>
            <a:xfrm>
              <a:off x="6275892" y="1239072"/>
              <a:ext cx="2026002" cy="2284656"/>
            </a:xfrm>
            <a:custGeom>
              <a:avLst/>
              <a:gdLst/>
              <a:ahLst/>
              <a:cxnLst/>
              <a:rect l="l" t="t" r="r" b="b"/>
              <a:pathLst>
                <a:path w="17046" h="19221" extrusionOk="0">
                  <a:moveTo>
                    <a:pt x="8648" y="1"/>
                  </a:moveTo>
                  <a:cubicBezTo>
                    <a:pt x="7572" y="1"/>
                    <a:pt x="6472" y="216"/>
                    <a:pt x="5404" y="674"/>
                  </a:cubicBezTo>
                  <a:cubicBezTo>
                    <a:pt x="2002" y="2142"/>
                    <a:pt x="0" y="5911"/>
                    <a:pt x="701" y="9547"/>
                  </a:cubicBezTo>
                  <a:cubicBezTo>
                    <a:pt x="1168" y="12049"/>
                    <a:pt x="2702" y="14017"/>
                    <a:pt x="4670" y="15151"/>
                  </a:cubicBezTo>
                  <a:cubicBezTo>
                    <a:pt x="6205" y="16019"/>
                    <a:pt x="7372" y="17353"/>
                    <a:pt x="7906" y="19021"/>
                  </a:cubicBezTo>
                  <a:lnTo>
                    <a:pt x="7939" y="19221"/>
                  </a:lnTo>
                  <a:lnTo>
                    <a:pt x="15545" y="16886"/>
                  </a:lnTo>
                  <a:lnTo>
                    <a:pt x="15478" y="16652"/>
                  </a:lnTo>
                  <a:cubicBezTo>
                    <a:pt x="14978" y="15051"/>
                    <a:pt x="15111" y="13283"/>
                    <a:pt x="15878" y="11782"/>
                  </a:cubicBezTo>
                  <a:cubicBezTo>
                    <a:pt x="16812" y="9948"/>
                    <a:pt x="17046" y="7813"/>
                    <a:pt x="16412" y="5711"/>
                  </a:cubicBezTo>
                  <a:cubicBezTo>
                    <a:pt x="15318" y="2225"/>
                    <a:pt x="12108" y="1"/>
                    <a:pt x="8648" y="1"/>
                  </a:cubicBezTo>
                  <a:close/>
                </a:path>
              </a:pathLst>
            </a:custGeom>
            <a:solidFill>
              <a:srgbClr val="FFD378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00;p48">
              <a:extLst>
                <a:ext uri="{FF2B5EF4-FFF2-40B4-BE49-F238E27FC236}">
                  <a16:creationId xmlns:a16="http://schemas.microsoft.com/office/drawing/2014/main" id="{E1ECAED7-F629-4640-98AC-EC640313F683}"/>
                </a:ext>
              </a:extLst>
            </p:cNvPr>
            <p:cNvSpPr/>
            <p:nvPr/>
          </p:nvSpPr>
          <p:spPr>
            <a:xfrm>
              <a:off x="7378046" y="1513049"/>
              <a:ext cx="495744" cy="385471"/>
            </a:xfrm>
            <a:custGeom>
              <a:avLst/>
              <a:gdLst/>
              <a:ahLst/>
              <a:cxnLst/>
              <a:rect l="l" t="t" r="r" b="b"/>
              <a:pathLst>
                <a:path w="4171" h="3243" extrusionOk="0">
                  <a:moveTo>
                    <a:pt x="1321" y="1"/>
                  </a:moveTo>
                  <a:cubicBezTo>
                    <a:pt x="633" y="1"/>
                    <a:pt x="139" y="334"/>
                    <a:pt x="67" y="904"/>
                  </a:cubicBezTo>
                  <a:cubicBezTo>
                    <a:pt x="1" y="1705"/>
                    <a:pt x="868" y="2672"/>
                    <a:pt x="1969" y="3073"/>
                  </a:cubicBezTo>
                  <a:cubicBezTo>
                    <a:pt x="2286" y="3188"/>
                    <a:pt x="2591" y="3242"/>
                    <a:pt x="2868" y="3242"/>
                  </a:cubicBezTo>
                  <a:cubicBezTo>
                    <a:pt x="3552" y="3242"/>
                    <a:pt x="4056" y="2909"/>
                    <a:pt x="4104" y="2339"/>
                  </a:cubicBezTo>
                  <a:cubicBezTo>
                    <a:pt x="4170" y="1505"/>
                    <a:pt x="3336" y="538"/>
                    <a:pt x="2236" y="171"/>
                  </a:cubicBezTo>
                  <a:cubicBezTo>
                    <a:pt x="1909" y="55"/>
                    <a:pt x="1599" y="1"/>
                    <a:pt x="1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01;p48">
              <a:extLst>
                <a:ext uri="{FF2B5EF4-FFF2-40B4-BE49-F238E27FC236}">
                  <a16:creationId xmlns:a16="http://schemas.microsoft.com/office/drawing/2014/main" id="{E68D6239-38D2-4F0C-A5DA-122479DD7972}"/>
                </a:ext>
              </a:extLst>
            </p:cNvPr>
            <p:cNvSpPr/>
            <p:nvPr/>
          </p:nvSpPr>
          <p:spPr>
            <a:xfrm>
              <a:off x="6275892" y="1089187"/>
              <a:ext cx="2026002" cy="2434542"/>
            </a:xfrm>
            <a:custGeom>
              <a:avLst/>
              <a:gdLst/>
              <a:ahLst/>
              <a:cxnLst/>
              <a:rect l="l" t="t" r="r" b="b"/>
              <a:pathLst>
                <a:path w="17046" h="20482" fill="none" extrusionOk="0">
                  <a:moveTo>
                    <a:pt x="16412" y="6972"/>
                  </a:moveTo>
                  <a:cubicBezTo>
                    <a:pt x="14978" y="2402"/>
                    <a:pt x="9908" y="1"/>
                    <a:pt x="5404" y="1935"/>
                  </a:cubicBezTo>
                  <a:cubicBezTo>
                    <a:pt x="2002" y="3403"/>
                    <a:pt x="0" y="7172"/>
                    <a:pt x="701" y="10808"/>
                  </a:cubicBezTo>
                  <a:cubicBezTo>
                    <a:pt x="1168" y="13310"/>
                    <a:pt x="2702" y="15278"/>
                    <a:pt x="4670" y="16412"/>
                  </a:cubicBezTo>
                  <a:cubicBezTo>
                    <a:pt x="6205" y="17280"/>
                    <a:pt x="7372" y="18614"/>
                    <a:pt x="7906" y="20282"/>
                  </a:cubicBezTo>
                  <a:lnTo>
                    <a:pt x="7939" y="20482"/>
                  </a:lnTo>
                  <a:lnTo>
                    <a:pt x="15545" y="18147"/>
                  </a:lnTo>
                  <a:lnTo>
                    <a:pt x="15478" y="17913"/>
                  </a:lnTo>
                  <a:cubicBezTo>
                    <a:pt x="14978" y="16312"/>
                    <a:pt x="15111" y="14544"/>
                    <a:pt x="15878" y="13043"/>
                  </a:cubicBezTo>
                  <a:cubicBezTo>
                    <a:pt x="16812" y="11209"/>
                    <a:pt x="17046" y="9074"/>
                    <a:pt x="16412" y="6972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02;p48">
              <a:extLst>
                <a:ext uri="{FF2B5EF4-FFF2-40B4-BE49-F238E27FC236}">
                  <a16:creationId xmlns:a16="http://schemas.microsoft.com/office/drawing/2014/main" id="{6A460DB4-9F8E-44BF-8F0D-56A0AA6FF429}"/>
                </a:ext>
              </a:extLst>
            </p:cNvPr>
            <p:cNvSpPr/>
            <p:nvPr/>
          </p:nvSpPr>
          <p:spPr>
            <a:xfrm>
              <a:off x="7219492" y="3246058"/>
              <a:ext cx="1022985" cy="662302"/>
            </a:xfrm>
            <a:custGeom>
              <a:avLst/>
              <a:gdLst/>
              <a:ahLst/>
              <a:cxnLst/>
              <a:rect l="l" t="t" r="r" b="b"/>
              <a:pathLst>
                <a:path w="8607" h="5572" fill="none" extrusionOk="0">
                  <a:moveTo>
                    <a:pt x="0" y="2336"/>
                  </a:moveTo>
                  <a:lnTo>
                    <a:pt x="7606" y="1"/>
                  </a:lnTo>
                  <a:lnTo>
                    <a:pt x="8607" y="3237"/>
                  </a:lnTo>
                  <a:lnTo>
                    <a:pt x="1035" y="5572"/>
                  </a:ln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03;p48">
              <a:extLst>
                <a:ext uri="{FF2B5EF4-FFF2-40B4-BE49-F238E27FC236}">
                  <a16:creationId xmlns:a16="http://schemas.microsoft.com/office/drawing/2014/main" id="{8DBCDA79-78EC-4EA6-ACE7-6E83DF5DF887}"/>
                </a:ext>
              </a:extLst>
            </p:cNvPr>
            <p:cNvSpPr/>
            <p:nvPr/>
          </p:nvSpPr>
          <p:spPr>
            <a:xfrm>
              <a:off x="6854722" y="2302412"/>
              <a:ext cx="816890" cy="1082600"/>
            </a:xfrm>
            <a:custGeom>
              <a:avLst/>
              <a:gdLst/>
              <a:ahLst/>
              <a:cxnLst/>
              <a:rect l="l" t="t" r="r" b="b"/>
              <a:pathLst>
                <a:path w="6873" h="9108" fill="none" extrusionOk="0">
                  <a:moveTo>
                    <a:pt x="6872" y="9107"/>
                  </a:moveTo>
                  <a:lnTo>
                    <a:pt x="4837" y="2569"/>
                  </a:ln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04;p48">
              <a:extLst>
                <a:ext uri="{FF2B5EF4-FFF2-40B4-BE49-F238E27FC236}">
                  <a16:creationId xmlns:a16="http://schemas.microsoft.com/office/drawing/2014/main" id="{80DB8F81-64F7-43AA-B5A1-91C75CD71A28}"/>
                </a:ext>
              </a:extLst>
            </p:cNvPr>
            <p:cNvSpPr/>
            <p:nvPr/>
          </p:nvSpPr>
          <p:spPr>
            <a:xfrm>
              <a:off x="7429629" y="2024869"/>
              <a:ext cx="309380" cy="583021"/>
            </a:xfrm>
            <a:custGeom>
              <a:avLst/>
              <a:gdLst/>
              <a:ahLst/>
              <a:cxnLst/>
              <a:rect l="l" t="t" r="r" b="b"/>
              <a:pathLst>
                <a:path w="2603" h="4905" fill="none" extrusionOk="0">
                  <a:moveTo>
                    <a:pt x="0" y="4904"/>
                  </a:moveTo>
                  <a:lnTo>
                    <a:pt x="2602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24975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Google Shape;4137;p63"/>
          <p:cNvSpPr txBox="1">
            <a:spLocks noGrp="1"/>
          </p:cNvSpPr>
          <p:nvPr>
            <p:ph type="subTitle" idx="1"/>
          </p:nvPr>
        </p:nvSpPr>
        <p:spPr>
          <a:xfrm>
            <a:off x="1804625" y="3754803"/>
            <a:ext cx="2767500" cy="8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reveal large amounts of data, so remember: use an image instead of long texts</a:t>
            </a:r>
            <a:endParaRPr/>
          </a:p>
        </p:txBody>
      </p:sp>
      <p:sp>
        <p:nvSpPr>
          <p:cNvPr id="4138" name="Google Shape;4138;p63"/>
          <p:cNvSpPr txBox="1">
            <a:spLocks noGrp="1"/>
          </p:cNvSpPr>
          <p:nvPr>
            <p:ph type="title"/>
          </p:nvPr>
        </p:nvSpPr>
        <p:spPr>
          <a:xfrm>
            <a:off x="1804625" y="2502800"/>
            <a:ext cx="2767500" cy="13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always reinforces the concept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C82AA8-5C8E-4102-AC10-4EC9AF30A461}"/>
              </a:ext>
            </a:extLst>
          </p:cNvPr>
          <p:cNvSpPr/>
          <p:nvPr/>
        </p:nvSpPr>
        <p:spPr>
          <a:xfrm>
            <a:off x="1648177" y="180622"/>
            <a:ext cx="7055556" cy="46623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8B8B91-4E0F-49DB-A68B-0E8E24CAF9E6}"/>
              </a:ext>
            </a:extLst>
          </p:cNvPr>
          <p:cNvSpPr/>
          <p:nvPr/>
        </p:nvSpPr>
        <p:spPr>
          <a:xfrm>
            <a:off x="1941689" y="406400"/>
            <a:ext cx="6502400" cy="4197103"/>
          </a:xfrm>
          <a:prstGeom prst="roundRect">
            <a:avLst>
              <a:gd name="adj" fmla="val 6446"/>
            </a:avLst>
          </a:prstGeom>
          <a:noFill/>
          <a:ln>
            <a:solidFill>
              <a:schemeClr val="accent5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634;p24">
                <a:extLst>
                  <a:ext uri="{FF2B5EF4-FFF2-40B4-BE49-F238E27FC236}">
                    <a16:creationId xmlns:a16="http://schemas.microsoft.com/office/drawing/2014/main" id="{2E7B2FC9-1EE4-4F01-B8CA-96EC3CDFCA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2083" y="516114"/>
                <a:ext cx="6392005" cy="3942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marR="0" lvl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600" dirty="0">
                    <a:solidFill>
                      <a:schemeClr val="tx1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solidFill>
                      <a:schemeClr val="tx1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𝜎</m:t>
                        </m:r>
                      </m:e>
                      <m:sub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sub>
                    </m:sSub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≤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:endParaRPr lang="en-US" sz="1800" i="1" dirty="0">
                  <a:solidFill>
                    <a:schemeClr val="tx1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𝜋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(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−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𝜋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≤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02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 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(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−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≤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en-ID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02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 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0" marR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 ≥ 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225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:endParaRPr lang="en-ID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 marL="457200" marR="0" indent="0"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Jadi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paling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sedikit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harus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berukuran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225 agar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beda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persentase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tiap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sampel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paling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besar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2%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Google Shape;634;p24">
                <a:extLst>
                  <a:ext uri="{FF2B5EF4-FFF2-40B4-BE49-F238E27FC236}">
                    <a16:creationId xmlns:a16="http://schemas.microsoft.com/office/drawing/2014/main" id="{2E7B2FC9-1EE4-4F01-B8CA-96EC3CDFC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83" y="516114"/>
                <a:ext cx="6392005" cy="3942997"/>
              </a:xfrm>
              <a:prstGeom prst="rect">
                <a:avLst/>
              </a:prstGeom>
              <a:blipFill>
                <a:blip r:embed="rId3"/>
                <a:stretch>
                  <a:fillRect l="-5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oogle Shape;997;p48">
            <a:extLst>
              <a:ext uri="{FF2B5EF4-FFF2-40B4-BE49-F238E27FC236}">
                <a16:creationId xmlns:a16="http://schemas.microsoft.com/office/drawing/2014/main" id="{6F5E2343-F6D0-40A2-9CA9-DF3BBD942ACA}"/>
              </a:ext>
            </a:extLst>
          </p:cNvPr>
          <p:cNvGrpSpPr/>
          <p:nvPr/>
        </p:nvGrpSpPr>
        <p:grpSpPr>
          <a:xfrm flipH="1">
            <a:off x="7962368" y="166970"/>
            <a:ext cx="794601" cy="1118543"/>
            <a:chOff x="6275892" y="1089187"/>
            <a:chExt cx="2061789" cy="3164110"/>
          </a:xfrm>
        </p:grpSpPr>
        <p:sp>
          <p:nvSpPr>
            <p:cNvPr id="26" name="Google Shape;998;p48">
              <a:extLst>
                <a:ext uri="{FF2B5EF4-FFF2-40B4-BE49-F238E27FC236}">
                  <a16:creationId xmlns:a16="http://schemas.microsoft.com/office/drawing/2014/main" id="{93CFDBDE-15EF-460F-9172-DA8A0492114D}"/>
                </a:ext>
              </a:extLst>
            </p:cNvPr>
            <p:cNvSpPr/>
            <p:nvPr/>
          </p:nvSpPr>
          <p:spPr>
            <a:xfrm>
              <a:off x="7342389" y="3630695"/>
              <a:ext cx="995292" cy="622602"/>
            </a:xfrm>
            <a:custGeom>
              <a:avLst/>
              <a:gdLst/>
              <a:ahLst/>
              <a:cxnLst/>
              <a:rect l="l" t="t" r="r" b="b"/>
              <a:pathLst>
                <a:path w="8374" h="5238" fill="none" extrusionOk="0">
                  <a:moveTo>
                    <a:pt x="7639" y="3270"/>
                  </a:moveTo>
                  <a:lnTo>
                    <a:pt x="1768" y="5104"/>
                  </a:lnTo>
                  <a:cubicBezTo>
                    <a:pt x="1301" y="5238"/>
                    <a:pt x="801" y="4971"/>
                    <a:pt x="668" y="4504"/>
                  </a:cubicBezTo>
                  <a:lnTo>
                    <a:pt x="1" y="2369"/>
                  </a:lnTo>
                  <a:lnTo>
                    <a:pt x="7573" y="1"/>
                  </a:lnTo>
                  <a:lnTo>
                    <a:pt x="8240" y="2169"/>
                  </a:lnTo>
                  <a:cubicBezTo>
                    <a:pt x="8373" y="2636"/>
                    <a:pt x="8106" y="3136"/>
                    <a:pt x="7639" y="32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99;p48">
              <a:extLst>
                <a:ext uri="{FF2B5EF4-FFF2-40B4-BE49-F238E27FC236}">
                  <a16:creationId xmlns:a16="http://schemas.microsoft.com/office/drawing/2014/main" id="{D01AF546-ED06-4C34-990B-54D74839FE56}"/>
                </a:ext>
              </a:extLst>
            </p:cNvPr>
            <p:cNvSpPr/>
            <p:nvPr/>
          </p:nvSpPr>
          <p:spPr>
            <a:xfrm>
              <a:off x="6275892" y="1239072"/>
              <a:ext cx="2026002" cy="2284656"/>
            </a:xfrm>
            <a:custGeom>
              <a:avLst/>
              <a:gdLst/>
              <a:ahLst/>
              <a:cxnLst/>
              <a:rect l="l" t="t" r="r" b="b"/>
              <a:pathLst>
                <a:path w="17046" h="19221" extrusionOk="0">
                  <a:moveTo>
                    <a:pt x="8648" y="1"/>
                  </a:moveTo>
                  <a:cubicBezTo>
                    <a:pt x="7572" y="1"/>
                    <a:pt x="6472" y="216"/>
                    <a:pt x="5404" y="674"/>
                  </a:cubicBezTo>
                  <a:cubicBezTo>
                    <a:pt x="2002" y="2142"/>
                    <a:pt x="0" y="5911"/>
                    <a:pt x="701" y="9547"/>
                  </a:cubicBezTo>
                  <a:cubicBezTo>
                    <a:pt x="1168" y="12049"/>
                    <a:pt x="2702" y="14017"/>
                    <a:pt x="4670" y="15151"/>
                  </a:cubicBezTo>
                  <a:cubicBezTo>
                    <a:pt x="6205" y="16019"/>
                    <a:pt x="7372" y="17353"/>
                    <a:pt x="7906" y="19021"/>
                  </a:cubicBezTo>
                  <a:lnTo>
                    <a:pt x="7939" y="19221"/>
                  </a:lnTo>
                  <a:lnTo>
                    <a:pt x="15545" y="16886"/>
                  </a:lnTo>
                  <a:lnTo>
                    <a:pt x="15478" y="16652"/>
                  </a:lnTo>
                  <a:cubicBezTo>
                    <a:pt x="14978" y="15051"/>
                    <a:pt x="15111" y="13283"/>
                    <a:pt x="15878" y="11782"/>
                  </a:cubicBezTo>
                  <a:cubicBezTo>
                    <a:pt x="16812" y="9948"/>
                    <a:pt x="17046" y="7813"/>
                    <a:pt x="16412" y="5711"/>
                  </a:cubicBezTo>
                  <a:cubicBezTo>
                    <a:pt x="15318" y="2225"/>
                    <a:pt x="12108" y="1"/>
                    <a:pt x="8648" y="1"/>
                  </a:cubicBezTo>
                  <a:close/>
                </a:path>
              </a:pathLst>
            </a:custGeom>
            <a:solidFill>
              <a:srgbClr val="FFD378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00;p48">
              <a:extLst>
                <a:ext uri="{FF2B5EF4-FFF2-40B4-BE49-F238E27FC236}">
                  <a16:creationId xmlns:a16="http://schemas.microsoft.com/office/drawing/2014/main" id="{E1ECAED7-F629-4640-98AC-EC640313F683}"/>
                </a:ext>
              </a:extLst>
            </p:cNvPr>
            <p:cNvSpPr/>
            <p:nvPr/>
          </p:nvSpPr>
          <p:spPr>
            <a:xfrm>
              <a:off x="7378046" y="1513049"/>
              <a:ext cx="495744" cy="385471"/>
            </a:xfrm>
            <a:custGeom>
              <a:avLst/>
              <a:gdLst/>
              <a:ahLst/>
              <a:cxnLst/>
              <a:rect l="l" t="t" r="r" b="b"/>
              <a:pathLst>
                <a:path w="4171" h="3243" extrusionOk="0">
                  <a:moveTo>
                    <a:pt x="1321" y="1"/>
                  </a:moveTo>
                  <a:cubicBezTo>
                    <a:pt x="633" y="1"/>
                    <a:pt x="139" y="334"/>
                    <a:pt x="67" y="904"/>
                  </a:cubicBezTo>
                  <a:cubicBezTo>
                    <a:pt x="1" y="1705"/>
                    <a:pt x="868" y="2672"/>
                    <a:pt x="1969" y="3073"/>
                  </a:cubicBezTo>
                  <a:cubicBezTo>
                    <a:pt x="2286" y="3188"/>
                    <a:pt x="2591" y="3242"/>
                    <a:pt x="2868" y="3242"/>
                  </a:cubicBezTo>
                  <a:cubicBezTo>
                    <a:pt x="3552" y="3242"/>
                    <a:pt x="4056" y="2909"/>
                    <a:pt x="4104" y="2339"/>
                  </a:cubicBezTo>
                  <a:cubicBezTo>
                    <a:pt x="4170" y="1505"/>
                    <a:pt x="3336" y="538"/>
                    <a:pt x="2236" y="171"/>
                  </a:cubicBezTo>
                  <a:cubicBezTo>
                    <a:pt x="1909" y="55"/>
                    <a:pt x="1599" y="1"/>
                    <a:pt x="1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01;p48">
              <a:extLst>
                <a:ext uri="{FF2B5EF4-FFF2-40B4-BE49-F238E27FC236}">
                  <a16:creationId xmlns:a16="http://schemas.microsoft.com/office/drawing/2014/main" id="{E68D6239-38D2-4F0C-A5DA-122479DD7972}"/>
                </a:ext>
              </a:extLst>
            </p:cNvPr>
            <p:cNvSpPr/>
            <p:nvPr/>
          </p:nvSpPr>
          <p:spPr>
            <a:xfrm>
              <a:off x="6275892" y="1089187"/>
              <a:ext cx="2026002" cy="2434542"/>
            </a:xfrm>
            <a:custGeom>
              <a:avLst/>
              <a:gdLst/>
              <a:ahLst/>
              <a:cxnLst/>
              <a:rect l="l" t="t" r="r" b="b"/>
              <a:pathLst>
                <a:path w="17046" h="20482" fill="none" extrusionOk="0">
                  <a:moveTo>
                    <a:pt x="16412" y="6972"/>
                  </a:moveTo>
                  <a:cubicBezTo>
                    <a:pt x="14978" y="2402"/>
                    <a:pt x="9908" y="1"/>
                    <a:pt x="5404" y="1935"/>
                  </a:cubicBezTo>
                  <a:cubicBezTo>
                    <a:pt x="2002" y="3403"/>
                    <a:pt x="0" y="7172"/>
                    <a:pt x="701" y="10808"/>
                  </a:cubicBezTo>
                  <a:cubicBezTo>
                    <a:pt x="1168" y="13310"/>
                    <a:pt x="2702" y="15278"/>
                    <a:pt x="4670" y="16412"/>
                  </a:cubicBezTo>
                  <a:cubicBezTo>
                    <a:pt x="6205" y="17280"/>
                    <a:pt x="7372" y="18614"/>
                    <a:pt x="7906" y="20282"/>
                  </a:cubicBezTo>
                  <a:lnTo>
                    <a:pt x="7939" y="20482"/>
                  </a:lnTo>
                  <a:lnTo>
                    <a:pt x="15545" y="18147"/>
                  </a:lnTo>
                  <a:lnTo>
                    <a:pt x="15478" y="17913"/>
                  </a:lnTo>
                  <a:cubicBezTo>
                    <a:pt x="14978" y="16312"/>
                    <a:pt x="15111" y="14544"/>
                    <a:pt x="15878" y="13043"/>
                  </a:cubicBezTo>
                  <a:cubicBezTo>
                    <a:pt x="16812" y="11209"/>
                    <a:pt x="17046" y="9074"/>
                    <a:pt x="16412" y="6972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02;p48">
              <a:extLst>
                <a:ext uri="{FF2B5EF4-FFF2-40B4-BE49-F238E27FC236}">
                  <a16:creationId xmlns:a16="http://schemas.microsoft.com/office/drawing/2014/main" id="{6A460DB4-9F8E-44BF-8F0D-56A0AA6FF429}"/>
                </a:ext>
              </a:extLst>
            </p:cNvPr>
            <p:cNvSpPr/>
            <p:nvPr/>
          </p:nvSpPr>
          <p:spPr>
            <a:xfrm>
              <a:off x="7219492" y="3246058"/>
              <a:ext cx="1022985" cy="662302"/>
            </a:xfrm>
            <a:custGeom>
              <a:avLst/>
              <a:gdLst/>
              <a:ahLst/>
              <a:cxnLst/>
              <a:rect l="l" t="t" r="r" b="b"/>
              <a:pathLst>
                <a:path w="8607" h="5572" fill="none" extrusionOk="0">
                  <a:moveTo>
                    <a:pt x="0" y="2336"/>
                  </a:moveTo>
                  <a:lnTo>
                    <a:pt x="7606" y="1"/>
                  </a:lnTo>
                  <a:lnTo>
                    <a:pt x="8607" y="3237"/>
                  </a:lnTo>
                  <a:lnTo>
                    <a:pt x="1035" y="5572"/>
                  </a:ln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03;p48">
              <a:extLst>
                <a:ext uri="{FF2B5EF4-FFF2-40B4-BE49-F238E27FC236}">
                  <a16:creationId xmlns:a16="http://schemas.microsoft.com/office/drawing/2014/main" id="{8DBCDA79-78EC-4EA6-ACE7-6E83DF5DF887}"/>
                </a:ext>
              </a:extLst>
            </p:cNvPr>
            <p:cNvSpPr/>
            <p:nvPr/>
          </p:nvSpPr>
          <p:spPr>
            <a:xfrm>
              <a:off x="6854722" y="2302412"/>
              <a:ext cx="816890" cy="1082600"/>
            </a:xfrm>
            <a:custGeom>
              <a:avLst/>
              <a:gdLst/>
              <a:ahLst/>
              <a:cxnLst/>
              <a:rect l="l" t="t" r="r" b="b"/>
              <a:pathLst>
                <a:path w="6873" h="9108" fill="none" extrusionOk="0">
                  <a:moveTo>
                    <a:pt x="6872" y="9107"/>
                  </a:moveTo>
                  <a:lnTo>
                    <a:pt x="4837" y="2569"/>
                  </a:ln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04;p48">
              <a:extLst>
                <a:ext uri="{FF2B5EF4-FFF2-40B4-BE49-F238E27FC236}">
                  <a16:creationId xmlns:a16="http://schemas.microsoft.com/office/drawing/2014/main" id="{80DB8F81-64F7-43AA-B5A1-91C75CD71A28}"/>
                </a:ext>
              </a:extLst>
            </p:cNvPr>
            <p:cNvSpPr/>
            <p:nvPr/>
          </p:nvSpPr>
          <p:spPr>
            <a:xfrm>
              <a:off x="7429629" y="2024869"/>
              <a:ext cx="309380" cy="583021"/>
            </a:xfrm>
            <a:custGeom>
              <a:avLst/>
              <a:gdLst/>
              <a:ahLst/>
              <a:cxnLst/>
              <a:rect l="l" t="t" r="r" b="b"/>
              <a:pathLst>
                <a:path w="2603" h="4905" fill="none" extrusionOk="0">
                  <a:moveTo>
                    <a:pt x="0" y="4904"/>
                  </a:moveTo>
                  <a:lnTo>
                    <a:pt x="2602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9839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2" name="Google Shape;4132;p62"/>
          <p:cNvSpPr txBox="1">
            <a:spLocks noGrp="1"/>
          </p:cNvSpPr>
          <p:nvPr>
            <p:ph type="title"/>
          </p:nvPr>
        </p:nvSpPr>
        <p:spPr>
          <a:xfrm>
            <a:off x="538247" y="1316225"/>
            <a:ext cx="5908200" cy="140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TERIMAKASIH </a:t>
            </a:r>
            <a:endParaRPr dirty="0"/>
          </a:p>
        </p:txBody>
      </p:sp>
      <p:sp>
        <p:nvSpPr>
          <p:cNvPr id="2" name="Smiley Face 1">
            <a:extLst>
              <a:ext uri="{FF2B5EF4-FFF2-40B4-BE49-F238E27FC236}">
                <a16:creationId xmlns:a16="http://schemas.microsoft.com/office/drawing/2014/main" id="{F71D913D-E633-401F-B062-24E63D801C32}"/>
              </a:ext>
            </a:extLst>
          </p:cNvPr>
          <p:cNvSpPr/>
          <p:nvPr/>
        </p:nvSpPr>
        <p:spPr>
          <a:xfrm>
            <a:off x="5994755" y="1638583"/>
            <a:ext cx="903383" cy="764984"/>
          </a:xfrm>
          <a:prstGeom prst="smileyFac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628;p24"/>
          <p:cNvGrpSpPr/>
          <p:nvPr/>
        </p:nvGrpSpPr>
        <p:grpSpPr>
          <a:xfrm>
            <a:off x="923390" y="388668"/>
            <a:ext cx="7298860" cy="599400"/>
            <a:chOff x="923400" y="408925"/>
            <a:chExt cx="7298860" cy="599400"/>
          </a:xfrm>
        </p:grpSpPr>
        <p:sp>
          <p:nvSpPr>
            <p:cNvPr id="629" name="Google Shape;629;p24"/>
            <p:cNvSpPr/>
            <p:nvPr/>
          </p:nvSpPr>
          <p:spPr>
            <a:xfrm>
              <a:off x="923400" y="408925"/>
              <a:ext cx="7297200" cy="599400"/>
            </a:xfrm>
            <a:prstGeom prst="rect">
              <a:avLst/>
            </a:prstGeom>
            <a:solidFill>
              <a:srgbClr val="FCFCFC"/>
            </a:solidFill>
            <a:ln>
              <a:solidFill>
                <a:schemeClr val="accent5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0" name="Google Shape;630;p24"/>
            <p:cNvSpPr/>
            <p:nvPr/>
          </p:nvSpPr>
          <p:spPr>
            <a:xfrm>
              <a:off x="1094232" y="643325"/>
              <a:ext cx="135300" cy="135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1" name="Google Shape;631;p24"/>
            <p:cNvCxnSpPr/>
            <p:nvPr/>
          </p:nvCxnSpPr>
          <p:spPr>
            <a:xfrm>
              <a:off x="1374460" y="915825"/>
              <a:ext cx="6847800" cy="0"/>
            </a:xfrm>
            <a:prstGeom prst="straightConnector1">
              <a:avLst/>
            </a:prstGeom>
            <a:noFill/>
            <a:ln w="9525" cap="flat" cmpd="sng">
              <a:solidFill>
                <a:srgbClr val="ECEC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24"/>
            <p:cNvCxnSpPr/>
            <p:nvPr/>
          </p:nvCxnSpPr>
          <p:spPr>
            <a:xfrm>
              <a:off x="1374460" y="501425"/>
              <a:ext cx="6847800" cy="0"/>
            </a:xfrm>
            <a:prstGeom prst="straightConnector1">
              <a:avLst/>
            </a:prstGeom>
            <a:noFill/>
            <a:ln w="9525" cap="flat" cmpd="sng">
              <a:solidFill>
                <a:srgbClr val="ECECE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24"/>
            <p:cNvCxnSpPr/>
            <p:nvPr/>
          </p:nvCxnSpPr>
          <p:spPr>
            <a:xfrm>
              <a:off x="1374460" y="408925"/>
              <a:ext cx="0" cy="5976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4" name="Google Shape;634;p24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906637" y="1125660"/>
                <a:ext cx="7301400" cy="3783786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mempelajari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kita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memerlukan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bersangkutan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Meskipun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kita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mengambil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lebih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pada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prakteknya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hanya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biasa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dan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digunakan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tersebut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ialah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acak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dan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tersebut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nilai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nilai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statistiknya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dihitung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digunakan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seperlunya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Bagaimana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statistik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digunakan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sehubungan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penganalisisan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diuraikan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kemudian.Untuk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diperlukan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teori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dikenal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nama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sampling.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sampling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biasanya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diberi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nama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bergantung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pada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nama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statistik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digunakan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nama-nama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tersebut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Biasa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disingkat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lagi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berturut-turut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menjadi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rata-rata,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proporsi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Distribusi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5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US" sz="15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dan lain-lain (Sudjana:2005).</a:t>
                </a:r>
              </a:p>
            </p:txBody>
          </p:sp>
        </mc:Choice>
        <mc:Fallback xmlns="">
          <p:sp>
            <p:nvSpPr>
              <p:cNvPr id="634" name="Google Shape;634;p2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06637" y="1125660"/>
                <a:ext cx="7301400" cy="3783786"/>
              </a:xfrm>
              <a:prstGeom prst="rect">
                <a:avLst/>
              </a:prstGeom>
              <a:blipFill>
                <a:blip r:embed="rId3"/>
                <a:stretch>
                  <a:fillRect l="-334" r="-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5" name="Google Shape;635;p24"/>
          <p:cNvSpPr txBox="1">
            <a:spLocks noGrp="1"/>
          </p:cNvSpPr>
          <p:nvPr>
            <p:ph type="title"/>
          </p:nvPr>
        </p:nvSpPr>
        <p:spPr>
          <a:xfrm>
            <a:off x="1400175" y="572125"/>
            <a:ext cx="6342600" cy="2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PENDAHULUAN</a:t>
            </a:r>
            <a:endParaRPr dirty="0"/>
          </a:p>
        </p:txBody>
      </p:sp>
      <p:grpSp>
        <p:nvGrpSpPr>
          <p:cNvPr id="636" name="Google Shape;636;p24"/>
          <p:cNvGrpSpPr/>
          <p:nvPr/>
        </p:nvGrpSpPr>
        <p:grpSpPr>
          <a:xfrm>
            <a:off x="250005" y="234054"/>
            <a:ext cx="8674258" cy="4777922"/>
            <a:chOff x="235826" y="131524"/>
            <a:chExt cx="8514945" cy="4561080"/>
          </a:xfrm>
        </p:grpSpPr>
        <p:grpSp>
          <p:nvGrpSpPr>
            <p:cNvPr id="637" name="Google Shape;637;p24"/>
            <p:cNvGrpSpPr/>
            <p:nvPr/>
          </p:nvGrpSpPr>
          <p:grpSpPr>
            <a:xfrm>
              <a:off x="6952878" y="131524"/>
              <a:ext cx="617666" cy="536809"/>
              <a:chOff x="2468550" y="1600375"/>
              <a:chExt cx="2221020" cy="1930274"/>
            </a:xfrm>
          </p:grpSpPr>
          <p:sp>
            <p:nvSpPr>
              <p:cNvPr id="638" name="Google Shape;638;p24"/>
              <p:cNvSpPr/>
              <p:nvPr/>
            </p:nvSpPr>
            <p:spPr>
              <a:xfrm>
                <a:off x="2558405" y="1600375"/>
                <a:ext cx="2131165" cy="1870367"/>
              </a:xfrm>
              <a:custGeom>
                <a:avLst/>
                <a:gdLst/>
                <a:ahLst/>
                <a:cxnLst/>
                <a:rect l="l" t="t" r="r" b="b"/>
                <a:pathLst>
                  <a:path w="4625" h="4059" extrusionOk="0">
                    <a:moveTo>
                      <a:pt x="4167" y="0"/>
                    </a:moveTo>
                    <a:cubicBezTo>
                      <a:pt x="4157" y="0"/>
                      <a:pt x="4147" y="1"/>
                      <a:pt x="4137" y="2"/>
                    </a:cubicBezTo>
                    <a:cubicBezTo>
                      <a:pt x="4074" y="5"/>
                      <a:pt x="4009" y="35"/>
                      <a:pt x="3953" y="68"/>
                    </a:cubicBezTo>
                    <a:cubicBezTo>
                      <a:pt x="3853" y="132"/>
                      <a:pt x="3762" y="212"/>
                      <a:pt x="3665" y="279"/>
                    </a:cubicBezTo>
                    <a:cubicBezTo>
                      <a:pt x="3452" y="426"/>
                      <a:pt x="3271" y="613"/>
                      <a:pt x="3086" y="794"/>
                    </a:cubicBezTo>
                    <a:cubicBezTo>
                      <a:pt x="3013" y="868"/>
                      <a:pt x="2933" y="941"/>
                      <a:pt x="2856" y="1011"/>
                    </a:cubicBezTo>
                    <a:cubicBezTo>
                      <a:pt x="2772" y="1088"/>
                      <a:pt x="2699" y="1166"/>
                      <a:pt x="2615" y="1239"/>
                    </a:cubicBezTo>
                    <a:cubicBezTo>
                      <a:pt x="2532" y="1316"/>
                      <a:pt x="2444" y="1389"/>
                      <a:pt x="2361" y="1467"/>
                    </a:cubicBezTo>
                    <a:cubicBezTo>
                      <a:pt x="2284" y="1540"/>
                      <a:pt x="2203" y="1613"/>
                      <a:pt x="2123" y="1683"/>
                    </a:cubicBezTo>
                    <a:cubicBezTo>
                      <a:pt x="2056" y="1737"/>
                      <a:pt x="1990" y="1794"/>
                      <a:pt x="1926" y="1851"/>
                    </a:cubicBezTo>
                    <a:lnTo>
                      <a:pt x="1913" y="1861"/>
                    </a:lnTo>
                    <a:cubicBezTo>
                      <a:pt x="1819" y="1938"/>
                      <a:pt x="1726" y="2018"/>
                      <a:pt x="1629" y="2095"/>
                    </a:cubicBezTo>
                    <a:cubicBezTo>
                      <a:pt x="1578" y="2135"/>
                      <a:pt x="1528" y="2172"/>
                      <a:pt x="1478" y="2212"/>
                    </a:cubicBezTo>
                    <a:cubicBezTo>
                      <a:pt x="1421" y="2256"/>
                      <a:pt x="1368" y="2305"/>
                      <a:pt x="1314" y="2353"/>
                    </a:cubicBezTo>
                    <a:cubicBezTo>
                      <a:pt x="1224" y="2423"/>
                      <a:pt x="1127" y="2486"/>
                      <a:pt x="1040" y="2563"/>
                    </a:cubicBezTo>
                    <a:cubicBezTo>
                      <a:pt x="926" y="2657"/>
                      <a:pt x="819" y="2754"/>
                      <a:pt x="722" y="2867"/>
                    </a:cubicBezTo>
                    <a:cubicBezTo>
                      <a:pt x="686" y="2915"/>
                      <a:pt x="645" y="2958"/>
                      <a:pt x="612" y="3004"/>
                    </a:cubicBezTo>
                    <a:cubicBezTo>
                      <a:pt x="595" y="3028"/>
                      <a:pt x="578" y="3052"/>
                      <a:pt x="562" y="3072"/>
                    </a:cubicBezTo>
                    <a:cubicBezTo>
                      <a:pt x="545" y="3095"/>
                      <a:pt x="525" y="3115"/>
                      <a:pt x="502" y="3139"/>
                    </a:cubicBezTo>
                    <a:cubicBezTo>
                      <a:pt x="458" y="3182"/>
                      <a:pt x="417" y="3225"/>
                      <a:pt x="374" y="3269"/>
                    </a:cubicBezTo>
                    <a:cubicBezTo>
                      <a:pt x="334" y="3313"/>
                      <a:pt x="291" y="3353"/>
                      <a:pt x="250" y="3393"/>
                    </a:cubicBezTo>
                    <a:cubicBezTo>
                      <a:pt x="217" y="3429"/>
                      <a:pt x="184" y="3466"/>
                      <a:pt x="150" y="3503"/>
                    </a:cubicBezTo>
                    <a:cubicBezTo>
                      <a:pt x="137" y="3520"/>
                      <a:pt x="120" y="3537"/>
                      <a:pt x="104" y="3553"/>
                    </a:cubicBezTo>
                    <a:cubicBezTo>
                      <a:pt x="96" y="3563"/>
                      <a:pt x="87" y="3574"/>
                      <a:pt x="80" y="3583"/>
                    </a:cubicBezTo>
                    <a:cubicBezTo>
                      <a:pt x="63" y="3603"/>
                      <a:pt x="47" y="3630"/>
                      <a:pt x="33" y="3657"/>
                    </a:cubicBezTo>
                    <a:cubicBezTo>
                      <a:pt x="10" y="3700"/>
                      <a:pt x="6" y="3740"/>
                      <a:pt x="3" y="3790"/>
                    </a:cubicBezTo>
                    <a:cubicBezTo>
                      <a:pt x="0" y="3844"/>
                      <a:pt x="20" y="3891"/>
                      <a:pt x="47" y="3935"/>
                    </a:cubicBezTo>
                    <a:cubicBezTo>
                      <a:pt x="50" y="3944"/>
                      <a:pt x="80" y="3978"/>
                      <a:pt x="96" y="3991"/>
                    </a:cubicBezTo>
                    <a:cubicBezTo>
                      <a:pt x="133" y="4025"/>
                      <a:pt x="161" y="4035"/>
                      <a:pt x="207" y="4048"/>
                    </a:cubicBezTo>
                    <a:cubicBezTo>
                      <a:pt x="229" y="4055"/>
                      <a:pt x="252" y="4058"/>
                      <a:pt x="275" y="4058"/>
                    </a:cubicBezTo>
                    <a:cubicBezTo>
                      <a:pt x="325" y="4058"/>
                      <a:pt x="376" y="4044"/>
                      <a:pt x="425" y="4028"/>
                    </a:cubicBezTo>
                    <a:cubicBezTo>
                      <a:pt x="502" y="4005"/>
                      <a:pt x="572" y="3971"/>
                      <a:pt x="642" y="3935"/>
                    </a:cubicBezTo>
                    <a:cubicBezTo>
                      <a:pt x="698" y="3907"/>
                      <a:pt x="752" y="3878"/>
                      <a:pt x="806" y="3844"/>
                    </a:cubicBezTo>
                    <a:cubicBezTo>
                      <a:pt x="859" y="3814"/>
                      <a:pt x="913" y="3784"/>
                      <a:pt x="963" y="3750"/>
                    </a:cubicBezTo>
                    <a:cubicBezTo>
                      <a:pt x="1013" y="3717"/>
                      <a:pt x="1060" y="3680"/>
                      <a:pt x="1110" y="3647"/>
                    </a:cubicBezTo>
                    <a:cubicBezTo>
                      <a:pt x="1160" y="3610"/>
                      <a:pt x="1210" y="3574"/>
                      <a:pt x="1260" y="3533"/>
                    </a:cubicBezTo>
                    <a:cubicBezTo>
                      <a:pt x="1345" y="3466"/>
                      <a:pt x="1425" y="3396"/>
                      <a:pt x="1505" y="3322"/>
                    </a:cubicBezTo>
                    <a:cubicBezTo>
                      <a:pt x="1575" y="3265"/>
                      <a:pt x="1646" y="3212"/>
                      <a:pt x="1712" y="3152"/>
                    </a:cubicBezTo>
                    <a:cubicBezTo>
                      <a:pt x="1802" y="3078"/>
                      <a:pt x="1886" y="2998"/>
                      <a:pt x="1973" y="2921"/>
                    </a:cubicBezTo>
                    <a:cubicBezTo>
                      <a:pt x="2043" y="2858"/>
                      <a:pt x="2117" y="2797"/>
                      <a:pt x="2187" y="2734"/>
                    </a:cubicBezTo>
                    <a:cubicBezTo>
                      <a:pt x="2243" y="2683"/>
                      <a:pt x="2304" y="2630"/>
                      <a:pt x="2364" y="2577"/>
                    </a:cubicBezTo>
                    <a:cubicBezTo>
                      <a:pt x="2458" y="2500"/>
                      <a:pt x="2552" y="2426"/>
                      <a:pt x="2649" y="2349"/>
                    </a:cubicBezTo>
                    <a:cubicBezTo>
                      <a:pt x="2749" y="2272"/>
                      <a:pt x="2845" y="2192"/>
                      <a:pt x="2946" y="2115"/>
                    </a:cubicBezTo>
                    <a:cubicBezTo>
                      <a:pt x="3050" y="2041"/>
                      <a:pt x="3154" y="1971"/>
                      <a:pt x="3257" y="1898"/>
                    </a:cubicBezTo>
                    <a:cubicBezTo>
                      <a:pt x="3324" y="1851"/>
                      <a:pt x="3387" y="1800"/>
                      <a:pt x="3447" y="1747"/>
                    </a:cubicBezTo>
                    <a:cubicBezTo>
                      <a:pt x="3488" y="1711"/>
                      <a:pt x="3525" y="1667"/>
                      <a:pt x="3565" y="1630"/>
                    </a:cubicBezTo>
                    <a:cubicBezTo>
                      <a:pt x="3632" y="1573"/>
                      <a:pt x="3692" y="1513"/>
                      <a:pt x="3748" y="1450"/>
                    </a:cubicBezTo>
                    <a:cubicBezTo>
                      <a:pt x="3799" y="1393"/>
                      <a:pt x="3833" y="1319"/>
                      <a:pt x="3853" y="1246"/>
                    </a:cubicBezTo>
                    <a:cubicBezTo>
                      <a:pt x="3862" y="1219"/>
                      <a:pt x="3869" y="1192"/>
                      <a:pt x="3876" y="1166"/>
                    </a:cubicBezTo>
                    <a:cubicBezTo>
                      <a:pt x="3889" y="1132"/>
                      <a:pt x="3906" y="1101"/>
                      <a:pt x="3923" y="1072"/>
                    </a:cubicBezTo>
                    <a:cubicBezTo>
                      <a:pt x="3949" y="1035"/>
                      <a:pt x="3980" y="1005"/>
                      <a:pt x="4013" y="978"/>
                    </a:cubicBezTo>
                    <a:lnTo>
                      <a:pt x="4037" y="958"/>
                    </a:lnTo>
                    <a:cubicBezTo>
                      <a:pt x="4090" y="911"/>
                      <a:pt x="4147" y="865"/>
                      <a:pt x="4200" y="817"/>
                    </a:cubicBezTo>
                    <a:lnTo>
                      <a:pt x="4200" y="817"/>
                    </a:lnTo>
                    <a:lnTo>
                      <a:pt x="4190" y="828"/>
                    </a:lnTo>
                    <a:cubicBezTo>
                      <a:pt x="4250" y="777"/>
                      <a:pt x="4310" y="731"/>
                      <a:pt x="4375" y="690"/>
                    </a:cubicBezTo>
                    <a:cubicBezTo>
                      <a:pt x="4391" y="680"/>
                      <a:pt x="4407" y="670"/>
                      <a:pt x="4424" y="660"/>
                    </a:cubicBezTo>
                    <a:cubicBezTo>
                      <a:pt x="4455" y="644"/>
                      <a:pt x="4481" y="617"/>
                      <a:pt x="4508" y="593"/>
                    </a:cubicBezTo>
                    <a:cubicBezTo>
                      <a:pt x="4521" y="584"/>
                      <a:pt x="4531" y="573"/>
                      <a:pt x="4538" y="560"/>
                    </a:cubicBezTo>
                    <a:cubicBezTo>
                      <a:pt x="4551" y="550"/>
                      <a:pt x="4562" y="539"/>
                      <a:pt x="4571" y="530"/>
                    </a:cubicBezTo>
                    <a:cubicBezTo>
                      <a:pt x="4605" y="493"/>
                      <a:pt x="4625" y="443"/>
                      <a:pt x="4622" y="393"/>
                    </a:cubicBezTo>
                    <a:cubicBezTo>
                      <a:pt x="4619" y="346"/>
                      <a:pt x="4599" y="303"/>
                      <a:pt x="4565" y="269"/>
                    </a:cubicBezTo>
                    <a:cubicBezTo>
                      <a:pt x="4558" y="252"/>
                      <a:pt x="4548" y="238"/>
                      <a:pt x="4535" y="222"/>
                    </a:cubicBezTo>
                    <a:lnTo>
                      <a:pt x="4518" y="206"/>
                    </a:lnTo>
                    <a:cubicBezTo>
                      <a:pt x="4505" y="192"/>
                      <a:pt x="4488" y="178"/>
                      <a:pt x="4471" y="169"/>
                    </a:cubicBezTo>
                    <a:cubicBezTo>
                      <a:pt x="4448" y="145"/>
                      <a:pt x="4424" y="125"/>
                      <a:pt x="4398" y="102"/>
                    </a:cubicBezTo>
                    <a:cubicBezTo>
                      <a:pt x="4334" y="41"/>
                      <a:pt x="4255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4"/>
              <p:cNvSpPr/>
              <p:nvPr/>
            </p:nvSpPr>
            <p:spPr>
              <a:xfrm>
                <a:off x="2468550" y="3123306"/>
                <a:ext cx="452037" cy="407343"/>
              </a:xfrm>
              <a:custGeom>
                <a:avLst/>
                <a:gdLst/>
                <a:ahLst/>
                <a:cxnLst/>
                <a:rect l="l" t="t" r="r" b="b"/>
                <a:pathLst>
                  <a:path w="981" h="884" extrusionOk="0">
                    <a:moveTo>
                      <a:pt x="469" y="820"/>
                    </a:moveTo>
                    <a:cubicBezTo>
                      <a:pt x="467" y="820"/>
                      <a:pt x="465" y="821"/>
                      <a:pt x="463" y="821"/>
                    </a:cubicBezTo>
                    <a:lnTo>
                      <a:pt x="463" y="821"/>
                    </a:lnTo>
                    <a:lnTo>
                      <a:pt x="469" y="820"/>
                    </a:lnTo>
                    <a:close/>
                    <a:moveTo>
                      <a:pt x="508" y="1"/>
                    </a:moveTo>
                    <a:cubicBezTo>
                      <a:pt x="491" y="1"/>
                      <a:pt x="473" y="6"/>
                      <a:pt x="459" y="17"/>
                    </a:cubicBezTo>
                    <a:cubicBezTo>
                      <a:pt x="439" y="34"/>
                      <a:pt x="422" y="54"/>
                      <a:pt x="405" y="74"/>
                    </a:cubicBezTo>
                    <a:cubicBezTo>
                      <a:pt x="396" y="91"/>
                      <a:pt x="382" y="108"/>
                      <a:pt x="368" y="124"/>
                    </a:cubicBezTo>
                    <a:cubicBezTo>
                      <a:pt x="345" y="155"/>
                      <a:pt x="322" y="184"/>
                      <a:pt x="299" y="215"/>
                    </a:cubicBezTo>
                    <a:cubicBezTo>
                      <a:pt x="271" y="244"/>
                      <a:pt x="248" y="278"/>
                      <a:pt x="228" y="312"/>
                    </a:cubicBezTo>
                    <a:cubicBezTo>
                      <a:pt x="208" y="342"/>
                      <a:pt x="185" y="372"/>
                      <a:pt x="165" y="405"/>
                    </a:cubicBezTo>
                    <a:cubicBezTo>
                      <a:pt x="144" y="435"/>
                      <a:pt x="124" y="469"/>
                      <a:pt x="108" y="502"/>
                    </a:cubicBezTo>
                    <a:cubicBezTo>
                      <a:pt x="87" y="542"/>
                      <a:pt x="67" y="579"/>
                      <a:pt x="47" y="619"/>
                    </a:cubicBezTo>
                    <a:cubicBezTo>
                      <a:pt x="41" y="636"/>
                      <a:pt x="31" y="653"/>
                      <a:pt x="24" y="673"/>
                    </a:cubicBezTo>
                    <a:cubicBezTo>
                      <a:pt x="14" y="693"/>
                      <a:pt x="10" y="716"/>
                      <a:pt x="4" y="743"/>
                    </a:cubicBezTo>
                    <a:cubicBezTo>
                      <a:pt x="1" y="757"/>
                      <a:pt x="1" y="766"/>
                      <a:pt x="4" y="780"/>
                    </a:cubicBezTo>
                    <a:cubicBezTo>
                      <a:pt x="4" y="793"/>
                      <a:pt x="7" y="803"/>
                      <a:pt x="10" y="817"/>
                    </a:cubicBezTo>
                    <a:cubicBezTo>
                      <a:pt x="14" y="826"/>
                      <a:pt x="35" y="850"/>
                      <a:pt x="44" y="857"/>
                    </a:cubicBezTo>
                    <a:cubicBezTo>
                      <a:pt x="55" y="860"/>
                      <a:pt x="64" y="867"/>
                      <a:pt x="78" y="871"/>
                    </a:cubicBezTo>
                    <a:cubicBezTo>
                      <a:pt x="104" y="883"/>
                      <a:pt x="138" y="883"/>
                      <a:pt x="171" y="883"/>
                    </a:cubicBezTo>
                    <a:cubicBezTo>
                      <a:pt x="185" y="880"/>
                      <a:pt x="195" y="877"/>
                      <a:pt x="208" y="874"/>
                    </a:cubicBezTo>
                    <a:cubicBezTo>
                      <a:pt x="222" y="874"/>
                      <a:pt x="235" y="871"/>
                      <a:pt x="248" y="867"/>
                    </a:cubicBezTo>
                    <a:cubicBezTo>
                      <a:pt x="271" y="860"/>
                      <a:pt x="295" y="854"/>
                      <a:pt x="319" y="850"/>
                    </a:cubicBezTo>
                    <a:cubicBezTo>
                      <a:pt x="339" y="846"/>
                      <a:pt x="362" y="843"/>
                      <a:pt x="385" y="840"/>
                    </a:cubicBezTo>
                    <a:cubicBezTo>
                      <a:pt x="410" y="837"/>
                      <a:pt x="438" y="828"/>
                      <a:pt x="463" y="821"/>
                    </a:cubicBezTo>
                    <a:lnTo>
                      <a:pt x="463" y="821"/>
                    </a:lnTo>
                    <a:lnTo>
                      <a:pt x="456" y="823"/>
                    </a:lnTo>
                    <a:cubicBezTo>
                      <a:pt x="479" y="817"/>
                      <a:pt x="502" y="810"/>
                      <a:pt x="523" y="803"/>
                    </a:cubicBezTo>
                    <a:cubicBezTo>
                      <a:pt x="532" y="800"/>
                      <a:pt x="543" y="797"/>
                      <a:pt x="552" y="793"/>
                    </a:cubicBezTo>
                    <a:cubicBezTo>
                      <a:pt x="592" y="783"/>
                      <a:pt x="633" y="777"/>
                      <a:pt x="673" y="770"/>
                    </a:cubicBezTo>
                    <a:cubicBezTo>
                      <a:pt x="710" y="763"/>
                      <a:pt x="750" y="757"/>
                      <a:pt x="790" y="757"/>
                    </a:cubicBezTo>
                    <a:cubicBezTo>
                      <a:pt x="827" y="757"/>
                      <a:pt x="864" y="760"/>
                      <a:pt x="901" y="760"/>
                    </a:cubicBezTo>
                    <a:cubicBezTo>
                      <a:pt x="903" y="760"/>
                      <a:pt x="905" y="760"/>
                      <a:pt x="907" y="760"/>
                    </a:cubicBezTo>
                    <a:cubicBezTo>
                      <a:pt x="941" y="760"/>
                      <a:pt x="974" y="734"/>
                      <a:pt x="978" y="696"/>
                    </a:cubicBezTo>
                    <a:cubicBezTo>
                      <a:pt x="981" y="656"/>
                      <a:pt x="950" y="619"/>
                      <a:pt x="913" y="616"/>
                    </a:cubicBezTo>
                    <a:cubicBezTo>
                      <a:pt x="879" y="613"/>
                      <a:pt x="844" y="612"/>
                      <a:pt x="810" y="612"/>
                    </a:cubicBezTo>
                    <a:cubicBezTo>
                      <a:pt x="761" y="612"/>
                      <a:pt x="712" y="615"/>
                      <a:pt x="663" y="623"/>
                    </a:cubicBezTo>
                    <a:cubicBezTo>
                      <a:pt x="629" y="630"/>
                      <a:pt x="596" y="633"/>
                      <a:pt x="563" y="639"/>
                    </a:cubicBezTo>
                    <a:cubicBezTo>
                      <a:pt x="526" y="646"/>
                      <a:pt x="492" y="659"/>
                      <a:pt x="456" y="670"/>
                    </a:cubicBezTo>
                    <a:cubicBezTo>
                      <a:pt x="432" y="676"/>
                      <a:pt x="412" y="680"/>
                      <a:pt x="392" y="683"/>
                    </a:cubicBezTo>
                    <a:cubicBezTo>
                      <a:pt x="368" y="690"/>
                      <a:pt x="345" y="690"/>
                      <a:pt x="325" y="693"/>
                    </a:cubicBezTo>
                    <a:cubicBezTo>
                      <a:pt x="302" y="693"/>
                      <a:pt x="282" y="696"/>
                      <a:pt x="258" y="700"/>
                    </a:cubicBezTo>
                    <a:cubicBezTo>
                      <a:pt x="238" y="703"/>
                      <a:pt x="218" y="710"/>
                      <a:pt x="198" y="710"/>
                    </a:cubicBezTo>
                    <a:cubicBezTo>
                      <a:pt x="208" y="683"/>
                      <a:pt x="222" y="659"/>
                      <a:pt x="231" y="633"/>
                    </a:cubicBezTo>
                    <a:cubicBezTo>
                      <a:pt x="245" y="610"/>
                      <a:pt x="258" y="586"/>
                      <a:pt x="271" y="559"/>
                    </a:cubicBezTo>
                    <a:cubicBezTo>
                      <a:pt x="291" y="522"/>
                      <a:pt x="311" y="489"/>
                      <a:pt x="332" y="456"/>
                    </a:cubicBezTo>
                    <a:cubicBezTo>
                      <a:pt x="359" y="415"/>
                      <a:pt x="382" y="375"/>
                      <a:pt x="409" y="338"/>
                    </a:cubicBezTo>
                    <a:cubicBezTo>
                      <a:pt x="432" y="301"/>
                      <a:pt x="459" y="269"/>
                      <a:pt x="486" y="232"/>
                    </a:cubicBezTo>
                    <a:cubicBezTo>
                      <a:pt x="502" y="215"/>
                      <a:pt x="516" y="195"/>
                      <a:pt x="529" y="178"/>
                    </a:cubicBezTo>
                    <a:cubicBezTo>
                      <a:pt x="536" y="168"/>
                      <a:pt x="546" y="161"/>
                      <a:pt x="552" y="151"/>
                    </a:cubicBezTo>
                    <a:cubicBezTo>
                      <a:pt x="563" y="138"/>
                      <a:pt x="572" y="121"/>
                      <a:pt x="580" y="104"/>
                    </a:cubicBezTo>
                    <a:cubicBezTo>
                      <a:pt x="589" y="78"/>
                      <a:pt x="583" y="48"/>
                      <a:pt x="566" y="28"/>
                    </a:cubicBezTo>
                    <a:lnTo>
                      <a:pt x="549" y="14"/>
                    </a:lnTo>
                    <a:cubicBezTo>
                      <a:pt x="537" y="5"/>
                      <a:pt x="522" y="1"/>
                      <a:pt x="5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4"/>
              <p:cNvSpPr/>
              <p:nvPr/>
            </p:nvSpPr>
            <p:spPr>
              <a:xfrm>
                <a:off x="2588817" y="3317762"/>
                <a:ext cx="165425" cy="1622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52" extrusionOk="0">
                    <a:moveTo>
                      <a:pt x="90" y="1"/>
                    </a:moveTo>
                    <a:cubicBezTo>
                      <a:pt x="72" y="1"/>
                      <a:pt x="55" y="7"/>
                      <a:pt x="41" y="20"/>
                    </a:cubicBezTo>
                    <a:cubicBezTo>
                      <a:pt x="7" y="47"/>
                      <a:pt x="1" y="97"/>
                      <a:pt x="30" y="131"/>
                    </a:cubicBezTo>
                    <a:cubicBezTo>
                      <a:pt x="84" y="197"/>
                      <a:pt x="144" y="258"/>
                      <a:pt x="205" y="321"/>
                    </a:cubicBezTo>
                    <a:cubicBezTo>
                      <a:pt x="221" y="338"/>
                      <a:pt x="238" y="348"/>
                      <a:pt x="262" y="351"/>
                    </a:cubicBezTo>
                    <a:cubicBezTo>
                      <a:pt x="282" y="351"/>
                      <a:pt x="302" y="344"/>
                      <a:pt x="319" y="331"/>
                    </a:cubicBezTo>
                    <a:cubicBezTo>
                      <a:pt x="348" y="308"/>
                      <a:pt x="359" y="254"/>
                      <a:pt x="331" y="224"/>
                    </a:cubicBezTo>
                    <a:lnTo>
                      <a:pt x="328" y="221"/>
                    </a:lnTo>
                    <a:cubicBezTo>
                      <a:pt x="268" y="157"/>
                      <a:pt x="211" y="94"/>
                      <a:pt x="151" y="30"/>
                    </a:cubicBezTo>
                    <a:cubicBezTo>
                      <a:pt x="134" y="11"/>
                      <a:pt x="112" y="1"/>
                      <a:pt x="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4"/>
              <p:cNvSpPr/>
              <p:nvPr/>
            </p:nvSpPr>
            <p:spPr>
              <a:xfrm>
                <a:off x="2528453" y="2139506"/>
                <a:ext cx="1602176" cy="1354277"/>
              </a:xfrm>
              <a:custGeom>
                <a:avLst/>
                <a:gdLst/>
                <a:ahLst/>
                <a:cxnLst/>
                <a:rect l="l" t="t" r="r" b="b"/>
                <a:pathLst>
                  <a:path w="3477" h="2939" extrusionOk="0">
                    <a:moveTo>
                      <a:pt x="3353" y="0"/>
                    </a:moveTo>
                    <a:cubicBezTo>
                      <a:pt x="3328" y="0"/>
                      <a:pt x="3304" y="8"/>
                      <a:pt x="3285" y="25"/>
                    </a:cubicBezTo>
                    <a:cubicBezTo>
                      <a:pt x="3145" y="149"/>
                      <a:pt x="3001" y="269"/>
                      <a:pt x="2858" y="390"/>
                    </a:cubicBezTo>
                    <a:cubicBezTo>
                      <a:pt x="2717" y="507"/>
                      <a:pt x="2580" y="624"/>
                      <a:pt x="2436" y="738"/>
                    </a:cubicBezTo>
                    <a:cubicBezTo>
                      <a:pt x="2292" y="858"/>
                      <a:pt x="2148" y="975"/>
                      <a:pt x="2004" y="1095"/>
                    </a:cubicBezTo>
                    <a:cubicBezTo>
                      <a:pt x="1938" y="1149"/>
                      <a:pt x="1867" y="1206"/>
                      <a:pt x="1800" y="1263"/>
                    </a:cubicBezTo>
                    <a:cubicBezTo>
                      <a:pt x="1767" y="1289"/>
                      <a:pt x="1737" y="1316"/>
                      <a:pt x="1703" y="1343"/>
                    </a:cubicBezTo>
                    <a:cubicBezTo>
                      <a:pt x="1666" y="1373"/>
                      <a:pt x="1626" y="1403"/>
                      <a:pt x="1590" y="1436"/>
                    </a:cubicBezTo>
                    <a:cubicBezTo>
                      <a:pt x="1560" y="1467"/>
                      <a:pt x="1530" y="1497"/>
                      <a:pt x="1496" y="1527"/>
                    </a:cubicBezTo>
                    <a:cubicBezTo>
                      <a:pt x="1462" y="1561"/>
                      <a:pt x="1430" y="1590"/>
                      <a:pt x="1393" y="1624"/>
                    </a:cubicBezTo>
                    <a:cubicBezTo>
                      <a:pt x="1322" y="1688"/>
                      <a:pt x="1249" y="1751"/>
                      <a:pt x="1175" y="1811"/>
                    </a:cubicBezTo>
                    <a:cubicBezTo>
                      <a:pt x="1141" y="1842"/>
                      <a:pt x="1105" y="1871"/>
                      <a:pt x="1072" y="1905"/>
                    </a:cubicBezTo>
                    <a:cubicBezTo>
                      <a:pt x="1038" y="1935"/>
                      <a:pt x="1008" y="1969"/>
                      <a:pt x="974" y="1998"/>
                    </a:cubicBezTo>
                    <a:cubicBezTo>
                      <a:pt x="911" y="2058"/>
                      <a:pt x="844" y="2119"/>
                      <a:pt x="777" y="2176"/>
                    </a:cubicBezTo>
                    <a:cubicBezTo>
                      <a:pt x="751" y="2203"/>
                      <a:pt x="723" y="2226"/>
                      <a:pt x="697" y="2249"/>
                    </a:cubicBezTo>
                    <a:cubicBezTo>
                      <a:pt x="673" y="2270"/>
                      <a:pt x="653" y="2290"/>
                      <a:pt x="633" y="2313"/>
                    </a:cubicBezTo>
                    <a:cubicBezTo>
                      <a:pt x="623" y="2323"/>
                      <a:pt x="616" y="2333"/>
                      <a:pt x="607" y="2343"/>
                    </a:cubicBezTo>
                    <a:cubicBezTo>
                      <a:pt x="556" y="2396"/>
                      <a:pt x="499" y="2447"/>
                      <a:pt x="442" y="2493"/>
                    </a:cubicBezTo>
                    <a:cubicBezTo>
                      <a:pt x="413" y="2517"/>
                      <a:pt x="382" y="2544"/>
                      <a:pt x="352" y="2567"/>
                    </a:cubicBezTo>
                    <a:cubicBezTo>
                      <a:pt x="332" y="2587"/>
                      <a:pt x="312" y="2604"/>
                      <a:pt x="292" y="2624"/>
                    </a:cubicBezTo>
                    <a:cubicBezTo>
                      <a:pt x="275" y="2607"/>
                      <a:pt x="252" y="2594"/>
                      <a:pt x="226" y="2594"/>
                    </a:cubicBezTo>
                    <a:cubicBezTo>
                      <a:pt x="202" y="2594"/>
                      <a:pt x="181" y="2594"/>
                      <a:pt x="161" y="2607"/>
                    </a:cubicBezTo>
                    <a:cubicBezTo>
                      <a:pt x="149" y="2617"/>
                      <a:pt x="135" y="2624"/>
                      <a:pt x="121" y="2637"/>
                    </a:cubicBezTo>
                    <a:cubicBezTo>
                      <a:pt x="112" y="2644"/>
                      <a:pt x="101" y="2654"/>
                      <a:pt x="92" y="2660"/>
                    </a:cubicBezTo>
                    <a:lnTo>
                      <a:pt x="81" y="2674"/>
                    </a:lnTo>
                    <a:cubicBezTo>
                      <a:pt x="58" y="2688"/>
                      <a:pt x="45" y="2705"/>
                      <a:pt x="41" y="2728"/>
                    </a:cubicBezTo>
                    <a:lnTo>
                      <a:pt x="38" y="2737"/>
                    </a:lnTo>
                    <a:cubicBezTo>
                      <a:pt x="35" y="2751"/>
                      <a:pt x="31" y="2761"/>
                      <a:pt x="31" y="2771"/>
                    </a:cubicBezTo>
                    <a:lnTo>
                      <a:pt x="25" y="2785"/>
                    </a:lnTo>
                    <a:cubicBezTo>
                      <a:pt x="11" y="2811"/>
                      <a:pt x="1" y="2838"/>
                      <a:pt x="5" y="2865"/>
                    </a:cubicBezTo>
                    <a:cubicBezTo>
                      <a:pt x="8" y="2895"/>
                      <a:pt x="31" y="2921"/>
                      <a:pt x="58" y="2932"/>
                    </a:cubicBezTo>
                    <a:cubicBezTo>
                      <a:pt x="75" y="2938"/>
                      <a:pt x="92" y="2938"/>
                      <a:pt x="112" y="2938"/>
                    </a:cubicBezTo>
                    <a:cubicBezTo>
                      <a:pt x="125" y="2938"/>
                      <a:pt x="138" y="2938"/>
                      <a:pt x="152" y="2935"/>
                    </a:cubicBezTo>
                    <a:cubicBezTo>
                      <a:pt x="161" y="2932"/>
                      <a:pt x="172" y="2928"/>
                      <a:pt x="181" y="2925"/>
                    </a:cubicBezTo>
                    <a:cubicBezTo>
                      <a:pt x="202" y="2915"/>
                      <a:pt x="218" y="2901"/>
                      <a:pt x="232" y="2888"/>
                    </a:cubicBezTo>
                    <a:lnTo>
                      <a:pt x="255" y="2875"/>
                    </a:lnTo>
                    <a:cubicBezTo>
                      <a:pt x="275" y="2861"/>
                      <a:pt x="299" y="2851"/>
                      <a:pt x="322" y="2838"/>
                    </a:cubicBezTo>
                    <a:cubicBezTo>
                      <a:pt x="352" y="2821"/>
                      <a:pt x="379" y="2798"/>
                      <a:pt x="409" y="2778"/>
                    </a:cubicBezTo>
                    <a:cubicBezTo>
                      <a:pt x="436" y="2758"/>
                      <a:pt x="462" y="2737"/>
                      <a:pt x="486" y="2717"/>
                    </a:cubicBezTo>
                    <a:cubicBezTo>
                      <a:pt x="519" y="2688"/>
                      <a:pt x="556" y="2660"/>
                      <a:pt x="590" y="2634"/>
                    </a:cubicBezTo>
                    <a:cubicBezTo>
                      <a:pt x="616" y="2607"/>
                      <a:pt x="647" y="2584"/>
                      <a:pt x="677" y="2560"/>
                    </a:cubicBezTo>
                    <a:cubicBezTo>
                      <a:pt x="714" y="2527"/>
                      <a:pt x="751" y="2490"/>
                      <a:pt x="783" y="2453"/>
                    </a:cubicBezTo>
                    <a:lnTo>
                      <a:pt x="783" y="2453"/>
                    </a:lnTo>
                    <a:lnTo>
                      <a:pt x="780" y="2457"/>
                    </a:lnTo>
                    <a:cubicBezTo>
                      <a:pt x="811" y="2424"/>
                      <a:pt x="844" y="2400"/>
                      <a:pt x="881" y="2373"/>
                    </a:cubicBezTo>
                    <a:cubicBezTo>
                      <a:pt x="911" y="2347"/>
                      <a:pt x="944" y="2319"/>
                      <a:pt x="974" y="2293"/>
                    </a:cubicBezTo>
                    <a:cubicBezTo>
                      <a:pt x="1041" y="2236"/>
                      <a:pt x="1109" y="2176"/>
                      <a:pt x="1172" y="2115"/>
                    </a:cubicBezTo>
                    <a:cubicBezTo>
                      <a:pt x="1242" y="2049"/>
                      <a:pt x="1316" y="1989"/>
                      <a:pt x="1389" y="1928"/>
                    </a:cubicBezTo>
                    <a:cubicBezTo>
                      <a:pt x="1462" y="1868"/>
                      <a:pt x="1536" y="1805"/>
                      <a:pt x="1606" y="1741"/>
                    </a:cubicBezTo>
                    <a:lnTo>
                      <a:pt x="1697" y="1651"/>
                    </a:lnTo>
                    <a:cubicBezTo>
                      <a:pt x="1734" y="1621"/>
                      <a:pt x="1771" y="1590"/>
                      <a:pt x="1804" y="1561"/>
                    </a:cubicBezTo>
                    <a:cubicBezTo>
                      <a:pt x="1874" y="1504"/>
                      <a:pt x="1941" y="1447"/>
                      <a:pt x="2007" y="1390"/>
                    </a:cubicBezTo>
                    <a:cubicBezTo>
                      <a:pt x="2148" y="1273"/>
                      <a:pt x="2285" y="1152"/>
                      <a:pt x="2426" y="1035"/>
                    </a:cubicBezTo>
                    <a:cubicBezTo>
                      <a:pt x="2566" y="915"/>
                      <a:pt x="2710" y="794"/>
                      <a:pt x="2854" y="674"/>
                    </a:cubicBezTo>
                    <a:cubicBezTo>
                      <a:pt x="2991" y="561"/>
                      <a:pt x="3131" y="447"/>
                      <a:pt x="3268" y="326"/>
                    </a:cubicBezTo>
                    <a:cubicBezTo>
                      <a:pt x="3322" y="283"/>
                      <a:pt x="3372" y="240"/>
                      <a:pt x="3426" y="192"/>
                    </a:cubicBezTo>
                    <a:cubicBezTo>
                      <a:pt x="3469" y="156"/>
                      <a:pt x="3476" y="85"/>
                      <a:pt x="3439" y="39"/>
                    </a:cubicBezTo>
                    <a:cubicBezTo>
                      <a:pt x="3418" y="14"/>
                      <a:pt x="3385" y="0"/>
                      <a:pt x="33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2" name="Google Shape;642;p24"/>
            <p:cNvGrpSpPr/>
            <p:nvPr/>
          </p:nvGrpSpPr>
          <p:grpSpPr>
            <a:xfrm>
              <a:off x="8154414" y="4404306"/>
              <a:ext cx="192515" cy="288298"/>
              <a:chOff x="1459800" y="1512500"/>
              <a:chExt cx="131625" cy="197100"/>
            </a:xfrm>
          </p:grpSpPr>
          <p:sp>
            <p:nvSpPr>
              <p:cNvPr id="643" name="Google Shape;643;p24"/>
              <p:cNvSpPr/>
              <p:nvPr/>
            </p:nvSpPr>
            <p:spPr>
              <a:xfrm>
                <a:off x="1533625" y="1599050"/>
                <a:ext cx="600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98" extrusionOk="0">
                    <a:moveTo>
                      <a:pt x="0" y="1"/>
                    </a:moveTo>
                    <a:cubicBezTo>
                      <a:pt x="2" y="11"/>
                      <a:pt x="5" y="21"/>
                      <a:pt x="7" y="30"/>
                    </a:cubicBezTo>
                    <a:lnTo>
                      <a:pt x="7" y="30"/>
                    </a:lnTo>
                    <a:cubicBezTo>
                      <a:pt x="7" y="19"/>
                      <a:pt x="3" y="9"/>
                      <a:pt x="0" y="1"/>
                    </a:cubicBezTo>
                    <a:close/>
                    <a:moveTo>
                      <a:pt x="7" y="30"/>
                    </a:moveTo>
                    <a:lnTo>
                      <a:pt x="7" y="30"/>
                    </a:lnTo>
                    <a:cubicBezTo>
                      <a:pt x="7" y="32"/>
                      <a:pt x="7" y="33"/>
                      <a:pt x="7" y="34"/>
                    </a:cubicBezTo>
                    <a:cubicBezTo>
                      <a:pt x="11" y="47"/>
                      <a:pt x="14" y="64"/>
                      <a:pt x="17" y="81"/>
                    </a:cubicBezTo>
                    <a:lnTo>
                      <a:pt x="23" y="98"/>
                    </a:lnTo>
                    <a:cubicBezTo>
                      <a:pt x="19" y="74"/>
                      <a:pt x="13" y="53"/>
                      <a:pt x="7" y="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4"/>
              <p:cNvSpPr/>
              <p:nvPr/>
            </p:nvSpPr>
            <p:spPr>
              <a:xfrm>
                <a:off x="1529350" y="1598125"/>
                <a:ext cx="9150" cy="430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72" extrusionOk="0">
                    <a:moveTo>
                      <a:pt x="345" y="1"/>
                    </a:moveTo>
                    <a:lnTo>
                      <a:pt x="1" y="74"/>
                    </a:lnTo>
                    <a:lnTo>
                      <a:pt x="21" y="172"/>
                    </a:lnTo>
                    <a:lnTo>
                      <a:pt x="365" y="98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4"/>
              <p:cNvSpPr/>
              <p:nvPr/>
            </p:nvSpPr>
            <p:spPr>
              <a:xfrm>
                <a:off x="1463575" y="1516850"/>
                <a:ext cx="123425" cy="188350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7534" extrusionOk="0">
                    <a:moveTo>
                      <a:pt x="2585" y="2359"/>
                    </a:moveTo>
                    <a:cubicBezTo>
                      <a:pt x="2601" y="2419"/>
                      <a:pt x="2618" y="2479"/>
                      <a:pt x="2635" y="2543"/>
                    </a:cubicBezTo>
                    <a:cubicBezTo>
                      <a:pt x="2682" y="2743"/>
                      <a:pt x="2729" y="2947"/>
                      <a:pt x="2772" y="3148"/>
                    </a:cubicBezTo>
                    <a:cubicBezTo>
                      <a:pt x="2782" y="3188"/>
                      <a:pt x="2793" y="3225"/>
                      <a:pt x="2799" y="3265"/>
                    </a:cubicBezTo>
                    <a:lnTo>
                      <a:pt x="2796" y="3245"/>
                    </a:lnTo>
                    <a:lnTo>
                      <a:pt x="2796" y="3245"/>
                    </a:lnTo>
                    <a:cubicBezTo>
                      <a:pt x="2799" y="3258"/>
                      <a:pt x="2802" y="3275"/>
                      <a:pt x="2805" y="3292"/>
                    </a:cubicBezTo>
                    <a:cubicBezTo>
                      <a:pt x="2805" y="3302"/>
                      <a:pt x="2809" y="3312"/>
                      <a:pt x="2809" y="3322"/>
                    </a:cubicBezTo>
                    <a:lnTo>
                      <a:pt x="2816" y="3338"/>
                    </a:lnTo>
                    <a:lnTo>
                      <a:pt x="2816" y="3352"/>
                    </a:lnTo>
                    <a:cubicBezTo>
                      <a:pt x="2859" y="3543"/>
                      <a:pt x="2902" y="3733"/>
                      <a:pt x="2946" y="3924"/>
                    </a:cubicBezTo>
                    <a:cubicBezTo>
                      <a:pt x="2856" y="3934"/>
                      <a:pt x="2762" y="3937"/>
                      <a:pt x="2672" y="3951"/>
                    </a:cubicBezTo>
                    <a:cubicBezTo>
                      <a:pt x="2558" y="3968"/>
                      <a:pt x="2444" y="3984"/>
                      <a:pt x="2328" y="4000"/>
                    </a:cubicBezTo>
                    <a:cubicBezTo>
                      <a:pt x="2197" y="4017"/>
                      <a:pt x="2067" y="4034"/>
                      <a:pt x="1939" y="4051"/>
                    </a:cubicBezTo>
                    <a:cubicBezTo>
                      <a:pt x="1979" y="3944"/>
                      <a:pt x="2020" y="3840"/>
                      <a:pt x="2060" y="3736"/>
                    </a:cubicBezTo>
                    <a:cubicBezTo>
                      <a:pt x="2227" y="3325"/>
                      <a:pt x="2401" y="2914"/>
                      <a:pt x="2541" y="2492"/>
                    </a:cubicBezTo>
                    <a:cubicBezTo>
                      <a:pt x="2555" y="2449"/>
                      <a:pt x="2572" y="2402"/>
                      <a:pt x="2585" y="2359"/>
                    </a:cubicBezTo>
                    <a:close/>
                    <a:moveTo>
                      <a:pt x="2705" y="1"/>
                    </a:moveTo>
                    <a:cubicBezTo>
                      <a:pt x="2595" y="1"/>
                      <a:pt x="2495" y="35"/>
                      <a:pt x="2391" y="95"/>
                    </a:cubicBezTo>
                    <a:cubicBezTo>
                      <a:pt x="2294" y="152"/>
                      <a:pt x="2240" y="235"/>
                      <a:pt x="2183" y="328"/>
                    </a:cubicBezTo>
                    <a:cubicBezTo>
                      <a:pt x="2130" y="416"/>
                      <a:pt x="2097" y="516"/>
                      <a:pt x="2063" y="609"/>
                    </a:cubicBezTo>
                    <a:cubicBezTo>
                      <a:pt x="1916" y="1024"/>
                      <a:pt x="1806" y="1449"/>
                      <a:pt x="1682" y="1870"/>
                    </a:cubicBezTo>
                    <a:cubicBezTo>
                      <a:pt x="1641" y="2011"/>
                      <a:pt x="1601" y="2148"/>
                      <a:pt x="1558" y="2285"/>
                    </a:cubicBezTo>
                    <a:cubicBezTo>
                      <a:pt x="1508" y="2435"/>
                      <a:pt x="1454" y="2586"/>
                      <a:pt x="1397" y="2736"/>
                    </a:cubicBezTo>
                    <a:cubicBezTo>
                      <a:pt x="1317" y="2944"/>
                      <a:pt x="1240" y="3151"/>
                      <a:pt x="1160" y="3358"/>
                    </a:cubicBezTo>
                    <a:cubicBezTo>
                      <a:pt x="1090" y="3543"/>
                      <a:pt x="1023" y="3727"/>
                      <a:pt x="956" y="3914"/>
                    </a:cubicBezTo>
                    <a:cubicBezTo>
                      <a:pt x="909" y="4034"/>
                      <a:pt x="873" y="4158"/>
                      <a:pt x="832" y="4278"/>
                    </a:cubicBezTo>
                    <a:cubicBezTo>
                      <a:pt x="806" y="4366"/>
                      <a:pt x="772" y="4452"/>
                      <a:pt x="749" y="4542"/>
                    </a:cubicBezTo>
                    <a:cubicBezTo>
                      <a:pt x="632" y="4937"/>
                      <a:pt x="522" y="5332"/>
                      <a:pt x="401" y="5726"/>
                    </a:cubicBezTo>
                    <a:cubicBezTo>
                      <a:pt x="334" y="5924"/>
                      <a:pt x="267" y="6118"/>
                      <a:pt x="210" y="6319"/>
                    </a:cubicBezTo>
                    <a:cubicBezTo>
                      <a:pt x="147" y="6529"/>
                      <a:pt x="107" y="6750"/>
                      <a:pt x="56" y="6964"/>
                    </a:cubicBezTo>
                    <a:cubicBezTo>
                      <a:pt x="0" y="7211"/>
                      <a:pt x="184" y="7466"/>
                      <a:pt x="425" y="7512"/>
                    </a:cubicBezTo>
                    <a:cubicBezTo>
                      <a:pt x="454" y="7518"/>
                      <a:pt x="483" y="7521"/>
                      <a:pt x="512" y="7521"/>
                    </a:cubicBezTo>
                    <a:cubicBezTo>
                      <a:pt x="605" y="7521"/>
                      <a:pt x="697" y="7493"/>
                      <a:pt x="775" y="7442"/>
                    </a:cubicBezTo>
                    <a:cubicBezTo>
                      <a:pt x="879" y="7368"/>
                      <a:pt x="943" y="7265"/>
                      <a:pt x="973" y="7141"/>
                    </a:cubicBezTo>
                    <a:cubicBezTo>
                      <a:pt x="1007" y="6990"/>
                      <a:pt x="1036" y="6837"/>
                      <a:pt x="1076" y="6689"/>
                    </a:cubicBezTo>
                    <a:cubicBezTo>
                      <a:pt x="1107" y="6576"/>
                      <a:pt x="1144" y="6469"/>
                      <a:pt x="1177" y="6359"/>
                    </a:cubicBezTo>
                    <a:cubicBezTo>
                      <a:pt x="1271" y="6091"/>
                      <a:pt x="1365" y="5827"/>
                      <a:pt x="1445" y="5556"/>
                    </a:cubicBezTo>
                    <a:lnTo>
                      <a:pt x="1535" y="5255"/>
                    </a:lnTo>
                    <a:cubicBezTo>
                      <a:pt x="1554" y="5257"/>
                      <a:pt x="1573" y="5259"/>
                      <a:pt x="1593" y="5259"/>
                    </a:cubicBezTo>
                    <a:cubicBezTo>
                      <a:pt x="1607" y="5259"/>
                      <a:pt x="1621" y="5258"/>
                      <a:pt x="1635" y="5255"/>
                    </a:cubicBezTo>
                    <a:cubicBezTo>
                      <a:pt x="1896" y="5221"/>
                      <a:pt x="2157" y="5188"/>
                      <a:pt x="2418" y="5151"/>
                    </a:cubicBezTo>
                    <a:cubicBezTo>
                      <a:pt x="2532" y="5138"/>
                      <a:pt x="2649" y="5118"/>
                      <a:pt x="2762" y="5098"/>
                    </a:cubicBezTo>
                    <a:cubicBezTo>
                      <a:pt x="2873" y="5078"/>
                      <a:pt x="2986" y="5078"/>
                      <a:pt x="3100" y="5061"/>
                    </a:cubicBezTo>
                    <a:cubicBezTo>
                      <a:pt x="3110" y="5058"/>
                      <a:pt x="3120" y="5054"/>
                      <a:pt x="3130" y="5054"/>
                    </a:cubicBezTo>
                    <a:cubicBezTo>
                      <a:pt x="3137" y="5081"/>
                      <a:pt x="3140" y="5111"/>
                      <a:pt x="3146" y="5138"/>
                    </a:cubicBezTo>
                    <a:cubicBezTo>
                      <a:pt x="3171" y="5285"/>
                      <a:pt x="3197" y="5436"/>
                      <a:pt x="3237" y="5579"/>
                    </a:cubicBezTo>
                    <a:cubicBezTo>
                      <a:pt x="3264" y="5673"/>
                      <a:pt x="3291" y="5766"/>
                      <a:pt x="3321" y="5860"/>
                    </a:cubicBezTo>
                    <a:cubicBezTo>
                      <a:pt x="3371" y="6031"/>
                      <a:pt x="3418" y="6201"/>
                      <a:pt x="3461" y="6372"/>
                    </a:cubicBezTo>
                    <a:cubicBezTo>
                      <a:pt x="3475" y="6439"/>
                      <a:pt x="3488" y="6509"/>
                      <a:pt x="3498" y="6576"/>
                    </a:cubicBezTo>
                    <a:cubicBezTo>
                      <a:pt x="3508" y="6626"/>
                      <a:pt x="3518" y="6677"/>
                      <a:pt x="3525" y="6730"/>
                    </a:cubicBezTo>
                    <a:cubicBezTo>
                      <a:pt x="3538" y="6817"/>
                      <a:pt x="3558" y="6904"/>
                      <a:pt x="3578" y="6987"/>
                    </a:cubicBezTo>
                    <a:cubicBezTo>
                      <a:pt x="3592" y="7041"/>
                      <a:pt x="3618" y="7091"/>
                      <a:pt x="3645" y="7138"/>
                    </a:cubicBezTo>
                    <a:cubicBezTo>
                      <a:pt x="3682" y="7228"/>
                      <a:pt x="3739" y="7305"/>
                      <a:pt x="3813" y="7372"/>
                    </a:cubicBezTo>
                    <a:cubicBezTo>
                      <a:pt x="3903" y="7449"/>
                      <a:pt x="4003" y="7499"/>
                      <a:pt x="4120" y="7523"/>
                    </a:cubicBezTo>
                    <a:cubicBezTo>
                      <a:pt x="4161" y="7530"/>
                      <a:pt x="4202" y="7534"/>
                      <a:pt x="4243" y="7534"/>
                    </a:cubicBezTo>
                    <a:cubicBezTo>
                      <a:pt x="4316" y="7534"/>
                      <a:pt x="4387" y="7522"/>
                      <a:pt x="4458" y="7496"/>
                    </a:cubicBezTo>
                    <a:cubicBezTo>
                      <a:pt x="4565" y="7459"/>
                      <a:pt x="4655" y="7396"/>
                      <a:pt x="4732" y="7311"/>
                    </a:cubicBezTo>
                    <a:cubicBezTo>
                      <a:pt x="4816" y="7185"/>
                      <a:pt x="4889" y="7095"/>
                      <a:pt x="4916" y="6937"/>
                    </a:cubicBezTo>
                    <a:cubicBezTo>
                      <a:pt x="4929" y="6860"/>
                      <a:pt x="4936" y="6783"/>
                      <a:pt x="4932" y="6700"/>
                    </a:cubicBezTo>
                    <a:cubicBezTo>
                      <a:pt x="4932" y="6660"/>
                      <a:pt x="4929" y="6620"/>
                      <a:pt x="4920" y="6579"/>
                    </a:cubicBezTo>
                    <a:cubicBezTo>
                      <a:pt x="4896" y="6445"/>
                      <a:pt x="4866" y="6308"/>
                      <a:pt x="4836" y="6175"/>
                    </a:cubicBezTo>
                    <a:cubicBezTo>
                      <a:pt x="4802" y="6018"/>
                      <a:pt x="4765" y="5860"/>
                      <a:pt x="4719" y="5706"/>
                    </a:cubicBezTo>
                    <a:cubicBezTo>
                      <a:pt x="4665" y="5539"/>
                      <a:pt x="4611" y="5372"/>
                      <a:pt x="4558" y="5208"/>
                    </a:cubicBezTo>
                    <a:cubicBezTo>
                      <a:pt x="4511" y="5071"/>
                      <a:pt x="4481" y="4934"/>
                      <a:pt x="4448" y="4794"/>
                    </a:cubicBezTo>
                    <a:cubicBezTo>
                      <a:pt x="4364" y="4375"/>
                      <a:pt x="4290" y="3957"/>
                      <a:pt x="4184" y="3546"/>
                    </a:cubicBezTo>
                    <a:cubicBezTo>
                      <a:pt x="4080" y="3162"/>
                      <a:pt x="3949" y="2787"/>
                      <a:pt x="3836" y="2406"/>
                    </a:cubicBezTo>
                    <a:cubicBezTo>
                      <a:pt x="3773" y="2191"/>
                      <a:pt x="3702" y="1984"/>
                      <a:pt x="3625" y="1777"/>
                    </a:cubicBezTo>
                    <a:cubicBezTo>
                      <a:pt x="3538" y="1549"/>
                      <a:pt x="3464" y="1325"/>
                      <a:pt x="3401" y="1091"/>
                    </a:cubicBezTo>
                    <a:cubicBezTo>
                      <a:pt x="3364" y="904"/>
                      <a:pt x="3331" y="714"/>
                      <a:pt x="3287" y="526"/>
                    </a:cubicBezTo>
                    <a:cubicBezTo>
                      <a:pt x="3281" y="502"/>
                      <a:pt x="3277" y="479"/>
                      <a:pt x="3271" y="456"/>
                    </a:cubicBezTo>
                    <a:cubicBezTo>
                      <a:pt x="3251" y="388"/>
                      <a:pt x="3220" y="336"/>
                      <a:pt x="3187" y="272"/>
                    </a:cubicBezTo>
                    <a:cubicBezTo>
                      <a:pt x="3120" y="135"/>
                      <a:pt x="2950" y="31"/>
                      <a:pt x="2805" y="11"/>
                    </a:cubicBezTo>
                    <a:cubicBezTo>
                      <a:pt x="2772" y="4"/>
                      <a:pt x="2739" y="1"/>
                      <a:pt x="27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4"/>
              <p:cNvSpPr/>
              <p:nvPr/>
            </p:nvSpPr>
            <p:spPr>
              <a:xfrm>
                <a:off x="1459800" y="1512500"/>
                <a:ext cx="131625" cy="197100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7884" extrusionOk="0">
                    <a:moveTo>
                      <a:pt x="2706" y="3151"/>
                    </a:moveTo>
                    <a:cubicBezTo>
                      <a:pt x="2723" y="3222"/>
                      <a:pt x="2736" y="3292"/>
                      <a:pt x="2752" y="3362"/>
                    </a:cubicBezTo>
                    <a:lnTo>
                      <a:pt x="2796" y="3563"/>
                    </a:lnTo>
                    <a:cubicBezTo>
                      <a:pt x="2823" y="3690"/>
                      <a:pt x="2853" y="3813"/>
                      <a:pt x="2880" y="3941"/>
                    </a:cubicBezTo>
                    <a:cubicBezTo>
                      <a:pt x="2853" y="3944"/>
                      <a:pt x="2826" y="3947"/>
                      <a:pt x="2800" y="3951"/>
                    </a:cubicBezTo>
                    <a:lnTo>
                      <a:pt x="2669" y="3971"/>
                    </a:lnTo>
                    <a:cubicBezTo>
                      <a:pt x="2599" y="3981"/>
                      <a:pt x="2529" y="3991"/>
                      <a:pt x="2455" y="4001"/>
                    </a:cubicBezTo>
                    <a:lnTo>
                      <a:pt x="2362" y="4011"/>
                    </a:lnTo>
                    <a:cubicBezTo>
                      <a:pt x="2365" y="4001"/>
                      <a:pt x="2368" y="3987"/>
                      <a:pt x="2374" y="3974"/>
                    </a:cubicBezTo>
                    <a:lnTo>
                      <a:pt x="2462" y="3760"/>
                    </a:lnTo>
                    <a:cubicBezTo>
                      <a:pt x="2545" y="3560"/>
                      <a:pt x="2629" y="3359"/>
                      <a:pt x="2706" y="3151"/>
                    </a:cubicBezTo>
                    <a:close/>
                    <a:moveTo>
                      <a:pt x="2749" y="1934"/>
                    </a:moveTo>
                    <a:lnTo>
                      <a:pt x="2525" y="2613"/>
                    </a:lnTo>
                    <a:cubicBezTo>
                      <a:pt x="2411" y="2954"/>
                      <a:pt x="2271" y="3296"/>
                      <a:pt x="2138" y="3626"/>
                    </a:cubicBezTo>
                    <a:lnTo>
                      <a:pt x="2050" y="3844"/>
                    </a:lnTo>
                    <a:cubicBezTo>
                      <a:pt x="2017" y="3924"/>
                      <a:pt x="1984" y="4008"/>
                      <a:pt x="1953" y="4091"/>
                    </a:cubicBezTo>
                    <a:lnTo>
                      <a:pt x="1820" y="4435"/>
                    </a:lnTo>
                    <a:lnTo>
                      <a:pt x="2502" y="4349"/>
                    </a:lnTo>
                    <a:cubicBezTo>
                      <a:pt x="2575" y="4339"/>
                      <a:pt x="2649" y="4329"/>
                      <a:pt x="2723" y="4319"/>
                    </a:cubicBezTo>
                    <a:lnTo>
                      <a:pt x="2850" y="4299"/>
                    </a:lnTo>
                    <a:cubicBezTo>
                      <a:pt x="2896" y="4292"/>
                      <a:pt x="2947" y="4288"/>
                      <a:pt x="2993" y="4282"/>
                    </a:cubicBezTo>
                    <a:cubicBezTo>
                      <a:pt x="3033" y="4279"/>
                      <a:pt x="3077" y="4275"/>
                      <a:pt x="3117" y="4272"/>
                    </a:cubicBezTo>
                    <a:lnTo>
                      <a:pt x="3311" y="4248"/>
                    </a:lnTo>
                    <a:lnTo>
                      <a:pt x="3228" y="3887"/>
                    </a:lnTo>
                    <a:cubicBezTo>
                      <a:pt x="3197" y="3753"/>
                      <a:pt x="3167" y="3623"/>
                      <a:pt x="3137" y="3476"/>
                    </a:cubicBezTo>
                    <a:lnTo>
                      <a:pt x="3134" y="3456"/>
                    </a:lnTo>
                    <a:lnTo>
                      <a:pt x="2960" y="3496"/>
                    </a:lnTo>
                    <a:lnTo>
                      <a:pt x="3127" y="3429"/>
                    </a:lnTo>
                    <a:lnTo>
                      <a:pt x="3117" y="3382"/>
                    </a:lnTo>
                    <a:lnTo>
                      <a:pt x="3097" y="3285"/>
                    </a:lnTo>
                    <a:cubicBezTo>
                      <a:pt x="3050" y="3081"/>
                      <a:pt x="3004" y="2877"/>
                      <a:pt x="2956" y="2673"/>
                    </a:cubicBezTo>
                    <a:cubicBezTo>
                      <a:pt x="2940" y="2609"/>
                      <a:pt x="2923" y="2546"/>
                      <a:pt x="2907" y="2486"/>
                    </a:cubicBezTo>
                    <a:lnTo>
                      <a:pt x="2749" y="1934"/>
                    </a:lnTo>
                    <a:close/>
                    <a:moveTo>
                      <a:pt x="2855" y="352"/>
                    </a:moveTo>
                    <a:cubicBezTo>
                      <a:pt x="2879" y="352"/>
                      <a:pt x="2904" y="355"/>
                      <a:pt x="2930" y="359"/>
                    </a:cubicBezTo>
                    <a:cubicBezTo>
                      <a:pt x="3030" y="372"/>
                      <a:pt x="3144" y="449"/>
                      <a:pt x="3181" y="526"/>
                    </a:cubicBezTo>
                    <a:lnTo>
                      <a:pt x="3201" y="566"/>
                    </a:lnTo>
                    <a:cubicBezTo>
                      <a:pt x="3224" y="607"/>
                      <a:pt x="3241" y="640"/>
                      <a:pt x="3251" y="673"/>
                    </a:cubicBezTo>
                    <a:cubicBezTo>
                      <a:pt x="3257" y="697"/>
                      <a:pt x="3261" y="717"/>
                      <a:pt x="3268" y="740"/>
                    </a:cubicBezTo>
                    <a:cubicBezTo>
                      <a:pt x="3294" y="871"/>
                      <a:pt x="3322" y="1001"/>
                      <a:pt x="3345" y="1132"/>
                    </a:cubicBezTo>
                    <a:lnTo>
                      <a:pt x="3382" y="1315"/>
                    </a:lnTo>
                    <a:cubicBezTo>
                      <a:pt x="3448" y="1553"/>
                      <a:pt x="3522" y="1780"/>
                      <a:pt x="3609" y="2011"/>
                    </a:cubicBezTo>
                    <a:cubicBezTo>
                      <a:pt x="3686" y="2212"/>
                      <a:pt x="3753" y="2416"/>
                      <a:pt x="3819" y="2629"/>
                    </a:cubicBezTo>
                    <a:cubicBezTo>
                      <a:pt x="3856" y="2760"/>
                      <a:pt x="3899" y="2890"/>
                      <a:pt x="3940" y="3021"/>
                    </a:cubicBezTo>
                    <a:cubicBezTo>
                      <a:pt x="4017" y="3265"/>
                      <a:pt x="4097" y="3516"/>
                      <a:pt x="4164" y="3767"/>
                    </a:cubicBezTo>
                    <a:cubicBezTo>
                      <a:pt x="4248" y="4081"/>
                      <a:pt x="4311" y="4409"/>
                      <a:pt x="4371" y="4723"/>
                    </a:cubicBezTo>
                    <a:lnTo>
                      <a:pt x="4428" y="5004"/>
                    </a:lnTo>
                    <a:cubicBezTo>
                      <a:pt x="4461" y="5151"/>
                      <a:pt x="4495" y="5295"/>
                      <a:pt x="4542" y="5439"/>
                    </a:cubicBezTo>
                    <a:cubicBezTo>
                      <a:pt x="4595" y="5603"/>
                      <a:pt x="4649" y="5767"/>
                      <a:pt x="4699" y="5931"/>
                    </a:cubicBezTo>
                    <a:cubicBezTo>
                      <a:pt x="4739" y="6061"/>
                      <a:pt x="4776" y="6201"/>
                      <a:pt x="4816" y="6386"/>
                    </a:cubicBezTo>
                    <a:lnTo>
                      <a:pt x="4836" y="6476"/>
                    </a:lnTo>
                    <a:cubicBezTo>
                      <a:pt x="4856" y="6579"/>
                      <a:pt x="4880" y="6683"/>
                      <a:pt x="4900" y="6787"/>
                    </a:cubicBezTo>
                    <a:cubicBezTo>
                      <a:pt x="4907" y="6817"/>
                      <a:pt x="4907" y="6847"/>
                      <a:pt x="4910" y="6880"/>
                    </a:cubicBezTo>
                    <a:cubicBezTo>
                      <a:pt x="4910" y="6948"/>
                      <a:pt x="4907" y="7011"/>
                      <a:pt x="4893" y="7081"/>
                    </a:cubicBezTo>
                    <a:cubicBezTo>
                      <a:pt x="4876" y="7181"/>
                      <a:pt x="4833" y="7245"/>
                      <a:pt x="4766" y="7345"/>
                    </a:cubicBezTo>
                    <a:lnTo>
                      <a:pt x="4742" y="7375"/>
                    </a:lnTo>
                    <a:cubicBezTo>
                      <a:pt x="4689" y="7436"/>
                      <a:pt x="4626" y="7479"/>
                      <a:pt x="4552" y="7506"/>
                    </a:cubicBezTo>
                    <a:cubicBezTo>
                      <a:pt x="4499" y="7523"/>
                      <a:pt x="4448" y="7532"/>
                      <a:pt x="4396" y="7532"/>
                    </a:cubicBezTo>
                    <a:cubicBezTo>
                      <a:pt x="4366" y="7532"/>
                      <a:pt x="4336" y="7529"/>
                      <a:pt x="4305" y="7522"/>
                    </a:cubicBezTo>
                    <a:cubicBezTo>
                      <a:pt x="4217" y="7506"/>
                      <a:pt x="4144" y="7469"/>
                      <a:pt x="4080" y="7416"/>
                    </a:cubicBezTo>
                    <a:cubicBezTo>
                      <a:pt x="4027" y="7365"/>
                      <a:pt x="3987" y="7309"/>
                      <a:pt x="3956" y="7245"/>
                    </a:cubicBezTo>
                    <a:lnTo>
                      <a:pt x="3947" y="7225"/>
                    </a:lnTo>
                    <a:cubicBezTo>
                      <a:pt x="3927" y="7188"/>
                      <a:pt x="3907" y="7152"/>
                      <a:pt x="3896" y="7104"/>
                    </a:cubicBezTo>
                    <a:cubicBezTo>
                      <a:pt x="3879" y="7031"/>
                      <a:pt x="3859" y="6954"/>
                      <a:pt x="3850" y="6877"/>
                    </a:cubicBezTo>
                    <a:cubicBezTo>
                      <a:pt x="3843" y="6823"/>
                      <a:pt x="3833" y="6770"/>
                      <a:pt x="3823" y="6717"/>
                    </a:cubicBezTo>
                    <a:cubicBezTo>
                      <a:pt x="3810" y="6650"/>
                      <a:pt x="3796" y="6579"/>
                      <a:pt x="3783" y="6506"/>
                    </a:cubicBezTo>
                    <a:cubicBezTo>
                      <a:pt x="3746" y="6352"/>
                      <a:pt x="3699" y="6192"/>
                      <a:pt x="3639" y="5984"/>
                    </a:cubicBezTo>
                    <a:lnTo>
                      <a:pt x="3632" y="5968"/>
                    </a:lnTo>
                    <a:cubicBezTo>
                      <a:pt x="3609" y="5880"/>
                      <a:pt x="3582" y="5793"/>
                      <a:pt x="3558" y="5707"/>
                    </a:cubicBezTo>
                    <a:cubicBezTo>
                      <a:pt x="3518" y="5563"/>
                      <a:pt x="3492" y="5412"/>
                      <a:pt x="3468" y="5285"/>
                    </a:cubicBezTo>
                    <a:lnTo>
                      <a:pt x="3425" y="5017"/>
                    </a:lnTo>
                    <a:lnTo>
                      <a:pt x="3221" y="5061"/>
                    </a:lnTo>
                    <a:cubicBezTo>
                      <a:pt x="3174" y="5068"/>
                      <a:pt x="3124" y="5071"/>
                      <a:pt x="3074" y="5077"/>
                    </a:cubicBezTo>
                    <a:cubicBezTo>
                      <a:pt x="3010" y="5081"/>
                      <a:pt x="2947" y="5088"/>
                      <a:pt x="2883" y="5102"/>
                    </a:cubicBezTo>
                    <a:cubicBezTo>
                      <a:pt x="2769" y="5122"/>
                      <a:pt x="2655" y="5138"/>
                      <a:pt x="2545" y="5151"/>
                    </a:cubicBezTo>
                    <a:cubicBezTo>
                      <a:pt x="2374" y="5178"/>
                      <a:pt x="2204" y="5198"/>
                      <a:pt x="2033" y="5222"/>
                    </a:cubicBezTo>
                    <a:lnTo>
                      <a:pt x="1763" y="5255"/>
                    </a:lnTo>
                    <a:cubicBezTo>
                      <a:pt x="1756" y="5256"/>
                      <a:pt x="1748" y="5257"/>
                      <a:pt x="1738" y="5257"/>
                    </a:cubicBezTo>
                    <a:cubicBezTo>
                      <a:pt x="1727" y="5257"/>
                      <a:pt x="1716" y="5256"/>
                      <a:pt x="1703" y="5255"/>
                    </a:cubicBezTo>
                    <a:lnTo>
                      <a:pt x="1559" y="5242"/>
                    </a:lnTo>
                    <a:lnTo>
                      <a:pt x="1428" y="5679"/>
                    </a:lnTo>
                    <a:cubicBezTo>
                      <a:pt x="1358" y="5917"/>
                      <a:pt x="1275" y="6155"/>
                      <a:pt x="1195" y="6386"/>
                    </a:cubicBezTo>
                    <a:lnTo>
                      <a:pt x="1161" y="6479"/>
                    </a:lnTo>
                    <a:cubicBezTo>
                      <a:pt x="1124" y="6590"/>
                      <a:pt x="1090" y="6703"/>
                      <a:pt x="1060" y="6817"/>
                    </a:cubicBezTo>
                    <a:cubicBezTo>
                      <a:pt x="1030" y="6924"/>
                      <a:pt x="1007" y="7031"/>
                      <a:pt x="983" y="7141"/>
                    </a:cubicBezTo>
                    <a:lnTo>
                      <a:pt x="950" y="7275"/>
                    </a:lnTo>
                    <a:cubicBezTo>
                      <a:pt x="934" y="7362"/>
                      <a:pt x="890" y="7425"/>
                      <a:pt x="826" y="7469"/>
                    </a:cubicBezTo>
                    <a:cubicBezTo>
                      <a:pt x="779" y="7502"/>
                      <a:pt x="724" y="7519"/>
                      <a:pt x="668" y="7519"/>
                    </a:cubicBezTo>
                    <a:cubicBezTo>
                      <a:pt x="648" y="7519"/>
                      <a:pt x="628" y="7517"/>
                      <a:pt x="609" y="7513"/>
                    </a:cubicBezTo>
                    <a:cubicBezTo>
                      <a:pt x="536" y="7499"/>
                      <a:pt x="465" y="7449"/>
                      <a:pt x="418" y="7382"/>
                    </a:cubicBezTo>
                    <a:cubicBezTo>
                      <a:pt x="378" y="7315"/>
                      <a:pt x="365" y="7245"/>
                      <a:pt x="378" y="7178"/>
                    </a:cubicBezTo>
                    <a:cubicBezTo>
                      <a:pt x="392" y="7115"/>
                      <a:pt x="408" y="7054"/>
                      <a:pt x="422" y="6991"/>
                    </a:cubicBezTo>
                    <a:cubicBezTo>
                      <a:pt x="452" y="6840"/>
                      <a:pt x="485" y="6687"/>
                      <a:pt x="528" y="6542"/>
                    </a:cubicBezTo>
                    <a:cubicBezTo>
                      <a:pt x="589" y="6342"/>
                      <a:pt x="656" y="6141"/>
                      <a:pt x="719" y="5951"/>
                    </a:cubicBezTo>
                    <a:cubicBezTo>
                      <a:pt x="806" y="5663"/>
                      <a:pt x="894" y="5369"/>
                      <a:pt x="977" y="5077"/>
                    </a:cubicBezTo>
                    <a:lnTo>
                      <a:pt x="1067" y="4764"/>
                    </a:lnTo>
                    <a:cubicBezTo>
                      <a:pt x="1084" y="4707"/>
                      <a:pt x="1104" y="4653"/>
                      <a:pt x="1121" y="4596"/>
                    </a:cubicBezTo>
                    <a:lnTo>
                      <a:pt x="1187" y="4395"/>
                    </a:lnTo>
                    <a:cubicBezTo>
                      <a:pt x="1215" y="4312"/>
                      <a:pt x="1241" y="4228"/>
                      <a:pt x="1271" y="4148"/>
                    </a:cubicBezTo>
                    <a:lnTo>
                      <a:pt x="1325" y="4001"/>
                    </a:lnTo>
                    <a:cubicBezTo>
                      <a:pt x="1375" y="3867"/>
                      <a:pt x="1425" y="3730"/>
                      <a:pt x="1475" y="3597"/>
                    </a:cubicBezTo>
                    <a:lnTo>
                      <a:pt x="1485" y="3569"/>
                    </a:lnTo>
                    <a:cubicBezTo>
                      <a:pt x="1562" y="3372"/>
                      <a:pt x="1636" y="3171"/>
                      <a:pt x="1712" y="2974"/>
                    </a:cubicBezTo>
                    <a:cubicBezTo>
                      <a:pt x="1769" y="2824"/>
                      <a:pt x="1823" y="2669"/>
                      <a:pt x="1880" y="2509"/>
                    </a:cubicBezTo>
                    <a:lnTo>
                      <a:pt x="1900" y="2433"/>
                    </a:lnTo>
                    <a:cubicBezTo>
                      <a:pt x="1937" y="2322"/>
                      <a:pt x="1970" y="2208"/>
                      <a:pt x="2004" y="2095"/>
                    </a:cubicBezTo>
                    <a:cubicBezTo>
                      <a:pt x="2033" y="1994"/>
                      <a:pt x="2061" y="1891"/>
                      <a:pt x="2090" y="1791"/>
                    </a:cubicBezTo>
                    <a:cubicBezTo>
                      <a:pt x="2178" y="1476"/>
                      <a:pt x="2271" y="1152"/>
                      <a:pt x="2382" y="843"/>
                    </a:cubicBezTo>
                    <a:lnTo>
                      <a:pt x="2391" y="817"/>
                    </a:lnTo>
                    <a:cubicBezTo>
                      <a:pt x="2419" y="737"/>
                      <a:pt x="2448" y="656"/>
                      <a:pt x="2485" y="593"/>
                    </a:cubicBezTo>
                    <a:cubicBezTo>
                      <a:pt x="2539" y="506"/>
                      <a:pt x="2575" y="456"/>
                      <a:pt x="2632" y="419"/>
                    </a:cubicBezTo>
                    <a:cubicBezTo>
                      <a:pt x="2711" y="373"/>
                      <a:pt x="2780" y="352"/>
                      <a:pt x="2855" y="352"/>
                    </a:cubicBezTo>
                    <a:close/>
                    <a:moveTo>
                      <a:pt x="2851" y="0"/>
                    </a:moveTo>
                    <a:cubicBezTo>
                      <a:pt x="2711" y="0"/>
                      <a:pt x="2582" y="39"/>
                      <a:pt x="2451" y="118"/>
                    </a:cubicBezTo>
                    <a:cubicBezTo>
                      <a:pt x="2321" y="198"/>
                      <a:pt x="2248" y="309"/>
                      <a:pt x="2184" y="412"/>
                    </a:cubicBezTo>
                    <a:cubicBezTo>
                      <a:pt x="2127" y="506"/>
                      <a:pt x="2090" y="610"/>
                      <a:pt x="2061" y="700"/>
                    </a:cubicBezTo>
                    <a:lnTo>
                      <a:pt x="2050" y="727"/>
                    </a:lnTo>
                    <a:cubicBezTo>
                      <a:pt x="1937" y="1044"/>
                      <a:pt x="1843" y="1376"/>
                      <a:pt x="1752" y="1693"/>
                    </a:cubicBezTo>
                    <a:cubicBezTo>
                      <a:pt x="1723" y="1794"/>
                      <a:pt x="1696" y="1894"/>
                      <a:pt x="1666" y="1998"/>
                    </a:cubicBezTo>
                    <a:cubicBezTo>
                      <a:pt x="1632" y="2108"/>
                      <a:pt x="1599" y="2222"/>
                      <a:pt x="1565" y="2332"/>
                    </a:cubicBezTo>
                    <a:lnTo>
                      <a:pt x="1545" y="2402"/>
                    </a:lnTo>
                    <a:cubicBezTo>
                      <a:pt x="1491" y="2553"/>
                      <a:pt x="1442" y="2700"/>
                      <a:pt x="1385" y="2850"/>
                    </a:cubicBezTo>
                    <a:cubicBezTo>
                      <a:pt x="1308" y="3048"/>
                      <a:pt x="1235" y="3245"/>
                      <a:pt x="1158" y="3442"/>
                    </a:cubicBezTo>
                    <a:lnTo>
                      <a:pt x="1147" y="3469"/>
                    </a:lnTo>
                    <a:cubicBezTo>
                      <a:pt x="1094" y="3606"/>
                      <a:pt x="1044" y="3743"/>
                      <a:pt x="994" y="3881"/>
                    </a:cubicBezTo>
                    <a:lnTo>
                      <a:pt x="940" y="4024"/>
                    </a:lnTo>
                    <a:cubicBezTo>
                      <a:pt x="910" y="4111"/>
                      <a:pt x="880" y="4202"/>
                      <a:pt x="853" y="4288"/>
                    </a:cubicBezTo>
                    <a:lnTo>
                      <a:pt x="789" y="4483"/>
                    </a:lnTo>
                    <a:cubicBezTo>
                      <a:pt x="769" y="4543"/>
                      <a:pt x="749" y="4603"/>
                      <a:pt x="729" y="4667"/>
                    </a:cubicBezTo>
                    <a:lnTo>
                      <a:pt x="639" y="4981"/>
                    </a:lnTo>
                    <a:cubicBezTo>
                      <a:pt x="556" y="5272"/>
                      <a:pt x="472" y="5559"/>
                      <a:pt x="385" y="5844"/>
                    </a:cubicBezTo>
                    <a:cubicBezTo>
                      <a:pt x="321" y="6034"/>
                      <a:pt x="251" y="6235"/>
                      <a:pt x="191" y="6442"/>
                    </a:cubicBezTo>
                    <a:cubicBezTo>
                      <a:pt x="147" y="6599"/>
                      <a:pt x="111" y="6760"/>
                      <a:pt x="77" y="6914"/>
                    </a:cubicBezTo>
                    <a:cubicBezTo>
                      <a:pt x="64" y="6977"/>
                      <a:pt x="51" y="7038"/>
                      <a:pt x="37" y="7098"/>
                    </a:cubicBezTo>
                    <a:cubicBezTo>
                      <a:pt x="0" y="7258"/>
                      <a:pt x="31" y="7429"/>
                      <a:pt x="124" y="7573"/>
                    </a:cubicBezTo>
                    <a:cubicBezTo>
                      <a:pt x="221" y="7723"/>
                      <a:pt x="375" y="7827"/>
                      <a:pt x="542" y="7860"/>
                    </a:cubicBezTo>
                    <a:cubicBezTo>
                      <a:pt x="580" y="7867"/>
                      <a:pt x="619" y="7871"/>
                      <a:pt x="658" y="7871"/>
                    </a:cubicBezTo>
                    <a:cubicBezTo>
                      <a:pt x="787" y="7871"/>
                      <a:pt x="915" y="7832"/>
                      <a:pt x="1024" y="7760"/>
                    </a:cubicBezTo>
                    <a:cubicBezTo>
                      <a:pt x="1161" y="7666"/>
                      <a:pt x="1255" y="7526"/>
                      <a:pt x="1295" y="7355"/>
                    </a:cubicBezTo>
                    <a:lnTo>
                      <a:pt x="1325" y="7215"/>
                    </a:lnTo>
                    <a:cubicBezTo>
                      <a:pt x="1348" y="7115"/>
                      <a:pt x="1371" y="7011"/>
                      <a:pt x="1398" y="6911"/>
                    </a:cubicBezTo>
                    <a:cubicBezTo>
                      <a:pt x="1428" y="6800"/>
                      <a:pt x="1462" y="6693"/>
                      <a:pt x="1496" y="6590"/>
                    </a:cubicBezTo>
                    <a:lnTo>
                      <a:pt x="1525" y="6502"/>
                    </a:lnTo>
                    <a:cubicBezTo>
                      <a:pt x="1609" y="6269"/>
                      <a:pt x="1692" y="6025"/>
                      <a:pt x="1766" y="5780"/>
                    </a:cubicBezTo>
                    <a:lnTo>
                      <a:pt x="1817" y="5603"/>
                    </a:lnTo>
                    <a:lnTo>
                      <a:pt x="2081" y="5570"/>
                    </a:lnTo>
                    <a:cubicBezTo>
                      <a:pt x="2251" y="5546"/>
                      <a:pt x="2422" y="5526"/>
                      <a:pt x="2592" y="5499"/>
                    </a:cubicBezTo>
                    <a:cubicBezTo>
                      <a:pt x="2709" y="5486"/>
                      <a:pt x="2830" y="5466"/>
                      <a:pt x="2944" y="5446"/>
                    </a:cubicBezTo>
                    <a:cubicBezTo>
                      <a:pt x="2996" y="5435"/>
                      <a:pt x="3050" y="5432"/>
                      <a:pt x="3107" y="5426"/>
                    </a:cubicBezTo>
                    <a:lnTo>
                      <a:pt x="3137" y="5426"/>
                    </a:lnTo>
                    <a:cubicBezTo>
                      <a:pt x="3157" y="5543"/>
                      <a:pt x="3184" y="5670"/>
                      <a:pt x="3217" y="5800"/>
                    </a:cubicBezTo>
                    <a:cubicBezTo>
                      <a:pt x="3245" y="5891"/>
                      <a:pt x="3271" y="5977"/>
                      <a:pt x="3297" y="6068"/>
                    </a:cubicBezTo>
                    <a:lnTo>
                      <a:pt x="3302" y="6085"/>
                    </a:lnTo>
                    <a:cubicBezTo>
                      <a:pt x="3362" y="6285"/>
                      <a:pt x="3405" y="6442"/>
                      <a:pt x="3438" y="6582"/>
                    </a:cubicBezTo>
                    <a:cubicBezTo>
                      <a:pt x="3452" y="6650"/>
                      <a:pt x="3465" y="6713"/>
                      <a:pt x="3478" y="6780"/>
                    </a:cubicBezTo>
                    <a:cubicBezTo>
                      <a:pt x="3485" y="6830"/>
                      <a:pt x="3495" y="6880"/>
                      <a:pt x="3502" y="6931"/>
                    </a:cubicBezTo>
                    <a:cubicBezTo>
                      <a:pt x="3515" y="7014"/>
                      <a:pt x="3535" y="7101"/>
                      <a:pt x="3558" y="7201"/>
                    </a:cubicBezTo>
                    <a:cubicBezTo>
                      <a:pt x="3575" y="7275"/>
                      <a:pt x="3609" y="7339"/>
                      <a:pt x="3639" y="7392"/>
                    </a:cubicBezTo>
                    <a:cubicBezTo>
                      <a:pt x="3686" y="7499"/>
                      <a:pt x="3756" y="7596"/>
                      <a:pt x="3850" y="7680"/>
                    </a:cubicBezTo>
                    <a:cubicBezTo>
                      <a:pt x="3960" y="7777"/>
                      <a:pt x="4091" y="7840"/>
                      <a:pt x="4237" y="7867"/>
                    </a:cubicBezTo>
                    <a:cubicBezTo>
                      <a:pt x="4288" y="7877"/>
                      <a:pt x="4341" y="7884"/>
                      <a:pt x="4395" y="7884"/>
                    </a:cubicBezTo>
                    <a:cubicBezTo>
                      <a:pt x="4485" y="7884"/>
                      <a:pt x="4579" y="7867"/>
                      <a:pt x="4669" y="7837"/>
                    </a:cubicBezTo>
                    <a:cubicBezTo>
                      <a:pt x="4802" y="7786"/>
                      <a:pt x="4920" y="7710"/>
                      <a:pt x="5014" y="7603"/>
                    </a:cubicBezTo>
                    <a:lnTo>
                      <a:pt x="5057" y="7542"/>
                    </a:lnTo>
                    <a:cubicBezTo>
                      <a:pt x="5134" y="7425"/>
                      <a:pt x="5208" y="7319"/>
                      <a:pt x="5241" y="7141"/>
                    </a:cubicBezTo>
                    <a:cubicBezTo>
                      <a:pt x="5258" y="7048"/>
                      <a:pt x="5264" y="6961"/>
                      <a:pt x="5261" y="6871"/>
                    </a:cubicBezTo>
                    <a:cubicBezTo>
                      <a:pt x="5258" y="6820"/>
                      <a:pt x="5254" y="6770"/>
                      <a:pt x="5244" y="6720"/>
                    </a:cubicBezTo>
                    <a:cubicBezTo>
                      <a:pt x="5224" y="6613"/>
                      <a:pt x="5201" y="6509"/>
                      <a:pt x="5177" y="6402"/>
                    </a:cubicBezTo>
                    <a:lnTo>
                      <a:pt x="5157" y="6312"/>
                    </a:lnTo>
                    <a:cubicBezTo>
                      <a:pt x="5117" y="6121"/>
                      <a:pt x="5077" y="5968"/>
                      <a:pt x="5037" y="5827"/>
                    </a:cubicBezTo>
                    <a:cubicBezTo>
                      <a:pt x="4987" y="5659"/>
                      <a:pt x="4930" y="5492"/>
                      <a:pt x="4876" y="5325"/>
                    </a:cubicBezTo>
                    <a:cubicBezTo>
                      <a:pt x="4833" y="5202"/>
                      <a:pt x="4802" y="5071"/>
                      <a:pt x="4773" y="4934"/>
                    </a:cubicBezTo>
                    <a:lnTo>
                      <a:pt x="4719" y="4656"/>
                    </a:lnTo>
                    <a:cubicBezTo>
                      <a:pt x="4656" y="4335"/>
                      <a:pt x="4589" y="4001"/>
                      <a:pt x="4501" y="3677"/>
                    </a:cubicBezTo>
                    <a:cubicBezTo>
                      <a:pt x="4435" y="3419"/>
                      <a:pt x="4355" y="3165"/>
                      <a:pt x="4274" y="2917"/>
                    </a:cubicBezTo>
                    <a:lnTo>
                      <a:pt x="4154" y="2526"/>
                    </a:lnTo>
                    <a:cubicBezTo>
                      <a:pt x="4087" y="2308"/>
                      <a:pt x="4017" y="2095"/>
                      <a:pt x="3940" y="1887"/>
                    </a:cubicBezTo>
                    <a:cubicBezTo>
                      <a:pt x="3856" y="1666"/>
                      <a:pt x="3786" y="1445"/>
                      <a:pt x="3723" y="1232"/>
                    </a:cubicBezTo>
                    <a:lnTo>
                      <a:pt x="3692" y="1068"/>
                    </a:lnTo>
                    <a:cubicBezTo>
                      <a:pt x="3666" y="931"/>
                      <a:pt x="3639" y="797"/>
                      <a:pt x="3609" y="663"/>
                    </a:cubicBezTo>
                    <a:cubicBezTo>
                      <a:pt x="3606" y="636"/>
                      <a:pt x="3598" y="610"/>
                      <a:pt x="3592" y="583"/>
                    </a:cubicBezTo>
                    <a:cubicBezTo>
                      <a:pt x="3572" y="513"/>
                      <a:pt x="3542" y="456"/>
                      <a:pt x="3515" y="402"/>
                    </a:cubicBezTo>
                    <a:lnTo>
                      <a:pt x="3495" y="366"/>
                    </a:lnTo>
                    <a:cubicBezTo>
                      <a:pt x="3405" y="188"/>
                      <a:pt x="3194" y="41"/>
                      <a:pt x="2984" y="11"/>
                    </a:cubicBezTo>
                    <a:cubicBezTo>
                      <a:pt x="2938" y="4"/>
                      <a:pt x="2894" y="0"/>
                      <a:pt x="28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7" name="Google Shape;647;p24"/>
            <p:cNvGrpSpPr/>
            <p:nvPr/>
          </p:nvGrpSpPr>
          <p:grpSpPr>
            <a:xfrm>
              <a:off x="8558254" y="296958"/>
              <a:ext cx="192516" cy="227716"/>
              <a:chOff x="1824250" y="1008625"/>
              <a:chExt cx="144250" cy="170625"/>
            </a:xfrm>
          </p:grpSpPr>
          <p:sp>
            <p:nvSpPr>
              <p:cNvPr id="648" name="Google Shape;648;p24"/>
              <p:cNvSpPr/>
              <p:nvPr/>
            </p:nvSpPr>
            <p:spPr>
              <a:xfrm>
                <a:off x="1828675" y="1013025"/>
                <a:ext cx="135400" cy="161850"/>
              </a:xfrm>
              <a:custGeom>
                <a:avLst/>
                <a:gdLst/>
                <a:ahLst/>
                <a:cxnLst/>
                <a:rect l="l" t="t" r="r" b="b"/>
                <a:pathLst>
                  <a:path w="5416" h="6474" extrusionOk="0">
                    <a:moveTo>
                      <a:pt x="2356" y="0"/>
                    </a:moveTo>
                    <a:cubicBezTo>
                      <a:pt x="2252" y="0"/>
                      <a:pt x="2150" y="4"/>
                      <a:pt x="2047" y="21"/>
                    </a:cubicBezTo>
                    <a:cubicBezTo>
                      <a:pt x="1947" y="37"/>
                      <a:pt x="1847" y="67"/>
                      <a:pt x="1750" y="94"/>
                    </a:cubicBezTo>
                    <a:cubicBezTo>
                      <a:pt x="1690" y="107"/>
                      <a:pt x="1636" y="138"/>
                      <a:pt x="1579" y="161"/>
                    </a:cubicBezTo>
                    <a:cubicBezTo>
                      <a:pt x="1469" y="211"/>
                      <a:pt x="1362" y="274"/>
                      <a:pt x="1258" y="342"/>
                    </a:cubicBezTo>
                    <a:cubicBezTo>
                      <a:pt x="1164" y="402"/>
                      <a:pt x="1074" y="472"/>
                      <a:pt x="988" y="539"/>
                    </a:cubicBezTo>
                    <a:cubicBezTo>
                      <a:pt x="871" y="629"/>
                      <a:pt x="760" y="743"/>
                      <a:pt x="659" y="850"/>
                    </a:cubicBezTo>
                    <a:cubicBezTo>
                      <a:pt x="647" y="863"/>
                      <a:pt x="636" y="876"/>
                      <a:pt x="623" y="890"/>
                    </a:cubicBezTo>
                    <a:cubicBezTo>
                      <a:pt x="562" y="960"/>
                      <a:pt x="506" y="1034"/>
                      <a:pt x="456" y="1111"/>
                    </a:cubicBezTo>
                    <a:cubicBezTo>
                      <a:pt x="358" y="1265"/>
                      <a:pt x="272" y="1428"/>
                      <a:pt x="208" y="1599"/>
                    </a:cubicBezTo>
                    <a:cubicBezTo>
                      <a:pt x="141" y="1783"/>
                      <a:pt x="98" y="1973"/>
                      <a:pt x="65" y="2164"/>
                    </a:cubicBezTo>
                    <a:cubicBezTo>
                      <a:pt x="45" y="2291"/>
                      <a:pt x="28" y="2418"/>
                      <a:pt x="17" y="2546"/>
                    </a:cubicBezTo>
                    <a:cubicBezTo>
                      <a:pt x="1" y="2696"/>
                      <a:pt x="1" y="2850"/>
                      <a:pt x="5" y="3003"/>
                    </a:cubicBezTo>
                    <a:cubicBezTo>
                      <a:pt x="11" y="3144"/>
                      <a:pt x="51" y="3295"/>
                      <a:pt x="91" y="3429"/>
                    </a:cubicBezTo>
                    <a:cubicBezTo>
                      <a:pt x="151" y="3619"/>
                      <a:pt x="228" y="3803"/>
                      <a:pt x="306" y="3987"/>
                    </a:cubicBezTo>
                    <a:cubicBezTo>
                      <a:pt x="342" y="4077"/>
                      <a:pt x="382" y="4167"/>
                      <a:pt x="422" y="4258"/>
                    </a:cubicBezTo>
                    <a:cubicBezTo>
                      <a:pt x="489" y="4402"/>
                      <a:pt x="573" y="4539"/>
                      <a:pt x="656" y="4676"/>
                    </a:cubicBezTo>
                    <a:cubicBezTo>
                      <a:pt x="757" y="4846"/>
                      <a:pt x="867" y="5007"/>
                      <a:pt x="997" y="5150"/>
                    </a:cubicBezTo>
                    <a:cubicBezTo>
                      <a:pt x="1161" y="5331"/>
                      <a:pt x="1339" y="5505"/>
                      <a:pt x="1522" y="5666"/>
                    </a:cubicBezTo>
                    <a:cubicBezTo>
                      <a:pt x="1666" y="5793"/>
                      <a:pt x="1817" y="5917"/>
                      <a:pt x="1977" y="6024"/>
                    </a:cubicBezTo>
                    <a:cubicBezTo>
                      <a:pt x="2175" y="6161"/>
                      <a:pt x="2385" y="6285"/>
                      <a:pt x="2613" y="6362"/>
                    </a:cubicBezTo>
                    <a:cubicBezTo>
                      <a:pt x="2743" y="6405"/>
                      <a:pt x="2877" y="6442"/>
                      <a:pt x="3014" y="6459"/>
                    </a:cubicBezTo>
                    <a:cubicBezTo>
                      <a:pt x="3084" y="6469"/>
                      <a:pt x="3155" y="6473"/>
                      <a:pt x="3227" y="6473"/>
                    </a:cubicBezTo>
                    <a:cubicBezTo>
                      <a:pt x="3293" y="6473"/>
                      <a:pt x="3360" y="6470"/>
                      <a:pt x="3425" y="6465"/>
                    </a:cubicBezTo>
                    <a:cubicBezTo>
                      <a:pt x="3509" y="6459"/>
                      <a:pt x="3589" y="6445"/>
                      <a:pt x="3669" y="6428"/>
                    </a:cubicBezTo>
                    <a:cubicBezTo>
                      <a:pt x="3813" y="6395"/>
                      <a:pt x="3958" y="6362"/>
                      <a:pt x="4098" y="6311"/>
                    </a:cubicBezTo>
                    <a:cubicBezTo>
                      <a:pt x="4248" y="6261"/>
                      <a:pt x="4389" y="6184"/>
                      <a:pt x="4519" y="6094"/>
                    </a:cubicBezTo>
                    <a:cubicBezTo>
                      <a:pt x="4646" y="6007"/>
                      <a:pt x="4750" y="5886"/>
                      <a:pt x="4853" y="5769"/>
                    </a:cubicBezTo>
                    <a:cubicBezTo>
                      <a:pt x="4957" y="5652"/>
                      <a:pt x="5031" y="5528"/>
                      <a:pt x="5108" y="5391"/>
                    </a:cubicBezTo>
                    <a:cubicBezTo>
                      <a:pt x="5185" y="5251"/>
                      <a:pt x="5228" y="5097"/>
                      <a:pt x="5268" y="4943"/>
                    </a:cubicBezTo>
                    <a:cubicBezTo>
                      <a:pt x="5332" y="4706"/>
                      <a:pt x="5402" y="4465"/>
                      <a:pt x="5409" y="4218"/>
                    </a:cubicBezTo>
                    <a:cubicBezTo>
                      <a:pt x="5415" y="4054"/>
                      <a:pt x="5415" y="3886"/>
                      <a:pt x="5392" y="3722"/>
                    </a:cubicBezTo>
                    <a:cubicBezTo>
                      <a:pt x="5389" y="3699"/>
                      <a:pt x="5386" y="3676"/>
                      <a:pt x="5382" y="3649"/>
                    </a:cubicBezTo>
                    <a:cubicBezTo>
                      <a:pt x="5365" y="3579"/>
                      <a:pt x="5345" y="3512"/>
                      <a:pt x="5329" y="3442"/>
                    </a:cubicBezTo>
                    <a:cubicBezTo>
                      <a:pt x="5325" y="3429"/>
                      <a:pt x="5322" y="3415"/>
                      <a:pt x="5315" y="3401"/>
                    </a:cubicBezTo>
                    <a:cubicBezTo>
                      <a:pt x="5272" y="3324"/>
                      <a:pt x="5238" y="3244"/>
                      <a:pt x="5178" y="3181"/>
                    </a:cubicBezTo>
                    <a:cubicBezTo>
                      <a:pt x="5128" y="3128"/>
                      <a:pt x="5077" y="3071"/>
                      <a:pt x="5017" y="3027"/>
                    </a:cubicBezTo>
                    <a:cubicBezTo>
                      <a:pt x="4997" y="3014"/>
                      <a:pt x="4981" y="2997"/>
                      <a:pt x="4961" y="2983"/>
                    </a:cubicBezTo>
                    <a:cubicBezTo>
                      <a:pt x="4852" y="2900"/>
                      <a:pt x="4718" y="2857"/>
                      <a:pt x="4583" y="2857"/>
                    </a:cubicBezTo>
                    <a:cubicBezTo>
                      <a:pt x="4503" y="2857"/>
                      <a:pt x="4423" y="2872"/>
                      <a:pt x="4349" y="2903"/>
                    </a:cubicBezTo>
                    <a:cubicBezTo>
                      <a:pt x="4108" y="3000"/>
                      <a:pt x="3944" y="3251"/>
                      <a:pt x="3958" y="3512"/>
                    </a:cubicBezTo>
                    <a:lnTo>
                      <a:pt x="3958" y="3525"/>
                    </a:lnTo>
                    <a:cubicBezTo>
                      <a:pt x="3944" y="3602"/>
                      <a:pt x="3950" y="3682"/>
                      <a:pt x="3954" y="3759"/>
                    </a:cubicBezTo>
                    <a:cubicBezTo>
                      <a:pt x="3954" y="3803"/>
                      <a:pt x="3967" y="3850"/>
                      <a:pt x="3974" y="3890"/>
                    </a:cubicBezTo>
                    <a:cubicBezTo>
                      <a:pt x="3984" y="3950"/>
                      <a:pt x="3991" y="4011"/>
                      <a:pt x="3994" y="4067"/>
                    </a:cubicBezTo>
                    <a:cubicBezTo>
                      <a:pt x="3984" y="4207"/>
                      <a:pt x="3958" y="4345"/>
                      <a:pt x="3927" y="4482"/>
                    </a:cubicBezTo>
                    <a:cubicBezTo>
                      <a:pt x="3901" y="4576"/>
                      <a:pt x="3870" y="4669"/>
                      <a:pt x="3830" y="4759"/>
                    </a:cubicBezTo>
                    <a:cubicBezTo>
                      <a:pt x="3793" y="4813"/>
                      <a:pt x="3753" y="4863"/>
                      <a:pt x="3710" y="4914"/>
                    </a:cubicBezTo>
                    <a:cubicBezTo>
                      <a:pt x="3697" y="4923"/>
                      <a:pt x="3683" y="4934"/>
                      <a:pt x="3669" y="4943"/>
                    </a:cubicBezTo>
                    <a:cubicBezTo>
                      <a:pt x="3620" y="4967"/>
                      <a:pt x="3563" y="4987"/>
                      <a:pt x="3509" y="5004"/>
                    </a:cubicBezTo>
                    <a:cubicBezTo>
                      <a:pt x="3419" y="5024"/>
                      <a:pt x="3325" y="5040"/>
                      <a:pt x="3231" y="5047"/>
                    </a:cubicBezTo>
                    <a:cubicBezTo>
                      <a:pt x="3202" y="5044"/>
                      <a:pt x="3168" y="5037"/>
                      <a:pt x="3135" y="5034"/>
                    </a:cubicBezTo>
                    <a:cubicBezTo>
                      <a:pt x="3061" y="5007"/>
                      <a:pt x="2987" y="4977"/>
                      <a:pt x="2917" y="4940"/>
                    </a:cubicBezTo>
                    <a:cubicBezTo>
                      <a:pt x="2649" y="4773"/>
                      <a:pt x="2408" y="4562"/>
                      <a:pt x="2181" y="4345"/>
                    </a:cubicBezTo>
                    <a:cubicBezTo>
                      <a:pt x="2101" y="4261"/>
                      <a:pt x="2027" y="4174"/>
                      <a:pt x="1957" y="4084"/>
                    </a:cubicBezTo>
                    <a:cubicBezTo>
                      <a:pt x="1894" y="4000"/>
                      <a:pt x="1837" y="3910"/>
                      <a:pt x="1780" y="3820"/>
                    </a:cubicBezTo>
                    <a:cubicBezTo>
                      <a:pt x="1706" y="3679"/>
                      <a:pt x="1643" y="3532"/>
                      <a:pt x="1579" y="3385"/>
                    </a:cubicBezTo>
                    <a:cubicBezTo>
                      <a:pt x="1519" y="3241"/>
                      <a:pt x="1453" y="3094"/>
                      <a:pt x="1405" y="2947"/>
                    </a:cubicBezTo>
                    <a:cubicBezTo>
                      <a:pt x="1396" y="2883"/>
                      <a:pt x="1389" y="2823"/>
                      <a:pt x="1385" y="2759"/>
                    </a:cubicBezTo>
                    <a:cubicBezTo>
                      <a:pt x="1392" y="2552"/>
                      <a:pt x="1416" y="2345"/>
                      <a:pt x="1459" y="2140"/>
                    </a:cubicBezTo>
                    <a:cubicBezTo>
                      <a:pt x="1489" y="2047"/>
                      <a:pt x="1522" y="1957"/>
                      <a:pt x="1566" y="1867"/>
                    </a:cubicBezTo>
                    <a:cubicBezTo>
                      <a:pt x="1636" y="1759"/>
                      <a:pt x="1713" y="1659"/>
                      <a:pt x="1800" y="1562"/>
                    </a:cubicBezTo>
                    <a:cubicBezTo>
                      <a:pt x="1904" y="1462"/>
                      <a:pt x="2014" y="1368"/>
                      <a:pt x="2135" y="1291"/>
                    </a:cubicBezTo>
                    <a:cubicBezTo>
                      <a:pt x="2212" y="1251"/>
                      <a:pt x="2285" y="1217"/>
                      <a:pt x="2365" y="1188"/>
                    </a:cubicBezTo>
                    <a:cubicBezTo>
                      <a:pt x="2476" y="1171"/>
                      <a:pt x="2589" y="1168"/>
                      <a:pt x="2700" y="1168"/>
                    </a:cubicBezTo>
                    <a:lnTo>
                      <a:pt x="2914" y="1168"/>
                    </a:lnTo>
                    <a:cubicBezTo>
                      <a:pt x="3021" y="1154"/>
                      <a:pt x="3115" y="1117"/>
                      <a:pt x="3198" y="1050"/>
                    </a:cubicBezTo>
                    <a:cubicBezTo>
                      <a:pt x="3319" y="956"/>
                      <a:pt x="3399" y="816"/>
                      <a:pt x="3419" y="666"/>
                    </a:cubicBezTo>
                    <a:cubicBezTo>
                      <a:pt x="3439" y="512"/>
                      <a:pt x="3396" y="354"/>
                      <a:pt x="3302" y="234"/>
                    </a:cubicBezTo>
                    <a:cubicBezTo>
                      <a:pt x="3218" y="121"/>
                      <a:pt x="3064" y="13"/>
                      <a:pt x="2917" y="10"/>
                    </a:cubicBezTo>
                    <a:cubicBezTo>
                      <a:pt x="2803" y="7"/>
                      <a:pt x="2686" y="4"/>
                      <a:pt x="2573" y="4"/>
                    </a:cubicBezTo>
                    <a:cubicBezTo>
                      <a:pt x="2500" y="2"/>
                      <a:pt x="2428" y="0"/>
                      <a:pt x="23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4"/>
              <p:cNvSpPr/>
              <p:nvPr/>
            </p:nvSpPr>
            <p:spPr>
              <a:xfrm>
                <a:off x="1824250" y="1008625"/>
                <a:ext cx="144250" cy="17062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6825" extrusionOk="0">
                    <a:moveTo>
                      <a:pt x="5328" y="3645"/>
                    </a:moveTo>
                    <a:lnTo>
                      <a:pt x="5328" y="3645"/>
                    </a:lnTo>
                    <a:cubicBezTo>
                      <a:pt x="5328" y="3645"/>
                      <a:pt x="5331" y="3651"/>
                      <a:pt x="5339" y="3661"/>
                    </a:cubicBezTo>
                    <a:cubicBezTo>
                      <a:pt x="5335" y="3655"/>
                      <a:pt x="5332" y="3650"/>
                      <a:pt x="5328" y="3645"/>
                    </a:cubicBezTo>
                    <a:close/>
                    <a:moveTo>
                      <a:pt x="2545" y="352"/>
                    </a:moveTo>
                    <a:cubicBezTo>
                      <a:pt x="2590" y="352"/>
                      <a:pt x="2636" y="353"/>
                      <a:pt x="2683" y="354"/>
                    </a:cubicBezTo>
                    <a:lnTo>
                      <a:pt x="2750" y="354"/>
                    </a:lnTo>
                    <a:cubicBezTo>
                      <a:pt x="2863" y="357"/>
                      <a:pt x="2977" y="357"/>
                      <a:pt x="3091" y="360"/>
                    </a:cubicBezTo>
                    <a:cubicBezTo>
                      <a:pt x="3164" y="364"/>
                      <a:pt x="3275" y="430"/>
                      <a:pt x="3342" y="518"/>
                    </a:cubicBezTo>
                    <a:cubicBezTo>
                      <a:pt x="3405" y="601"/>
                      <a:pt x="3436" y="711"/>
                      <a:pt x="3422" y="819"/>
                    </a:cubicBezTo>
                    <a:cubicBezTo>
                      <a:pt x="3408" y="925"/>
                      <a:pt x="3352" y="1023"/>
                      <a:pt x="3268" y="1089"/>
                    </a:cubicBezTo>
                    <a:cubicBezTo>
                      <a:pt x="3212" y="1129"/>
                      <a:pt x="3147" y="1157"/>
                      <a:pt x="3081" y="1169"/>
                    </a:cubicBezTo>
                    <a:lnTo>
                      <a:pt x="2877" y="1166"/>
                    </a:lnTo>
                    <a:cubicBezTo>
                      <a:pt x="2763" y="1166"/>
                      <a:pt x="2639" y="1169"/>
                      <a:pt x="2516" y="1189"/>
                    </a:cubicBezTo>
                    <a:lnTo>
                      <a:pt x="2482" y="1200"/>
                    </a:lnTo>
                    <a:cubicBezTo>
                      <a:pt x="2405" y="1226"/>
                      <a:pt x="2321" y="1263"/>
                      <a:pt x="2218" y="1320"/>
                    </a:cubicBezTo>
                    <a:cubicBezTo>
                      <a:pt x="2101" y="1393"/>
                      <a:pt x="1988" y="1487"/>
                      <a:pt x="1847" y="1621"/>
                    </a:cubicBezTo>
                    <a:cubicBezTo>
                      <a:pt x="1750" y="1728"/>
                      <a:pt x="1666" y="1839"/>
                      <a:pt x="1596" y="1949"/>
                    </a:cubicBezTo>
                    <a:lnTo>
                      <a:pt x="1586" y="1966"/>
                    </a:lnTo>
                    <a:cubicBezTo>
                      <a:pt x="1539" y="2060"/>
                      <a:pt x="1499" y="2160"/>
                      <a:pt x="1462" y="2280"/>
                    </a:cubicBezTo>
                    <a:cubicBezTo>
                      <a:pt x="1422" y="2474"/>
                      <a:pt x="1395" y="2685"/>
                      <a:pt x="1386" y="2946"/>
                    </a:cubicBezTo>
                    <a:cubicBezTo>
                      <a:pt x="1389" y="3016"/>
                      <a:pt x="1395" y="3083"/>
                      <a:pt x="1409" y="3150"/>
                    </a:cubicBezTo>
                    <a:lnTo>
                      <a:pt x="1415" y="3176"/>
                    </a:lnTo>
                    <a:cubicBezTo>
                      <a:pt x="1459" y="3313"/>
                      <a:pt x="1516" y="3444"/>
                      <a:pt x="1569" y="3571"/>
                    </a:cubicBezTo>
                    <a:lnTo>
                      <a:pt x="1596" y="3631"/>
                    </a:lnTo>
                    <a:cubicBezTo>
                      <a:pt x="1650" y="3755"/>
                      <a:pt x="1719" y="3919"/>
                      <a:pt x="1810" y="4089"/>
                    </a:cubicBezTo>
                    <a:cubicBezTo>
                      <a:pt x="1860" y="4173"/>
                      <a:pt x="1920" y="4273"/>
                      <a:pt x="1994" y="4367"/>
                    </a:cubicBezTo>
                    <a:cubicBezTo>
                      <a:pt x="2061" y="4457"/>
                      <a:pt x="2141" y="4548"/>
                      <a:pt x="2235" y="4648"/>
                    </a:cubicBezTo>
                    <a:cubicBezTo>
                      <a:pt x="2519" y="4919"/>
                      <a:pt x="2760" y="5113"/>
                      <a:pt x="3000" y="5266"/>
                    </a:cubicBezTo>
                    <a:lnTo>
                      <a:pt x="3017" y="5277"/>
                    </a:lnTo>
                    <a:cubicBezTo>
                      <a:pt x="3104" y="5317"/>
                      <a:pt x="3181" y="5350"/>
                      <a:pt x="3255" y="5374"/>
                    </a:cubicBezTo>
                    <a:lnTo>
                      <a:pt x="3278" y="5380"/>
                    </a:lnTo>
                    <a:cubicBezTo>
                      <a:pt x="3318" y="5387"/>
                      <a:pt x="3355" y="5394"/>
                      <a:pt x="3392" y="5397"/>
                    </a:cubicBezTo>
                    <a:lnTo>
                      <a:pt x="3408" y="5400"/>
                    </a:lnTo>
                    <a:lnTo>
                      <a:pt x="3425" y="5397"/>
                    </a:lnTo>
                    <a:cubicBezTo>
                      <a:pt x="3516" y="5391"/>
                      <a:pt x="3613" y="5377"/>
                      <a:pt x="3740" y="5346"/>
                    </a:cubicBezTo>
                    <a:cubicBezTo>
                      <a:pt x="3800" y="5330"/>
                      <a:pt x="3860" y="5306"/>
                      <a:pt x="3917" y="5283"/>
                    </a:cubicBezTo>
                    <a:lnTo>
                      <a:pt x="3950" y="5263"/>
                    </a:lnTo>
                    <a:cubicBezTo>
                      <a:pt x="3967" y="5250"/>
                      <a:pt x="3984" y="5240"/>
                      <a:pt x="3997" y="5226"/>
                    </a:cubicBezTo>
                    <a:lnTo>
                      <a:pt x="4017" y="5206"/>
                    </a:lnTo>
                    <a:cubicBezTo>
                      <a:pt x="4070" y="5146"/>
                      <a:pt x="4115" y="5090"/>
                      <a:pt x="4155" y="5036"/>
                    </a:cubicBezTo>
                    <a:lnTo>
                      <a:pt x="4168" y="5005"/>
                    </a:lnTo>
                    <a:cubicBezTo>
                      <a:pt x="4218" y="4899"/>
                      <a:pt x="4251" y="4789"/>
                      <a:pt x="4275" y="4698"/>
                    </a:cubicBezTo>
                    <a:cubicBezTo>
                      <a:pt x="4302" y="4581"/>
                      <a:pt x="4335" y="4423"/>
                      <a:pt x="4345" y="4256"/>
                    </a:cubicBezTo>
                    <a:lnTo>
                      <a:pt x="4345" y="4247"/>
                    </a:lnTo>
                    <a:lnTo>
                      <a:pt x="4345" y="4236"/>
                    </a:lnTo>
                    <a:cubicBezTo>
                      <a:pt x="4342" y="4170"/>
                      <a:pt x="4335" y="4102"/>
                      <a:pt x="4325" y="4039"/>
                    </a:cubicBezTo>
                    <a:cubicBezTo>
                      <a:pt x="4322" y="4019"/>
                      <a:pt x="4318" y="4002"/>
                      <a:pt x="4315" y="3982"/>
                    </a:cubicBezTo>
                    <a:cubicBezTo>
                      <a:pt x="4311" y="3966"/>
                      <a:pt x="4305" y="3942"/>
                      <a:pt x="4305" y="3935"/>
                    </a:cubicBezTo>
                    <a:lnTo>
                      <a:pt x="4305" y="3862"/>
                    </a:lnTo>
                    <a:cubicBezTo>
                      <a:pt x="4302" y="3815"/>
                      <a:pt x="4302" y="3768"/>
                      <a:pt x="4308" y="3715"/>
                    </a:cubicBezTo>
                    <a:lnTo>
                      <a:pt x="4311" y="3698"/>
                    </a:lnTo>
                    <a:lnTo>
                      <a:pt x="4311" y="3678"/>
                    </a:lnTo>
                    <a:cubicBezTo>
                      <a:pt x="4302" y="3494"/>
                      <a:pt x="4419" y="3310"/>
                      <a:pt x="4592" y="3243"/>
                    </a:cubicBezTo>
                    <a:cubicBezTo>
                      <a:pt x="4647" y="3221"/>
                      <a:pt x="4706" y="3209"/>
                      <a:pt x="4765" y="3209"/>
                    </a:cubicBezTo>
                    <a:cubicBezTo>
                      <a:pt x="4860" y="3209"/>
                      <a:pt x="4954" y="3239"/>
                      <a:pt x="5030" y="3296"/>
                    </a:cubicBezTo>
                    <a:lnTo>
                      <a:pt x="5091" y="3344"/>
                    </a:lnTo>
                    <a:cubicBezTo>
                      <a:pt x="5124" y="3370"/>
                      <a:pt x="5161" y="3407"/>
                      <a:pt x="5198" y="3444"/>
                    </a:cubicBezTo>
                    <a:lnTo>
                      <a:pt x="5231" y="3480"/>
                    </a:lnTo>
                    <a:cubicBezTo>
                      <a:pt x="5258" y="3508"/>
                      <a:pt x="5278" y="3551"/>
                      <a:pt x="5305" y="3601"/>
                    </a:cubicBezTo>
                    <a:cubicBezTo>
                      <a:pt x="5312" y="3615"/>
                      <a:pt x="5319" y="3630"/>
                      <a:pt x="5328" y="3645"/>
                    </a:cubicBezTo>
                    <a:lnTo>
                      <a:pt x="5328" y="3645"/>
                    </a:lnTo>
                    <a:lnTo>
                      <a:pt x="5499" y="3597"/>
                    </a:lnTo>
                    <a:lnTo>
                      <a:pt x="5499" y="3597"/>
                    </a:lnTo>
                    <a:lnTo>
                      <a:pt x="5335" y="3665"/>
                    </a:lnTo>
                    <a:lnTo>
                      <a:pt x="5342" y="3691"/>
                    </a:lnTo>
                    <a:cubicBezTo>
                      <a:pt x="5359" y="3748"/>
                      <a:pt x="5375" y="3801"/>
                      <a:pt x="5385" y="3858"/>
                    </a:cubicBezTo>
                    <a:cubicBezTo>
                      <a:pt x="5388" y="3882"/>
                      <a:pt x="5392" y="3902"/>
                      <a:pt x="5395" y="3926"/>
                    </a:cubicBezTo>
                    <a:cubicBezTo>
                      <a:pt x="5419" y="4073"/>
                      <a:pt x="5415" y="4230"/>
                      <a:pt x="5412" y="4390"/>
                    </a:cubicBezTo>
                    <a:cubicBezTo>
                      <a:pt x="5405" y="4591"/>
                      <a:pt x="5351" y="4792"/>
                      <a:pt x="5294" y="5005"/>
                    </a:cubicBezTo>
                    <a:lnTo>
                      <a:pt x="5274" y="5076"/>
                    </a:lnTo>
                    <a:cubicBezTo>
                      <a:pt x="5238" y="5220"/>
                      <a:pt x="5198" y="5360"/>
                      <a:pt x="5131" y="5481"/>
                    </a:cubicBezTo>
                    <a:cubicBezTo>
                      <a:pt x="5061" y="5607"/>
                      <a:pt x="4993" y="5725"/>
                      <a:pt x="4900" y="5828"/>
                    </a:cubicBezTo>
                    <a:lnTo>
                      <a:pt x="4873" y="5859"/>
                    </a:lnTo>
                    <a:cubicBezTo>
                      <a:pt x="4783" y="5959"/>
                      <a:pt x="4696" y="6059"/>
                      <a:pt x="4596" y="6126"/>
                    </a:cubicBezTo>
                    <a:cubicBezTo>
                      <a:pt x="4462" y="6217"/>
                      <a:pt x="4339" y="6283"/>
                      <a:pt x="4218" y="6323"/>
                    </a:cubicBezTo>
                    <a:cubicBezTo>
                      <a:pt x="4094" y="6363"/>
                      <a:pt x="3964" y="6397"/>
                      <a:pt x="3806" y="6434"/>
                    </a:cubicBezTo>
                    <a:cubicBezTo>
                      <a:pt x="3726" y="6450"/>
                      <a:pt x="3656" y="6461"/>
                      <a:pt x="3593" y="6467"/>
                    </a:cubicBezTo>
                    <a:cubicBezTo>
                      <a:pt x="3539" y="6471"/>
                      <a:pt x="3477" y="6474"/>
                      <a:pt x="3412" y="6474"/>
                    </a:cubicBezTo>
                    <a:cubicBezTo>
                      <a:pt x="3347" y="6474"/>
                      <a:pt x="3280" y="6471"/>
                      <a:pt x="3215" y="6461"/>
                    </a:cubicBezTo>
                    <a:cubicBezTo>
                      <a:pt x="3104" y="6447"/>
                      <a:pt x="2984" y="6417"/>
                      <a:pt x="2846" y="6370"/>
                    </a:cubicBezTo>
                    <a:cubicBezTo>
                      <a:pt x="2663" y="6310"/>
                      <a:pt x="2476" y="6209"/>
                      <a:pt x="2255" y="6056"/>
                    </a:cubicBezTo>
                    <a:cubicBezTo>
                      <a:pt x="2114" y="5962"/>
                      <a:pt x="1974" y="5848"/>
                      <a:pt x="1817" y="5712"/>
                    </a:cubicBezTo>
                    <a:cubicBezTo>
                      <a:pt x="1636" y="5551"/>
                      <a:pt x="1466" y="5383"/>
                      <a:pt x="1305" y="5210"/>
                    </a:cubicBezTo>
                    <a:cubicBezTo>
                      <a:pt x="1198" y="5090"/>
                      <a:pt x="1094" y="4949"/>
                      <a:pt x="984" y="4761"/>
                    </a:cubicBezTo>
                    <a:lnTo>
                      <a:pt x="964" y="4732"/>
                    </a:lnTo>
                    <a:cubicBezTo>
                      <a:pt x="890" y="4604"/>
                      <a:pt x="816" y="4488"/>
                      <a:pt x="759" y="4360"/>
                    </a:cubicBezTo>
                    <a:lnTo>
                      <a:pt x="739" y="4317"/>
                    </a:lnTo>
                    <a:cubicBezTo>
                      <a:pt x="710" y="4243"/>
                      <a:pt x="676" y="4170"/>
                      <a:pt x="646" y="4096"/>
                    </a:cubicBezTo>
                    <a:lnTo>
                      <a:pt x="616" y="4022"/>
                    </a:lnTo>
                    <a:cubicBezTo>
                      <a:pt x="549" y="3862"/>
                      <a:pt x="486" y="3708"/>
                      <a:pt x="435" y="3551"/>
                    </a:cubicBezTo>
                    <a:cubicBezTo>
                      <a:pt x="398" y="3427"/>
                      <a:pt x="362" y="3293"/>
                      <a:pt x="358" y="3173"/>
                    </a:cubicBezTo>
                    <a:cubicBezTo>
                      <a:pt x="355" y="3036"/>
                      <a:pt x="355" y="2885"/>
                      <a:pt x="369" y="2738"/>
                    </a:cubicBezTo>
                    <a:cubicBezTo>
                      <a:pt x="378" y="2637"/>
                      <a:pt x="392" y="2504"/>
                      <a:pt x="415" y="2370"/>
                    </a:cubicBezTo>
                    <a:cubicBezTo>
                      <a:pt x="452" y="2163"/>
                      <a:pt x="495" y="1989"/>
                      <a:pt x="549" y="1835"/>
                    </a:cubicBezTo>
                    <a:cubicBezTo>
                      <a:pt x="603" y="1688"/>
                      <a:pt x="683" y="1538"/>
                      <a:pt x="779" y="1380"/>
                    </a:cubicBezTo>
                    <a:cubicBezTo>
                      <a:pt x="824" y="1313"/>
                      <a:pt x="873" y="1250"/>
                      <a:pt x="934" y="1183"/>
                    </a:cubicBezTo>
                    <a:lnTo>
                      <a:pt x="967" y="1146"/>
                    </a:lnTo>
                    <a:cubicBezTo>
                      <a:pt x="1060" y="1043"/>
                      <a:pt x="1161" y="936"/>
                      <a:pt x="1272" y="856"/>
                    </a:cubicBezTo>
                    <a:lnTo>
                      <a:pt x="1312" y="825"/>
                    </a:lnTo>
                    <a:cubicBezTo>
                      <a:pt x="1386" y="765"/>
                      <a:pt x="1455" y="711"/>
                      <a:pt x="1529" y="665"/>
                    </a:cubicBezTo>
                    <a:cubicBezTo>
                      <a:pt x="1622" y="608"/>
                      <a:pt x="1727" y="544"/>
                      <a:pt x="1830" y="498"/>
                    </a:cubicBezTo>
                    <a:lnTo>
                      <a:pt x="1860" y="484"/>
                    </a:lnTo>
                    <a:cubicBezTo>
                      <a:pt x="1900" y="464"/>
                      <a:pt x="1940" y="447"/>
                      <a:pt x="1974" y="437"/>
                    </a:cubicBezTo>
                    <a:lnTo>
                      <a:pt x="2008" y="430"/>
                    </a:lnTo>
                    <a:cubicBezTo>
                      <a:pt x="2091" y="407"/>
                      <a:pt x="2171" y="384"/>
                      <a:pt x="2252" y="370"/>
                    </a:cubicBezTo>
                    <a:cubicBezTo>
                      <a:pt x="2346" y="356"/>
                      <a:pt x="2444" y="352"/>
                      <a:pt x="2545" y="352"/>
                    </a:cubicBezTo>
                    <a:close/>
                    <a:moveTo>
                      <a:pt x="2529" y="0"/>
                    </a:moveTo>
                    <a:cubicBezTo>
                      <a:pt x="2420" y="0"/>
                      <a:pt x="2309" y="5"/>
                      <a:pt x="2195" y="22"/>
                    </a:cubicBezTo>
                    <a:cubicBezTo>
                      <a:pt x="2097" y="39"/>
                      <a:pt x="2004" y="66"/>
                      <a:pt x="1914" y="89"/>
                    </a:cubicBezTo>
                    <a:lnTo>
                      <a:pt x="1880" y="99"/>
                    </a:lnTo>
                    <a:cubicBezTo>
                      <a:pt x="1817" y="116"/>
                      <a:pt x="1763" y="143"/>
                      <a:pt x="1713" y="166"/>
                    </a:cubicBezTo>
                    <a:lnTo>
                      <a:pt x="1687" y="176"/>
                    </a:lnTo>
                    <a:cubicBezTo>
                      <a:pt x="1562" y="233"/>
                      <a:pt x="1449" y="303"/>
                      <a:pt x="1341" y="367"/>
                    </a:cubicBezTo>
                    <a:cubicBezTo>
                      <a:pt x="1255" y="424"/>
                      <a:pt x="1174" y="484"/>
                      <a:pt x="1097" y="544"/>
                    </a:cubicBezTo>
                    <a:lnTo>
                      <a:pt x="1057" y="575"/>
                    </a:lnTo>
                    <a:cubicBezTo>
                      <a:pt x="927" y="675"/>
                      <a:pt x="813" y="791"/>
                      <a:pt x="706" y="909"/>
                    </a:cubicBezTo>
                    <a:lnTo>
                      <a:pt x="670" y="949"/>
                    </a:lnTo>
                    <a:cubicBezTo>
                      <a:pt x="596" y="1032"/>
                      <a:pt x="539" y="1109"/>
                      <a:pt x="486" y="1193"/>
                    </a:cubicBezTo>
                    <a:cubicBezTo>
                      <a:pt x="372" y="1367"/>
                      <a:pt x="282" y="1544"/>
                      <a:pt x="222" y="1714"/>
                    </a:cubicBezTo>
                    <a:cubicBezTo>
                      <a:pt x="157" y="1889"/>
                      <a:pt x="108" y="2083"/>
                      <a:pt x="68" y="2310"/>
                    </a:cubicBezTo>
                    <a:cubicBezTo>
                      <a:pt x="44" y="2454"/>
                      <a:pt x="27" y="2597"/>
                      <a:pt x="17" y="2705"/>
                    </a:cubicBezTo>
                    <a:cubicBezTo>
                      <a:pt x="1" y="2869"/>
                      <a:pt x="4" y="3032"/>
                      <a:pt x="7" y="3183"/>
                    </a:cubicBezTo>
                    <a:cubicBezTo>
                      <a:pt x="11" y="3347"/>
                      <a:pt x="54" y="3508"/>
                      <a:pt x="101" y="3654"/>
                    </a:cubicBezTo>
                    <a:cubicBezTo>
                      <a:pt x="154" y="3829"/>
                      <a:pt x="222" y="3996"/>
                      <a:pt x="288" y="4156"/>
                    </a:cubicBezTo>
                    <a:lnTo>
                      <a:pt x="322" y="4230"/>
                    </a:lnTo>
                    <a:cubicBezTo>
                      <a:pt x="352" y="4307"/>
                      <a:pt x="385" y="4383"/>
                      <a:pt x="418" y="4460"/>
                    </a:cubicBezTo>
                    <a:lnTo>
                      <a:pt x="438" y="4504"/>
                    </a:lnTo>
                    <a:cubicBezTo>
                      <a:pt x="506" y="4651"/>
                      <a:pt x="586" y="4785"/>
                      <a:pt x="663" y="4915"/>
                    </a:cubicBezTo>
                    <a:lnTo>
                      <a:pt x="683" y="4942"/>
                    </a:lnTo>
                    <a:cubicBezTo>
                      <a:pt x="807" y="5150"/>
                      <a:pt x="920" y="5306"/>
                      <a:pt x="1044" y="5444"/>
                    </a:cubicBezTo>
                    <a:cubicBezTo>
                      <a:pt x="1211" y="5627"/>
                      <a:pt x="1395" y="5808"/>
                      <a:pt x="1586" y="5976"/>
                    </a:cubicBezTo>
                    <a:cubicBezTo>
                      <a:pt x="1750" y="6119"/>
                      <a:pt x="1903" y="6243"/>
                      <a:pt x="2054" y="6347"/>
                    </a:cubicBezTo>
                    <a:cubicBezTo>
                      <a:pt x="2301" y="6518"/>
                      <a:pt x="2519" y="6635"/>
                      <a:pt x="2736" y="6705"/>
                    </a:cubicBezTo>
                    <a:cubicBezTo>
                      <a:pt x="2894" y="6758"/>
                      <a:pt x="3034" y="6791"/>
                      <a:pt x="3167" y="6811"/>
                    </a:cubicBezTo>
                    <a:cubicBezTo>
                      <a:pt x="3248" y="6822"/>
                      <a:pt x="3328" y="6825"/>
                      <a:pt x="3405" y="6825"/>
                    </a:cubicBezTo>
                    <a:cubicBezTo>
                      <a:pt x="3482" y="6825"/>
                      <a:pt x="3553" y="6822"/>
                      <a:pt x="3616" y="6819"/>
                    </a:cubicBezTo>
                    <a:cubicBezTo>
                      <a:pt x="3696" y="6811"/>
                      <a:pt x="3786" y="6798"/>
                      <a:pt x="3883" y="6775"/>
                    </a:cubicBezTo>
                    <a:cubicBezTo>
                      <a:pt x="4050" y="6738"/>
                      <a:pt x="4191" y="6701"/>
                      <a:pt x="4331" y="6655"/>
                    </a:cubicBezTo>
                    <a:cubicBezTo>
                      <a:pt x="4482" y="6604"/>
                      <a:pt x="4632" y="6527"/>
                      <a:pt x="4797" y="6417"/>
                    </a:cubicBezTo>
                    <a:cubicBezTo>
                      <a:pt x="4930" y="6323"/>
                      <a:pt x="5038" y="6206"/>
                      <a:pt x="5138" y="6089"/>
                    </a:cubicBezTo>
                    <a:lnTo>
                      <a:pt x="5161" y="6062"/>
                    </a:lnTo>
                    <a:cubicBezTo>
                      <a:pt x="5282" y="5932"/>
                      <a:pt x="5359" y="5788"/>
                      <a:pt x="5435" y="5651"/>
                    </a:cubicBezTo>
                    <a:cubicBezTo>
                      <a:pt x="5526" y="5494"/>
                      <a:pt x="5572" y="5326"/>
                      <a:pt x="5616" y="5166"/>
                    </a:cubicBezTo>
                    <a:lnTo>
                      <a:pt x="5636" y="5096"/>
                    </a:lnTo>
                    <a:cubicBezTo>
                      <a:pt x="5696" y="4872"/>
                      <a:pt x="5756" y="4644"/>
                      <a:pt x="5763" y="4397"/>
                    </a:cubicBezTo>
                    <a:cubicBezTo>
                      <a:pt x="5766" y="4230"/>
                      <a:pt x="5770" y="4049"/>
                      <a:pt x="5743" y="3875"/>
                    </a:cubicBezTo>
                    <a:cubicBezTo>
                      <a:pt x="5740" y="3849"/>
                      <a:pt x="5736" y="3821"/>
                      <a:pt x="5730" y="3795"/>
                    </a:cubicBezTo>
                    <a:cubicBezTo>
                      <a:pt x="5716" y="3728"/>
                      <a:pt x="5700" y="3661"/>
                      <a:pt x="5683" y="3597"/>
                    </a:cubicBezTo>
                    <a:lnTo>
                      <a:pt x="5673" y="3565"/>
                    </a:lnTo>
                    <a:cubicBezTo>
                      <a:pt x="5669" y="3548"/>
                      <a:pt x="5663" y="3520"/>
                      <a:pt x="5646" y="3491"/>
                    </a:cubicBezTo>
                    <a:cubicBezTo>
                      <a:pt x="5636" y="3474"/>
                      <a:pt x="5626" y="3457"/>
                      <a:pt x="5616" y="3437"/>
                    </a:cubicBezTo>
                    <a:cubicBezTo>
                      <a:pt x="5583" y="3374"/>
                      <a:pt x="5546" y="3300"/>
                      <a:pt x="5482" y="3236"/>
                    </a:cubicBezTo>
                    <a:lnTo>
                      <a:pt x="5452" y="3203"/>
                    </a:lnTo>
                    <a:cubicBezTo>
                      <a:pt x="5405" y="3156"/>
                      <a:pt x="5359" y="3106"/>
                      <a:pt x="5302" y="3063"/>
                    </a:cubicBezTo>
                    <a:lnTo>
                      <a:pt x="5245" y="3019"/>
                    </a:lnTo>
                    <a:cubicBezTo>
                      <a:pt x="5107" y="2913"/>
                      <a:pt x="4932" y="2857"/>
                      <a:pt x="4757" y="2857"/>
                    </a:cubicBezTo>
                    <a:cubicBezTo>
                      <a:pt x="4655" y="2857"/>
                      <a:pt x="4554" y="2876"/>
                      <a:pt x="4459" y="2915"/>
                    </a:cubicBezTo>
                    <a:cubicBezTo>
                      <a:pt x="4155" y="3039"/>
                      <a:pt x="3950" y="3350"/>
                      <a:pt x="3960" y="3675"/>
                    </a:cubicBezTo>
                    <a:cubicBezTo>
                      <a:pt x="3947" y="3748"/>
                      <a:pt x="3950" y="3815"/>
                      <a:pt x="3954" y="3875"/>
                    </a:cubicBezTo>
                    <a:lnTo>
                      <a:pt x="3954" y="3939"/>
                    </a:lnTo>
                    <a:cubicBezTo>
                      <a:pt x="3954" y="3982"/>
                      <a:pt x="3964" y="4026"/>
                      <a:pt x="3970" y="4059"/>
                    </a:cubicBezTo>
                    <a:cubicBezTo>
                      <a:pt x="3974" y="4073"/>
                      <a:pt x="3977" y="4082"/>
                      <a:pt x="3977" y="4096"/>
                    </a:cubicBezTo>
                    <a:cubicBezTo>
                      <a:pt x="3987" y="4142"/>
                      <a:pt x="3990" y="4193"/>
                      <a:pt x="3994" y="4243"/>
                    </a:cubicBezTo>
                    <a:cubicBezTo>
                      <a:pt x="3984" y="4380"/>
                      <a:pt x="3957" y="4517"/>
                      <a:pt x="3934" y="4611"/>
                    </a:cubicBezTo>
                    <a:cubicBezTo>
                      <a:pt x="3917" y="4678"/>
                      <a:pt x="3890" y="4765"/>
                      <a:pt x="3854" y="4849"/>
                    </a:cubicBezTo>
                    <a:cubicBezTo>
                      <a:pt x="3826" y="4889"/>
                      <a:pt x="3797" y="4925"/>
                      <a:pt x="3763" y="4962"/>
                    </a:cubicBezTo>
                    <a:cubicBezTo>
                      <a:pt x="3760" y="4965"/>
                      <a:pt x="3760" y="4965"/>
                      <a:pt x="3760" y="4969"/>
                    </a:cubicBezTo>
                    <a:cubicBezTo>
                      <a:pt x="3716" y="4985"/>
                      <a:pt x="3680" y="4999"/>
                      <a:pt x="3649" y="5009"/>
                    </a:cubicBezTo>
                    <a:cubicBezTo>
                      <a:pt x="3559" y="5025"/>
                      <a:pt x="3485" y="5039"/>
                      <a:pt x="3412" y="5045"/>
                    </a:cubicBezTo>
                    <a:cubicBezTo>
                      <a:pt x="3395" y="5042"/>
                      <a:pt x="3375" y="5039"/>
                      <a:pt x="3355" y="5039"/>
                    </a:cubicBezTo>
                    <a:cubicBezTo>
                      <a:pt x="3301" y="5019"/>
                      <a:pt x="3244" y="4992"/>
                      <a:pt x="3181" y="4962"/>
                    </a:cubicBezTo>
                    <a:cubicBezTo>
                      <a:pt x="2964" y="4825"/>
                      <a:pt x="2740" y="4644"/>
                      <a:pt x="2485" y="4397"/>
                    </a:cubicBezTo>
                    <a:cubicBezTo>
                      <a:pt x="2402" y="4313"/>
                      <a:pt x="2335" y="4233"/>
                      <a:pt x="2275" y="4153"/>
                    </a:cubicBezTo>
                    <a:cubicBezTo>
                      <a:pt x="2218" y="4079"/>
                      <a:pt x="2168" y="4002"/>
                      <a:pt x="2114" y="3915"/>
                    </a:cubicBezTo>
                    <a:cubicBezTo>
                      <a:pt x="2037" y="3765"/>
                      <a:pt x="1971" y="3611"/>
                      <a:pt x="1920" y="3494"/>
                    </a:cubicBezTo>
                    <a:lnTo>
                      <a:pt x="1894" y="3430"/>
                    </a:lnTo>
                    <a:cubicBezTo>
                      <a:pt x="1840" y="3310"/>
                      <a:pt x="1793" y="3196"/>
                      <a:pt x="1753" y="3079"/>
                    </a:cubicBezTo>
                    <a:cubicBezTo>
                      <a:pt x="1743" y="3029"/>
                      <a:pt x="1739" y="2979"/>
                      <a:pt x="1736" y="2946"/>
                    </a:cubicBezTo>
                    <a:cubicBezTo>
                      <a:pt x="1747" y="2722"/>
                      <a:pt x="1770" y="2527"/>
                      <a:pt x="1803" y="2370"/>
                    </a:cubicBezTo>
                    <a:cubicBezTo>
                      <a:pt x="1830" y="2287"/>
                      <a:pt x="1860" y="2206"/>
                      <a:pt x="1897" y="2129"/>
                    </a:cubicBezTo>
                    <a:cubicBezTo>
                      <a:pt x="1957" y="2035"/>
                      <a:pt x="2028" y="1946"/>
                      <a:pt x="2097" y="1865"/>
                    </a:cubicBezTo>
                    <a:cubicBezTo>
                      <a:pt x="2211" y="1759"/>
                      <a:pt x="2309" y="1678"/>
                      <a:pt x="2395" y="1625"/>
                    </a:cubicBezTo>
                    <a:cubicBezTo>
                      <a:pt x="2465" y="1584"/>
                      <a:pt x="2525" y="1558"/>
                      <a:pt x="2585" y="1538"/>
                    </a:cubicBezTo>
                    <a:cubicBezTo>
                      <a:pt x="2683" y="1521"/>
                      <a:pt x="2783" y="1518"/>
                      <a:pt x="2874" y="1518"/>
                    </a:cubicBezTo>
                    <a:lnTo>
                      <a:pt x="3091" y="1521"/>
                    </a:lnTo>
                    <a:lnTo>
                      <a:pt x="3114" y="1518"/>
                    </a:lnTo>
                    <a:cubicBezTo>
                      <a:pt x="3252" y="1501"/>
                      <a:pt x="3372" y="1450"/>
                      <a:pt x="3482" y="1367"/>
                    </a:cubicBezTo>
                    <a:cubicBezTo>
                      <a:pt x="3639" y="1246"/>
                      <a:pt x="3743" y="1063"/>
                      <a:pt x="3769" y="862"/>
                    </a:cubicBezTo>
                    <a:cubicBezTo>
                      <a:pt x="3797" y="665"/>
                      <a:pt x="3740" y="461"/>
                      <a:pt x="3619" y="303"/>
                    </a:cubicBezTo>
                    <a:cubicBezTo>
                      <a:pt x="3519" y="169"/>
                      <a:pt x="3322" y="16"/>
                      <a:pt x="3098" y="9"/>
                    </a:cubicBezTo>
                    <a:cubicBezTo>
                      <a:pt x="2984" y="6"/>
                      <a:pt x="2866" y="2"/>
                      <a:pt x="2753" y="2"/>
                    </a:cubicBezTo>
                    <a:lnTo>
                      <a:pt x="2686" y="2"/>
                    </a:lnTo>
                    <a:cubicBezTo>
                      <a:pt x="2634" y="1"/>
                      <a:pt x="2582" y="0"/>
                      <a:pt x="2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0" name="Google Shape;650;p24"/>
            <p:cNvGrpSpPr/>
            <p:nvPr/>
          </p:nvGrpSpPr>
          <p:grpSpPr>
            <a:xfrm>
              <a:off x="235826" y="2878522"/>
              <a:ext cx="288484" cy="322665"/>
              <a:chOff x="4791500" y="4541438"/>
              <a:chExt cx="163225" cy="182575"/>
            </a:xfrm>
          </p:grpSpPr>
          <p:sp>
            <p:nvSpPr>
              <p:cNvPr id="651" name="Google Shape;651;p24"/>
              <p:cNvSpPr/>
              <p:nvPr/>
            </p:nvSpPr>
            <p:spPr>
              <a:xfrm>
                <a:off x="4795950" y="4545838"/>
                <a:ext cx="154425" cy="173825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6953" extrusionOk="0">
                    <a:moveTo>
                      <a:pt x="3438" y="1267"/>
                    </a:moveTo>
                    <a:cubicBezTo>
                      <a:pt x="3458" y="1271"/>
                      <a:pt x="3475" y="1275"/>
                      <a:pt x="3495" y="1275"/>
                    </a:cubicBezTo>
                    <a:cubicBezTo>
                      <a:pt x="3575" y="1288"/>
                      <a:pt x="3652" y="1301"/>
                      <a:pt x="3733" y="1315"/>
                    </a:cubicBezTo>
                    <a:cubicBezTo>
                      <a:pt x="3849" y="1338"/>
                      <a:pt x="3969" y="1358"/>
                      <a:pt x="4087" y="1381"/>
                    </a:cubicBezTo>
                    <a:cubicBezTo>
                      <a:pt x="4190" y="1408"/>
                      <a:pt x="4294" y="1442"/>
                      <a:pt x="4391" y="1482"/>
                    </a:cubicBezTo>
                    <a:cubicBezTo>
                      <a:pt x="4491" y="1545"/>
                      <a:pt x="4585" y="1619"/>
                      <a:pt x="4676" y="1699"/>
                    </a:cubicBezTo>
                    <a:cubicBezTo>
                      <a:pt x="4776" y="1796"/>
                      <a:pt x="4876" y="1897"/>
                      <a:pt x="4960" y="2007"/>
                    </a:cubicBezTo>
                    <a:cubicBezTo>
                      <a:pt x="4966" y="2027"/>
                      <a:pt x="4977" y="2044"/>
                      <a:pt x="4986" y="2064"/>
                    </a:cubicBezTo>
                    <a:cubicBezTo>
                      <a:pt x="4983" y="2124"/>
                      <a:pt x="4980" y="2184"/>
                      <a:pt x="4970" y="2244"/>
                    </a:cubicBezTo>
                    <a:lnTo>
                      <a:pt x="4963" y="2264"/>
                    </a:lnTo>
                    <a:cubicBezTo>
                      <a:pt x="4920" y="2338"/>
                      <a:pt x="4866" y="2408"/>
                      <a:pt x="4812" y="2479"/>
                    </a:cubicBezTo>
                    <a:lnTo>
                      <a:pt x="4792" y="2495"/>
                    </a:lnTo>
                    <a:cubicBezTo>
                      <a:pt x="4702" y="2542"/>
                      <a:pt x="4608" y="2582"/>
                      <a:pt x="4515" y="2615"/>
                    </a:cubicBezTo>
                    <a:cubicBezTo>
                      <a:pt x="4408" y="2642"/>
                      <a:pt x="4298" y="2652"/>
                      <a:pt x="4190" y="2666"/>
                    </a:cubicBezTo>
                    <a:cubicBezTo>
                      <a:pt x="4114" y="2675"/>
                      <a:pt x="4034" y="2686"/>
                      <a:pt x="3953" y="2692"/>
                    </a:cubicBezTo>
                    <a:cubicBezTo>
                      <a:pt x="3816" y="2692"/>
                      <a:pt x="3679" y="2679"/>
                      <a:pt x="3538" y="2666"/>
                    </a:cubicBezTo>
                    <a:cubicBezTo>
                      <a:pt x="3415" y="2652"/>
                      <a:pt x="3291" y="2639"/>
                      <a:pt x="3167" y="2615"/>
                    </a:cubicBezTo>
                    <a:cubicBezTo>
                      <a:pt x="3074" y="2589"/>
                      <a:pt x="2983" y="2562"/>
                      <a:pt x="2886" y="2552"/>
                    </a:cubicBezTo>
                    <a:cubicBezTo>
                      <a:pt x="2864" y="2549"/>
                      <a:pt x="2843" y="2548"/>
                      <a:pt x="2822" y="2548"/>
                    </a:cubicBezTo>
                    <a:cubicBezTo>
                      <a:pt x="2763" y="2548"/>
                      <a:pt x="2705" y="2557"/>
                      <a:pt x="2649" y="2572"/>
                    </a:cubicBezTo>
                    <a:cubicBezTo>
                      <a:pt x="2665" y="2539"/>
                      <a:pt x="2679" y="2508"/>
                      <a:pt x="2692" y="2475"/>
                    </a:cubicBezTo>
                    <a:cubicBezTo>
                      <a:pt x="2742" y="2385"/>
                      <a:pt x="2789" y="2294"/>
                      <a:pt x="2842" y="2204"/>
                    </a:cubicBezTo>
                    <a:cubicBezTo>
                      <a:pt x="2923" y="2070"/>
                      <a:pt x="3000" y="1940"/>
                      <a:pt x="3080" y="1809"/>
                    </a:cubicBezTo>
                    <a:cubicBezTo>
                      <a:pt x="3157" y="1689"/>
                      <a:pt x="3231" y="1572"/>
                      <a:pt x="3311" y="1459"/>
                    </a:cubicBezTo>
                    <a:cubicBezTo>
                      <a:pt x="3355" y="1395"/>
                      <a:pt x="3395" y="1331"/>
                      <a:pt x="3438" y="1267"/>
                    </a:cubicBezTo>
                    <a:close/>
                    <a:moveTo>
                      <a:pt x="2228" y="3492"/>
                    </a:moveTo>
                    <a:cubicBezTo>
                      <a:pt x="2284" y="3609"/>
                      <a:pt x="2358" y="3675"/>
                      <a:pt x="2458" y="3759"/>
                    </a:cubicBezTo>
                    <a:lnTo>
                      <a:pt x="2461" y="3763"/>
                    </a:lnTo>
                    <a:cubicBezTo>
                      <a:pt x="2509" y="3796"/>
                      <a:pt x="2562" y="3826"/>
                      <a:pt x="2612" y="3853"/>
                    </a:cubicBezTo>
                    <a:cubicBezTo>
                      <a:pt x="2659" y="3879"/>
                      <a:pt x="2702" y="3907"/>
                      <a:pt x="2749" y="3933"/>
                    </a:cubicBezTo>
                    <a:cubicBezTo>
                      <a:pt x="2839" y="3984"/>
                      <a:pt x="2936" y="4037"/>
                      <a:pt x="3023" y="4097"/>
                    </a:cubicBezTo>
                    <a:cubicBezTo>
                      <a:pt x="3100" y="4147"/>
                      <a:pt x="3171" y="4204"/>
                      <a:pt x="3237" y="4261"/>
                    </a:cubicBezTo>
                    <a:cubicBezTo>
                      <a:pt x="3298" y="4321"/>
                      <a:pt x="3358" y="4385"/>
                      <a:pt x="3408" y="4452"/>
                    </a:cubicBezTo>
                    <a:cubicBezTo>
                      <a:pt x="3438" y="4509"/>
                      <a:pt x="3465" y="4572"/>
                      <a:pt x="3488" y="4635"/>
                    </a:cubicBezTo>
                    <a:cubicBezTo>
                      <a:pt x="3508" y="4709"/>
                      <a:pt x="3522" y="4786"/>
                      <a:pt x="3528" y="4863"/>
                    </a:cubicBezTo>
                    <a:cubicBezTo>
                      <a:pt x="3528" y="4900"/>
                      <a:pt x="3522" y="4933"/>
                      <a:pt x="3518" y="4967"/>
                    </a:cubicBezTo>
                    <a:cubicBezTo>
                      <a:pt x="3501" y="5020"/>
                      <a:pt x="3485" y="5074"/>
                      <a:pt x="3461" y="5128"/>
                    </a:cubicBezTo>
                    <a:cubicBezTo>
                      <a:pt x="3438" y="5168"/>
                      <a:pt x="3412" y="5208"/>
                      <a:pt x="3384" y="5244"/>
                    </a:cubicBezTo>
                    <a:cubicBezTo>
                      <a:pt x="3321" y="5301"/>
                      <a:pt x="3251" y="5355"/>
                      <a:pt x="3180" y="5401"/>
                    </a:cubicBezTo>
                    <a:cubicBezTo>
                      <a:pt x="3060" y="5472"/>
                      <a:pt x="2930" y="5525"/>
                      <a:pt x="2796" y="5572"/>
                    </a:cubicBezTo>
                    <a:cubicBezTo>
                      <a:pt x="2759" y="5582"/>
                      <a:pt x="2719" y="5592"/>
                      <a:pt x="2679" y="5599"/>
                    </a:cubicBezTo>
                    <a:cubicBezTo>
                      <a:pt x="2669" y="5599"/>
                      <a:pt x="2662" y="5595"/>
                      <a:pt x="2655" y="5595"/>
                    </a:cubicBezTo>
                    <a:cubicBezTo>
                      <a:pt x="2585" y="5575"/>
                      <a:pt x="2518" y="5555"/>
                      <a:pt x="2452" y="5535"/>
                    </a:cubicBezTo>
                    <a:cubicBezTo>
                      <a:pt x="2324" y="5495"/>
                      <a:pt x="2197" y="5458"/>
                      <a:pt x="2077" y="5404"/>
                    </a:cubicBezTo>
                    <a:cubicBezTo>
                      <a:pt x="1963" y="5341"/>
                      <a:pt x="1850" y="5274"/>
                      <a:pt x="1739" y="5204"/>
                    </a:cubicBezTo>
                    <a:cubicBezTo>
                      <a:pt x="1679" y="5168"/>
                      <a:pt x="1618" y="5123"/>
                      <a:pt x="1558" y="5087"/>
                    </a:cubicBezTo>
                    <a:cubicBezTo>
                      <a:pt x="1538" y="5077"/>
                      <a:pt x="1515" y="5063"/>
                      <a:pt x="1495" y="5050"/>
                    </a:cubicBezTo>
                    <a:cubicBezTo>
                      <a:pt x="1572" y="4873"/>
                      <a:pt x="1649" y="4696"/>
                      <a:pt x="1729" y="4518"/>
                    </a:cubicBezTo>
                    <a:cubicBezTo>
                      <a:pt x="1882" y="4171"/>
                      <a:pt x="2057" y="3833"/>
                      <a:pt x="2228" y="3492"/>
                    </a:cubicBezTo>
                    <a:close/>
                    <a:moveTo>
                      <a:pt x="3314" y="0"/>
                    </a:moveTo>
                    <a:cubicBezTo>
                      <a:pt x="3231" y="3"/>
                      <a:pt x="3151" y="3"/>
                      <a:pt x="3070" y="23"/>
                    </a:cubicBezTo>
                    <a:cubicBezTo>
                      <a:pt x="2997" y="40"/>
                      <a:pt x="2926" y="63"/>
                      <a:pt x="2859" y="87"/>
                    </a:cubicBezTo>
                    <a:cubicBezTo>
                      <a:pt x="2719" y="134"/>
                      <a:pt x="2589" y="224"/>
                      <a:pt x="2488" y="332"/>
                    </a:cubicBezTo>
                    <a:cubicBezTo>
                      <a:pt x="2381" y="445"/>
                      <a:pt x="2284" y="552"/>
                      <a:pt x="2204" y="686"/>
                    </a:cubicBezTo>
                    <a:cubicBezTo>
                      <a:pt x="2110" y="849"/>
                      <a:pt x="2023" y="1014"/>
                      <a:pt x="1933" y="1181"/>
                    </a:cubicBezTo>
                    <a:cubicBezTo>
                      <a:pt x="1726" y="1568"/>
                      <a:pt x="1518" y="1963"/>
                      <a:pt x="1361" y="2378"/>
                    </a:cubicBezTo>
                    <a:cubicBezTo>
                      <a:pt x="1291" y="2569"/>
                      <a:pt x="1228" y="2766"/>
                      <a:pt x="1144" y="2953"/>
                    </a:cubicBezTo>
                    <a:cubicBezTo>
                      <a:pt x="1053" y="3154"/>
                      <a:pt x="963" y="3354"/>
                      <a:pt x="870" y="3555"/>
                    </a:cubicBezTo>
                    <a:cubicBezTo>
                      <a:pt x="585" y="4180"/>
                      <a:pt x="325" y="4816"/>
                      <a:pt x="56" y="5449"/>
                    </a:cubicBezTo>
                    <a:cubicBezTo>
                      <a:pt x="0" y="5585"/>
                      <a:pt x="16" y="5759"/>
                      <a:pt x="76" y="5890"/>
                    </a:cubicBezTo>
                    <a:cubicBezTo>
                      <a:pt x="141" y="6031"/>
                      <a:pt x="264" y="6144"/>
                      <a:pt x="411" y="6197"/>
                    </a:cubicBezTo>
                    <a:cubicBezTo>
                      <a:pt x="473" y="6220"/>
                      <a:pt x="539" y="6231"/>
                      <a:pt x="605" y="6231"/>
                    </a:cubicBezTo>
                    <a:cubicBezTo>
                      <a:pt x="657" y="6231"/>
                      <a:pt x="709" y="6224"/>
                      <a:pt x="759" y="6211"/>
                    </a:cubicBezTo>
                    <a:cubicBezTo>
                      <a:pt x="783" y="6227"/>
                      <a:pt x="809" y="6244"/>
                      <a:pt x="836" y="6264"/>
                    </a:cubicBezTo>
                    <a:cubicBezTo>
                      <a:pt x="916" y="6318"/>
                      <a:pt x="1000" y="6368"/>
                      <a:pt x="1084" y="6418"/>
                    </a:cubicBezTo>
                    <a:cubicBezTo>
                      <a:pt x="1164" y="6468"/>
                      <a:pt x="1248" y="6515"/>
                      <a:pt x="1331" y="6562"/>
                    </a:cubicBezTo>
                    <a:cubicBezTo>
                      <a:pt x="1465" y="6639"/>
                      <a:pt x="1602" y="6706"/>
                      <a:pt x="1749" y="6753"/>
                    </a:cubicBezTo>
                    <a:cubicBezTo>
                      <a:pt x="1799" y="6769"/>
                      <a:pt x="1846" y="6786"/>
                      <a:pt x="1896" y="6799"/>
                    </a:cubicBezTo>
                    <a:cubicBezTo>
                      <a:pt x="1990" y="6826"/>
                      <a:pt x="2083" y="6856"/>
                      <a:pt x="2180" y="6880"/>
                    </a:cubicBezTo>
                    <a:cubicBezTo>
                      <a:pt x="2274" y="6900"/>
                      <a:pt x="2368" y="6923"/>
                      <a:pt x="2464" y="6940"/>
                    </a:cubicBezTo>
                    <a:cubicBezTo>
                      <a:pt x="2517" y="6949"/>
                      <a:pt x="2569" y="6953"/>
                      <a:pt x="2620" y="6953"/>
                    </a:cubicBezTo>
                    <a:cubicBezTo>
                      <a:pt x="2678" y="6953"/>
                      <a:pt x="2736" y="6949"/>
                      <a:pt x="2796" y="6943"/>
                    </a:cubicBezTo>
                    <a:cubicBezTo>
                      <a:pt x="2940" y="6937"/>
                      <a:pt x="3070" y="6886"/>
                      <a:pt x="3207" y="6843"/>
                    </a:cubicBezTo>
                    <a:cubicBezTo>
                      <a:pt x="3291" y="6816"/>
                      <a:pt x="3375" y="6779"/>
                      <a:pt x="3455" y="6742"/>
                    </a:cubicBezTo>
                    <a:cubicBezTo>
                      <a:pt x="3679" y="6639"/>
                      <a:pt x="3889" y="6508"/>
                      <a:pt x="4083" y="6355"/>
                    </a:cubicBezTo>
                    <a:cubicBezTo>
                      <a:pt x="4124" y="6321"/>
                      <a:pt x="4160" y="6287"/>
                      <a:pt x="4197" y="6254"/>
                    </a:cubicBezTo>
                    <a:cubicBezTo>
                      <a:pt x="4324" y="6127"/>
                      <a:pt x="4438" y="5994"/>
                      <a:pt x="4522" y="5836"/>
                    </a:cubicBezTo>
                    <a:cubicBezTo>
                      <a:pt x="4585" y="5719"/>
                      <a:pt x="4639" y="5605"/>
                      <a:pt x="4682" y="5478"/>
                    </a:cubicBezTo>
                    <a:cubicBezTo>
                      <a:pt x="4716" y="5384"/>
                      <a:pt x="4732" y="5284"/>
                      <a:pt x="4749" y="5188"/>
                    </a:cubicBezTo>
                    <a:cubicBezTo>
                      <a:pt x="4786" y="5007"/>
                      <a:pt x="4789" y="4827"/>
                      <a:pt x="4762" y="4642"/>
                    </a:cubicBezTo>
                    <a:cubicBezTo>
                      <a:pt x="4749" y="4546"/>
                      <a:pt x="4732" y="4452"/>
                      <a:pt x="4709" y="4358"/>
                    </a:cubicBezTo>
                    <a:cubicBezTo>
                      <a:pt x="4669" y="4211"/>
                      <a:pt x="4616" y="4074"/>
                      <a:pt x="4551" y="3940"/>
                    </a:cubicBezTo>
                    <a:cubicBezTo>
                      <a:pt x="4535" y="3910"/>
                      <a:pt x="4518" y="3879"/>
                      <a:pt x="4502" y="3850"/>
                    </a:cubicBezTo>
                    <a:cubicBezTo>
                      <a:pt x="4565" y="3839"/>
                      <a:pt x="4628" y="3830"/>
                      <a:pt x="4692" y="3816"/>
                    </a:cubicBezTo>
                    <a:cubicBezTo>
                      <a:pt x="4883" y="3783"/>
                      <a:pt x="5060" y="3703"/>
                      <a:pt x="5234" y="3623"/>
                    </a:cubicBezTo>
                    <a:cubicBezTo>
                      <a:pt x="5378" y="3558"/>
                      <a:pt x="5522" y="3475"/>
                      <a:pt x="5632" y="3354"/>
                    </a:cubicBezTo>
                    <a:cubicBezTo>
                      <a:pt x="5699" y="3281"/>
                      <a:pt x="5766" y="3208"/>
                      <a:pt x="5826" y="3127"/>
                    </a:cubicBezTo>
                    <a:cubicBezTo>
                      <a:pt x="5936" y="2980"/>
                      <a:pt x="6040" y="2823"/>
                      <a:pt x="6100" y="2649"/>
                    </a:cubicBezTo>
                    <a:cubicBezTo>
                      <a:pt x="6137" y="2539"/>
                      <a:pt x="6161" y="2414"/>
                      <a:pt x="6167" y="2298"/>
                    </a:cubicBezTo>
                    <a:cubicBezTo>
                      <a:pt x="6177" y="2161"/>
                      <a:pt x="6174" y="2027"/>
                      <a:pt x="6164" y="1886"/>
                    </a:cubicBezTo>
                    <a:cubicBezTo>
                      <a:pt x="6161" y="1860"/>
                      <a:pt x="6157" y="1833"/>
                      <a:pt x="6150" y="1806"/>
                    </a:cubicBezTo>
                    <a:cubicBezTo>
                      <a:pt x="6133" y="1739"/>
                      <a:pt x="6110" y="1672"/>
                      <a:pt x="6087" y="1609"/>
                    </a:cubicBezTo>
                    <a:cubicBezTo>
                      <a:pt x="6067" y="1556"/>
                      <a:pt x="6040" y="1508"/>
                      <a:pt x="6013" y="1459"/>
                    </a:cubicBezTo>
                    <a:cubicBezTo>
                      <a:pt x="5940" y="1338"/>
                      <a:pt x="5860" y="1224"/>
                      <a:pt x="5769" y="1117"/>
                    </a:cubicBezTo>
                    <a:cubicBezTo>
                      <a:pt x="5709" y="1047"/>
                      <a:pt x="5642" y="987"/>
                      <a:pt x="5575" y="923"/>
                    </a:cubicBezTo>
                    <a:cubicBezTo>
                      <a:pt x="5474" y="823"/>
                      <a:pt x="5368" y="729"/>
                      <a:pt x="5258" y="639"/>
                    </a:cubicBezTo>
                    <a:cubicBezTo>
                      <a:pt x="5241" y="625"/>
                      <a:pt x="5224" y="613"/>
                      <a:pt x="5207" y="599"/>
                    </a:cubicBezTo>
                    <a:cubicBezTo>
                      <a:pt x="5153" y="556"/>
                      <a:pt x="5104" y="515"/>
                      <a:pt x="5047" y="482"/>
                    </a:cubicBezTo>
                    <a:cubicBezTo>
                      <a:pt x="4846" y="361"/>
                      <a:pt x="4636" y="275"/>
                      <a:pt x="4408" y="214"/>
                    </a:cubicBezTo>
                    <a:cubicBezTo>
                      <a:pt x="4170" y="154"/>
                      <a:pt x="3929" y="107"/>
                      <a:pt x="3692" y="57"/>
                    </a:cubicBezTo>
                    <a:cubicBezTo>
                      <a:pt x="3602" y="37"/>
                      <a:pt x="3515" y="23"/>
                      <a:pt x="3428" y="7"/>
                    </a:cubicBezTo>
                    <a:cubicBezTo>
                      <a:pt x="3387" y="0"/>
                      <a:pt x="3351" y="0"/>
                      <a:pt x="3314" y="0"/>
                    </a:cubicBezTo>
                    <a:close/>
                  </a:path>
                </a:pathLst>
              </a:custGeom>
              <a:solidFill>
                <a:srgbClr val="FCB7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4"/>
              <p:cNvSpPr/>
              <p:nvPr/>
            </p:nvSpPr>
            <p:spPr>
              <a:xfrm>
                <a:off x="4791500" y="4541438"/>
                <a:ext cx="163225" cy="182575"/>
              </a:xfrm>
              <a:custGeom>
                <a:avLst/>
                <a:gdLst/>
                <a:ahLst/>
                <a:cxnLst/>
                <a:rect l="l" t="t" r="r" b="b"/>
                <a:pathLst>
                  <a:path w="6529" h="7303" extrusionOk="0">
                    <a:moveTo>
                      <a:pt x="3700" y="1635"/>
                    </a:moveTo>
                    <a:lnTo>
                      <a:pt x="3880" y="1664"/>
                    </a:lnTo>
                    <a:cubicBezTo>
                      <a:pt x="3997" y="1684"/>
                      <a:pt x="4111" y="1708"/>
                      <a:pt x="4221" y="1728"/>
                    </a:cubicBezTo>
                    <a:cubicBezTo>
                      <a:pt x="4325" y="1755"/>
                      <a:pt x="4412" y="1781"/>
                      <a:pt x="4489" y="1815"/>
                    </a:cubicBezTo>
                    <a:cubicBezTo>
                      <a:pt x="4582" y="1875"/>
                      <a:pt x="4669" y="1945"/>
                      <a:pt x="4733" y="2005"/>
                    </a:cubicBezTo>
                    <a:cubicBezTo>
                      <a:pt x="4817" y="2082"/>
                      <a:pt x="4907" y="2173"/>
                      <a:pt x="4987" y="2277"/>
                    </a:cubicBezTo>
                    <a:cubicBezTo>
                      <a:pt x="4984" y="2310"/>
                      <a:pt x="4981" y="2340"/>
                      <a:pt x="4977" y="2374"/>
                    </a:cubicBezTo>
                    <a:cubicBezTo>
                      <a:pt x="4947" y="2424"/>
                      <a:pt x="4907" y="2474"/>
                      <a:pt x="4867" y="2527"/>
                    </a:cubicBezTo>
                    <a:cubicBezTo>
                      <a:pt x="4797" y="2561"/>
                      <a:pt x="4723" y="2595"/>
                      <a:pt x="4643" y="2624"/>
                    </a:cubicBezTo>
                    <a:cubicBezTo>
                      <a:pt x="4566" y="2641"/>
                      <a:pt x="4489" y="2651"/>
                      <a:pt x="4405" y="2661"/>
                    </a:cubicBezTo>
                    <a:lnTo>
                      <a:pt x="4348" y="2668"/>
                    </a:lnTo>
                    <a:cubicBezTo>
                      <a:pt x="4272" y="2678"/>
                      <a:pt x="4195" y="2684"/>
                      <a:pt x="4131" y="2691"/>
                    </a:cubicBezTo>
                    <a:cubicBezTo>
                      <a:pt x="3991" y="2691"/>
                      <a:pt x="3854" y="2678"/>
                      <a:pt x="3736" y="2668"/>
                    </a:cubicBezTo>
                    <a:cubicBezTo>
                      <a:pt x="3596" y="2655"/>
                      <a:pt x="3485" y="2638"/>
                      <a:pt x="3385" y="2621"/>
                    </a:cubicBezTo>
                    <a:lnTo>
                      <a:pt x="3375" y="2618"/>
                    </a:lnTo>
                    <a:cubicBezTo>
                      <a:pt x="3295" y="2595"/>
                      <a:pt x="3215" y="2570"/>
                      <a:pt x="3121" y="2558"/>
                    </a:cubicBezTo>
                    <a:cubicBezTo>
                      <a:pt x="3138" y="2527"/>
                      <a:pt x="3155" y="2497"/>
                      <a:pt x="3171" y="2470"/>
                    </a:cubicBezTo>
                    <a:cubicBezTo>
                      <a:pt x="3252" y="2337"/>
                      <a:pt x="3329" y="2206"/>
                      <a:pt x="3409" y="2079"/>
                    </a:cubicBezTo>
                    <a:cubicBezTo>
                      <a:pt x="3482" y="1962"/>
                      <a:pt x="3556" y="1845"/>
                      <a:pt x="3633" y="1735"/>
                    </a:cubicBezTo>
                    <a:lnTo>
                      <a:pt x="3700" y="1635"/>
                    </a:lnTo>
                    <a:close/>
                    <a:moveTo>
                      <a:pt x="3536" y="1253"/>
                    </a:moveTo>
                    <a:lnTo>
                      <a:pt x="3345" y="1534"/>
                    </a:lnTo>
                    <a:cubicBezTo>
                      <a:pt x="3261" y="1651"/>
                      <a:pt x="3184" y="1772"/>
                      <a:pt x="3111" y="1892"/>
                    </a:cubicBezTo>
                    <a:cubicBezTo>
                      <a:pt x="3028" y="2022"/>
                      <a:pt x="2951" y="2156"/>
                      <a:pt x="2870" y="2289"/>
                    </a:cubicBezTo>
                    <a:cubicBezTo>
                      <a:pt x="2817" y="2380"/>
                      <a:pt x="2770" y="2470"/>
                      <a:pt x="2719" y="2561"/>
                    </a:cubicBezTo>
                    <a:lnTo>
                      <a:pt x="2509" y="3019"/>
                    </a:lnTo>
                    <a:lnTo>
                      <a:pt x="2874" y="2919"/>
                    </a:lnTo>
                    <a:cubicBezTo>
                      <a:pt x="2916" y="2906"/>
                      <a:pt x="2960" y="2899"/>
                      <a:pt x="3003" y="2899"/>
                    </a:cubicBezTo>
                    <a:cubicBezTo>
                      <a:pt x="3018" y="2899"/>
                      <a:pt x="3033" y="2900"/>
                      <a:pt x="3048" y="2902"/>
                    </a:cubicBezTo>
                    <a:cubicBezTo>
                      <a:pt x="3121" y="2908"/>
                      <a:pt x="3195" y="2932"/>
                      <a:pt x="3275" y="2956"/>
                    </a:cubicBezTo>
                    <a:lnTo>
                      <a:pt x="3312" y="2965"/>
                    </a:lnTo>
                    <a:cubicBezTo>
                      <a:pt x="3425" y="2985"/>
                      <a:pt x="3549" y="3002"/>
                      <a:pt x="3700" y="3016"/>
                    </a:cubicBezTo>
                    <a:cubicBezTo>
                      <a:pt x="3823" y="3029"/>
                      <a:pt x="3967" y="3042"/>
                      <a:pt x="4131" y="3042"/>
                    </a:cubicBezTo>
                    <a:lnTo>
                      <a:pt x="4144" y="3042"/>
                    </a:lnTo>
                    <a:cubicBezTo>
                      <a:pt x="4228" y="3036"/>
                      <a:pt x="4308" y="3029"/>
                      <a:pt x="4392" y="3016"/>
                    </a:cubicBezTo>
                    <a:lnTo>
                      <a:pt x="4452" y="3009"/>
                    </a:lnTo>
                    <a:cubicBezTo>
                      <a:pt x="4542" y="2999"/>
                      <a:pt x="4636" y="2985"/>
                      <a:pt x="4729" y="2965"/>
                    </a:cubicBezTo>
                    <a:lnTo>
                      <a:pt x="4753" y="2959"/>
                    </a:lnTo>
                    <a:cubicBezTo>
                      <a:pt x="4860" y="2919"/>
                      <a:pt x="4961" y="2875"/>
                      <a:pt x="5050" y="2828"/>
                    </a:cubicBezTo>
                    <a:lnTo>
                      <a:pt x="5124" y="2765"/>
                    </a:lnTo>
                    <a:cubicBezTo>
                      <a:pt x="5188" y="2688"/>
                      <a:pt x="5245" y="2607"/>
                      <a:pt x="5291" y="2534"/>
                    </a:cubicBezTo>
                    <a:lnTo>
                      <a:pt x="5322" y="2447"/>
                    </a:lnTo>
                    <a:cubicBezTo>
                      <a:pt x="5331" y="2380"/>
                      <a:pt x="5339" y="2310"/>
                      <a:pt x="5339" y="2243"/>
                    </a:cubicBezTo>
                    <a:lnTo>
                      <a:pt x="5339" y="2226"/>
                    </a:lnTo>
                    <a:lnTo>
                      <a:pt x="5322" y="2166"/>
                    </a:lnTo>
                    <a:cubicBezTo>
                      <a:pt x="5311" y="2143"/>
                      <a:pt x="5302" y="2123"/>
                      <a:pt x="5291" y="2102"/>
                    </a:cubicBezTo>
                    <a:lnTo>
                      <a:pt x="5278" y="2079"/>
                    </a:lnTo>
                    <a:cubicBezTo>
                      <a:pt x="5181" y="1948"/>
                      <a:pt x="5070" y="1838"/>
                      <a:pt x="4974" y="1748"/>
                    </a:cubicBezTo>
                    <a:lnTo>
                      <a:pt x="4967" y="1741"/>
                    </a:lnTo>
                    <a:cubicBezTo>
                      <a:pt x="4890" y="1675"/>
                      <a:pt x="4783" y="1584"/>
                      <a:pt x="4663" y="1511"/>
                    </a:cubicBezTo>
                    <a:lnTo>
                      <a:pt x="4639" y="1497"/>
                    </a:lnTo>
                    <a:cubicBezTo>
                      <a:pt x="4539" y="1454"/>
                      <a:pt x="4436" y="1420"/>
                      <a:pt x="4298" y="1387"/>
                    </a:cubicBezTo>
                    <a:cubicBezTo>
                      <a:pt x="4181" y="1363"/>
                      <a:pt x="4061" y="1340"/>
                      <a:pt x="3944" y="1320"/>
                    </a:cubicBezTo>
                    <a:cubicBezTo>
                      <a:pt x="3860" y="1303"/>
                      <a:pt x="3780" y="1290"/>
                      <a:pt x="3696" y="1277"/>
                    </a:cubicBezTo>
                    <a:lnTo>
                      <a:pt x="3536" y="1253"/>
                    </a:lnTo>
                    <a:close/>
                    <a:moveTo>
                      <a:pt x="2439" y="3995"/>
                    </a:moveTo>
                    <a:cubicBezTo>
                      <a:pt x="2466" y="4022"/>
                      <a:pt x="2496" y="4046"/>
                      <a:pt x="2526" y="4069"/>
                    </a:cubicBezTo>
                    <a:lnTo>
                      <a:pt x="2529" y="4072"/>
                    </a:lnTo>
                    <a:cubicBezTo>
                      <a:pt x="2576" y="4109"/>
                      <a:pt x="2622" y="4136"/>
                      <a:pt x="2662" y="4160"/>
                    </a:cubicBezTo>
                    <a:lnTo>
                      <a:pt x="2703" y="4183"/>
                    </a:lnTo>
                    <a:cubicBezTo>
                      <a:pt x="2747" y="4209"/>
                      <a:pt x="2793" y="4236"/>
                      <a:pt x="2840" y="4260"/>
                    </a:cubicBezTo>
                    <a:lnTo>
                      <a:pt x="2880" y="4287"/>
                    </a:lnTo>
                    <a:cubicBezTo>
                      <a:pt x="2957" y="4327"/>
                      <a:pt x="3034" y="4370"/>
                      <a:pt x="3104" y="4417"/>
                    </a:cubicBezTo>
                    <a:cubicBezTo>
                      <a:pt x="3168" y="4461"/>
                      <a:pt x="3232" y="4510"/>
                      <a:pt x="3292" y="4564"/>
                    </a:cubicBezTo>
                    <a:cubicBezTo>
                      <a:pt x="3352" y="4621"/>
                      <a:pt x="3399" y="4671"/>
                      <a:pt x="3439" y="4722"/>
                    </a:cubicBezTo>
                    <a:cubicBezTo>
                      <a:pt x="3459" y="4765"/>
                      <a:pt x="3479" y="4808"/>
                      <a:pt x="3499" y="4862"/>
                    </a:cubicBezTo>
                    <a:cubicBezTo>
                      <a:pt x="3512" y="4925"/>
                      <a:pt x="3522" y="4986"/>
                      <a:pt x="3533" y="5043"/>
                    </a:cubicBezTo>
                    <a:cubicBezTo>
                      <a:pt x="3529" y="5063"/>
                      <a:pt x="3525" y="5083"/>
                      <a:pt x="3522" y="5106"/>
                    </a:cubicBezTo>
                    <a:cubicBezTo>
                      <a:pt x="3512" y="5146"/>
                      <a:pt x="3499" y="5186"/>
                      <a:pt x="3482" y="5223"/>
                    </a:cubicBezTo>
                    <a:cubicBezTo>
                      <a:pt x="3465" y="5250"/>
                      <a:pt x="3449" y="5276"/>
                      <a:pt x="3429" y="5299"/>
                    </a:cubicBezTo>
                    <a:cubicBezTo>
                      <a:pt x="3385" y="5344"/>
                      <a:pt x="3332" y="5384"/>
                      <a:pt x="3275" y="5424"/>
                    </a:cubicBezTo>
                    <a:cubicBezTo>
                      <a:pt x="3171" y="5480"/>
                      <a:pt x="3054" y="5534"/>
                      <a:pt x="2931" y="5577"/>
                    </a:cubicBezTo>
                    <a:cubicBezTo>
                      <a:pt x="2903" y="5584"/>
                      <a:pt x="2880" y="5591"/>
                      <a:pt x="2854" y="5594"/>
                    </a:cubicBezTo>
                    <a:cubicBezTo>
                      <a:pt x="2810" y="5580"/>
                      <a:pt x="2767" y="5568"/>
                      <a:pt x="2723" y="5554"/>
                    </a:cubicBezTo>
                    <a:lnTo>
                      <a:pt x="2642" y="5531"/>
                    </a:lnTo>
                    <a:cubicBezTo>
                      <a:pt x="2532" y="5497"/>
                      <a:pt x="2426" y="5464"/>
                      <a:pt x="2338" y="5427"/>
                    </a:cubicBezTo>
                    <a:cubicBezTo>
                      <a:pt x="2228" y="5364"/>
                      <a:pt x="2121" y="5296"/>
                      <a:pt x="2011" y="5230"/>
                    </a:cubicBezTo>
                    <a:lnTo>
                      <a:pt x="1944" y="5186"/>
                    </a:lnTo>
                    <a:cubicBezTo>
                      <a:pt x="1927" y="5176"/>
                      <a:pt x="1910" y="5166"/>
                      <a:pt x="1897" y="5156"/>
                    </a:cubicBezTo>
                    <a:cubicBezTo>
                      <a:pt x="1954" y="5026"/>
                      <a:pt x="2011" y="4895"/>
                      <a:pt x="2068" y="4768"/>
                    </a:cubicBezTo>
                    <a:cubicBezTo>
                      <a:pt x="2181" y="4507"/>
                      <a:pt x="2309" y="4250"/>
                      <a:pt x="2439" y="3995"/>
                    </a:cubicBezTo>
                    <a:close/>
                    <a:moveTo>
                      <a:pt x="2409" y="3273"/>
                    </a:moveTo>
                    <a:lnTo>
                      <a:pt x="2228" y="3631"/>
                    </a:lnTo>
                    <a:cubicBezTo>
                      <a:pt x="2064" y="3952"/>
                      <a:pt x="1894" y="4287"/>
                      <a:pt x="1747" y="4624"/>
                    </a:cubicBezTo>
                    <a:cubicBezTo>
                      <a:pt x="1666" y="4802"/>
                      <a:pt x="1589" y="4978"/>
                      <a:pt x="1512" y="5156"/>
                    </a:cubicBezTo>
                    <a:lnTo>
                      <a:pt x="1449" y="5299"/>
                    </a:lnTo>
                    <a:lnTo>
                      <a:pt x="1646" y="5417"/>
                    </a:lnTo>
                    <a:cubicBezTo>
                      <a:pt x="1683" y="5437"/>
                      <a:pt x="1716" y="5460"/>
                      <a:pt x="1753" y="5480"/>
                    </a:cubicBezTo>
                    <a:lnTo>
                      <a:pt x="1827" y="5531"/>
                    </a:lnTo>
                    <a:cubicBezTo>
                      <a:pt x="1937" y="5600"/>
                      <a:pt x="2051" y="5668"/>
                      <a:pt x="2181" y="5741"/>
                    </a:cubicBezTo>
                    <a:cubicBezTo>
                      <a:pt x="2301" y="5795"/>
                      <a:pt x="2422" y="5832"/>
                      <a:pt x="2542" y="5869"/>
                    </a:cubicBezTo>
                    <a:lnTo>
                      <a:pt x="2619" y="5892"/>
                    </a:lnTo>
                    <a:cubicBezTo>
                      <a:pt x="2673" y="5909"/>
                      <a:pt x="2730" y="5926"/>
                      <a:pt x="2787" y="5942"/>
                    </a:cubicBezTo>
                    <a:lnTo>
                      <a:pt x="2863" y="5952"/>
                    </a:lnTo>
                    <a:lnTo>
                      <a:pt x="2887" y="5946"/>
                    </a:lnTo>
                    <a:cubicBezTo>
                      <a:pt x="2931" y="5938"/>
                      <a:pt x="2977" y="5929"/>
                      <a:pt x="3034" y="5912"/>
                    </a:cubicBezTo>
                    <a:cubicBezTo>
                      <a:pt x="3188" y="5858"/>
                      <a:pt x="3325" y="5798"/>
                      <a:pt x="3459" y="5721"/>
                    </a:cubicBezTo>
                    <a:cubicBezTo>
                      <a:pt x="3549" y="5661"/>
                      <a:pt x="3619" y="5605"/>
                      <a:pt x="3679" y="5548"/>
                    </a:cubicBezTo>
                    <a:lnTo>
                      <a:pt x="3700" y="5527"/>
                    </a:lnTo>
                    <a:cubicBezTo>
                      <a:pt x="3733" y="5484"/>
                      <a:pt x="3763" y="5440"/>
                      <a:pt x="3790" y="5393"/>
                    </a:cubicBezTo>
                    <a:lnTo>
                      <a:pt x="3803" y="5370"/>
                    </a:lnTo>
                    <a:cubicBezTo>
                      <a:pt x="3826" y="5310"/>
                      <a:pt x="3846" y="5253"/>
                      <a:pt x="3863" y="5190"/>
                    </a:cubicBezTo>
                    <a:lnTo>
                      <a:pt x="3870" y="5169"/>
                    </a:lnTo>
                    <a:cubicBezTo>
                      <a:pt x="3874" y="5129"/>
                      <a:pt x="3880" y="5092"/>
                      <a:pt x="3883" y="5052"/>
                    </a:cubicBezTo>
                    <a:lnTo>
                      <a:pt x="3883" y="5035"/>
                    </a:lnTo>
                    <a:lnTo>
                      <a:pt x="3883" y="5019"/>
                    </a:lnTo>
                    <a:cubicBezTo>
                      <a:pt x="3874" y="4942"/>
                      <a:pt x="3860" y="4858"/>
                      <a:pt x="3840" y="4771"/>
                    </a:cubicBezTo>
                    <a:lnTo>
                      <a:pt x="3834" y="4748"/>
                    </a:lnTo>
                    <a:cubicBezTo>
                      <a:pt x="3803" y="4674"/>
                      <a:pt x="3773" y="4608"/>
                      <a:pt x="3743" y="4544"/>
                    </a:cubicBezTo>
                    <a:lnTo>
                      <a:pt x="3726" y="4517"/>
                    </a:lnTo>
                    <a:cubicBezTo>
                      <a:pt x="3673" y="4453"/>
                      <a:pt x="3616" y="4387"/>
                      <a:pt x="3529" y="4303"/>
                    </a:cubicBezTo>
                    <a:cubicBezTo>
                      <a:pt x="3465" y="4250"/>
                      <a:pt x="3389" y="4186"/>
                      <a:pt x="3301" y="4126"/>
                    </a:cubicBezTo>
                    <a:cubicBezTo>
                      <a:pt x="3221" y="4072"/>
                      <a:pt x="3138" y="4026"/>
                      <a:pt x="3054" y="3979"/>
                    </a:cubicBezTo>
                    <a:lnTo>
                      <a:pt x="3011" y="3955"/>
                    </a:lnTo>
                    <a:cubicBezTo>
                      <a:pt x="2967" y="3929"/>
                      <a:pt x="2923" y="3905"/>
                      <a:pt x="2880" y="3879"/>
                    </a:cubicBezTo>
                    <a:lnTo>
                      <a:pt x="2837" y="3855"/>
                    </a:lnTo>
                    <a:cubicBezTo>
                      <a:pt x="2807" y="3839"/>
                      <a:pt x="2776" y="3822"/>
                      <a:pt x="2750" y="3802"/>
                    </a:cubicBezTo>
                    <a:lnTo>
                      <a:pt x="2639" y="3939"/>
                    </a:lnTo>
                    <a:lnTo>
                      <a:pt x="2747" y="3799"/>
                    </a:lnTo>
                    <a:cubicBezTo>
                      <a:pt x="2650" y="3718"/>
                      <a:pt x="2602" y="3674"/>
                      <a:pt x="2566" y="3591"/>
                    </a:cubicBezTo>
                    <a:lnTo>
                      <a:pt x="2409" y="3273"/>
                    </a:lnTo>
                    <a:close/>
                    <a:moveTo>
                      <a:pt x="3525" y="352"/>
                    </a:moveTo>
                    <a:cubicBezTo>
                      <a:pt x="3544" y="352"/>
                      <a:pt x="3562" y="354"/>
                      <a:pt x="3576" y="357"/>
                    </a:cubicBezTo>
                    <a:cubicBezTo>
                      <a:pt x="3663" y="370"/>
                      <a:pt x="3746" y="387"/>
                      <a:pt x="3834" y="403"/>
                    </a:cubicBezTo>
                    <a:lnTo>
                      <a:pt x="3980" y="434"/>
                    </a:lnTo>
                    <a:cubicBezTo>
                      <a:pt x="4167" y="474"/>
                      <a:pt x="4359" y="514"/>
                      <a:pt x="4542" y="561"/>
                    </a:cubicBezTo>
                    <a:cubicBezTo>
                      <a:pt x="4753" y="614"/>
                      <a:pt x="4944" y="698"/>
                      <a:pt x="5135" y="812"/>
                    </a:cubicBezTo>
                    <a:cubicBezTo>
                      <a:pt x="5184" y="838"/>
                      <a:pt x="5231" y="875"/>
                      <a:pt x="5275" y="912"/>
                    </a:cubicBezTo>
                    <a:lnTo>
                      <a:pt x="5325" y="952"/>
                    </a:lnTo>
                    <a:cubicBezTo>
                      <a:pt x="5432" y="1042"/>
                      <a:pt x="5536" y="1133"/>
                      <a:pt x="5632" y="1226"/>
                    </a:cubicBezTo>
                    <a:lnTo>
                      <a:pt x="5666" y="1256"/>
                    </a:lnTo>
                    <a:cubicBezTo>
                      <a:pt x="5720" y="1310"/>
                      <a:pt x="5770" y="1357"/>
                      <a:pt x="5813" y="1407"/>
                    </a:cubicBezTo>
                    <a:cubicBezTo>
                      <a:pt x="5893" y="1504"/>
                      <a:pt x="5967" y="1607"/>
                      <a:pt x="6038" y="1724"/>
                    </a:cubicBezTo>
                    <a:cubicBezTo>
                      <a:pt x="6061" y="1765"/>
                      <a:pt x="6084" y="1805"/>
                      <a:pt x="6101" y="1845"/>
                    </a:cubicBezTo>
                    <a:cubicBezTo>
                      <a:pt x="6121" y="1905"/>
                      <a:pt x="6141" y="1962"/>
                      <a:pt x="6154" y="2025"/>
                    </a:cubicBezTo>
                    <a:cubicBezTo>
                      <a:pt x="6161" y="2042"/>
                      <a:pt x="6164" y="2059"/>
                      <a:pt x="6168" y="2076"/>
                    </a:cubicBezTo>
                    <a:cubicBezTo>
                      <a:pt x="6178" y="2213"/>
                      <a:pt x="6178" y="2340"/>
                      <a:pt x="6171" y="2464"/>
                    </a:cubicBezTo>
                    <a:cubicBezTo>
                      <a:pt x="6164" y="2570"/>
                      <a:pt x="6141" y="2678"/>
                      <a:pt x="6111" y="2768"/>
                    </a:cubicBezTo>
                    <a:cubicBezTo>
                      <a:pt x="6058" y="2925"/>
                      <a:pt x="5957" y="3072"/>
                      <a:pt x="5863" y="3200"/>
                    </a:cubicBezTo>
                    <a:cubicBezTo>
                      <a:pt x="5820" y="3257"/>
                      <a:pt x="5770" y="3313"/>
                      <a:pt x="5713" y="3373"/>
                    </a:cubicBezTo>
                    <a:lnTo>
                      <a:pt x="5680" y="3413"/>
                    </a:lnTo>
                    <a:cubicBezTo>
                      <a:pt x="5603" y="3498"/>
                      <a:pt x="5496" y="3567"/>
                      <a:pt x="5339" y="3638"/>
                    </a:cubicBezTo>
                    <a:cubicBezTo>
                      <a:pt x="5175" y="3711"/>
                      <a:pt x="5007" y="3788"/>
                      <a:pt x="4840" y="3819"/>
                    </a:cubicBezTo>
                    <a:cubicBezTo>
                      <a:pt x="4777" y="3831"/>
                      <a:pt x="4716" y="3842"/>
                      <a:pt x="4653" y="3851"/>
                    </a:cubicBezTo>
                    <a:lnTo>
                      <a:pt x="4402" y="3892"/>
                    </a:lnTo>
                    <a:lnTo>
                      <a:pt x="4529" y="4112"/>
                    </a:lnTo>
                    <a:cubicBezTo>
                      <a:pt x="4542" y="4140"/>
                      <a:pt x="4556" y="4166"/>
                      <a:pt x="4569" y="4193"/>
                    </a:cubicBezTo>
                    <a:cubicBezTo>
                      <a:pt x="4633" y="4323"/>
                      <a:pt x="4683" y="4450"/>
                      <a:pt x="4716" y="4577"/>
                    </a:cubicBezTo>
                    <a:cubicBezTo>
                      <a:pt x="4740" y="4671"/>
                      <a:pt x="4757" y="4771"/>
                      <a:pt x="4766" y="4845"/>
                    </a:cubicBezTo>
                    <a:cubicBezTo>
                      <a:pt x="4794" y="5006"/>
                      <a:pt x="4786" y="5169"/>
                      <a:pt x="4757" y="5330"/>
                    </a:cubicBezTo>
                    <a:lnTo>
                      <a:pt x="4743" y="5393"/>
                    </a:lnTo>
                    <a:cubicBezTo>
                      <a:pt x="4729" y="5467"/>
                      <a:pt x="4716" y="5537"/>
                      <a:pt x="4696" y="5597"/>
                    </a:cubicBezTo>
                    <a:cubicBezTo>
                      <a:pt x="4660" y="5701"/>
                      <a:pt x="4613" y="5805"/>
                      <a:pt x="4546" y="5929"/>
                    </a:cubicBezTo>
                    <a:cubicBezTo>
                      <a:pt x="4476" y="6056"/>
                      <a:pt x="4382" y="6176"/>
                      <a:pt x="4252" y="6303"/>
                    </a:cubicBezTo>
                    <a:cubicBezTo>
                      <a:pt x="4218" y="6333"/>
                      <a:pt x="4188" y="6363"/>
                      <a:pt x="4151" y="6394"/>
                    </a:cubicBezTo>
                    <a:cubicBezTo>
                      <a:pt x="3971" y="6537"/>
                      <a:pt x="3770" y="6661"/>
                      <a:pt x="3559" y="6758"/>
                    </a:cubicBezTo>
                    <a:cubicBezTo>
                      <a:pt x="3472" y="6798"/>
                      <a:pt x="3399" y="6829"/>
                      <a:pt x="3332" y="6852"/>
                    </a:cubicBezTo>
                    <a:lnTo>
                      <a:pt x="3261" y="6872"/>
                    </a:lnTo>
                    <a:cubicBezTo>
                      <a:pt x="3158" y="6905"/>
                      <a:pt x="3057" y="6939"/>
                      <a:pt x="2954" y="6945"/>
                    </a:cubicBezTo>
                    <a:cubicBezTo>
                      <a:pt x="2899" y="6949"/>
                      <a:pt x="2847" y="6952"/>
                      <a:pt x="2798" y="6952"/>
                    </a:cubicBezTo>
                    <a:cubicBezTo>
                      <a:pt x="2755" y="6952"/>
                      <a:pt x="2713" y="6950"/>
                      <a:pt x="2673" y="6942"/>
                    </a:cubicBezTo>
                    <a:cubicBezTo>
                      <a:pt x="2579" y="6925"/>
                      <a:pt x="2489" y="6905"/>
                      <a:pt x="2395" y="6882"/>
                    </a:cubicBezTo>
                    <a:cubicBezTo>
                      <a:pt x="2335" y="6869"/>
                      <a:pt x="2275" y="6852"/>
                      <a:pt x="2215" y="6832"/>
                    </a:cubicBezTo>
                    <a:lnTo>
                      <a:pt x="2121" y="6804"/>
                    </a:lnTo>
                    <a:cubicBezTo>
                      <a:pt x="2085" y="6795"/>
                      <a:pt x="2044" y="6781"/>
                      <a:pt x="2004" y="6768"/>
                    </a:cubicBezTo>
                    <a:lnTo>
                      <a:pt x="1980" y="6761"/>
                    </a:lnTo>
                    <a:cubicBezTo>
                      <a:pt x="1840" y="6718"/>
                      <a:pt x="1710" y="6648"/>
                      <a:pt x="1596" y="6584"/>
                    </a:cubicBezTo>
                    <a:cubicBezTo>
                      <a:pt x="1512" y="6540"/>
                      <a:pt x="1432" y="6494"/>
                      <a:pt x="1352" y="6443"/>
                    </a:cubicBezTo>
                    <a:cubicBezTo>
                      <a:pt x="1268" y="6397"/>
                      <a:pt x="1191" y="6343"/>
                      <a:pt x="1111" y="6293"/>
                    </a:cubicBezTo>
                    <a:cubicBezTo>
                      <a:pt x="1084" y="6276"/>
                      <a:pt x="1061" y="6259"/>
                      <a:pt x="1041" y="6243"/>
                    </a:cubicBezTo>
                    <a:lnTo>
                      <a:pt x="970" y="6193"/>
                    </a:lnTo>
                    <a:lnTo>
                      <a:pt x="890" y="6216"/>
                    </a:lnTo>
                    <a:cubicBezTo>
                      <a:pt x="856" y="6225"/>
                      <a:pt x="820" y="6229"/>
                      <a:pt x="784" y="6229"/>
                    </a:cubicBezTo>
                    <a:cubicBezTo>
                      <a:pt x="737" y="6229"/>
                      <a:pt x="690" y="6222"/>
                      <a:pt x="646" y="6207"/>
                    </a:cubicBezTo>
                    <a:cubicBezTo>
                      <a:pt x="546" y="6170"/>
                      <a:pt x="459" y="6093"/>
                      <a:pt x="412" y="5992"/>
                    </a:cubicBezTo>
                    <a:cubicBezTo>
                      <a:pt x="368" y="5895"/>
                      <a:pt x="362" y="5771"/>
                      <a:pt x="395" y="5694"/>
                    </a:cubicBezTo>
                    <a:lnTo>
                      <a:pt x="569" y="5279"/>
                    </a:lnTo>
                    <a:cubicBezTo>
                      <a:pt x="776" y="4795"/>
                      <a:pt x="987" y="4293"/>
                      <a:pt x="1208" y="3805"/>
                    </a:cubicBezTo>
                    <a:cubicBezTo>
                      <a:pt x="1302" y="3604"/>
                      <a:pt x="1392" y="3404"/>
                      <a:pt x="1483" y="3200"/>
                    </a:cubicBezTo>
                    <a:cubicBezTo>
                      <a:pt x="1546" y="3052"/>
                      <a:pt x="1603" y="2899"/>
                      <a:pt x="1656" y="2751"/>
                    </a:cubicBezTo>
                    <a:lnTo>
                      <a:pt x="1707" y="2615"/>
                    </a:lnTo>
                    <a:cubicBezTo>
                      <a:pt x="1857" y="2209"/>
                      <a:pt x="2064" y="1818"/>
                      <a:pt x="2268" y="1437"/>
                    </a:cubicBezTo>
                    <a:lnTo>
                      <a:pt x="2298" y="1383"/>
                    </a:lnTo>
                    <a:cubicBezTo>
                      <a:pt x="2375" y="1240"/>
                      <a:pt x="2452" y="1093"/>
                      <a:pt x="2536" y="952"/>
                    </a:cubicBezTo>
                    <a:cubicBezTo>
                      <a:pt x="2606" y="835"/>
                      <a:pt x="2693" y="735"/>
                      <a:pt x="2793" y="628"/>
                    </a:cubicBezTo>
                    <a:cubicBezTo>
                      <a:pt x="2877" y="537"/>
                      <a:pt x="2984" y="467"/>
                      <a:pt x="3094" y="431"/>
                    </a:cubicBezTo>
                    <a:cubicBezTo>
                      <a:pt x="3158" y="407"/>
                      <a:pt x="3221" y="383"/>
                      <a:pt x="3289" y="370"/>
                    </a:cubicBezTo>
                    <a:cubicBezTo>
                      <a:pt x="3335" y="357"/>
                      <a:pt x="3385" y="357"/>
                      <a:pt x="3445" y="353"/>
                    </a:cubicBezTo>
                    <a:lnTo>
                      <a:pt x="3499" y="353"/>
                    </a:lnTo>
                    <a:cubicBezTo>
                      <a:pt x="3508" y="353"/>
                      <a:pt x="3516" y="352"/>
                      <a:pt x="3525" y="352"/>
                    </a:cubicBezTo>
                    <a:close/>
                    <a:moveTo>
                      <a:pt x="3528" y="1"/>
                    </a:moveTo>
                    <a:cubicBezTo>
                      <a:pt x="3515" y="1"/>
                      <a:pt x="3500" y="1"/>
                      <a:pt x="3485" y="2"/>
                    </a:cubicBezTo>
                    <a:lnTo>
                      <a:pt x="3435" y="2"/>
                    </a:lnTo>
                    <a:cubicBezTo>
                      <a:pt x="3362" y="6"/>
                      <a:pt x="3289" y="9"/>
                      <a:pt x="3208" y="26"/>
                    </a:cubicBezTo>
                    <a:cubicBezTo>
                      <a:pt x="3128" y="46"/>
                      <a:pt x="3054" y="69"/>
                      <a:pt x="2980" y="96"/>
                    </a:cubicBezTo>
                    <a:cubicBezTo>
                      <a:pt x="2817" y="153"/>
                      <a:pt x="2659" y="256"/>
                      <a:pt x="2536" y="387"/>
                    </a:cubicBezTo>
                    <a:cubicBezTo>
                      <a:pt x="2426" y="508"/>
                      <a:pt x="2318" y="624"/>
                      <a:pt x="2231" y="775"/>
                    </a:cubicBezTo>
                    <a:cubicBezTo>
                      <a:pt x="2148" y="919"/>
                      <a:pt x="2068" y="1069"/>
                      <a:pt x="1987" y="1216"/>
                    </a:cubicBezTo>
                    <a:lnTo>
                      <a:pt x="1957" y="1273"/>
                    </a:lnTo>
                    <a:cubicBezTo>
                      <a:pt x="1750" y="1661"/>
                      <a:pt x="1536" y="2066"/>
                      <a:pt x="1375" y="2494"/>
                    </a:cubicBezTo>
                    <a:lnTo>
                      <a:pt x="1325" y="2635"/>
                    </a:lnTo>
                    <a:cubicBezTo>
                      <a:pt x="1275" y="2775"/>
                      <a:pt x="1222" y="2922"/>
                      <a:pt x="1161" y="3056"/>
                    </a:cubicBezTo>
                    <a:lnTo>
                      <a:pt x="890" y="3658"/>
                    </a:lnTo>
                    <a:cubicBezTo>
                      <a:pt x="666" y="4149"/>
                      <a:pt x="452" y="4654"/>
                      <a:pt x="248" y="5143"/>
                    </a:cubicBezTo>
                    <a:lnTo>
                      <a:pt x="71" y="5557"/>
                    </a:lnTo>
                    <a:cubicBezTo>
                      <a:pt x="1" y="5728"/>
                      <a:pt x="7" y="5952"/>
                      <a:pt x="94" y="6139"/>
                    </a:cubicBezTo>
                    <a:cubicBezTo>
                      <a:pt x="178" y="6323"/>
                      <a:pt x="339" y="6471"/>
                      <a:pt x="529" y="6537"/>
                    </a:cubicBezTo>
                    <a:cubicBezTo>
                      <a:pt x="611" y="6568"/>
                      <a:pt x="698" y="6582"/>
                      <a:pt x="785" y="6582"/>
                    </a:cubicBezTo>
                    <a:cubicBezTo>
                      <a:pt x="822" y="6582"/>
                      <a:pt x="860" y="6579"/>
                      <a:pt x="897" y="6574"/>
                    </a:cubicBezTo>
                    <a:cubicBezTo>
                      <a:pt x="904" y="6577"/>
                      <a:pt x="910" y="6584"/>
                      <a:pt x="917" y="6588"/>
                    </a:cubicBezTo>
                    <a:cubicBezTo>
                      <a:pt x="1001" y="6641"/>
                      <a:pt x="1084" y="6695"/>
                      <a:pt x="1168" y="6744"/>
                    </a:cubicBezTo>
                    <a:cubicBezTo>
                      <a:pt x="1255" y="6795"/>
                      <a:pt x="1338" y="6845"/>
                      <a:pt x="1426" y="6892"/>
                    </a:cubicBezTo>
                    <a:cubicBezTo>
                      <a:pt x="1552" y="6962"/>
                      <a:pt x="1707" y="7042"/>
                      <a:pt x="1873" y="7096"/>
                    </a:cubicBezTo>
                    <a:lnTo>
                      <a:pt x="1897" y="7105"/>
                    </a:lnTo>
                    <a:cubicBezTo>
                      <a:pt x="1940" y="7119"/>
                      <a:pt x="1984" y="7133"/>
                      <a:pt x="2028" y="7142"/>
                    </a:cubicBezTo>
                    <a:lnTo>
                      <a:pt x="2114" y="7170"/>
                    </a:lnTo>
                    <a:cubicBezTo>
                      <a:pt x="2181" y="7190"/>
                      <a:pt x="2252" y="7210"/>
                      <a:pt x="2318" y="7226"/>
                    </a:cubicBezTo>
                    <a:cubicBezTo>
                      <a:pt x="2415" y="7250"/>
                      <a:pt x="2512" y="7270"/>
                      <a:pt x="2609" y="7286"/>
                    </a:cubicBezTo>
                    <a:cubicBezTo>
                      <a:pt x="2676" y="7300"/>
                      <a:pt x="2736" y="7303"/>
                      <a:pt x="2800" y="7303"/>
                    </a:cubicBezTo>
                    <a:cubicBezTo>
                      <a:pt x="2863" y="7303"/>
                      <a:pt x="2923" y="7300"/>
                      <a:pt x="2988" y="7297"/>
                    </a:cubicBezTo>
                    <a:cubicBezTo>
                      <a:pt x="3124" y="7286"/>
                      <a:pt x="3252" y="7246"/>
                      <a:pt x="3372" y="7206"/>
                    </a:cubicBezTo>
                    <a:lnTo>
                      <a:pt x="3435" y="7186"/>
                    </a:lnTo>
                    <a:cubicBezTo>
                      <a:pt x="3519" y="7159"/>
                      <a:pt x="3606" y="7126"/>
                      <a:pt x="3706" y="7079"/>
                    </a:cubicBezTo>
                    <a:cubicBezTo>
                      <a:pt x="3944" y="6969"/>
                      <a:pt x="4167" y="6832"/>
                      <a:pt x="4372" y="6668"/>
                    </a:cubicBezTo>
                    <a:cubicBezTo>
                      <a:pt x="4415" y="6634"/>
                      <a:pt x="4456" y="6594"/>
                      <a:pt x="4496" y="6557"/>
                    </a:cubicBezTo>
                    <a:cubicBezTo>
                      <a:pt x="4653" y="6403"/>
                      <a:pt x="4769" y="6253"/>
                      <a:pt x="4857" y="6096"/>
                    </a:cubicBezTo>
                    <a:cubicBezTo>
                      <a:pt x="4930" y="5955"/>
                      <a:pt x="4984" y="5835"/>
                      <a:pt x="5027" y="5714"/>
                    </a:cubicBezTo>
                    <a:cubicBezTo>
                      <a:pt x="5058" y="5628"/>
                      <a:pt x="5074" y="5540"/>
                      <a:pt x="5087" y="5460"/>
                    </a:cubicBezTo>
                    <a:lnTo>
                      <a:pt x="5101" y="5397"/>
                    </a:lnTo>
                    <a:cubicBezTo>
                      <a:pt x="5141" y="5199"/>
                      <a:pt x="5144" y="4995"/>
                      <a:pt x="5115" y="4791"/>
                    </a:cubicBezTo>
                    <a:cubicBezTo>
                      <a:pt x="5104" y="4708"/>
                      <a:pt x="5084" y="4601"/>
                      <a:pt x="5054" y="4487"/>
                    </a:cubicBezTo>
                    <a:cubicBezTo>
                      <a:pt x="5027" y="4376"/>
                      <a:pt x="4987" y="4270"/>
                      <a:pt x="4940" y="4156"/>
                    </a:cubicBezTo>
                    <a:cubicBezTo>
                      <a:pt x="5138" y="4116"/>
                      <a:pt x="5322" y="4032"/>
                      <a:pt x="5482" y="3959"/>
                    </a:cubicBezTo>
                    <a:cubicBezTo>
                      <a:pt x="5686" y="3868"/>
                      <a:pt x="5830" y="3768"/>
                      <a:pt x="5941" y="3648"/>
                    </a:cubicBezTo>
                    <a:lnTo>
                      <a:pt x="5973" y="3611"/>
                    </a:lnTo>
                    <a:cubicBezTo>
                      <a:pt x="6030" y="3547"/>
                      <a:pt x="6091" y="3481"/>
                      <a:pt x="6148" y="3407"/>
                    </a:cubicBezTo>
                    <a:cubicBezTo>
                      <a:pt x="6254" y="3260"/>
                      <a:pt x="6375" y="3089"/>
                      <a:pt x="6445" y="2882"/>
                    </a:cubicBezTo>
                    <a:cubicBezTo>
                      <a:pt x="6486" y="2761"/>
                      <a:pt x="6512" y="2624"/>
                      <a:pt x="6522" y="2484"/>
                    </a:cubicBezTo>
                    <a:cubicBezTo>
                      <a:pt x="6529" y="2346"/>
                      <a:pt x="6529" y="2203"/>
                      <a:pt x="6515" y="2053"/>
                    </a:cubicBezTo>
                    <a:cubicBezTo>
                      <a:pt x="6515" y="2013"/>
                      <a:pt x="6506" y="1976"/>
                      <a:pt x="6499" y="1939"/>
                    </a:cubicBezTo>
                    <a:cubicBezTo>
                      <a:pt x="6482" y="1875"/>
                      <a:pt x="6459" y="1805"/>
                      <a:pt x="6429" y="1724"/>
                    </a:cubicBezTo>
                    <a:cubicBezTo>
                      <a:pt x="6405" y="1658"/>
                      <a:pt x="6372" y="1601"/>
                      <a:pt x="6342" y="1547"/>
                    </a:cubicBezTo>
                    <a:cubicBezTo>
                      <a:pt x="6262" y="1411"/>
                      <a:pt x="6174" y="1290"/>
                      <a:pt x="6081" y="1179"/>
                    </a:cubicBezTo>
                    <a:cubicBezTo>
                      <a:pt x="6024" y="1116"/>
                      <a:pt x="5967" y="1059"/>
                      <a:pt x="5907" y="1002"/>
                    </a:cubicBezTo>
                    <a:lnTo>
                      <a:pt x="5877" y="972"/>
                    </a:lnTo>
                    <a:cubicBezTo>
                      <a:pt x="5773" y="875"/>
                      <a:pt x="5663" y="775"/>
                      <a:pt x="5546" y="681"/>
                    </a:cubicBezTo>
                    <a:lnTo>
                      <a:pt x="5496" y="638"/>
                    </a:lnTo>
                    <a:cubicBezTo>
                      <a:pt x="5442" y="594"/>
                      <a:pt x="5382" y="548"/>
                      <a:pt x="5315" y="508"/>
                    </a:cubicBezTo>
                    <a:cubicBezTo>
                      <a:pt x="5098" y="377"/>
                      <a:pt x="4874" y="283"/>
                      <a:pt x="4629" y="223"/>
                    </a:cubicBezTo>
                    <a:cubicBezTo>
                      <a:pt x="4439" y="173"/>
                      <a:pt x="4241" y="130"/>
                      <a:pt x="4054" y="93"/>
                    </a:cubicBezTo>
                    <a:lnTo>
                      <a:pt x="3907" y="59"/>
                    </a:lnTo>
                    <a:cubicBezTo>
                      <a:pt x="3817" y="42"/>
                      <a:pt x="3726" y="26"/>
                      <a:pt x="3633" y="9"/>
                    </a:cubicBezTo>
                    <a:cubicBezTo>
                      <a:pt x="3601" y="4"/>
                      <a:pt x="3567" y="1"/>
                      <a:pt x="35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8AACED6-C93F-4341-BCC6-CF637957812B}"/>
              </a:ext>
            </a:extLst>
          </p:cNvPr>
          <p:cNvSpPr/>
          <p:nvPr/>
        </p:nvSpPr>
        <p:spPr>
          <a:xfrm>
            <a:off x="863938" y="1051132"/>
            <a:ext cx="7446393" cy="3977443"/>
          </a:xfrm>
          <a:prstGeom prst="roundRect">
            <a:avLst>
              <a:gd name="adj" fmla="val 6241"/>
            </a:avLst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oogle Shape;2763;p57">
            <a:extLst>
              <a:ext uri="{FF2B5EF4-FFF2-40B4-BE49-F238E27FC236}">
                <a16:creationId xmlns:a16="http://schemas.microsoft.com/office/drawing/2014/main" id="{FCBECA60-AD81-48AE-A0E5-16B52F453059}"/>
              </a:ext>
            </a:extLst>
          </p:cNvPr>
          <p:cNvGrpSpPr/>
          <p:nvPr/>
        </p:nvGrpSpPr>
        <p:grpSpPr>
          <a:xfrm>
            <a:off x="1161882" y="296958"/>
            <a:ext cx="1151150" cy="958850"/>
            <a:chOff x="2909675" y="589500"/>
            <a:chExt cx="1151150" cy="958850"/>
          </a:xfrm>
        </p:grpSpPr>
        <p:sp>
          <p:nvSpPr>
            <p:cNvPr id="46" name="Google Shape;2764;p57">
              <a:extLst>
                <a:ext uri="{FF2B5EF4-FFF2-40B4-BE49-F238E27FC236}">
                  <a16:creationId xmlns:a16="http://schemas.microsoft.com/office/drawing/2014/main" id="{4E7A3ED1-D881-48C0-A4E4-96AD36CDBF4B}"/>
                </a:ext>
              </a:extLst>
            </p:cNvPr>
            <p:cNvSpPr/>
            <p:nvPr/>
          </p:nvSpPr>
          <p:spPr>
            <a:xfrm>
              <a:off x="3365375" y="589500"/>
              <a:ext cx="47450" cy="13200"/>
            </a:xfrm>
            <a:custGeom>
              <a:avLst/>
              <a:gdLst/>
              <a:ahLst/>
              <a:cxnLst/>
              <a:rect l="l" t="t" r="r" b="b"/>
              <a:pathLst>
                <a:path w="1898" h="528" extrusionOk="0">
                  <a:moveTo>
                    <a:pt x="212" y="1"/>
                  </a:moveTo>
                  <a:lnTo>
                    <a:pt x="1" y="106"/>
                  </a:lnTo>
                  <a:lnTo>
                    <a:pt x="1" y="211"/>
                  </a:lnTo>
                  <a:lnTo>
                    <a:pt x="1" y="317"/>
                  </a:lnTo>
                  <a:lnTo>
                    <a:pt x="212" y="422"/>
                  </a:lnTo>
                  <a:lnTo>
                    <a:pt x="1687" y="527"/>
                  </a:lnTo>
                  <a:lnTo>
                    <a:pt x="1897" y="527"/>
                  </a:lnTo>
                  <a:lnTo>
                    <a:pt x="1897" y="422"/>
                  </a:lnTo>
                  <a:lnTo>
                    <a:pt x="1897" y="211"/>
                  </a:lnTo>
                  <a:lnTo>
                    <a:pt x="1792" y="106"/>
                  </a:lnTo>
                  <a:lnTo>
                    <a:pt x="212" y="1"/>
                  </a:lnTo>
                  <a:close/>
                </a:path>
              </a:pathLst>
            </a:custGeom>
            <a:solidFill>
              <a:srgbClr val="323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765;p57">
              <a:extLst>
                <a:ext uri="{FF2B5EF4-FFF2-40B4-BE49-F238E27FC236}">
                  <a16:creationId xmlns:a16="http://schemas.microsoft.com/office/drawing/2014/main" id="{006A8BB3-3055-46EA-9A7E-B98DBF2CCB13}"/>
                </a:ext>
              </a:extLst>
            </p:cNvPr>
            <p:cNvSpPr/>
            <p:nvPr/>
          </p:nvSpPr>
          <p:spPr>
            <a:xfrm>
              <a:off x="2909675" y="718575"/>
              <a:ext cx="1066850" cy="829775"/>
            </a:xfrm>
            <a:custGeom>
              <a:avLst/>
              <a:gdLst/>
              <a:ahLst/>
              <a:cxnLst/>
              <a:rect l="l" t="t" r="r" b="b"/>
              <a:pathLst>
                <a:path w="42674" h="33191" extrusionOk="0">
                  <a:moveTo>
                    <a:pt x="6323" y="0"/>
                  </a:moveTo>
                  <a:lnTo>
                    <a:pt x="1" y="22232"/>
                  </a:lnTo>
                  <a:lnTo>
                    <a:pt x="16648" y="27184"/>
                  </a:lnTo>
                  <a:lnTo>
                    <a:pt x="16648" y="27395"/>
                  </a:lnTo>
                  <a:lnTo>
                    <a:pt x="16754" y="27922"/>
                  </a:lnTo>
                  <a:lnTo>
                    <a:pt x="16964" y="28238"/>
                  </a:lnTo>
                  <a:lnTo>
                    <a:pt x="17281" y="28554"/>
                  </a:lnTo>
                  <a:lnTo>
                    <a:pt x="17597" y="28870"/>
                  </a:lnTo>
                  <a:lnTo>
                    <a:pt x="18123" y="29081"/>
                  </a:lnTo>
                  <a:lnTo>
                    <a:pt x="18545" y="29186"/>
                  </a:lnTo>
                  <a:lnTo>
                    <a:pt x="18966" y="29292"/>
                  </a:lnTo>
                  <a:lnTo>
                    <a:pt x="19282" y="29186"/>
                  </a:lnTo>
                  <a:lnTo>
                    <a:pt x="19704" y="29081"/>
                  </a:lnTo>
                  <a:lnTo>
                    <a:pt x="20125" y="28765"/>
                  </a:lnTo>
                  <a:lnTo>
                    <a:pt x="20441" y="28449"/>
                  </a:lnTo>
                  <a:lnTo>
                    <a:pt x="20547" y="28343"/>
                  </a:lnTo>
                  <a:lnTo>
                    <a:pt x="35403" y="33190"/>
                  </a:lnTo>
                  <a:lnTo>
                    <a:pt x="42673" y="11274"/>
                  </a:lnTo>
                  <a:lnTo>
                    <a:pt x="6323" y="0"/>
                  </a:lnTo>
                  <a:close/>
                </a:path>
              </a:pathLst>
            </a:custGeom>
            <a:solidFill>
              <a:srgbClr val="C1C2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766;p57">
              <a:extLst>
                <a:ext uri="{FF2B5EF4-FFF2-40B4-BE49-F238E27FC236}">
                  <a16:creationId xmlns:a16="http://schemas.microsoft.com/office/drawing/2014/main" id="{388B45A9-C0DF-40D4-8803-5648E375A262}"/>
                </a:ext>
              </a:extLst>
            </p:cNvPr>
            <p:cNvSpPr/>
            <p:nvPr/>
          </p:nvSpPr>
          <p:spPr>
            <a:xfrm>
              <a:off x="2909675" y="718575"/>
              <a:ext cx="1066850" cy="829775"/>
            </a:xfrm>
            <a:custGeom>
              <a:avLst/>
              <a:gdLst/>
              <a:ahLst/>
              <a:cxnLst/>
              <a:rect l="l" t="t" r="r" b="b"/>
              <a:pathLst>
                <a:path w="42674" h="33191" fill="none" extrusionOk="0">
                  <a:moveTo>
                    <a:pt x="6323" y="0"/>
                  </a:moveTo>
                  <a:lnTo>
                    <a:pt x="1" y="22232"/>
                  </a:lnTo>
                  <a:lnTo>
                    <a:pt x="16648" y="27184"/>
                  </a:lnTo>
                  <a:lnTo>
                    <a:pt x="16648" y="27184"/>
                  </a:lnTo>
                  <a:lnTo>
                    <a:pt x="16648" y="27395"/>
                  </a:lnTo>
                  <a:lnTo>
                    <a:pt x="16754" y="27922"/>
                  </a:lnTo>
                  <a:lnTo>
                    <a:pt x="16964" y="28238"/>
                  </a:lnTo>
                  <a:lnTo>
                    <a:pt x="17281" y="28554"/>
                  </a:lnTo>
                  <a:lnTo>
                    <a:pt x="17597" y="28870"/>
                  </a:lnTo>
                  <a:lnTo>
                    <a:pt x="18123" y="29081"/>
                  </a:lnTo>
                  <a:lnTo>
                    <a:pt x="18123" y="29081"/>
                  </a:lnTo>
                  <a:lnTo>
                    <a:pt x="18545" y="29186"/>
                  </a:lnTo>
                  <a:lnTo>
                    <a:pt x="18966" y="29292"/>
                  </a:lnTo>
                  <a:lnTo>
                    <a:pt x="18966" y="29292"/>
                  </a:lnTo>
                  <a:lnTo>
                    <a:pt x="19282" y="29186"/>
                  </a:lnTo>
                  <a:lnTo>
                    <a:pt x="19704" y="29081"/>
                  </a:lnTo>
                  <a:lnTo>
                    <a:pt x="20125" y="28765"/>
                  </a:lnTo>
                  <a:lnTo>
                    <a:pt x="20441" y="28449"/>
                  </a:lnTo>
                  <a:lnTo>
                    <a:pt x="20547" y="28343"/>
                  </a:lnTo>
                  <a:lnTo>
                    <a:pt x="35403" y="33190"/>
                  </a:lnTo>
                  <a:lnTo>
                    <a:pt x="42673" y="11274"/>
                  </a:lnTo>
                  <a:lnTo>
                    <a:pt x="632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767;p57">
              <a:extLst>
                <a:ext uri="{FF2B5EF4-FFF2-40B4-BE49-F238E27FC236}">
                  <a16:creationId xmlns:a16="http://schemas.microsoft.com/office/drawing/2014/main" id="{45BEC9B7-CE81-4E51-9066-92936B077E8A}"/>
                </a:ext>
              </a:extLst>
            </p:cNvPr>
            <p:cNvSpPr/>
            <p:nvPr/>
          </p:nvSpPr>
          <p:spPr>
            <a:xfrm>
              <a:off x="2965000" y="658000"/>
              <a:ext cx="1077375" cy="850825"/>
            </a:xfrm>
            <a:custGeom>
              <a:avLst/>
              <a:gdLst/>
              <a:ahLst/>
              <a:cxnLst/>
              <a:rect l="l" t="t" r="r" b="b"/>
              <a:pathLst>
                <a:path w="43095" h="34033" extrusionOk="0">
                  <a:moveTo>
                    <a:pt x="7060" y="0"/>
                  </a:moveTo>
                  <a:lnTo>
                    <a:pt x="0" y="22021"/>
                  </a:lnTo>
                  <a:lnTo>
                    <a:pt x="16543" y="27500"/>
                  </a:lnTo>
                  <a:lnTo>
                    <a:pt x="16543" y="27711"/>
                  </a:lnTo>
                  <a:lnTo>
                    <a:pt x="16648" y="28238"/>
                  </a:lnTo>
                  <a:lnTo>
                    <a:pt x="16859" y="28554"/>
                  </a:lnTo>
                  <a:lnTo>
                    <a:pt x="17069" y="28870"/>
                  </a:lnTo>
                  <a:lnTo>
                    <a:pt x="17491" y="29186"/>
                  </a:lnTo>
                  <a:lnTo>
                    <a:pt x="18018" y="29397"/>
                  </a:lnTo>
                  <a:lnTo>
                    <a:pt x="18545" y="29607"/>
                  </a:lnTo>
                  <a:lnTo>
                    <a:pt x="19071" y="29607"/>
                  </a:lnTo>
                  <a:lnTo>
                    <a:pt x="19493" y="29502"/>
                  </a:lnTo>
                  <a:lnTo>
                    <a:pt x="19809" y="29291"/>
                  </a:lnTo>
                  <a:lnTo>
                    <a:pt x="20230" y="28870"/>
                  </a:lnTo>
                  <a:lnTo>
                    <a:pt x="20441" y="28765"/>
                  </a:lnTo>
                  <a:lnTo>
                    <a:pt x="35087" y="34033"/>
                  </a:lnTo>
                  <a:lnTo>
                    <a:pt x="43095" y="12328"/>
                  </a:lnTo>
                  <a:lnTo>
                    <a:pt x="7060" y="0"/>
                  </a:lnTo>
                  <a:close/>
                </a:path>
              </a:pathLst>
            </a:custGeom>
            <a:solidFill>
              <a:srgbClr val="FD9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768;p57">
              <a:extLst>
                <a:ext uri="{FF2B5EF4-FFF2-40B4-BE49-F238E27FC236}">
                  <a16:creationId xmlns:a16="http://schemas.microsoft.com/office/drawing/2014/main" id="{44CDA82F-D1F1-4B93-AECE-F7D45FF546F7}"/>
                </a:ext>
              </a:extLst>
            </p:cNvPr>
            <p:cNvSpPr/>
            <p:nvPr/>
          </p:nvSpPr>
          <p:spPr>
            <a:xfrm>
              <a:off x="2959725" y="652725"/>
              <a:ext cx="1085275" cy="861375"/>
            </a:xfrm>
            <a:custGeom>
              <a:avLst/>
              <a:gdLst/>
              <a:ahLst/>
              <a:cxnLst/>
              <a:rect l="l" t="t" r="r" b="b"/>
              <a:pathLst>
                <a:path w="43411" h="34455" extrusionOk="0">
                  <a:moveTo>
                    <a:pt x="7376" y="422"/>
                  </a:moveTo>
                  <a:lnTo>
                    <a:pt x="42990" y="12644"/>
                  </a:lnTo>
                  <a:lnTo>
                    <a:pt x="35192" y="33928"/>
                  </a:lnTo>
                  <a:lnTo>
                    <a:pt x="20757" y="28765"/>
                  </a:lnTo>
                  <a:lnTo>
                    <a:pt x="20441" y="28765"/>
                  </a:lnTo>
                  <a:lnTo>
                    <a:pt x="20336" y="28976"/>
                  </a:lnTo>
                  <a:lnTo>
                    <a:pt x="20020" y="29292"/>
                  </a:lnTo>
                  <a:lnTo>
                    <a:pt x="19598" y="29502"/>
                  </a:lnTo>
                  <a:lnTo>
                    <a:pt x="18966" y="29608"/>
                  </a:lnTo>
                  <a:lnTo>
                    <a:pt x="18650" y="29608"/>
                  </a:lnTo>
                  <a:lnTo>
                    <a:pt x="18229" y="29502"/>
                  </a:lnTo>
                  <a:lnTo>
                    <a:pt x="17807" y="29186"/>
                  </a:lnTo>
                  <a:lnTo>
                    <a:pt x="17491" y="28976"/>
                  </a:lnTo>
                  <a:lnTo>
                    <a:pt x="17280" y="28765"/>
                  </a:lnTo>
                  <a:lnTo>
                    <a:pt x="17070" y="28449"/>
                  </a:lnTo>
                  <a:lnTo>
                    <a:pt x="16964" y="28027"/>
                  </a:lnTo>
                  <a:lnTo>
                    <a:pt x="16964" y="27711"/>
                  </a:lnTo>
                  <a:lnTo>
                    <a:pt x="16859" y="27606"/>
                  </a:lnTo>
                  <a:lnTo>
                    <a:pt x="16754" y="27500"/>
                  </a:lnTo>
                  <a:lnTo>
                    <a:pt x="527" y="22021"/>
                  </a:lnTo>
                  <a:lnTo>
                    <a:pt x="7376" y="422"/>
                  </a:lnTo>
                  <a:close/>
                  <a:moveTo>
                    <a:pt x="7165" y="0"/>
                  </a:moveTo>
                  <a:lnTo>
                    <a:pt x="7060" y="106"/>
                  </a:lnTo>
                  <a:lnTo>
                    <a:pt x="1" y="22127"/>
                  </a:lnTo>
                  <a:lnTo>
                    <a:pt x="1" y="22232"/>
                  </a:lnTo>
                  <a:lnTo>
                    <a:pt x="106" y="22338"/>
                  </a:lnTo>
                  <a:lnTo>
                    <a:pt x="16543" y="27886"/>
                  </a:lnTo>
                  <a:lnTo>
                    <a:pt x="16543" y="27886"/>
                  </a:lnTo>
                  <a:lnTo>
                    <a:pt x="16543" y="28133"/>
                  </a:lnTo>
                  <a:lnTo>
                    <a:pt x="16754" y="28659"/>
                  </a:lnTo>
                  <a:lnTo>
                    <a:pt x="16964" y="28976"/>
                  </a:lnTo>
                  <a:lnTo>
                    <a:pt x="17175" y="29292"/>
                  </a:lnTo>
                  <a:lnTo>
                    <a:pt x="17597" y="29608"/>
                  </a:lnTo>
                  <a:lnTo>
                    <a:pt x="18123" y="29818"/>
                  </a:lnTo>
                  <a:lnTo>
                    <a:pt x="18545" y="30029"/>
                  </a:lnTo>
                  <a:lnTo>
                    <a:pt x="19388" y="30029"/>
                  </a:lnTo>
                  <a:lnTo>
                    <a:pt x="19809" y="29818"/>
                  </a:lnTo>
                  <a:lnTo>
                    <a:pt x="20336" y="29502"/>
                  </a:lnTo>
                  <a:lnTo>
                    <a:pt x="20652" y="29186"/>
                  </a:lnTo>
                  <a:lnTo>
                    <a:pt x="20730" y="29148"/>
                  </a:lnTo>
                  <a:lnTo>
                    <a:pt x="20730" y="29148"/>
                  </a:lnTo>
                  <a:lnTo>
                    <a:pt x="35298" y="34455"/>
                  </a:lnTo>
                  <a:lnTo>
                    <a:pt x="35403" y="34455"/>
                  </a:lnTo>
                  <a:lnTo>
                    <a:pt x="35509" y="34349"/>
                  </a:lnTo>
                  <a:lnTo>
                    <a:pt x="43411" y="12644"/>
                  </a:lnTo>
                  <a:lnTo>
                    <a:pt x="43411" y="12433"/>
                  </a:lnTo>
                  <a:lnTo>
                    <a:pt x="43306" y="12328"/>
                  </a:lnTo>
                  <a:lnTo>
                    <a:pt x="7376" y="0"/>
                  </a:lnTo>
                  <a:close/>
                </a:path>
              </a:pathLst>
            </a:custGeom>
            <a:solidFill>
              <a:srgbClr val="323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769;p57">
              <a:extLst>
                <a:ext uri="{FF2B5EF4-FFF2-40B4-BE49-F238E27FC236}">
                  <a16:creationId xmlns:a16="http://schemas.microsoft.com/office/drawing/2014/main" id="{47C988E2-6224-4F7D-B2EA-C54FA959150A}"/>
                </a:ext>
              </a:extLst>
            </p:cNvPr>
            <p:cNvSpPr/>
            <p:nvPr/>
          </p:nvSpPr>
          <p:spPr>
            <a:xfrm>
              <a:off x="3041375" y="755450"/>
              <a:ext cx="553200" cy="571625"/>
            </a:xfrm>
            <a:custGeom>
              <a:avLst/>
              <a:gdLst/>
              <a:ahLst/>
              <a:cxnLst/>
              <a:rect l="l" t="t" r="r" b="b"/>
              <a:pathLst>
                <a:path w="22128" h="22865" extrusionOk="0">
                  <a:moveTo>
                    <a:pt x="6744" y="0"/>
                  </a:moveTo>
                  <a:lnTo>
                    <a:pt x="1" y="18018"/>
                  </a:lnTo>
                  <a:lnTo>
                    <a:pt x="9273" y="20863"/>
                  </a:lnTo>
                  <a:lnTo>
                    <a:pt x="15490" y="22865"/>
                  </a:lnTo>
                  <a:lnTo>
                    <a:pt x="22128" y="4004"/>
                  </a:lnTo>
                  <a:lnTo>
                    <a:pt x="6744" y="0"/>
                  </a:lnTo>
                  <a:close/>
                </a:path>
              </a:pathLst>
            </a:custGeom>
            <a:solidFill>
              <a:srgbClr val="D7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770;p57">
              <a:extLst>
                <a:ext uri="{FF2B5EF4-FFF2-40B4-BE49-F238E27FC236}">
                  <a16:creationId xmlns:a16="http://schemas.microsoft.com/office/drawing/2014/main" id="{5EB032CD-D5EC-4B28-962F-A9F31A96555F}"/>
                </a:ext>
              </a:extLst>
            </p:cNvPr>
            <p:cNvSpPr/>
            <p:nvPr/>
          </p:nvSpPr>
          <p:spPr>
            <a:xfrm>
              <a:off x="3428600" y="855550"/>
              <a:ext cx="534750" cy="611125"/>
            </a:xfrm>
            <a:custGeom>
              <a:avLst/>
              <a:gdLst/>
              <a:ahLst/>
              <a:cxnLst/>
              <a:rect l="l" t="t" r="r" b="b"/>
              <a:pathLst>
                <a:path w="21390" h="24445" extrusionOk="0">
                  <a:moveTo>
                    <a:pt x="6639" y="0"/>
                  </a:moveTo>
                  <a:lnTo>
                    <a:pt x="1" y="18861"/>
                  </a:lnTo>
                  <a:lnTo>
                    <a:pt x="4847" y="20441"/>
                  </a:lnTo>
                  <a:lnTo>
                    <a:pt x="9799" y="22338"/>
                  </a:lnTo>
                  <a:lnTo>
                    <a:pt x="15278" y="24445"/>
                  </a:lnTo>
                  <a:lnTo>
                    <a:pt x="21390" y="5901"/>
                  </a:lnTo>
                  <a:lnTo>
                    <a:pt x="6639" y="0"/>
                  </a:lnTo>
                  <a:close/>
                </a:path>
              </a:pathLst>
            </a:custGeom>
            <a:solidFill>
              <a:srgbClr val="C5C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771;p57">
              <a:extLst>
                <a:ext uri="{FF2B5EF4-FFF2-40B4-BE49-F238E27FC236}">
                  <a16:creationId xmlns:a16="http://schemas.microsoft.com/office/drawing/2014/main" id="{2F1D7521-02CE-4E65-98C1-9296012281AF}"/>
                </a:ext>
              </a:extLst>
            </p:cNvPr>
            <p:cNvSpPr/>
            <p:nvPr/>
          </p:nvSpPr>
          <p:spPr>
            <a:xfrm>
              <a:off x="3036125" y="721200"/>
              <a:ext cx="571625" cy="592700"/>
            </a:xfrm>
            <a:custGeom>
              <a:avLst/>
              <a:gdLst/>
              <a:ahLst/>
              <a:cxnLst/>
              <a:rect l="l" t="t" r="r" b="b"/>
              <a:pathLst>
                <a:path w="22865" h="23708" extrusionOk="0">
                  <a:moveTo>
                    <a:pt x="6744" y="1"/>
                  </a:moveTo>
                  <a:lnTo>
                    <a:pt x="0" y="18545"/>
                  </a:lnTo>
                  <a:lnTo>
                    <a:pt x="1265" y="18650"/>
                  </a:lnTo>
                  <a:lnTo>
                    <a:pt x="2634" y="18861"/>
                  </a:lnTo>
                  <a:lnTo>
                    <a:pt x="4004" y="19177"/>
                  </a:lnTo>
                  <a:lnTo>
                    <a:pt x="5374" y="19493"/>
                  </a:lnTo>
                  <a:lnTo>
                    <a:pt x="8008" y="20336"/>
                  </a:lnTo>
                  <a:lnTo>
                    <a:pt x="10537" y="21284"/>
                  </a:lnTo>
                  <a:lnTo>
                    <a:pt x="12644" y="22127"/>
                  </a:lnTo>
                  <a:lnTo>
                    <a:pt x="14435" y="22970"/>
                  </a:lnTo>
                  <a:lnTo>
                    <a:pt x="15910" y="23708"/>
                  </a:lnTo>
                  <a:lnTo>
                    <a:pt x="22864" y="3794"/>
                  </a:lnTo>
                  <a:lnTo>
                    <a:pt x="6744" y="1"/>
                  </a:lnTo>
                  <a:close/>
                </a:path>
              </a:pathLst>
            </a:custGeom>
            <a:solidFill>
              <a:srgbClr val="C5C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772;p57">
              <a:extLst>
                <a:ext uri="{FF2B5EF4-FFF2-40B4-BE49-F238E27FC236}">
                  <a16:creationId xmlns:a16="http://schemas.microsoft.com/office/drawing/2014/main" id="{E21A1CCD-8357-4AF0-A9C1-E931B9CEA171}"/>
                </a:ext>
              </a:extLst>
            </p:cNvPr>
            <p:cNvSpPr/>
            <p:nvPr/>
          </p:nvSpPr>
          <p:spPr>
            <a:xfrm>
              <a:off x="3433875" y="816025"/>
              <a:ext cx="563725" cy="645400"/>
            </a:xfrm>
            <a:custGeom>
              <a:avLst/>
              <a:gdLst/>
              <a:ahLst/>
              <a:cxnLst/>
              <a:rect l="l" t="t" r="r" b="b"/>
              <a:pathLst>
                <a:path w="22549" h="25816" extrusionOk="0">
                  <a:moveTo>
                    <a:pt x="6954" y="1"/>
                  </a:moveTo>
                  <a:lnTo>
                    <a:pt x="0" y="19915"/>
                  </a:lnTo>
                  <a:lnTo>
                    <a:pt x="1475" y="20126"/>
                  </a:lnTo>
                  <a:lnTo>
                    <a:pt x="2950" y="20442"/>
                  </a:lnTo>
                  <a:lnTo>
                    <a:pt x="4320" y="20758"/>
                  </a:lnTo>
                  <a:lnTo>
                    <a:pt x="5795" y="21179"/>
                  </a:lnTo>
                  <a:lnTo>
                    <a:pt x="8429" y="22127"/>
                  </a:lnTo>
                  <a:lnTo>
                    <a:pt x="10853" y="23181"/>
                  </a:lnTo>
                  <a:lnTo>
                    <a:pt x="12960" y="24235"/>
                  </a:lnTo>
                  <a:lnTo>
                    <a:pt x="14541" y="25078"/>
                  </a:lnTo>
                  <a:lnTo>
                    <a:pt x="16016" y="25815"/>
                  </a:lnTo>
                  <a:lnTo>
                    <a:pt x="22548" y="6850"/>
                  </a:lnTo>
                  <a:lnTo>
                    <a:pt x="6954" y="1"/>
                  </a:lnTo>
                  <a:close/>
                </a:path>
              </a:pathLst>
            </a:custGeom>
            <a:solidFill>
              <a:srgbClr val="D7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773;p57">
              <a:extLst>
                <a:ext uri="{FF2B5EF4-FFF2-40B4-BE49-F238E27FC236}">
                  <a16:creationId xmlns:a16="http://schemas.microsoft.com/office/drawing/2014/main" id="{A9426877-5C09-421F-A45E-C31AAAA0279A}"/>
                </a:ext>
              </a:extLst>
            </p:cNvPr>
            <p:cNvSpPr/>
            <p:nvPr/>
          </p:nvSpPr>
          <p:spPr>
            <a:xfrm>
              <a:off x="3030850" y="673800"/>
              <a:ext cx="592700" cy="626925"/>
            </a:xfrm>
            <a:custGeom>
              <a:avLst/>
              <a:gdLst/>
              <a:ahLst/>
              <a:cxnLst/>
              <a:rect l="l" t="t" r="r" b="b"/>
              <a:pathLst>
                <a:path w="23708" h="25077" extrusionOk="0">
                  <a:moveTo>
                    <a:pt x="6638" y="0"/>
                  </a:moveTo>
                  <a:lnTo>
                    <a:pt x="0" y="19598"/>
                  </a:lnTo>
                  <a:lnTo>
                    <a:pt x="2213" y="19703"/>
                  </a:lnTo>
                  <a:lnTo>
                    <a:pt x="4215" y="19809"/>
                  </a:lnTo>
                  <a:lnTo>
                    <a:pt x="6112" y="20019"/>
                  </a:lnTo>
                  <a:lnTo>
                    <a:pt x="7797" y="20441"/>
                  </a:lnTo>
                  <a:lnTo>
                    <a:pt x="9273" y="20757"/>
                  </a:lnTo>
                  <a:lnTo>
                    <a:pt x="10642" y="21284"/>
                  </a:lnTo>
                  <a:lnTo>
                    <a:pt x="11801" y="21811"/>
                  </a:lnTo>
                  <a:lnTo>
                    <a:pt x="12750" y="22337"/>
                  </a:lnTo>
                  <a:lnTo>
                    <a:pt x="13698" y="22864"/>
                  </a:lnTo>
                  <a:lnTo>
                    <a:pt x="14435" y="23286"/>
                  </a:lnTo>
                  <a:lnTo>
                    <a:pt x="15489" y="24234"/>
                  </a:lnTo>
                  <a:lnTo>
                    <a:pt x="16121" y="24866"/>
                  </a:lnTo>
                  <a:lnTo>
                    <a:pt x="16332" y="25077"/>
                  </a:lnTo>
                  <a:lnTo>
                    <a:pt x="23708" y="4004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D7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774;p57">
              <a:extLst>
                <a:ext uri="{FF2B5EF4-FFF2-40B4-BE49-F238E27FC236}">
                  <a16:creationId xmlns:a16="http://schemas.microsoft.com/office/drawing/2014/main" id="{C32A9A9E-4559-4502-9660-D3E394CB3589}"/>
                </a:ext>
              </a:extLst>
            </p:cNvPr>
            <p:cNvSpPr/>
            <p:nvPr/>
          </p:nvSpPr>
          <p:spPr>
            <a:xfrm>
              <a:off x="3439150" y="773900"/>
              <a:ext cx="584800" cy="674350"/>
            </a:xfrm>
            <a:custGeom>
              <a:avLst/>
              <a:gdLst/>
              <a:ahLst/>
              <a:cxnLst/>
              <a:rect l="l" t="t" r="r" b="b"/>
              <a:pathLst>
                <a:path w="23392" h="26974" extrusionOk="0">
                  <a:moveTo>
                    <a:pt x="7376" y="0"/>
                  </a:moveTo>
                  <a:lnTo>
                    <a:pt x="0" y="21073"/>
                  </a:lnTo>
                  <a:lnTo>
                    <a:pt x="316" y="21073"/>
                  </a:lnTo>
                  <a:lnTo>
                    <a:pt x="1264" y="20862"/>
                  </a:lnTo>
                  <a:lnTo>
                    <a:pt x="2845" y="20757"/>
                  </a:lnTo>
                  <a:lnTo>
                    <a:pt x="3793" y="20862"/>
                  </a:lnTo>
                  <a:lnTo>
                    <a:pt x="4847" y="20968"/>
                  </a:lnTo>
                  <a:lnTo>
                    <a:pt x="6006" y="21178"/>
                  </a:lnTo>
                  <a:lnTo>
                    <a:pt x="7270" y="21494"/>
                  </a:lnTo>
                  <a:lnTo>
                    <a:pt x="8640" y="21916"/>
                  </a:lnTo>
                  <a:lnTo>
                    <a:pt x="10115" y="22548"/>
                  </a:lnTo>
                  <a:lnTo>
                    <a:pt x="11590" y="23391"/>
                  </a:lnTo>
                  <a:lnTo>
                    <a:pt x="13276" y="24339"/>
                  </a:lnTo>
                  <a:lnTo>
                    <a:pt x="14856" y="25604"/>
                  </a:lnTo>
                  <a:lnTo>
                    <a:pt x="16542" y="26973"/>
                  </a:lnTo>
                  <a:lnTo>
                    <a:pt x="23391" y="7692"/>
                  </a:lnTo>
                  <a:lnTo>
                    <a:pt x="7376" y="0"/>
                  </a:lnTo>
                  <a:close/>
                </a:path>
              </a:pathLst>
            </a:custGeom>
            <a:solidFill>
              <a:srgbClr val="C5C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775;p57">
              <a:extLst>
                <a:ext uri="{FF2B5EF4-FFF2-40B4-BE49-F238E27FC236}">
                  <a16:creationId xmlns:a16="http://schemas.microsoft.com/office/drawing/2014/main" id="{303E3022-5836-4CD8-BBB9-7D7881A26474}"/>
                </a:ext>
              </a:extLst>
            </p:cNvPr>
            <p:cNvSpPr/>
            <p:nvPr/>
          </p:nvSpPr>
          <p:spPr>
            <a:xfrm>
              <a:off x="3025575" y="594775"/>
              <a:ext cx="613775" cy="698050"/>
            </a:xfrm>
            <a:custGeom>
              <a:avLst/>
              <a:gdLst/>
              <a:ahLst/>
              <a:cxnLst/>
              <a:rect l="l" t="t" r="r" b="b"/>
              <a:pathLst>
                <a:path w="24551" h="27922" extrusionOk="0">
                  <a:moveTo>
                    <a:pt x="12539" y="0"/>
                  </a:moveTo>
                  <a:lnTo>
                    <a:pt x="10748" y="211"/>
                  </a:lnTo>
                  <a:lnTo>
                    <a:pt x="8746" y="632"/>
                  </a:lnTo>
                  <a:lnTo>
                    <a:pt x="6639" y="1370"/>
                  </a:lnTo>
                  <a:lnTo>
                    <a:pt x="1" y="21916"/>
                  </a:lnTo>
                  <a:lnTo>
                    <a:pt x="528" y="21811"/>
                  </a:lnTo>
                  <a:lnTo>
                    <a:pt x="1897" y="21600"/>
                  </a:lnTo>
                  <a:lnTo>
                    <a:pt x="3794" y="21389"/>
                  </a:lnTo>
                  <a:lnTo>
                    <a:pt x="4953" y="21389"/>
                  </a:lnTo>
                  <a:lnTo>
                    <a:pt x="6217" y="21495"/>
                  </a:lnTo>
                  <a:lnTo>
                    <a:pt x="7587" y="21705"/>
                  </a:lnTo>
                  <a:lnTo>
                    <a:pt x="8957" y="22021"/>
                  </a:lnTo>
                  <a:lnTo>
                    <a:pt x="10326" y="22443"/>
                  </a:lnTo>
                  <a:lnTo>
                    <a:pt x="11696" y="23180"/>
                  </a:lnTo>
                  <a:lnTo>
                    <a:pt x="13066" y="24023"/>
                  </a:lnTo>
                  <a:lnTo>
                    <a:pt x="14330" y="25077"/>
                  </a:lnTo>
                  <a:lnTo>
                    <a:pt x="15595" y="26341"/>
                  </a:lnTo>
                  <a:lnTo>
                    <a:pt x="16122" y="27079"/>
                  </a:lnTo>
                  <a:lnTo>
                    <a:pt x="16648" y="27922"/>
                  </a:lnTo>
                  <a:lnTo>
                    <a:pt x="24551" y="5479"/>
                  </a:lnTo>
                  <a:lnTo>
                    <a:pt x="24235" y="5163"/>
                  </a:lnTo>
                  <a:lnTo>
                    <a:pt x="23392" y="4215"/>
                  </a:lnTo>
                  <a:lnTo>
                    <a:pt x="22654" y="3583"/>
                  </a:lnTo>
                  <a:lnTo>
                    <a:pt x="21917" y="2950"/>
                  </a:lnTo>
                  <a:lnTo>
                    <a:pt x="20968" y="2318"/>
                  </a:lnTo>
                  <a:lnTo>
                    <a:pt x="19915" y="1686"/>
                  </a:lnTo>
                  <a:lnTo>
                    <a:pt x="18756" y="1054"/>
                  </a:lnTo>
                  <a:lnTo>
                    <a:pt x="17386" y="632"/>
                  </a:lnTo>
                  <a:lnTo>
                    <a:pt x="15911" y="211"/>
                  </a:lnTo>
                  <a:lnTo>
                    <a:pt x="14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776;p57">
              <a:extLst>
                <a:ext uri="{FF2B5EF4-FFF2-40B4-BE49-F238E27FC236}">
                  <a16:creationId xmlns:a16="http://schemas.microsoft.com/office/drawing/2014/main" id="{33DC5A8E-F8FE-4B50-8B8E-74CC9A46D3E9}"/>
                </a:ext>
              </a:extLst>
            </p:cNvPr>
            <p:cNvSpPr/>
            <p:nvPr/>
          </p:nvSpPr>
          <p:spPr>
            <a:xfrm>
              <a:off x="3441775" y="721200"/>
              <a:ext cx="616400" cy="690175"/>
            </a:xfrm>
            <a:custGeom>
              <a:avLst/>
              <a:gdLst/>
              <a:ahLst/>
              <a:cxnLst/>
              <a:rect l="l" t="t" r="r" b="b"/>
              <a:pathLst>
                <a:path w="24656" h="27607" extrusionOk="0">
                  <a:moveTo>
                    <a:pt x="11801" y="1"/>
                  </a:moveTo>
                  <a:lnTo>
                    <a:pt x="10537" y="106"/>
                  </a:lnTo>
                  <a:lnTo>
                    <a:pt x="9483" y="211"/>
                  </a:lnTo>
                  <a:lnTo>
                    <a:pt x="8640" y="317"/>
                  </a:lnTo>
                  <a:lnTo>
                    <a:pt x="7903" y="422"/>
                  </a:lnTo>
                  <a:lnTo>
                    <a:pt x="0" y="22865"/>
                  </a:lnTo>
                  <a:lnTo>
                    <a:pt x="0" y="22865"/>
                  </a:lnTo>
                  <a:lnTo>
                    <a:pt x="843" y="22549"/>
                  </a:lnTo>
                  <a:lnTo>
                    <a:pt x="1792" y="22338"/>
                  </a:lnTo>
                  <a:lnTo>
                    <a:pt x="2951" y="22127"/>
                  </a:lnTo>
                  <a:lnTo>
                    <a:pt x="4320" y="22022"/>
                  </a:lnTo>
                  <a:lnTo>
                    <a:pt x="5901" y="22127"/>
                  </a:lnTo>
                  <a:lnTo>
                    <a:pt x="6744" y="22338"/>
                  </a:lnTo>
                  <a:lnTo>
                    <a:pt x="7587" y="22549"/>
                  </a:lnTo>
                  <a:lnTo>
                    <a:pt x="8430" y="22865"/>
                  </a:lnTo>
                  <a:lnTo>
                    <a:pt x="9272" y="23286"/>
                  </a:lnTo>
                  <a:lnTo>
                    <a:pt x="10853" y="24235"/>
                  </a:lnTo>
                  <a:lnTo>
                    <a:pt x="12117" y="25078"/>
                  </a:lnTo>
                  <a:lnTo>
                    <a:pt x="14014" y="26447"/>
                  </a:lnTo>
                  <a:lnTo>
                    <a:pt x="14857" y="26974"/>
                  </a:lnTo>
                  <a:lnTo>
                    <a:pt x="15805" y="27290"/>
                  </a:lnTo>
                  <a:lnTo>
                    <a:pt x="16964" y="27501"/>
                  </a:lnTo>
                  <a:lnTo>
                    <a:pt x="18334" y="27606"/>
                  </a:lnTo>
                  <a:lnTo>
                    <a:pt x="24656" y="9378"/>
                  </a:lnTo>
                  <a:lnTo>
                    <a:pt x="24024" y="9062"/>
                  </a:lnTo>
                  <a:lnTo>
                    <a:pt x="23391" y="8746"/>
                  </a:lnTo>
                  <a:lnTo>
                    <a:pt x="22865" y="8219"/>
                  </a:lnTo>
                  <a:lnTo>
                    <a:pt x="22443" y="7798"/>
                  </a:lnTo>
                  <a:lnTo>
                    <a:pt x="21495" y="6639"/>
                  </a:lnTo>
                  <a:lnTo>
                    <a:pt x="20652" y="5480"/>
                  </a:lnTo>
                  <a:lnTo>
                    <a:pt x="19704" y="4215"/>
                  </a:lnTo>
                  <a:lnTo>
                    <a:pt x="18650" y="3056"/>
                  </a:lnTo>
                  <a:lnTo>
                    <a:pt x="18123" y="2424"/>
                  </a:lnTo>
                  <a:lnTo>
                    <a:pt x="17386" y="1897"/>
                  </a:lnTo>
                  <a:lnTo>
                    <a:pt x="16648" y="1370"/>
                  </a:lnTo>
                  <a:lnTo>
                    <a:pt x="15910" y="949"/>
                  </a:lnTo>
                  <a:lnTo>
                    <a:pt x="15173" y="633"/>
                  </a:lnTo>
                  <a:lnTo>
                    <a:pt x="14541" y="422"/>
                  </a:lnTo>
                  <a:lnTo>
                    <a:pt x="13171" y="211"/>
                  </a:lnTo>
                  <a:lnTo>
                    <a:pt x="11801" y="1"/>
                  </a:lnTo>
                  <a:close/>
                </a:path>
              </a:pathLst>
            </a:custGeom>
            <a:solidFill>
              <a:srgbClr val="D7D7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777;p57">
              <a:extLst>
                <a:ext uri="{FF2B5EF4-FFF2-40B4-BE49-F238E27FC236}">
                  <a16:creationId xmlns:a16="http://schemas.microsoft.com/office/drawing/2014/main" id="{60E13F06-5733-4DEC-ABDF-0164E2302D75}"/>
                </a:ext>
              </a:extLst>
            </p:cNvPr>
            <p:cNvSpPr/>
            <p:nvPr/>
          </p:nvSpPr>
          <p:spPr>
            <a:xfrm>
              <a:off x="3022950" y="589500"/>
              <a:ext cx="619050" cy="708600"/>
            </a:xfrm>
            <a:custGeom>
              <a:avLst/>
              <a:gdLst/>
              <a:ahLst/>
              <a:cxnLst/>
              <a:rect l="l" t="t" r="r" b="b"/>
              <a:pathLst>
                <a:path w="24762" h="28344" extrusionOk="0">
                  <a:moveTo>
                    <a:pt x="12328" y="1"/>
                  </a:moveTo>
                  <a:lnTo>
                    <a:pt x="11064" y="211"/>
                  </a:lnTo>
                  <a:lnTo>
                    <a:pt x="9589" y="422"/>
                  </a:lnTo>
                  <a:lnTo>
                    <a:pt x="8113" y="843"/>
                  </a:lnTo>
                  <a:lnTo>
                    <a:pt x="6638" y="1370"/>
                  </a:lnTo>
                  <a:lnTo>
                    <a:pt x="6533" y="1581"/>
                  </a:lnTo>
                  <a:lnTo>
                    <a:pt x="0" y="22127"/>
                  </a:lnTo>
                  <a:lnTo>
                    <a:pt x="0" y="22338"/>
                  </a:lnTo>
                  <a:lnTo>
                    <a:pt x="316" y="22338"/>
                  </a:lnTo>
                  <a:lnTo>
                    <a:pt x="1686" y="22022"/>
                  </a:lnTo>
                  <a:lnTo>
                    <a:pt x="2951" y="21916"/>
                  </a:lnTo>
                  <a:lnTo>
                    <a:pt x="4531" y="21811"/>
                  </a:lnTo>
                  <a:lnTo>
                    <a:pt x="5901" y="21916"/>
                  </a:lnTo>
                  <a:lnTo>
                    <a:pt x="7481" y="22127"/>
                  </a:lnTo>
                  <a:lnTo>
                    <a:pt x="9062" y="22443"/>
                  </a:lnTo>
                  <a:lnTo>
                    <a:pt x="10642" y="23075"/>
                  </a:lnTo>
                  <a:lnTo>
                    <a:pt x="11485" y="23391"/>
                  </a:lnTo>
                  <a:lnTo>
                    <a:pt x="12328" y="23918"/>
                  </a:lnTo>
                  <a:lnTo>
                    <a:pt x="13066" y="24340"/>
                  </a:lnTo>
                  <a:lnTo>
                    <a:pt x="13803" y="24972"/>
                  </a:lnTo>
                  <a:lnTo>
                    <a:pt x="14541" y="25604"/>
                  </a:lnTo>
                  <a:lnTo>
                    <a:pt x="15278" y="26447"/>
                  </a:lnTo>
                  <a:lnTo>
                    <a:pt x="16016" y="27290"/>
                  </a:lnTo>
                  <a:lnTo>
                    <a:pt x="16648" y="28238"/>
                  </a:lnTo>
                  <a:lnTo>
                    <a:pt x="16753" y="28344"/>
                  </a:lnTo>
                  <a:lnTo>
                    <a:pt x="16859" y="28344"/>
                  </a:lnTo>
                  <a:lnTo>
                    <a:pt x="16964" y="28238"/>
                  </a:lnTo>
                  <a:lnTo>
                    <a:pt x="16964" y="28133"/>
                  </a:lnTo>
                  <a:lnTo>
                    <a:pt x="24761" y="5796"/>
                  </a:lnTo>
                  <a:lnTo>
                    <a:pt x="24761" y="5585"/>
                  </a:lnTo>
                  <a:lnTo>
                    <a:pt x="24234" y="4953"/>
                  </a:lnTo>
                  <a:lnTo>
                    <a:pt x="23602" y="4215"/>
                  </a:lnTo>
                  <a:lnTo>
                    <a:pt x="22654" y="3372"/>
                  </a:lnTo>
                  <a:lnTo>
                    <a:pt x="21495" y="2529"/>
                  </a:lnTo>
                  <a:lnTo>
                    <a:pt x="20125" y="1686"/>
                  </a:lnTo>
                  <a:lnTo>
                    <a:pt x="18439" y="949"/>
                  </a:lnTo>
                  <a:lnTo>
                    <a:pt x="17491" y="633"/>
                  </a:lnTo>
                  <a:lnTo>
                    <a:pt x="16543" y="317"/>
                  </a:lnTo>
                  <a:lnTo>
                    <a:pt x="16332" y="422"/>
                  </a:lnTo>
                  <a:lnTo>
                    <a:pt x="16227" y="527"/>
                  </a:lnTo>
                  <a:lnTo>
                    <a:pt x="16332" y="633"/>
                  </a:lnTo>
                  <a:lnTo>
                    <a:pt x="16437" y="738"/>
                  </a:lnTo>
                  <a:lnTo>
                    <a:pt x="17386" y="1054"/>
                  </a:lnTo>
                  <a:lnTo>
                    <a:pt x="18228" y="1370"/>
                  </a:lnTo>
                  <a:lnTo>
                    <a:pt x="19914" y="2002"/>
                  </a:lnTo>
                  <a:lnTo>
                    <a:pt x="21284" y="2845"/>
                  </a:lnTo>
                  <a:lnTo>
                    <a:pt x="22443" y="3794"/>
                  </a:lnTo>
                  <a:lnTo>
                    <a:pt x="23286" y="4531"/>
                  </a:lnTo>
                  <a:lnTo>
                    <a:pt x="23918" y="5269"/>
                  </a:lnTo>
                  <a:lnTo>
                    <a:pt x="24340" y="5690"/>
                  </a:lnTo>
                  <a:lnTo>
                    <a:pt x="24418" y="5768"/>
                  </a:lnTo>
                  <a:lnTo>
                    <a:pt x="24418" y="5768"/>
                  </a:lnTo>
                  <a:lnTo>
                    <a:pt x="16764" y="27694"/>
                  </a:lnTo>
                  <a:lnTo>
                    <a:pt x="16764" y="27694"/>
                  </a:lnTo>
                  <a:lnTo>
                    <a:pt x="16332" y="26974"/>
                  </a:lnTo>
                  <a:lnTo>
                    <a:pt x="15594" y="26131"/>
                  </a:lnTo>
                  <a:lnTo>
                    <a:pt x="14857" y="25393"/>
                  </a:lnTo>
                  <a:lnTo>
                    <a:pt x="14119" y="24656"/>
                  </a:lnTo>
                  <a:lnTo>
                    <a:pt x="13276" y="24024"/>
                  </a:lnTo>
                  <a:lnTo>
                    <a:pt x="12539" y="23497"/>
                  </a:lnTo>
                  <a:lnTo>
                    <a:pt x="11696" y="23075"/>
                  </a:lnTo>
                  <a:lnTo>
                    <a:pt x="10853" y="22654"/>
                  </a:lnTo>
                  <a:lnTo>
                    <a:pt x="9167" y="22022"/>
                  </a:lnTo>
                  <a:lnTo>
                    <a:pt x="7587" y="21706"/>
                  </a:lnTo>
                  <a:lnTo>
                    <a:pt x="6006" y="21495"/>
                  </a:lnTo>
                  <a:lnTo>
                    <a:pt x="4531" y="21390"/>
                  </a:lnTo>
                  <a:lnTo>
                    <a:pt x="2740" y="21495"/>
                  </a:lnTo>
                  <a:lnTo>
                    <a:pt x="1370" y="21706"/>
                  </a:lnTo>
                  <a:lnTo>
                    <a:pt x="436" y="21861"/>
                  </a:lnTo>
                  <a:lnTo>
                    <a:pt x="436" y="21861"/>
                  </a:lnTo>
                  <a:lnTo>
                    <a:pt x="6942" y="1726"/>
                  </a:lnTo>
                  <a:lnTo>
                    <a:pt x="6942" y="1726"/>
                  </a:lnTo>
                  <a:lnTo>
                    <a:pt x="8324" y="1265"/>
                  </a:lnTo>
                  <a:lnTo>
                    <a:pt x="9694" y="843"/>
                  </a:lnTo>
                  <a:lnTo>
                    <a:pt x="11064" y="633"/>
                  </a:lnTo>
                  <a:lnTo>
                    <a:pt x="12433" y="422"/>
                  </a:lnTo>
                  <a:lnTo>
                    <a:pt x="12539" y="422"/>
                  </a:lnTo>
                  <a:lnTo>
                    <a:pt x="12644" y="211"/>
                  </a:lnTo>
                  <a:lnTo>
                    <a:pt x="12539" y="106"/>
                  </a:lnTo>
                  <a:lnTo>
                    <a:pt x="12328" y="1"/>
                  </a:lnTo>
                  <a:close/>
                </a:path>
              </a:pathLst>
            </a:custGeom>
            <a:solidFill>
              <a:srgbClr val="323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778;p57">
              <a:extLst>
                <a:ext uri="{FF2B5EF4-FFF2-40B4-BE49-F238E27FC236}">
                  <a16:creationId xmlns:a16="http://schemas.microsoft.com/office/drawing/2014/main" id="{3BFBB823-88DC-464F-8385-A1ADA03D1F52}"/>
                </a:ext>
              </a:extLst>
            </p:cNvPr>
            <p:cNvSpPr/>
            <p:nvPr/>
          </p:nvSpPr>
          <p:spPr>
            <a:xfrm>
              <a:off x="3439150" y="715950"/>
              <a:ext cx="621675" cy="700675"/>
            </a:xfrm>
            <a:custGeom>
              <a:avLst/>
              <a:gdLst/>
              <a:ahLst/>
              <a:cxnLst/>
              <a:rect l="l" t="t" r="r" b="b"/>
              <a:pathLst>
                <a:path w="24867" h="28027" extrusionOk="0">
                  <a:moveTo>
                    <a:pt x="11485" y="421"/>
                  </a:moveTo>
                  <a:lnTo>
                    <a:pt x="12538" y="527"/>
                  </a:lnTo>
                  <a:lnTo>
                    <a:pt x="13697" y="632"/>
                  </a:lnTo>
                  <a:lnTo>
                    <a:pt x="14751" y="948"/>
                  </a:lnTo>
                  <a:lnTo>
                    <a:pt x="15910" y="1370"/>
                  </a:lnTo>
                  <a:lnTo>
                    <a:pt x="16648" y="1791"/>
                  </a:lnTo>
                  <a:lnTo>
                    <a:pt x="17385" y="2318"/>
                  </a:lnTo>
                  <a:lnTo>
                    <a:pt x="18017" y="2845"/>
                  </a:lnTo>
                  <a:lnTo>
                    <a:pt x="18650" y="3372"/>
                  </a:lnTo>
                  <a:lnTo>
                    <a:pt x="19703" y="4531"/>
                  </a:lnTo>
                  <a:lnTo>
                    <a:pt x="20546" y="5795"/>
                  </a:lnTo>
                  <a:lnTo>
                    <a:pt x="21494" y="6954"/>
                  </a:lnTo>
                  <a:lnTo>
                    <a:pt x="22337" y="8113"/>
                  </a:lnTo>
                  <a:lnTo>
                    <a:pt x="22864" y="8640"/>
                  </a:lnTo>
                  <a:lnTo>
                    <a:pt x="23391" y="9061"/>
                  </a:lnTo>
                  <a:lnTo>
                    <a:pt x="24023" y="9483"/>
                  </a:lnTo>
                  <a:lnTo>
                    <a:pt x="24472" y="9707"/>
                  </a:lnTo>
                  <a:lnTo>
                    <a:pt x="18265" y="27606"/>
                  </a:lnTo>
                  <a:lnTo>
                    <a:pt x="18123" y="27606"/>
                  </a:lnTo>
                  <a:lnTo>
                    <a:pt x="16858" y="27500"/>
                  </a:lnTo>
                  <a:lnTo>
                    <a:pt x="15805" y="27289"/>
                  </a:lnTo>
                  <a:lnTo>
                    <a:pt x="14962" y="26868"/>
                  </a:lnTo>
                  <a:lnTo>
                    <a:pt x="14119" y="26447"/>
                  </a:lnTo>
                  <a:lnTo>
                    <a:pt x="12222" y="25077"/>
                  </a:lnTo>
                  <a:lnTo>
                    <a:pt x="11063" y="24234"/>
                  </a:lnTo>
                  <a:lnTo>
                    <a:pt x="9483" y="23286"/>
                  </a:lnTo>
                  <a:lnTo>
                    <a:pt x="8218" y="22653"/>
                  </a:lnTo>
                  <a:lnTo>
                    <a:pt x="6849" y="22337"/>
                  </a:lnTo>
                  <a:lnTo>
                    <a:pt x="5584" y="22127"/>
                  </a:lnTo>
                  <a:lnTo>
                    <a:pt x="4425" y="22021"/>
                  </a:lnTo>
                  <a:lnTo>
                    <a:pt x="3477" y="22021"/>
                  </a:lnTo>
                  <a:lnTo>
                    <a:pt x="2634" y="22127"/>
                  </a:lnTo>
                  <a:lnTo>
                    <a:pt x="1264" y="22443"/>
                  </a:lnTo>
                  <a:lnTo>
                    <a:pt x="427" y="22757"/>
                  </a:lnTo>
                  <a:lnTo>
                    <a:pt x="427" y="22757"/>
                  </a:lnTo>
                  <a:lnTo>
                    <a:pt x="8076" y="843"/>
                  </a:lnTo>
                  <a:lnTo>
                    <a:pt x="8113" y="843"/>
                  </a:lnTo>
                  <a:lnTo>
                    <a:pt x="9272" y="632"/>
                  </a:lnTo>
                  <a:lnTo>
                    <a:pt x="10220" y="527"/>
                  </a:lnTo>
                  <a:lnTo>
                    <a:pt x="11485" y="421"/>
                  </a:lnTo>
                  <a:close/>
                  <a:moveTo>
                    <a:pt x="11485" y="0"/>
                  </a:moveTo>
                  <a:lnTo>
                    <a:pt x="10010" y="105"/>
                  </a:lnTo>
                  <a:lnTo>
                    <a:pt x="8956" y="211"/>
                  </a:lnTo>
                  <a:lnTo>
                    <a:pt x="7902" y="421"/>
                  </a:lnTo>
                  <a:lnTo>
                    <a:pt x="7797" y="632"/>
                  </a:lnTo>
                  <a:lnTo>
                    <a:pt x="0" y="22970"/>
                  </a:lnTo>
                  <a:lnTo>
                    <a:pt x="0" y="23075"/>
                  </a:lnTo>
                  <a:lnTo>
                    <a:pt x="0" y="23180"/>
                  </a:lnTo>
                  <a:lnTo>
                    <a:pt x="105" y="23286"/>
                  </a:lnTo>
                  <a:lnTo>
                    <a:pt x="211" y="23286"/>
                  </a:lnTo>
                  <a:lnTo>
                    <a:pt x="211" y="23180"/>
                  </a:lnTo>
                  <a:lnTo>
                    <a:pt x="632" y="23075"/>
                  </a:lnTo>
                  <a:lnTo>
                    <a:pt x="1580" y="22759"/>
                  </a:lnTo>
                  <a:lnTo>
                    <a:pt x="2845" y="22548"/>
                  </a:lnTo>
                  <a:lnTo>
                    <a:pt x="4425" y="22443"/>
                  </a:lnTo>
                  <a:lnTo>
                    <a:pt x="5584" y="22443"/>
                  </a:lnTo>
                  <a:lnTo>
                    <a:pt x="6743" y="22653"/>
                  </a:lnTo>
                  <a:lnTo>
                    <a:pt x="8008" y="23075"/>
                  </a:lnTo>
                  <a:lnTo>
                    <a:pt x="9272" y="23707"/>
                  </a:lnTo>
                  <a:lnTo>
                    <a:pt x="10853" y="24550"/>
                  </a:lnTo>
                  <a:lnTo>
                    <a:pt x="12012" y="25393"/>
                  </a:lnTo>
                  <a:lnTo>
                    <a:pt x="13908" y="26763"/>
                  </a:lnTo>
                  <a:lnTo>
                    <a:pt x="14751" y="27289"/>
                  </a:lnTo>
                  <a:lnTo>
                    <a:pt x="15699" y="27711"/>
                  </a:lnTo>
                  <a:lnTo>
                    <a:pt x="16858" y="27922"/>
                  </a:lnTo>
                  <a:lnTo>
                    <a:pt x="18123" y="28027"/>
                  </a:lnTo>
                  <a:lnTo>
                    <a:pt x="18544" y="28027"/>
                  </a:lnTo>
                  <a:lnTo>
                    <a:pt x="18650" y="27922"/>
                  </a:lnTo>
                  <a:lnTo>
                    <a:pt x="24866" y="9694"/>
                  </a:lnTo>
                  <a:lnTo>
                    <a:pt x="24866" y="9483"/>
                  </a:lnTo>
                  <a:lnTo>
                    <a:pt x="24761" y="9377"/>
                  </a:lnTo>
                  <a:lnTo>
                    <a:pt x="24234" y="9061"/>
                  </a:lnTo>
                  <a:lnTo>
                    <a:pt x="23602" y="8745"/>
                  </a:lnTo>
                  <a:lnTo>
                    <a:pt x="23180" y="8324"/>
                  </a:lnTo>
                  <a:lnTo>
                    <a:pt x="22653" y="7797"/>
                  </a:lnTo>
                  <a:lnTo>
                    <a:pt x="22021" y="7059"/>
                  </a:lnTo>
                  <a:lnTo>
                    <a:pt x="21389" y="6111"/>
                  </a:lnTo>
                  <a:lnTo>
                    <a:pt x="20019" y="4320"/>
                  </a:lnTo>
                  <a:lnTo>
                    <a:pt x="19282" y="3372"/>
                  </a:lnTo>
                  <a:lnTo>
                    <a:pt x="18334" y="2529"/>
                  </a:lnTo>
                  <a:lnTo>
                    <a:pt x="17280" y="1686"/>
                  </a:lnTo>
                  <a:lnTo>
                    <a:pt x="16121" y="948"/>
                  </a:lnTo>
                  <a:lnTo>
                    <a:pt x="14962" y="527"/>
                  </a:lnTo>
                  <a:lnTo>
                    <a:pt x="13697" y="211"/>
                  </a:lnTo>
                  <a:lnTo>
                    <a:pt x="12538" y="105"/>
                  </a:lnTo>
                  <a:lnTo>
                    <a:pt x="11485" y="0"/>
                  </a:lnTo>
                  <a:close/>
                </a:path>
              </a:pathLst>
            </a:custGeom>
            <a:solidFill>
              <a:srgbClr val="323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4242;p66">
            <a:extLst>
              <a:ext uri="{FF2B5EF4-FFF2-40B4-BE49-F238E27FC236}">
                <a16:creationId xmlns:a16="http://schemas.microsoft.com/office/drawing/2014/main" id="{024C0815-CB0B-46FE-93FF-AEB2A979479C}"/>
              </a:ext>
            </a:extLst>
          </p:cNvPr>
          <p:cNvGrpSpPr/>
          <p:nvPr/>
        </p:nvGrpSpPr>
        <p:grpSpPr>
          <a:xfrm rot="2633084">
            <a:off x="7570767" y="233787"/>
            <a:ext cx="484312" cy="907360"/>
            <a:chOff x="5251500" y="2774450"/>
            <a:chExt cx="261600" cy="420350"/>
          </a:xfrm>
        </p:grpSpPr>
        <p:sp>
          <p:nvSpPr>
            <p:cNvPr id="62" name="Google Shape;4243;p66">
              <a:extLst>
                <a:ext uri="{FF2B5EF4-FFF2-40B4-BE49-F238E27FC236}">
                  <a16:creationId xmlns:a16="http://schemas.microsoft.com/office/drawing/2014/main" id="{35E1D7A6-FEA7-4771-983A-214B314813B9}"/>
                </a:ext>
              </a:extLst>
            </p:cNvPr>
            <p:cNvSpPr/>
            <p:nvPr/>
          </p:nvSpPr>
          <p:spPr>
            <a:xfrm>
              <a:off x="5256700" y="2776900"/>
              <a:ext cx="61325" cy="147050"/>
            </a:xfrm>
            <a:custGeom>
              <a:avLst/>
              <a:gdLst/>
              <a:ahLst/>
              <a:cxnLst/>
              <a:rect l="l" t="t" r="r" b="b"/>
              <a:pathLst>
                <a:path w="2453" h="5882" extrusionOk="0">
                  <a:moveTo>
                    <a:pt x="1026" y="0"/>
                  </a:moveTo>
                  <a:cubicBezTo>
                    <a:pt x="984" y="0"/>
                    <a:pt x="938" y="5"/>
                    <a:pt x="887" y="18"/>
                  </a:cubicBezTo>
                  <a:cubicBezTo>
                    <a:pt x="566" y="113"/>
                    <a:pt x="489" y="376"/>
                    <a:pt x="512" y="566"/>
                  </a:cubicBezTo>
                  <a:cubicBezTo>
                    <a:pt x="530" y="769"/>
                    <a:pt x="625" y="1149"/>
                    <a:pt x="625" y="1149"/>
                  </a:cubicBezTo>
                  <a:lnTo>
                    <a:pt x="738" y="1430"/>
                  </a:lnTo>
                  <a:lnTo>
                    <a:pt x="0" y="1507"/>
                  </a:lnTo>
                  <a:lnTo>
                    <a:pt x="566" y="3823"/>
                  </a:lnTo>
                  <a:lnTo>
                    <a:pt x="738" y="3656"/>
                  </a:lnTo>
                  <a:lnTo>
                    <a:pt x="417" y="1864"/>
                  </a:lnTo>
                  <a:lnTo>
                    <a:pt x="792" y="1787"/>
                  </a:lnTo>
                  <a:lnTo>
                    <a:pt x="1394" y="5881"/>
                  </a:lnTo>
                  <a:cubicBezTo>
                    <a:pt x="1584" y="5859"/>
                    <a:pt x="1774" y="5859"/>
                    <a:pt x="1941" y="5859"/>
                  </a:cubicBezTo>
                  <a:cubicBezTo>
                    <a:pt x="2113" y="5841"/>
                    <a:pt x="2280" y="5804"/>
                    <a:pt x="2452" y="5804"/>
                  </a:cubicBezTo>
                  <a:lnTo>
                    <a:pt x="1715" y="1335"/>
                  </a:lnTo>
                  <a:lnTo>
                    <a:pt x="1620" y="769"/>
                  </a:lnTo>
                  <a:lnTo>
                    <a:pt x="1321" y="132"/>
                  </a:lnTo>
                  <a:cubicBezTo>
                    <a:pt x="1321" y="132"/>
                    <a:pt x="1231" y="0"/>
                    <a:pt x="1026" y="0"/>
                  </a:cubicBezTo>
                  <a:close/>
                </a:path>
              </a:pathLst>
            </a:custGeom>
            <a:solidFill>
              <a:srgbClr val="FF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244;p66">
              <a:extLst>
                <a:ext uri="{FF2B5EF4-FFF2-40B4-BE49-F238E27FC236}">
                  <a16:creationId xmlns:a16="http://schemas.microsoft.com/office/drawing/2014/main" id="{F5504500-82B9-413D-A6EA-224D86126AE2}"/>
                </a:ext>
              </a:extLst>
            </p:cNvPr>
            <p:cNvSpPr/>
            <p:nvPr/>
          </p:nvSpPr>
          <p:spPr>
            <a:xfrm>
              <a:off x="5330650" y="2777350"/>
              <a:ext cx="28300" cy="144225"/>
            </a:xfrm>
            <a:custGeom>
              <a:avLst/>
              <a:gdLst/>
              <a:ahLst/>
              <a:cxnLst/>
              <a:rect l="l" t="t" r="r" b="b"/>
              <a:pathLst>
                <a:path w="1132" h="5769" extrusionOk="0">
                  <a:moveTo>
                    <a:pt x="417" y="0"/>
                  </a:moveTo>
                  <a:lnTo>
                    <a:pt x="1" y="1204"/>
                  </a:lnTo>
                  <a:lnTo>
                    <a:pt x="155" y="5768"/>
                  </a:lnTo>
                  <a:cubicBezTo>
                    <a:pt x="471" y="5768"/>
                    <a:pt x="811" y="5768"/>
                    <a:pt x="1132" y="5709"/>
                  </a:cubicBezTo>
                  <a:lnTo>
                    <a:pt x="870" y="1073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245;p66">
              <a:extLst>
                <a:ext uri="{FF2B5EF4-FFF2-40B4-BE49-F238E27FC236}">
                  <a16:creationId xmlns:a16="http://schemas.microsoft.com/office/drawing/2014/main" id="{1731E8E1-54E7-42BE-8746-8D2126FCF894}"/>
                </a:ext>
              </a:extLst>
            </p:cNvPr>
            <p:cNvSpPr/>
            <p:nvPr/>
          </p:nvSpPr>
          <p:spPr>
            <a:xfrm>
              <a:off x="5382000" y="2821575"/>
              <a:ext cx="39150" cy="97875"/>
            </a:xfrm>
            <a:custGeom>
              <a:avLst/>
              <a:gdLst/>
              <a:ahLst/>
              <a:cxnLst/>
              <a:rect l="l" t="t" r="r" b="b"/>
              <a:pathLst>
                <a:path w="1566" h="3915" extrusionOk="0">
                  <a:moveTo>
                    <a:pt x="1154" y="0"/>
                  </a:moveTo>
                  <a:lnTo>
                    <a:pt x="1" y="3886"/>
                  </a:lnTo>
                  <a:cubicBezTo>
                    <a:pt x="114" y="3904"/>
                    <a:pt x="209" y="3904"/>
                    <a:pt x="322" y="3904"/>
                  </a:cubicBezTo>
                  <a:cubicBezTo>
                    <a:pt x="359" y="3910"/>
                    <a:pt x="398" y="3914"/>
                    <a:pt x="437" y="3914"/>
                  </a:cubicBezTo>
                  <a:cubicBezTo>
                    <a:pt x="517" y="3914"/>
                    <a:pt x="597" y="3897"/>
                    <a:pt x="661" y="3845"/>
                  </a:cubicBezTo>
                  <a:lnTo>
                    <a:pt x="661" y="3845"/>
                  </a:lnTo>
                  <a:lnTo>
                    <a:pt x="607" y="3868"/>
                  </a:lnTo>
                  <a:lnTo>
                    <a:pt x="1566" y="95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246;p66">
              <a:extLst>
                <a:ext uri="{FF2B5EF4-FFF2-40B4-BE49-F238E27FC236}">
                  <a16:creationId xmlns:a16="http://schemas.microsoft.com/office/drawing/2014/main" id="{DDFE5D36-A90D-40BC-8FE6-FB521B591225}"/>
                </a:ext>
              </a:extLst>
            </p:cNvPr>
            <p:cNvSpPr/>
            <p:nvPr/>
          </p:nvSpPr>
          <p:spPr>
            <a:xfrm>
              <a:off x="5251500" y="2916800"/>
              <a:ext cx="247025" cy="278000"/>
            </a:xfrm>
            <a:custGeom>
              <a:avLst/>
              <a:gdLst/>
              <a:ahLst/>
              <a:cxnLst/>
              <a:rect l="l" t="t" r="r" b="b"/>
              <a:pathLst>
                <a:path w="9881" h="11120" extrusionOk="0">
                  <a:moveTo>
                    <a:pt x="9880" y="0"/>
                  </a:moveTo>
                  <a:lnTo>
                    <a:pt x="5827" y="245"/>
                  </a:lnTo>
                  <a:cubicBezTo>
                    <a:pt x="5732" y="321"/>
                    <a:pt x="5601" y="321"/>
                    <a:pt x="5488" y="321"/>
                  </a:cubicBezTo>
                  <a:cubicBezTo>
                    <a:pt x="5356" y="321"/>
                    <a:pt x="5243" y="303"/>
                    <a:pt x="5108" y="303"/>
                  </a:cubicBezTo>
                  <a:cubicBezTo>
                    <a:pt x="5090" y="303"/>
                    <a:pt x="5090" y="303"/>
                    <a:pt x="5090" y="285"/>
                  </a:cubicBezTo>
                  <a:lnTo>
                    <a:pt x="4262" y="340"/>
                  </a:lnTo>
                  <a:lnTo>
                    <a:pt x="4244" y="340"/>
                  </a:lnTo>
                  <a:cubicBezTo>
                    <a:pt x="3922" y="398"/>
                    <a:pt x="3565" y="398"/>
                    <a:pt x="3226" y="398"/>
                  </a:cubicBezTo>
                  <a:lnTo>
                    <a:pt x="2583" y="435"/>
                  </a:lnTo>
                  <a:lnTo>
                    <a:pt x="2565" y="435"/>
                  </a:lnTo>
                  <a:cubicBezTo>
                    <a:pt x="2416" y="435"/>
                    <a:pt x="2244" y="453"/>
                    <a:pt x="2077" y="471"/>
                  </a:cubicBezTo>
                  <a:cubicBezTo>
                    <a:pt x="1887" y="489"/>
                    <a:pt x="1715" y="489"/>
                    <a:pt x="1529" y="489"/>
                  </a:cubicBezTo>
                  <a:lnTo>
                    <a:pt x="1529" y="511"/>
                  </a:lnTo>
                  <a:lnTo>
                    <a:pt x="0" y="602"/>
                  </a:lnTo>
                  <a:lnTo>
                    <a:pt x="1511" y="10238"/>
                  </a:lnTo>
                  <a:cubicBezTo>
                    <a:pt x="2416" y="10351"/>
                    <a:pt x="3280" y="10577"/>
                    <a:pt x="4149" y="10762"/>
                  </a:cubicBezTo>
                  <a:cubicBezTo>
                    <a:pt x="4452" y="10821"/>
                    <a:pt x="4750" y="10875"/>
                    <a:pt x="5053" y="10916"/>
                  </a:cubicBezTo>
                  <a:cubicBezTo>
                    <a:pt x="5356" y="10952"/>
                    <a:pt x="5655" y="11007"/>
                    <a:pt x="5958" y="11065"/>
                  </a:cubicBezTo>
                  <a:cubicBezTo>
                    <a:pt x="6261" y="11102"/>
                    <a:pt x="6542" y="11120"/>
                    <a:pt x="6845" y="11120"/>
                  </a:cubicBezTo>
                  <a:cubicBezTo>
                    <a:pt x="6986" y="11109"/>
                    <a:pt x="7121" y="11099"/>
                    <a:pt x="7253" y="11099"/>
                  </a:cubicBezTo>
                  <a:cubicBezTo>
                    <a:pt x="7350" y="11099"/>
                    <a:pt x="7446" y="11104"/>
                    <a:pt x="7541" y="11120"/>
                  </a:cubicBezTo>
                  <a:lnTo>
                    <a:pt x="8559" y="6578"/>
                  </a:lnTo>
                  <a:lnTo>
                    <a:pt x="9880" y="0"/>
                  </a:lnTo>
                  <a:close/>
                </a:path>
              </a:pathLst>
            </a:custGeom>
            <a:solidFill>
              <a:srgbClr val="FEAC58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247;p66">
              <a:extLst>
                <a:ext uri="{FF2B5EF4-FFF2-40B4-BE49-F238E27FC236}">
                  <a16:creationId xmlns:a16="http://schemas.microsoft.com/office/drawing/2014/main" id="{D1B469DD-E0CD-44A4-BC35-9E55AB8D11CF}"/>
                </a:ext>
              </a:extLst>
            </p:cNvPr>
            <p:cNvSpPr/>
            <p:nvPr/>
          </p:nvSpPr>
          <p:spPr>
            <a:xfrm>
              <a:off x="5251500" y="2911600"/>
              <a:ext cx="250750" cy="280875"/>
            </a:xfrm>
            <a:custGeom>
              <a:avLst/>
              <a:gdLst/>
              <a:ahLst/>
              <a:cxnLst/>
              <a:rect l="l" t="t" r="r" b="b"/>
              <a:pathLst>
                <a:path w="10030" h="11235" extrusionOk="0">
                  <a:moveTo>
                    <a:pt x="9953" y="0"/>
                  </a:moveTo>
                  <a:cubicBezTo>
                    <a:pt x="6673" y="303"/>
                    <a:pt x="3375" y="303"/>
                    <a:pt x="95" y="606"/>
                  </a:cubicBezTo>
                  <a:cubicBezTo>
                    <a:pt x="41" y="624"/>
                    <a:pt x="0" y="661"/>
                    <a:pt x="0" y="719"/>
                  </a:cubicBezTo>
                  <a:cubicBezTo>
                    <a:pt x="530" y="3904"/>
                    <a:pt x="964" y="7107"/>
                    <a:pt x="1434" y="10292"/>
                  </a:cubicBezTo>
                  <a:cubicBezTo>
                    <a:pt x="1442" y="10337"/>
                    <a:pt x="1469" y="10355"/>
                    <a:pt x="1501" y="10355"/>
                  </a:cubicBezTo>
                  <a:cubicBezTo>
                    <a:pt x="1548" y="10355"/>
                    <a:pt x="1602" y="10313"/>
                    <a:pt x="1602" y="10256"/>
                  </a:cubicBezTo>
                  <a:cubicBezTo>
                    <a:pt x="1208" y="7691"/>
                    <a:pt x="869" y="5130"/>
                    <a:pt x="471" y="2547"/>
                  </a:cubicBezTo>
                  <a:cubicBezTo>
                    <a:pt x="435" y="2339"/>
                    <a:pt x="77" y="774"/>
                    <a:pt x="340" y="756"/>
                  </a:cubicBezTo>
                  <a:cubicBezTo>
                    <a:pt x="1000" y="679"/>
                    <a:pt x="1661" y="643"/>
                    <a:pt x="2321" y="606"/>
                  </a:cubicBezTo>
                  <a:cubicBezTo>
                    <a:pt x="3601" y="511"/>
                    <a:pt x="4881" y="471"/>
                    <a:pt x="6148" y="416"/>
                  </a:cubicBezTo>
                  <a:cubicBezTo>
                    <a:pt x="6786" y="380"/>
                    <a:pt x="7410" y="339"/>
                    <a:pt x="8048" y="303"/>
                  </a:cubicBezTo>
                  <a:cubicBezTo>
                    <a:pt x="8369" y="285"/>
                    <a:pt x="8672" y="267"/>
                    <a:pt x="8994" y="244"/>
                  </a:cubicBezTo>
                  <a:cubicBezTo>
                    <a:pt x="9146" y="236"/>
                    <a:pt x="9353" y="177"/>
                    <a:pt x="9520" y="177"/>
                  </a:cubicBezTo>
                  <a:cubicBezTo>
                    <a:pt x="9706" y="177"/>
                    <a:pt x="9844" y="250"/>
                    <a:pt x="9803" y="548"/>
                  </a:cubicBezTo>
                  <a:cubicBezTo>
                    <a:pt x="9672" y="1547"/>
                    <a:pt x="9405" y="2547"/>
                    <a:pt x="9220" y="3547"/>
                  </a:cubicBezTo>
                  <a:cubicBezTo>
                    <a:pt x="8994" y="4845"/>
                    <a:pt x="8691" y="6148"/>
                    <a:pt x="8387" y="7428"/>
                  </a:cubicBezTo>
                  <a:cubicBezTo>
                    <a:pt x="8089" y="8672"/>
                    <a:pt x="7673" y="9880"/>
                    <a:pt x="7465" y="11142"/>
                  </a:cubicBezTo>
                  <a:cubicBezTo>
                    <a:pt x="7454" y="11198"/>
                    <a:pt x="7502" y="11234"/>
                    <a:pt x="7547" y="11234"/>
                  </a:cubicBezTo>
                  <a:cubicBezTo>
                    <a:pt x="7579" y="11234"/>
                    <a:pt x="7609" y="11217"/>
                    <a:pt x="7618" y="11178"/>
                  </a:cubicBezTo>
                  <a:cubicBezTo>
                    <a:pt x="7958" y="9201"/>
                    <a:pt x="8614" y="7279"/>
                    <a:pt x="9048" y="5297"/>
                  </a:cubicBezTo>
                  <a:cubicBezTo>
                    <a:pt x="9428" y="3583"/>
                    <a:pt x="9803" y="1828"/>
                    <a:pt x="10030" y="95"/>
                  </a:cubicBezTo>
                  <a:cubicBezTo>
                    <a:pt x="10030" y="41"/>
                    <a:pt x="9993" y="0"/>
                    <a:pt x="99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48;p66">
              <a:extLst>
                <a:ext uri="{FF2B5EF4-FFF2-40B4-BE49-F238E27FC236}">
                  <a16:creationId xmlns:a16="http://schemas.microsoft.com/office/drawing/2014/main" id="{C9D9F5F3-E1E8-4C06-A77E-45DE3B718317}"/>
                </a:ext>
              </a:extLst>
            </p:cNvPr>
            <p:cNvSpPr/>
            <p:nvPr/>
          </p:nvSpPr>
          <p:spPr>
            <a:xfrm>
              <a:off x="5271275" y="2794300"/>
              <a:ext cx="49825" cy="131775"/>
            </a:xfrm>
            <a:custGeom>
              <a:avLst/>
              <a:gdLst/>
              <a:ahLst/>
              <a:cxnLst/>
              <a:rect l="l" t="t" r="r" b="b"/>
              <a:pathLst>
                <a:path w="1993" h="5271" extrusionOk="0">
                  <a:moveTo>
                    <a:pt x="983" y="1"/>
                  </a:moveTo>
                  <a:cubicBezTo>
                    <a:pt x="643" y="73"/>
                    <a:pt x="381" y="168"/>
                    <a:pt x="60" y="300"/>
                  </a:cubicBezTo>
                  <a:cubicBezTo>
                    <a:pt x="19" y="322"/>
                    <a:pt x="1" y="358"/>
                    <a:pt x="1" y="395"/>
                  </a:cubicBezTo>
                  <a:cubicBezTo>
                    <a:pt x="268" y="1996"/>
                    <a:pt x="585" y="3579"/>
                    <a:pt x="756" y="5185"/>
                  </a:cubicBezTo>
                  <a:cubicBezTo>
                    <a:pt x="765" y="5242"/>
                    <a:pt x="807" y="5270"/>
                    <a:pt x="847" y="5270"/>
                  </a:cubicBezTo>
                  <a:cubicBezTo>
                    <a:pt x="886" y="5270"/>
                    <a:pt x="924" y="5242"/>
                    <a:pt x="924" y="5185"/>
                  </a:cubicBezTo>
                  <a:cubicBezTo>
                    <a:pt x="811" y="4240"/>
                    <a:pt x="661" y="3317"/>
                    <a:pt x="512" y="2394"/>
                  </a:cubicBezTo>
                  <a:cubicBezTo>
                    <a:pt x="417" y="1865"/>
                    <a:pt x="322" y="1340"/>
                    <a:pt x="227" y="793"/>
                  </a:cubicBezTo>
                  <a:cubicBezTo>
                    <a:pt x="173" y="413"/>
                    <a:pt x="381" y="300"/>
                    <a:pt x="720" y="227"/>
                  </a:cubicBezTo>
                  <a:cubicBezTo>
                    <a:pt x="740" y="222"/>
                    <a:pt x="759" y="220"/>
                    <a:pt x="777" y="220"/>
                  </a:cubicBezTo>
                  <a:cubicBezTo>
                    <a:pt x="1100" y="220"/>
                    <a:pt x="1135" y="993"/>
                    <a:pt x="1191" y="1263"/>
                  </a:cubicBezTo>
                  <a:cubicBezTo>
                    <a:pt x="1286" y="1734"/>
                    <a:pt x="1376" y="2222"/>
                    <a:pt x="1453" y="2697"/>
                  </a:cubicBezTo>
                  <a:cubicBezTo>
                    <a:pt x="1584" y="3525"/>
                    <a:pt x="1679" y="4371"/>
                    <a:pt x="1810" y="5203"/>
                  </a:cubicBezTo>
                  <a:cubicBezTo>
                    <a:pt x="1818" y="5250"/>
                    <a:pt x="1852" y="5270"/>
                    <a:pt x="1887" y="5270"/>
                  </a:cubicBezTo>
                  <a:cubicBezTo>
                    <a:pt x="1938" y="5270"/>
                    <a:pt x="1993" y="5229"/>
                    <a:pt x="1982" y="5163"/>
                  </a:cubicBezTo>
                  <a:cubicBezTo>
                    <a:pt x="1697" y="3448"/>
                    <a:pt x="1489" y="1752"/>
                    <a:pt x="1078" y="55"/>
                  </a:cubicBezTo>
                  <a:cubicBezTo>
                    <a:pt x="1060" y="19"/>
                    <a:pt x="1019" y="1"/>
                    <a:pt x="983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249;p66">
              <a:extLst>
                <a:ext uri="{FF2B5EF4-FFF2-40B4-BE49-F238E27FC236}">
                  <a16:creationId xmlns:a16="http://schemas.microsoft.com/office/drawing/2014/main" id="{434A393F-14BE-494F-88A5-7D4EC6F9B479}"/>
                </a:ext>
              </a:extLst>
            </p:cNvPr>
            <p:cNvSpPr/>
            <p:nvPr/>
          </p:nvSpPr>
          <p:spPr>
            <a:xfrm>
              <a:off x="5274125" y="2810250"/>
              <a:ext cx="27825" cy="8525"/>
            </a:xfrm>
            <a:custGeom>
              <a:avLst/>
              <a:gdLst/>
              <a:ahLst/>
              <a:cxnLst/>
              <a:rect l="l" t="t" r="r" b="b"/>
              <a:pathLst>
                <a:path w="1113" h="341" extrusionOk="0">
                  <a:moveTo>
                    <a:pt x="1018" y="1"/>
                  </a:moveTo>
                  <a:cubicBezTo>
                    <a:pt x="719" y="42"/>
                    <a:pt x="416" y="137"/>
                    <a:pt x="113" y="173"/>
                  </a:cubicBezTo>
                  <a:cubicBezTo>
                    <a:pt x="0" y="191"/>
                    <a:pt x="0" y="340"/>
                    <a:pt x="113" y="340"/>
                  </a:cubicBezTo>
                  <a:cubicBezTo>
                    <a:pt x="416" y="304"/>
                    <a:pt x="719" y="209"/>
                    <a:pt x="1018" y="173"/>
                  </a:cubicBezTo>
                  <a:cubicBezTo>
                    <a:pt x="1113" y="155"/>
                    <a:pt x="1113" y="1"/>
                    <a:pt x="101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250;p66">
              <a:extLst>
                <a:ext uri="{FF2B5EF4-FFF2-40B4-BE49-F238E27FC236}">
                  <a16:creationId xmlns:a16="http://schemas.microsoft.com/office/drawing/2014/main" id="{374A1F6A-EF3E-44A3-BC74-6E119DE130E1}"/>
                </a:ext>
              </a:extLst>
            </p:cNvPr>
            <p:cNvSpPr/>
            <p:nvPr/>
          </p:nvSpPr>
          <p:spPr>
            <a:xfrm>
              <a:off x="5264275" y="2774450"/>
              <a:ext cx="33225" cy="31925"/>
            </a:xfrm>
            <a:custGeom>
              <a:avLst/>
              <a:gdLst/>
              <a:ahLst/>
              <a:cxnLst/>
              <a:rect l="l" t="t" r="r" b="b"/>
              <a:pathLst>
                <a:path w="1329" h="1277" extrusionOk="0">
                  <a:moveTo>
                    <a:pt x="715" y="0"/>
                  </a:moveTo>
                  <a:cubicBezTo>
                    <a:pt x="650" y="0"/>
                    <a:pt x="586" y="13"/>
                    <a:pt x="525" y="40"/>
                  </a:cubicBezTo>
                  <a:cubicBezTo>
                    <a:pt x="0" y="230"/>
                    <a:pt x="55" y="849"/>
                    <a:pt x="299" y="1247"/>
                  </a:cubicBezTo>
                  <a:cubicBezTo>
                    <a:pt x="316" y="1268"/>
                    <a:pt x="340" y="1277"/>
                    <a:pt x="364" y="1277"/>
                  </a:cubicBezTo>
                  <a:cubicBezTo>
                    <a:pt x="426" y="1277"/>
                    <a:pt x="492" y="1220"/>
                    <a:pt x="453" y="1152"/>
                  </a:cubicBezTo>
                  <a:cubicBezTo>
                    <a:pt x="245" y="849"/>
                    <a:pt x="168" y="397"/>
                    <a:pt x="548" y="211"/>
                  </a:cubicBezTo>
                  <a:cubicBezTo>
                    <a:pt x="618" y="171"/>
                    <a:pt x="682" y="153"/>
                    <a:pt x="739" y="153"/>
                  </a:cubicBezTo>
                  <a:cubicBezTo>
                    <a:pt x="1030" y="153"/>
                    <a:pt x="1152" y="618"/>
                    <a:pt x="1168" y="867"/>
                  </a:cubicBezTo>
                  <a:cubicBezTo>
                    <a:pt x="1168" y="924"/>
                    <a:pt x="1211" y="952"/>
                    <a:pt x="1251" y="952"/>
                  </a:cubicBezTo>
                  <a:cubicBezTo>
                    <a:pt x="1291" y="952"/>
                    <a:pt x="1328" y="924"/>
                    <a:pt x="1317" y="867"/>
                  </a:cubicBezTo>
                  <a:cubicBezTo>
                    <a:pt x="1317" y="605"/>
                    <a:pt x="1263" y="302"/>
                    <a:pt x="1055" y="116"/>
                  </a:cubicBezTo>
                  <a:cubicBezTo>
                    <a:pt x="958" y="43"/>
                    <a:pt x="836" y="0"/>
                    <a:pt x="715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251;p66">
              <a:extLst>
                <a:ext uri="{FF2B5EF4-FFF2-40B4-BE49-F238E27FC236}">
                  <a16:creationId xmlns:a16="http://schemas.microsoft.com/office/drawing/2014/main" id="{9FB3F063-F21F-494C-8AE0-2E3A793F554B}"/>
                </a:ext>
              </a:extLst>
            </p:cNvPr>
            <p:cNvSpPr/>
            <p:nvPr/>
          </p:nvSpPr>
          <p:spPr>
            <a:xfrm>
              <a:off x="5253875" y="2808875"/>
              <a:ext cx="25475" cy="65525"/>
            </a:xfrm>
            <a:custGeom>
              <a:avLst/>
              <a:gdLst/>
              <a:ahLst/>
              <a:cxnLst/>
              <a:rect l="l" t="t" r="r" b="b"/>
              <a:pathLst>
                <a:path w="1019" h="2621" extrusionOk="0">
                  <a:moveTo>
                    <a:pt x="753" y="0"/>
                  </a:moveTo>
                  <a:cubicBezTo>
                    <a:pt x="748" y="0"/>
                    <a:pt x="743" y="1"/>
                    <a:pt x="738" y="2"/>
                  </a:cubicBezTo>
                  <a:cubicBezTo>
                    <a:pt x="511" y="56"/>
                    <a:pt x="285" y="97"/>
                    <a:pt x="59" y="151"/>
                  </a:cubicBezTo>
                  <a:cubicBezTo>
                    <a:pt x="18" y="169"/>
                    <a:pt x="0" y="210"/>
                    <a:pt x="0" y="246"/>
                  </a:cubicBezTo>
                  <a:cubicBezTo>
                    <a:pt x="113" y="1037"/>
                    <a:pt x="376" y="1793"/>
                    <a:pt x="511" y="2567"/>
                  </a:cubicBezTo>
                  <a:cubicBezTo>
                    <a:pt x="530" y="2585"/>
                    <a:pt x="566" y="2621"/>
                    <a:pt x="602" y="2621"/>
                  </a:cubicBezTo>
                  <a:cubicBezTo>
                    <a:pt x="715" y="2603"/>
                    <a:pt x="810" y="2585"/>
                    <a:pt x="923" y="2508"/>
                  </a:cubicBezTo>
                  <a:cubicBezTo>
                    <a:pt x="964" y="2490"/>
                    <a:pt x="964" y="2453"/>
                    <a:pt x="964" y="2413"/>
                  </a:cubicBezTo>
                  <a:cubicBezTo>
                    <a:pt x="905" y="2073"/>
                    <a:pt x="851" y="1734"/>
                    <a:pt x="774" y="1395"/>
                  </a:cubicBezTo>
                  <a:cubicBezTo>
                    <a:pt x="738" y="1227"/>
                    <a:pt x="697" y="1056"/>
                    <a:pt x="643" y="888"/>
                  </a:cubicBezTo>
                  <a:cubicBezTo>
                    <a:pt x="566" y="603"/>
                    <a:pt x="602" y="603"/>
                    <a:pt x="923" y="585"/>
                  </a:cubicBezTo>
                  <a:cubicBezTo>
                    <a:pt x="1018" y="585"/>
                    <a:pt x="1018" y="418"/>
                    <a:pt x="923" y="418"/>
                  </a:cubicBezTo>
                  <a:cubicBezTo>
                    <a:pt x="756" y="436"/>
                    <a:pt x="602" y="454"/>
                    <a:pt x="453" y="490"/>
                  </a:cubicBezTo>
                  <a:cubicBezTo>
                    <a:pt x="398" y="490"/>
                    <a:pt x="376" y="549"/>
                    <a:pt x="398" y="585"/>
                  </a:cubicBezTo>
                  <a:cubicBezTo>
                    <a:pt x="548" y="1096"/>
                    <a:pt x="661" y="1603"/>
                    <a:pt x="756" y="2132"/>
                  </a:cubicBezTo>
                  <a:cubicBezTo>
                    <a:pt x="828" y="2263"/>
                    <a:pt x="792" y="2358"/>
                    <a:pt x="661" y="2431"/>
                  </a:cubicBezTo>
                  <a:cubicBezTo>
                    <a:pt x="643" y="2358"/>
                    <a:pt x="625" y="2300"/>
                    <a:pt x="625" y="2227"/>
                  </a:cubicBezTo>
                  <a:cubicBezTo>
                    <a:pt x="566" y="2019"/>
                    <a:pt x="511" y="1829"/>
                    <a:pt x="471" y="1621"/>
                  </a:cubicBezTo>
                  <a:cubicBezTo>
                    <a:pt x="376" y="1246"/>
                    <a:pt x="285" y="870"/>
                    <a:pt x="208" y="490"/>
                  </a:cubicBezTo>
                  <a:cubicBezTo>
                    <a:pt x="172" y="323"/>
                    <a:pt x="131" y="282"/>
                    <a:pt x="321" y="246"/>
                  </a:cubicBezTo>
                  <a:cubicBezTo>
                    <a:pt x="471" y="210"/>
                    <a:pt x="625" y="192"/>
                    <a:pt x="774" y="151"/>
                  </a:cubicBezTo>
                  <a:cubicBezTo>
                    <a:pt x="881" y="134"/>
                    <a:pt x="834" y="0"/>
                    <a:pt x="75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252;p66">
              <a:extLst>
                <a:ext uri="{FF2B5EF4-FFF2-40B4-BE49-F238E27FC236}">
                  <a16:creationId xmlns:a16="http://schemas.microsoft.com/office/drawing/2014/main" id="{25A362A5-6C4F-4B29-A494-7AC2181BC7E3}"/>
                </a:ext>
              </a:extLst>
            </p:cNvPr>
            <p:cNvSpPr/>
            <p:nvPr/>
          </p:nvSpPr>
          <p:spPr>
            <a:xfrm>
              <a:off x="5329300" y="2800875"/>
              <a:ext cx="30400" cy="122825"/>
            </a:xfrm>
            <a:custGeom>
              <a:avLst/>
              <a:gdLst/>
              <a:ahLst/>
              <a:cxnLst/>
              <a:rect l="l" t="t" r="r" b="b"/>
              <a:pathLst>
                <a:path w="1216" h="4913" extrusionOk="0">
                  <a:moveTo>
                    <a:pt x="942" y="0"/>
                  </a:moveTo>
                  <a:cubicBezTo>
                    <a:pt x="661" y="37"/>
                    <a:pt x="376" y="77"/>
                    <a:pt x="96" y="113"/>
                  </a:cubicBezTo>
                  <a:cubicBezTo>
                    <a:pt x="55" y="113"/>
                    <a:pt x="37" y="150"/>
                    <a:pt x="37" y="190"/>
                  </a:cubicBezTo>
                  <a:cubicBezTo>
                    <a:pt x="1" y="1733"/>
                    <a:pt x="37" y="3280"/>
                    <a:pt x="132" y="4827"/>
                  </a:cubicBezTo>
                  <a:cubicBezTo>
                    <a:pt x="132" y="4884"/>
                    <a:pt x="174" y="4912"/>
                    <a:pt x="216" y="4912"/>
                  </a:cubicBezTo>
                  <a:cubicBezTo>
                    <a:pt x="257" y="4912"/>
                    <a:pt x="299" y="4884"/>
                    <a:pt x="299" y="4827"/>
                  </a:cubicBezTo>
                  <a:cubicBezTo>
                    <a:pt x="245" y="3959"/>
                    <a:pt x="227" y="3090"/>
                    <a:pt x="209" y="2226"/>
                  </a:cubicBezTo>
                  <a:cubicBezTo>
                    <a:pt x="209" y="1774"/>
                    <a:pt x="186" y="1321"/>
                    <a:pt x="186" y="869"/>
                  </a:cubicBezTo>
                  <a:lnTo>
                    <a:pt x="186" y="435"/>
                  </a:lnTo>
                  <a:cubicBezTo>
                    <a:pt x="186" y="214"/>
                    <a:pt x="346" y="198"/>
                    <a:pt x="532" y="198"/>
                  </a:cubicBezTo>
                  <a:cubicBezTo>
                    <a:pt x="564" y="198"/>
                    <a:pt x="596" y="199"/>
                    <a:pt x="629" y="199"/>
                  </a:cubicBezTo>
                  <a:cubicBezTo>
                    <a:pt x="684" y="199"/>
                    <a:pt x="740" y="197"/>
                    <a:pt x="792" y="190"/>
                  </a:cubicBezTo>
                  <a:cubicBezTo>
                    <a:pt x="803" y="189"/>
                    <a:pt x="812" y="189"/>
                    <a:pt x="821" y="189"/>
                  </a:cubicBezTo>
                  <a:cubicBezTo>
                    <a:pt x="953" y="189"/>
                    <a:pt x="905" y="314"/>
                    <a:pt x="905" y="471"/>
                  </a:cubicBezTo>
                  <a:cubicBezTo>
                    <a:pt x="924" y="679"/>
                    <a:pt x="924" y="905"/>
                    <a:pt x="942" y="1113"/>
                  </a:cubicBezTo>
                  <a:cubicBezTo>
                    <a:pt x="942" y="1584"/>
                    <a:pt x="960" y="2054"/>
                    <a:pt x="978" y="2525"/>
                  </a:cubicBezTo>
                  <a:cubicBezTo>
                    <a:pt x="1000" y="3280"/>
                    <a:pt x="1000" y="4054"/>
                    <a:pt x="1055" y="4827"/>
                  </a:cubicBezTo>
                  <a:cubicBezTo>
                    <a:pt x="1055" y="4884"/>
                    <a:pt x="1098" y="4912"/>
                    <a:pt x="1138" y="4912"/>
                  </a:cubicBezTo>
                  <a:cubicBezTo>
                    <a:pt x="1178" y="4912"/>
                    <a:pt x="1215" y="4884"/>
                    <a:pt x="1204" y="4827"/>
                  </a:cubicBezTo>
                  <a:cubicBezTo>
                    <a:pt x="1132" y="3244"/>
                    <a:pt x="1150" y="1661"/>
                    <a:pt x="1055" y="77"/>
                  </a:cubicBezTo>
                  <a:cubicBezTo>
                    <a:pt x="1055" y="18"/>
                    <a:pt x="1000" y="0"/>
                    <a:pt x="94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253;p66">
              <a:extLst>
                <a:ext uri="{FF2B5EF4-FFF2-40B4-BE49-F238E27FC236}">
                  <a16:creationId xmlns:a16="http://schemas.microsoft.com/office/drawing/2014/main" id="{25283542-4C39-4302-96A3-09CA68FECB12}"/>
                </a:ext>
              </a:extLst>
            </p:cNvPr>
            <p:cNvSpPr/>
            <p:nvPr/>
          </p:nvSpPr>
          <p:spPr>
            <a:xfrm>
              <a:off x="5330375" y="2774600"/>
              <a:ext cx="24100" cy="33050"/>
            </a:xfrm>
            <a:custGeom>
              <a:avLst/>
              <a:gdLst/>
              <a:ahLst/>
              <a:cxnLst/>
              <a:rect l="l" t="t" r="r" b="b"/>
              <a:pathLst>
                <a:path w="964" h="1322" extrusionOk="0">
                  <a:moveTo>
                    <a:pt x="447" y="1"/>
                  </a:moveTo>
                  <a:cubicBezTo>
                    <a:pt x="412" y="1"/>
                    <a:pt x="382" y="20"/>
                    <a:pt x="369" y="52"/>
                  </a:cubicBezTo>
                  <a:cubicBezTo>
                    <a:pt x="238" y="450"/>
                    <a:pt x="89" y="825"/>
                    <a:pt x="12" y="1223"/>
                  </a:cubicBezTo>
                  <a:cubicBezTo>
                    <a:pt x="1" y="1278"/>
                    <a:pt x="52" y="1322"/>
                    <a:pt x="99" y="1322"/>
                  </a:cubicBezTo>
                  <a:cubicBezTo>
                    <a:pt x="129" y="1322"/>
                    <a:pt x="157" y="1304"/>
                    <a:pt x="166" y="1259"/>
                  </a:cubicBezTo>
                  <a:cubicBezTo>
                    <a:pt x="228" y="918"/>
                    <a:pt x="350" y="594"/>
                    <a:pt x="466" y="271"/>
                  </a:cubicBezTo>
                  <a:lnTo>
                    <a:pt x="466" y="271"/>
                  </a:lnTo>
                  <a:cubicBezTo>
                    <a:pt x="616" y="535"/>
                    <a:pt x="675" y="861"/>
                    <a:pt x="786" y="1146"/>
                  </a:cubicBezTo>
                  <a:cubicBezTo>
                    <a:pt x="803" y="1174"/>
                    <a:pt x="826" y="1186"/>
                    <a:pt x="850" y="1186"/>
                  </a:cubicBezTo>
                  <a:cubicBezTo>
                    <a:pt x="906" y="1186"/>
                    <a:pt x="964" y="1119"/>
                    <a:pt x="935" y="1051"/>
                  </a:cubicBezTo>
                  <a:cubicBezTo>
                    <a:pt x="786" y="712"/>
                    <a:pt x="749" y="337"/>
                    <a:pt x="523" y="34"/>
                  </a:cubicBezTo>
                  <a:cubicBezTo>
                    <a:pt x="499" y="11"/>
                    <a:pt x="471" y="1"/>
                    <a:pt x="44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254;p66">
              <a:extLst>
                <a:ext uri="{FF2B5EF4-FFF2-40B4-BE49-F238E27FC236}">
                  <a16:creationId xmlns:a16="http://schemas.microsoft.com/office/drawing/2014/main" id="{8CAF2B09-5AD5-437B-B679-DFB086F48887}"/>
                </a:ext>
              </a:extLst>
            </p:cNvPr>
            <p:cNvSpPr/>
            <p:nvPr/>
          </p:nvSpPr>
          <p:spPr>
            <a:xfrm>
              <a:off x="5335875" y="2779950"/>
              <a:ext cx="10425" cy="9175"/>
            </a:xfrm>
            <a:custGeom>
              <a:avLst/>
              <a:gdLst/>
              <a:ahLst/>
              <a:cxnLst/>
              <a:rect l="l" t="t" r="r" b="b"/>
              <a:pathLst>
                <a:path w="417" h="367" extrusionOk="0">
                  <a:moveTo>
                    <a:pt x="227" y="0"/>
                  </a:moveTo>
                  <a:cubicBezTo>
                    <a:pt x="178" y="0"/>
                    <a:pt x="125" y="40"/>
                    <a:pt x="149" y="105"/>
                  </a:cubicBezTo>
                  <a:cubicBezTo>
                    <a:pt x="149" y="141"/>
                    <a:pt x="172" y="177"/>
                    <a:pt x="172" y="195"/>
                  </a:cubicBezTo>
                  <a:lnTo>
                    <a:pt x="113" y="195"/>
                  </a:lnTo>
                  <a:cubicBezTo>
                    <a:pt x="0" y="195"/>
                    <a:pt x="0" y="367"/>
                    <a:pt x="113" y="367"/>
                  </a:cubicBezTo>
                  <a:cubicBezTo>
                    <a:pt x="190" y="367"/>
                    <a:pt x="262" y="367"/>
                    <a:pt x="339" y="349"/>
                  </a:cubicBezTo>
                  <a:cubicBezTo>
                    <a:pt x="416" y="331"/>
                    <a:pt x="416" y="236"/>
                    <a:pt x="357" y="195"/>
                  </a:cubicBezTo>
                  <a:cubicBezTo>
                    <a:pt x="398" y="177"/>
                    <a:pt x="376" y="123"/>
                    <a:pt x="339" y="82"/>
                  </a:cubicBezTo>
                  <a:cubicBezTo>
                    <a:pt x="339" y="64"/>
                    <a:pt x="321" y="46"/>
                    <a:pt x="285" y="28"/>
                  </a:cubicBezTo>
                  <a:cubicBezTo>
                    <a:pt x="272" y="9"/>
                    <a:pt x="250" y="0"/>
                    <a:pt x="227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255;p66">
              <a:extLst>
                <a:ext uri="{FF2B5EF4-FFF2-40B4-BE49-F238E27FC236}">
                  <a16:creationId xmlns:a16="http://schemas.microsoft.com/office/drawing/2014/main" id="{A62E787F-67B7-4579-850B-6860CB2D7025}"/>
                </a:ext>
              </a:extLst>
            </p:cNvPr>
            <p:cNvSpPr/>
            <p:nvPr/>
          </p:nvSpPr>
          <p:spPr>
            <a:xfrm>
              <a:off x="5340625" y="2817975"/>
              <a:ext cx="7025" cy="47350"/>
            </a:xfrm>
            <a:custGeom>
              <a:avLst/>
              <a:gdLst/>
              <a:ahLst/>
              <a:cxnLst/>
              <a:rect l="l" t="t" r="r" b="b"/>
              <a:pathLst>
                <a:path w="281" h="1894" extrusionOk="0">
                  <a:moveTo>
                    <a:pt x="122" y="1"/>
                  </a:moveTo>
                  <a:cubicBezTo>
                    <a:pt x="61" y="1"/>
                    <a:pt x="0" y="24"/>
                    <a:pt x="0" y="72"/>
                  </a:cubicBezTo>
                  <a:cubicBezTo>
                    <a:pt x="18" y="655"/>
                    <a:pt x="54" y="1239"/>
                    <a:pt x="54" y="1823"/>
                  </a:cubicBezTo>
                  <a:cubicBezTo>
                    <a:pt x="54" y="1870"/>
                    <a:pt x="111" y="1894"/>
                    <a:pt x="167" y="1894"/>
                  </a:cubicBezTo>
                  <a:cubicBezTo>
                    <a:pt x="224" y="1894"/>
                    <a:pt x="281" y="1870"/>
                    <a:pt x="281" y="1823"/>
                  </a:cubicBezTo>
                  <a:cubicBezTo>
                    <a:pt x="281" y="1239"/>
                    <a:pt x="262" y="655"/>
                    <a:pt x="244" y="72"/>
                  </a:cubicBezTo>
                  <a:cubicBezTo>
                    <a:pt x="244" y="24"/>
                    <a:pt x="183" y="1"/>
                    <a:pt x="12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256;p66">
              <a:extLst>
                <a:ext uri="{FF2B5EF4-FFF2-40B4-BE49-F238E27FC236}">
                  <a16:creationId xmlns:a16="http://schemas.microsoft.com/office/drawing/2014/main" id="{C910F54B-EFC7-4E4C-95A4-F97236D4686C}"/>
                </a:ext>
              </a:extLst>
            </p:cNvPr>
            <p:cNvSpPr/>
            <p:nvPr/>
          </p:nvSpPr>
          <p:spPr>
            <a:xfrm>
              <a:off x="5380125" y="2818175"/>
              <a:ext cx="44325" cy="103325"/>
            </a:xfrm>
            <a:custGeom>
              <a:avLst/>
              <a:gdLst/>
              <a:ahLst/>
              <a:cxnLst/>
              <a:rect l="l" t="t" r="r" b="b"/>
              <a:pathLst>
                <a:path w="1773" h="4133" extrusionOk="0">
                  <a:moveTo>
                    <a:pt x="1226" y="0"/>
                  </a:moveTo>
                  <a:cubicBezTo>
                    <a:pt x="1194" y="0"/>
                    <a:pt x="1167" y="31"/>
                    <a:pt x="1152" y="64"/>
                  </a:cubicBezTo>
                  <a:cubicBezTo>
                    <a:pt x="700" y="1362"/>
                    <a:pt x="415" y="2719"/>
                    <a:pt x="21" y="4040"/>
                  </a:cubicBezTo>
                  <a:cubicBezTo>
                    <a:pt x="0" y="4096"/>
                    <a:pt x="50" y="4132"/>
                    <a:pt x="98" y="4132"/>
                  </a:cubicBezTo>
                  <a:cubicBezTo>
                    <a:pt x="131" y="4132"/>
                    <a:pt x="163" y="4115"/>
                    <a:pt x="171" y="4076"/>
                  </a:cubicBezTo>
                  <a:cubicBezTo>
                    <a:pt x="551" y="2832"/>
                    <a:pt x="813" y="1570"/>
                    <a:pt x="1229" y="326"/>
                  </a:cubicBezTo>
                  <a:cubicBezTo>
                    <a:pt x="1297" y="240"/>
                    <a:pt x="1357" y="198"/>
                    <a:pt x="1406" y="198"/>
                  </a:cubicBezTo>
                  <a:cubicBezTo>
                    <a:pt x="1465" y="198"/>
                    <a:pt x="1508" y="261"/>
                    <a:pt x="1528" y="385"/>
                  </a:cubicBezTo>
                  <a:cubicBezTo>
                    <a:pt x="1492" y="534"/>
                    <a:pt x="1456" y="684"/>
                    <a:pt x="1397" y="855"/>
                  </a:cubicBezTo>
                  <a:cubicBezTo>
                    <a:pt x="1302" y="1231"/>
                    <a:pt x="1189" y="1629"/>
                    <a:pt x="1094" y="2005"/>
                  </a:cubicBezTo>
                  <a:cubicBezTo>
                    <a:pt x="926" y="2665"/>
                    <a:pt x="777" y="3344"/>
                    <a:pt x="569" y="3981"/>
                  </a:cubicBezTo>
                  <a:cubicBezTo>
                    <a:pt x="558" y="4040"/>
                    <a:pt x="609" y="4084"/>
                    <a:pt x="655" y="4084"/>
                  </a:cubicBezTo>
                  <a:cubicBezTo>
                    <a:pt x="684" y="4084"/>
                    <a:pt x="711" y="4066"/>
                    <a:pt x="718" y="4022"/>
                  </a:cubicBezTo>
                  <a:cubicBezTo>
                    <a:pt x="1116" y="2760"/>
                    <a:pt x="1379" y="1457"/>
                    <a:pt x="1754" y="195"/>
                  </a:cubicBezTo>
                  <a:cubicBezTo>
                    <a:pt x="1772" y="159"/>
                    <a:pt x="1754" y="118"/>
                    <a:pt x="1700" y="100"/>
                  </a:cubicBezTo>
                  <a:cubicBezTo>
                    <a:pt x="1546" y="64"/>
                    <a:pt x="1397" y="23"/>
                    <a:pt x="1247" y="5"/>
                  </a:cubicBezTo>
                  <a:cubicBezTo>
                    <a:pt x="1240" y="2"/>
                    <a:pt x="1233" y="0"/>
                    <a:pt x="122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257;p66">
              <a:extLst>
                <a:ext uri="{FF2B5EF4-FFF2-40B4-BE49-F238E27FC236}">
                  <a16:creationId xmlns:a16="http://schemas.microsoft.com/office/drawing/2014/main" id="{D09381CB-7885-4282-B25F-0C68CC68EF4E}"/>
                </a:ext>
              </a:extLst>
            </p:cNvPr>
            <p:cNvSpPr/>
            <p:nvPr/>
          </p:nvSpPr>
          <p:spPr>
            <a:xfrm>
              <a:off x="5402750" y="2834475"/>
              <a:ext cx="16375" cy="8075"/>
            </a:xfrm>
            <a:custGeom>
              <a:avLst/>
              <a:gdLst/>
              <a:ahLst/>
              <a:cxnLst/>
              <a:rect l="l" t="t" r="r" b="b"/>
              <a:pathLst>
                <a:path w="655" h="323" extrusionOk="0">
                  <a:moveTo>
                    <a:pt x="108" y="1"/>
                  </a:moveTo>
                  <a:cubicBezTo>
                    <a:pt x="38" y="1"/>
                    <a:pt x="0" y="99"/>
                    <a:pt x="76" y="145"/>
                  </a:cubicBezTo>
                  <a:cubicBezTo>
                    <a:pt x="211" y="222"/>
                    <a:pt x="361" y="240"/>
                    <a:pt x="492" y="317"/>
                  </a:cubicBezTo>
                  <a:cubicBezTo>
                    <a:pt x="503" y="321"/>
                    <a:pt x="514" y="323"/>
                    <a:pt x="524" y="323"/>
                  </a:cubicBezTo>
                  <a:cubicBezTo>
                    <a:pt x="603" y="323"/>
                    <a:pt x="655" y="215"/>
                    <a:pt x="587" y="163"/>
                  </a:cubicBezTo>
                  <a:cubicBezTo>
                    <a:pt x="437" y="108"/>
                    <a:pt x="284" y="72"/>
                    <a:pt x="152" y="13"/>
                  </a:cubicBezTo>
                  <a:cubicBezTo>
                    <a:pt x="137" y="4"/>
                    <a:pt x="122" y="1"/>
                    <a:pt x="108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258;p66">
              <a:extLst>
                <a:ext uri="{FF2B5EF4-FFF2-40B4-BE49-F238E27FC236}">
                  <a16:creationId xmlns:a16="http://schemas.microsoft.com/office/drawing/2014/main" id="{8F74FC59-4E42-4521-8C0A-BA2B5E64A174}"/>
                </a:ext>
              </a:extLst>
            </p:cNvPr>
            <p:cNvSpPr/>
            <p:nvPr/>
          </p:nvSpPr>
          <p:spPr>
            <a:xfrm>
              <a:off x="5430075" y="2800875"/>
              <a:ext cx="83025" cy="116400"/>
            </a:xfrm>
            <a:custGeom>
              <a:avLst/>
              <a:gdLst/>
              <a:ahLst/>
              <a:cxnLst/>
              <a:rect l="l" t="t" r="r" b="b"/>
              <a:pathLst>
                <a:path w="3321" h="4656" extrusionOk="0">
                  <a:moveTo>
                    <a:pt x="1321" y="0"/>
                  </a:moveTo>
                  <a:cubicBezTo>
                    <a:pt x="1226" y="398"/>
                    <a:pt x="322" y="3637"/>
                    <a:pt x="0" y="4655"/>
                  </a:cubicBezTo>
                  <a:lnTo>
                    <a:pt x="2077" y="4524"/>
                  </a:lnTo>
                  <a:cubicBezTo>
                    <a:pt x="2488" y="3262"/>
                    <a:pt x="2905" y="1715"/>
                    <a:pt x="3321" y="471"/>
                  </a:cubicBezTo>
                  <a:cubicBezTo>
                    <a:pt x="2810" y="376"/>
                    <a:pt x="1964" y="77"/>
                    <a:pt x="1321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259;p66">
              <a:extLst>
                <a:ext uri="{FF2B5EF4-FFF2-40B4-BE49-F238E27FC236}">
                  <a16:creationId xmlns:a16="http://schemas.microsoft.com/office/drawing/2014/main" id="{FEE220C0-9EE0-44FD-82A3-8365BA48C1F9}"/>
                </a:ext>
              </a:extLst>
            </p:cNvPr>
            <p:cNvSpPr/>
            <p:nvPr/>
          </p:nvSpPr>
          <p:spPr>
            <a:xfrm>
              <a:off x="5462650" y="2817375"/>
              <a:ext cx="5225" cy="4225"/>
            </a:xfrm>
            <a:custGeom>
              <a:avLst/>
              <a:gdLst/>
              <a:ahLst/>
              <a:cxnLst/>
              <a:rect l="l" t="t" r="r" b="b"/>
              <a:pathLst>
                <a:path w="209" h="169" extrusionOk="0">
                  <a:moveTo>
                    <a:pt x="113" y="1"/>
                  </a:moveTo>
                  <a:cubicBezTo>
                    <a:pt x="0" y="1"/>
                    <a:pt x="0" y="168"/>
                    <a:pt x="113" y="168"/>
                  </a:cubicBezTo>
                  <a:cubicBezTo>
                    <a:pt x="208" y="168"/>
                    <a:pt x="208" y="1"/>
                    <a:pt x="113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260;p66">
              <a:extLst>
                <a:ext uri="{FF2B5EF4-FFF2-40B4-BE49-F238E27FC236}">
                  <a16:creationId xmlns:a16="http://schemas.microsoft.com/office/drawing/2014/main" id="{7AE2D2BE-244D-419F-9829-6FEE9C5DB7FF}"/>
                </a:ext>
              </a:extLst>
            </p:cNvPr>
            <p:cNvSpPr/>
            <p:nvPr/>
          </p:nvSpPr>
          <p:spPr>
            <a:xfrm>
              <a:off x="5470675" y="2808450"/>
              <a:ext cx="5675" cy="4200"/>
            </a:xfrm>
            <a:custGeom>
              <a:avLst/>
              <a:gdLst/>
              <a:ahLst/>
              <a:cxnLst/>
              <a:rect l="l" t="t" r="r" b="b"/>
              <a:pathLst>
                <a:path w="227" h="168" extrusionOk="0">
                  <a:moveTo>
                    <a:pt x="114" y="0"/>
                  </a:moveTo>
                  <a:cubicBezTo>
                    <a:pt x="0" y="0"/>
                    <a:pt x="0" y="168"/>
                    <a:pt x="114" y="168"/>
                  </a:cubicBezTo>
                  <a:cubicBezTo>
                    <a:pt x="227" y="168"/>
                    <a:pt x="227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261;p66">
              <a:extLst>
                <a:ext uri="{FF2B5EF4-FFF2-40B4-BE49-F238E27FC236}">
                  <a16:creationId xmlns:a16="http://schemas.microsoft.com/office/drawing/2014/main" id="{A4C8626D-D7E0-4B0D-9823-2B005907E287}"/>
                </a:ext>
              </a:extLst>
            </p:cNvPr>
            <p:cNvSpPr/>
            <p:nvPr/>
          </p:nvSpPr>
          <p:spPr>
            <a:xfrm>
              <a:off x="5470675" y="2817375"/>
              <a:ext cx="5675" cy="4225"/>
            </a:xfrm>
            <a:custGeom>
              <a:avLst/>
              <a:gdLst/>
              <a:ahLst/>
              <a:cxnLst/>
              <a:rect l="l" t="t" r="r" b="b"/>
              <a:pathLst>
                <a:path w="227" h="169" extrusionOk="0">
                  <a:moveTo>
                    <a:pt x="114" y="1"/>
                  </a:moveTo>
                  <a:cubicBezTo>
                    <a:pt x="0" y="1"/>
                    <a:pt x="0" y="168"/>
                    <a:pt x="114" y="168"/>
                  </a:cubicBezTo>
                  <a:cubicBezTo>
                    <a:pt x="227" y="168"/>
                    <a:pt x="227" y="1"/>
                    <a:pt x="11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262;p66">
              <a:extLst>
                <a:ext uri="{FF2B5EF4-FFF2-40B4-BE49-F238E27FC236}">
                  <a16:creationId xmlns:a16="http://schemas.microsoft.com/office/drawing/2014/main" id="{1A3B2F78-6CDE-4FA8-9286-3D49FDFAFD5A}"/>
                </a:ext>
              </a:extLst>
            </p:cNvPr>
            <p:cNvSpPr/>
            <p:nvPr/>
          </p:nvSpPr>
          <p:spPr>
            <a:xfrm>
              <a:off x="5477225" y="2849850"/>
              <a:ext cx="5225" cy="3850"/>
            </a:xfrm>
            <a:custGeom>
              <a:avLst/>
              <a:gdLst/>
              <a:ahLst/>
              <a:cxnLst/>
              <a:rect l="l" t="t" r="r" b="b"/>
              <a:pathLst>
                <a:path w="209" h="154" extrusionOk="0">
                  <a:moveTo>
                    <a:pt x="114" y="0"/>
                  </a:moveTo>
                  <a:cubicBezTo>
                    <a:pt x="1" y="0"/>
                    <a:pt x="1" y="154"/>
                    <a:pt x="114" y="154"/>
                  </a:cubicBezTo>
                  <a:cubicBezTo>
                    <a:pt x="209" y="154"/>
                    <a:pt x="209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263;p66">
              <a:extLst>
                <a:ext uri="{FF2B5EF4-FFF2-40B4-BE49-F238E27FC236}">
                  <a16:creationId xmlns:a16="http://schemas.microsoft.com/office/drawing/2014/main" id="{A5E98631-58E3-4C60-923A-ECB7276AD5C0}"/>
                </a:ext>
              </a:extLst>
            </p:cNvPr>
            <p:cNvSpPr/>
            <p:nvPr/>
          </p:nvSpPr>
          <p:spPr>
            <a:xfrm>
              <a:off x="5481975" y="2843275"/>
              <a:ext cx="6150" cy="3775"/>
            </a:xfrm>
            <a:custGeom>
              <a:avLst/>
              <a:gdLst/>
              <a:ahLst/>
              <a:cxnLst/>
              <a:rect l="l" t="t" r="r" b="b"/>
              <a:pathLst>
                <a:path w="246" h="151" extrusionOk="0">
                  <a:moveTo>
                    <a:pt x="114" y="1"/>
                  </a:moveTo>
                  <a:cubicBezTo>
                    <a:pt x="1" y="1"/>
                    <a:pt x="1" y="150"/>
                    <a:pt x="114" y="150"/>
                  </a:cubicBezTo>
                  <a:lnTo>
                    <a:pt x="150" y="150"/>
                  </a:lnTo>
                  <a:cubicBezTo>
                    <a:pt x="245" y="150"/>
                    <a:pt x="245" y="1"/>
                    <a:pt x="15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264;p66">
              <a:extLst>
                <a:ext uri="{FF2B5EF4-FFF2-40B4-BE49-F238E27FC236}">
                  <a16:creationId xmlns:a16="http://schemas.microsoft.com/office/drawing/2014/main" id="{811E5002-4ABB-41E7-B863-ED4B5D6CD4DC}"/>
                </a:ext>
              </a:extLst>
            </p:cNvPr>
            <p:cNvSpPr/>
            <p:nvPr/>
          </p:nvSpPr>
          <p:spPr>
            <a:xfrm>
              <a:off x="5484800" y="2852675"/>
              <a:ext cx="5700" cy="3875"/>
            </a:xfrm>
            <a:custGeom>
              <a:avLst/>
              <a:gdLst/>
              <a:ahLst/>
              <a:cxnLst/>
              <a:rect l="l" t="t" r="r" b="b"/>
              <a:pathLst>
                <a:path w="228" h="155" extrusionOk="0">
                  <a:moveTo>
                    <a:pt x="114" y="0"/>
                  </a:moveTo>
                  <a:cubicBezTo>
                    <a:pt x="1" y="0"/>
                    <a:pt x="1" y="154"/>
                    <a:pt x="114" y="154"/>
                  </a:cubicBezTo>
                  <a:cubicBezTo>
                    <a:pt x="227" y="154"/>
                    <a:pt x="227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265;p66">
              <a:extLst>
                <a:ext uri="{FF2B5EF4-FFF2-40B4-BE49-F238E27FC236}">
                  <a16:creationId xmlns:a16="http://schemas.microsoft.com/office/drawing/2014/main" id="{809E03D6-7CF7-43FF-ADF0-8FA443FE642E}"/>
                </a:ext>
              </a:extLst>
            </p:cNvPr>
            <p:cNvSpPr/>
            <p:nvPr/>
          </p:nvSpPr>
          <p:spPr>
            <a:xfrm>
              <a:off x="5450425" y="2870650"/>
              <a:ext cx="5125" cy="4200"/>
            </a:xfrm>
            <a:custGeom>
              <a:avLst/>
              <a:gdLst/>
              <a:ahLst/>
              <a:cxnLst/>
              <a:rect l="l" t="t" r="r" b="b"/>
              <a:pathLst>
                <a:path w="205" h="168" extrusionOk="0">
                  <a:moveTo>
                    <a:pt x="91" y="1"/>
                  </a:moveTo>
                  <a:cubicBezTo>
                    <a:pt x="1" y="1"/>
                    <a:pt x="1" y="168"/>
                    <a:pt x="91" y="168"/>
                  </a:cubicBezTo>
                  <a:cubicBezTo>
                    <a:pt x="204" y="168"/>
                    <a:pt x="204" y="1"/>
                    <a:pt x="91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266;p66">
              <a:extLst>
                <a:ext uri="{FF2B5EF4-FFF2-40B4-BE49-F238E27FC236}">
                  <a16:creationId xmlns:a16="http://schemas.microsoft.com/office/drawing/2014/main" id="{2AB8AC97-DFBC-4F7F-8630-79FFF8357286}"/>
                </a:ext>
              </a:extLst>
            </p:cNvPr>
            <p:cNvSpPr/>
            <p:nvPr/>
          </p:nvSpPr>
          <p:spPr>
            <a:xfrm>
              <a:off x="5456525" y="2866350"/>
              <a:ext cx="5250" cy="3875"/>
            </a:xfrm>
            <a:custGeom>
              <a:avLst/>
              <a:gdLst/>
              <a:ahLst/>
              <a:cxnLst/>
              <a:rect l="l" t="t" r="r" b="b"/>
              <a:pathLst>
                <a:path w="210" h="155" extrusionOk="0">
                  <a:moveTo>
                    <a:pt x="96" y="1"/>
                  </a:moveTo>
                  <a:cubicBezTo>
                    <a:pt x="1" y="1"/>
                    <a:pt x="1" y="154"/>
                    <a:pt x="96" y="154"/>
                  </a:cubicBezTo>
                  <a:cubicBezTo>
                    <a:pt x="209" y="154"/>
                    <a:pt x="209" y="1"/>
                    <a:pt x="9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267;p66">
              <a:extLst>
                <a:ext uri="{FF2B5EF4-FFF2-40B4-BE49-F238E27FC236}">
                  <a16:creationId xmlns:a16="http://schemas.microsoft.com/office/drawing/2014/main" id="{9191053D-D481-4DDE-9A40-A164292BD098}"/>
                </a:ext>
              </a:extLst>
            </p:cNvPr>
            <p:cNvSpPr/>
            <p:nvPr/>
          </p:nvSpPr>
          <p:spPr>
            <a:xfrm>
              <a:off x="5456525" y="2877200"/>
              <a:ext cx="5250" cy="3775"/>
            </a:xfrm>
            <a:custGeom>
              <a:avLst/>
              <a:gdLst/>
              <a:ahLst/>
              <a:cxnLst/>
              <a:rect l="l" t="t" r="r" b="b"/>
              <a:pathLst>
                <a:path w="210" h="151" extrusionOk="0">
                  <a:moveTo>
                    <a:pt x="96" y="1"/>
                  </a:moveTo>
                  <a:cubicBezTo>
                    <a:pt x="1" y="1"/>
                    <a:pt x="1" y="150"/>
                    <a:pt x="96" y="150"/>
                  </a:cubicBezTo>
                  <a:cubicBezTo>
                    <a:pt x="209" y="150"/>
                    <a:pt x="209" y="1"/>
                    <a:pt x="96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268;p66">
              <a:extLst>
                <a:ext uri="{FF2B5EF4-FFF2-40B4-BE49-F238E27FC236}">
                  <a16:creationId xmlns:a16="http://schemas.microsoft.com/office/drawing/2014/main" id="{FD0FF039-3A28-4685-AEF0-171FDAE6E3B5}"/>
                </a:ext>
              </a:extLst>
            </p:cNvPr>
            <p:cNvSpPr/>
            <p:nvPr/>
          </p:nvSpPr>
          <p:spPr>
            <a:xfrm>
              <a:off x="5462650" y="2899375"/>
              <a:ext cx="5225" cy="4200"/>
            </a:xfrm>
            <a:custGeom>
              <a:avLst/>
              <a:gdLst/>
              <a:ahLst/>
              <a:cxnLst/>
              <a:rect l="l" t="t" r="r" b="b"/>
              <a:pathLst>
                <a:path w="209" h="168" extrusionOk="0">
                  <a:moveTo>
                    <a:pt x="95" y="1"/>
                  </a:moveTo>
                  <a:cubicBezTo>
                    <a:pt x="0" y="1"/>
                    <a:pt x="0" y="168"/>
                    <a:pt x="95" y="168"/>
                  </a:cubicBezTo>
                  <a:cubicBezTo>
                    <a:pt x="208" y="168"/>
                    <a:pt x="208" y="1"/>
                    <a:pt x="95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269;p66">
              <a:extLst>
                <a:ext uri="{FF2B5EF4-FFF2-40B4-BE49-F238E27FC236}">
                  <a16:creationId xmlns:a16="http://schemas.microsoft.com/office/drawing/2014/main" id="{72D11828-895E-4C57-A0EA-2D8EA8442D41}"/>
                </a:ext>
              </a:extLst>
            </p:cNvPr>
            <p:cNvSpPr/>
            <p:nvPr/>
          </p:nvSpPr>
          <p:spPr>
            <a:xfrm>
              <a:off x="5469200" y="2891800"/>
              <a:ext cx="5225" cy="3875"/>
            </a:xfrm>
            <a:custGeom>
              <a:avLst/>
              <a:gdLst/>
              <a:ahLst/>
              <a:cxnLst/>
              <a:rect l="l" t="t" r="r" b="b"/>
              <a:pathLst>
                <a:path w="209" h="155" extrusionOk="0">
                  <a:moveTo>
                    <a:pt x="114" y="0"/>
                  </a:moveTo>
                  <a:cubicBezTo>
                    <a:pt x="1" y="0"/>
                    <a:pt x="1" y="154"/>
                    <a:pt x="114" y="154"/>
                  </a:cubicBezTo>
                  <a:cubicBezTo>
                    <a:pt x="209" y="154"/>
                    <a:pt x="209" y="0"/>
                    <a:pt x="114" y="0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270;p66">
              <a:extLst>
                <a:ext uri="{FF2B5EF4-FFF2-40B4-BE49-F238E27FC236}">
                  <a16:creationId xmlns:a16="http://schemas.microsoft.com/office/drawing/2014/main" id="{CB733F89-5570-421C-ACFD-FAB0CF26545E}"/>
                </a:ext>
              </a:extLst>
            </p:cNvPr>
            <p:cNvSpPr/>
            <p:nvPr/>
          </p:nvSpPr>
          <p:spPr>
            <a:xfrm>
              <a:off x="5471125" y="2903100"/>
              <a:ext cx="5225" cy="3875"/>
            </a:xfrm>
            <a:custGeom>
              <a:avLst/>
              <a:gdLst/>
              <a:ahLst/>
              <a:cxnLst/>
              <a:rect l="l" t="t" r="r" b="b"/>
              <a:pathLst>
                <a:path w="209" h="155" extrusionOk="0">
                  <a:moveTo>
                    <a:pt x="114" y="1"/>
                  </a:moveTo>
                  <a:cubicBezTo>
                    <a:pt x="1" y="1"/>
                    <a:pt x="1" y="155"/>
                    <a:pt x="114" y="155"/>
                  </a:cubicBezTo>
                  <a:cubicBezTo>
                    <a:pt x="209" y="155"/>
                    <a:pt x="209" y="1"/>
                    <a:pt x="114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271;p66">
              <a:extLst>
                <a:ext uri="{FF2B5EF4-FFF2-40B4-BE49-F238E27FC236}">
                  <a16:creationId xmlns:a16="http://schemas.microsoft.com/office/drawing/2014/main" id="{C592AEC6-16D5-46DE-80DF-B1A954172EC6}"/>
                </a:ext>
              </a:extLst>
            </p:cNvPr>
            <p:cNvSpPr/>
            <p:nvPr/>
          </p:nvSpPr>
          <p:spPr>
            <a:xfrm>
              <a:off x="5318900" y="2982275"/>
              <a:ext cx="108925" cy="108925"/>
            </a:xfrm>
            <a:custGeom>
              <a:avLst/>
              <a:gdLst/>
              <a:ahLst/>
              <a:cxnLst/>
              <a:rect l="l" t="t" r="r" b="b"/>
              <a:pathLst>
                <a:path w="4357" h="4357" extrusionOk="0">
                  <a:moveTo>
                    <a:pt x="2167" y="0"/>
                  </a:moveTo>
                  <a:cubicBezTo>
                    <a:pt x="964" y="0"/>
                    <a:pt x="0" y="964"/>
                    <a:pt x="0" y="2167"/>
                  </a:cubicBezTo>
                  <a:cubicBezTo>
                    <a:pt x="0" y="3375"/>
                    <a:pt x="964" y="4357"/>
                    <a:pt x="2167" y="4357"/>
                  </a:cubicBezTo>
                  <a:cubicBezTo>
                    <a:pt x="3375" y="4357"/>
                    <a:pt x="4357" y="3375"/>
                    <a:pt x="4357" y="2167"/>
                  </a:cubicBezTo>
                  <a:cubicBezTo>
                    <a:pt x="4357" y="964"/>
                    <a:pt x="3375" y="0"/>
                    <a:pt x="2167" y="0"/>
                  </a:cubicBezTo>
                  <a:close/>
                </a:path>
              </a:pathLst>
            </a:custGeom>
            <a:solidFill>
              <a:srgbClr val="B0B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272;p66">
              <a:extLst>
                <a:ext uri="{FF2B5EF4-FFF2-40B4-BE49-F238E27FC236}">
                  <a16:creationId xmlns:a16="http://schemas.microsoft.com/office/drawing/2014/main" id="{9D3FBFD6-08F4-4116-AECD-C5CE80FB67F6}"/>
                </a:ext>
              </a:extLst>
            </p:cNvPr>
            <p:cNvSpPr/>
            <p:nvPr/>
          </p:nvSpPr>
          <p:spPr>
            <a:xfrm>
              <a:off x="5269400" y="2928025"/>
              <a:ext cx="215150" cy="37125"/>
            </a:xfrm>
            <a:custGeom>
              <a:avLst/>
              <a:gdLst/>
              <a:ahLst/>
              <a:cxnLst/>
              <a:rect l="l" t="t" r="r" b="b"/>
              <a:pathLst>
                <a:path w="8606" h="1485" extrusionOk="0">
                  <a:moveTo>
                    <a:pt x="8366" y="1"/>
                  </a:moveTo>
                  <a:cubicBezTo>
                    <a:pt x="8355" y="1"/>
                    <a:pt x="8344" y="2"/>
                    <a:pt x="8332" y="4"/>
                  </a:cubicBezTo>
                  <a:cubicBezTo>
                    <a:pt x="7707" y="158"/>
                    <a:pt x="7398" y="884"/>
                    <a:pt x="6799" y="884"/>
                  </a:cubicBezTo>
                  <a:cubicBezTo>
                    <a:pt x="6730" y="884"/>
                    <a:pt x="6658" y="875"/>
                    <a:pt x="6581" y="854"/>
                  </a:cubicBezTo>
                  <a:cubicBezTo>
                    <a:pt x="6065" y="700"/>
                    <a:pt x="5712" y="130"/>
                    <a:pt x="5219" y="130"/>
                  </a:cubicBezTo>
                  <a:cubicBezTo>
                    <a:pt x="5048" y="130"/>
                    <a:pt x="4859" y="199"/>
                    <a:pt x="4640" y="379"/>
                  </a:cubicBezTo>
                  <a:cubicBezTo>
                    <a:pt x="4505" y="474"/>
                    <a:pt x="4414" y="587"/>
                    <a:pt x="4301" y="718"/>
                  </a:cubicBezTo>
                  <a:cubicBezTo>
                    <a:pt x="4178" y="842"/>
                    <a:pt x="4046" y="890"/>
                    <a:pt x="3916" y="890"/>
                  </a:cubicBezTo>
                  <a:cubicBezTo>
                    <a:pt x="3688" y="890"/>
                    <a:pt x="3462" y="742"/>
                    <a:pt x="3283" y="587"/>
                  </a:cubicBezTo>
                  <a:cubicBezTo>
                    <a:pt x="3016" y="379"/>
                    <a:pt x="2790" y="194"/>
                    <a:pt x="2433" y="194"/>
                  </a:cubicBezTo>
                  <a:cubicBezTo>
                    <a:pt x="2152" y="194"/>
                    <a:pt x="1944" y="456"/>
                    <a:pt x="1790" y="646"/>
                  </a:cubicBezTo>
                  <a:cubicBezTo>
                    <a:pt x="1641" y="857"/>
                    <a:pt x="1527" y="1156"/>
                    <a:pt x="1240" y="1156"/>
                  </a:cubicBezTo>
                  <a:cubicBezTo>
                    <a:pt x="1171" y="1156"/>
                    <a:pt x="1091" y="1139"/>
                    <a:pt x="999" y="1098"/>
                  </a:cubicBezTo>
                  <a:cubicBezTo>
                    <a:pt x="718" y="967"/>
                    <a:pt x="546" y="628"/>
                    <a:pt x="379" y="402"/>
                  </a:cubicBezTo>
                  <a:cubicBezTo>
                    <a:pt x="341" y="357"/>
                    <a:pt x="290" y="338"/>
                    <a:pt x="240" y="338"/>
                  </a:cubicBezTo>
                  <a:cubicBezTo>
                    <a:pt x="117" y="338"/>
                    <a:pt x="1" y="450"/>
                    <a:pt x="94" y="569"/>
                  </a:cubicBezTo>
                  <a:cubicBezTo>
                    <a:pt x="377" y="949"/>
                    <a:pt x="782" y="1485"/>
                    <a:pt x="1243" y="1485"/>
                  </a:cubicBezTo>
                  <a:cubicBezTo>
                    <a:pt x="1402" y="1485"/>
                    <a:pt x="1567" y="1421"/>
                    <a:pt x="1736" y="1266"/>
                  </a:cubicBezTo>
                  <a:cubicBezTo>
                    <a:pt x="1867" y="1153"/>
                    <a:pt x="1962" y="967"/>
                    <a:pt x="2075" y="813"/>
                  </a:cubicBezTo>
                  <a:cubicBezTo>
                    <a:pt x="2203" y="630"/>
                    <a:pt x="2344" y="560"/>
                    <a:pt x="2487" y="560"/>
                  </a:cubicBezTo>
                  <a:cubicBezTo>
                    <a:pt x="2725" y="560"/>
                    <a:pt x="2970" y="751"/>
                    <a:pt x="3170" y="926"/>
                  </a:cubicBezTo>
                  <a:cubicBezTo>
                    <a:pt x="3386" y="1119"/>
                    <a:pt x="3595" y="1211"/>
                    <a:pt x="3842" y="1211"/>
                  </a:cubicBezTo>
                  <a:cubicBezTo>
                    <a:pt x="3937" y="1211"/>
                    <a:pt x="4038" y="1197"/>
                    <a:pt x="4147" y="1171"/>
                  </a:cubicBezTo>
                  <a:cubicBezTo>
                    <a:pt x="4659" y="1058"/>
                    <a:pt x="4754" y="515"/>
                    <a:pt x="5355" y="474"/>
                  </a:cubicBezTo>
                  <a:cubicBezTo>
                    <a:pt x="5363" y="474"/>
                    <a:pt x="5370" y="473"/>
                    <a:pt x="5378" y="473"/>
                  </a:cubicBezTo>
                  <a:cubicBezTo>
                    <a:pt x="5630" y="473"/>
                    <a:pt x="5831" y="763"/>
                    <a:pt x="5998" y="890"/>
                  </a:cubicBezTo>
                  <a:cubicBezTo>
                    <a:pt x="6201" y="1040"/>
                    <a:pt x="6409" y="1135"/>
                    <a:pt x="6654" y="1211"/>
                  </a:cubicBezTo>
                  <a:cubicBezTo>
                    <a:pt x="6737" y="1235"/>
                    <a:pt x="6815" y="1246"/>
                    <a:pt x="6889" y="1246"/>
                  </a:cubicBezTo>
                  <a:cubicBezTo>
                    <a:pt x="7510" y="1246"/>
                    <a:pt x="7802" y="474"/>
                    <a:pt x="8409" y="325"/>
                  </a:cubicBezTo>
                  <a:cubicBezTo>
                    <a:pt x="8605" y="269"/>
                    <a:pt x="8548" y="1"/>
                    <a:pt x="8366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273;p66">
              <a:extLst>
                <a:ext uri="{FF2B5EF4-FFF2-40B4-BE49-F238E27FC236}">
                  <a16:creationId xmlns:a16="http://schemas.microsoft.com/office/drawing/2014/main" id="{5BEA9272-C5C5-4900-AD22-A09569A79678}"/>
                </a:ext>
              </a:extLst>
            </p:cNvPr>
            <p:cNvSpPr/>
            <p:nvPr/>
          </p:nvSpPr>
          <p:spPr>
            <a:xfrm>
              <a:off x="5339150" y="2999725"/>
              <a:ext cx="37225" cy="36400"/>
            </a:xfrm>
            <a:custGeom>
              <a:avLst/>
              <a:gdLst/>
              <a:ahLst/>
              <a:cxnLst/>
              <a:rect l="l" t="t" r="r" b="b"/>
              <a:pathLst>
                <a:path w="1489" h="1456" extrusionOk="0">
                  <a:moveTo>
                    <a:pt x="418" y="1"/>
                  </a:moveTo>
                  <a:cubicBezTo>
                    <a:pt x="341" y="1"/>
                    <a:pt x="267" y="51"/>
                    <a:pt x="267" y="153"/>
                  </a:cubicBezTo>
                  <a:cubicBezTo>
                    <a:pt x="267" y="266"/>
                    <a:pt x="285" y="397"/>
                    <a:pt x="285" y="510"/>
                  </a:cubicBezTo>
                  <a:cubicBezTo>
                    <a:pt x="226" y="547"/>
                    <a:pt x="172" y="605"/>
                    <a:pt x="113" y="642"/>
                  </a:cubicBezTo>
                  <a:cubicBezTo>
                    <a:pt x="0" y="718"/>
                    <a:pt x="18" y="868"/>
                    <a:pt x="154" y="927"/>
                  </a:cubicBezTo>
                  <a:cubicBezTo>
                    <a:pt x="208" y="945"/>
                    <a:pt x="285" y="963"/>
                    <a:pt x="340" y="963"/>
                  </a:cubicBezTo>
                  <a:cubicBezTo>
                    <a:pt x="358" y="1094"/>
                    <a:pt x="398" y="1225"/>
                    <a:pt x="435" y="1356"/>
                  </a:cubicBezTo>
                  <a:cubicBezTo>
                    <a:pt x="450" y="1420"/>
                    <a:pt x="493" y="1456"/>
                    <a:pt x="548" y="1456"/>
                  </a:cubicBezTo>
                  <a:cubicBezTo>
                    <a:pt x="560" y="1456"/>
                    <a:pt x="571" y="1454"/>
                    <a:pt x="584" y="1451"/>
                  </a:cubicBezTo>
                  <a:cubicBezTo>
                    <a:pt x="594" y="1454"/>
                    <a:pt x="604" y="1456"/>
                    <a:pt x="615" y="1456"/>
                  </a:cubicBezTo>
                  <a:cubicBezTo>
                    <a:pt x="667" y="1456"/>
                    <a:pt x="723" y="1420"/>
                    <a:pt x="738" y="1356"/>
                  </a:cubicBezTo>
                  <a:cubicBezTo>
                    <a:pt x="792" y="1243"/>
                    <a:pt x="833" y="1130"/>
                    <a:pt x="887" y="1017"/>
                  </a:cubicBezTo>
                  <a:lnTo>
                    <a:pt x="1285" y="1017"/>
                  </a:lnTo>
                  <a:cubicBezTo>
                    <a:pt x="1416" y="1017"/>
                    <a:pt x="1489" y="850"/>
                    <a:pt x="1398" y="755"/>
                  </a:cubicBezTo>
                  <a:cubicBezTo>
                    <a:pt x="1303" y="678"/>
                    <a:pt x="1208" y="587"/>
                    <a:pt x="1095" y="510"/>
                  </a:cubicBezTo>
                  <a:cubicBezTo>
                    <a:pt x="1149" y="415"/>
                    <a:pt x="1190" y="320"/>
                    <a:pt x="1226" y="207"/>
                  </a:cubicBezTo>
                  <a:cubicBezTo>
                    <a:pt x="1254" y="120"/>
                    <a:pt x="1172" y="33"/>
                    <a:pt x="1081" y="33"/>
                  </a:cubicBezTo>
                  <a:cubicBezTo>
                    <a:pt x="1054" y="33"/>
                    <a:pt x="1026" y="40"/>
                    <a:pt x="1000" y="58"/>
                  </a:cubicBezTo>
                  <a:cubicBezTo>
                    <a:pt x="905" y="94"/>
                    <a:pt x="833" y="153"/>
                    <a:pt x="738" y="207"/>
                  </a:cubicBezTo>
                  <a:cubicBezTo>
                    <a:pt x="661" y="153"/>
                    <a:pt x="606" y="94"/>
                    <a:pt x="530" y="40"/>
                  </a:cubicBezTo>
                  <a:cubicBezTo>
                    <a:pt x="497" y="14"/>
                    <a:pt x="457" y="1"/>
                    <a:pt x="418" y="1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274;p66">
              <a:extLst>
                <a:ext uri="{FF2B5EF4-FFF2-40B4-BE49-F238E27FC236}">
                  <a16:creationId xmlns:a16="http://schemas.microsoft.com/office/drawing/2014/main" id="{81578C11-12AB-40E4-8B9F-415282E41953}"/>
                </a:ext>
              </a:extLst>
            </p:cNvPr>
            <p:cNvSpPr/>
            <p:nvPr/>
          </p:nvSpPr>
          <p:spPr>
            <a:xfrm>
              <a:off x="5387200" y="3022625"/>
              <a:ext cx="30675" cy="28250"/>
            </a:xfrm>
            <a:custGeom>
              <a:avLst/>
              <a:gdLst/>
              <a:ahLst/>
              <a:cxnLst/>
              <a:rect l="l" t="t" r="r" b="b"/>
              <a:pathLst>
                <a:path w="1227" h="1130" extrusionOk="0">
                  <a:moveTo>
                    <a:pt x="812" y="0"/>
                  </a:moveTo>
                  <a:cubicBezTo>
                    <a:pt x="788" y="0"/>
                    <a:pt x="763" y="9"/>
                    <a:pt x="738" y="29"/>
                  </a:cubicBezTo>
                  <a:cubicBezTo>
                    <a:pt x="661" y="83"/>
                    <a:pt x="584" y="142"/>
                    <a:pt x="512" y="196"/>
                  </a:cubicBezTo>
                  <a:cubicBezTo>
                    <a:pt x="453" y="178"/>
                    <a:pt x="399" y="160"/>
                    <a:pt x="340" y="142"/>
                  </a:cubicBezTo>
                  <a:cubicBezTo>
                    <a:pt x="328" y="139"/>
                    <a:pt x="316" y="138"/>
                    <a:pt x="305" y="138"/>
                  </a:cubicBezTo>
                  <a:cubicBezTo>
                    <a:pt x="224" y="138"/>
                    <a:pt x="159" y="192"/>
                    <a:pt x="191" y="291"/>
                  </a:cubicBezTo>
                  <a:cubicBezTo>
                    <a:pt x="209" y="350"/>
                    <a:pt x="227" y="404"/>
                    <a:pt x="245" y="440"/>
                  </a:cubicBezTo>
                  <a:cubicBezTo>
                    <a:pt x="173" y="517"/>
                    <a:pt x="96" y="594"/>
                    <a:pt x="42" y="666"/>
                  </a:cubicBezTo>
                  <a:cubicBezTo>
                    <a:pt x="1" y="725"/>
                    <a:pt x="1" y="780"/>
                    <a:pt x="42" y="820"/>
                  </a:cubicBezTo>
                  <a:cubicBezTo>
                    <a:pt x="56" y="850"/>
                    <a:pt x="95" y="879"/>
                    <a:pt x="141" y="879"/>
                  </a:cubicBezTo>
                  <a:cubicBezTo>
                    <a:pt x="151" y="879"/>
                    <a:pt x="162" y="878"/>
                    <a:pt x="173" y="875"/>
                  </a:cubicBezTo>
                  <a:cubicBezTo>
                    <a:pt x="268" y="856"/>
                    <a:pt x="358" y="838"/>
                    <a:pt x="453" y="820"/>
                  </a:cubicBezTo>
                  <a:cubicBezTo>
                    <a:pt x="530" y="893"/>
                    <a:pt x="584" y="988"/>
                    <a:pt x="643" y="1083"/>
                  </a:cubicBezTo>
                  <a:cubicBezTo>
                    <a:pt x="665" y="1114"/>
                    <a:pt x="703" y="1129"/>
                    <a:pt x="742" y="1129"/>
                  </a:cubicBezTo>
                  <a:cubicBezTo>
                    <a:pt x="800" y="1129"/>
                    <a:pt x="859" y="1096"/>
                    <a:pt x="869" y="1028"/>
                  </a:cubicBezTo>
                  <a:cubicBezTo>
                    <a:pt x="869" y="933"/>
                    <a:pt x="869" y="820"/>
                    <a:pt x="888" y="725"/>
                  </a:cubicBezTo>
                  <a:cubicBezTo>
                    <a:pt x="964" y="707"/>
                    <a:pt x="1059" y="689"/>
                    <a:pt x="1132" y="666"/>
                  </a:cubicBezTo>
                  <a:cubicBezTo>
                    <a:pt x="1227" y="648"/>
                    <a:pt x="1227" y="499"/>
                    <a:pt x="1132" y="463"/>
                  </a:cubicBezTo>
                  <a:cubicBezTo>
                    <a:pt x="1059" y="422"/>
                    <a:pt x="983" y="386"/>
                    <a:pt x="906" y="350"/>
                  </a:cubicBezTo>
                  <a:cubicBezTo>
                    <a:pt x="906" y="291"/>
                    <a:pt x="924" y="214"/>
                    <a:pt x="924" y="142"/>
                  </a:cubicBezTo>
                  <a:cubicBezTo>
                    <a:pt x="941" y="71"/>
                    <a:pt x="882" y="0"/>
                    <a:pt x="812" y="0"/>
                  </a:cubicBezTo>
                  <a:close/>
                </a:path>
              </a:pathLst>
            </a:custGeom>
            <a:solidFill>
              <a:srgbClr val="FE84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275;p66">
              <a:extLst>
                <a:ext uri="{FF2B5EF4-FFF2-40B4-BE49-F238E27FC236}">
                  <a16:creationId xmlns:a16="http://schemas.microsoft.com/office/drawing/2014/main" id="{8D235740-76A2-4601-B48F-D021EEB83E60}"/>
                </a:ext>
              </a:extLst>
            </p:cNvPr>
            <p:cNvSpPr/>
            <p:nvPr/>
          </p:nvSpPr>
          <p:spPr>
            <a:xfrm>
              <a:off x="5350000" y="3047900"/>
              <a:ext cx="18900" cy="18775"/>
            </a:xfrm>
            <a:custGeom>
              <a:avLst/>
              <a:gdLst/>
              <a:ahLst/>
              <a:cxnLst/>
              <a:rect l="l" t="t" r="r" b="b"/>
              <a:pathLst>
                <a:path w="756" h="751" extrusionOk="0">
                  <a:moveTo>
                    <a:pt x="220" y="1"/>
                  </a:moveTo>
                  <a:cubicBezTo>
                    <a:pt x="184" y="1"/>
                    <a:pt x="150" y="26"/>
                    <a:pt x="150" y="72"/>
                  </a:cubicBezTo>
                  <a:lnTo>
                    <a:pt x="150" y="262"/>
                  </a:lnTo>
                  <a:cubicBezTo>
                    <a:pt x="114" y="280"/>
                    <a:pt x="77" y="298"/>
                    <a:pt x="59" y="316"/>
                  </a:cubicBezTo>
                  <a:cubicBezTo>
                    <a:pt x="1" y="357"/>
                    <a:pt x="1" y="429"/>
                    <a:pt x="59" y="470"/>
                  </a:cubicBezTo>
                  <a:cubicBezTo>
                    <a:pt x="96" y="470"/>
                    <a:pt x="132" y="488"/>
                    <a:pt x="172" y="506"/>
                  </a:cubicBezTo>
                  <a:cubicBezTo>
                    <a:pt x="172" y="560"/>
                    <a:pt x="191" y="637"/>
                    <a:pt x="191" y="696"/>
                  </a:cubicBezTo>
                  <a:cubicBezTo>
                    <a:pt x="209" y="732"/>
                    <a:pt x="245" y="750"/>
                    <a:pt x="263" y="750"/>
                  </a:cubicBezTo>
                  <a:cubicBezTo>
                    <a:pt x="304" y="750"/>
                    <a:pt x="340" y="750"/>
                    <a:pt x="358" y="714"/>
                  </a:cubicBezTo>
                  <a:cubicBezTo>
                    <a:pt x="376" y="655"/>
                    <a:pt x="417" y="601"/>
                    <a:pt x="435" y="542"/>
                  </a:cubicBezTo>
                  <a:lnTo>
                    <a:pt x="643" y="542"/>
                  </a:lnTo>
                  <a:cubicBezTo>
                    <a:pt x="715" y="542"/>
                    <a:pt x="756" y="470"/>
                    <a:pt x="715" y="411"/>
                  </a:cubicBezTo>
                  <a:cubicBezTo>
                    <a:pt x="661" y="375"/>
                    <a:pt x="625" y="334"/>
                    <a:pt x="566" y="280"/>
                  </a:cubicBezTo>
                  <a:cubicBezTo>
                    <a:pt x="584" y="244"/>
                    <a:pt x="625" y="185"/>
                    <a:pt x="643" y="130"/>
                  </a:cubicBezTo>
                  <a:cubicBezTo>
                    <a:pt x="659" y="79"/>
                    <a:pt x="603" y="32"/>
                    <a:pt x="552" y="32"/>
                  </a:cubicBezTo>
                  <a:cubicBezTo>
                    <a:pt x="545" y="32"/>
                    <a:pt x="537" y="33"/>
                    <a:pt x="530" y="35"/>
                  </a:cubicBezTo>
                  <a:cubicBezTo>
                    <a:pt x="489" y="72"/>
                    <a:pt x="435" y="90"/>
                    <a:pt x="399" y="130"/>
                  </a:cubicBezTo>
                  <a:cubicBezTo>
                    <a:pt x="358" y="90"/>
                    <a:pt x="322" y="54"/>
                    <a:pt x="286" y="35"/>
                  </a:cubicBezTo>
                  <a:cubicBezTo>
                    <a:pt x="269" y="12"/>
                    <a:pt x="244" y="1"/>
                    <a:pt x="220" y="1"/>
                  </a:cubicBezTo>
                  <a:close/>
                </a:path>
              </a:pathLst>
            </a:custGeom>
            <a:solidFill>
              <a:srgbClr val="FEA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276;p66">
              <a:extLst>
                <a:ext uri="{FF2B5EF4-FFF2-40B4-BE49-F238E27FC236}">
                  <a16:creationId xmlns:a16="http://schemas.microsoft.com/office/drawing/2014/main" id="{51D45B8A-BEAF-468C-9C34-30CD12D95DDE}"/>
                </a:ext>
              </a:extLst>
            </p:cNvPr>
            <p:cNvSpPr/>
            <p:nvPr/>
          </p:nvSpPr>
          <p:spPr>
            <a:xfrm>
              <a:off x="5283625" y="2994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277;p66">
              <a:extLst>
                <a:ext uri="{FF2B5EF4-FFF2-40B4-BE49-F238E27FC236}">
                  <a16:creationId xmlns:a16="http://schemas.microsoft.com/office/drawing/2014/main" id="{A9A3DD49-BD44-481F-9580-7D85B0F5523F}"/>
                </a:ext>
              </a:extLst>
            </p:cNvPr>
            <p:cNvSpPr/>
            <p:nvPr/>
          </p:nvSpPr>
          <p:spPr>
            <a:xfrm>
              <a:off x="5290625" y="298272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14" y="1"/>
                  </a:moveTo>
                  <a:cubicBezTo>
                    <a:pt x="1" y="1"/>
                    <a:pt x="1" y="209"/>
                    <a:pt x="114" y="209"/>
                  </a:cubicBezTo>
                  <a:cubicBezTo>
                    <a:pt x="245" y="209"/>
                    <a:pt x="245" y="1"/>
                    <a:pt x="114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278;p66">
              <a:extLst>
                <a:ext uri="{FF2B5EF4-FFF2-40B4-BE49-F238E27FC236}">
                  <a16:creationId xmlns:a16="http://schemas.microsoft.com/office/drawing/2014/main" id="{5456C1DC-5E1C-42D5-BAAA-D9BF2DD1371F}"/>
                </a:ext>
              </a:extLst>
            </p:cNvPr>
            <p:cNvSpPr/>
            <p:nvPr/>
          </p:nvSpPr>
          <p:spPr>
            <a:xfrm>
              <a:off x="5294350" y="2993125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1"/>
                  </a:moveTo>
                  <a:cubicBezTo>
                    <a:pt x="1" y="1"/>
                    <a:pt x="1" y="191"/>
                    <a:pt x="137" y="191"/>
                  </a:cubicBezTo>
                  <a:cubicBezTo>
                    <a:pt x="268" y="191"/>
                    <a:pt x="268" y="1"/>
                    <a:pt x="137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279;p66">
              <a:extLst>
                <a:ext uri="{FF2B5EF4-FFF2-40B4-BE49-F238E27FC236}">
                  <a16:creationId xmlns:a16="http://schemas.microsoft.com/office/drawing/2014/main" id="{4150CA79-44A0-42A9-9F1D-34F23EFDC1BD}"/>
                </a:ext>
              </a:extLst>
            </p:cNvPr>
            <p:cNvSpPr/>
            <p:nvPr/>
          </p:nvSpPr>
          <p:spPr>
            <a:xfrm>
              <a:off x="5406550" y="3127950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0" y="0"/>
                    <a:pt x="0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280;p66">
              <a:extLst>
                <a:ext uri="{FF2B5EF4-FFF2-40B4-BE49-F238E27FC236}">
                  <a16:creationId xmlns:a16="http://schemas.microsoft.com/office/drawing/2014/main" id="{B5C0E104-EDD9-4BB7-AFAA-CE3EECD18985}"/>
                </a:ext>
              </a:extLst>
            </p:cNvPr>
            <p:cNvSpPr/>
            <p:nvPr/>
          </p:nvSpPr>
          <p:spPr>
            <a:xfrm>
              <a:off x="5384375" y="3005900"/>
              <a:ext cx="6700" cy="5125"/>
            </a:xfrm>
            <a:custGeom>
              <a:avLst/>
              <a:gdLst/>
              <a:ahLst/>
              <a:cxnLst/>
              <a:rect l="l" t="t" r="r" b="b"/>
              <a:pathLst>
                <a:path w="268" h="205" extrusionOk="0">
                  <a:moveTo>
                    <a:pt x="132" y="1"/>
                  </a:moveTo>
                  <a:cubicBezTo>
                    <a:pt x="1" y="1"/>
                    <a:pt x="1" y="205"/>
                    <a:pt x="132" y="205"/>
                  </a:cubicBezTo>
                  <a:cubicBezTo>
                    <a:pt x="268" y="205"/>
                    <a:pt x="268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281;p66">
              <a:extLst>
                <a:ext uri="{FF2B5EF4-FFF2-40B4-BE49-F238E27FC236}">
                  <a16:creationId xmlns:a16="http://schemas.microsoft.com/office/drawing/2014/main" id="{5D8A234D-943D-4344-B864-D6060582AD70}"/>
                </a:ext>
              </a:extLst>
            </p:cNvPr>
            <p:cNvSpPr/>
            <p:nvPr/>
          </p:nvSpPr>
          <p:spPr>
            <a:xfrm>
              <a:off x="5381550" y="3052950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282;p66">
              <a:extLst>
                <a:ext uri="{FF2B5EF4-FFF2-40B4-BE49-F238E27FC236}">
                  <a16:creationId xmlns:a16="http://schemas.microsoft.com/office/drawing/2014/main" id="{358FED43-B2B1-460A-A2F2-638D03FE03BC}"/>
                </a:ext>
              </a:extLst>
            </p:cNvPr>
            <p:cNvSpPr/>
            <p:nvPr/>
          </p:nvSpPr>
          <p:spPr>
            <a:xfrm>
              <a:off x="5340625" y="3031800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283;p66">
              <a:extLst>
                <a:ext uri="{FF2B5EF4-FFF2-40B4-BE49-F238E27FC236}">
                  <a16:creationId xmlns:a16="http://schemas.microsoft.com/office/drawing/2014/main" id="{F95AA912-47FC-4152-AE83-22BE3E25678C}"/>
                </a:ext>
              </a:extLst>
            </p:cNvPr>
            <p:cNvSpPr/>
            <p:nvPr/>
          </p:nvSpPr>
          <p:spPr>
            <a:xfrm>
              <a:off x="5448500" y="2974800"/>
              <a:ext cx="6600" cy="5125"/>
            </a:xfrm>
            <a:custGeom>
              <a:avLst/>
              <a:gdLst/>
              <a:ahLst/>
              <a:cxnLst/>
              <a:rect l="l" t="t" r="r" b="b"/>
              <a:pathLst>
                <a:path w="264" h="205" extrusionOk="0">
                  <a:moveTo>
                    <a:pt x="132" y="1"/>
                  </a:moveTo>
                  <a:cubicBezTo>
                    <a:pt x="1" y="1"/>
                    <a:pt x="1" y="204"/>
                    <a:pt x="132" y="204"/>
                  </a:cubicBezTo>
                  <a:cubicBezTo>
                    <a:pt x="263" y="204"/>
                    <a:pt x="263" y="1"/>
                    <a:pt x="132" y="1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284;p66">
              <a:extLst>
                <a:ext uri="{FF2B5EF4-FFF2-40B4-BE49-F238E27FC236}">
                  <a16:creationId xmlns:a16="http://schemas.microsoft.com/office/drawing/2014/main" id="{98A7144B-DD9E-4F55-848F-5A4F07D63004}"/>
                </a:ext>
              </a:extLst>
            </p:cNvPr>
            <p:cNvSpPr/>
            <p:nvPr/>
          </p:nvSpPr>
          <p:spPr>
            <a:xfrm>
              <a:off x="5455525" y="29657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6" y="0"/>
                  </a:moveTo>
                  <a:cubicBezTo>
                    <a:pt x="0" y="0"/>
                    <a:pt x="0" y="208"/>
                    <a:pt x="136" y="208"/>
                  </a:cubicBezTo>
                  <a:cubicBezTo>
                    <a:pt x="267" y="208"/>
                    <a:pt x="267" y="0"/>
                    <a:pt x="136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285;p66">
              <a:extLst>
                <a:ext uri="{FF2B5EF4-FFF2-40B4-BE49-F238E27FC236}">
                  <a16:creationId xmlns:a16="http://schemas.microsoft.com/office/drawing/2014/main" id="{F8316EE8-DC05-4C83-9BA9-3544C1908FC0}"/>
                </a:ext>
              </a:extLst>
            </p:cNvPr>
            <p:cNvSpPr/>
            <p:nvPr/>
          </p:nvSpPr>
          <p:spPr>
            <a:xfrm>
              <a:off x="5461750" y="2979000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13" y="0"/>
                  </a:moveTo>
                  <a:cubicBezTo>
                    <a:pt x="0" y="0"/>
                    <a:pt x="0" y="208"/>
                    <a:pt x="113" y="208"/>
                  </a:cubicBezTo>
                  <a:cubicBezTo>
                    <a:pt x="244" y="208"/>
                    <a:pt x="244" y="0"/>
                    <a:pt x="113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286;p66">
              <a:extLst>
                <a:ext uri="{FF2B5EF4-FFF2-40B4-BE49-F238E27FC236}">
                  <a16:creationId xmlns:a16="http://schemas.microsoft.com/office/drawing/2014/main" id="{78FEB8EC-D27D-4FA6-9993-19C1DE80F438}"/>
                </a:ext>
              </a:extLst>
            </p:cNvPr>
            <p:cNvSpPr/>
            <p:nvPr/>
          </p:nvSpPr>
          <p:spPr>
            <a:xfrm>
              <a:off x="5317550" y="312692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1" y="0"/>
                  </a:moveTo>
                  <a:cubicBezTo>
                    <a:pt x="0" y="0"/>
                    <a:pt x="0" y="208"/>
                    <a:pt x="131" y="208"/>
                  </a:cubicBezTo>
                  <a:cubicBezTo>
                    <a:pt x="263" y="208"/>
                    <a:pt x="263" y="0"/>
                    <a:pt x="131" y="0"/>
                  </a:cubicBezTo>
                  <a:close/>
                </a:path>
              </a:pathLst>
            </a:custGeom>
            <a:solidFill>
              <a:srgbClr val="0E5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471;p60">
            <a:extLst>
              <a:ext uri="{FF2B5EF4-FFF2-40B4-BE49-F238E27FC236}">
                <a16:creationId xmlns:a16="http://schemas.microsoft.com/office/drawing/2014/main" id="{97527427-0F59-4C4D-ABEA-D09EACB6B1B1}"/>
              </a:ext>
            </a:extLst>
          </p:cNvPr>
          <p:cNvGrpSpPr/>
          <p:nvPr/>
        </p:nvGrpSpPr>
        <p:grpSpPr>
          <a:xfrm rot="176513" flipH="1">
            <a:off x="2009275" y="626840"/>
            <a:ext cx="569752" cy="206482"/>
            <a:chOff x="0" y="2684850"/>
            <a:chExt cx="1373150" cy="252850"/>
          </a:xfrm>
        </p:grpSpPr>
        <p:sp>
          <p:nvSpPr>
            <p:cNvPr id="107" name="Google Shape;1472;p60">
              <a:extLst>
                <a:ext uri="{FF2B5EF4-FFF2-40B4-BE49-F238E27FC236}">
                  <a16:creationId xmlns:a16="http://schemas.microsoft.com/office/drawing/2014/main" id="{6B8D9FC8-9067-4681-A093-15C84219F744}"/>
                </a:ext>
              </a:extLst>
            </p:cNvPr>
            <p:cNvSpPr/>
            <p:nvPr/>
          </p:nvSpPr>
          <p:spPr>
            <a:xfrm>
              <a:off x="0" y="2684850"/>
              <a:ext cx="1373150" cy="252850"/>
            </a:xfrm>
            <a:custGeom>
              <a:avLst/>
              <a:gdLst/>
              <a:ahLst/>
              <a:cxnLst/>
              <a:rect l="l" t="t" r="r" b="b"/>
              <a:pathLst>
                <a:path w="54926" h="10114" extrusionOk="0">
                  <a:moveTo>
                    <a:pt x="2963" y="0"/>
                  </a:moveTo>
                  <a:cubicBezTo>
                    <a:pt x="1540" y="0"/>
                    <a:pt x="322" y="923"/>
                    <a:pt x="183" y="2180"/>
                  </a:cubicBezTo>
                  <a:cubicBezTo>
                    <a:pt x="0" y="3548"/>
                    <a:pt x="1155" y="4855"/>
                    <a:pt x="2736" y="5037"/>
                  </a:cubicBezTo>
                  <a:lnTo>
                    <a:pt x="43770" y="10114"/>
                  </a:lnTo>
                  <a:lnTo>
                    <a:pt x="54925" y="8928"/>
                  </a:lnTo>
                  <a:lnTo>
                    <a:pt x="44378" y="5098"/>
                  </a:lnTo>
                  <a:lnTo>
                    <a:pt x="3344" y="22"/>
                  </a:lnTo>
                  <a:cubicBezTo>
                    <a:pt x="3216" y="7"/>
                    <a:pt x="3088" y="0"/>
                    <a:pt x="2963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73;p60">
              <a:extLst>
                <a:ext uri="{FF2B5EF4-FFF2-40B4-BE49-F238E27FC236}">
                  <a16:creationId xmlns:a16="http://schemas.microsoft.com/office/drawing/2014/main" id="{B2DB0CD6-C72F-4248-BD21-E63CEEDFA832}"/>
                </a:ext>
              </a:extLst>
            </p:cNvPr>
            <p:cNvSpPr/>
            <p:nvPr/>
          </p:nvSpPr>
          <p:spPr>
            <a:xfrm>
              <a:off x="1268250" y="2872325"/>
              <a:ext cx="104900" cy="47150"/>
            </a:xfrm>
            <a:custGeom>
              <a:avLst/>
              <a:gdLst/>
              <a:ahLst/>
              <a:cxnLst/>
              <a:rect l="l" t="t" r="r" b="b"/>
              <a:pathLst>
                <a:path w="4196" h="1886" extrusionOk="0">
                  <a:moveTo>
                    <a:pt x="244" y="1"/>
                  </a:moveTo>
                  <a:lnTo>
                    <a:pt x="1" y="1885"/>
                  </a:lnTo>
                  <a:lnTo>
                    <a:pt x="1" y="1885"/>
                  </a:lnTo>
                  <a:lnTo>
                    <a:pt x="4195" y="1460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rgbClr val="EF9690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74;p60">
              <a:extLst>
                <a:ext uri="{FF2B5EF4-FFF2-40B4-BE49-F238E27FC236}">
                  <a16:creationId xmlns:a16="http://schemas.microsoft.com/office/drawing/2014/main" id="{882721B8-95B7-41F1-A137-38C24065DED3}"/>
                </a:ext>
              </a:extLst>
            </p:cNvPr>
            <p:cNvSpPr/>
            <p:nvPr/>
          </p:nvSpPr>
          <p:spPr>
            <a:xfrm>
              <a:off x="0" y="2684850"/>
              <a:ext cx="1109475" cy="252850"/>
            </a:xfrm>
            <a:custGeom>
              <a:avLst/>
              <a:gdLst/>
              <a:ahLst/>
              <a:cxnLst/>
              <a:rect l="l" t="t" r="r" b="b"/>
              <a:pathLst>
                <a:path w="44379" h="10114" extrusionOk="0">
                  <a:moveTo>
                    <a:pt x="2963" y="0"/>
                  </a:moveTo>
                  <a:cubicBezTo>
                    <a:pt x="1540" y="0"/>
                    <a:pt x="322" y="923"/>
                    <a:pt x="183" y="2180"/>
                  </a:cubicBezTo>
                  <a:cubicBezTo>
                    <a:pt x="0" y="3579"/>
                    <a:pt x="1155" y="4855"/>
                    <a:pt x="2736" y="5037"/>
                  </a:cubicBezTo>
                  <a:lnTo>
                    <a:pt x="43770" y="10114"/>
                  </a:lnTo>
                  <a:lnTo>
                    <a:pt x="44378" y="5098"/>
                  </a:lnTo>
                  <a:lnTo>
                    <a:pt x="3344" y="22"/>
                  </a:lnTo>
                  <a:cubicBezTo>
                    <a:pt x="3216" y="7"/>
                    <a:pt x="3088" y="0"/>
                    <a:pt x="2963" y="0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75;p60">
              <a:extLst>
                <a:ext uri="{FF2B5EF4-FFF2-40B4-BE49-F238E27FC236}">
                  <a16:creationId xmlns:a16="http://schemas.microsoft.com/office/drawing/2014/main" id="{3729D423-B721-4B9A-BBB4-08B3245B05C7}"/>
                </a:ext>
              </a:extLst>
            </p:cNvPr>
            <p:cNvSpPr/>
            <p:nvPr/>
          </p:nvSpPr>
          <p:spPr>
            <a:xfrm>
              <a:off x="93475" y="2688425"/>
              <a:ext cx="194550" cy="147450"/>
            </a:xfrm>
            <a:custGeom>
              <a:avLst/>
              <a:gdLst/>
              <a:ahLst/>
              <a:cxnLst/>
              <a:rect l="l" t="t" r="r" b="b"/>
              <a:pathLst>
                <a:path w="7782" h="5898" extrusionOk="0">
                  <a:moveTo>
                    <a:pt x="608" y="1"/>
                  </a:moveTo>
                  <a:lnTo>
                    <a:pt x="0" y="5016"/>
                  </a:lnTo>
                  <a:lnTo>
                    <a:pt x="7173" y="5898"/>
                  </a:lnTo>
                  <a:lnTo>
                    <a:pt x="7781" y="882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76;p60">
              <a:extLst>
                <a:ext uri="{FF2B5EF4-FFF2-40B4-BE49-F238E27FC236}">
                  <a16:creationId xmlns:a16="http://schemas.microsoft.com/office/drawing/2014/main" id="{A0D80242-A936-4C5C-A2D7-D2B3C38F9930}"/>
                </a:ext>
              </a:extLst>
            </p:cNvPr>
            <p:cNvSpPr/>
            <p:nvPr/>
          </p:nvSpPr>
          <p:spPr>
            <a:xfrm>
              <a:off x="0" y="2684850"/>
              <a:ext cx="108675" cy="129000"/>
            </a:xfrm>
            <a:custGeom>
              <a:avLst/>
              <a:gdLst/>
              <a:ahLst/>
              <a:cxnLst/>
              <a:rect l="l" t="t" r="r" b="b"/>
              <a:pathLst>
                <a:path w="4347" h="5160" extrusionOk="0">
                  <a:moveTo>
                    <a:pt x="2963" y="0"/>
                  </a:moveTo>
                  <a:cubicBezTo>
                    <a:pt x="1540" y="0"/>
                    <a:pt x="322" y="923"/>
                    <a:pt x="183" y="2180"/>
                  </a:cubicBezTo>
                  <a:cubicBezTo>
                    <a:pt x="0" y="3548"/>
                    <a:pt x="1155" y="4855"/>
                    <a:pt x="2736" y="5037"/>
                  </a:cubicBezTo>
                  <a:lnTo>
                    <a:pt x="3739" y="5159"/>
                  </a:lnTo>
                  <a:lnTo>
                    <a:pt x="4347" y="144"/>
                  </a:lnTo>
                  <a:lnTo>
                    <a:pt x="3344" y="22"/>
                  </a:lnTo>
                  <a:cubicBezTo>
                    <a:pt x="3216" y="7"/>
                    <a:pt x="3088" y="0"/>
                    <a:pt x="2963" y="0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77;p60">
              <a:extLst>
                <a:ext uri="{FF2B5EF4-FFF2-40B4-BE49-F238E27FC236}">
                  <a16:creationId xmlns:a16="http://schemas.microsoft.com/office/drawing/2014/main" id="{DE5F5429-5166-4DFF-8C55-7AE4999A4D47}"/>
                </a:ext>
              </a:extLst>
            </p:cNvPr>
            <p:cNvSpPr/>
            <p:nvPr/>
          </p:nvSpPr>
          <p:spPr>
            <a:xfrm>
              <a:off x="166425" y="2699075"/>
              <a:ext cx="95750" cy="136050"/>
            </a:xfrm>
            <a:custGeom>
              <a:avLst/>
              <a:gdLst/>
              <a:ahLst/>
              <a:cxnLst/>
              <a:rect l="l" t="t" r="r" b="b"/>
              <a:pathLst>
                <a:path w="3830" h="5442" extrusionOk="0">
                  <a:moveTo>
                    <a:pt x="1185" y="0"/>
                  </a:moveTo>
                  <a:lnTo>
                    <a:pt x="0" y="4955"/>
                  </a:lnTo>
                  <a:lnTo>
                    <a:pt x="3830" y="5441"/>
                  </a:lnTo>
                  <a:lnTo>
                    <a:pt x="3830" y="5441"/>
                  </a:lnTo>
                  <a:lnTo>
                    <a:pt x="2766" y="213"/>
                  </a:lnTo>
                  <a:lnTo>
                    <a:pt x="1185" y="0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78;p60">
              <a:extLst>
                <a:ext uri="{FF2B5EF4-FFF2-40B4-BE49-F238E27FC236}">
                  <a16:creationId xmlns:a16="http://schemas.microsoft.com/office/drawing/2014/main" id="{C22AA0FF-724F-48AE-BBA8-2B2719EB0EC3}"/>
                </a:ext>
              </a:extLst>
            </p:cNvPr>
            <p:cNvSpPr/>
            <p:nvPr/>
          </p:nvSpPr>
          <p:spPr>
            <a:xfrm>
              <a:off x="93475" y="2688425"/>
              <a:ext cx="60050" cy="133025"/>
            </a:xfrm>
            <a:custGeom>
              <a:avLst/>
              <a:gdLst/>
              <a:ahLst/>
              <a:cxnLst/>
              <a:rect l="l" t="t" r="r" b="b"/>
              <a:pathLst>
                <a:path w="2402" h="5321" extrusionOk="0">
                  <a:moveTo>
                    <a:pt x="608" y="1"/>
                  </a:moveTo>
                  <a:lnTo>
                    <a:pt x="0" y="5016"/>
                  </a:lnTo>
                  <a:lnTo>
                    <a:pt x="2401" y="5320"/>
                  </a:lnTo>
                  <a:lnTo>
                    <a:pt x="2401" y="5320"/>
                  </a:lnTo>
                  <a:lnTo>
                    <a:pt x="1337" y="92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6" name="Google Shape;3576;p42"/>
          <p:cNvGrpSpPr/>
          <p:nvPr/>
        </p:nvGrpSpPr>
        <p:grpSpPr>
          <a:xfrm>
            <a:off x="3645066" y="222868"/>
            <a:ext cx="2097674" cy="2085907"/>
            <a:chOff x="4080729" y="838311"/>
            <a:chExt cx="2097674" cy="2085907"/>
          </a:xfrm>
        </p:grpSpPr>
        <p:sp>
          <p:nvSpPr>
            <p:cNvPr id="3577" name="Google Shape;3577;p42"/>
            <p:cNvSpPr/>
            <p:nvPr/>
          </p:nvSpPr>
          <p:spPr>
            <a:xfrm rot="9330547">
              <a:off x="4359097" y="1101553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2"/>
            <p:cNvSpPr/>
            <p:nvPr/>
          </p:nvSpPr>
          <p:spPr>
            <a:xfrm rot="9330547">
              <a:off x="4312523" y="1198131"/>
              <a:ext cx="1587512" cy="1462845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1" name="Google Shape;3581;p42"/>
          <p:cNvSpPr txBox="1">
            <a:spLocks noGrp="1"/>
          </p:cNvSpPr>
          <p:nvPr>
            <p:ph type="title" idx="2"/>
          </p:nvPr>
        </p:nvSpPr>
        <p:spPr>
          <a:xfrm>
            <a:off x="3401240" y="926510"/>
            <a:ext cx="2341500" cy="7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33" name="Google Shape;7740;p64">
            <a:extLst>
              <a:ext uri="{FF2B5EF4-FFF2-40B4-BE49-F238E27FC236}">
                <a16:creationId xmlns:a16="http://schemas.microsoft.com/office/drawing/2014/main" id="{80F327B5-171C-42A7-9771-60288E64F27D}"/>
              </a:ext>
            </a:extLst>
          </p:cNvPr>
          <p:cNvGrpSpPr/>
          <p:nvPr/>
        </p:nvGrpSpPr>
        <p:grpSpPr>
          <a:xfrm>
            <a:off x="2105247" y="2315683"/>
            <a:ext cx="5964865" cy="1064884"/>
            <a:chOff x="696249" y="2187003"/>
            <a:chExt cx="621748" cy="217680"/>
          </a:xfrm>
        </p:grpSpPr>
        <p:sp>
          <p:nvSpPr>
            <p:cNvPr id="34" name="Google Shape;7741;p64">
              <a:extLst>
                <a:ext uri="{FF2B5EF4-FFF2-40B4-BE49-F238E27FC236}">
                  <a16:creationId xmlns:a16="http://schemas.microsoft.com/office/drawing/2014/main" id="{B9761099-B8D0-4D1A-8531-19E06CC1C7BD}"/>
                </a:ext>
              </a:extLst>
            </p:cNvPr>
            <p:cNvSpPr/>
            <p:nvPr/>
          </p:nvSpPr>
          <p:spPr>
            <a:xfrm>
              <a:off x="704609" y="2201660"/>
              <a:ext cx="613388" cy="203023"/>
            </a:xfrm>
            <a:custGeom>
              <a:avLst/>
              <a:gdLst/>
              <a:ahLst/>
              <a:cxnLst/>
              <a:rect l="l" t="t" r="r" b="b"/>
              <a:pathLst>
                <a:path w="63613" h="21055" extrusionOk="0">
                  <a:moveTo>
                    <a:pt x="47564" y="1"/>
                  </a:moveTo>
                  <a:cubicBezTo>
                    <a:pt x="37593" y="1"/>
                    <a:pt x="25214" y="428"/>
                    <a:pt x="20415" y="583"/>
                  </a:cubicBezTo>
                  <a:cubicBezTo>
                    <a:pt x="12176" y="850"/>
                    <a:pt x="4704" y="416"/>
                    <a:pt x="4337" y="3852"/>
                  </a:cubicBezTo>
                  <a:cubicBezTo>
                    <a:pt x="3937" y="7255"/>
                    <a:pt x="4570" y="14126"/>
                    <a:pt x="3737" y="16128"/>
                  </a:cubicBezTo>
                  <a:cubicBezTo>
                    <a:pt x="2903" y="18162"/>
                    <a:pt x="1" y="21031"/>
                    <a:pt x="1" y="21031"/>
                  </a:cubicBezTo>
                  <a:cubicBezTo>
                    <a:pt x="35" y="21047"/>
                    <a:pt x="108" y="21055"/>
                    <a:pt x="215" y="21055"/>
                  </a:cubicBezTo>
                  <a:cubicBezTo>
                    <a:pt x="1467" y="21055"/>
                    <a:pt x="7357" y="19947"/>
                    <a:pt x="9908" y="17028"/>
                  </a:cubicBezTo>
                  <a:cubicBezTo>
                    <a:pt x="10059" y="16850"/>
                    <a:pt x="12912" y="16788"/>
                    <a:pt x="17152" y="16788"/>
                  </a:cubicBezTo>
                  <a:cubicBezTo>
                    <a:pt x="26511" y="16788"/>
                    <a:pt x="42628" y="17088"/>
                    <a:pt x="51348" y="17088"/>
                  </a:cubicBezTo>
                  <a:cubicBezTo>
                    <a:pt x="53433" y="17088"/>
                    <a:pt x="55094" y="17071"/>
                    <a:pt x="56141" y="17028"/>
                  </a:cubicBezTo>
                  <a:cubicBezTo>
                    <a:pt x="63546" y="16695"/>
                    <a:pt x="63246" y="14793"/>
                    <a:pt x="63412" y="11824"/>
                  </a:cubicBezTo>
                  <a:cubicBezTo>
                    <a:pt x="63613" y="8856"/>
                    <a:pt x="63179" y="2017"/>
                    <a:pt x="61611" y="917"/>
                  </a:cubicBezTo>
                  <a:cubicBezTo>
                    <a:pt x="60622" y="220"/>
                    <a:pt x="54712" y="1"/>
                    <a:pt x="47564" y="1"/>
                  </a:cubicBezTo>
                  <a:close/>
                </a:path>
              </a:pathLst>
            </a:custGeom>
            <a:solidFill>
              <a:srgbClr val="200E02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5" name="Google Shape;7742;p64">
              <a:extLst>
                <a:ext uri="{FF2B5EF4-FFF2-40B4-BE49-F238E27FC236}">
                  <a16:creationId xmlns:a16="http://schemas.microsoft.com/office/drawing/2014/main" id="{37DBD7A5-FB7F-4015-950C-BC54F12B5E5B}"/>
                </a:ext>
              </a:extLst>
            </p:cNvPr>
            <p:cNvSpPr/>
            <p:nvPr/>
          </p:nvSpPr>
          <p:spPr>
            <a:xfrm>
              <a:off x="696249" y="2187003"/>
              <a:ext cx="613388" cy="202888"/>
            </a:xfrm>
            <a:custGeom>
              <a:avLst/>
              <a:gdLst/>
              <a:ahLst/>
              <a:cxnLst/>
              <a:rect l="l" t="t" r="r" b="b"/>
              <a:pathLst>
                <a:path w="63613" h="21041" extrusionOk="0">
                  <a:moveTo>
                    <a:pt x="47481" y="0"/>
                  </a:moveTo>
                  <a:cubicBezTo>
                    <a:pt x="37520" y="0"/>
                    <a:pt x="25197" y="414"/>
                    <a:pt x="20415" y="569"/>
                  </a:cubicBezTo>
                  <a:cubicBezTo>
                    <a:pt x="12176" y="835"/>
                    <a:pt x="4704" y="402"/>
                    <a:pt x="4303" y="3804"/>
                  </a:cubicBezTo>
                  <a:cubicBezTo>
                    <a:pt x="3936" y="7240"/>
                    <a:pt x="4570" y="14112"/>
                    <a:pt x="3770" y="16113"/>
                  </a:cubicBezTo>
                  <a:cubicBezTo>
                    <a:pt x="2969" y="18115"/>
                    <a:pt x="0" y="21017"/>
                    <a:pt x="0" y="21017"/>
                  </a:cubicBezTo>
                  <a:cubicBezTo>
                    <a:pt x="37" y="21032"/>
                    <a:pt x="112" y="21040"/>
                    <a:pt x="221" y="21040"/>
                  </a:cubicBezTo>
                  <a:cubicBezTo>
                    <a:pt x="1494" y="21040"/>
                    <a:pt x="7359" y="19931"/>
                    <a:pt x="9941" y="16980"/>
                  </a:cubicBezTo>
                  <a:cubicBezTo>
                    <a:pt x="10087" y="16817"/>
                    <a:pt x="12752" y="16760"/>
                    <a:pt x="16750" y="16760"/>
                  </a:cubicBezTo>
                  <a:cubicBezTo>
                    <a:pt x="25826" y="16760"/>
                    <a:pt x="41773" y="17053"/>
                    <a:pt x="50761" y="17053"/>
                  </a:cubicBezTo>
                  <a:cubicBezTo>
                    <a:pt x="53137" y="17053"/>
                    <a:pt x="55026" y="17032"/>
                    <a:pt x="56174" y="16980"/>
                  </a:cubicBezTo>
                  <a:cubicBezTo>
                    <a:pt x="63579" y="16680"/>
                    <a:pt x="63245" y="14745"/>
                    <a:pt x="63446" y="11777"/>
                  </a:cubicBezTo>
                  <a:cubicBezTo>
                    <a:pt x="63612" y="8808"/>
                    <a:pt x="63212" y="2003"/>
                    <a:pt x="61644" y="902"/>
                  </a:cubicBezTo>
                  <a:cubicBezTo>
                    <a:pt x="60651" y="216"/>
                    <a:pt x="54683" y="0"/>
                    <a:pt x="47481" y="0"/>
                  </a:cubicBezTo>
                  <a:close/>
                </a:path>
              </a:pathLst>
            </a:custGeom>
            <a:solidFill>
              <a:srgbClr val="FFFFFD"/>
            </a:solidFill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6" name="Google Shape;7743;p64">
              <a:extLst>
                <a:ext uri="{FF2B5EF4-FFF2-40B4-BE49-F238E27FC236}">
                  <a16:creationId xmlns:a16="http://schemas.microsoft.com/office/drawing/2014/main" id="{9A7ABF35-F773-4BDF-B22F-1F8193E1D08A}"/>
                </a:ext>
              </a:extLst>
            </p:cNvPr>
            <p:cNvSpPr/>
            <p:nvPr/>
          </p:nvSpPr>
          <p:spPr>
            <a:xfrm>
              <a:off x="763468" y="2300555"/>
              <a:ext cx="516896" cy="3548"/>
            </a:xfrm>
            <a:custGeom>
              <a:avLst/>
              <a:gdLst/>
              <a:ahLst/>
              <a:cxnLst/>
              <a:rect l="l" t="t" r="r" b="b"/>
              <a:pathLst>
                <a:path w="53606" h="368" fill="none" extrusionOk="0">
                  <a:moveTo>
                    <a:pt x="1" y="101"/>
                  </a:moveTo>
                  <a:cubicBezTo>
                    <a:pt x="1" y="101"/>
                    <a:pt x="11876" y="1"/>
                    <a:pt x="16679" y="134"/>
                  </a:cubicBezTo>
                  <a:cubicBezTo>
                    <a:pt x="21483" y="268"/>
                    <a:pt x="31824" y="134"/>
                    <a:pt x="33091" y="201"/>
                  </a:cubicBezTo>
                  <a:cubicBezTo>
                    <a:pt x="34359" y="234"/>
                    <a:pt x="43732" y="1"/>
                    <a:pt x="47001" y="201"/>
                  </a:cubicBezTo>
                  <a:cubicBezTo>
                    <a:pt x="50270" y="368"/>
                    <a:pt x="53606" y="134"/>
                    <a:pt x="53606" y="134"/>
                  </a:cubicBezTo>
                </a:path>
              </a:pathLst>
            </a:custGeom>
            <a:noFill/>
            <a:ln w="20850" cap="rnd" cmpd="sng">
              <a:solidFill>
                <a:srgbClr val="200E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7" name="Google Shape;7744;p64">
              <a:extLst>
                <a:ext uri="{FF2B5EF4-FFF2-40B4-BE49-F238E27FC236}">
                  <a16:creationId xmlns:a16="http://schemas.microsoft.com/office/drawing/2014/main" id="{EC7B413C-AE53-4D8A-A05C-077D74332402}"/>
                </a:ext>
              </a:extLst>
            </p:cNvPr>
            <p:cNvSpPr/>
            <p:nvPr/>
          </p:nvSpPr>
          <p:spPr>
            <a:xfrm>
              <a:off x="753497" y="2224484"/>
              <a:ext cx="11590" cy="52523"/>
            </a:xfrm>
            <a:custGeom>
              <a:avLst/>
              <a:gdLst/>
              <a:ahLst/>
              <a:cxnLst/>
              <a:rect l="l" t="t" r="r" b="b"/>
              <a:pathLst>
                <a:path w="1202" h="5447" extrusionOk="0">
                  <a:moveTo>
                    <a:pt x="728" y="0"/>
                  </a:moveTo>
                  <a:cubicBezTo>
                    <a:pt x="558" y="0"/>
                    <a:pt x="389" y="125"/>
                    <a:pt x="334" y="318"/>
                  </a:cubicBezTo>
                  <a:cubicBezTo>
                    <a:pt x="101" y="1852"/>
                    <a:pt x="1" y="3453"/>
                    <a:pt x="34" y="5021"/>
                  </a:cubicBezTo>
                  <a:cubicBezTo>
                    <a:pt x="34" y="5304"/>
                    <a:pt x="243" y="5446"/>
                    <a:pt x="451" y="5446"/>
                  </a:cubicBezTo>
                  <a:cubicBezTo>
                    <a:pt x="660" y="5446"/>
                    <a:pt x="868" y="5304"/>
                    <a:pt x="868" y="5021"/>
                  </a:cubicBezTo>
                  <a:cubicBezTo>
                    <a:pt x="801" y="3520"/>
                    <a:pt x="901" y="2019"/>
                    <a:pt x="1135" y="518"/>
                  </a:cubicBezTo>
                  <a:cubicBezTo>
                    <a:pt x="1202" y="318"/>
                    <a:pt x="1068" y="84"/>
                    <a:pt x="835" y="17"/>
                  </a:cubicBezTo>
                  <a:cubicBezTo>
                    <a:pt x="800" y="6"/>
                    <a:pt x="764" y="0"/>
                    <a:pt x="728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8" name="Google Shape;7745;p64">
              <a:extLst>
                <a:ext uri="{FF2B5EF4-FFF2-40B4-BE49-F238E27FC236}">
                  <a16:creationId xmlns:a16="http://schemas.microsoft.com/office/drawing/2014/main" id="{2B812B59-C5B2-40E1-98A6-0CF5A92361A2}"/>
                </a:ext>
              </a:extLst>
            </p:cNvPr>
            <p:cNvSpPr/>
            <p:nvPr/>
          </p:nvSpPr>
          <p:spPr>
            <a:xfrm>
              <a:off x="769909" y="2213385"/>
              <a:ext cx="8688" cy="8379"/>
            </a:xfrm>
            <a:custGeom>
              <a:avLst/>
              <a:gdLst/>
              <a:ahLst/>
              <a:cxnLst/>
              <a:rect l="l" t="t" r="r" b="b"/>
              <a:pathLst>
                <a:path w="901" h="869" extrusionOk="0">
                  <a:moveTo>
                    <a:pt x="467" y="134"/>
                  </a:moveTo>
                  <a:lnTo>
                    <a:pt x="445" y="149"/>
                  </a:lnTo>
                  <a:lnTo>
                    <a:pt x="445" y="149"/>
                  </a:lnTo>
                  <a:cubicBezTo>
                    <a:pt x="448" y="148"/>
                    <a:pt x="452" y="147"/>
                    <a:pt x="455" y="146"/>
                  </a:cubicBezTo>
                  <a:lnTo>
                    <a:pt x="455" y="146"/>
                  </a:lnTo>
                  <a:cubicBezTo>
                    <a:pt x="458" y="143"/>
                    <a:pt x="462" y="139"/>
                    <a:pt x="467" y="134"/>
                  </a:cubicBezTo>
                  <a:close/>
                  <a:moveTo>
                    <a:pt x="567" y="134"/>
                  </a:moveTo>
                  <a:lnTo>
                    <a:pt x="667" y="201"/>
                  </a:lnTo>
                  <a:lnTo>
                    <a:pt x="701" y="234"/>
                  </a:lnTo>
                  <a:cubicBezTo>
                    <a:pt x="667" y="201"/>
                    <a:pt x="600" y="168"/>
                    <a:pt x="567" y="168"/>
                  </a:cubicBezTo>
                  <a:cubicBezTo>
                    <a:pt x="534" y="151"/>
                    <a:pt x="509" y="143"/>
                    <a:pt x="484" y="143"/>
                  </a:cubicBezTo>
                  <a:cubicBezTo>
                    <a:pt x="474" y="143"/>
                    <a:pt x="465" y="144"/>
                    <a:pt x="455" y="146"/>
                  </a:cubicBezTo>
                  <a:lnTo>
                    <a:pt x="455" y="146"/>
                  </a:lnTo>
                  <a:cubicBezTo>
                    <a:pt x="446" y="155"/>
                    <a:pt x="440" y="159"/>
                    <a:pt x="434" y="159"/>
                  </a:cubicBezTo>
                  <a:cubicBezTo>
                    <a:pt x="433" y="159"/>
                    <a:pt x="431" y="159"/>
                    <a:pt x="430" y="159"/>
                  </a:cubicBezTo>
                  <a:lnTo>
                    <a:pt x="430" y="159"/>
                  </a:lnTo>
                  <a:lnTo>
                    <a:pt x="445" y="149"/>
                  </a:lnTo>
                  <a:lnTo>
                    <a:pt x="445" y="149"/>
                  </a:lnTo>
                  <a:cubicBezTo>
                    <a:pt x="439" y="151"/>
                    <a:pt x="432" y="153"/>
                    <a:pt x="425" y="156"/>
                  </a:cubicBezTo>
                  <a:lnTo>
                    <a:pt x="425" y="156"/>
                  </a:lnTo>
                  <a:cubicBezTo>
                    <a:pt x="419" y="153"/>
                    <a:pt x="411" y="145"/>
                    <a:pt x="400" y="134"/>
                  </a:cubicBezTo>
                  <a:close/>
                  <a:moveTo>
                    <a:pt x="834" y="501"/>
                  </a:moveTo>
                  <a:lnTo>
                    <a:pt x="801" y="601"/>
                  </a:lnTo>
                  <a:lnTo>
                    <a:pt x="767" y="635"/>
                  </a:lnTo>
                  <a:cubicBezTo>
                    <a:pt x="789" y="590"/>
                    <a:pt x="812" y="546"/>
                    <a:pt x="834" y="501"/>
                  </a:cubicBezTo>
                  <a:close/>
                  <a:moveTo>
                    <a:pt x="33" y="701"/>
                  </a:moveTo>
                  <a:cubicBezTo>
                    <a:pt x="33" y="701"/>
                    <a:pt x="67" y="768"/>
                    <a:pt x="100" y="768"/>
                  </a:cubicBezTo>
                  <a:lnTo>
                    <a:pt x="33" y="701"/>
                  </a:lnTo>
                  <a:close/>
                  <a:moveTo>
                    <a:pt x="367" y="1"/>
                  </a:moveTo>
                  <a:cubicBezTo>
                    <a:pt x="300" y="1"/>
                    <a:pt x="267" y="34"/>
                    <a:pt x="234" y="34"/>
                  </a:cubicBezTo>
                  <a:lnTo>
                    <a:pt x="133" y="101"/>
                  </a:lnTo>
                  <a:cubicBezTo>
                    <a:pt x="100" y="134"/>
                    <a:pt x="67" y="168"/>
                    <a:pt x="67" y="201"/>
                  </a:cubicBezTo>
                  <a:cubicBezTo>
                    <a:pt x="33" y="234"/>
                    <a:pt x="33" y="268"/>
                    <a:pt x="33" y="301"/>
                  </a:cubicBezTo>
                  <a:cubicBezTo>
                    <a:pt x="0" y="368"/>
                    <a:pt x="0" y="401"/>
                    <a:pt x="33" y="468"/>
                  </a:cubicBezTo>
                  <a:lnTo>
                    <a:pt x="33" y="568"/>
                  </a:lnTo>
                  <a:cubicBezTo>
                    <a:pt x="67" y="635"/>
                    <a:pt x="67" y="701"/>
                    <a:pt x="100" y="768"/>
                  </a:cubicBezTo>
                  <a:lnTo>
                    <a:pt x="167" y="835"/>
                  </a:lnTo>
                  <a:lnTo>
                    <a:pt x="267" y="868"/>
                  </a:lnTo>
                  <a:lnTo>
                    <a:pt x="567" y="868"/>
                  </a:lnTo>
                  <a:lnTo>
                    <a:pt x="667" y="835"/>
                  </a:lnTo>
                  <a:lnTo>
                    <a:pt x="767" y="768"/>
                  </a:lnTo>
                  <a:cubicBezTo>
                    <a:pt x="801" y="735"/>
                    <a:pt x="834" y="701"/>
                    <a:pt x="834" y="668"/>
                  </a:cubicBezTo>
                  <a:cubicBezTo>
                    <a:pt x="867" y="635"/>
                    <a:pt x="901" y="601"/>
                    <a:pt x="901" y="535"/>
                  </a:cubicBezTo>
                  <a:cubicBezTo>
                    <a:pt x="901" y="501"/>
                    <a:pt x="901" y="468"/>
                    <a:pt x="901" y="434"/>
                  </a:cubicBezTo>
                  <a:cubicBezTo>
                    <a:pt x="901" y="434"/>
                    <a:pt x="901" y="434"/>
                    <a:pt x="901" y="401"/>
                  </a:cubicBezTo>
                  <a:lnTo>
                    <a:pt x="901" y="301"/>
                  </a:lnTo>
                  <a:cubicBezTo>
                    <a:pt x="901" y="268"/>
                    <a:pt x="867" y="234"/>
                    <a:pt x="867" y="201"/>
                  </a:cubicBezTo>
                  <a:lnTo>
                    <a:pt x="801" y="101"/>
                  </a:lnTo>
                  <a:lnTo>
                    <a:pt x="734" y="68"/>
                  </a:lnTo>
                  <a:lnTo>
                    <a:pt x="701" y="34"/>
                  </a:lnTo>
                  <a:cubicBezTo>
                    <a:pt x="634" y="34"/>
                    <a:pt x="600" y="1"/>
                    <a:pt x="567" y="1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  <p:sp>
          <p:nvSpPr>
            <p:cNvPr id="39" name="Google Shape;7746;p64">
              <a:extLst>
                <a:ext uri="{FF2B5EF4-FFF2-40B4-BE49-F238E27FC236}">
                  <a16:creationId xmlns:a16="http://schemas.microsoft.com/office/drawing/2014/main" id="{08A63AC3-4142-49A3-8E7D-8E1F85D6C1ED}"/>
                </a:ext>
              </a:extLst>
            </p:cNvPr>
            <p:cNvSpPr/>
            <p:nvPr/>
          </p:nvSpPr>
          <p:spPr>
            <a:xfrm>
              <a:off x="1235659" y="2198950"/>
              <a:ext cx="56939" cy="69050"/>
            </a:xfrm>
            <a:custGeom>
              <a:avLst/>
              <a:gdLst/>
              <a:ahLst/>
              <a:cxnLst/>
              <a:rect l="l" t="t" r="r" b="b"/>
              <a:pathLst>
                <a:path w="5905" h="7161" extrusionOk="0">
                  <a:moveTo>
                    <a:pt x="2427" y="0"/>
                  </a:moveTo>
                  <a:cubicBezTo>
                    <a:pt x="1794" y="0"/>
                    <a:pt x="1157" y="30"/>
                    <a:pt x="534" y="30"/>
                  </a:cubicBezTo>
                  <a:cubicBezTo>
                    <a:pt x="0" y="30"/>
                    <a:pt x="0" y="864"/>
                    <a:pt x="534" y="864"/>
                  </a:cubicBezTo>
                  <a:cubicBezTo>
                    <a:pt x="1368" y="864"/>
                    <a:pt x="2202" y="831"/>
                    <a:pt x="3036" y="831"/>
                  </a:cubicBezTo>
                  <a:cubicBezTo>
                    <a:pt x="3636" y="831"/>
                    <a:pt x="4370" y="897"/>
                    <a:pt x="4537" y="1565"/>
                  </a:cubicBezTo>
                  <a:cubicBezTo>
                    <a:pt x="4704" y="2398"/>
                    <a:pt x="4804" y="3232"/>
                    <a:pt x="4870" y="4066"/>
                  </a:cubicBezTo>
                  <a:cubicBezTo>
                    <a:pt x="4937" y="4967"/>
                    <a:pt x="5004" y="5868"/>
                    <a:pt x="5070" y="6735"/>
                  </a:cubicBezTo>
                  <a:cubicBezTo>
                    <a:pt x="5070" y="7018"/>
                    <a:pt x="5279" y="7160"/>
                    <a:pt x="5487" y="7160"/>
                  </a:cubicBezTo>
                  <a:cubicBezTo>
                    <a:pt x="5690" y="7160"/>
                    <a:pt x="5892" y="7027"/>
                    <a:pt x="5904" y="6760"/>
                  </a:cubicBezTo>
                  <a:lnTo>
                    <a:pt x="5904" y="6760"/>
                  </a:lnTo>
                  <a:cubicBezTo>
                    <a:pt x="5904" y="6763"/>
                    <a:pt x="5904" y="6766"/>
                    <a:pt x="5904" y="6768"/>
                  </a:cubicBezTo>
                  <a:lnTo>
                    <a:pt x="5904" y="6735"/>
                  </a:lnTo>
                  <a:cubicBezTo>
                    <a:pt x="5904" y="6743"/>
                    <a:pt x="5904" y="6752"/>
                    <a:pt x="5904" y="6760"/>
                  </a:cubicBezTo>
                  <a:lnTo>
                    <a:pt x="5904" y="6760"/>
                  </a:lnTo>
                  <a:cubicBezTo>
                    <a:pt x="5837" y="5762"/>
                    <a:pt x="5771" y="4764"/>
                    <a:pt x="5671" y="3766"/>
                  </a:cubicBezTo>
                  <a:cubicBezTo>
                    <a:pt x="5604" y="3266"/>
                    <a:pt x="5571" y="2799"/>
                    <a:pt x="5504" y="2265"/>
                  </a:cubicBezTo>
                  <a:cubicBezTo>
                    <a:pt x="5471" y="1831"/>
                    <a:pt x="5371" y="1398"/>
                    <a:pt x="5204" y="964"/>
                  </a:cubicBezTo>
                  <a:cubicBezTo>
                    <a:pt x="4870" y="297"/>
                    <a:pt x="4103" y="63"/>
                    <a:pt x="3369" y="30"/>
                  </a:cubicBezTo>
                  <a:cubicBezTo>
                    <a:pt x="3058" y="8"/>
                    <a:pt x="2743" y="0"/>
                    <a:pt x="2427" y="0"/>
                  </a:cubicBezTo>
                  <a:close/>
                </a:path>
              </a:pathLst>
            </a:custGeom>
            <a:solidFill>
              <a:srgbClr val="20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sp>
        <p:nvSpPr>
          <p:cNvPr id="40" name="Google Shape;3580;p42">
            <a:extLst>
              <a:ext uri="{FF2B5EF4-FFF2-40B4-BE49-F238E27FC236}">
                <a16:creationId xmlns:a16="http://schemas.microsoft.com/office/drawing/2014/main" id="{AD85B6F8-4F71-4A14-8EEB-2D53DF3E0A85}"/>
              </a:ext>
            </a:extLst>
          </p:cNvPr>
          <p:cNvSpPr txBox="1">
            <a:spLocks/>
          </p:cNvSpPr>
          <p:nvPr/>
        </p:nvSpPr>
        <p:spPr>
          <a:xfrm>
            <a:off x="2765062" y="2387444"/>
            <a:ext cx="4965404" cy="62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3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DISTRIBUSI SAMPLING RATA-RATA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59729C-8741-4574-B297-EB5C6DBEB282}"/>
                  </a:ext>
                </a:extLst>
              </p:cNvPr>
              <p:cNvSpPr/>
              <p:nvPr/>
            </p:nvSpPr>
            <p:spPr>
              <a:xfrm>
                <a:off x="503539" y="1078340"/>
                <a:ext cx="8328307" cy="369920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Misalkan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kita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mempunyai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terhingga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parameter rata-rata µ dan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σ. Dari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acak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n. Jika sampling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dilakukan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tanpa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pengembalian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kita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tahu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semuanya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ada</a:t>
                </a:r>
                <a14:m>
                  <m:oMath xmlns:m="http://schemas.openxmlformats.org/officeDocument/2006/math">
                    <m:r>
                      <a:rPr lang="en-ID" sz="1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buah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berlainan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semua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masing-masing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dihitung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ratanya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demikian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diperoleh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den>
                        </m:f>
                      </m:e>
                    </m:d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buah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rata-rata.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Anggap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semua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sebagai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data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baru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jadi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kumpulan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data yang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terdiri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atas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sampel-sampel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. Dari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kumpulan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kita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menghitung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 dan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bakunya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. Jadi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didapat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daripada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rata-rata,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diberi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simbol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 (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baca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: mu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indeks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eks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garis),  dan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simpangan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daripada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rata-rata di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beri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simbol</a:t>
                </a:r>
                <a14:m>
                  <m:oMath xmlns:m="http://schemas.openxmlformats.org/officeDocument/2006/math">
                    <m:r>
                      <a:rPr lang="en-ID" sz="1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6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 (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baca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: sigma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indeks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eks</a:t>
                </a:r>
                <a:r>
                  <a:rPr lang="en-ID" sz="16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Open Sans" panose="020B0606030504020204" pitchFamily="34" charset="0"/>
                    <a:cs typeface="Calibri" panose="020F0502020204030204" pitchFamily="34" charset="0"/>
                  </a:rPr>
                  <a:t> garis)</a:t>
                </a:r>
                <a:endParaRPr lang="en-US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Open Sans" panose="020B0606030504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059729C-8741-4574-B297-EB5C6DBEB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39" y="1078340"/>
                <a:ext cx="8328307" cy="36992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Rectangle: Beveled 73">
            <a:extLst>
              <a:ext uri="{FF2B5EF4-FFF2-40B4-BE49-F238E27FC236}">
                <a16:creationId xmlns:a16="http://schemas.microsoft.com/office/drawing/2014/main" id="{DAE59E12-0FB5-4D17-A201-E30793A70791}"/>
              </a:ext>
            </a:extLst>
          </p:cNvPr>
          <p:cNvSpPr/>
          <p:nvPr/>
        </p:nvSpPr>
        <p:spPr>
          <a:xfrm>
            <a:off x="2372566" y="509929"/>
            <a:ext cx="4338084" cy="732349"/>
          </a:xfrm>
          <a:prstGeom prst="bevel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B2568AFB-1E1D-43BF-A958-57266C3E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9" y="569274"/>
            <a:ext cx="7722251" cy="419554"/>
          </a:xfrm>
        </p:spPr>
        <p:txBody>
          <a:bodyPr/>
          <a:lstStyle/>
          <a:p>
            <a:r>
              <a:rPr lang="en-US" dirty="0"/>
              <a:t>DISTRIBUSI RATA-RATA</a:t>
            </a:r>
          </a:p>
        </p:txBody>
      </p:sp>
    </p:spTree>
    <p:extLst>
      <p:ext uri="{BB962C8B-B14F-4D97-AF65-F5344CB8AC3E}">
        <p14:creationId xmlns:p14="http://schemas.microsoft.com/office/powerpoint/2010/main" val="2025074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0" name="Google Shape;3610;p44"/>
          <p:cNvGrpSpPr/>
          <p:nvPr/>
        </p:nvGrpSpPr>
        <p:grpSpPr>
          <a:xfrm>
            <a:off x="2724819" y="469037"/>
            <a:ext cx="412731" cy="412731"/>
            <a:chOff x="5066448" y="1540422"/>
            <a:chExt cx="481825" cy="481825"/>
          </a:xfrm>
        </p:grpSpPr>
        <p:sp>
          <p:nvSpPr>
            <p:cNvPr id="3611" name="Google Shape;3611;p44"/>
            <p:cNvSpPr/>
            <p:nvPr/>
          </p:nvSpPr>
          <p:spPr>
            <a:xfrm>
              <a:off x="5234548" y="1570622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2" name="Google Shape;3612;p44"/>
            <p:cNvSpPr/>
            <p:nvPr/>
          </p:nvSpPr>
          <p:spPr>
            <a:xfrm>
              <a:off x="5224848" y="1902772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3" name="Google Shape;3613;p44"/>
            <p:cNvSpPr/>
            <p:nvPr/>
          </p:nvSpPr>
          <p:spPr>
            <a:xfrm>
              <a:off x="5192698" y="1652597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4" name="Google Shape;3614;p44"/>
            <p:cNvSpPr/>
            <p:nvPr/>
          </p:nvSpPr>
          <p:spPr>
            <a:xfrm>
              <a:off x="5207523" y="1681422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5" name="Google Shape;3615;p44"/>
            <p:cNvSpPr/>
            <p:nvPr/>
          </p:nvSpPr>
          <p:spPr>
            <a:xfrm>
              <a:off x="5207223" y="1797522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6" name="Google Shape;3616;p44"/>
            <p:cNvSpPr/>
            <p:nvPr/>
          </p:nvSpPr>
          <p:spPr>
            <a:xfrm>
              <a:off x="5407623" y="1768922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7" name="Google Shape;3617;p44"/>
            <p:cNvSpPr/>
            <p:nvPr/>
          </p:nvSpPr>
          <p:spPr>
            <a:xfrm>
              <a:off x="5319773" y="1540422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8" name="Google Shape;3618;p44"/>
            <p:cNvSpPr/>
            <p:nvPr/>
          </p:nvSpPr>
          <p:spPr>
            <a:xfrm>
              <a:off x="5428773" y="1698822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19" name="Google Shape;3619;p44"/>
            <p:cNvSpPr/>
            <p:nvPr/>
          </p:nvSpPr>
          <p:spPr>
            <a:xfrm>
              <a:off x="5428773" y="1797522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0" name="Google Shape;3620;p44"/>
            <p:cNvSpPr/>
            <p:nvPr/>
          </p:nvSpPr>
          <p:spPr>
            <a:xfrm>
              <a:off x="5066448" y="1797147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1" name="Google Shape;3621;p44"/>
            <p:cNvSpPr/>
            <p:nvPr/>
          </p:nvSpPr>
          <p:spPr>
            <a:xfrm>
              <a:off x="5096573" y="1700472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2" name="Google Shape;3622;p44"/>
            <p:cNvSpPr/>
            <p:nvPr/>
          </p:nvSpPr>
          <p:spPr>
            <a:xfrm>
              <a:off x="5096498" y="1797522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3" name="Google Shape;3623;p44"/>
            <p:cNvSpPr/>
            <p:nvPr/>
          </p:nvSpPr>
          <p:spPr>
            <a:xfrm>
              <a:off x="5066448" y="1540422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4" name="Google Shape;3624;p44"/>
            <p:cNvSpPr/>
            <p:nvPr/>
          </p:nvSpPr>
          <p:spPr>
            <a:xfrm>
              <a:off x="5319773" y="1797147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5" name="Google Shape;3625;p44"/>
            <p:cNvSpPr/>
            <p:nvPr/>
          </p:nvSpPr>
          <p:spPr>
            <a:xfrm>
              <a:off x="5319773" y="1570547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6" name="Google Shape;3626;p44"/>
            <p:cNvSpPr/>
            <p:nvPr/>
          </p:nvSpPr>
          <p:spPr>
            <a:xfrm>
              <a:off x="5319773" y="1681197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7" name="Google Shape;3627;p44"/>
            <p:cNvSpPr/>
            <p:nvPr/>
          </p:nvSpPr>
          <p:spPr>
            <a:xfrm>
              <a:off x="5319773" y="1902847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8" name="Google Shape;3628;p44"/>
            <p:cNvSpPr/>
            <p:nvPr/>
          </p:nvSpPr>
          <p:spPr>
            <a:xfrm>
              <a:off x="5291548" y="1881747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29" name="Google Shape;3629;p44"/>
            <p:cNvSpPr/>
            <p:nvPr/>
          </p:nvSpPr>
          <p:spPr>
            <a:xfrm>
              <a:off x="5319773" y="1797522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3630" name="Google Shape;3630;p44"/>
          <p:cNvGrpSpPr/>
          <p:nvPr/>
        </p:nvGrpSpPr>
        <p:grpSpPr>
          <a:xfrm>
            <a:off x="5745857" y="469026"/>
            <a:ext cx="416779" cy="412753"/>
            <a:chOff x="4378229" y="1540380"/>
            <a:chExt cx="486550" cy="481850"/>
          </a:xfrm>
        </p:grpSpPr>
        <p:sp>
          <p:nvSpPr>
            <p:cNvPr id="3631" name="Google Shape;3631;p44"/>
            <p:cNvSpPr/>
            <p:nvPr/>
          </p:nvSpPr>
          <p:spPr>
            <a:xfrm>
              <a:off x="4464804" y="1625104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32" name="Google Shape;3632;p44"/>
            <p:cNvSpPr/>
            <p:nvPr/>
          </p:nvSpPr>
          <p:spPr>
            <a:xfrm>
              <a:off x="4513429" y="1681579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33" name="Google Shape;3633;p44"/>
            <p:cNvSpPr/>
            <p:nvPr/>
          </p:nvSpPr>
          <p:spPr>
            <a:xfrm>
              <a:off x="4378229" y="1540404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34" name="Google Shape;3634;p44"/>
            <p:cNvSpPr/>
            <p:nvPr/>
          </p:nvSpPr>
          <p:spPr>
            <a:xfrm>
              <a:off x="4574329" y="1540379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  <p:grpSp>
        <p:nvGrpSpPr>
          <p:cNvPr id="35" name="Google Shape;1373;p33">
            <a:extLst>
              <a:ext uri="{FF2B5EF4-FFF2-40B4-BE49-F238E27FC236}">
                <a16:creationId xmlns:a16="http://schemas.microsoft.com/office/drawing/2014/main" id="{DCD25D22-7FE1-4A9A-BEBE-C1E3B8B1F3FB}"/>
              </a:ext>
            </a:extLst>
          </p:cNvPr>
          <p:cNvGrpSpPr/>
          <p:nvPr/>
        </p:nvGrpSpPr>
        <p:grpSpPr>
          <a:xfrm>
            <a:off x="2711367" y="478217"/>
            <a:ext cx="3487350" cy="599403"/>
            <a:chOff x="4734900" y="2530113"/>
            <a:chExt cx="3487350" cy="599403"/>
          </a:xfrm>
        </p:grpSpPr>
        <p:sp>
          <p:nvSpPr>
            <p:cNvPr id="36" name="Google Shape;1374;p33">
              <a:extLst>
                <a:ext uri="{FF2B5EF4-FFF2-40B4-BE49-F238E27FC236}">
                  <a16:creationId xmlns:a16="http://schemas.microsoft.com/office/drawing/2014/main" id="{CD9E3A38-DE0F-4648-991B-F294D045FD2C}"/>
                </a:ext>
              </a:extLst>
            </p:cNvPr>
            <p:cNvSpPr/>
            <p:nvPr/>
          </p:nvSpPr>
          <p:spPr>
            <a:xfrm>
              <a:off x="4734900" y="2530116"/>
              <a:ext cx="3487200" cy="5994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375;p33">
              <a:extLst>
                <a:ext uri="{FF2B5EF4-FFF2-40B4-BE49-F238E27FC236}">
                  <a16:creationId xmlns:a16="http://schemas.microsoft.com/office/drawing/2014/main" id="{DD7D080D-2925-4E36-8C98-2B9909C53496}"/>
                </a:ext>
              </a:extLst>
            </p:cNvPr>
            <p:cNvSpPr/>
            <p:nvPr/>
          </p:nvSpPr>
          <p:spPr>
            <a:xfrm>
              <a:off x="4905732" y="2764513"/>
              <a:ext cx="135300" cy="135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" name="Google Shape;1376;p33">
              <a:extLst>
                <a:ext uri="{FF2B5EF4-FFF2-40B4-BE49-F238E27FC236}">
                  <a16:creationId xmlns:a16="http://schemas.microsoft.com/office/drawing/2014/main" id="{78B2F124-5C19-4E22-A0D7-EA16DB17E289}"/>
                </a:ext>
              </a:extLst>
            </p:cNvPr>
            <p:cNvCxnSpPr/>
            <p:nvPr/>
          </p:nvCxnSpPr>
          <p:spPr>
            <a:xfrm>
              <a:off x="5185950" y="3037018"/>
              <a:ext cx="3036300" cy="0"/>
            </a:xfrm>
            <a:prstGeom prst="straightConnector1">
              <a:avLst/>
            </a:prstGeom>
            <a:noFill/>
            <a:ln w="9525" cap="flat" cmpd="sng">
              <a:solidFill>
                <a:srgbClr val="ECF1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1377;p33">
              <a:extLst>
                <a:ext uri="{FF2B5EF4-FFF2-40B4-BE49-F238E27FC236}">
                  <a16:creationId xmlns:a16="http://schemas.microsoft.com/office/drawing/2014/main" id="{F9AA8B7E-D7A0-4C67-A051-8C98034C0A45}"/>
                </a:ext>
              </a:extLst>
            </p:cNvPr>
            <p:cNvCxnSpPr/>
            <p:nvPr/>
          </p:nvCxnSpPr>
          <p:spPr>
            <a:xfrm>
              <a:off x="5185960" y="2530113"/>
              <a:ext cx="0" cy="59760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1378;p33">
              <a:extLst>
                <a:ext uri="{FF2B5EF4-FFF2-40B4-BE49-F238E27FC236}">
                  <a16:creationId xmlns:a16="http://schemas.microsoft.com/office/drawing/2014/main" id="{27748255-2E3E-4D11-9D16-3D51FD14E321}"/>
                </a:ext>
              </a:extLst>
            </p:cNvPr>
            <p:cNvCxnSpPr/>
            <p:nvPr/>
          </p:nvCxnSpPr>
          <p:spPr>
            <a:xfrm>
              <a:off x="5185950" y="2622616"/>
              <a:ext cx="3036300" cy="0"/>
            </a:xfrm>
            <a:prstGeom prst="straightConnector1">
              <a:avLst/>
            </a:prstGeom>
            <a:noFill/>
            <a:ln w="9525" cap="flat" cmpd="sng">
              <a:solidFill>
                <a:srgbClr val="ECF1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3" name="Title 2">
            <a:extLst>
              <a:ext uri="{FF2B5EF4-FFF2-40B4-BE49-F238E27FC236}">
                <a16:creationId xmlns:a16="http://schemas.microsoft.com/office/drawing/2014/main" id="{58B81862-C267-47E0-8D23-3B3B6120C12D}"/>
              </a:ext>
            </a:extLst>
          </p:cNvPr>
          <p:cNvSpPr txBox="1">
            <a:spLocks/>
          </p:cNvSpPr>
          <p:nvPr/>
        </p:nvSpPr>
        <p:spPr>
          <a:xfrm>
            <a:off x="602967" y="516147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CONTOH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D5BA380-9AAA-4241-89EB-BFC88D3A7190}"/>
              </a:ext>
            </a:extLst>
          </p:cNvPr>
          <p:cNvSpPr/>
          <p:nvPr/>
        </p:nvSpPr>
        <p:spPr>
          <a:xfrm>
            <a:off x="1043528" y="1376761"/>
            <a:ext cx="7056944" cy="3297692"/>
          </a:xfrm>
          <a:prstGeom prst="roundRect">
            <a:avLst>
              <a:gd name="adj" fmla="val 11525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3CFBC4-0F48-46DC-993E-76B0C6717569}"/>
              </a:ext>
            </a:extLst>
          </p:cNvPr>
          <p:cNvSpPr/>
          <p:nvPr/>
        </p:nvSpPr>
        <p:spPr>
          <a:xfrm>
            <a:off x="1448686" y="1501255"/>
            <a:ext cx="462517" cy="37214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2EC98DC-E968-442F-BD14-EA8A8F3A9EC9}"/>
              </a:ext>
            </a:extLst>
          </p:cNvPr>
          <p:cNvSpPr/>
          <p:nvPr/>
        </p:nvSpPr>
        <p:spPr>
          <a:xfrm>
            <a:off x="1448686" y="4005736"/>
            <a:ext cx="462517" cy="37214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417C26-1844-4758-87FE-74A88B5C94C6}"/>
              </a:ext>
            </a:extLst>
          </p:cNvPr>
          <p:cNvCxnSpPr>
            <a:cxnSpLocks/>
          </p:cNvCxnSpPr>
          <p:nvPr/>
        </p:nvCxnSpPr>
        <p:spPr>
          <a:xfrm>
            <a:off x="1679944" y="1873395"/>
            <a:ext cx="0" cy="2132341"/>
          </a:xfrm>
          <a:prstGeom prst="line">
            <a:avLst/>
          </a:prstGeom>
          <a:ln w="762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4BC6B352-5A33-4198-82BA-681734B2CD7A}"/>
              </a:ext>
            </a:extLst>
          </p:cNvPr>
          <p:cNvCxnSpPr>
            <a:cxnSpLocks/>
          </p:cNvCxnSpPr>
          <p:nvPr/>
        </p:nvCxnSpPr>
        <p:spPr>
          <a:xfrm>
            <a:off x="1452231" y="1873395"/>
            <a:ext cx="0" cy="213234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029D440-D14F-4900-B895-2C45956E98B3}"/>
              </a:ext>
            </a:extLst>
          </p:cNvPr>
          <p:cNvCxnSpPr>
            <a:cxnSpLocks/>
          </p:cNvCxnSpPr>
          <p:nvPr/>
        </p:nvCxnSpPr>
        <p:spPr>
          <a:xfrm>
            <a:off x="1911203" y="1873395"/>
            <a:ext cx="0" cy="2132341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oogle Shape;1420;p60">
            <a:extLst>
              <a:ext uri="{FF2B5EF4-FFF2-40B4-BE49-F238E27FC236}">
                <a16:creationId xmlns:a16="http://schemas.microsoft.com/office/drawing/2014/main" id="{749B2961-DB68-439E-933C-B28E88EE61C8}"/>
              </a:ext>
            </a:extLst>
          </p:cNvPr>
          <p:cNvGrpSpPr/>
          <p:nvPr/>
        </p:nvGrpSpPr>
        <p:grpSpPr>
          <a:xfrm rot="1936464" flipH="1">
            <a:off x="5375458" y="503047"/>
            <a:ext cx="1421153" cy="757439"/>
            <a:chOff x="5389450" y="3116675"/>
            <a:chExt cx="1474225" cy="785725"/>
          </a:xfrm>
        </p:grpSpPr>
        <p:sp>
          <p:nvSpPr>
            <p:cNvPr id="96" name="Google Shape;1421;p60">
              <a:extLst>
                <a:ext uri="{FF2B5EF4-FFF2-40B4-BE49-F238E27FC236}">
                  <a16:creationId xmlns:a16="http://schemas.microsoft.com/office/drawing/2014/main" id="{7C1EE643-ED29-4458-A72A-6A8F02FD2F86}"/>
                </a:ext>
              </a:extLst>
            </p:cNvPr>
            <p:cNvSpPr/>
            <p:nvPr/>
          </p:nvSpPr>
          <p:spPr>
            <a:xfrm>
              <a:off x="5389450" y="3545050"/>
              <a:ext cx="682425" cy="244525"/>
            </a:xfrm>
            <a:custGeom>
              <a:avLst/>
              <a:gdLst/>
              <a:ahLst/>
              <a:cxnLst/>
              <a:rect l="l" t="t" r="r" b="b"/>
              <a:pathLst>
                <a:path w="27297" h="9781" extrusionOk="0">
                  <a:moveTo>
                    <a:pt x="24612" y="1"/>
                  </a:moveTo>
                  <a:cubicBezTo>
                    <a:pt x="24444" y="1"/>
                    <a:pt x="24274" y="18"/>
                    <a:pt x="24104" y="53"/>
                  </a:cubicBezTo>
                  <a:lnTo>
                    <a:pt x="2128" y="4977"/>
                  </a:lnTo>
                  <a:cubicBezTo>
                    <a:pt x="821" y="5281"/>
                    <a:pt x="1" y="6588"/>
                    <a:pt x="305" y="7895"/>
                  </a:cubicBezTo>
                  <a:cubicBezTo>
                    <a:pt x="541" y="8996"/>
                    <a:pt x="1545" y="9781"/>
                    <a:pt x="2656" y="9781"/>
                  </a:cubicBezTo>
                  <a:cubicBezTo>
                    <a:pt x="2833" y="9781"/>
                    <a:pt x="3012" y="9761"/>
                    <a:pt x="3192" y="9719"/>
                  </a:cubicBezTo>
                  <a:lnTo>
                    <a:pt x="25168" y="4795"/>
                  </a:lnTo>
                  <a:cubicBezTo>
                    <a:pt x="26475" y="4491"/>
                    <a:pt x="27296" y="3184"/>
                    <a:pt x="26992" y="1877"/>
                  </a:cubicBezTo>
                  <a:cubicBezTo>
                    <a:pt x="26754" y="766"/>
                    <a:pt x="25734" y="1"/>
                    <a:pt x="24612" y="1"/>
                  </a:cubicBezTo>
                  <a:close/>
                </a:path>
              </a:pathLst>
            </a:custGeom>
            <a:solidFill>
              <a:srgbClr val="AC99CE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422;p60">
              <a:extLst>
                <a:ext uri="{FF2B5EF4-FFF2-40B4-BE49-F238E27FC236}">
                  <a16:creationId xmlns:a16="http://schemas.microsoft.com/office/drawing/2014/main" id="{3FB48914-CE39-46D7-8FD3-7D8ACC014BCC}"/>
                </a:ext>
              </a:extLst>
            </p:cNvPr>
            <p:cNvSpPr/>
            <p:nvPr/>
          </p:nvSpPr>
          <p:spPr>
            <a:xfrm>
              <a:off x="5397050" y="3591975"/>
              <a:ext cx="674825" cy="197600"/>
            </a:xfrm>
            <a:custGeom>
              <a:avLst/>
              <a:gdLst/>
              <a:ahLst/>
              <a:cxnLst/>
              <a:rect l="l" t="t" r="r" b="b"/>
              <a:pathLst>
                <a:path w="26993" h="7904" extrusionOk="0">
                  <a:moveTo>
                    <a:pt x="26688" y="0"/>
                  </a:moveTo>
                  <a:lnTo>
                    <a:pt x="1" y="6018"/>
                  </a:lnTo>
                  <a:cubicBezTo>
                    <a:pt x="237" y="7119"/>
                    <a:pt x="1241" y="7904"/>
                    <a:pt x="2352" y="7904"/>
                  </a:cubicBezTo>
                  <a:cubicBezTo>
                    <a:pt x="2529" y="7904"/>
                    <a:pt x="2708" y="7884"/>
                    <a:pt x="2888" y="7842"/>
                  </a:cubicBezTo>
                  <a:lnTo>
                    <a:pt x="24864" y="2918"/>
                  </a:lnTo>
                  <a:cubicBezTo>
                    <a:pt x="26171" y="2614"/>
                    <a:pt x="26992" y="1307"/>
                    <a:pt x="26688" y="0"/>
                  </a:cubicBezTo>
                  <a:close/>
                </a:path>
              </a:pathLst>
            </a:custGeom>
            <a:solidFill>
              <a:srgbClr val="AC99CE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423;p60">
              <a:extLst>
                <a:ext uri="{FF2B5EF4-FFF2-40B4-BE49-F238E27FC236}">
                  <a16:creationId xmlns:a16="http://schemas.microsoft.com/office/drawing/2014/main" id="{D0A4B227-33AA-4809-8BE5-3A7F7408EBD7}"/>
                </a:ext>
              </a:extLst>
            </p:cNvPr>
            <p:cNvSpPr/>
            <p:nvPr/>
          </p:nvSpPr>
          <p:spPr>
            <a:xfrm>
              <a:off x="5892500" y="3506775"/>
              <a:ext cx="247000" cy="192925"/>
            </a:xfrm>
            <a:custGeom>
              <a:avLst/>
              <a:gdLst/>
              <a:ahLst/>
              <a:cxnLst/>
              <a:rect l="l" t="t" r="r" b="b"/>
              <a:pathLst>
                <a:path w="9880" h="7717" extrusionOk="0">
                  <a:moveTo>
                    <a:pt x="5889" y="1"/>
                  </a:moveTo>
                  <a:cubicBezTo>
                    <a:pt x="5621" y="1"/>
                    <a:pt x="5348" y="31"/>
                    <a:pt x="5077" y="95"/>
                  </a:cubicBezTo>
                  <a:lnTo>
                    <a:pt x="3192" y="490"/>
                  </a:lnTo>
                  <a:cubicBezTo>
                    <a:pt x="1247" y="946"/>
                    <a:pt x="1" y="2891"/>
                    <a:pt x="426" y="4867"/>
                  </a:cubicBezTo>
                  <a:cubicBezTo>
                    <a:pt x="822" y="6555"/>
                    <a:pt x="2339" y="7716"/>
                    <a:pt x="4024" y="7716"/>
                  </a:cubicBezTo>
                  <a:cubicBezTo>
                    <a:pt x="4281" y="7716"/>
                    <a:pt x="4542" y="7689"/>
                    <a:pt x="4803" y="7633"/>
                  </a:cubicBezTo>
                  <a:lnTo>
                    <a:pt x="6657" y="7207"/>
                  </a:lnTo>
                  <a:cubicBezTo>
                    <a:pt x="8633" y="6752"/>
                    <a:pt x="9879" y="4806"/>
                    <a:pt x="9423" y="2831"/>
                  </a:cubicBezTo>
                  <a:cubicBezTo>
                    <a:pt x="9057" y="1157"/>
                    <a:pt x="7544" y="1"/>
                    <a:pt x="5889" y="1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424;p60">
              <a:extLst>
                <a:ext uri="{FF2B5EF4-FFF2-40B4-BE49-F238E27FC236}">
                  <a16:creationId xmlns:a16="http://schemas.microsoft.com/office/drawing/2014/main" id="{C0BEDFFA-048D-4DEC-817B-5346A5DE40D0}"/>
                </a:ext>
              </a:extLst>
            </p:cNvPr>
            <p:cNvSpPr/>
            <p:nvPr/>
          </p:nvSpPr>
          <p:spPr>
            <a:xfrm>
              <a:off x="6001925" y="3116675"/>
              <a:ext cx="861750" cy="785725"/>
            </a:xfrm>
            <a:custGeom>
              <a:avLst/>
              <a:gdLst/>
              <a:ahLst/>
              <a:cxnLst/>
              <a:rect l="l" t="t" r="r" b="b"/>
              <a:pathLst>
                <a:path w="34470" h="31429" extrusionOk="0">
                  <a:moveTo>
                    <a:pt x="17279" y="3571"/>
                  </a:moveTo>
                  <a:cubicBezTo>
                    <a:pt x="22823" y="3571"/>
                    <a:pt x="27831" y="7420"/>
                    <a:pt x="29089" y="13055"/>
                  </a:cubicBezTo>
                  <a:cubicBezTo>
                    <a:pt x="30579" y="19590"/>
                    <a:pt x="26445" y="26094"/>
                    <a:pt x="19910" y="27553"/>
                  </a:cubicBezTo>
                  <a:cubicBezTo>
                    <a:pt x="19005" y="27759"/>
                    <a:pt x="18101" y="27857"/>
                    <a:pt x="17212" y="27857"/>
                  </a:cubicBezTo>
                  <a:cubicBezTo>
                    <a:pt x="11654" y="27857"/>
                    <a:pt x="6665" y="24008"/>
                    <a:pt x="5381" y="18374"/>
                  </a:cubicBezTo>
                  <a:cubicBezTo>
                    <a:pt x="3922" y="11839"/>
                    <a:pt x="8025" y="5334"/>
                    <a:pt x="14591" y="3875"/>
                  </a:cubicBezTo>
                  <a:cubicBezTo>
                    <a:pt x="15492" y="3670"/>
                    <a:pt x="16392" y="3571"/>
                    <a:pt x="17279" y="3571"/>
                  </a:cubicBezTo>
                  <a:close/>
                  <a:moveTo>
                    <a:pt x="17231" y="0"/>
                  </a:moveTo>
                  <a:cubicBezTo>
                    <a:pt x="16099" y="0"/>
                    <a:pt x="14950" y="123"/>
                    <a:pt x="13800" y="380"/>
                  </a:cubicBezTo>
                  <a:cubicBezTo>
                    <a:pt x="5320" y="2294"/>
                    <a:pt x="1" y="10684"/>
                    <a:pt x="1916" y="19164"/>
                  </a:cubicBezTo>
                  <a:cubicBezTo>
                    <a:pt x="3544" y="26465"/>
                    <a:pt x="10050" y="31428"/>
                    <a:pt x="17239" y="31428"/>
                  </a:cubicBezTo>
                  <a:cubicBezTo>
                    <a:pt x="18371" y="31428"/>
                    <a:pt x="19520" y="31305"/>
                    <a:pt x="20670" y="31049"/>
                  </a:cubicBezTo>
                  <a:cubicBezTo>
                    <a:pt x="29150" y="29134"/>
                    <a:pt x="34469" y="20745"/>
                    <a:pt x="32554" y="12264"/>
                  </a:cubicBezTo>
                  <a:cubicBezTo>
                    <a:pt x="30926" y="4964"/>
                    <a:pt x="24420" y="0"/>
                    <a:pt x="17231" y="0"/>
                  </a:cubicBezTo>
                  <a:close/>
                </a:path>
              </a:pathLst>
            </a:custGeom>
            <a:solidFill>
              <a:srgbClr val="FFD378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425;p60">
              <a:extLst>
                <a:ext uri="{FF2B5EF4-FFF2-40B4-BE49-F238E27FC236}">
                  <a16:creationId xmlns:a16="http://schemas.microsoft.com/office/drawing/2014/main" id="{36C73E41-3410-4BD1-9CD6-2949B1CD5403}"/>
                </a:ext>
              </a:extLst>
            </p:cNvPr>
            <p:cNvSpPr/>
            <p:nvPr/>
          </p:nvSpPr>
          <p:spPr>
            <a:xfrm>
              <a:off x="6273206" y="3466755"/>
              <a:ext cx="246992" cy="243779"/>
            </a:xfrm>
            <a:custGeom>
              <a:avLst/>
              <a:gdLst/>
              <a:ahLst/>
              <a:cxnLst/>
              <a:rect l="l" t="t" r="r" b="b"/>
              <a:pathLst>
                <a:path w="6840" h="6751" extrusionOk="0">
                  <a:moveTo>
                    <a:pt x="3387" y="0"/>
                  </a:moveTo>
                  <a:cubicBezTo>
                    <a:pt x="1582" y="0"/>
                    <a:pt x="91" y="1468"/>
                    <a:pt x="62" y="3315"/>
                  </a:cubicBezTo>
                  <a:cubicBezTo>
                    <a:pt x="1" y="5169"/>
                    <a:pt x="1490" y="6719"/>
                    <a:pt x="3344" y="6750"/>
                  </a:cubicBezTo>
                  <a:cubicBezTo>
                    <a:pt x="3364" y="6750"/>
                    <a:pt x="3383" y="6750"/>
                    <a:pt x="3402" y="6750"/>
                  </a:cubicBezTo>
                  <a:cubicBezTo>
                    <a:pt x="5261" y="6750"/>
                    <a:pt x="6779" y="5302"/>
                    <a:pt x="6810" y="3437"/>
                  </a:cubicBezTo>
                  <a:cubicBezTo>
                    <a:pt x="6840" y="1582"/>
                    <a:pt x="5381" y="32"/>
                    <a:pt x="3496" y="2"/>
                  </a:cubicBezTo>
                  <a:cubicBezTo>
                    <a:pt x="3460" y="1"/>
                    <a:pt x="3423" y="0"/>
                    <a:pt x="3387" y="0"/>
                  </a:cubicBezTo>
                  <a:close/>
                </a:path>
              </a:pathLst>
            </a:custGeom>
            <a:solidFill>
              <a:srgbClr val="FCEF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Google Shape;634;p24">
                <a:extLst>
                  <a:ext uri="{FF2B5EF4-FFF2-40B4-BE49-F238E27FC236}">
                    <a16:creationId xmlns:a16="http://schemas.microsoft.com/office/drawing/2014/main" id="{F6F3D32F-AF8C-40E0-96BD-3EE12542E8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9954" y="1422953"/>
                <a:ext cx="5891765" cy="30312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indent="0" algn="l">
                  <a:lnSpc>
                    <a:spcPct val="150000"/>
                  </a:lnSpc>
                </a:pP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iberikan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sebuah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dengan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𝑁</m:t>
                    </m:r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= 10 </m:t>
                    </m:r>
                  </m:oMath>
                </a14:m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yang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datanya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98, 99, 97, 98, 99, 98, 97, 97, 98, 99</m:t>
                    </m:r>
                  </m:oMath>
                </a14:m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Jika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dihitung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mempunyai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µ = 98 </m:t>
                    </m:r>
                  </m:oMath>
                </a14:m>
                <a:r>
                  <a:rPr lang="en-US" sz="1800" i="0" dirty="0">
                    <a:solidFill>
                      <a:schemeClr val="dk1"/>
                    </a:solidFill>
                    <a:latin typeface="+mj-lt"/>
                    <a:cs typeface="Calibri" panose="020F0502020204030204" pitchFamily="34" charset="0"/>
                  </a:rPr>
                  <a:t>dan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l-GR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𝜎</m:t>
                    </m:r>
                    <m:r>
                      <a:rPr lang="en-US" sz="1800" b="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l-GR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0,78</m:t>
                    </m:r>
                  </m:oMath>
                </a14:m>
                <a:r>
                  <a:rPr lang="el-GR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  <a:p>
                <a:pPr marL="0" indent="0" algn="l">
                  <a:lnSpc>
                    <a:spcPct val="150000"/>
                  </a:lnSpc>
                </a:pP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US" sz="180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= 2</m:t>
                    </m:r>
                  </m:oMath>
                </a14:m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Semuanya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ada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 dirty="0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180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8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sz="1800" b="0" i="1" dirty="0" smtClean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1800" b="0" i="1" dirty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=45</m:t>
                    </m:r>
                  </m:oMath>
                </a14:m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buah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setiap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kita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hitung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rata-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ratanya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Data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dalam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setiap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dan rata-rata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tiap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diberikan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dalam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daftar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berikut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US" sz="1800" dirty="0">
                    <a:solidFill>
                      <a:schemeClr val="dk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0" indent="0" algn="l">
                  <a:lnSpc>
                    <a:spcPct val="150000"/>
                  </a:lnSpc>
                </a:pPr>
                <a:endParaRPr lang="en-US" sz="1800" dirty="0">
                  <a:solidFill>
                    <a:schemeClr val="dk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1" name="Google Shape;634;p24">
                <a:extLst>
                  <a:ext uri="{FF2B5EF4-FFF2-40B4-BE49-F238E27FC236}">
                    <a16:creationId xmlns:a16="http://schemas.microsoft.com/office/drawing/2014/main" id="{F6F3D32F-AF8C-40E0-96BD-3EE12542E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954" y="1422953"/>
                <a:ext cx="5891765" cy="3031278"/>
              </a:xfrm>
              <a:prstGeom prst="rect">
                <a:avLst/>
              </a:prstGeom>
              <a:blipFill>
                <a:blip r:embed="rId3"/>
                <a:stretch>
                  <a:fillRect l="-932" b="-40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06B1D5A0-E8D7-4598-AACB-F3BD107242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03530809"/>
                  </p:ext>
                </p:extLst>
              </p:nvPr>
            </p:nvGraphicFramePr>
            <p:xfrm>
              <a:off x="688622" y="382772"/>
              <a:ext cx="7766755" cy="4460947"/>
            </p:xfrm>
            <a:graphic>
              <a:graphicData uri="http://schemas.openxmlformats.org/drawingml/2006/table">
                <a:tbl>
                  <a:tblPr firstRow="1" firstCol="1" bandRow="1">
                    <a:tableStyleId>{90B431CC-0AE9-45A1-8822-F3E1FC3227A8}</a:tableStyleId>
                  </a:tblPr>
                  <a:tblGrid>
                    <a:gridCol w="1171555">
                      <a:extLst>
                        <a:ext uri="{9D8B030D-6E8A-4147-A177-3AD203B41FA5}">
                          <a16:colId xmlns:a16="http://schemas.microsoft.com/office/drawing/2014/main" val="2785566178"/>
                        </a:ext>
                      </a:extLst>
                    </a:gridCol>
                    <a:gridCol w="1416216">
                      <a:extLst>
                        <a:ext uri="{9D8B030D-6E8A-4147-A177-3AD203B41FA5}">
                          <a16:colId xmlns:a16="http://schemas.microsoft.com/office/drawing/2014/main" val="2200261832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3461203857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896439570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3367409701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295889169"/>
                        </a:ext>
                      </a:extLst>
                    </a:gridCol>
                  </a:tblGrid>
                  <a:tr h="17252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SAMPEL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SAMPEL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SAMPEL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4854990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8753094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86418362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(99,97)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5165694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5221075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(98,98)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(97,98)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(99,99)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79773867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267743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(97,97)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(98,97)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9058849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1372409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5983811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(98,99)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97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74955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4151326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6365998"/>
                      </a:ext>
                    </a:extLst>
                  </a:tr>
                  <a:tr h="25005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4222654"/>
                      </a:ext>
                    </a:extLst>
                  </a:tr>
                  <a:tr h="17252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9564440"/>
                      </a:ext>
                    </a:extLst>
                  </a:tr>
                  <a:tr h="4165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9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9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2655929"/>
                      </a:ext>
                    </a:extLst>
                  </a:tr>
                  <a:tr h="215078"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JUMLAH SEMUA  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700" dirty="0">
                              <a:effectLst/>
                            </a:rPr>
                            <a:t>SEMUA </a:t>
                          </a:r>
                          <a:endParaRPr lang="en-US" sz="7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/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700" dirty="0">
                              <a:effectLst/>
                            </a:rPr>
                            <a:t>RATA2</a:t>
                          </a:r>
                          <a:endParaRPr lang="en-US" sz="7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/>
                    </a:tc>
                    <a:tc grid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ID" sz="900" dirty="0">
                              <a:effectLst/>
                            </a:rPr>
                            <a:t> =4410 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 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 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119987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06B1D5A0-E8D7-4598-AACB-F3BD107242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03530809"/>
                  </p:ext>
                </p:extLst>
              </p:nvPr>
            </p:nvGraphicFramePr>
            <p:xfrm>
              <a:off x="688622" y="382772"/>
              <a:ext cx="7766755" cy="4460947"/>
            </p:xfrm>
            <a:graphic>
              <a:graphicData uri="http://schemas.openxmlformats.org/drawingml/2006/table">
                <a:tbl>
                  <a:tblPr firstRow="1" firstCol="1" bandRow="1">
                    <a:tableStyleId>{90B431CC-0AE9-45A1-8822-F3E1FC3227A8}</a:tableStyleId>
                  </a:tblPr>
                  <a:tblGrid>
                    <a:gridCol w="1171555">
                      <a:extLst>
                        <a:ext uri="{9D8B030D-6E8A-4147-A177-3AD203B41FA5}">
                          <a16:colId xmlns:a16="http://schemas.microsoft.com/office/drawing/2014/main" val="2785566178"/>
                        </a:ext>
                      </a:extLst>
                    </a:gridCol>
                    <a:gridCol w="1416216">
                      <a:extLst>
                        <a:ext uri="{9D8B030D-6E8A-4147-A177-3AD203B41FA5}">
                          <a16:colId xmlns:a16="http://schemas.microsoft.com/office/drawing/2014/main" val="2200261832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3461203857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896439570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3367409701"/>
                        </a:ext>
                      </a:extLst>
                    </a:gridCol>
                    <a:gridCol w="1294746">
                      <a:extLst>
                        <a:ext uri="{9D8B030D-6E8A-4147-A177-3AD203B41FA5}">
                          <a16:colId xmlns:a16="http://schemas.microsoft.com/office/drawing/2014/main" val="295889169"/>
                        </a:ext>
                      </a:extLst>
                    </a:gridCol>
                  </a:tblGrid>
                  <a:tr h="18357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SAMPEL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SAMPEL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SAMPEL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tx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4854990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68182" r="-365665" b="-15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68182" r="-200000" b="-15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68182" r="-469" b="-15090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8753094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168182" r="-365665" b="-14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86418362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274419" r="-200000" b="-13418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(99,97)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5165694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365909" r="-365665" b="-1211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365909" r="-469" b="-12113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5221075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(98,98)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(97,98)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465909" r="-200000" b="-1111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(99,99)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79773867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565909" r="-365665" b="-1011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565909" r="-469" b="-10113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267743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681395" r="-365665" b="-9348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(97,97)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97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(98,97)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681395" r="-469" b="-9348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9058849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763636" r="-200000" b="-8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1372409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863636" r="-365665" b="-7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863636" r="-469" b="-71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5983811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(98,99)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963636" r="-200000" b="-6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97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74955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1063636" r="-365665" b="-51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1063636" r="-469" b="-51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4151326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99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1190698" r="-200000" b="-425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6365998"/>
                      </a:ext>
                    </a:extLst>
                  </a:tr>
                  <a:tr h="26631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82403" t="-1261364" r="-365665" b="-31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1261364" r="-200000" b="-31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1261364" r="-469" b="-315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4222654"/>
                      </a:ext>
                    </a:extLst>
                  </a:tr>
                  <a:tr h="18357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(98,98)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(97,99)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98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19564440"/>
                      </a:ext>
                    </a:extLst>
                  </a:tr>
                  <a:tr h="4165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(99,97)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>
                              <a:effectLst/>
                            </a:rPr>
                            <a:t>98</a:t>
                          </a:r>
                          <a:endParaRPr lang="en-US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299531" t="-911594" r="-200000" b="-57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(98,99)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1470" marR="41470" marT="0" marB="0">
                        <a:blipFill>
                          <a:blip r:embed="rId3"/>
                          <a:stretch>
                            <a:fillRect l="-499061" t="-911594" r="-469" b="-579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2655929"/>
                      </a:ext>
                    </a:extLst>
                  </a:tr>
                  <a:tr h="215078"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JUMLAH SEMUA  RATA2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700" dirty="0">
                              <a:effectLst/>
                            </a:rPr>
                            <a:t>SEMUA </a:t>
                          </a:r>
                          <a:endParaRPr lang="en-US" sz="7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/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700" dirty="0">
                              <a:effectLst/>
                            </a:rPr>
                            <a:t>RATA2</a:t>
                          </a:r>
                          <a:endParaRPr lang="en-US" sz="7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/>
                    </a:tc>
                    <a:tc grid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en-ID" sz="900" dirty="0">
                              <a:effectLst/>
                            </a:rPr>
                            <a:t> =4410 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 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ID" sz="900" dirty="0">
                              <a:effectLst/>
                            </a:rPr>
                            <a:t> </a:t>
                          </a:r>
                          <a:endParaRPr lang="en-US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1470" marR="4147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1199876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4902D2-30AD-4007-9AB0-233A16296473}"/>
                  </a:ext>
                </a:extLst>
              </p:cNvPr>
              <p:cNvSpPr txBox="1"/>
              <p:nvPr/>
            </p:nvSpPr>
            <p:spPr>
              <a:xfrm>
                <a:off x="499730" y="0"/>
                <a:ext cx="7857461" cy="3809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Daftar </a:t>
                </a:r>
                <a14:m>
                  <m:oMath xmlns:m="http://schemas.openxmlformats.org/officeDocument/2006/math"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𝑿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Semua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Sampel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Berukuran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𝒏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𝟐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dan Rata-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ratanya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Diambil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dari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Populasi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400" b="1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Ukuran</a:t>
                </a:r>
                <a:r>
                  <a:rPr lang="en-ID" sz="14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𝒏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</m:t>
                    </m:r>
                    <m:r>
                      <a:rPr lang="en-ID" sz="1400" b="1" i="1" dirty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𝟏𝟎</m:t>
                    </m:r>
                  </m:oMath>
                </a14:m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4902D2-30AD-4007-9AB0-233A16296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30" y="0"/>
                <a:ext cx="7857461" cy="380938"/>
              </a:xfrm>
              <a:prstGeom prst="rect">
                <a:avLst/>
              </a:prstGeom>
              <a:blipFill>
                <a:blip r:embed="rId4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C655342-10A3-4E2C-8393-1F3A483BAE46}"/>
              </a:ext>
            </a:extLst>
          </p:cNvPr>
          <p:cNvSpPr/>
          <p:nvPr/>
        </p:nvSpPr>
        <p:spPr>
          <a:xfrm>
            <a:off x="835377" y="469089"/>
            <a:ext cx="7473245" cy="4392237"/>
          </a:xfrm>
          <a:prstGeom prst="roundRect">
            <a:avLst>
              <a:gd name="adj" fmla="val 9400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Google Shape;634;p24">
                <a:extLst>
                  <a:ext uri="{FF2B5EF4-FFF2-40B4-BE49-F238E27FC236}">
                    <a16:creationId xmlns:a16="http://schemas.microsoft.com/office/drawing/2014/main" id="{BE773706-30D8-448A-93E8-6213D9663C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6749" y="648309"/>
                <a:ext cx="6770500" cy="40873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Jumlah ke-45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buah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rata-rata = 4410.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Maka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rata-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ratanya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ke-45 rata-rata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4410</m:t>
                        </m:r>
                      </m:num>
                      <m:den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= 98 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algn="l"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Jadi,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= 98</a:t>
                </a:r>
                <a:endParaRPr lang="en-US" sz="18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Simpangan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baku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ke-45 rata-rata di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atas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juga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dapat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dihitung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Besarnya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adalah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algn="l"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m:rPr>
                        <m:nor/>
                      </m:rPr>
                      <a:rPr lang="en-ID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0,52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Tetapi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rata-rata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populasi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µ = 98 dan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simpangan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baku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σ = 0,78.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Selanjutnya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kita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hitung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 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0,78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10−2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10−1</m:t>
                            </m:r>
                          </m:den>
                        </m:f>
                      </m:e>
                    </m:rad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0,52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Google Shape;634;p24">
                <a:extLst>
                  <a:ext uri="{FF2B5EF4-FFF2-40B4-BE49-F238E27FC236}">
                    <a16:creationId xmlns:a16="http://schemas.microsoft.com/office/drawing/2014/main" id="{BE773706-30D8-448A-93E8-6213D9663C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749" y="648309"/>
                <a:ext cx="6770500" cy="4087389"/>
              </a:xfrm>
              <a:prstGeom prst="rect">
                <a:avLst/>
              </a:prstGeom>
              <a:blipFill>
                <a:blip r:embed="rId3"/>
                <a:stretch>
                  <a:fillRect l="-8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Google Shape;1448;p60">
            <a:extLst>
              <a:ext uri="{FF2B5EF4-FFF2-40B4-BE49-F238E27FC236}">
                <a16:creationId xmlns:a16="http://schemas.microsoft.com/office/drawing/2014/main" id="{B8BD0323-DEBB-4BF3-954D-58A546A39EFF}"/>
              </a:ext>
            </a:extLst>
          </p:cNvPr>
          <p:cNvGrpSpPr/>
          <p:nvPr/>
        </p:nvGrpSpPr>
        <p:grpSpPr>
          <a:xfrm rot="20662294">
            <a:off x="6387352" y="3461128"/>
            <a:ext cx="1750607" cy="1473812"/>
            <a:chOff x="7212425" y="1960800"/>
            <a:chExt cx="1481050" cy="1297900"/>
          </a:xfrm>
        </p:grpSpPr>
        <p:sp>
          <p:nvSpPr>
            <p:cNvPr id="101" name="Google Shape;1449;p60">
              <a:extLst>
                <a:ext uri="{FF2B5EF4-FFF2-40B4-BE49-F238E27FC236}">
                  <a16:creationId xmlns:a16="http://schemas.microsoft.com/office/drawing/2014/main" id="{1F345B88-DE18-4F3B-AA26-D2D2219DD39A}"/>
                </a:ext>
              </a:extLst>
            </p:cNvPr>
            <p:cNvSpPr/>
            <p:nvPr/>
          </p:nvSpPr>
          <p:spPr>
            <a:xfrm>
              <a:off x="7856825" y="2051600"/>
              <a:ext cx="836650" cy="1089400"/>
            </a:xfrm>
            <a:custGeom>
              <a:avLst/>
              <a:gdLst/>
              <a:ahLst/>
              <a:cxnLst/>
              <a:rect l="l" t="t" r="r" b="b"/>
              <a:pathLst>
                <a:path w="33466" h="43576" extrusionOk="0">
                  <a:moveTo>
                    <a:pt x="23912" y="1"/>
                  </a:moveTo>
                  <a:cubicBezTo>
                    <a:pt x="23745" y="1"/>
                    <a:pt x="23575" y="16"/>
                    <a:pt x="23405" y="49"/>
                  </a:cubicBezTo>
                  <a:lnTo>
                    <a:pt x="0" y="4700"/>
                  </a:lnTo>
                  <a:lnTo>
                    <a:pt x="7721" y="43575"/>
                  </a:lnTo>
                  <a:lnTo>
                    <a:pt x="31125" y="38955"/>
                  </a:lnTo>
                  <a:cubicBezTo>
                    <a:pt x="32554" y="38651"/>
                    <a:pt x="33466" y="37284"/>
                    <a:pt x="33192" y="35885"/>
                  </a:cubicBezTo>
                  <a:lnTo>
                    <a:pt x="26475" y="2116"/>
                  </a:lnTo>
                  <a:cubicBezTo>
                    <a:pt x="26234" y="858"/>
                    <a:pt x="25144" y="1"/>
                    <a:pt x="23912" y="1"/>
                  </a:cubicBez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50;p60">
              <a:extLst>
                <a:ext uri="{FF2B5EF4-FFF2-40B4-BE49-F238E27FC236}">
                  <a16:creationId xmlns:a16="http://schemas.microsoft.com/office/drawing/2014/main" id="{66A6FF21-7275-45FF-811A-353ECBACA32E}"/>
                </a:ext>
              </a:extLst>
            </p:cNvPr>
            <p:cNvSpPr/>
            <p:nvPr/>
          </p:nvSpPr>
          <p:spPr>
            <a:xfrm>
              <a:off x="7212425" y="2169075"/>
              <a:ext cx="837425" cy="1089625"/>
            </a:xfrm>
            <a:custGeom>
              <a:avLst/>
              <a:gdLst/>
              <a:ahLst/>
              <a:cxnLst/>
              <a:rect l="l" t="t" r="r" b="b"/>
              <a:pathLst>
                <a:path w="33497" h="43585" extrusionOk="0">
                  <a:moveTo>
                    <a:pt x="25776" y="1"/>
                  </a:moveTo>
                  <a:lnTo>
                    <a:pt x="2341" y="4651"/>
                  </a:lnTo>
                  <a:cubicBezTo>
                    <a:pt x="943" y="4925"/>
                    <a:pt x="1" y="6323"/>
                    <a:pt x="304" y="7721"/>
                  </a:cubicBezTo>
                  <a:lnTo>
                    <a:pt x="6992" y="41491"/>
                  </a:lnTo>
                  <a:cubicBezTo>
                    <a:pt x="7230" y="42711"/>
                    <a:pt x="8326" y="43584"/>
                    <a:pt x="9531" y="43584"/>
                  </a:cubicBezTo>
                  <a:cubicBezTo>
                    <a:pt x="9706" y="43584"/>
                    <a:pt x="9884" y="43566"/>
                    <a:pt x="10062" y="43527"/>
                  </a:cubicBezTo>
                  <a:lnTo>
                    <a:pt x="33497" y="38907"/>
                  </a:lnTo>
                  <a:lnTo>
                    <a:pt x="25776" y="1"/>
                  </a:ln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51;p60">
              <a:extLst>
                <a:ext uri="{FF2B5EF4-FFF2-40B4-BE49-F238E27FC236}">
                  <a16:creationId xmlns:a16="http://schemas.microsoft.com/office/drawing/2014/main" id="{6DC29398-2EDC-47B9-B324-685790FFDF15}"/>
                </a:ext>
              </a:extLst>
            </p:cNvPr>
            <p:cNvSpPr/>
            <p:nvPr/>
          </p:nvSpPr>
          <p:spPr>
            <a:xfrm>
              <a:off x="7317300" y="2204800"/>
              <a:ext cx="723425" cy="1014475"/>
            </a:xfrm>
            <a:custGeom>
              <a:avLst/>
              <a:gdLst/>
              <a:ahLst/>
              <a:cxnLst/>
              <a:rect l="l" t="t" r="r" b="b"/>
              <a:pathLst>
                <a:path w="28937" h="40579" extrusionOk="0">
                  <a:moveTo>
                    <a:pt x="21855" y="0"/>
                  </a:moveTo>
                  <a:lnTo>
                    <a:pt x="0" y="6079"/>
                  </a:lnTo>
                  <a:lnTo>
                    <a:pt x="6839" y="40578"/>
                  </a:lnTo>
                  <a:cubicBezTo>
                    <a:pt x="15440" y="36241"/>
                    <a:pt x="21744" y="35389"/>
                    <a:pt x="25369" y="35389"/>
                  </a:cubicBezTo>
                  <a:cubicBezTo>
                    <a:pt x="27713" y="35389"/>
                    <a:pt x="28937" y="35745"/>
                    <a:pt x="28937" y="35745"/>
                  </a:cubicBezTo>
                  <a:lnTo>
                    <a:pt x="21855" y="0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52;p60">
              <a:extLst>
                <a:ext uri="{FF2B5EF4-FFF2-40B4-BE49-F238E27FC236}">
                  <a16:creationId xmlns:a16="http://schemas.microsoft.com/office/drawing/2014/main" id="{A9334A7C-8906-457B-9777-56191053D584}"/>
                </a:ext>
              </a:extLst>
            </p:cNvPr>
            <p:cNvSpPr/>
            <p:nvPr/>
          </p:nvSpPr>
          <p:spPr>
            <a:xfrm>
              <a:off x="7863650" y="2136400"/>
              <a:ext cx="734075" cy="962050"/>
            </a:xfrm>
            <a:custGeom>
              <a:avLst/>
              <a:gdLst/>
              <a:ahLst/>
              <a:cxnLst/>
              <a:rect l="l" t="t" r="r" b="b"/>
              <a:pathLst>
                <a:path w="29363" h="38482" extrusionOk="0">
                  <a:moveTo>
                    <a:pt x="22524" y="1"/>
                  </a:moveTo>
                  <a:lnTo>
                    <a:pt x="1" y="2736"/>
                  </a:lnTo>
                  <a:lnTo>
                    <a:pt x="7083" y="38481"/>
                  </a:lnTo>
                  <a:cubicBezTo>
                    <a:pt x="7083" y="38481"/>
                    <a:pt x="12266" y="34345"/>
                    <a:pt x="24678" y="34345"/>
                  </a:cubicBezTo>
                  <a:cubicBezTo>
                    <a:pt x="26139" y="34345"/>
                    <a:pt x="27699" y="34402"/>
                    <a:pt x="29363" y="34530"/>
                  </a:cubicBezTo>
                  <a:lnTo>
                    <a:pt x="22524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53;p60">
              <a:extLst>
                <a:ext uri="{FF2B5EF4-FFF2-40B4-BE49-F238E27FC236}">
                  <a16:creationId xmlns:a16="http://schemas.microsoft.com/office/drawing/2014/main" id="{1AA1A369-76C7-4DC2-BF6C-100CC63C8FFE}"/>
                </a:ext>
              </a:extLst>
            </p:cNvPr>
            <p:cNvSpPr/>
            <p:nvPr/>
          </p:nvSpPr>
          <p:spPr>
            <a:xfrm>
              <a:off x="7287650" y="2194925"/>
              <a:ext cx="751575" cy="993200"/>
            </a:xfrm>
            <a:custGeom>
              <a:avLst/>
              <a:gdLst/>
              <a:ahLst/>
              <a:cxnLst/>
              <a:rect l="l" t="t" r="r" b="b"/>
              <a:pathLst>
                <a:path w="30063" h="39728" extrusionOk="0">
                  <a:moveTo>
                    <a:pt x="22980" y="0"/>
                  </a:moveTo>
                  <a:lnTo>
                    <a:pt x="1" y="4559"/>
                  </a:lnTo>
                  <a:lnTo>
                    <a:pt x="6992" y="39727"/>
                  </a:lnTo>
                  <a:cubicBezTo>
                    <a:pt x="15738" y="36122"/>
                    <a:pt x="22167" y="35377"/>
                    <a:pt x="25985" y="35377"/>
                  </a:cubicBezTo>
                  <a:cubicBezTo>
                    <a:pt x="28669" y="35377"/>
                    <a:pt x="30062" y="35745"/>
                    <a:pt x="30062" y="35745"/>
                  </a:cubicBez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54;p60">
              <a:extLst>
                <a:ext uri="{FF2B5EF4-FFF2-40B4-BE49-F238E27FC236}">
                  <a16:creationId xmlns:a16="http://schemas.microsoft.com/office/drawing/2014/main" id="{A5049967-0EB6-45CE-9211-6E31B2E6F602}"/>
                </a:ext>
              </a:extLst>
            </p:cNvPr>
            <p:cNvSpPr/>
            <p:nvPr/>
          </p:nvSpPr>
          <p:spPr>
            <a:xfrm>
              <a:off x="7862125" y="2080925"/>
              <a:ext cx="748525" cy="1007650"/>
            </a:xfrm>
            <a:custGeom>
              <a:avLst/>
              <a:gdLst/>
              <a:ahLst/>
              <a:cxnLst/>
              <a:rect l="l" t="t" r="r" b="b"/>
              <a:pathLst>
                <a:path w="29941" h="40306" extrusionOk="0">
                  <a:moveTo>
                    <a:pt x="22950" y="1"/>
                  </a:moveTo>
                  <a:lnTo>
                    <a:pt x="1" y="4560"/>
                  </a:lnTo>
                  <a:lnTo>
                    <a:pt x="7083" y="40305"/>
                  </a:lnTo>
                  <a:cubicBezTo>
                    <a:pt x="7083" y="40305"/>
                    <a:pt x="13801" y="35168"/>
                    <a:pt x="29941" y="35168"/>
                  </a:cubicBezTo>
                  <a:lnTo>
                    <a:pt x="22950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55;p60">
              <a:extLst>
                <a:ext uri="{FF2B5EF4-FFF2-40B4-BE49-F238E27FC236}">
                  <a16:creationId xmlns:a16="http://schemas.microsoft.com/office/drawing/2014/main" id="{AF03009D-BEA4-4A53-9E4B-EB9EF547AD83}"/>
                </a:ext>
              </a:extLst>
            </p:cNvPr>
            <p:cNvSpPr/>
            <p:nvPr/>
          </p:nvSpPr>
          <p:spPr>
            <a:xfrm>
              <a:off x="7856825" y="1960800"/>
              <a:ext cx="775875" cy="1123975"/>
            </a:xfrm>
            <a:custGeom>
              <a:avLst/>
              <a:gdLst/>
              <a:ahLst/>
              <a:cxnLst/>
              <a:rect l="l" t="t" r="r" b="b"/>
              <a:pathLst>
                <a:path w="31035" h="44959" extrusionOk="0">
                  <a:moveTo>
                    <a:pt x="16545" y="0"/>
                  </a:moveTo>
                  <a:cubicBezTo>
                    <a:pt x="7527" y="0"/>
                    <a:pt x="0" y="8332"/>
                    <a:pt x="0" y="8332"/>
                  </a:cubicBezTo>
                  <a:lnTo>
                    <a:pt x="7204" y="44745"/>
                  </a:lnTo>
                  <a:lnTo>
                    <a:pt x="7265" y="44958"/>
                  </a:lnTo>
                  <a:cubicBezTo>
                    <a:pt x="7265" y="44958"/>
                    <a:pt x="14805" y="36612"/>
                    <a:pt x="23835" y="36612"/>
                  </a:cubicBezTo>
                  <a:cubicBezTo>
                    <a:pt x="26170" y="36612"/>
                    <a:pt x="28605" y="37170"/>
                    <a:pt x="31034" y="38575"/>
                  </a:cubicBezTo>
                  <a:lnTo>
                    <a:pt x="23770" y="1979"/>
                  </a:lnTo>
                  <a:cubicBezTo>
                    <a:pt x="21331" y="562"/>
                    <a:pt x="18888" y="0"/>
                    <a:pt x="16545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56;p60">
              <a:extLst>
                <a:ext uri="{FF2B5EF4-FFF2-40B4-BE49-F238E27FC236}">
                  <a16:creationId xmlns:a16="http://schemas.microsoft.com/office/drawing/2014/main" id="{49BB51F3-F1A0-4DAA-B36E-8873CEA44647}"/>
                </a:ext>
              </a:extLst>
            </p:cNvPr>
            <p:cNvSpPr/>
            <p:nvPr/>
          </p:nvSpPr>
          <p:spPr>
            <a:xfrm>
              <a:off x="7246625" y="2104750"/>
              <a:ext cx="791825" cy="1059800"/>
            </a:xfrm>
            <a:custGeom>
              <a:avLst/>
              <a:gdLst/>
              <a:ahLst/>
              <a:cxnLst/>
              <a:rect l="l" t="t" r="r" b="b"/>
              <a:pathLst>
                <a:path w="31673" h="42392" extrusionOk="0">
                  <a:moveTo>
                    <a:pt x="14197" y="1"/>
                  </a:moveTo>
                  <a:cubicBezTo>
                    <a:pt x="9979" y="1"/>
                    <a:pt x="4929" y="1304"/>
                    <a:pt x="0" y="5765"/>
                  </a:cubicBezTo>
                  <a:lnTo>
                    <a:pt x="7265" y="42392"/>
                  </a:lnTo>
                  <a:cubicBezTo>
                    <a:pt x="12673" y="38537"/>
                    <a:pt x="18051" y="37458"/>
                    <a:pt x="22377" y="37458"/>
                  </a:cubicBezTo>
                  <a:cubicBezTo>
                    <a:pt x="27874" y="37458"/>
                    <a:pt x="31673" y="39200"/>
                    <a:pt x="31673" y="39200"/>
                  </a:cubicBezTo>
                  <a:lnTo>
                    <a:pt x="31612" y="38987"/>
                  </a:lnTo>
                  <a:lnTo>
                    <a:pt x="24408" y="2574"/>
                  </a:lnTo>
                  <a:cubicBezTo>
                    <a:pt x="24408" y="2574"/>
                    <a:pt x="20123" y="1"/>
                    <a:pt x="14197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263;p59">
            <a:extLst>
              <a:ext uri="{FF2B5EF4-FFF2-40B4-BE49-F238E27FC236}">
                <a16:creationId xmlns:a16="http://schemas.microsoft.com/office/drawing/2014/main" id="{68B620E6-C8A2-4334-9631-7D714533A04C}"/>
              </a:ext>
            </a:extLst>
          </p:cNvPr>
          <p:cNvGrpSpPr/>
          <p:nvPr/>
        </p:nvGrpSpPr>
        <p:grpSpPr>
          <a:xfrm rot="1473619">
            <a:off x="5593202" y="3807564"/>
            <a:ext cx="1399584" cy="726750"/>
            <a:chOff x="-847725" y="1634875"/>
            <a:chExt cx="2937086" cy="2120715"/>
          </a:xfrm>
        </p:grpSpPr>
        <p:sp>
          <p:nvSpPr>
            <p:cNvPr id="110" name="Google Shape;1264;p59">
              <a:extLst>
                <a:ext uri="{FF2B5EF4-FFF2-40B4-BE49-F238E27FC236}">
                  <a16:creationId xmlns:a16="http://schemas.microsoft.com/office/drawing/2014/main" id="{B5DB4EBE-B52F-4407-982A-5D77ADE05EA8}"/>
                </a:ext>
              </a:extLst>
            </p:cNvPr>
            <p:cNvSpPr/>
            <p:nvPr/>
          </p:nvSpPr>
          <p:spPr>
            <a:xfrm>
              <a:off x="-78182" y="1634875"/>
              <a:ext cx="2167541" cy="2120715"/>
            </a:xfrm>
            <a:custGeom>
              <a:avLst/>
              <a:gdLst/>
              <a:ahLst/>
              <a:cxnLst/>
              <a:rect l="l" t="t" r="r" b="b"/>
              <a:pathLst>
                <a:path w="18238" h="17844" extrusionOk="0">
                  <a:moveTo>
                    <a:pt x="18237" y="1"/>
                  </a:moveTo>
                  <a:lnTo>
                    <a:pt x="0" y="9484"/>
                  </a:lnTo>
                  <a:lnTo>
                    <a:pt x="0" y="17843"/>
                  </a:lnTo>
                  <a:lnTo>
                    <a:pt x="18237" y="1"/>
                  </a:lnTo>
                  <a:close/>
                </a:path>
              </a:pathLst>
            </a:custGeom>
            <a:solidFill>
              <a:srgbClr val="FFBBBB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65;p59">
              <a:extLst>
                <a:ext uri="{FF2B5EF4-FFF2-40B4-BE49-F238E27FC236}">
                  <a16:creationId xmlns:a16="http://schemas.microsoft.com/office/drawing/2014/main" id="{155F03E5-3F05-4757-81AD-751B6EEA074A}"/>
                </a:ext>
              </a:extLst>
            </p:cNvPr>
            <p:cNvSpPr/>
            <p:nvPr/>
          </p:nvSpPr>
          <p:spPr>
            <a:xfrm>
              <a:off x="-847725" y="1634875"/>
              <a:ext cx="2937078" cy="1264537"/>
            </a:xfrm>
            <a:custGeom>
              <a:avLst/>
              <a:gdLst/>
              <a:ahLst/>
              <a:cxnLst/>
              <a:rect l="l" t="t" r="r" b="b"/>
              <a:pathLst>
                <a:path w="24713" h="10640" extrusionOk="0">
                  <a:moveTo>
                    <a:pt x="24712" y="1"/>
                  </a:moveTo>
                  <a:lnTo>
                    <a:pt x="1" y="7600"/>
                  </a:lnTo>
                  <a:lnTo>
                    <a:pt x="6840" y="10639"/>
                  </a:lnTo>
                  <a:lnTo>
                    <a:pt x="24712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66;p59">
              <a:extLst>
                <a:ext uri="{FF2B5EF4-FFF2-40B4-BE49-F238E27FC236}">
                  <a16:creationId xmlns:a16="http://schemas.microsoft.com/office/drawing/2014/main" id="{6DA4F1B4-ACC4-4F37-AF33-9EE13E2CF80B}"/>
                </a:ext>
              </a:extLst>
            </p:cNvPr>
            <p:cNvSpPr/>
            <p:nvPr/>
          </p:nvSpPr>
          <p:spPr>
            <a:xfrm>
              <a:off x="236053" y="1634875"/>
              <a:ext cx="1853308" cy="2030391"/>
            </a:xfrm>
            <a:custGeom>
              <a:avLst/>
              <a:gdLst/>
              <a:ahLst/>
              <a:cxnLst/>
              <a:rect l="l" t="t" r="r" b="b"/>
              <a:pathLst>
                <a:path w="15594" h="17084" extrusionOk="0">
                  <a:moveTo>
                    <a:pt x="15593" y="1"/>
                  </a:moveTo>
                  <a:lnTo>
                    <a:pt x="0" y="12524"/>
                  </a:lnTo>
                  <a:lnTo>
                    <a:pt x="7599" y="17083"/>
                  </a:lnTo>
                  <a:lnTo>
                    <a:pt x="15593" y="1"/>
                  </a:ln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Google Shape;4137;p63"/>
          <p:cNvSpPr txBox="1">
            <a:spLocks noGrp="1"/>
          </p:cNvSpPr>
          <p:nvPr>
            <p:ph type="subTitle" idx="1"/>
          </p:nvPr>
        </p:nvSpPr>
        <p:spPr>
          <a:xfrm>
            <a:off x="1804625" y="3754803"/>
            <a:ext cx="2767500" cy="8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Images reveal large amounts of data, so remember: use an image instead of long texts</a:t>
            </a:r>
            <a:endParaRPr/>
          </a:p>
        </p:txBody>
      </p:sp>
      <p:sp>
        <p:nvSpPr>
          <p:cNvPr id="4138" name="Google Shape;4138;p63"/>
          <p:cNvSpPr txBox="1">
            <a:spLocks noGrp="1"/>
          </p:cNvSpPr>
          <p:nvPr>
            <p:ph type="title"/>
          </p:nvPr>
        </p:nvSpPr>
        <p:spPr>
          <a:xfrm>
            <a:off x="1804625" y="2502800"/>
            <a:ext cx="2767500" cy="13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always reinforces the concept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C82AA8-5C8E-4102-AC10-4EC9AF30A461}"/>
              </a:ext>
            </a:extLst>
          </p:cNvPr>
          <p:cNvSpPr/>
          <p:nvPr/>
        </p:nvSpPr>
        <p:spPr>
          <a:xfrm>
            <a:off x="1648177" y="180622"/>
            <a:ext cx="7055556" cy="46623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8B8B91-4E0F-49DB-A68B-0E8E24CAF9E6}"/>
              </a:ext>
            </a:extLst>
          </p:cNvPr>
          <p:cNvSpPr/>
          <p:nvPr/>
        </p:nvSpPr>
        <p:spPr>
          <a:xfrm>
            <a:off x="1941689" y="406400"/>
            <a:ext cx="6502400" cy="4197103"/>
          </a:xfrm>
          <a:prstGeom prst="roundRect">
            <a:avLst>
              <a:gd name="adj" fmla="val 6446"/>
            </a:avLst>
          </a:prstGeom>
          <a:noFill/>
          <a:ln>
            <a:solidFill>
              <a:schemeClr val="accent5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634;p24">
                <a:extLst>
                  <a:ext uri="{FF2B5EF4-FFF2-40B4-BE49-F238E27FC236}">
                    <a16:creationId xmlns:a16="http://schemas.microsoft.com/office/drawing/2014/main" id="{2E7B2FC9-1EE4-4F01-B8CA-96EC3CDFCA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2083" y="516114"/>
                <a:ext cx="6392005" cy="3942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Open Sans"/>
                  <a:buNone/>
                  <a:defRPr sz="14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2100"/>
                  <a:buFont typeface="Open Sans"/>
                  <a:buNone/>
                  <a:defRPr sz="2100" b="0" i="0" u="none" strike="noStrike" cap="none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9pPr>
              </a:lstStyle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Ternyata </a:t>
                </a:r>
                <a:r>
                  <a:rPr lang="en-US" sz="18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berlaku</a:t>
                </a:r>
                <a:r>
                  <a:rPr lang="en-US" sz="18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</a:p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X(1)……………………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µ 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l"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 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</a:p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Jika N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cukup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besar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dibandingkan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dengan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n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maka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berlaku</a:t>
                </a:r>
                <a:r>
                  <a:rPr lang="en-ID" sz="1800" dirty="0">
                    <a:solidFill>
                      <a:schemeClr val="tx1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hubungan</a:t>
                </a:r>
                <a:endParaRPr lang="en-US" sz="18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X(2)……………………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µ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µ</a:t>
                </a:r>
                <a:endParaRPr lang="en-US" sz="18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ID" sz="18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σ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ID" sz="1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algn="l">
                  <a:spcAft>
                    <a:spcPts val="800"/>
                  </a:spcAft>
                </a:pP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Untuk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penggunaan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rumus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𝑋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cukup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baik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ID" sz="1800" dirty="0" err="1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apabila</a:t>
                </a:r>
                <a:r>
                  <a:rPr lang="en-ID" sz="1800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𝑁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)≤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en-ID" sz="1800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%.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Google Shape;634;p24">
                <a:extLst>
                  <a:ext uri="{FF2B5EF4-FFF2-40B4-BE49-F238E27FC236}">
                    <a16:creationId xmlns:a16="http://schemas.microsoft.com/office/drawing/2014/main" id="{2E7B2FC9-1EE4-4F01-B8CA-96EC3CDFC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83" y="516114"/>
                <a:ext cx="6392005" cy="3942997"/>
              </a:xfrm>
              <a:prstGeom prst="rect">
                <a:avLst/>
              </a:prstGeom>
              <a:blipFill>
                <a:blip r:embed="rId3"/>
                <a:stretch>
                  <a:fillRect l="-859" b="-27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AE06FFC-810C-4D38-A2E5-37A422067439}"/>
              </a:ext>
            </a:extLst>
          </p:cNvPr>
          <p:cNvSpPr/>
          <p:nvPr/>
        </p:nvSpPr>
        <p:spPr>
          <a:xfrm>
            <a:off x="3870251" y="896167"/>
            <a:ext cx="1648047" cy="12227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DB28D9-7014-4C94-BF53-F5383D569A11}"/>
              </a:ext>
            </a:extLst>
          </p:cNvPr>
          <p:cNvSpPr/>
          <p:nvPr/>
        </p:nvSpPr>
        <p:spPr>
          <a:xfrm>
            <a:off x="3887826" y="2878634"/>
            <a:ext cx="1648047" cy="12227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oogle Shape;997;p48">
            <a:extLst>
              <a:ext uri="{FF2B5EF4-FFF2-40B4-BE49-F238E27FC236}">
                <a16:creationId xmlns:a16="http://schemas.microsoft.com/office/drawing/2014/main" id="{6F5E2343-F6D0-40A2-9CA9-DF3BBD942ACA}"/>
              </a:ext>
            </a:extLst>
          </p:cNvPr>
          <p:cNvGrpSpPr/>
          <p:nvPr/>
        </p:nvGrpSpPr>
        <p:grpSpPr>
          <a:xfrm flipH="1">
            <a:off x="7962368" y="166970"/>
            <a:ext cx="794601" cy="1118543"/>
            <a:chOff x="6275892" y="1089187"/>
            <a:chExt cx="2061789" cy="3164110"/>
          </a:xfrm>
        </p:grpSpPr>
        <p:sp>
          <p:nvSpPr>
            <p:cNvPr id="26" name="Google Shape;998;p48">
              <a:extLst>
                <a:ext uri="{FF2B5EF4-FFF2-40B4-BE49-F238E27FC236}">
                  <a16:creationId xmlns:a16="http://schemas.microsoft.com/office/drawing/2014/main" id="{93CFDBDE-15EF-460F-9172-DA8A0492114D}"/>
                </a:ext>
              </a:extLst>
            </p:cNvPr>
            <p:cNvSpPr/>
            <p:nvPr/>
          </p:nvSpPr>
          <p:spPr>
            <a:xfrm>
              <a:off x="7342389" y="3630695"/>
              <a:ext cx="995292" cy="622602"/>
            </a:xfrm>
            <a:custGeom>
              <a:avLst/>
              <a:gdLst/>
              <a:ahLst/>
              <a:cxnLst/>
              <a:rect l="l" t="t" r="r" b="b"/>
              <a:pathLst>
                <a:path w="8374" h="5238" fill="none" extrusionOk="0">
                  <a:moveTo>
                    <a:pt x="7639" y="3270"/>
                  </a:moveTo>
                  <a:lnTo>
                    <a:pt x="1768" y="5104"/>
                  </a:lnTo>
                  <a:cubicBezTo>
                    <a:pt x="1301" y="5238"/>
                    <a:pt x="801" y="4971"/>
                    <a:pt x="668" y="4504"/>
                  </a:cubicBezTo>
                  <a:lnTo>
                    <a:pt x="1" y="2369"/>
                  </a:lnTo>
                  <a:lnTo>
                    <a:pt x="7573" y="1"/>
                  </a:lnTo>
                  <a:lnTo>
                    <a:pt x="8240" y="2169"/>
                  </a:lnTo>
                  <a:cubicBezTo>
                    <a:pt x="8373" y="2636"/>
                    <a:pt x="8106" y="3136"/>
                    <a:pt x="7639" y="32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99;p48">
              <a:extLst>
                <a:ext uri="{FF2B5EF4-FFF2-40B4-BE49-F238E27FC236}">
                  <a16:creationId xmlns:a16="http://schemas.microsoft.com/office/drawing/2014/main" id="{D01AF546-ED06-4C34-990B-54D74839FE56}"/>
                </a:ext>
              </a:extLst>
            </p:cNvPr>
            <p:cNvSpPr/>
            <p:nvPr/>
          </p:nvSpPr>
          <p:spPr>
            <a:xfrm>
              <a:off x="6275892" y="1239072"/>
              <a:ext cx="2026002" cy="2284656"/>
            </a:xfrm>
            <a:custGeom>
              <a:avLst/>
              <a:gdLst/>
              <a:ahLst/>
              <a:cxnLst/>
              <a:rect l="l" t="t" r="r" b="b"/>
              <a:pathLst>
                <a:path w="17046" h="19221" extrusionOk="0">
                  <a:moveTo>
                    <a:pt x="8648" y="1"/>
                  </a:moveTo>
                  <a:cubicBezTo>
                    <a:pt x="7572" y="1"/>
                    <a:pt x="6472" y="216"/>
                    <a:pt x="5404" y="674"/>
                  </a:cubicBezTo>
                  <a:cubicBezTo>
                    <a:pt x="2002" y="2142"/>
                    <a:pt x="0" y="5911"/>
                    <a:pt x="701" y="9547"/>
                  </a:cubicBezTo>
                  <a:cubicBezTo>
                    <a:pt x="1168" y="12049"/>
                    <a:pt x="2702" y="14017"/>
                    <a:pt x="4670" y="15151"/>
                  </a:cubicBezTo>
                  <a:cubicBezTo>
                    <a:pt x="6205" y="16019"/>
                    <a:pt x="7372" y="17353"/>
                    <a:pt x="7906" y="19021"/>
                  </a:cubicBezTo>
                  <a:lnTo>
                    <a:pt x="7939" y="19221"/>
                  </a:lnTo>
                  <a:lnTo>
                    <a:pt x="15545" y="16886"/>
                  </a:lnTo>
                  <a:lnTo>
                    <a:pt x="15478" y="16652"/>
                  </a:lnTo>
                  <a:cubicBezTo>
                    <a:pt x="14978" y="15051"/>
                    <a:pt x="15111" y="13283"/>
                    <a:pt x="15878" y="11782"/>
                  </a:cubicBezTo>
                  <a:cubicBezTo>
                    <a:pt x="16812" y="9948"/>
                    <a:pt x="17046" y="7813"/>
                    <a:pt x="16412" y="5711"/>
                  </a:cubicBezTo>
                  <a:cubicBezTo>
                    <a:pt x="15318" y="2225"/>
                    <a:pt x="12108" y="1"/>
                    <a:pt x="8648" y="1"/>
                  </a:cubicBezTo>
                  <a:close/>
                </a:path>
              </a:pathLst>
            </a:custGeom>
            <a:solidFill>
              <a:srgbClr val="FFD378"/>
            </a:solidFill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00;p48">
              <a:extLst>
                <a:ext uri="{FF2B5EF4-FFF2-40B4-BE49-F238E27FC236}">
                  <a16:creationId xmlns:a16="http://schemas.microsoft.com/office/drawing/2014/main" id="{E1ECAED7-F629-4640-98AC-EC640313F683}"/>
                </a:ext>
              </a:extLst>
            </p:cNvPr>
            <p:cNvSpPr/>
            <p:nvPr/>
          </p:nvSpPr>
          <p:spPr>
            <a:xfrm>
              <a:off x="7378046" y="1513049"/>
              <a:ext cx="495744" cy="385471"/>
            </a:xfrm>
            <a:custGeom>
              <a:avLst/>
              <a:gdLst/>
              <a:ahLst/>
              <a:cxnLst/>
              <a:rect l="l" t="t" r="r" b="b"/>
              <a:pathLst>
                <a:path w="4171" h="3243" extrusionOk="0">
                  <a:moveTo>
                    <a:pt x="1321" y="1"/>
                  </a:moveTo>
                  <a:cubicBezTo>
                    <a:pt x="633" y="1"/>
                    <a:pt x="139" y="334"/>
                    <a:pt x="67" y="904"/>
                  </a:cubicBezTo>
                  <a:cubicBezTo>
                    <a:pt x="1" y="1705"/>
                    <a:pt x="868" y="2672"/>
                    <a:pt x="1969" y="3073"/>
                  </a:cubicBezTo>
                  <a:cubicBezTo>
                    <a:pt x="2286" y="3188"/>
                    <a:pt x="2591" y="3242"/>
                    <a:pt x="2868" y="3242"/>
                  </a:cubicBezTo>
                  <a:cubicBezTo>
                    <a:pt x="3552" y="3242"/>
                    <a:pt x="4056" y="2909"/>
                    <a:pt x="4104" y="2339"/>
                  </a:cubicBezTo>
                  <a:cubicBezTo>
                    <a:pt x="4170" y="1505"/>
                    <a:pt x="3336" y="538"/>
                    <a:pt x="2236" y="171"/>
                  </a:cubicBezTo>
                  <a:cubicBezTo>
                    <a:pt x="1909" y="55"/>
                    <a:pt x="1599" y="1"/>
                    <a:pt x="1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01;p48">
              <a:extLst>
                <a:ext uri="{FF2B5EF4-FFF2-40B4-BE49-F238E27FC236}">
                  <a16:creationId xmlns:a16="http://schemas.microsoft.com/office/drawing/2014/main" id="{E68D6239-38D2-4F0C-A5DA-122479DD7972}"/>
                </a:ext>
              </a:extLst>
            </p:cNvPr>
            <p:cNvSpPr/>
            <p:nvPr/>
          </p:nvSpPr>
          <p:spPr>
            <a:xfrm>
              <a:off x="6275892" y="1089187"/>
              <a:ext cx="2026002" cy="2434542"/>
            </a:xfrm>
            <a:custGeom>
              <a:avLst/>
              <a:gdLst/>
              <a:ahLst/>
              <a:cxnLst/>
              <a:rect l="l" t="t" r="r" b="b"/>
              <a:pathLst>
                <a:path w="17046" h="20482" fill="none" extrusionOk="0">
                  <a:moveTo>
                    <a:pt x="16412" y="6972"/>
                  </a:moveTo>
                  <a:cubicBezTo>
                    <a:pt x="14978" y="2402"/>
                    <a:pt x="9908" y="1"/>
                    <a:pt x="5404" y="1935"/>
                  </a:cubicBezTo>
                  <a:cubicBezTo>
                    <a:pt x="2002" y="3403"/>
                    <a:pt x="0" y="7172"/>
                    <a:pt x="701" y="10808"/>
                  </a:cubicBezTo>
                  <a:cubicBezTo>
                    <a:pt x="1168" y="13310"/>
                    <a:pt x="2702" y="15278"/>
                    <a:pt x="4670" y="16412"/>
                  </a:cubicBezTo>
                  <a:cubicBezTo>
                    <a:pt x="6205" y="17280"/>
                    <a:pt x="7372" y="18614"/>
                    <a:pt x="7906" y="20282"/>
                  </a:cubicBezTo>
                  <a:lnTo>
                    <a:pt x="7939" y="20482"/>
                  </a:lnTo>
                  <a:lnTo>
                    <a:pt x="15545" y="18147"/>
                  </a:lnTo>
                  <a:lnTo>
                    <a:pt x="15478" y="17913"/>
                  </a:lnTo>
                  <a:cubicBezTo>
                    <a:pt x="14978" y="16312"/>
                    <a:pt x="15111" y="14544"/>
                    <a:pt x="15878" y="13043"/>
                  </a:cubicBezTo>
                  <a:cubicBezTo>
                    <a:pt x="16812" y="11209"/>
                    <a:pt x="17046" y="9074"/>
                    <a:pt x="16412" y="6972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02;p48">
              <a:extLst>
                <a:ext uri="{FF2B5EF4-FFF2-40B4-BE49-F238E27FC236}">
                  <a16:creationId xmlns:a16="http://schemas.microsoft.com/office/drawing/2014/main" id="{6A460DB4-9F8E-44BF-8F0D-56A0AA6FF429}"/>
                </a:ext>
              </a:extLst>
            </p:cNvPr>
            <p:cNvSpPr/>
            <p:nvPr/>
          </p:nvSpPr>
          <p:spPr>
            <a:xfrm>
              <a:off x="7219492" y="3246058"/>
              <a:ext cx="1022985" cy="662302"/>
            </a:xfrm>
            <a:custGeom>
              <a:avLst/>
              <a:gdLst/>
              <a:ahLst/>
              <a:cxnLst/>
              <a:rect l="l" t="t" r="r" b="b"/>
              <a:pathLst>
                <a:path w="8607" h="5572" fill="none" extrusionOk="0">
                  <a:moveTo>
                    <a:pt x="0" y="2336"/>
                  </a:moveTo>
                  <a:lnTo>
                    <a:pt x="7606" y="1"/>
                  </a:lnTo>
                  <a:lnTo>
                    <a:pt x="8607" y="3237"/>
                  </a:lnTo>
                  <a:lnTo>
                    <a:pt x="1035" y="5572"/>
                  </a:lnTo>
                  <a:close/>
                </a:path>
              </a:pathLst>
            </a:custGeom>
            <a:noFill/>
            <a:ln w="28575" cap="flat" cmpd="sng">
              <a:solidFill>
                <a:srgbClr val="352A5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03;p48">
              <a:extLst>
                <a:ext uri="{FF2B5EF4-FFF2-40B4-BE49-F238E27FC236}">
                  <a16:creationId xmlns:a16="http://schemas.microsoft.com/office/drawing/2014/main" id="{8DBCDA79-78EC-4EA6-ACE7-6E83DF5DF887}"/>
                </a:ext>
              </a:extLst>
            </p:cNvPr>
            <p:cNvSpPr/>
            <p:nvPr/>
          </p:nvSpPr>
          <p:spPr>
            <a:xfrm>
              <a:off x="6854722" y="2302412"/>
              <a:ext cx="816890" cy="1082600"/>
            </a:xfrm>
            <a:custGeom>
              <a:avLst/>
              <a:gdLst/>
              <a:ahLst/>
              <a:cxnLst/>
              <a:rect l="l" t="t" r="r" b="b"/>
              <a:pathLst>
                <a:path w="6873" h="9108" fill="none" extrusionOk="0">
                  <a:moveTo>
                    <a:pt x="6872" y="9107"/>
                  </a:moveTo>
                  <a:lnTo>
                    <a:pt x="4837" y="2569"/>
                  </a:ln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04;p48">
              <a:extLst>
                <a:ext uri="{FF2B5EF4-FFF2-40B4-BE49-F238E27FC236}">
                  <a16:creationId xmlns:a16="http://schemas.microsoft.com/office/drawing/2014/main" id="{80DB8F81-64F7-43AA-B5A1-91C75CD71A28}"/>
                </a:ext>
              </a:extLst>
            </p:cNvPr>
            <p:cNvSpPr/>
            <p:nvPr/>
          </p:nvSpPr>
          <p:spPr>
            <a:xfrm>
              <a:off x="7429629" y="2024869"/>
              <a:ext cx="309380" cy="583021"/>
            </a:xfrm>
            <a:custGeom>
              <a:avLst/>
              <a:gdLst/>
              <a:ahLst/>
              <a:cxnLst/>
              <a:rect l="l" t="t" r="r" b="b"/>
              <a:pathLst>
                <a:path w="2603" h="4905" fill="none" extrusionOk="0">
                  <a:moveTo>
                    <a:pt x="0" y="4904"/>
                  </a:moveTo>
                  <a:lnTo>
                    <a:pt x="2602" y="1"/>
                  </a:lnTo>
                </a:path>
              </a:pathLst>
            </a:custGeom>
            <a:noFill/>
            <a:ln w="28575" cap="rnd" cmpd="sng">
              <a:solidFill>
                <a:srgbClr val="352A5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000000"/>
      </a:dk1>
      <a:lt1>
        <a:srgbClr val="FFFFFF"/>
      </a:lt1>
      <a:dk2>
        <a:srgbClr val="0E5366"/>
      </a:dk2>
      <a:lt2>
        <a:srgbClr val="FADB73"/>
      </a:lt2>
      <a:accent1>
        <a:srgbClr val="0E5366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2108</Words>
  <Application>Microsoft Office PowerPoint</Application>
  <PresentationFormat>On-screen Show (16:9)</PresentationFormat>
  <Paragraphs>273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Livvic</vt:lpstr>
      <vt:lpstr>Calibri</vt:lpstr>
      <vt:lpstr>Lato</vt:lpstr>
      <vt:lpstr>Open Sans</vt:lpstr>
      <vt:lpstr>Roboto</vt:lpstr>
      <vt:lpstr>Arial</vt:lpstr>
      <vt:lpstr>Patrick Hand</vt:lpstr>
      <vt:lpstr>Roboto Condensed Light</vt:lpstr>
      <vt:lpstr>Times New Roman</vt:lpstr>
      <vt:lpstr>Cambria Math</vt:lpstr>
      <vt:lpstr>Cool Doody Thesis by Slidesgo</vt:lpstr>
      <vt:lpstr>Distribusi Sampling</vt:lpstr>
      <vt:lpstr>Kelompok 8</vt:lpstr>
      <vt:lpstr>PENDAHULUAN</vt:lpstr>
      <vt:lpstr>01</vt:lpstr>
      <vt:lpstr>DISTRIBUSI RATA-RATA</vt:lpstr>
      <vt:lpstr>PowerPoint Presentation</vt:lpstr>
      <vt:lpstr>PowerPoint Presentation</vt:lpstr>
      <vt:lpstr>PowerPoint Presentation</vt:lpstr>
      <vt:lpstr>A picture always reinforces the concept</vt:lpstr>
      <vt:lpstr>Dari uraian diatas didapat:  Jika sampel acak berukuran n diambil dari sebuah populasi berukuran N dengan rata-rata µ dan simpangan baku σ maka distribusi rata-rata sampel mempunyai rata-rata dan simpangan baku seperti dalam rumus X(1) jika  (n/N) ˃ 5% seperti dalam rumus X(2) jika (n/N)≤ 5%.  σ_x ̅    dinamakan kekeliruan standar rata-rata atau kekeliruan baku rata-rata. Ini merupakan ukuran variasi rata-rata sampel sekitar rata-rata populasi µ  σ_x ̅  mengukur besarnya perbedaan rata-rata yang diharapkan dari sampel ke sampel.</vt:lpstr>
      <vt:lpstr>PowerPoint Presentation</vt:lpstr>
      <vt:lpstr>DAFTAR X(2) FREKUENSI DAN PELUANG RATA-RATA DARI DAFTAR X(1)</vt:lpstr>
      <vt:lpstr>jika sebuah populasi mempunyai rata-rata µ dan simpangan baku σ yang besarnya terhingga maka untuk ukuran sampel acak n cukup besar, distribusi rata-rata sampel mendekati distribusi normal dengan rata-rata µ_x ̅  = µ dan simpangan baku σ_x ̅   =  σ/√n</vt:lpstr>
      <vt:lpstr>PowerPoint Presentation</vt:lpstr>
      <vt:lpstr>CONTOH SOAL</vt:lpstr>
      <vt:lpstr>CONTOH SOAL</vt:lpstr>
      <vt:lpstr>PowerPoint Presentation</vt:lpstr>
      <vt:lpstr>PowerPoint Presentation</vt:lpstr>
      <vt:lpstr>02</vt:lpstr>
      <vt:lpstr>DISTRIBUSI PROPORSI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picture always reinforces the concept</vt:lpstr>
      <vt:lpstr>A picture always reinforces the concept</vt:lpstr>
      <vt:lpstr>TERIMAKASIH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Distribusi Sampling</dc:title>
  <cp:lastModifiedBy>ASUS</cp:lastModifiedBy>
  <cp:revision>16</cp:revision>
  <dcterms:modified xsi:type="dcterms:W3CDTF">2021-10-03T05:00:51Z</dcterms:modified>
</cp:coreProperties>
</file>