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9" r:id="rId1"/>
  </p:sldMasterIdLst>
  <p:notesMasterIdLst>
    <p:notesMasterId r:id="rId9"/>
  </p:notesMasterIdLst>
  <p:sldIdLst>
    <p:sldId id="256" r:id="rId2"/>
    <p:sldId id="257" r:id="rId3"/>
    <p:sldId id="258" r:id="rId4"/>
    <p:sldId id="286" r:id="rId5"/>
    <p:sldId id="264" r:id="rId6"/>
    <p:sldId id="266" r:id="rId7"/>
    <p:sldId id="261" r:id="rId8"/>
  </p:sldIdLst>
  <p:sldSz cx="10691813" cy="7559675"/>
  <p:notesSz cx="7559675" cy="10691813"/>
  <p:embeddedFontLst>
    <p:embeddedFont>
      <p:font typeface="Fira Sans Condensed SemiBold" panose="020B0604020202020204" charset="0"/>
      <p:regular r:id="rId10"/>
      <p:bold r:id="rId11"/>
      <p:italic r:id="rId12"/>
      <p:boldItalic r:id="rId13"/>
    </p:embeddedFont>
    <p:embeddedFont>
      <p:font typeface="Calibri" panose="020F0502020204030204" pitchFamily="34" charset="0"/>
      <p:regular r:id="rId14"/>
      <p:bold r:id="rId15"/>
      <p:italic r:id="rId16"/>
      <p:boldItalic r:id="rId17"/>
    </p:embeddedFont>
    <p:embeddedFont>
      <p:font typeface="Quicksand Light" panose="020B0604020202020204" charset="0"/>
      <p:regular r:id="rId18"/>
      <p:bold r:id="rId19"/>
    </p:embeddedFont>
    <p:embeddedFont>
      <p:font typeface="Poppins ExtraBold" panose="020B0604020202020204" charset="0"/>
      <p:bold r:id="rId20"/>
      <p:boldItalic r:id="rId21"/>
    </p:embeddedFont>
    <p:embeddedFont>
      <p:font typeface="SimSun" panose="02010600030101010101" pitchFamily="2" charset="-122"/>
      <p:regular r:id="rId22"/>
    </p:embeddedFont>
    <p:embeddedFont>
      <p:font typeface="Quicksand" panose="020B0604020202020204" charset="0"/>
      <p:regular r:id="rId23"/>
      <p:bold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381">
          <p15:clr>
            <a:srgbClr val="A4A3A4"/>
          </p15:clr>
        </p15:guide>
        <p15:guide id="2" pos="336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5B60271-12BE-4781-B636-45BD642ABAD0}">
  <a:tblStyle styleId="{B5B60271-12BE-4781-B636-45BD642ABAD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84E427A-3D55-4303-BF80-6455036E1DE7}" styleName="Gaya Tema 1 - Akse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Gaya Tema 1 - Akse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Tanpa Gaya, Tanpa Kis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4" d="100"/>
          <a:sy n="64" d="100"/>
        </p:scale>
        <p:origin x="1278" y="84"/>
      </p:cViewPr>
      <p:guideLst>
        <p:guide orient="horz" pos="2381"/>
        <p:guide pos="33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24" Type="http://schemas.openxmlformats.org/officeDocument/2006/relationships/font" Target="fonts/font15.fntdata"/><Relationship Id="rId5" Type="http://schemas.openxmlformats.org/officeDocument/2006/relationships/slide" Target="slides/slide4.xml"/><Relationship Id="rId15" Type="http://schemas.openxmlformats.org/officeDocument/2006/relationships/font" Target="fonts/font6.fntdata"/><Relationship Id="rId23" Type="http://schemas.openxmlformats.org/officeDocument/2006/relationships/font" Target="fonts/font14.fntdata"/><Relationship Id="rId28" Type="http://schemas.openxmlformats.org/officeDocument/2006/relationships/tableStyles" Target="tableStyles.xml"/><Relationship Id="rId10" Type="http://schemas.openxmlformats.org/officeDocument/2006/relationships/font" Target="fonts/font1.fntdata"/><Relationship Id="rId19"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font" Target="fonts/font13.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004502" y="685800"/>
            <a:ext cx="48498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35509996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p:notes"/>
          <p:cNvSpPr>
            <a:spLocks noGrp="1" noRot="1" noChangeAspect="1"/>
          </p:cNvSpPr>
          <p:nvPr>
            <p:ph type="sldImg" idx="2"/>
          </p:nvPr>
        </p:nvSpPr>
        <p:spPr>
          <a:xfrm>
            <a:off x="1004888" y="685800"/>
            <a:ext cx="48498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9" name="Google Shape;62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322209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ge7762266c0_0_1:notes"/>
          <p:cNvSpPr>
            <a:spLocks noGrp="1" noRot="1" noChangeAspect="1"/>
          </p:cNvSpPr>
          <p:nvPr>
            <p:ph type="sldImg" idx="2"/>
          </p:nvPr>
        </p:nvSpPr>
        <p:spPr>
          <a:xfrm>
            <a:off x="1036638" y="585788"/>
            <a:ext cx="4148137" cy="2933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5" name="Google Shape;635;ge7762266c0_0_1:notes"/>
          <p:cNvSpPr txBox="1">
            <a:spLocks noGrp="1"/>
          </p:cNvSpPr>
          <p:nvPr>
            <p:ph type="body" idx="1"/>
          </p:nvPr>
        </p:nvSpPr>
        <p:spPr>
          <a:xfrm>
            <a:off x="622119" y="3714558"/>
            <a:ext cx="4977000" cy="351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908660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ge7762266c0_0_8:notes"/>
          <p:cNvSpPr>
            <a:spLocks noGrp="1" noRot="1" noChangeAspect="1"/>
          </p:cNvSpPr>
          <p:nvPr>
            <p:ph type="sldImg" idx="2"/>
          </p:nvPr>
        </p:nvSpPr>
        <p:spPr>
          <a:xfrm>
            <a:off x="1036638" y="585788"/>
            <a:ext cx="4148137" cy="2933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1" name="Google Shape;641;ge7762266c0_0_8:notes"/>
          <p:cNvSpPr txBox="1">
            <a:spLocks noGrp="1"/>
          </p:cNvSpPr>
          <p:nvPr>
            <p:ph type="body" idx="1"/>
          </p:nvPr>
        </p:nvSpPr>
        <p:spPr>
          <a:xfrm>
            <a:off x="622119" y="3714558"/>
            <a:ext cx="4977000" cy="351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687219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e7762266c0_0_249:notes"/>
          <p:cNvSpPr>
            <a:spLocks noGrp="1" noRot="1" noChangeAspect="1"/>
          </p:cNvSpPr>
          <p:nvPr>
            <p:ph type="sldImg" idx="2"/>
          </p:nvPr>
        </p:nvSpPr>
        <p:spPr>
          <a:xfrm>
            <a:off x="1036638" y="585788"/>
            <a:ext cx="4148137" cy="2933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e7762266c0_0_249:notes"/>
          <p:cNvSpPr txBox="1">
            <a:spLocks noGrp="1"/>
          </p:cNvSpPr>
          <p:nvPr>
            <p:ph type="body" idx="1"/>
          </p:nvPr>
        </p:nvSpPr>
        <p:spPr>
          <a:xfrm>
            <a:off x="622119" y="3714558"/>
            <a:ext cx="4977000" cy="351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573852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4"/>
        <p:cNvGrpSpPr/>
        <p:nvPr/>
      </p:nvGrpSpPr>
      <p:grpSpPr>
        <a:xfrm>
          <a:off x="0" y="0"/>
          <a:ext cx="0" cy="0"/>
          <a:chOff x="0" y="0"/>
          <a:chExt cx="0" cy="0"/>
        </a:xfrm>
      </p:grpSpPr>
      <p:sp>
        <p:nvSpPr>
          <p:cNvPr id="1575" name="Google Shape;1575;ge7762266c0_0_350:notes"/>
          <p:cNvSpPr>
            <a:spLocks noGrp="1" noRot="1" noChangeAspect="1"/>
          </p:cNvSpPr>
          <p:nvPr>
            <p:ph type="sldImg" idx="2"/>
          </p:nvPr>
        </p:nvSpPr>
        <p:spPr>
          <a:xfrm>
            <a:off x="1004888" y="685800"/>
            <a:ext cx="48498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6" name="Google Shape;1576;ge7762266c0_0_3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260197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2"/>
        <p:cNvGrpSpPr/>
        <p:nvPr/>
      </p:nvGrpSpPr>
      <p:grpSpPr>
        <a:xfrm>
          <a:off x="0" y="0"/>
          <a:ext cx="0" cy="0"/>
          <a:chOff x="0" y="0"/>
          <a:chExt cx="0" cy="0"/>
        </a:xfrm>
      </p:grpSpPr>
      <p:sp>
        <p:nvSpPr>
          <p:cNvPr id="1013" name="Google Shape;1013;ge7762266c0_0_218:notes"/>
          <p:cNvSpPr>
            <a:spLocks noGrp="1" noRot="1" noChangeAspect="1"/>
          </p:cNvSpPr>
          <p:nvPr>
            <p:ph type="sldImg" idx="2"/>
          </p:nvPr>
        </p:nvSpPr>
        <p:spPr>
          <a:xfrm>
            <a:off x="1036638" y="585788"/>
            <a:ext cx="4148137" cy="2933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4" name="Google Shape;1014;ge7762266c0_0_218:notes"/>
          <p:cNvSpPr txBox="1">
            <a:spLocks noGrp="1"/>
          </p:cNvSpPr>
          <p:nvPr>
            <p:ph type="body" idx="1"/>
          </p:nvPr>
        </p:nvSpPr>
        <p:spPr>
          <a:xfrm>
            <a:off x="622119" y="3714558"/>
            <a:ext cx="4977000" cy="351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353529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2"/>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3753572" y="-856242"/>
            <a:ext cx="7730434" cy="7730436"/>
            <a:chOff x="7122972" y="-817159"/>
            <a:chExt cx="4463299" cy="4463300"/>
          </a:xfrm>
        </p:grpSpPr>
        <p:sp>
          <p:nvSpPr>
            <p:cNvPr id="10" name="Google Shape;10;p2"/>
            <p:cNvSpPr/>
            <p:nvPr/>
          </p:nvSpPr>
          <p:spPr>
            <a:xfrm>
              <a:off x="7122972" y="-817159"/>
              <a:ext cx="644411" cy="644283"/>
            </a:xfrm>
            <a:custGeom>
              <a:avLst/>
              <a:gdLst/>
              <a:ahLst/>
              <a:cxnLst/>
              <a:rect l="l" t="t" r="r" b="b"/>
              <a:pathLst>
                <a:path w="5027" h="5026" extrusionOk="0">
                  <a:moveTo>
                    <a:pt x="4966" y="70"/>
                  </a:moveTo>
                  <a:lnTo>
                    <a:pt x="4966" y="4965"/>
                  </a:lnTo>
                  <a:lnTo>
                    <a:pt x="61" y="4965"/>
                  </a:lnTo>
                  <a:lnTo>
                    <a:pt x="61" y="70"/>
                  </a:lnTo>
                  <a:close/>
                  <a:moveTo>
                    <a:pt x="0" y="0"/>
                  </a:moveTo>
                  <a:lnTo>
                    <a:pt x="0" y="5025"/>
                  </a:lnTo>
                  <a:lnTo>
                    <a:pt x="5026" y="5025"/>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7759432" y="-817159"/>
              <a:ext cx="644411" cy="644283"/>
            </a:xfrm>
            <a:custGeom>
              <a:avLst/>
              <a:gdLst/>
              <a:ahLst/>
              <a:cxnLst/>
              <a:rect l="l" t="t" r="r" b="b"/>
              <a:pathLst>
                <a:path w="5027" h="5026" extrusionOk="0">
                  <a:moveTo>
                    <a:pt x="4966" y="70"/>
                  </a:moveTo>
                  <a:lnTo>
                    <a:pt x="4966" y="4965"/>
                  </a:lnTo>
                  <a:lnTo>
                    <a:pt x="61" y="4965"/>
                  </a:lnTo>
                  <a:lnTo>
                    <a:pt x="61" y="70"/>
                  </a:lnTo>
                  <a:close/>
                  <a:moveTo>
                    <a:pt x="1" y="0"/>
                  </a:moveTo>
                  <a:lnTo>
                    <a:pt x="1" y="5025"/>
                  </a:lnTo>
                  <a:lnTo>
                    <a:pt x="5026" y="5025"/>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8395891" y="-817159"/>
              <a:ext cx="644411" cy="644283"/>
            </a:xfrm>
            <a:custGeom>
              <a:avLst/>
              <a:gdLst/>
              <a:ahLst/>
              <a:cxnLst/>
              <a:rect l="l" t="t" r="r" b="b"/>
              <a:pathLst>
                <a:path w="5027" h="5026" extrusionOk="0">
                  <a:moveTo>
                    <a:pt x="4966" y="70"/>
                  </a:moveTo>
                  <a:lnTo>
                    <a:pt x="4966" y="4965"/>
                  </a:lnTo>
                  <a:lnTo>
                    <a:pt x="61" y="4965"/>
                  </a:lnTo>
                  <a:lnTo>
                    <a:pt x="61" y="70"/>
                  </a:lnTo>
                  <a:close/>
                  <a:moveTo>
                    <a:pt x="1" y="0"/>
                  </a:moveTo>
                  <a:lnTo>
                    <a:pt x="1" y="5025"/>
                  </a:lnTo>
                  <a:lnTo>
                    <a:pt x="5027" y="5025"/>
                  </a:lnTo>
                  <a:lnTo>
                    <a:pt x="502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9032480" y="-817159"/>
              <a:ext cx="644283" cy="644283"/>
            </a:xfrm>
            <a:custGeom>
              <a:avLst/>
              <a:gdLst/>
              <a:ahLst/>
              <a:cxnLst/>
              <a:rect l="l" t="t" r="r" b="b"/>
              <a:pathLst>
                <a:path w="5026" h="5026" extrusionOk="0">
                  <a:moveTo>
                    <a:pt x="4965" y="70"/>
                  </a:moveTo>
                  <a:lnTo>
                    <a:pt x="4965" y="4965"/>
                  </a:lnTo>
                  <a:lnTo>
                    <a:pt x="61" y="4965"/>
                  </a:lnTo>
                  <a:lnTo>
                    <a:pt x="61" y="70"/>
                  </a:lnTo>
                  <a:close/>
                  <a:moveTo>
                    <a:pt x="0" y="0"/>
                  </a:moveTo>
                  <a:lnTo>
                    <a:pt x="0" y="5025"/>
                  </a:lnTo>
                  <a:lnTo>
                    <a:pt x="5026" y="5025"/>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9668940" y="-817159"/>
              <a:ext cx="644411" cy="644283"/>
            </a:xfrm>
            <a:custGeom>
              <a:avLst/>
              <a:gdLst/>
              <a:ahLst/>
              <a:cxnLst/>
              <a:rect l="l" t="t" r="r" b="b"/>
              <a:pathLst>
                <a:path w="5027" h="5026" extrusionOk="0">
                  <a:moveTo>
                    <a:pt x="4966" y="70"/>
                  </a:moveTo>
                  <a:lnTo>
                    <a:pt x="4966" y="4965"/>
                  </a:lnTo>
                  <a:lnTo>
                    <a:pt x="61" y="4965"/>
                  </a:lnTo>
                  <a:lnTo>
                    <a:pt x="61" y="70"/>
                  </a:lnTo>
                  <a:close/>
                  <a:moveTo>
                    <a:pt x="0" y="0"/>
                  </a:moveTo>
                  <a:lnTo>
                    <a:pt x="0" y="5025"/>
                  </a:lnTo>
                  <a:lnTo>
                    <a:pt x="5026" y="5025"/>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10305400" y="-817159"/>
              <a:ext cx="644411" cy="644283"/>
            </a:xfrm>
            <a:custGeom>
              <a:avLst/>
              <a:gdLst/>
              <a:ahLst/>
              <a:cxnLst/>
              <a:rect l="l" t="t" r="r" b="b"/>
              <a:pathLst>
                <a:path w="5027" h="5026" extrusionOk="0">
                  <a:moveTo>
                    <a:pt x="4956" y="70"/>
                  </a:moveTo>
                  <a:lnTo>
                    <a:pt x="4956" y="4965"/>
                  </a:lnTo>
                  <a:lnTo>
                    <a:pt x="61" y="4965"/>
                  </a:lnTo>
                  <a:lnTo>
                    <a:pt x="61" y="70"/>
                  </a:lnTo>
                  <a:close/>
                  <a:moveTo>
                    <a:pt x="1" y="0"/>
                  </a:moveTo>
                  <a:lnTo>
                    <a:pt x="1" y="5025"/>
                  </a:lnTo>
                  <a:lnTo>
                    <a:pt x="5026" y="5025"/>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10940706" y="-817159"/>
              <a:ext cx="645565" cy="644283"/>
            </a:xfrm>
            <a:custGeom>
              <a:avLst/>
              <a:gdLst/>
              <a:ahLst/>
              <a:cxnLst/>
              <a:rect l="l" t="t" r="r" b="b"/>
              <a:pathLst>
                <a:path w="5036" h="5026" extrusionOk="0">
                  <a:moveTo>
                    <a:pt x="4965" y="70"/>
                  </a:moveTo>
                  <a:lnTo>
                    <a:pt x="4965" y="4965"/>
                  </a:lnTo>
                  <a:lnTo>
                    <a:pt x="70" y="4965"/>
                  </a:lnTo>
                  <a:lnTo>
                    <a:pt x="70" y="70"/>
                  </a:lnTo>
                  <a:close/>
                  <a:moveTo>
                    <a:pt x="0" y="0"/>
                  </a:moveTo>
                  <a:lnTo>
                    <a:pt x="0" y="5025"/>
                  </a:lnTo>
                  <a:lnTo>
                    <a:pt x="5036" y="5025"/>
                  </a:lnTo>
                  <a:lnTo>
                    <a:pt x="503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7122972" y="-180827"/>
              <a:ext cx="644411" cy="644539"/>
            </a:xfrm>
            <a:custGeom>
              <a:avLst/>
              <a:gdLst/>
              <a:ahLst/>
              <a:cxnLst/>
              <a:rect l="l" t="t" r="r" b="b"/>
              <a:pathLst>
                <a:path w="5027" h="5028" extrusionOk="0">
                  <a:moveTo>
                    <a:pt x="4966" y="61"/>
                  </a:moveTo>
                  <a:lnTo>
                    <a:pt x="4966" y="4967"/>
                  </a:lnTo>
                  <a:lnTo>
                    <a:pt x="61" y="4967"/>
                  </a:lnTo>
                  <a:lnTo>
                    <a:pt x="61" y="61"/>
                  </a:lnTo>
                  <a:close/>
                  <a:moveTo>
                    <a:pt x="0" y="1"/>
                  </a:moveTo>
                  <a:lnTo>
                    <a:pt x="0" y="5027"/>
                  </a:lnTo>
                  <a:lnTo>
                    <a:pt x="5026" y="5027"/>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7759432" y="-180827"/>
              <a:ext cx="644411" cy="644539"/>
            </a:xfrm>
            <a:custGeom>
              <a:avLst/>
              <a:gdLst/>
              <a:ahLst/>
              <a:cxnLst/>
              <a:rect l="l" t="t" r="r" b="b"/>
              <a:pathLst>
                <a:path w="5027" h="5028" extrusionOk="0">
                  <a:moveTo>
                    <a:pt x="4966" y="61"/>
                  </a:moveTo>
                  <a:lnTo>
                    <a:pt x="4966" y="4967"/>
                  </a:lnTo>
                  <a:lnTo>
                    <a:pt x="61" y="4967"/>
                  </a:lnTo>
                  <a:lnTo>
                    <a:pt x="61" y="61"/>
                  </a:lnTo>
                  <a:close/>
                  <a:moveTo>
                    <a:pt x="1" y="1"/>
                  </a:moveTo>
                  <a:lnTo>
                    <a:pt x="1" y="5027"/>
                  </a:lnTo>
                  <a:lnTo>
                    <a:pt x="5026" y="5027"/>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8395891" y="-180827"/>
              <a:ext cx="644411" cy="644539"/>
            </a:xfrm>
            <a:custGeom>
              <a:avLst/>
              <a:gdLst/>
              <a:ahLst/>
              <a:cxnLst/>
              <a:rect l="l" t="t" r="r" b="b"/>
              <a:pathLst>
                <a:path w="5027" h="5028" extrusionOk="0">
                  <a:moveTo>
                    <a:pt x="4966" y="61"/>
                  </a:moveTo>
                  <a:lnTo>
                    <a:pt x="4966" y="4967"/>
                  </a:lnTo>
                  <a:lnTo>
                    <a:pt x="61" y="4967"/>
                  </a:lnTo>
                  <a:lnTo>
                    <a:pt x="61" y="61"/>
                  </a:lnTo>
                  <a:close/>
                  <a:moveTo>
                    <a:pt x="1" y="1"/>
                  </a:moveTo>
                  <a:lnTo>
                    <a:pt x="1" y="5027"/>
                  </a:lnTo>
                  <a:lnTo>
                    <a:pt x="5027" y="5027"/>
                  </a:lnTo>
                  <a:lnTo>
                    <a:pt x="502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9032480" y="-180827"/>
              <a:ext cx="644283" cy="644539"/>
            </a:xfrm>
            <a:custGeom>
              <a:avLst/>
              <a:gdLst/>
              <a:ahLst/>
              <a:cxnLst/>
              <a:rect l="l" t="t" r="r" b="b"/>
              <a:pathLst>
                <a:path w="5026" h="5028" extrusionOk="0">
                  <a:moveTo>
                    <a:pt x="4965" y="61"/>
                  </a:moveTo>
                  <a:lnTo>
                    <a:pt x="4965" y="4967"/>
                  </a:lnTo>
                  <a:lnTo>
                    <a:pt x="61" y="4967"/>
                  </a:lnTo>
                  <a:lnTo>
                    <a:pt x="61" y="61"/>
                  </a:lnTo>
                  <a:close/>
                  <a:moveTo>
                    <a:pt x="0" y="1"/>
                  </a:moveTo>
                  <a:lnTo>
                    <a:pt x="0" y="5027"/>
                  </a:lnTo>
                  <a:lnTo>
                    <a:pt x="5026" y="5027"/>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9668940" y="-180827"/>
              <a:ext cx="644411" cy="644539"/>
            </a:xfrm>
            <a:custGeom>
              <a:avLst/>
              <a:gdLst/>
              <a:ahLst/>
              <a:cxnLst/>
              <a:rect l="l" t="t" r="r" b="b"/>
              <a:pathLst>
                <a:path w="5027" h="5028" extrusionOk="0">
                  <a:moveTo>
                    <a:pt x="4966" y="61"/>
                  </a:moveTo>
                  <a:lnTo>
                    <a:pt x="4966" y="4967"/>
                  </a:lnTo>
                  <a:lnTo>
                    <a:pt x="61" y="4967"/>
                  </a:lnTo>
                  <a:lnTo>
                    <a:pt x="61" y="61"/>
                  </a:lnTo>
                  <a:close/>
                  <a:moveTo>
                    <a:pt x="0" y="1"/>
                  </a:moveTo>
                  <a:lnTo>
                    <a:pt x="0" y="5027"/>
                  </a:lnTo>
                  <a:lnTo>
                    <a:pt x="5026" y="5027"/>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10305400" y="-180827"/>
              <a:ext cx="644411" cy="644539"/>
            </a:xfrm>
            <a:custGeom>
              <a:avLst/>
              <a:gdLst/>
              <a:ahLst/>
              <a:cxnLst/>
              <a:rect l="l" t="t" r="r" b="b"/>
              <a:pathLst>
                <a:path w="5027" h="5028" extrusionOk="0">
                  <a:moveTo>
                    <a:pt x="4956" y="61"/>
                  </a:moveTo>
                  <a:lnTo>
                    <a:pt x="4956" y="4967"/>
                  </a:lnTo>
                  <a:lnTo>
                    <a:pt x="61" y="4967"/>
                  </a:lnTo>
                  <a:lnTo>
                    <a:pt x="61" y="61"/>
                  </a:lnTo>
                  <a:close/>
                  <a:moveTo>
                    <a:pt x="1" y="1"/>
                  </a:moveTo>
                  <a:lnTo>
                    <a:pt x="1" y="5027"/>
                  </a:lnTo>
                  <a:lnTo>
                    <a:pt x="5026" y="5027"/>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0940706" y="-180827"/>
              <a:ext cx="645565" cy="644539"/>
            </a:xfrm>
            <a:custGeom>
              <a:avLst/>
              <a:gdLst/>
              <a:ahLst/>
              <a:cxnLst/>
              <a:rect l="l" t="t" r="r" b="b"/>
              <a:pathLst>
                <a:path w="5036" h="5028" extrusionOk="0">
                  <a:moveTo>
                    <a:pt x="4965" y="61"/>
                  </a:moveTo>
                  <a:lnTo>
                    <a:pt x="4965" y="4967"/>
                  </a:lnTo>
                  <a:lnTo>
                    <a:pt x="70" y="4967"/>
                  </a:lnTo>
                  <a:lnTo>
                    <a:pt x="70" y="61"/>
                  </a:lnTo>
                  <a:close/>
                  <a:moveTo>
                    <a:pt x="0" y="1"/>
                  </a:moveTo>
                  <a:lnTo>
                    <a:pt x="0" y="5027"/>
                  </a:lnTo>
                  <a:lnTo>
                    <a:pt x="5036" y="5027"/>
                  </a:lnTo>
                  <a:lnTo>
                    <a:pt x="503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7122972" y="455762"/>
              <a:ext cx="644411" cy="644283"/>
            </a:xfrm>
            <a:custGeom>
              <a:avLst/>
              <a:gdLst/>
              <a:ahLst/>
              <a:cxnLst/>
              <a:rect l="l" t="t" r="r" b="b"/>
              <a:pathLst>
                <a:path w="5027" h="5026" extrusionOk="0">
                  <a:moveTo>
                    <a:pt x="4966" y="61"/>
                  </a:moveTo>
                  <a:lnTo>
                    <a:pt x="4966" y="4966"/>
                  </a:lnTo>
                  <a:lnTo>
                    <a:pt x="61" y="4966"/>
                  </a:lnTo>
                  <a:lnTo>
                    <a:pt x="61" y="61"/>
                  </a:lnTo>
                  <a:close/>
                  <a:moveTo>
                    <a:pt x="0" y="1"/>
                  </a:moveTo>
                  <a:lnTo>
                    <a:pt x="0" y="5026"/>
                  </a:lnTo>
                  <a:lnTo>
                    <a:pt x="5026" y="5026"/>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7759432" y="455762"/>
              <a:ext cx="644411" cy="644283"/>
            </a:xfrm>
            <a:custGeom>
              <a:avLst/>
              <a:gdLst/>
              <a:ahLst/>
              <a:cxnLst/>
              <a:rect l="l" t="t" r="r" b="b"/>
              <a:pathLst>
                <a:path w="5027" h="5026" extrusionOk="0">
                  <a:moveTo>
                    <a:pt x="4966" y="61"/>
                  </a:moveTo>
                  <a:lnTo>
                    <a:pt x="4966" y="4966"/>
                  </a:lnTo>
                  <a:lnTo>
                    <a:pt x="61" y="4966"/>
                  </a:lnTo>
                  <a:lnTo>
                    <a:pt x="61" y="61"/>
                  </a:lnTo>
                  <a:close/>
                  <a:moveTo>
                    <a:pt x="1" y="1"/>
                  </a:moveTo>
                  <a:lnTo>
                    <a:pt x="1" y="5026"/>
                  </a:lnTo>
                  <a:lnTo>
                    <a:pt x="5026" y="5026"/>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8395891" y="455762"/>
              <a:ext cx="644411" cy="644283"/>
            </a:xfrm>
            <a:custGeom>
              <a:avLst/>
              <a:gdLst/>
              <a:ahLst/>
              <a:cxnLst/>
              <a:rect l="l" t="t" r="r" b="b"/>
              <a:pathLst>
                <a:path w="5027" h="5026" extrusionOk="0">
                  <a:moveTo>
                    <a:pt x="4966" y="61"/>
                  </a:moveTo>
                  <a:lnTo>
                    <a:pt x="4966" y="4966"/>
                  </a:lnTo>
                  <a:lnTo>
                    <a:pt x="61" y="4966"/>
                  </a:lnTo>
                  <a:lnTo>
                    <a:pt x="61" y="61"/>
                  </a:lnTo>
                  <a:close/>
                  <a:moveTo>
                    <a:pt x="1" y="1"/>
                  </a:moveTo>
                  <a:lnTo>
                    <a:pt x="1" y="5026"/>
                  </a:lnTo>
                  <a:lnTo>
                    <a:pt x="5027" y="5026"/>
                  </a:lnTo>
                  <a:lnTo>
                    <a:pt x="502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9032480" y="455762"/>
              <a:ext cx="644283" cy="644283"/>
            </a:xfrm>
            <a:custGeom>
              <a:avLst/>
              <a:gdLst/>
              <a:ahLst/>
              <a:cxnLst/>
              <a:rect l="l" t="t" r="r" b="b"/>
              <a:pathLst>
                <a:path w="5026" h="5026" extrusionOk="0">
                  <a:moveTo>
                    <a:pt x="4965" y="61"/>
                  </a:moveTo>
                  <a:lnTo>
                    <a:pt x="4965" y="4966"/>
                  </a:lnTo>
                  <a:lnTo>
                    <a:pt x="61" y="4966"/>
                  </a:lnTo>
                  <a:lnTo>
                    <a:pt x="61" y="61"/>
                  </a:lnTo>
                  <a:close/>
                  <a:moveTo>
                    <a:pt x="0" y="1"/>
                  </a:moveTo>
                  <a:lnTo>
                    <a:pt x="0" y="5026"/>
                  </a:lnTo>
                  <a:lnTo>
                    <a:pt x="5026" y="5026"/>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9668940" y="455762"/>
              <a:ext cx="644411" cy="644283"/>
            </a:xfrm>
            <a:custGeom>
              <a:avLst/>
              <a:gdLst/>
              <a:ahLst/>
              <a:cxnLst/>
              <a:rect l="l" t="t" r="r" b="b"/>
              <a:pathLst>
                <a:path w="5027" h="5026" extrusionOk="0">
                  <a:moveTo>
                    <a:pt x="4966" y="61"/>
                  </a:moveTo>
                  <a:lnTo>
                    <a:pt x="4966" y="4966"/>
                  </a:lnTo>
                  <a:lnTo>
                    <a:pt x="61" y="4966"/>
                  </a:lnTo>
                  <a:lnTo>
                    <a:pt x="61" y="61"/>
                  </a:lnTo>
                  <a:close/>
                  <a:moveTo>
                    <a:pt x="0" y="1"/>
                  </a:moveTo>
                  <a:lnTo>
                    <a:pt x="0" y="5026"/>
                  </a:lnTo>
                  <a:lnTo>
                    <a:pt x="5026" y="5026"/>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10305400" y="455762"/>
              <a:ext cx="644411" cy="644283"/>
            </a:xfrm>
            <a:custGeom>
              <a:avLst/>
              <a:gdLst/>
              <a:ahLst/>
              <a:cxnLst/>
              <a:rect l="l" t="t" r="r" b="b"/>
              <a:pathLst>
                <a:path w="5027" h="5026" extrusionOk="0">
                  <a:moveTo>
                    <a:pt x="4956" y="61"/>
                  </a:moveTo>
                  <a:lnTo>
                    <a:pt x="4956" y="4966"/>
                  </a:lnTo>
                  <a:lnTo>
                    <a:pt x="61" y="4966"/>
                  </a:lnTo>
                  <a:lnTo>
                    <a:pt x="61" y="61"/>
                  </a:lnTo>
                  <a:close/>
                  <a:moveTo>
                    <a:pt x="1" y="1"/>
                  </a:moveTo>
                  <a:lnTo>
                    <a:pt x="1" y="5026"/>
                  </a:lnTo>
                  <a:lnTo>
                    <a:pt x="5026" y="5026"/>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10940706" y="455762"/>
              <a:ext cx="645565" cy="644283"/>
            </a:xfrm>
            <a:custGeom>
              <a:avLst/>
              <a:gdLst/>
              <a:ahLst/>
              <a:cxnLst/>
              <a:rect l="l" t="t" r="r" b="b"/>
              <a:pathLst>
                <a:path w="5036" h="5026" extrusionOk="0">
                  <a:moveTo>
                    <a:pt x="4965" y="61"/>
                  </a:moveTo>
                  <a:lnTo>
                    <a:pt x="4965" y="4966"/>
                  </a:lnTo>
                  <a:lnTo>
                    <a:pt x="70" y="4966"/>
                  </a:lnTo>
                  <a:lnTo>
                    <a:pt x="70" y="61"/>
                  </a:lnTo>
                  <a:close/>
                  <a:moveTo>
                    <a:pt x="0" y="1"/>
                  </a:moveTo>
                  <a:lnTo>
                    <a:pt x="0" y="5026"/>
                  </a:lnTo>
                  <a:lnTo>
                    <a:pt x="5036" y="5026"/>
                  </a:lnTo>
                  <a:lnTo>
                    <a:pt x="503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7122972" y="1092222"/>
              <a:ext cx="644411" cy="644411"/>
            </a:xfrm>
            <a:custGeom>
              <a:avLst/>
              <a:gdLst/>
              <a:ahLst/>
              <a:cxnLst/>
              <a:rect l="l" t="t" r="r" b="b"/>
              <a:pathLst>
                <a:path w="5027" h="5027" extrusionOk="0">
                  <a:moveTo>
                    <a:pt x="4966" y="61"/>
                  </a:moveTo>
                  <a:lnTo>
                    <a:pt x="4966" y="4966"/>
                  </a:lnTo>
                  <a:lnTo>
                    <a:pt x="61" y="4966"/>
                  </a:lnTo>
                  <a:lnTo>
                    <a:pt x="61" y="61"/>
                  </a:lnTo>
                  <a:close/>
                  <a:moveTo>
                    <a:pt x="0" y="1"/>
                  </a:moveTo>
                  <a:lnTo>
                    <a:pt x="0" y="5027"/>
                  </a:lnTo>
                  <a:lnTo>
                    <a:pt x="5026" y="5027"/>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759432" y="1092222"/>
              <a:ext cx="644411" cy="644411"/>
            </a:xfrm>
            <a:custGeom>
              <a:avLst/>
              <a:gdLst/>
              <a:ahLst/>
              <a:cxnLst/>
              <a:rect l="l" t="t" r="r" b="b"/>
              <a:pathLst>
                <a:path w="5027" h="5027" extrusionOk="0">
                  <a:moveTo>
                    <a:pt x="4966" y="61"/>
                  </a:moveTo>
                  <a:lnTo>
                    <a:pt x="4966" y="4966"/>
                  </a:lnTo>
                  <a:lnTo>
                    <a:pt x="61" y="4966"/>
                  </a:lnTo>
                  <a:lnTo>
                    <a:pt x="61" y="61"/>
                  </a:lnTo>
                  <a:close/>
                  <a:moveTo>
                    <a:pt x="1" y="1"/>
                  </a:moveTo>
                  <a:lnTo>
                    <a:pt x="1" y="5027"/>
                  </a:lnTo>
                  <a:lnTo>
                    <a:pt x="5026" y="5027"/>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8395891" y="1092222"/>
              <a:ext cx="644411" cy="644411"/>
            </a:xfrm>
            <a:custGeom>
              <a:avLst/>
              <a:gdLst/>
              <a:ahLst/>
              <a:cxnLst/>
              <a:rect l="l" t="t" r="r" b="b"/>
              <a:pathLst>
                <a:path w="5027" h="5027" extrusionOk="0">
                  <a:moveTo>
                    <a:pt x="4966" y="61"/>
                  </a:moveTo>
                  <a:lnTo>
                    <a:pt x="4966" y="4966"/>
                  </a:lnTo>
                  <a:lnTo>
                    <a:pt x="61" y="4966"/>
                  </a:lnTo>
                  <a:lnTo>
                    <a:pt x="61" y="61"/>
                  </a:lnTo>
                  <a:close/>
                  <a:moveTo>
                    <a:pt x="1" y="1"/>
                  </a:moveTo>
                  <a:lnTo>
                    <a:pt x="1" y="5027"/>
                  </a:lnTo>
                  <a:lnTo>
                    <a:pt x="5027" y="5027"/>
                  </a:lnTo>
                  <a:lnTo>
                    <a:pt x="502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9032480" y="1092222"/>
              <a:ext cx="644283" cy="644411"/>
            </a:xfrm>
            <a:custGeom>
              <a:avLst/>
              <a:gdLst/>
              <a:ahLst/>
              <a:cxnLst/>
              <a:rect l="l" t="t" r="r" b="b"/>
              <a:pathLst>
                <a:path w="5026" h="5027" extrusionOk="0">
                  <a:moveTo>
                    <a:pt x="4965" y="61"/>
                  </a:moveTo>
                  <a:lnTo>
                    <a:pt x="4965" y="4966"/>
                  </a:lnTo>
                  <a:lnTo>
                    <a:pt x="61" y="4966"/>
                  </a:lnTo>
                  <a:lnTo>
                    <a:pt x="61" y="61"/>
                  </a:lnTo>
                  <a:close/>
                  <a:moveTo>
                    <a:pt x="0" y="1"/>
                  </a:moveTo>
                  <a:lnTo>
                    <a:pt x="0" y="5027"/>
                  </a:lnTo>
                  <a:lnTo>
                    <a:pt x="5026" y="5027"/>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9668940" y="1092222"/>
              <a:ext cx="644411" cy="644411"/>
            </a:xfrm>
            <a:custGeom>
              <a:avLst/>
              <a:gdLst/>
              <a:ahLst/>
              <a:cxnLst/>
              <a:rect l="l" t="t" r="r" b="b"/>
              <a:pathLst>
                <a:path w="5027" h="5027" extrusionOk="0">
                  <a:moveTo>
                    <a:pt x="4966" y="61"/>
                  </a:moveTo>
                  <a:lnTo>
                    <a:pt x="4966" y="4966"/>
                  </a:lnTo>
                  <a:lnTo>
                    <a:pt x="61" y="4966"/>
                  </a:lnTo>
                  <a:lnTo>
                    <a:pt x="61" y="61"/>
                  </a:lnTo>
                  <a:close/>
                  <a:moveTo>
                    <a:pt x="0" y="1"/>
                  </a:moveTo>
                  <a:lnTo>
                    <a:pt x="0" y="5027"/>
                  </a:lnTo>
                  <a:lnTo>
                    <a:pt x="5026" y="5027"/>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10305400" y="1092222"/>
              <a:ext cx="644411" cy="644411"/>
            </a:xfrm>
            <a:custGeom>
              <a:avLst/>
              <a:gdLst/>
              <a:ahLst/>
              <a:cxnLst/>
              <a:rect l="l" t="t" r="r" b="b"/>
              <a:pathLst>
                <a:path w="5027" h="5027" extrusionOk="0">
                  <a:moveTo>
                    <a:pt x="4956" y="61"/>
                  </a:moveTo>
                  <a:lnTo>
                    <a:pt x="4956" y="4966"/>
                  </a:lnTo>
                  <a:lnTo>
                    <a:pt x="61" y="4966"/>
                  </a:lnTo>
                  <a:lnTo>
                    <a:pt x="61" y="61"/>
                  </a:lnTo>
                  <a:close/>
                  <a:moveTo>
                    <a:pt x="1" y="1"/>
                  </a:moveTo>
                  <a:lnTo>
                    <a:pt x="1" y="5027"/>
                  </a:lnTo>
                  <a:lnTo>
                    <a:pt x="5026" y="5027"/>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10940706" y="1092222"/>
              <a:ext cx="645565" cy="644411"/>
            </a:xfrm>
            <a:custGeom>
              <a:avLst/>
              <a:gdLst/>
              <a:ahLst/>
              <a:cxnLst/>
              <a:rect l="l" t="t" r="r" b="b"/>
              <a:pathLst>
                <a:path w="5036" h="5027" extrusionOk="0">
                  <a:moveTo>
                    <a:pt x="4965" y="61"/>
                  </a:moveTo>
                  <a:lnTo>
                    <a:pt x="4965" y="4966"/>
                  </a:lnTo>
                  <a:lnTo>
                    <a:pt x="70" y="4966"/>
                  </a:lnTo>
                  <a:lnTo>
                    <a:pt x="70" y="61"/>
                  </a:lnTo>
                  <a:close/>
                  <a:moveTo>
                    <a:pt x="0" y="1"/>
                  </a:moveTo>
                  <a:lnTo>
                    <a:pt x="0" y="5027"/>
                  </a:lnTo>
                  <a:lnTo>
                    <a:pt x="5036" y="5027"/>
                  </a:lnTo>
                  <a:lnTo>
                    <a:pt x="503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7122972" y="1728810"/>
              <a:ext cx="644411" cy="644283"/>
            </a:xfrm>
            <a:custGeom>
              <a:avLst/>
              <a:gdLst/>
              <a:ahLst/>
              <a:cxnLst/>
              <a:rect l="l" t="t" r="r" b="b"/>
              <a:pathLst>
                <a:path w="5027" h="5026" extrusionOk="0">
                  <a:moveTo>
                    <a:pt x="4966" y="61"/>
                  </a:moveTo>
                  <a:lnTo>
                    <a:pt x="4966" y="4965"/>
                  </a:lnTo>
                  <a:lnTo>
                    <a:pt x="61" y="4965"/>
                  </a:lnTo>
                  <a:lnTo>
                    <a:pt x="61" y="61"/>
                  </a:lnTo>
                  <a:close/>
                  <a:moveTo>
                    <a:pt x="0" y="0"/>
                  </a:moveTo>
                  <a:lnTo>
                    <a:pt x="0" y="5026"/>
                  </a:lnTo>
                  <a:lnTo>
                    <a:pt x="5026" y="5026"/>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7759432" y="1728810"/>
              <a:ext cx="644411" cy="644283"/>
            </a:xfrm>
            <a:custGeom>
              <a:avLst/>
              <a:gdLst/>
              <a:ahLst/>
              <a:cxnLst/>
              <a:rect l="l" t="t" r="r" b="b"/>
              <a:pathLst>
                <a:path w="5027" h="5026" extrusionOk="0">
                  <a:moveTo>
                    <a:pt x="4966" y="61"/>
                  </a:moveTo>
                  <a:lnTo>
                    <a:pt x="4966" y="4965"/>
                  </a:lnTo>
                  <a:lnTo>
                    <a:pt x="61" y="4965"/>
                  </a:lnTo>
                  <a:lnTo>
                    <a:pt x="61" y="61"/>
                  </a:lnTo>
                  <a:close/>
                  <a:moveTo>
                    <a:pt x="1" y="0"/>
                  </a:moveTo>
                  <a:lnTo>
                    <a:pt x="1" y="5026"/>
                  </a:lnTo>
                  <a:lnTo>
                    <a:pt x="5026" y="5026"/>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8395891" y="1728810"/>
              <a:ext cx="644411" cy="644283"/>
            </a:xfrm>
            <a:custGeom>
              <a:avLst/>
              <a:gdLst/>
              <a:ahLst/>
              <a:cxnLst/>
              <a:rect l="l" t="t" r="r" b="b"/>
              <a:pathLst>
                <a:path w="5027" h="5026" extrusionOk="0">
                  <a:moveTo>
                    <a:pt x="4966" y="61"/>
                  </a:moveTo>
                  <a:lnTo>
                    <a:pt x="4966" y="4965"/>
                  </a:lnTo>
                  <a:lnTo>
                    <a:pt x="61" y="4965"/>
                  </a:lnTo>
                  <a:lnTo>
                    <a:pt x="61" y="61"/>
                  </a:lnTo>
                  <a:close/>
                  <a:moveTo>
                    <a:pt x="1" y="0"/>
                  </a:moveTo>
                  <a:lnTo>
                    <a:pt x="1" y="5026"/>
                  </a:lnTo>
                  <a:lnTo>
                    <a:pt x="5027" y="5026"/>
                  </a:lnTo>
                  <a:lnTo>
                    <a:pt x="502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9032480" y="1728810"/>
              <a:ext cx="644283" cy="644283"/>
            </a:xfrm>
            <a:custGeom>
              <a:avLst/>
              <a:gdLst/>
              <a:ahLst/>
              <a:cxnLst/>
              <a:rect l="l" t="t" r="r" b="b"/>
              <a:pathLst>
                <a:path w="5026" h="5026" extrusionOk="0">
                  <a:moveTo>
                    <a:pt x="4965" y="61"/>
                  </a:moveTo>
                  <a:lnTo>
                    <a:pt x="4965" y="4965"/>
                  </a:lnTo>
                  <a:lnTo>
                    <a:pt x="61" y="4965"/>
                  </a:lnTo>
                  <a:lnTo>
                    <a:pt x="61" y="61"/>
                  </a:lnTo>
                  <a:close/>
                  <a:moveTo>
                    <a:pt x="0" y="0"/>
                  </a:moveTo>
                  <a:lnTo>
                    <a:pt x="0" y="5026"/>
                  </a:lnTo>
                  <a:lnTo>
                    <a:pt x="5026" y="5026"/>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9668940" y="1728810"/>
              <a:ext cx="644411" cy="644283"/>
            </a:xfrm>
            <a:custGeom>
              <a:avLst/>
              <a:gdLst/>
              <a:ahLst/>
              <a:cxnLst/>
              <a:rect l="l" t="t" r="r" b="b"/>
              <a:pathLst>
                <a:path w="5027" h="5026" extrusionOk="0">
                  <a:moveTo>
                    <a:pt x="4966" y="61"/>
                  </a:moveTo>
                  <a:lnTo>
                    <a:pt x="4966" y="4965"/>
                  </a:lnTo>
                  <a:lnTo>
                    <a:pt x="61" y="4965"/>
                  </a:lnTo>
                  <a:lnTo>
                    <a:pt x="61" y="61"/>
                  </a:lnTo>
                  <a:close/>
                  <a:moveTo>
                    <a:pt x="0" y="0"/>
                  </a:moveTo>
                  <a:lnTo>
                    <a:pt x="0" y="5026"/>
                  </a:lnTo>
                  <a:lnTo>
                    <a:pt x="5026" y="5026"/>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10305400" y="1728810"/>
              <a:ext cx="644411" cy="644283"/>
            </a:xfrm>
            <a:custGeom>
              <a:avLst/>
              <a:gdLst/>
              <a:ahLst/>
              <a:cxnLst/>
              <a:rect l="l" t="t" r="r" b="b"/>
              <a:pathLst>
                <a:path w="5027" h="5026" extrusionOk="0">
                  <a:moveTo>
                    <a:pt x="4956" y="61"/>
                  </a:moveTo>
                  <a:lnTo>
                    <a:pt x="4956" y="4965"/>
                  </a:lnTo>
                  <a:lnTo>
                    <a:pt x="61" y="4965"/>
                  </a:lnTo>
                  <a:lnTo>
                    <a:pt x="61" y="61"/>
                  </a:lnTo>
                  <a:close/>
                  <a:moveTo>
                    <a:pt x="1" y="0"/>
                  </a:moveTo>
                  <a:lnTo>
                    <a:pt x="1" y="5026"/>
                  </a:lnTo>
                  <a:lnTo>
                    <a:pt x="5026" y="5026"/>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10940706" y="1728810"/>
              <a:ext cx="645565" cy="644283"/>
            </a:xfrm>
            <a:custGeom>
              <a:avLst/>
              <a:gdLst/>
              <a:ahLst/>
              <a:cxnLst/>
              <a:rect l="l" t="t" r="r" b="b"/>
              <a:pathLst>
                <a:path w="5036" h="5026" extrusionOk="0">
                  <a:moveTo>
                    <a:pt x="4965" y="61"/>
                  </a:moveTo>
                  <a:lnTo>
                    <a:pt x="4965" y="4965"/>
                  </a:lnTo>
                  <a:lnTo>
                    <a:pt x="70" y="4965"/>
                  </a:lnTo>
                  <a:lnTo>
                    <a:pt x="70" y="61"/>
                  </a:lnTo>
                  <a:close/>
                  <a:moveTo>
                    <a:pt x="0" y="0"/>
                  </a:moveTo>
                  <a:lnTo>
                    <a:pt x="0" y="5026"/>
                  </a:lnTo>
                  <a:lnTo>
                    <a:pt x="5036" y="5026"/>
                  </a:lnTo>
                  <a:lnTo>
                    <a:pt x="503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7122972" y="2365270"/>
              <a:ext cx="644411" cy="644411"/>
            </a:xfrm>
            <a:custGeom>
              <a:avLst/>
              <a:gdLst/>
              <a:ahLst/>
              <a:cxnLst/>
              <a:rect l="l" t="t" r="r" b="b"/>
              <a:pathLst>
                <a:path w="5027" h="5027" extrusionOk="0">
                  <a:moveTo>
                    <a:pt x="4966" y="61"/>
                  </a:moveTo>
                  <a:lnTo>
                    <a:pt x="4966" y="4966"/>
                  </a:lnTo>
                  <a:lnTo>
                    <a:pt x="61" y="4966"/>
                  </a:lnTo>
                  <a:lnTo>
                    <a:pt x="61" y="61"/>
                  </a:lnTo>
                  <a:close/>
                  <a:moveTo>
                    <a:pt x="0" y="0"/>
                  </a:moveTo>
                  <a:lnTo>
                    <a:pt x="0" y="5026"/>
                  </a:lnTo>
                  <a:lnTo>
                    <a:pt x="5026" y="5026"/>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7759432" y="2365270"/>
              <a:ext cx="644411" cy="644411"/>
            </a:xfrm>
            <a:custGeom>
              <a:avLst/>
              <a:gdLst/>
              <a:ahLst/>
              <a:cxnLst/>
              <a:rect l="l" t="t" r="r" b="b"/>
              <a:pathLst>
                <a:path w="5027" h="5027" extrusionOk="0">
                  <a:moveTo>
                    <a:pt x="4966" y="61"/>
                  </a:moveTo>
                  <a:lnTo>
                    <a:pt x="4966" y="4966"/>
                  </a:lnTo>
                  <a:lnTo>
                    <a:pt x="61" y="4966"/>
                  </a:lnTo>
                  <a:lnTo>
                    <a:pt x="61" y="61"/>
                  </a:lnTo>
                  <a:close/>
                  <a:moveTo>
                    <a:pt x="1" y="0"/>
                  </a:moveTo>
                  <a:lnTo>
                    <a:pt x="1" y="5026"/>
                  </a:lnTo>
                  <a:lnTo>
                    <a:pt x="5026" y="5026"/>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8395891" y="2365270"/>
              <a:ext cx="644411" cy="644411"/>
            </a:xfrm>
            <a:custGeom>
              <a:avLst/>
              <a:gdLst/>
              <a:ahLst/>
              <a:cxnLst/>
              <a:rect l="l" t="t" r="r" b="b"/>
              <a:pathLst>
                <a:path w="5027" h="5027" extrusionOk="0">
                  <a:moveTo>
                    <a:pt x="4966" y="61"/>
                  </a:moveTo>
                  <a:lnTo>
                    <a:pt x="4966" y="4966"/>
                  </a:lnTo>
                  <a:lnTo>
                    <a:pt x="61" y="4966"/>
                  </a:lnTo>
                  <a:lnTo>
                    <a:pt x="61" y="61"/>
                  </a:lnTo>
                  <a:close/>
                  <a:moveTo>
                    <a:pt x="1" y="0"/>
                  </a:moveTo>
                  <a:lnTo>
                    <a:pt x="1" y="5026"/>
                  </a:lnTo>
                  <a:lnTo>
                    <a:pt x="5027" y="5026"/>
                  </a:lnTo>
                  <a:lnTo>
                    <a:pt x="502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9032480" y="2365270"/>
              <a:ext cx="644283" cy="644411"/>
            </a:xfrm>
            <a:custGeom>
              <a:avLst/>
              <a:gdLst/>
              <a:ahLst/>
              <a:cxnLst/>
              <a:rect l="l" t="t" r="r" b="b"/>
              <a:pathLst>
                <a:path w="5026" h="5027" extrusionOk="0">
                  <a:moveTo>
                    <a:pt x="4965" y="61"/>
                  </a:moveTo>
                  <a:lnTo>
                    <a:pt x="4965" y="4966"/>
                  </a:lnTo>
                  <a:lnTo>
                    <a:pt x="61" y="4966"/>
                  </a:lnTo>
                  <a:lnTo>
                    <a:pt x="61" y="61"/>
                  </a:lnTo>
                  <a:close/>
                  <a:moveTo>
                    <a:pt x="0" y="0"/>
                  </a:moveTo>
                  <a:lnTo>
                    <a:pt x="0" y="5026"/>
                  </a:lnTo>
                  <a:lnTo>
                    <a:pt x="5026" y="5026"/>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9668940" y="2365270"/>
              <a:ext cx="644411" cy="644411"/>
            </a:xfrm>
            <a:custGeom>
              <a:avLst/>
              <a:gdLst/>
              <a:ahLst/>
              <a:cxnLst/>
              <a:rect l="l" t="t" r="r" b="b"/>
              <a:pathLst>
                <a:path w="5027" h="5027" extrusionOk="0">
                  <a:moveTo>
                    <a:pt x="4966" y="61"/>
                  </a:moveTo>
                  <a:lnTo>
                    <a:pt x="4966" y="4966"/>
                  </a:lnTo>
                  <a:lnTo>
                    <a:pt x="61" y="4966"/>
                  </a:lnTo>
                  <a:lnTo>
                    <a:pt x="61" y="61"/>
                  </a:lnTo>
                  <a:close/>
                  <a:moveTo>
                    <a:pt x="0" y="0"/>
                  </a:moveTo>
                  <a:lnTo>
                    <a:pt x="0" y="5026"/>
                  </a:lnTo>
                  <a:lnTo>
                    <a:pt x="5026" y="5026"/>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10305400" y="2365270"/>
              <a:ext cx="644411" cy="644411"/>
            </a:xfrm>
            <a:custGeom>
              <a:avLst/>
              <a:gdLst/>
              <a:ahLst/>
              <a:cxnLst/>
              <a:rect l="l" t="t" r="r" b="b"/>
              <a:pathLst>
                <a:path w="5027" h="5027" extrusionOk="0">
                  <a:moveTo>
                    <a:pt x="4956" y="61"/>
                  </a:moveTo>
                  <a:lnTo>
                    <a:pt x="4956" y="4966"/>
                  </a:lnTo>
                  <a:lnTo>
                    <a:pt x="61" y="4966"/>
                  </a:lnTo>
                  <a:lnTo>
                    <a:pt x="61" y="61"/>
                  </a:lnTo>
                  <a:close/>
                  <a:moveTo>
                    <a:pt x="1" y="0"/>
                  </a:moveTo>
                  <a:lnTo>
                    <a:pt x="1" y="5026"/>
                  </a:lnTo>
                  <a:lnTo>
                    <a:pt x="5026" y="5026"/>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10940706" y="2365270"/>
              <a:ext cx="645565" cy="644411"/>
            </a:xfrm>
            <a:custGeom>
              <a:avLst/>
              <a:gdLst/>
              <a:ahLst/>
              <a:cxnLst/>
              <a:rect l="l" t="t" r="r" b="b"/>
              <a:pathLst>
                <a:path w="5036" h="5027" extrusionOk="0">
                  <a:moveTo>
                    <a:pt x="4965" y="61"/>
                  </a:moveTo>
                  <a:lnTo>
                    <a:pt x="4965" y="4966"/>
                  </a:lnTo>
                  <a:lnTo>
                    <a:pt x="70" y="4966"/>
                  </a:lnTo>
                  <a:lnTo>
                    <a:pt x="70" y="61"/>
                  </a:lnTo>
                  <a:close/>
                  <a:moveTo>
                    <a:pt x="0" y="0"/>
                  </a:moveTo>
                  <a:lnTo>
                    <a:pt x="0" y="5026"/>
                  </a:lnTo>
                  <a:lnTo>
                    <a:pt x="5036" y="5026"/>
                  </a:lnTo>
                  <a:lnTo>
                    <a:pt x="503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7122972" y="3001730"/>
              <a:ext cx="644411" cy="644411"/>
            </a:xfrm>
            <a:custGeom>
              <a:avLst/>
              <a:gdLst/>
              <a:ahLst/>
              <a:cxnLst/>
              <a:rect l="l" t="t" r="r" b="b"/>
              <a:pathLst>
                <a:path w="5027" h="5027" extrusionOk="0">
                  <a:moveTo>
                    <a:pt x="4966" y="61"/>
                  </a:moveTo>
                  <a:lnTo>
                    <a:pt x="4966" y="4966"/>
                  </a:lnTo>
                  <a:lnTo>
                    <a:pt x="61" y="4966"/>
                  </a:lnTo>
                  <a:lnTo>
                    <a:pt x="61" y="61"/>
                  </a:lnTo>
                  <a:close/>
                  <a:moveTo>
                    <a:pt x="0" y="1"/>
                  </a:moveTo>
                  <a:lnTo>
                    <a:pt x="0" y="5026"/>
                  </a:lnTo>
                  <a:lnTo>
                    <a:pt x="5026" y="5026"/>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7759432" y="3001730"/>
              <a:ext cx="644411" cy="644411"/>
            </a:xfrm>
            <a:custGeom>
              <a:avLst/>
              <a:gdLst/>
              <a:ahLst/>
              <a:cxnLst/>
              <a:rect l="l" t="t" r="r" b="b"/>
              <a:pathLst>
                <a:path w="5027" h="5027" extrusionOk="0">
                  <a:moveTo>
                    <a:pt x="4966" y="61"/>
                  </a:moveTo>
                  <a:lnTo>
                    <a:pt x="4966" y="4966"/>
                  </a:lnTo>
                  <a:lnTo>
                    <a:pt x="61" y="4966"/>
                  </a:lnTo>
                  <a:lnTo>
                    <a:pt x="61" y="61"/>
                  </a:lnTo>
                  <a:close/>
                  <a:moveTo>
                    <a:pt x="1" y="1"/>
                  </a:moveTo>
                  <a:lnTo>
                    <a:pt x="1" y="5026"/>
                  </a:lnTo>
                  <a:lnTo>
                    <a:pt x="5026" y="5026"/>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8395891" y="3001730"/>
              <a:ext cx="644411" cy="644411"/>
            </a:xfrm>
            <a:custGeom>
              <a:avLst/>
              <a:gdLst/>
              <a:ahLst/>
              <a:cxnLst/>
              <a:rect l="l" t="t" r="r" b="b"/>
              <a:pathLst>
                <a:path w="5027" h="5027" extrusionOk="0">
                  <a:moveTo>
                    <a:pt x="4966" y="61"/>
                  </a:moveTo>
                  <a:lnTo>
                    <a:pt x="4966" y="4966"/>
                  </a:lnTo>
                  <a:lnTo>
                    <a:pt x="61" y="4966"/>
                  </a:lnTo>
                  <a:lnTo>
                    <a:pt x="61" y="61"/>
                  </a:lnTo>
                  <a:close/>
                  <a:moveTo>
                    <a:pt x="1" y="1"/>
                  </a:moveTo>
                  <a:lnTo>
                    <a:pt x="1" y="5026"/>
                  </a:lnTo>
                  <a:lnTo>
                    <a:pt x="5027" y="5026"/>
                  </a:lnTo>
                  <a:lnTo>
                    <a:pt x="502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9032480" y="3001730"/>
              <a:ext cx="644283" cy="644411"/>
            </a:xfrm>
            <a:custGeom>
              <a:avLst/>
              <a:gdLst/>
              <a:ahLst/>
              <a:cxnLst/>
              <a:rect l="l" t="t" r="r" b="b"/>
              <a:pathLst>
                <a:path w="5026" h="5027" extrusionOk="0">
                  <a:moveTo>
                    <a:pt x="4965" y="61"/>
                  </a:moveTo>
                  <a:lnTo>
                    <a:pt x="4965" y="4966"/>
                  </a:lnTo>
                  <a:lnTo>
                    <a:pt x="61" y="4966"/>
                  </a:lnTo>
                  <a:lnTo>
                    <a:pt x="61" y="61"/>
                  </a:lnTo>
                  <a:close/>
                  <a:moveTo>
                    <a:pt x="0" y="1"/>
                  </a:moveTo>
                  <a:lnTo>
                    <a:pt x="0" y="5026"/>
                  </a:lnTo>
                  <a:lnTo>
                    <a:pt x="5026" y="5026"/>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9668940" y="3001730"/>
              <a:ext cx="644411" cy="644411"/>
            </a:xfrm>
            <a:custGeom>
              <a:avLst/>
              <a:gdLst/>
              <a:ahLst/>
              <a:cxnLst/>
              <a:rect l="l" t="t" r="r" b="b"/>
              <a:pathLst>
                <a:path w="5027" h="5027" extrusionOk="0">
                  <a:moveTo>
                    <a:pt x="4966" y="61"/>
                  </a:moveTo>
                  <a:lnTo>
                    <a:pt x="4966" y="4966"/>
                  </a:lnTo>
                  <a:lnTo>
                    <a:pt x="61" y="4966"/>
                  </a:lnTo>
                  <a:lnTo>
                    <a:pt x="61" y="61"/>
                  </a:lnTo>
                  <a:close/>
                  <a:moveTo>
                    <a:pt x="0" y="1"/>
                  </a:moveTo>
                  <a:lnTo>
                    <a:pt x="0" y="5026"/>
                  </a:lnTo>
                  <a:lnTo>
                    <a:pt x="5026" y="5026"/>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10305400" y="3001730"/>
              <a:ext cx="644411" cy="644411"/>
            </a:xfrm>
            <a:custGeom>
              <a:avLst/>
              <a:gdLst/>
              <a:ahLst/>
              <a:cxnLst/>
              <a:rect l="l" t="t" r="r" b="b"/>
              <a:pathLst>
                <a:path w="5027" h="5027" extrusionOk="0">
                  <a:moveTo>
                    <a:pt x="4956" y="61"/>
                  </a:moveTo>
                  <a:lnTo>
                    <a:pt x="4956" y="4966"/>
                  </a:lnTo>
                  <a:lnTo>
                    <a:pt x="61" y="4966"/>
                  </a:lnTo>
                  <a:lnTo>
                    <a:pt x="61" y="61"/>
                  </a:lnTo>
                  <a:close/>
                  <a:moveTo>
                    <a:pt x="1" y="1"/>
                  </a:moveTo>
                  <a:lnTo>
                    <a:pt x="1" y="5026"/>
                  </a:lnTo>
                  <a:lnTo>
                    <a:pt x="5026" y="5026"/>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10940706" y="3001730"/>
              <a:ext cx="645565" cy="644411"/>
            </a:xfrm>
            <a:custGeom>
              <a:avLst/>
              <a:gdLst/>
              <a:ahLst/>
              <a:cxnLst/>
              <a:rect l="l" t="t" r="r" b="b"/>
              <a:pathLst>
                <a:path w="5036" h="5027" extrusionOk="0">
                  <a:moveTo>
                    <a:pt x="4965" y="61"/>
                  </a:moveTo>
                  <a:lnTo>
                    <a:pt x="4965" y="4966"/>
                  </a:lnTo>
                  <a:lnTo>
                    <a:pt x="70" y="4966"/>
                  </a:lnTo>
                  <a:lnTo>
                    <a:pt x="70" y="61"/>
                  </a:lnTo>
                  <a:close/>
                  <a:moveTo>
                    <a:pt x="0" y="1"/>
                  </a:moveTo>
                  <a:lnTo>
                    <a:pt x="0" y="5026"/>
                  </a:lnTo>
                  <a:lnTo>
                    <a:pt x="5036" y="5026"/>
                  </a:lnTo>
                  <a:lnTo>
                    <a:pt x="503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59;p2"/>
          <p:cNvSpPr/>
          <p:nvPr/>
        </p:nvSpPr>
        <p:spPr>
          <a:xfrm>
            <a:off x="8235271" y="316626"/>
            <a:ext cx="2115972" cy="2062399"/>
          </a:xfrm>
          <a:custGeom>
            <a:avLst/>
            <a:gdLst/>
            <a:ahLst/>
            <a:cxnLst/>
            <a:rect l="l" t="t" r="r" b="b"/>
            <a:pathLst>
              <a:path w="13034" h="12704" extrusionOk="0">
                <a:moveTo>
                  <a:pt x="6513" y="1"/>
                </a:moveTo>
                <a:cubicBezTo>
                  <a:pt x="6252" y="1"/>
                  <a:pt x="5993" y="167"/>
                  <a:pt x="5952" y="499"/>
                </a:cubicBezTo>
                <a:cubicBezTo>
                  <a:pt x="5912" y="815"/>
                  <a:pt x="5650" y="992"/>
                  <a:pt x="5387" y="992"/>
                </a:cubicBezTo>
                <a:cubicBezTo>
                  <a:pt x="5197" y="992"/>
                  <a:pt x="5005" y="899"/>
                  <a:pt x="4895" y="701"/>
                </a:cubicBezTo>
                <a:cubicBezTo>
                  <a:pt x="4781" y="493"/>
                  <a:pt x="4595" y="404"/>
                  <a:pt x="4411" y="404"/>
                </a:cubicBezTo>
                <a:cubicBezTo>
                  <a:pt x="4076" y="404"/>
                  <a:pt x="3744" y="698"/>
                  <a:pt x="3848" y="1114"/>
                </a:cubicBezTo>
                <a:lnTo>
                  <a:pt x="3918" y="1426"/>
                </a:lnTo>
                <a:cubicBezTo>
                  <a:pt x="4016" y="1810"/>
                  <a:pt x="3708" y="2127"/>
                  <a:pt x="3365" y="2127"/>
                </a:cubicBezTo>
                <a:cubicBezTo>
                  <a:pt x="3250" y="2127"/>
                  <a:pt x="3131" y="2091"/>
                  <a:pt x="3022" y="2010"/>
                </a:cubicBezTo>
                <a:lnTo>
                  <a:pt x="2770" y="1819"/>
                </a:lnTo>
                <a:cubicBezTo>
                  <a:pt x="2657" y="1730"/>
                  <a:pt x="2536" y="1691"/>
                  <a:pt x="2421" y="1691"/>
                </a:cubicBezTo>
                <a:cubicBezTo>
                  <a:pt x="2005" y="1691"/>
                  <a:pt x="1659" y="2196"/>
                  <a:pt x="1975" y="2614"/>
                </a:cubicBezTo>
                <a:cubicBezTo>
                  <a:pt x="2271" y="3001"/>
                  <a:pt x="1974" y="3524"/>
                  <a:pt x="1534" y="3524"/>
                </a:cubicBezTo>
                <a:cubicBezTo>
                  <a:pt x="1481" y="3524"/>
                  <a:pt x="1426" y="3517"/>
                  <a:pt x="1370" y="3501"/>
                </a:cubicBezTo>
                <a:cubicBezTo>
                  <a:pt x="1311" y="3484"/>
                  <a:pt x="1254" y="3476"/>
                  <a:pt x="1200" y="3476"/>
                </a:cubicBezTo>
                <a:cubicBezTo>
                  <a:pt x="665" y="3476"/>
                  <a:pt x="405" y="4227"/>
                  <a:pt x="917" y="4538"/>
                </a:cubicBezTo>
                <a:lnTo>
                  <a:pt x="1189" y="4699"/>
                </a:lnTo>
                <a:cubicBezTo>
                  <a:pt x="1652" y="4981"/>
                  <a:pt x="1511" y="5676"/>
                  <a:pt x="977" y="5747"/>
                </a:cubicBezTo>
                <a:lnTo>
                  <a:pt x="655" y="5787"/>
                </a:lnTo>
                <a:cubicBezTo>
                  <a:pt x="1" y="5877"/>
                  <a:pt x="1" y="6835"/>
                  <a:pt x="655" y="6915"/>
                </a:cubicBezTo>
                <a:cubicBezTo>
                  <a:pt x="1199" y="6985"/>
                  <a:pt x="1330" y="7710"/>
                  <a:pt x="856" y="7972"/>
                </a:cubicBezTo>
                <a:cubicBezTo>
                  <a:pt x="317" y="8270"/>
                  <a:pt x="576" y="9047"/>
                  <a:pt x="1126" y="9047"/>
                </a:cubicBezTo>
                <a:cubicBezTo>
                  <a:pt x="1172" y="9047"/>
                  <a:pt x="1220" y="9042"/>
                  <a:pt x="1270" y="9030"/>
                </a:cubicBezTo>
                <a:lnTo>
                  <a:pt x="1581" y="8950"/>
                </a:lnTo>
                <a:cubicBezTo>
                  <a:pt x="1632" y="8937"/>
                  <a:pt x="1681" y="8931"/>
                  <a:pt x="1728" y="8931"/>
                </a:cubicBezTo>
                <a:cubicBezTo>
                  <a:pt x="2174" y="8931"/>
                  <a:pt x="2466" y="9455"/>
                  <a:pt x="2166" y="9846"/>
                </a:cubicBezTo>
                <a:lnTo>
                  <a:pt x="1975" y="10098"/>
                </a:lnTo>
                <a:cubicBezTo>
                  <a:pt x="1657" y="10510"/>
                  <a:pt x="2008" y="11016"/>
                  <a:pt x="2427" y="11016"/>
                </a:cubicBezTo>
                <a:cubicBezTo>
                  <a:pt x="2540" y="11016"/>
                  <a:pt x="2658" y="10979"/>
                  <a:pt x="2770" y="10893"/>
                </a:cubicBezTo>
                <a:cubicBezTo>
                  <a:pt x="2878" y="10810"/>
                  <a:pt x="2997" y="10774"/>
                  <a:pt x="3112" y="10774"/>
                </a:cubicBezTo>
                <a:cubicBezTo>
                  <a:pt x="3458" y="10774"/>
                  <a:pt x="3770" y="11104"/>
                  <a:pt x="3656" y="11497"/>
                </a:cubicBezTo>
                <a:lnTo>
                  <a:pt x="3656" y="11508"/>
                </a:lnTo>
                <a:cubicBezTo>
                  <a:pt x="3537" y="11924"/>
                  <a:pt x="3874" y="12232"/>
                  <a:pt x="4217" y="12232"/>
                </a:cubicBezTo>
                <a:cubicBezTo>
                  <a:pt x="4396" y="12232"/>
                  <a:pt x="4576" y="12148"/>
                  <a:pt x="4694" y="11951"/>
                </a:cubicBezTo>
                <a:lnTo>
                  <a:pt x="4855" y="11679"/>
                </a:lnTo>
                <a:cubicBezTo>
                  <a:pt x="4971" y="11489"/>
                  <a:pt x="5157" y="11402"/>
                  <a:pt x="5342" y="11402"/>
                </a:cubicBezTo>
                <a:cubicBezTo>
                  <a:pt x="5608" y="11402"/>
                  <a:pt x="5871" y="11582"/>
                  <a:pt x="5912" y="11891"/>
                </a:cubicBezTo>
                <a:lnTo>
                  <a:pt x="5952" y="12213"/>
                </a:lnTo>
                <a:cubicBezTo>
                  <a:pt x="5993" y="12540"/>
                  <a:pt x="6252" y="12704"/>
                  <a:pt x="6513" y="12704"/>
                </a:cubicBezTo>
                <a:cubicBezTo>
                  <a:pt x="6773" y="12704"/>
                  <a:pt x="7035" y="12540"/>
                  <a:pt x="7080" y="12213"/>
                </a:cubicBezTo>
                <a:cubicBezTo>
                  <a:pt x="7122" y="11897"/>
                  <a:pt x="7380" y="11720"/>
                  <a:pt x="7642" y="11720"/>
                </a:cubicBezTo>
                <a:cubicBezTo>
                  <a:pt x="7832" y="11720"/>
                  <a:pt x="8024" y="11813"/>
                  <a:pt x="8138" y="12011"/>
                </a:cubicBezTo>
                <a:cubicBezTo>
                  <a:pt x="8253" y="12219"/>
                  <a:pt x="8438" y="12308"/>
                  <a:pt x="8623" y="12308"/>
                </a:cubicBezTo>
                <a:cubicBezTo>
                  <a:pt x="8958" y="12308"/>
                  <a:pt x="9290" y="12014"/>
                  <a:pt x="9186" y="11598"/>
                </a:cubicBezTo>
                <a:lnTo>
                  <a:pt x="9105" y="11286"/>
                </a:lnTo>
                <a:cubicBezTo>
                  <a:pt x="9008" y="10897"/>
                  <a:pt x="9317" y="10579"/>
                  <a:pt x="9656" y="10579"/>
                </a:cubicBezTo>
                <a:cubicBezTo>
                  <a:pt x="9773" y="10579"/>
                  <a:pt x="9893" y="10617"/>
                  <a:pt x="10001" y="10702"/>
                </a:cubicBezTo>
                <a:lnTo>
                  <a:pt x="10263" y="10893"/>
                </a:lnTo>
                <a:cubicBezTo>
                  <a:pt x="10374" y="10979"/>
                  <a:pt x="10493" y="11016"/>
                  <a:pt x="10606" y="11016"/>
                </a:cubicBezTo>
                <a:cubicBezTo>
                  <a:pt x="11025" y="11016"/>
                  <a:pt x="11376" y="10510"/>
                  <a:pt x="11059" y="10098"/>
                </a:cubicBezTo>
                <a:cubicBezTo>
                  <a:pt x="10762" y="9711"/>
                  <a:pt x="11060" y="9188"/>
                  <a:pt x="11499" y="9188"/>
                </a:cubicBezTo>
                <a:cubicBezTo>
                  <a:pt x="11552" y="9188"/>
                  <a:pt x="11607" y="9195"/>
                  <a:pt x="11663" y="9212"/>
                </a:cubicBezTo>
                <a:cubicBezTo>
                  <a:pt x="11722" y="9228"/>
                  <a:pt x="11778" y="9236"/>
                  <a:pt x="11832" y="9236"/>
                </a:cubicBezTo>
                <a:cubicBezTo>
                  <a:pt x="12360" y="9236"/>
                  <a:pt x="12627" y="8485"/>
                  <a:pt x="12107" y="8174"/>
                </a:cubicBezTo>
                <a:lnTo>
                  <a:pt x="11834" y="8013"/>
                </a:lnTo>
                <a:cubicBezTo>
                  <a:pt x="11371" y="7731"/>
                  <a:pt x="11522" y="7026"/>
                  <a:pt x="12056" y="6955"/>
                </a:cubicBezTo>
                <a:lnTo>
                  <a:pt x="12368" y="6915"/>
                </a:lnTo>
                <a:cubicBezTo>
                  <a:pt x="13033" y="6835"/>
                  <a:pt x="13033" y="5877"/>
                  <a:pt x="12368" y="5787"/>
                </a:cubicBezTo>
                <a:cubicBezTo>
                  <a:pt x="11834" y="5716"/>
                  <a:pt x="11693" y="5002"/>
                  <a:pt x="12167" y="4729"/>
                </a:cubicBezTo>
                <a:cubicBezTo>
                  <a:pt x="12703" y="4433"/>
                  <a:pt x="12450" y="3662"/>
                  <a:pt x="11914" y="3662"/>
                </a:cubicBezTo>
                <a:cubicBezTo>
                  <a:pt x="11866" y="3662"/>
                  <a:pt x="11816" y="3669"/>
                  <a:pt x="11764" y="3682"/>
                </a:cubicBezTo>
                <a:lnTo>
                  <a:pt x="11451" y="3762"/>
                </a:lnTo>
                <a:cubicBezTo>
                  <a:pt x="11402" y="3775"/>
                  <a:pt x="11353" y="3781"/>
                  <a:pt x="11306" y="3781"/>
                </a:cubicBezTo>
                <a:cubicBezTo>
                  <a:pt x="10860" y="3781"/>
                  <a:pt x="10566" y="3249"/>
                  <a:pt x="10858" y="2866"/>
                </a:cubicBezTo>
                <a:lnTo>
                  <a:pt x="11059" y="2614"/>
                </a:lnTo>
                <a:cubicBezTo>
                  <a:pt x="11375" y="2196"/>
                  <a:pt x="11028" y="1691"/>
                  <a:pt x="10612" y="1691"/>
                </a:cubicBezTo>
                <a:cubicBezTo>
                  <a:pt x="10497" y="1691"/>
                  <a:pt x="10376" y="1730"/>
                  <a:pt x="10263" y="1819"/>
                </a:cubicBezTo>
                <a:cubicBezTo>
                  <a:pt x="10154" y="1901"/>
                  <a:pt x="10035" y="1937"/>
                  <a:pt x="9920" y="1937"/>
                </a:cubicBezTo>
                <a:cubicBezTo>
                  <a:pt x="9568" y="1937"/>
                  <a:pt x="9253" y="1599"/>
                  <a:pt x="9367" y="1204"/>
                </a:cubicBezTo>
                <a:cubicBezTo>
                  <a:pt x="9486" y="788"/>
                  <a:pt x="9149" y="480"/>
                  <a:pt x="8807" y="480"/>
                </a:cubicBezTo>
                <a:cubicBezTo>
                  <a:pt x="8627" y="480"/>
                  <a:pt x="8447" y="564"/>
                  <a:pt x="8329" y="761"/>
                </a:cubicBezTo>
                <a:lnTo>
                  <a:pt x="8168" y="1033"/>
                </a:lnTo>
                <a:cubicBezTo>
                  <a:pt x="8053" y="1223"/>
                  <a:pt x="7869" y="1309"/>
                  <a:pt x="7687" y="1309"/>
                </a:cubicBezTo>
                <a:cubicBezTo>
                  <a:pt x="7423" y="1309"/>
                  <a:pt x="7163" y="1127"/>
                  <a:pt x="7121" y="812"/>
                </a:cubicBezTo>
                <a:lnTo>
                  <a:pt x="7080" y="499"/>
                </a:lnTo>
                <a:cubicBezTo>
                  <a:pt x="7035" y="167"/>
                  <a:pt x="6773" y="1"/>
                  <a:pt x="6513" y="1"/>
                </a:cubicBezTo>
                <a:close/>
              </a:path>
            </a:pathLst>
          </a:custGeom>
          <a:solidFill>
            <a:srgbClr val="FF99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 name="Google Shape;60;p2"/>
          <p:cNvGrpSpPr/>
          <p:nvPr/>
        </p:nvGrpSpPr>
        <p:grpSpPr>
          <a:xfrm rot="10800000">
            <a:off x="575162" y="-69906"/>
            <a:ext cx="2682713" cy="1366701"/>
            <a:chOff x="4504912" y="1422694"/>
            <a:chExt cx="2682713" cy="1366701"/>
          </a:xfrm>
        </p:grpSpPr>
        <p:sp>
          <p:nvSpPr>
            <p:cNvPr id="61" name="Google Shape;61;p2"/>
            <p:cNvSpPr/>
            <p:nvPr/>
          </p:nvSpPr>
          <p:spPr>
            <a:xfrm rot="-5400000">
              <a:off x="5181339" y="2063420"/>
              <a:ext cx="1337943" cy="56489"/>
            </a:xfrm>
            <a:custGeom>
              <a:avLst/>
              <a:gdLst/>
              <a:ahLst/>
              <a:cxnLst/>
              <a:rect l="l" t="t" r="r" b="b"/>
              <a:pathLst>
                <a:path w="11724" h="495" extrusionOk="0">
                  <a:moveTo>
                    <a:pt x="0" y="1"/>
                  </a:moveTo>
                  <a:lnTo>
                    <a:pt x="0" y="495"/>
                  </a:lnTo>
                  <a:lnTo>
                    <a:pt x="11723" y="495"/>
                  </a:lnTo>
                  <a:lnTo>
                    <a:pt x="1172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rot="-5400000">
              <a:off x="5288212" y="1969214"/>
              <a:ext cx="1329954" cy="262248"/>
            </a:xfrm>
            <a:custGeom>
              <a:avLst/>
              <a:gdLst/>
              <a:ahLst/>
              <a:cxnLst/>
              <a:rect l="l" t="t" r="r" b="b"/>
              <a:pathLst>
                <a:path w="11654" h="2298" extrusionOk="0">
                  <a:moveTo>
                    <a:pt x="81" y="1"/>
                  </a:moveTo>
                  <a:lnTo>
                    <a:pt x="1" y="495"/>
                  </a:lnTo>
                  <a:lnTo>
                    <a:pt x="11583" y="2297"/>
                  </a:lnTo>
                  <a:lnTo>
                    <a:pt x="11654" y="1804"/>
                  </a:lnTo>
                  <a:lnTo>
                    <a:pt x="81"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rot="-5400000">
              <a:off x="5407239" y="1894009"/>
              <a:ext cx="1291953" cy="459789"/>
            </a:xfrm>
            <a:custGeom>
              <a:avLst/>
              <a:gdLst/>
              <a:ahLst/>
              <a:cxnLst/>
              <a:rect l="l" t="t" r="r" b="b"/>
              <a:pathLst>
                <a:path w="11321" h="4029" extrusionOk="0">
                  <a:moveTo>
                    <a:pt x="152" y="0"/>
                  </a:moveTo>
                  <a:lnTo>
                    <a:pt x="0" y="473"/>
                  </a:lnTo>
                  <a:lnTo>
                    <a:pt x="11170" y="4029"/>
                  </a:lnTo>
                  <a:lnTo>
                    <a:pt x="11321" y="3555"/>
                  </a:lnTo>
                  <a:lnTo>
                    <a:pt x="15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rot="-5400000">
              <a:off x="5537622" y="1838147"/>
              <a:ext cx="1221883" cy="648430"/>
            </a:xfrm>
            <a:custGeom>
              <a:avLst/>
              <a:gdLst/>
              <a:ahLst/>
              <a:cxnLst/>
              <a:rect l="l" t="t" r="r" b="b"/>
              <a:pathLst>
                <a:path w="10707" h="5682" extrusionOk="0">
                  <a:moveTo>
                    <a:pt x="222" y="1"/>
                  </a:moveTo>
                  <a:lnTo>
                    <a:pt x="1" y="444"/>
                  </a:lnTo>
                  <a:lnTo>
                    <a:pt x="10485" y="5681"/>
                  </a:lnTo>
                  <a:lnTo>
                    <a:pt x="10706" y="5238"/>
                  </a:lnTo>
                  <a:lnTo>
                    <a:pt x="22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rot="-5400000">
              <a:off x="5675022" y="1805395"/>
              <a:ext cx="1124196" cy="820751"/>
            </a:xfrm>
            <a:custGeom>
              <a:avLst/>
              <a:gdLst/>
              <a:ahLst/>
              <a:cxnLst/>
              <a:rect l="l" t="t" r="r" b="b"/>
              <a:pathLst>
                <a:path w="9851" h="7192" extrusionOk="0">
                  <a:moveTo>
                    <a:pt x="292" y="0"/>
                  </a:moveTo>
                  <a:lnTo>
                    <a:pt x="0" y="403"/>
                  </a:lnTo>
                  <a:lnTo>
                    <a:pt x="9568" y="7191"/>
                  </a:lnTo>
                  <a:lnTo>
                    <a:pt x="9850" y="6788"/>
                  </a:lnTo>
                  <a:lnTo>
                    <a:pt x="29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rot="-5400000">
              <a:off x="5817558" y="1795010"/>
              <a:ext cx="997751" cy="972531"/>
            </a:xfrm>
            <a:custGeom>
              <a:avLst/>
              <a:gdLst/>
              <a:ahLst/>
              <a:cxnLst/>
              <a:rect l="l" t="t" r="r" b="b"/>
              <a:pathLst>
                <a:path w="8743" h="8522" extrusionOk="0">
                  <a:moveTo>
                    <a:pt x="343" y="1"/>
                  </a:moveTo>
                  <a:lnTo>
                    <a:pt x="0" y="353"/>
                  </a:lnTo>
                  <a:lnTo>
                    <a:pt x="8400" y="8521"/>
                  </a:lnTo>
                  <a:lnTo>
                    <a:pt x="8742" y="8168"/>
                  </a:lnTo>
                  <a:lnTo>
                    <a:pt x="34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rot="-5400000">
              <a:off x="5960037" y="1807734"/>
              <a:ext cx="849509" cy="1102399"/>
            </a:xfrm>
            <a:custGeom>
              <a:avLst/>
              <a:gdLst/>
              <a:ahLst/>
              <a:cxnLst/>
              <a:rect l="l" t="t" r="r" b="b"/>
              <a:pathLst>
                <a:path w="7444" h="9660" extrusionOk="0">
                  <a:moveTo>
                    <a:pt x="394" y="1"/>
                  </a:moveTo>
                  <a:lnTo>
                    <a:pt x="1" y="293"/>
                  </a:lnTo>
                  <a:lnTo>
                    <a:pt x="7051" y="9660"/>
                  </a:lnTo>
                  <a:lnTo>
                    <a:pt x="7444" y="9357"/>
                  </a:lnTo>
                  <a:lnTo>
                    <a:pt x="39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rot="-5400000">
              <a:off x="6099719" y="1842883"/>
              <a:ext cx="680498" cy="1205678"/>
            </a:xfrm>
            <a:custGeom>
              <a:avLst/>
              <a:gdLst/>
              <a:ahLst/>
              <a:cxnLst/>
              <a:rect l="l" t="t" r="r" b="b"/>
              <a:pathLst>
                <a:path w="5963" h="10565" extrusionOk="0">
                  <a:moveTo>
                    <a:pt x="444" y="0"/>
                  </a:moveTo>
                  <a:lnTo>
                    <a:pt x="0" y="231"/>
                  </a:lnTo>
                  <a:lnTo>
                    <a:pt x="5530" y="10565"/>
                  </a:lnTo>
                  <a:lnTo>
                    <a:pt x="5963" y="10334"/>
                  </a:lnTo>
                  <a:lnTo>
                    <a:pt x="44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rot="-5400000">
              <a:off x="6233012" y="1899030"/>
              <a:ext cx="496650" cy="1281796"/>
            </a:xfrm>
            <a:custGeom>
              <a:avLst/>
              <a:gdLst/>
              <a:ahLst/>
              <a:cxnLst/>
              <a:rect l="l" t="t" r="r" b="b"/>
              <a:pathLst>
                <a:path w="4352" h="11232" extrusionOk="0">
                  <a:moveTo>
                    <a:pt x="474" y="1"/>
                  </a:moveTo>
                  <a:lnTo>
                    <a:pt x="0" y="173"/>
                  </a:lnTo>
                  <a:lnTo>
                    <a:pt x="3878" y="11231"/>
                  </a:lnTo>
                  <a:lnTo>
                    <a:pt x="4351" y="11070"/>
                  </a:lnTo>
                  <a:lnTo>
                    <a:pt x="47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rot="-5400000">
              <a:off x="6358886" y="1976632"/>
              <a:ext cx="297853" cy="1325390"/>
            </a:xfrm>
            <a:custGeom>
              <a:avLst/>
              <a:gdLst/>
              <a:ahLst/>
              <a:cxnLst/>
              <a:rect l="l" t="t" r="r" b="b"/>
              <a:pathLst>
                <a:path w="2610" h="11614" extrusionOk="0">
                  <a:moveTo>
                    <a:pt x="484" y="0"/>
                  </a:moveTo>
                  <a:lnTo>
                    <a:pt x="0" y="91"/>
                  </a:lnTo>
                  <a:lnTo>
                    <a:pt x="2126" y="11613"/>
                  </a:lnTo>
                  <a:lnTo>
                    <a:pt x="2609" y="11522"/>
                  </a:lnTo>
                  <a:lnTo>
                    <a:pt x="48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rot="-5400000">
              <a:off x="6471465" y="2073234"/>
              <a:ext cx="94377" cy="1337943"/>
            </a:xfrm>
            <a:custGeom>
              <a:avLst/>
              <a:gdLst/>
              <a:ahLst/>
              <a:cxnLst/>
              <a:rect l="l" t="t" r="r" b="b"/>
              <a:pathLst>
                <a:path w="827" h="11724" extrusionOk="0">
                  <a:moveTo>
                    <a:pt x="494" y="1"/>
                  </a:moveTo>
                  <a:lnTo>
                    <a:pt x="1" y="11"/>
                  </a:lnTo>
                  <a:lnTo>
                    <a:pt x="333" y="11724"/>
                  </a:lnTo>
                  <a:lnTo>
                    <a:pt x="826" y="11714"/>
                  </a:lnTo>
                  <a:lnTo>
                    <a:pt x="49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rot="-5400000">
              <a:off x="5074982" y="1969842"/>
              <a:ext cx="1329954" cy="260992"/>
            </a:xfrm>
            <a:custGeom>
              <a:avLst/>
              <a:gdLst/>
              <a:ahLst/>
              <a:cxnLst/>
              <a:rect l="l" t="t" r="r" b="b"/>
              <a:pathLst>
                <a:path w="11654" h="2287" extrusionOk="0">
                  <a:moveTo>
                    <a:pt x="11583" y="1"/>
                  </a:moveTo>
                  <a:lnTo>
                    <a:pt x="1" y="1794"/>
                  </a:lnTo>
                  <a:lnTo>
                    <a:pt x="81" y="2287"/>
                  </a:lnTo>
                  <a:lnTo>
                    <a:pt x="11654" y="484"/>
                  </a:lnTo>
                  <a:lnTo>
                    <a:pt x="1158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rot="-5400000">
              <a:off x="4993504" y="1893952"/>
              <a:ext cx="1291953" cy="459904"/>
            </a:xfrm>
            <a:custGeom>
              <a:avLst/>
              <a:gdLst/>
              <a:ahLst/>
              <a:cxnLst/>
              <a:rect l="l" t="t" r="r" b="b"/>
              <a:pathLst>
                <a:path w="11321" h="4030" extrusionOk="0">
                  <a:moveTo>
                    <a:pt x="11170" y="1"/>
                  </a:moveTo>
                  <a:lnTo>
                    <a:pt x="0" y="3555"/>
                  </a:lnTo>
                  <a:lnTo>
                    <a:pt x="152" y="4029"/>
                  </a:lnTo>
                  <a:lnTo>
                    <a:pt x="11321" y="473"/>
                  </a:lnTo>
                  <a:lnTo>
                    <a:pt x="1117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rot="-5400000">
              <a:off x="4933080" y="1838204"/>
              <a:ext cx="1221883" cy="648316"/>
            </a:xfrm>
            <a:custGeom>
              <a:avLst/>
              <a:gdLst/>
              <a:ahLst/>
              <a:cxnLst/>
              <a:rect l="l" t="t" r="r" b="b"/>
              <a:pathLst>
                <a:path w="10707" h="5681" extrusionOk="0">
                  <a:moveTo>
                    <a:pt x="10485" y="0"/>
                  </a:moveTo>
                  <a:lnTo>
                    <a:pt x="1" y="5238"/>
                  </a:lnTo>
                  <a:lnTo>
                    <a:pt x="222" y="5681"/>
                  </a:lnTo>
                  <a:lnTo>
                    <a:pt x="10706" y="443"/>
                  </a:lnTo>
                  <a:lnTo>
                    <a:pt x="1048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rot="-5400000">
              <a:off x="4893426" y="1805395"/>
              <a:ext cx="1124196" cy="820751"/>
            </a:xfrm>
            <a:custGeom>
              <a:avLst/>
              <a:gdLst/>
              <a:ahLst/>
              <a:cxnLst/>
              <a:rect l="l" t="t" r="r" b="b"/>
              <a:pathLst>
                <a:path w="9851" h="7192" extrusionOk="0">
                  <a:moveTo>
                    <a:pt x="9568" y="0"/>
                  </a:moveTo>
                  <a:lnTo>
                    <a:pt x="0" y="6789"/>
                  </a:lnTo>
                  <a:lnTo>
                    <a:pt x="292" y="7192"/>
                  </a:lnTo>
                  <a:lnTo>
                    <a:pt x="9850" y="403"/>
                  </a:lnTo>
                  <a:lnTo>
                    <a:pt x="9568"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rot="-5400000">
              <a:off x="4877394" y="1795067"/>
              <a:ext cx="997751" cy="972417"/>
            </a:xfrm>
            <a:custGeom>
              <a:avLst/>
              <a:gdLst/>
              <a:ahLst/>
              <a:cxnLst/>
              <a:rect l="l" t="t" r="r" b="b"/>
              <a:pathLst>
                <a:path w="8743" h="8521" extrusionOk="0">
                  <a:moveTo>
                    <a:pt x="8400" y="0"/>
                  </a:moveTo>
                  <a:lnTo>
                    <a:pt x="0" y="8168"/>
                  </a:lnTo>
                  <a:lnTo>
                    <a:pt x="343" y="8521"/>
                  </a:lnTo>
                  <a:lnTo>
                    <a:pt x="8742" y="352"/>
                  </a:lnTo>
                  <a:lnTo>
                    <a:pt x="84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rot="-5400000">
              <a:off x="4883673" y="1807164"/>
              <a:ext cx="849509" cy="1103540"/>
            </a:xfrm>
            <a:custGeom>
              <a:avLst/>
              <a:gdLst/>
              <a:ahLst/>
              <a:cxnLst/>
              <a:rect l="l" t="t" r="r" b="b"/>
              <a:pathLst>
                <a:path w="7444" h="9670" extrusionOk="0">
                  <a:moveTo>
                    <a:pt x="7051" y="1"/>
                  </a:moveTo>
                  <a:lnTo>
                    <a:pt x="1" y="9367"/>
                  </a:lnTo>
                  <a:lnTo>
                    <a:pt x="394" y="9670"/>
                  </a:lnTo>
                  <a:lnTo>
                    <a:pt x="7444" y="303"/>
                  </a:lnTo>
                  <a:lnTo>
                    <a:pt x="7051"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rot="-5400000">
              <a:off x="4912433" y="1842769"/>
              <a:ext cx="680498" cy="1205906"/>
            </a:xfrm>
            <a:custGeom>
              <a:avLst/>
              <a:gdLst/>
              <a:ahLst/>
              <a:cxnLst/>
              <a:rect l="l" t="t" r="r" b="b"/>
              <a:pathLst>
                <a:path w="5963" h="10567" extrusionOk="0">
                  <a:moveTo>
                    <a:pt x="5530" y="1"/>
                  </a:moveTo>
                  <a:lnTo>
                    <a:pt x="0" y="10334"/>
                  </a:lnTo>
                  <a:lnTo>
                    <a:pt x="444" y="10566"/>
                  </a:lnTo>
                  <a:lnTo>
                    <a:pt x="5963" y="233"/>
                  </a:lnTo>
                  <a:lnTo>
                    <a:pt x="553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rot="-5400000">
              <a:off x="4962989" y="1899144"/>
              <a:ext cx="496650" cy="1281568"/>
            </a:xfrm>
            <a:custGeom>
              <a:avLst/>
              <a:gdLst/>
              <a:ahLst/>
              <a:cxnLst/>
              <a:rect l="l" t="t" r="r" b="b"/>
              <a:pathLst>
                <a:path w="4352" h="11230" extrusionOk="0">
                  <a:moveTo>
                    <a:pt x="3878" y="0"/>
                  </a:moveTo>
                  <a:lnTo>
                    <a:pt x="0" y="11069"/>
                  </a:lnTo>
                  <a:lnTo>
                    <a:pt x="474" y="11230"/>
                  </a:lnTo>
                  <a:lnTo>
                    <a:pt x="4351" y="161"/>
                  </a:lnTo>
                  <a:lnTo>
                    <a:pt x="3878"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rot="-5400000">
              <a:off x="5035969" y="1976689"/>
              <a:ext cx="297853" cy="1325276"/>
            </a:xfrm>
            <a:custGeom>
              <a:avLst/>
              <a:gdLst/>
              <a:ahLst/>
              <a:cxnLst/>
              <a:rect l="l" t="t" r="r" b="b"/>
              <a:pathLst>
                <a:path w="2610" h="11613" extrusionOk="0">
                  <a:moveTo>
                    <a:pt x="2126" y="0"/>
                  </a:moveTo>
                  <a:lnTo>
                    <a:pt x="0" y="11522"/>
                  </a:lnTo>
                  <a:lnTo>
                    <a:pt x="484" y="11612"/>
                  </a:lnTo>
                  <a:lnTo>
                    <a:pt x="2609" y="90"/>
                  </a:lnTo>
                  <a:lnTo>
                    <a:pt x="212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rot="-5400000">
              <a:off x="5139362" y="2060567"/>
              <a:ext cx="94377" cy="1363278"/>
            </a:xfrm>
            <a:custGeom>
              <a:avLst/>
              <a:gdLst/>
              <a:ahLst/>
              <a:cxnLst/>
              <a:rect l="l" t="t" r="r" b="b"/>
              <a:pathLst>
                <a:path w="827" h="11946" extrusionOk="0">
                  <a:moveTo>
                    <a:pt x="333" y="1"/>
                  </a:moveTo>
                  <a:lnTo>
                    <a:pt x="1" y="11936"/>
                  </a:lnTo>
                  <a:lnTo>
                    <a:pt x="494" y="11946"/>
                  </a:lnTo>
                  <a:lnTo>
                    <a:pt x="826" y="11"/>
                  </a:lnTo>
                  <a:lnTo>
                    <a:pt x="33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 name="Google Shape;82;p2"/>
          <p:cNvSpPr/>
          <p:nvPr/>
        </p:nvSpPr>
        <p:spPr>
          <a:xfrm>
            <a:off x="7886874" y="3801079"/>
            <a:ext cx="1456715" cy="280087"/>
          </a:xfrm>
          <a:custGeom>
            <a:avLst/>
            <a:gdLst/>
            <a:ahLst/>
            <a:cxnLst/>
            <a:rect l="l" t="t" r="r" b="b"/>
            <a:pathLst>
              <a:path w="18079" h="3476" extrusionOk="0">
                <a:moveTo>
                  <a:pt x="1" y="0"/>
                </a:moveTo>
                <a:lnTo>
                  <a:pt x="1" y="2488"/>
                </a:lnTo>
                <a:cubicBezTo>
                  <a:pt x="585" y="2488"/>
                  <a:pt x="816" y="2609"/>
                  <a:pt x="1209" y="2831"/>
                </a:cubicBezTo>
                <a:cubicBezTo>
                  <a:pt x="1713" y="3102"/>
                  <a:pt x="2398" y="3475"/>
                  <a:pt x="3616" y="3475"/>
                </a:cubicBezTo>
                <a:cubicBezTo>
                  <a:pt x="4835" y="3475"/>
                  <a:pt x="5520" y="3102"/>
                  <a:pt x="6023" y="2831"/>
                </a:cubicBezTo>
                <a:cubicBezTo>
                  <a:pt x="6416" y="2609"/>
                  <a:pt x="6648" y="2488"/>
                  <a:pt x="7232" y="2488"/>
                </a:cubicBezTo>
                <a:cubicBezTo>
                  <a:pt x="7816" y="2488"/>
                  <a:pt x="8047" y="2609"/>
                  <a:pt x="8441" y="2831"/>
                </a:cubicBezTo>
                <a:cubicBezTo>
                  <a:pt x="8944" y="3102"/>
                  <a:pt x="9629" y="3475"/>
                  <a:pt x="10847" y="3475"/>
                </a:cubicBezTo>
                <a:cubicBezTo>
                  <a:pt x="12066" y="3475"/>
                  <a:pt x="12751" y="3102"/>
                  <a:pt x="13255" y="2831"/>
                </a:cubicBezTo>
                <a:cubicBezTo>
                  <a:pt x="13647" y="2609"/>
                  <a:pt x="13879" y="2488"/>
                  <a:pt x="14463" y="2488"/>
                </a:cubicBezTo>
                <a:cubicBezTo>
                  <a:pt x="15048" y="2488"/>
                  <a:pt x="15289" y="2609"/>
                  <a:pt x="15682" y="2831"/>
                </a:cubicBezTo>
                <a:cubicBezTo>
                  <a:pt x="16176" y="3102"/>
                  <a:pt x="16860" y="3475"/>
                  <a:pt x="18079" y="3475"/>
                </a:cubicBezTo>
                <a:lnTo>
                  <a:pt x="18079" y="997"/>
                </a:lnTo>
                <a:cubicBezTo>
                  <a:pt x="17495" y="997"/>
                  <a:pt x="17263" y="866"/>
                  <a:pt x="16870" y="655"/>
                </a:cubicBezTo>
                <a:cubicBezTo>
                  <a:pt x="16377" y="373"/>
                  <a:pt x="15692" y="0"/>
                  <a:pt x="14463" y="0"/>
                </a:cubicBezTo>
                <a:cubicBezTo>
                  <a:pt x="13244" y="0"/>
                  <a:pt x="12559" y="373"/>
                  <a:pt x="12056" y="655"/>
                </a:cubicBezTo>
                <a:cubicBezTo>
                  <a:pt x="11673" y="866"/>
                  <a:pt x="11431" y="997"/>
                  <a:pt x="10847" y="997"/>
                </a:cubicBezTo>
                <a:cubicBezTo>
                  <a:pt x="10263" y="997"/>
                  <a:pt x="10032" y="866"/>
                  <a:pt x="9639" y="655"/>
                </a:cubicBezTo>
                <a:cubicBezTo>
                  <a:pt x="9135" y="373"/>
                  <a:pt x="8450" y="0"/>
                  <a:pt x="7232" y="0"/>
                </a:cubicBezTo>
                <a:cubicBezTo>
                  <a:pt x="6013" y="0"/>
                  <a:pt x="5328" y="373"/>
                  <a:pt x="4825" y="655"/>
                </a:cubicBezTo>
                <a:cubicBezTo>
                  <a:pt x="4432" y="866"/>
                  <a:pt x="4200" y="997"/>
                  <a:pt x="3616" y="997"/>
                </a:cubicBezTo>
                <a:cubicBezTo>
                  <a:pt x="3032" y="997"/>
                  <a:pt x="2790" y="866"/>
                  <a:pt x="2407" y="655"/>
                </a:cubicBezTo>
                <a:cubicBezTo>
                  <a:pt x="1904" y="373"/>
                  <a:pt x="1219" y="0"/>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7349678" y="4125642"/>
            <a:ext cx="1456715" cy="280087"/>
          </a:xfrm>
          <a:custGeom>
            <a:avLst/>
            <a:gdLst/>
            <a:ahLst/>
            <a:cxnLst/>
            <a:rect l="l" t="t" r="r" b="b"/>
            <a:pathLst>
              <a:path w="18079" h="3476" extrusionOk="0">
                <a:moveTo>
                  <a:pt x="0" y="1"/>
                </a:moveTo>
                <a:lnTo>
                  <a:pt x="0" y="2489"/>
                </a:lnTo>
                <a:cubicBezTo>
                  <a:pt x="584" y="2489"/>
                  <a:pt x="816" y="2610"/>
                  <a:pt x="1209" y="2831"/>
                </a:cubicBezTo>
                <a:cubicBezTo>
                  <a:pt x="1702" y="3103"/>
                  <a:pt x="2387" y="3476"/>
                  <a:pt x="3616" y="3476"/>
                </a:cubicBezTo>
                <a:cubicBezTo>
                  <a:pt x="4835" y="3476"/>
                  <a:pt x="5519" y="3103"/>
                  <a:pt x="6013" y="2831"/>
                </a:cubicBezTo>
                <a:cubicBezTo>
                  <a:pt x="6406" y="2610"/>
                  <a:pt x="6648" y="2489"/>
                  <a:pt x="7232" y="2489"/>
                </a:cubicBezTo>
                <a:cubicBezTo>
                  <a:pt x="7816" y="2489"/>
                  <a:pt x="8047" y="2610"/>
                  <a:pt x="8440" y="2831"/>
                </a:cubicBezTo>
                <a:cubicBezTo>
                  <a:pt x="8933" y="3103"/>
                  <a:pt x="9618" y="3476"/>
                  <a:pt x="10847" y="3476"/>
                </a:cubicBezTo>
                <a:cubicBezTo>
                  <a:pt x="12066" y="3476"/>
                  <a:pt x="12751" y="3103"/>
                  <a:pt x="13254" y="2831"/>
                </a:cubicBezTo>
                <a:cubicBezTo>
                  <a:pt x="13637" y="2610"/>
                  <a:pt x="13879" y="2489"/>
                  <a:pt x="14463" y="2489"/>
                </a:cubicBezTo>
                <a:cubicBezTo>
                  <a:pt x="15047" y="2489"/>
                  <a:pt x="15278" y="2610"/>
                  <a:pt x="15672" y="2831"/>
                </a:cubicBezTo>
                <a:cubicBezTo>
                  <a:pt x="16175" y="3103"/>
                  <a:pt x="16860" y="3476"/>
                  <a:pt x="18078" y="3476"/>
                </a:cubicBezTo>
                <a:lnTo>
                  <a:pt x="18078" y="998"/>
                </a:lnTo>
                <a:cubicBezTo>
                  <a:pt x="17494" y="998"/>
                  <a:pt x="17263" y="867"/>
                  <a:pt x="16870" y="656"/>
                </a:cubicBezTo>
                <a:cubicBezTo>
                  <a:pt x="16366" y="374"/>
                  <a:pt x="15681" y="1"/>
                  <a:pt x="14463" y="1"/>
                </a:cubicBezTo>
                <a:cubicBezTo>
                  <a:pt x="13234" y="1"/>
                  <a:pt x="12559" y="374"/>
                  <a:pt x="12056" y="656"/>
                </a:cubicBezTo>
                <a:cubicBezTo>
                  <a:pt x="11663" y="867"/>
                  <a:pt x="11431" y="998"/>
                  <a:pt x="10847" y="998"/>
                </a:cubicBezTo>
                <a:cubicBezTo>
                  <a:pt x="10263" y="998"/>
                  <a:pt x="10021" y="867"/>
                  <a:pt x="9638" y="656"/>
                </a:cubicBezTo>
                <a:cubicBezTo>
                  <a:pt x="9135" y="374"/>
                  <a:pt x="8450" y="1"/>
                  <a:pt x="7232" y="1"/>
                </a:cubicBezTo>
                <a:cubicBezTo>
                  <a:pt x="6003" y="1"/>
                  <a:pt x="5318" y="374"/>
                  <a:pt x="4824" y="656"/>
                </a:cubicBezTo>
                <a:cubicBezTo>
                  <a:pt x="4432" y="867"/>
                  <a:pt x="4200" y="998"/>
                  <a:pt x="3616" y="998"/>
                </a:cubicBezTo>
                <a:cubicBezTo>
                  <a:pt x="3022" y="998"/>
                  <a:pt x="2790" y="867"/>
                  <a:pt x="2397" y="656"/>
                </a:cubicBezTo>
                <a:cubicBezTo>
                  <a:pt x="1903" y="374"/>
                  <a:pt x="1219"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txBox="1">
            <a:spLocks noGrp="1"/>
          </p:cNvSpPr>
          <p:nvPr>
            <p:ph type="ctrTitle"/>
          </p:nvPr>
        </p:nvSpPr>
        <p:spPr>
          <a:xfrm>
            <a:off x="508975" y="2744975"/>
            <a:ext cx="9016200" cy="28626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61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85" name="Google Shape;85;p2"/>
          <p:cNvSpPr txBox="1">
            <a:spLocks noGrp="1"/>
          </p:cNvSpPr>
          <p:nvPr>
            <p:ph type="subTitle" idx="1"/>
          </p:nvPr>
        </p:nvSpPr>
        <p:spPr>
          <a:xfrm>
            <a:off x="508975" y="6075925"/>
            <a:ext cx="4613400" cy="508800"/>
          </a:xfrm>
          <a:prstGeom prst="rect">
            <a:avLst/>
          </a:prstGeom>
          <a:solidFill>
            <a:schemeClr val="accent1"/>
          </a:solidFill>
        </p:spPr>
        <p:txBody>
          <a:bodyPr spcFirstLastPara="1" wrap="square" lIns="91425" tIns="91425" rIns="91425" bIns="91425" anchor="t" anchorCtr="0">
            <a:noAutofit/>
          </a:bodyPr>
          <a:lstStyle>
            <a:lvl1pPr lvl="0">
              <a:lnSpc>
                <a:spcPct val="100000"/>
              </a:lnSpc>
              <a:spcBef>
                <a:spcPts val="0"/>
              </a:spcBef>
              <a:spcAft>
                <a:spcPts val="0"/>
              </a:spcAft>
              <a:buSzPts val="2800"/>
              <a:buNone/>
              <a:defRPr sz="2000">
                <a:solidFill>
                  <a:schemeClr val="lt1"/>
                </a:solidFill>
                <a:latin typeface="Quicksand Light"/>
                <a:ea typeface="Quicksand Light"/>
                <a:cs typeface="Quicksand Light"/>
                <a:sym typeface="Quicksand Light"/>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71"/>
        <p:cNvGrpSpPr/>
        <p:nvPr/>
      </p:nvGrpSpPr>
      <p:grpSpPr>
        <a:xfrm>
          <a:off x="0" y="0"/>
          <a:ext cx="0" cy="0"/>
          <a:chOff x="0" y="0"/>
          <a:chExt cx="0" cy="0"/>
        </a:xfrm>
      </p:grpSpPr>
      <p:sp>
        <p:nvSpPr>
          <p:cNvPr id="172" name="Google Shape;172;p11"/>
          <p:cNvSpPr txBox="1">
            <a:spLocks noGrp="1"/>
          </p:cNvSpPr>
          <p:nvPr>
            <p:ph type="title" hasCustomPrompt="1"/>
          </p:nvPr>
        </p:nvSpPr>
        <p:spPr>
          <a:xfrm>
            <a:off x="364468" y="1625801"/>
            <a:ext cx="9963000" cy="2886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73" name="Google Shape;173;p11"/>
          <p:cNvSpPr txBox="1">
            <a:spLocks noGrp="1"/>
          </p:cNvSpPr>
          <p:nvPr>
            <p:ph type="body" idx="1"/>
          </p:nvPr>
        </p:nvSpPr>
        <p:spPr>
          <a:xfrm>
            <a:off x="364468" y="4633192"/>
            <a:ext cx="9963000" cy="1911900"/>
          </a:xfrm>
          <a:prstGeom prst="rect">
            <a:avLst/>
          </a:prstGeom>
        </p:spPr>
        <p:txBody>
          <a:bodyPr spcFirstLastPara="1" wrap="square" lIns="91425" tIns="91425" rIns="91425" bIns="91425" anchor="t" anchorCtr="0">
            <a:noAutofit/>
          </a:bodyPr>
          <a:lstStyle>
            <a:lvl1pPr marL="457200" lvl="0" indent="-330200" algn="ctr">
              <a:spcBef>
                <a:spcPts val="0"/>
              </a:spcBef>
              <a:spcAft>
                <a:spcPts val="0"/>
              </a:spcAft>
              <a:buSzPts val="1600"/>
              <a:buChar char="●"/>
              <a:defRPr/>
            </a:lvl1pPr>
            <a:lvl2pPr marL="914400" lvl="1" indent="-330200" algn="ctr">
              <a:spcBef>
                <a:spcPts val="0"/>
              </a:spcBef>
              <a:spcAft>
                <a:spcPts val="0"/>
              </a:spcAft>
              <a:buSzPts val="1600"/>
              <a:buChar char="○"/>
              <a:defRPr/>
            </a:lvl2pPr>
            <a:lvl3pPr marL="1371600" lvl="2" indent="-330200" algn="ctr">
              <a:spcBef>
                <a:spcPts val="0"/>
              </a:spcBef>
              <a:spcAft>
                <a:spcPts val="0"/>
              </a:spcAft>
              <a:buSzPts val="1600"/>
              <a:buChar char="■"/>
              <a:defRPr/>
            </a:lvl3pPr>
            <a:lvl4pPr marL="1828800" lvl="3" indent="-330200" algn="ctr">
              <a:spcBef>
                <a:spcPts val="0"/>
              </a:spcBef>
              <a:spcAft>
                <a:spcPts val="0"/>
              </a:spcAft>
              <a:buSzPts val="1600"/>
              <a:buChar char="●"/>
              <a:defRPr/>
            </a:lvl4pPr>
            <a:lvl5pPr marL="2286000" lvl="4" indent="-330200" algn="ctr">
              <a:spcBef>
                <a:spcPts val="0"/>
              </a:spcBef>
              <a:spcAft>
                <a:spcPts val="0"/>
              </a:spcAft>
              <a:buSzPts val="1600"/>
              <a:buChar char="○"/>
              <a:defRPr/>
            </a:lvl5pPr>
            <a:lvl6pPr marL="2743200" lvl="5" indent="-330200" algn="ctr">
              <a:spcBef>
                <a:spcPts val="0"/>
              </a:spcBef>
              <a:spcAft>
                <a:spcPts val="0"/>
              </a:spcAft>
              <a:buSzPts val="1600"/>
              <a:buChar char="■"/>
              <a:defRPr/>
            </a:lvl6pPr>
            <a:lvl7pPr marL="3200400" lvl="6" indent="-330200" algn="ctr">
              <a:spcBef>
                <a:spcPts val="0"/>
              </a:spcBef>
              <a:spcAft>
                <a:spcPts val="0"/>
              </a:spcAft>
              <a:buSzPts val="1600"/>
              <a:buChar char="●"/>
              <a:defRPr/>
            </a:lvl7pPr>
            <a:lvl8pPr marL="3657600" lvl="7" indent="-330200" algn="ctr">
              <a:spcBef>
                <a:spcPts val="0"/>
              </a:spcBef>
              <a:spcAft>
                <a:spcPts val="0"/>
              </a:spcAft>
              <a:buSzPts val="1600"/>
              <a:buChar char="○"/>
              <a:defRPr/>
            </a:lvl8pPr>
            <a:lvl9pPr marL="4114800" lvl="8" indent="-330200" algn="ctr">
              <a:spcBef>
                <a:spcPts val="0"/>
              </a:spcBef>
              <a:spcAft>
                <a:spcPts val="0"/>
              </a:spcAft>
              <a:buSzPts val="16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74"/>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p:cSld name="TITLE_AND_BODY_1">
    <p:bg>
      <p:bgPr>
        <a:solidFill>
          <a:schemeClr val="dk2"/>
        </a:solidFill>
        <a:effectLst/>
      </p:bgPr>
    </p:bg>
    <p:spTree>
      <p:nvGrpSpPr>
        <p:cNvPr id="1" name="Shape 175"/>
        <p:cNvGrpSpPr/>
        <p:nvPr/>
      </p:nvGrpSpPr>
      <p:grpSpPr>
        <a:xfrm>
          <a:off x="0" y="0"/>
          <a:ext cx="0" cy="0"/>
          <a:chOff x="0" y="0"/>
          <a:chExt cx="0" cy="0"/>
        </a:xfrm>
      </p:grpSpPr>
      <p:sp>
        <p:nvSpPr>
          <p:cNvPr id="176" name="Google Shape;176;p13"/>
          <p:cNvSpPr txBox="1">
            <a:spLocks noGrp="1"/>
          </p:cNvSpPr>
          <p:nvPr>
            <p:ph type="title"/>
          </p:nvPr>
        </p:nvSpPr>
        <p:spPr>
          <a:xfrm>
            <a:off x="508975" y="654100"/>
            <a:ext cx="9674100" cy="8418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7" name="Google Shape;177;p13"/>
          <p:cNvSpPr txBox="1">
            <a:spLocks noGrp="1"/>
          </p:cNvSpPr>
          <p:nvPr>
            <p:ph type="body" idx="1"/>
          </p:nvPr>
        </p:nvSpPr>
        <p:spPr>
          <a:xfrm>
            <a:off x="508975" y="1922525"/>
            <a:ext cx="6563100" cy="3857700"/>
          </a:xfrm>
          <a:prstGeom prst="rect">
            <a:avLst/>
          </a:prstGeom>
        </p:spPr>
        <p:txBody>
          <a:bodyPr spcFirstLastPara="1" wrap="square" lIns="91425" tIns="91425" rIns="91425" bIns="91425" anchor="t" anchorCtr="0">
            <a:noAutofit/>
          </a:bodyPr>
          <a:lstStyle>
            <a:lvl1pPr marL="457200" lvl="0" indent="-330200" rtl="0">
              <a:spcBef>
                <a:spcPts val="0"/>
              </a:spcBef>
              <a:spcAft>
                <a:spcPts val="0"/>
              </a:spcAft>
              <a:buSzPts val="1600"/>
              <a:buChar char="●"/>
              <a:defRPr/>
            </a:lvl1pPr>
            <a:lvl2pPr marL="914400" lvl="1" indent="-330200" rtl="0">
              <a:spcBef>
                <a:spcPts val="0"/>
              </a:spcBef>
              <a:spcAft>
                <a:spcPts val="0"/>
              </a:spcAft>
              <a:buSzPts val="1600"/>
              <a:buChar char="○"/>
              <a:defRPr/>
            </a:lvl2pPr>
            <a:lvl3pPr marL="1371600" lvl="2" indent="-330200" rtl="0">
              <a:spcBef>
                <a:spcPts val="0"/>
              </a:spcBef>
              <a:spcAft>
                <a:spcPts val="0"/>
              </a:spcAft>
              <a:buSzPts val="1600"/>
              <a:buChar char="■"/>
              <a:defRPr/>
            </a:lvl3pPr>
            <a:lvl4pPr marL="1828800" lvl="3" indent="-330200" rtl="0">
              <a:spcBef>
                <a:spcPts val="0"/>
              </a:spcBef>
              <a:spcAft>
                <a:spcPts val="0"/>
              </a:spcAft>
              <a:buSzPts val="1600"/>
              <a:buChar char="●"/>
              <a:defRPr/>
            </a:lvl4pPr>
            <a:lvl5pPr marL="2286000" lvl="4" indent="-330200" rtl="0">
              <a:spcBef>
                <a:spcPts val="0"/>
              </a:spcBef>
              <a:spcAft>
                <a:spcPts val="0"/>
              </a:spcAft>
              <a:buSzPts val="1600"/>
              <a:buChar char="○"/>
              <a:defRPr/>
            </a:lvl5pPr>
            <a:lvl6pPr marL="2743200" lvl="5" indent="-330200" rtl="0">
              <a:spcBef>
                <a:spcPts val="0"/>
              </a:spcBef>
              <a:spcAft>
                <a:spcPts val="0"/>
              </a:spcAft>
              <a:buSzPts val="1600"/>
              <a:buChar char="■"/>
              <a:defRPr/>
            </a:lvl6pPr>
            <a:lvl7pPr marL="3200400" lvl="6" indent="-330200" rtl="0">
              <a:spcBef>
                <a:spcPts val="0"/>
              </a:spcBef>
              <a:spcAft>
                <a:spcPts val="0"/>
              </a:spcAft>
              <a:buSzPts val="1600"/>
              <a:buChar char="●"/>
              <a:defRPr/>
            </a:lvl7pPr>
            <a:lvl8pPr marL="3657600" lvl="7" indent="-330200" rtl="0">
              <a:spcBef>
                <a:spcPts val="0"/>
              </a:spcBef>
              <a:spcAft>
                <a:spcPts val="0"/>
              </a:spcAft>
              <a:buSzPts val="1600"/>
              <a:buChar char="○"/>
              <a:defRPr/>
            </a:lvl8pPr>
            <a:lvl9pPr marL="4114800" lvl="8" indent="-330200" rtl="0">
              <a:spcBef>
                <a:spcPts val="0"/>
              </a:spcBef>
              <a:spcAft>
                <a:spcPts val="0"/>
              </a:spcAft>
              <a:buSzPts val="1600"/>
              <a:buChar char="■"/>
              <a:defRPr/>
            </a:lvl9pPr>
          </a:lstStyle>
          <a:p>
            <a:endParaRPr/>
          </a:p>
        </p:txBody>
      </p:sp>
      <p:grpSp>
        <p:nvGrpSpPr>
          <p:cNvPr id="178" name="Google Shape;178;p13"/>
          <p:cNvGrpSpPr/>
          <p:nvPr/>
        </p:nvGrpSpPr>
        <p:grpSpPr>
          <a:xfrm>
            <a:off x="7872423" y="173175"/>
            <a:ext cx="4081041" cy="4081205"/>
            <a:chOff x="8984391" y="86074"/>
            <a:chExt cx="1601979" cy="1601980"/>
          </a:xfrm>
        </p:grpSpPr>
        <p:sp>
          <p:nvSpPr>
            <p:cNvPr id="179" name="Google Shape;179;p13"/>
            <p:cNvSpPr/>
            <p:nvPr/>
          </p:nvSpPr>
          <p:spPr>
            <a:xfrm flipH="1">
              <a:off x="10350887" y="86074"/>
              <a:ext cx="235482" cy="235482"/>
            </a:xfrm>
            <a:custGeom>
              <a:avLst/>
              <a:gdLst/>
              <a:ahLst/>
              <a:cxnLst/>
              <a:rect l="l" t="t" r="r" b="b"/>
              <a:pathLst>
                <a:path w="1904" h="1904" extrusionOk="0">
                  <a:moveTo>
                    <a:pt x="1844" y="61"/>
                  </a:moveTo>
                  <a:lnTo>
                    <a:pt x="1844" y="1844"/>
                  </a:lnTo>
                  <a:lnTo>
                    <a:pt x="60" y="1844"/>
                  </a:lnTo>
                  <a:lnTo>
                    <a:pt x="60" y="61"/>
                  </a:lnTo>
                  <a:close/>
                  <a:moveTo>
                    <a:pt x="0" y="1"/>
                  </a:moveTo>
                  <a:lnTo>
                    <a:pt x="0" y="1904"/>
                  </a:lnTo>
                  <a:lnTo>
                    <a:pt x="1904" y="1904"/>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3"/>
            <p:cNvSpPr/>
            <p:nvPr/>
          </p:nvSpPr>
          <p:spPr>
            <a:xfrm flipH="1">
              <a:off x="10122952" y="86074"/>
              <a:ext cx="235482" cy="235482"/>
            </a:xfrm>
            <a:custGeom>
              <a:avLst/>
              <a:gdLst/>
              <a:ahLst/>
              <a:cxnLst/>
              <a:rect l="l" t="t" r="r" b="b"/>
              <a:pathLst>
                <a:path w="1904" h="1904" extrusionOk="0">
                  <a:moveTo>
                    <a:pt x="1843" y="61"/>
                  </a:moveTo>
                  <a:lnTo>
                    <a:pt x="1843" y="1844"/>
                  </a:lnTo>
                  <a:lnTo>
                    <a:pt x="61" y="1844"/>
                  </a:lnTo>
                  <a:lnTo>
                    <a:pt x="61" y="61"/>
                  </a:lnTo>
                  <a:close/>
                  <a:moveTo>
                    <a:pt x="1" y="1"/>
                  </a:moveTo>
                  <a:lnTo>
                    <a:pt x="1" y="1904"/>
                  </a:lnTo>
                  <a:lnTo>
                    <a:pt x="1904" y="1904"/>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3"/>
            <p:cNvSpPr/>
            <p:nvPr/>
          </p:nvSpPr>
          <p:spPr>
            <a:xfrm flipH="1">
              <a:off x="9894894" y="86074"/>
              <a:ext cx="235606" cy="235482"/>
            </a:xfrm>
            <a:custGeom>
              <a:avLst/>
              <a:gdLst/>
              <a:ahLst/>
              <a:cxnLst/>
              <a:rect l="l" t="t" r="r" b="b"/>
              <a:pathLst>
                <a:path w="1905" h="1904" extrusionOk="0">
                  <a:moveTo>
                    <a:pt x="1844" y="61"/>
                  </a:moveTo>
                  <a:lnTo>
                    <a:pt x="1844" y="1844"/>
                  </a:lnTo>
                  <a:lnTo>
                    <a:pt x="61" y="1844"/>
                  </a:lnTo>
                  <a:lnTo>
                    <a:pt x="61" y="61"/>
                  </a:lnTo>
                  <a:close/>
                  <a:moveTo>
                    <a:pt x="0" y="1"/>
                  </a:moveTo>
                  <a:lnTo>
                    <a:pt x="0" y="1904"/>
                  </a:lnTo>
                  <a:lnTo>
                    <a:pt x="1904" y="1904"/>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3"/>
            <p:cNvSpPr/>
            <p:nvPr/>
          </p:nvSpPr>
          <p:spPr>
            <a:xfrm flipH="1">
              <a:off x="9667083" y="86074"/>
              <a:ext cx="235482" cy="235482"/>
            </a:xfrm>
            <a:custGeom>
              <a:avLst/>
              <a:gdLst/>
              <a:ahLst/>
              <a:cxnLst/>
              <a:rect l="l" t="t" r="r" b="b"/>
              <a:pathLst>
                <a:path w="1904" h="1904" extrusionOk="0">
                  <a:moveTo>
                    <a:pt x="1834" y="61"/>
                  </a:moveTo>
                  <a:lnTo>
                    <a:pt x="1834" y="1844"/>
                  </a:lnTo>
                  <a:lnTo>
                    <a:pt x="61" y="1844"/>
                  </a:lnTo>
                  <a:lnTo>
                    <a:pt x="61" y="61"/>
                  </a:lnTo>
                  <a:close/>
                  <a:moveTo>
                    <a:pt x="1" y="1"/>
                  </a:moveTo>
                  <a:lnTo>
                    <a:pt x="1" y="1904"/>
                  </a:lnTo>
                  <a:lnTo>
                    <a:pt x="1904" y="1904"/>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3"/>
            <p:cNvSpPr/>
            <p:nvPr/>
          </p:nvSpPr>
          <p:spPr>
            <a:xfrm flipH="1">
              <a:off x="9440384" y="86074"/>
              <a:ext cx="235482" cy="235482"/>
            </a:xfrm>
            <a:custGeom>
              <a:avLst/>
              <a:gdLst/>
              <a:ahLst/>
              <a:cxnLst/>
              <a:rect l="l" t="t" r="r" b="b"/>
              <a:pathLst>
                <a:path w="1904" h="1904" extrusionOk="0">
                  <a:moveTo>
                    <a:pt x="1843" y="61"/>
                  </a:moveTo>
                  <a:lnTo>
                    <a:pt x="1843" y="1844"/>
                  </a:lnTo>
                  <a:lnTo>
                    <a:pt x="71" y="1844"/>
                  </a:lnTo>
                  <a:lnTo>
                    <a:pt x="71" y="61"/>
                  </a:lnTo>
                  <a:close/>
                  <a:moveTo>
                    <a:pt x="1" y="1"/>
                  </a:moveTo>
                  <a:lnTo>
                    <a:pt x="1" y="1904"/>
                  </a:lnTo>
                  <a:lnTo>
                    <a:pt x="1904" y="1904"/>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3"/>
            <p:cNvSpPr/>
            <p:nvPr/>
          </p:nvSpPr>
          <p:spPr>
            <a:xfrm flipH="1">
              <a:off x="9212326" y="86074"/>
              <a:ext cx="235606" cy="235482"/>
            </a:xfrm>
            <a:custGeom>
              <a:avLst/>
              <a:gdLst/>
              <a:ahLst/>
              <a:cxnLst/>
              <a:rect l="l" t="t" r="r" b="b"/>
              <a:pathLst>
                <a:path w="1905" h="1904" extrusionOk="0">
                  <a:moveTo>
                    <a:pt x="1844" y="61"/>
                  </a:moveTo>
                  <a:lnTo>
                    <a:pt x="1844" y="1844"/>
                  </a:lnTo>
                  <a:lnTo>
                    <a:pt x="61" y="1844"/>
                  </a:lnTo>
                  <a:lnTo>
                    <a:pt x="61" y="61"/>
                  </a:lnTo>
                  <a:close/>
                  <a:moveTo>
                    <a:pt x="0" y="1"/>
                  </a:moveTo>
                  <a:lnTo>
                    <a:pt x="0" y="1904"/>
                  </a:lnTo>
                  <a:lnTo>
                    <a:pt x="1904" y="1904"/>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3"/>
            <p:cNvSpPr/>
            <p:nvPr/>
          </p:nvSpPr>
          <p:spPr>
            <a:xfrm flipH="1">
              <a:off x="8984391" y="86074"/>
              <a:ext cx="235606" cy="235482"/>
            </a:xfrm>
            <a:custGeom>
              <a:avLst/>
              <a:gdLst/>
              <a:ahLst/>
              <a:cxnLst/>
              <a:rect l="l" t="t" r="r" b="b"/>
              <a:pathLst>
                <a:path w="1905" h="1904" extrusionOk="0">
                  <a:moveTo>
                    <a:pt x="1844" y="61"/>
                  </a:moveTo>
                  <a:lnTo>
                    <a:pt x="1844" y="1844"/>
                  </a:lnTo>
                  <a:lnTo>
                    <a:pt x="61" y="1844"/>
                  </a:lnTo>
                  <a:lnTo>
                    <a:pt x="61" y="61"/>
                  </a:lnTo>
                  <a:close/>
                  <a:moveTo>
                    <a:pt x="1" y="1"/>
                  </a:moveTo>
                  <a:lnTo>
                    <a:pt x="1" y="1904"/>
                  </a:lnTo>
                  <a:lnTo>
                    <a:pt x="1904" y="1904"/>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3"/>
            <p:cNvSpPr/>
            <p:nvPr/>
          </p:nvSpPr>
          <p:spPr>
            <a:xfrm flipH="1">
              <a:off x="10350887" y="314010"/>
              <a:ext cx="235482" cy="235606"/>
            </a:xfrm>
            <a:custGeom>
              <a:avLst/>
              <a:gdLst/>
              <a:ahLst/>
              <a:cxnLst/>
              <a:rect l="l" t="t" r="r" b="b"/>
              <a:pathLst>
                <a:path w="1904" h="1905" extrusionOk="0">
                  <a:moveTo>
                    <a:pt x="1844" y="61"/>
                  </a:moveTo>
                  <a:lnTo>
                    <a:pt x="1844" y="1844"/>
                  </a:lnTo>
                  <a:lnTo>
                    <a:pt x="60" y="1844"/>
                  </a:lnTo>
                  <a:lnTo>
                    <a:pt x="60" y="61"/>
                  </a:lnTo>
                  <a:close/>
                  <a:moveTo>
                    <a:pt x="0" y="1"/>
                  </a:moveTo>
                  <a:lnTo>
                    <a:pt x="0" y="1904"/>
                  </a:lnTo>
                  <a:lnTo>
                    <a:pt x="1904" y="1904"/>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3"/>
            <p:cNvSpPr/>
            <p:nvPr/>
          </p:nvSpPr>
          <p:spPr>
            <a:xfrm flipH="1">
              <a:off x="10122952" y="314010"/>
              <a:ext cx="235482" cy="235606"/>
            </a:xfrm>
            <a:custGeom>
              <a:avLst/>
              <a:gdLst/>
              <a:ahLst/>
              <a:cxnLst/>
              <a:rect l="l" t="t" r="r" b="b"/>
              <a:pathLst>
                <a:path w="1904" h="1905" extrusionOk="0">
                  <a:moveTo>
                    <a:pt x="1843" y="61"/>
                  </a:moveTo>
                  <a:lnTo>
                    <a:pt x="1843" y="1844"/>
                  </a:lnTo>
                  <a:lnTo>
                    <a:pt x="61" y="1844"/>
                  </a:lnTo>
                  <a:lnTo>
                    <a:pt x="61" y="61"/>
                  </a:lnTo>
                  <a:close/>
                  <a:moveTo>
                    <a:pt x="1" y="1"/>
                  </a:moveTo>
                  <a:lnTo>
                    <a:pt x="1" y="1904"/>
                  </a:lnTo>
                  <a:lnTo>
                    <a:pt x="1904" y="1904"/>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3"/>
            <p:cNvSpPr/>
            <p:nvPr/>
          </p:nvSpPr>
          <p:spPr>
            <a:xfrm flipH="1">
              <a:off x="9894894" y="314010"/>
              <a:ext cx="235606" cy="235606"/>
            </a:xfrm>
            <a:custGeom>
              <a:avLst/>
              <a:gdLst/>
              <a:ahLst/>
              <a:cxnLst/>
              <a:rect l="l" t="t" r="r" b="b"/>
              <a:pathLst>
                <a:path w="1905" h="1905" extrusionOk="0">
                  <a:moveTo>
                    <a:pt x="1844" y="61"/>
                  </a:moveTo>
                  <a:lnTo>
                    <a:pt x="1844" y="1844"/>
                  </a:lnTo>
                  <a:lnTo>
                    <a:pt x="61" y="1844"/>
                  </a:lnTo>
                  <a:lnTo>
                    <a:pt x="61" y="61"/>
                  </a:lnTo>
                  <a:close/>
                  <a:moveTo>
                    <a:pt x="0" y="1"/>
                  </a:moveTo>
                  <a:lnTo>
                    <a:pt x="0" y="1904"/>
                  </a:lnTo>
                  <a:lnTo>
                    <a:pt x="1904" y="1904"/>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3"/>
            <p:cNvSpPr/>
            <p:nvPr/>
          </p:nvSpPr>
          <p:spPr>
            <a:xfrm flipH="1">
              <a:off x="9667083" y="314010"/>
              <a:ext cx="235482" cy="235606"/>
            </a:xfrm>
            <a:custGeom>
              <a:avLst/>
              <a:gdLst/>
              <a:ahLst/>
              <a:cxnLst/>
              <a:rect l="l" t="t" r="r" b="b"/>
              <a:pathLst>
                <a:path w="1904" h="1905" extrusionOk="0">
                  <a:moveTo>
                    <a:pt x="1834" y="61"/>
                  </a:moveTo>
                  <a:lnTo>
                    <a:pt x="1834" y="1844"/>
                  </a:lnTo>
                  <a:lnTo>
                    <a:pt x="61" y="1844"/>
                  </a:lnTo>
                  <a:lnTo>
                    <a:pt x="61" y="61"/>
                  </a:lnTo>
                  <a:close/>
                  <a:moveTo>
                    <a:pt x="1" y="1"/>
                  </a:moveTo>
                  <a:lnTo>
                    <a:pt x="1" y="1904"/>
                  </a:lnTo>
                  <a:lnTo>
                    <a:pt x="1904" y="1904"/>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3"/>
            <p:cNvSpPr/>
            <p:nvPr/>
          </p:nvSpPr>
          <p:spPr>
            <a:xfrm flipH="1">
              <a:off x="9440384" y="314010"/>
              <a:ext cx="235482" cy="235606"/>
            </a:xfrm>
            <a:custGeom>
              <a:avLst/>
              <a:gdLst/>
              <a:ahLst/>
              <a:cxnLst/>
              <a:rect l="l" t="t" r="r" b="b"/>
              <a:pathLst>
                <a:path w="1904" h="1905" extrusionOk="0">
                  <a:moveTo>
                    <a:pt x="1843" y="61"/>
                  </a:moveTo>
                  <a:lnTo>
                    <a:pt x="1843" y="1844"/>
                  </a:lnTo>
                  <a:lnTo>
                    <a:pt x="71" y="1844"/>
                  </a:lnTo>
                  <a:lnTo>
                    <a:pt x="71" y="61"/>
                  </a:lnTo>
                  <a:close/>
                  <a:moveTo>
                    <a:pt x="1" y="1"/>
                  </a:moveTo>
                  <a:lnTo>
                    <a:pt x="1" y="1904"/>
                  </a:lnTo>
                  <a:lnTo>
                    <a:pt x="1904" y="1904"/>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3"/>
            <p:cNvSpPr/>
            <p:nvPr/>
          </p:nvSpPr>
          <p:spPr>
            <a:xfrm flipH="1">
              <a:off x="9212326" y="314010"/>
              <a:ext cx="235606" cy="235606"/>
            </a:xfrm>
            <a:custGeom>
              <a:avLst/>
              <a:gdLst/>
              <a:ahLst/>
              <a:cxnLst/>
              <a:rect l="l" t="t" r="r" b="b"/>
              <a:pathLst>
                <a:path w="1905" h="1905" extrusionOk="0">
                  <a:moveTo>
                    <a:pt x="1844" y="61"/>
                  </a:moveTo>
                  <a:lnTo>
                    <a:pt x="1844" y="1844"/>
                  </a:lnTo>
                  <a:lnTo>
                    <a:pt x="61" y="1844"/>
                  </a:lnTo>
                  <a:lnTo>
                    <a:pt x="61" y="61"/>
                  </a:lnTo>
                  <a:close/>
                  <a:moveTo>
                    <a:pt x="0" y="1"/>
                  </a:moveTo>
                  <a:lnTo>
                    <a:pt x="0" y="1904"/>
                  </a:lnTo>
                  <a:lnTo>
                    <a:pt x="1904" y="1904"/>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3"/>
            <p:cNvSpPr/>
            <p:nvPr/>
          </p:nvSpPr>
          <p:spPr>
            <a:xfrm flipH="1">
              <a:off x="8984391" y="314010"/>
              <a:ext cx="235606" cy="235606"/>
            </a:xfrm>
            <a:custGeom>
              <a:avLst/>
              <a:gdLst/>
              <a:ahLst/>
              <a:cxnLst/>
              <a:rect l="l" t="t" r="r" b="b"/>
              <a:pathLst>
                <a:path w="1905" h="1905" extrusionOk="0">
                  <a:moveTo>
                    <a:pt x="1844" y="61"/>
                  </a:moveTo>
                  <a:lnTo>
                    <a:pt x="1844" y="1844"/>
                  </a:lnTo>
                  <a:lnTo>
                    <a:pt x="61" y="1844"/>
                  </a:lnTo>
                  <a:lnTo>
                    <a:pt x="61" y="61"/>
                  </a:lnTo>
                  <a:close/>
                  <a:moveTo>
                    <a:pt x="1" y="1"/>
                  </a:moveTo>
                  <a:lnTo>
                    <a:pt x="1" y="1904"/>
                  </a:lnTo>
                  <a:lnTo>
                    <a:pt x="1904" y="1904"/>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3"/>
            <p:cNvSpPr/>
            <p:nvPr/>
          </p:nvSpPr>
          <p:spPr>
            <a:xfrm flipH="1">
              <a:off x="10350887" y="542069"/>
              <a:ext cx="235482" cy="235482"/>
            </a:xfrm>
            <a:custGeom>
              <a:avLst/>
              <a:gdLst/>
              <a:ahLst/>
              <a:cxnLst/>
              <a:rect l="l" t="t" r="r" b="b"/>
              <a:pathLst>
                <a:path w="1904" h="1904" extrusionOk="0">
                  <a:moveTo>
                    <a:pt x="1844" y="60"/>
                  </a:moveTo>
                  <a:lnTo>
                    <a:pt x="1844" y="1843"/>
                  </a:lnTo>
                  <a:lnTo>
                    <a:pt x="60" y="1843"/>
                  </a:lnTo>
                  <a:lnTo>
                    <a:pt x="60" y="60"/>
                  </a:lnTo>
                  <a:close/>
                  <a:moveTo>
                    <a:pt x="0" y="0"/>
                  </a:moveTo>
                  <a:lnTo>
                    <a:pt x="0" y="1903"/>
                  </a:lnTo>
                  <a:lnTo>
                    <a:pt x="1904" y="1903"/>
                  </a:lnTo>
                  <a:lnTo>
                    <a:pt x="190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3"/>
            <p:cNvSpPr/>
            <p:nvPr/>
          </p:nvSpPr>
          <p:spPr>
            <a:xfrm flipH="1">
              <a:off x="10122952" y="542069"/>
              <a:ext cx="235482" cy="235482"/>
            </a:xfrm>
            <a:custGeom>
              <a:avLst/>
              <a:gdLst/>
              <a:ahLst/>
              <a:cxnLst/>
              <a:rect l="l" t="t" r="r" b="b"/>
              <a:pathLst>
                <a:path w="1904" h="1904" extrusionOk="0">
                  <a:moveTo>
                    <a:pt x="1843" y="60"/>
                  </a:moveTo>
                  <a:lnTo>
                    <a:pt x="1843" y="1843"/>
                  </a:lnTo>
                  <a:lnTo>
                    <a:pt x="61" y="1843"/>
                  </a:lnTo>
                  <a:lnTo>
                    <a:pt x="61" y="60"/>
                  </a:lnTo>
                  <a:close/>
                  <a:moveTo>
                    <a:pt x="1" y="0"/>
                  </a:moveTo>
                  <a:lnTo>
                    <a:pt x="1" y="1903"/>
                  </a:lnTo>
                  <a:lnTo>
                    <a:pt x="1904" y="1903"/>
                  </a:lnTo>
                  <a:lnTo>
                    <a:pt x="190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3"/>
            <p:cNvSpPr/>
            <p:nvPr/>
          </p:nvSpPr>
          <p:spPr>
            <a:xfrm flipH="1">
              <a:off x="9894894" y="542069"/>
              <a:ext cx="235606" cy="235482"/>
            </a:xfrm>
            <a:custGeom>
              <a:avLst/>
              <a:gdLst/>
              <a:ahLst/>
              <a:cxnLst/>
              <a:rect l="l" t="t" r="r" b="b"/>
              <a:pathLst>
                <a:path w="1905" h="1904" extrusionOk="0">
                  <a:moveTo>
                    <a:pt x="1844" y="60"/>
                  </a:moveTo>
                  <a:lnTo>
                    <a:pt x="1844" y="1843"/>
                  </a:lnTo>
                  <a:lnTo>
                    <a:pt x="61" y="1843"/>
                  </a:lnTo>
                  <a:lnTo>
                    <a:pt x="61" y="60"/>
                  </a:lnTo>
                  <a:close/>
                  <a:moveTo>
                    <a:pt x="0" y="0"/>
                  </a:moveTo>
                  <a:lnTo>
                    <a:pt x="0" y="1903"/>
                  </a:lnTo>
                  <a:lnTo>
                    <a:pt x="1904" y="1903"/>
                  </a:lnTo>
                  <a:lnTo>
                    <a:pt x="190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3"/>
            <p:cNvSpPr/>
            <p:nvPr/>
          </p:nvSpPr>
          <p:spPr>
            <a:xfrm flipH="1">
              <a:off x="9667083" y="542069"/>
              <a:ext cx="235482" cy="235482"/>
            </a:xfrm>
            <a:custGeom>
              <a:avLst/>
              <a:gdLst/>
              <a:ahLst/>
              <a:cxnLst/>
              <a:rect l="l" t="t" r="r" b="b"/>
              <a:pathLst>
                <a:path w="1904" h="1904" extrusionOk="0">
                  <a:moveTo>
                    <a:pt x="1834" y="60"/>
                  </a:moveTo>
                  <a:lnTo>
                    <a:pt x="1834" y="1843"/>
                  </a:lnTo>
                  <a:lnTo>
                    <a:pt x="61" y="1843"/>
                  </a:lnTo>
                  <a:lnTo>
                    <a:pt x="61" y="60"/>
                  </a:lnTo>
                  <a:close/>
                  <a:moveTo>
                    <a:pt x="1" y="0"/>
                  </a:moveTo>
                  <a:lnTo>
                    <a:pt x="1" y="1903"/>
                  </a:lnTo>
                  <a:lnTo>
                    <a:pt x="1904" y="1903"/>
                  </a:lnTo>
                  <a:lnTo>
                    <a:pt x="190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3"/>
            <p:cNvSpPr/>
            <p:nvPr/>
          </p:nvSpPr>
          <p:spPr>
            <a:xfrm flipH="1">
              <a:off x="9440384" y="542069"/>
              <a:ext cx="235482" cy="235482"/>
            </a:xfrm>
            <a:custGeom>
              <a:avLst/>
              <a:gdLst/>
              <a:ahLst/>
              <a:cxnLst/>
              <a:rect l="l" t="t" r="r" b="b"/>
              <a:pathLst>
                <a:path w="1904" h="1904" extrusionOk="0">
                  <a:moveTo>
                    <a:pt x="1843" y="60"/>
                  </a:moveTo>
                  <a:lnTo>
                    <a:pt x="1843" y="1843"/>
                  </a:lnTo>
                  <a:lnTo>
                    <a:pt x="71" y="1843"/>
                  </a:lnTo>
                  <a:lnTo>
                    <a:pt x="71" y="60"/>
                  </a:lnTo>
                  <a:close/>
                  <a:moveTo>
                    <a:pt x="1" y="0"/>
                  </a:moveTo>
                  <a:lnTo>
                    <a:pt x="1" y="1903"/>
                  </a:lnTo>
                  <a:lnTo>
                    <a:pt x="1904" y="1903"/>
                  </a:lnTo>
                  <a:lnTo>
                    <a:pt x="190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3"/>
            <p:cNvSpPr/>
            <p:nvPr/>
          </p:nvSpPr>
          <p:spPr>
            <a:xfrm flipH="1">
              <a:off x="9212326" y="542069"/>
              <a:ext cx="235606" cy="235482"/>
            </a:xfrm>
            <a:custGeom>
              <a:avLst/>
              <a:gdLst/>
              <a:ahLst/>
              <a:cxnLst/>
              <a:rect l="l" t="t" r="r" b="b"/>
              <a:pathLst>
                <a:path w="1905" h="1904" extrusionOk="0">
                  <a:moveTo>
                    <a:pt x="1844" y="60"/>
                  </a:moveTo>
                  <a:lnTo>
                    <a:pt x="1844" y="1843"/>
                  </a:lnTo>
                  <a:lnTo>
                    <a:pt x="61" y="1843"/>
                  </a:lnTo>
                  <a:lnTo>
                    <a:pt x="61" y="60"/>
                  </a:lnTo>
                  <a:close/>
                  <a:moveTo>
                    <a:pt x="0" y="0"/>
                  </a:moveTo>
                  <a:lnTo>
                    <a:pt x="0" y="1903"/>
                  </a:lnTo>
                  <a:lnTo>
                    <a:pt x="1904" y="1903"/>
                  </a:lnTo>
                  <a:lnTo>
                    <a:pt x="190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3"/>
            <p:cNvSpPr/>
            <p:nvPr/>
          </p:nvSpPr>
          <p:spPr>
            <a:xfrm flipH="1">
              <a:off x="8984391" y="542069"/>
              <a:ext cx="235606" cy="235482"/>
            </a:xfrm>
            <a:custGeom>
              <a:avLst/>
              <a:gdLst/>
              <a:ahLst/>
              <a:cxnLst/>
              <a:rect l="l" t="t" r="r" b="b"/>
              <a:pathLst>
                <a:path w="1905" h="1904" extrusionOk="0">
                  <a:moveTo>
                    <a:pt x="1844" y="60"/>
                  </a:moveTo>
                  <a:lnTo>
                    <a:pt x="1844" y="1843"/>
                  </a:lnTo>
                  <a:lnTo>
                    <a:pt x="61" y="1843"/>
                  </a:lnTo>
                  <a:lnTo>
                    <a:pt x="61" y="60"/>
                  </a:lnTo>
                  <a:close/>
                  <a:moveTo>
                    <a:pt x="1" y="0"/>
                  </a:moveTo>
                  <a:lnTo>
                    <a:pt x="1" y="1903"/>
                  </a:lnTo>
                  <a:lnTo>
                    <a:pt x="1904" y="1903"/>
                  </a:lnTo>
                  <a:lnTo>
                    <a:pt x="190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3"/>
            <p:cNvSpPr/>
            <p:nvPr/>
          </p:nvSpPr>
          <p:spPr>
            <a:xfrm flipH="1">
              <a:off x="10350887" y="769880"/>
              <a:ext cx="235482" cy="235606"/>
            </a:xfrm>
            <a:custGeom>
              <a:avLst/>
              <a:gdLst/>
              <a:ahLst/>
              <a:cxnLst/>
              <a:rect l="l" t="t" r="r" b="b"/>
              <a:pathLst>
                <a:path w="1904" h="1905" extrusionOk="0">
                  <a:moveTo>
                    <a:pt x="1844" y="61"/>
                  </a:moveTo>
                  <a:lnTo>
                    <a:pt x="1844" y="1834"/>
                  </a:lnTo>
                  <a:lnTo>
                    <a:pt x="60" y="1834"/>
                  </a:lnTo>
                  <a:lnTo>
                    <a:pt x="60" y="61"/>
                  </a:lnTo>
                  <a:close/>
                  <a:moveTo>
                    <a:pt x="0" y="1"/>
                  </a:moveTo>
                  <a:lnTo>
                    <a:pt x="0"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3"/>
            <p:cNvSpPr/>
            <p:nvPr/>
          </p:nvSpPr>
          <p:spPr>
            <a:xfrm flipH="1">
              <a:off x="10122952" y="769880"/>
              <a:ext cx="235482" cy="235606"/>
            </a:xfrm>
            <a:custGeom>
              <a:avLst/>
              <a:gdLst/>
              <a:ahLst/>
              <a:cxnLst/>
              <a:rect l="l" t="t" r="r" b="b"/>
              <a:pathLst>
                <a:path w="1904" h="1905" extrusionOk="0">
                  <a:moveTo>
                    <a:pt x="1843" y="61"/>
                  </a:moveTo>
                  <a:lnTo>
                    <a:pt x="1843" y="1834"/>
                  </a:lnTo>
                  <a:lnTo>
                    <a:pt x="61" y="1834"/>
                  </a:lnTo>
                  <a:lnTo>
                    <a:pt x="61" y="61"/>
                  </a:lnTo>
                  <a:close/>
                  <a:moveTo>
                    <a:pt x="1" y="1"/>
                  </a:moveTo>
                  <a:lnTo>
                    <a:pt x="1"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3"/>
            <p:cNvSpPr/>
            <p:nvPr/>
          </p:nvSpPr>
          <p:spPr>
            <a:xfrm flipH="1">
              <a:off x="9894894" y="769880"/>
              <a:ext cx="235606" cy="235606"/>
            </a:xfrm>
            <a:custGeom>
              <a:avLst/>
              <a:gdLst/>
              <a:ahLst/>
              <a:cxnLst/>
              <a:rect l="l" t="t" r="r" b="b"/>
              <a:pathLst>
                <a:path w="1905" h="1905" extrusionOk="0">
                  <a:moveTo>
                    <a:pt x="1844" y="61"/>
                  </a:moveTo>
                  <a:lnTo>
                    <a:pt x="1844" y="1834"/>
                  </a:lnTo>
                  <a:lnTo>
                    <a:pt x="61" y="1834"/>
                  </a:lnTo>
                  <a:lnTo>
                    <a:pt x="61" y="61"/>
                  </a:lnTo>
                  <a:close/>
                  <a:moveTo>
                    <a:pt x="0" y="1"/>
                  </a:moveTo>
                  <a:lnTo>
                    <a:pt x="0"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3"/>
            <p:cNvSpPr/>
            <p:nvPr/>
          </p:nvSpPr>
          <p:spPr>
            <a:xfrm flipH="1">
              <a:off x="9667083" y="769880"/>
              <a:ext cx="235482" cy="235606"/>
            </a:xfrm>
            <a:custGeom>
              <a:avLst/>
              <a:gdLst/>
              <a:ahLst/>
              <a:cxnLst/>
              <a:rect l="l" t="t" r="r" b="b"/>
              <a:pathLst>
                <a:path w="1904" h="1905" extrusionOk="0">
                  <a:moveTo>
                    <a:pt x="1834" y="61"/>
                  </a:moveTo>
                  <a:lnTo>
                    <a:pt x="1834" y="1834"/>
                  </a:lnTo>
                  <a:lnTo>
                    <a:pt x="61" y="1834"/>
                  </a:lnTo>
                  <a:lnTo>
                    <a:pt x="61" y="61"/>
                  </a:lnTo>
                  <a:close/>
                  <a:moveTo>
                    <a:pt x="1" y="1"/>
                  </a:moveTo>
                  <a:lnTo>
                    <a:pt x="1"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3"/>
            <p:cNvSpPr/>
            <p:nvPr/>
          </p:nvSpPr>
          <p:spPr>
            <a:xfrm flipH="1">
              <a:off x="9440384" y="769880"/>
              <a:ext cx="235482" cy="235606"/>
            </a:xfrm>
            <a:custGeom>
              <a:avLst/>
              <a:gdLst/>
              <a:ahLst/>
              <a:cxnLst/>
              <a:rect l="l" t="t" r="r" b="b"/>
              <a:pathLst>
                <a:path w="1904" h="1905" extrusionOk="0">
                  <a:moveTo>
                    <a:pt x="1843" y="61"/>
                  </a:moveTo>
                  <a:lnTo>
                    <a:pt x="1843" y="1834"/>
                  </a:lnTo>
                  <a:lnTo>
                    <a:pt x="71" y="1834"/>
                  </a:lnTo>
                  <a:lnTo>
                    <a:pt x="71" y="61"/>
                  </a:lnTo>
                  <a:close/>
                  <a:moveTo>
                    <a:pt x="1" y="1"/>
                  </a:moveTo>
                  <a:lnTo>
                    <a:pt x="1"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3"/>
            <p:cNvSpPr/>
            <p:nvPr/>
          </p:nvSpPr>
          <p:spPr>
            <a:xfrm flipH="1">
              <a:off x="9212326" y="769880"/>
              <a:ext cx="235606" cy="235606"/>
            </a:xfrm>
            <a:custGeom>
              <a:avLst/>
              <a:gdLst/>
              <a:ahLst/>
              <a:cxnLst/>
              <a:rect l="l" t="t" r="r" b="b"/>
              <a:pathLst>
                <a:path w="1905" h="1905" extrusionOk="0">
                  <a:moveTo>
                    <a:pt x="1844" y="61"/>
                  </a:moveTo>
                  <a:lnTo>
                    <a:pt x="1844" y="1834"/>
                  </a:lnTo>
                  <a:lnTo>
                    <a:pt x="61" y="1834"/>
                  </a:lnTo>
                  <a:lnTo>
                    <a:pt x="61" y="61"/>
                  </a:lnTo>
                  <a:close/>
                  <a:moveTo>
                    <a:pt x="0" y="1"/>
                  </a:moveTo>
                  <a:lnTo>
                    <a:pt x="0"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3"/>
            <p:cNvSpPr/>
            <p:nvPr/>
          </p:nvSpPr>
          <p:spPr>
            <a:xfrm flipH="1">
              <a:off x="8984391" y="769880"/>
              <a:ext cx="235606" cy="235606"/>
            </a:xfrm>
            <a:custGeom>
              <a:avLst/>
              <a:gdLst/>
              <a:ahLst/>
              <a:cxnLst/>
              <a:rect l="l" t="t" r="r" b="b"/>
              <a:pathLst>
                <a:path w="1905" h="1905" extrusionOk="0">
                  <a:moveTo>
                    <a:pt x="1844" y="61"/>
                  </a:moveTo>
                  <a:lnTo>
                    <a:pt x="1844" y="1834"/>
                  </a:lnTo>
                  <a:lnTo>
                    <a:pt x="61" y="1834"/>
                  </a:lnTo>
                  <a:lnTo>
                    <a:pt x="61" y="61"/>
                  </a:lnTo>
                  <a:close/>
                  <a:moveTo>
                    <a:pt x="1" y="1"/>
                  </a:moveTo>
                  <a:lnTo>
                    <a:pt x="1"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3"/>
            <p:cNvSpPr/>
            <p:nvPr/>
          </p:nvSpPr>
          <p:spPr>
            <a:xfrm flipH="1">
              <a:off x="10350887" y="996579"/>
              <a:ext cx="235482" cy="235606"/>
            </a:xfrm>
            <a:custGeom>
              <a:avLst/>
              <a:gdLst/>
              <a:ahLst/>
              <a:cxnLst/>
              <a:rect l="l" t="t" r="r" b="b"/>
              <a:pathLst>
                <a:path w="1904" h="1905" extrusionOk="0">
                  <a:moveTo>
                    <a:pt x="1844" y="72"/>
                  </a:moveTo>
                  <a:lnTo>
                    <a:pt x="1844" y="1844"/>
                  </a:lnTo>
                  <a:lnTo>
                    <a:pt x="60" y="1844"/>
                  </a:lnTo>
                  <a:lnTo>
                    <a:pt x="60" y="72"/>
                  </a:lnTo>
                  <a:close/>
                  <a:moveTo>
                    <a:pt x="0" y="1"/>
                  </a:moveTo>
                  <a:lnTo>
                    <a:pt x="0"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3"/>
            <p:cNvSpPr/>
            <p:nvPr/>
          </p:nvSpPr>
          <p:spPr>
            <a:xfrm flipH="1">
              <a:off x="10122952" y="996579"/>
              <a:ext cx="235482" cy="235606"/>
            </a:xfrm>
            <a:custGeom>
              <a:avLst/>
              <a:gdLst/>
              <a:ahLst/>
              <a:cxnLst/>
              <a:rect l="l" t="t" r="r" b="b"/>
              <a:pathLst>
                <a:path w="1904" h="1905" extrusionOk="0">
                  <a:moveTo>
                    <a:pt x="1843" y="72"/>
                  </a:moveTo>
                  <a:lnTo>
                    <a:pt x="1843" y="1844"/>
                  </a:lnTo>
                  <a:lnTo>
                    <a:pt x="61" y="1844"/>
                  </a:lnTo>
                  <a:lnTo>
                    <a:pt x="61" y="72"/>
                  </a:lnTo>
                  <a:close/>
                  <a:moveTo>
                    <a:pt x="1" y="1"/>
                  </a:moveTo>
                  <a:lnTo>
                    <a:pt x="1"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13"/>
            <p:cNvSpPr/>
            <p:nvPr/>
          </p:nvSpPr>
          <p:spPr>
            <a:xfrm flipH="1">
              <a:off x="9894894" y="996579"/>
              <a:ext cx="235606" cy="235606"/>
            </a:xfrm>
            <a:custGeom>
              <a:avLst/>
              <a:gdLst/>
              <a:ahLst/>
              <a:cxnLst/>
              <a:rect l="l" t="t" r="r" b="b"/>
              <a:pathLst>
                <a:path w="1905" h="1905" extrusionOk="0">
                  <a:moveTo>
                    <a:pt x="1844" y="72"/>
                  </a:moveTo>
                  <a:lnTo>
                    <a:pt x="1844" y="1844"/>
                  </a:lnTo>
                  <a:lnTo>
                    <a:pt x="61" y="1844"/>
                  </a:lnTo>
                  <a:lnTo>
                    <a:pt x="61" y="72"/>
                  </a:lnTo>
                  <a:close/>
                  <a:moveTo>
                    <a:pt x="0" y="1"/>
                  </a:moveTo>
                  <a:lnTo>
                    <a:pt x="0"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3"/>
            <p:cNvSpPr/>
            <p:nvPr/>
          </p:nvSpPr>
          <p:spPr>
            <a:xfrm flipH="1">
              <a:off x="9667083" y="996579"/>
              <a:ext cx="235482" cy="235606"/>
            </a:xfrm>
            <a:custGeom>
              <a:avLst/>
              <a:gdLst/>
              <a:ahLst/>
              <a:cxnLst/>
              <a:rect l="l" t="t" r="r" b="b"/>
              <a:pathLst>
                <a:path w="1904" h="1905" extrusionOk="0">
                  <a:moveTo>
                    <a:pt x="1834" y="72"/>
                  </a:moveTo>
                  <a:lnTo>
                    <a:pt x="1834" y="1844"/>
                  </a:lnTo>
                  <a:lnTo>
                    <a:pt x="61" y="1844"/>
                  </a:lnTo>
                  <a:lnTo>
                    <a:pt x="61" y="72"/>
                  </a:lnTo>
                  <a:close/>
                  <a:moveTo>
                    <a:pt x="1" y="1"/>
                  </a:moveTo>
                  <a:lnTo>
                    <a:pt x="1"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3"/>
            <p:cNvSpPr/>
            <p:nvPr/>
          </p:nvSpPr>
          <p:spPr>
            <a:xfrm flipH="1">
              <a:off x="9440384" y="996579"/>
              <a:ext cx="235482" cy="235606"/>
            </a:xfrm>
            <a:custGeom>
              <a:avLst/>
              <a:gdLst/>
              <a:ahLst/>
              <a:cxnLst/>
              <a:rect l="l" t="t" r="r" b="b"/>
              <a:pathLst>
                <a:path w="1904" h="1905" extrusionOk="0">
                  <a:moveTo>
                    <a:pt x="1843" y="72"/>
                  </a:moveTo>
                  <a:lnTo>
                    <a:pt x="1843" y="1844"/>
                  </a:lnTo>
                  <a:lnTo>
                    <a:pt x="71" y="1844"/>
                  </a:lnTo>
                  <a:lnTo>
                    <a:pt x="71" y="72"/>
                  </a:lnTo>
                  <a:close/>
                  <a:moveTo>
                    <a:pt x="1" y="1"/>
                  </a:moveTo>
                  <a:lnTo>
                    <a:pt x="1"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3"/>
            <p:cNvSpPr/>
            <p:nvPr/>
          </p:nvSpPr>
          <p:spPr>
            <a:xfrm flipH="1">
              <a:off x="9212326" y="996579"/>
              <a:ext cx="235606" cy="235606"/>
            </a:xfrm>
            <a:custGeom>
              <a:avLst/>
              <a:gdLst/>
              <a:ahLst/>
              <a:cxnLst/>
              <a:rect l="l" t="t" r="r" b="b"/>
              <a:pathLst>
                <a:path w="1905" h="1905" extrusionOk="0">
                  <a:moveTo>
                    <a:pt x="1844" y="72"/>
                  </a:moveTo>
                  <a:lnTo>
                    <a:pt x="1844" y="1844"/>
                  </a:lnTo>
                  <a:lnTo>
                    <a:pt x="61" y="1844"/>
                  </a:lnTo>
                  <a:lnTo>
                    <a:pt x="61" y="72"/>
                  </a:lnTo>
                  <a:close/>
                  <a:moveTo>
                    <a:pt x="0" y="1"/>
                  </a:moveTo>
                  <a:lnTo>
                    <a:pt x="0"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3"/>
            <p:cNvSpPr/>
            <p:nvPr/>
          </p:nvSpPr>
          <p:spPr>
            <a:xfrm flipH="1">
              <a:off x="8984391" y="996579"/>
              <a:ext cx="235606" cy="235606"/>
            </a:xfrm>
            <a:custGeom>
              <a:avLst/>
              <a:gdLst/>
              <a:ahLst/>
              <a:cxnLst/>
              <a:rect l="l" t="t" r="r" b="b"/>
              <a:pathLst>
                <a:path w="1905" h="1905" extrusionOk="0">
                  <a:moveTo>
                    <a:pt x="1844" y="72"/>
                  </a:moveTo>
                  <a:lnTo>
                    <a:pt x="1844" y="1844"/>
                  </a:lnTo>
                  <a:lnTo>
                    <a:pt x="61" y="1844"/>
                  </a:lnTo>
                  <a:lnTo>
                    <a:pt x="61" y="72"/>
                  </a:lnTo>
                  <a:close/>
                  <a:moveTo>
                    <a:pt x="1" y="1"/>
                  </a:moveTo>
                  <a:lnTo>
                    <a:pt x="1"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3"/>
            <p:cNvSpPr/>
            <p:nvPr/>
          </p:nvSpPr>
          <p:spPr>
            <a:xfrm flipH="1">
              <a:off x="10350887" y="1224638"/>
              <a:ext cx="235482" cy="235482"/>
            </a:xfrm>
            <a:custGeom>
              <a:avLst/>
              <a:gdLst/>
              <a:ahLst/>
              <a:cxnLst/>
              <a:rect l="l" t="t" r="r" b="b"/>
              <a:pathLst>
                <a:path w="1904" h="1904" extrusionOk="0">
                  <a:moveTo>
                    <a:pt x="1844" y="61"/>
                  </a:moveTo>
                  <a:lnTo>
                    <a:pt x="1844" y="1843"/>
                  </a:lnTo>
                  <a:lnTo>
                    <a:pt x="60" y="1843"/>
                  </a:lnTo>
                  <a:lnTo>
                    <a:pt x="60" y="61"/>
                  </a:lnTo>
                  <a:close/>
                  <a:moveTo>
                    <a:pt x="0" y="0"/>
                  </a:moveTo>
                  <a:lnTo>
                    <a:pt x="0" y="1903"/>
                  </a:lnTo>
                  <a:lnTo>
                    <a:pt x="1904" y="1903"/>
                  </a:lnTo>
                  <a:lnTo>
                    <a:pt x="190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3"/>
            <p:cNvSpPr/>
            <p:nvPr/>
          </p:nvSpPr>
          <p:spPr>
            <a:xfrm flipH="1">
              <a:off x="10122952" y="1224638"/>
              <a:ext cx="235482" cy="235482"/>
            </a:xfrm>
            <a:custGeom>
              <a:avLst/>
              <a:gdLst/>
              <a:ahLst/>
              <a:cxnLst/>
              <a:rect l="l" t="t" r="r" b="b"/>
              <a:pathLst>
                <a:path w="1904" h="1904" extrusionOk="0">
                  <a:moveTo>
                    <a:pt x="1843" y="61"/>
                  </a:moveTo>
                  <a:lnTo>
                    <a:pt x="1843" y="1843"/>
                  </a:lnTo>
                  <a:lnTo>
                    <a:pt x="61" y="1843"/>
                  </a:lnTo>
                  <a:lnTo>
                    <a:pt x="61" y="61"/>
                  </a:lnTo>
                  <a:close/>
                  <a:moveTo>
                    <a:pt x="1" y="0"/>
                  </a:moveTo>
                  <a:lnTo>
                    <a:pt x="1" y="1903"/>
                  </a:lnTo>
                  <a:lnTo>
                    <a:pt x="1904" y="1903"/>
                  </a:lnTo>
                  <a:lnTo>
                    <a:pt x="190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3"/>
            <p:cNvSpPr/>
            <p:nvPr/>
          </p:nvSpPr>
          <p:spPr>
            <a:xfrm flipH="1">
              <a:off x="9894894" y="1224638"/>
              <a:ext cx="235606" cy="235482"/>
            </a:xfrm>
            <a:custGeom>
              <a:avLst/>
              <a:gdLst/>
              <a:ahLst/>
              <a:cxnLst/>
              <a:rect l="l" t="t" r="r" b="b"/>
              <a:pathLst>
                <a:path w="1905" h="1904" extrusionOk="0">
                  <a:moveTo>
                    <a:pt x="1844" y="61"/>
                  </a:moveTo>
                  <a:lnTo>
                    <a:pt x="1844" y="1843"/>
                  </a:lnTo>
                  <a:lnTo>
                    <a:pt x="61" y="1843"/>
                  </a:lnTo>
                  <a:lnTo>
                    <a:pt x="61" y="61"/>
                  </a:lnTo>
                  <a:close/>
                  <a:moveTo>
                    <a:pt x="0" y="0"/>
                  </a:moveTo>
                  <a:lnTo>
                    <a:pt x="0" y="1903"/>
                  </a:lnTo>
                  <a:lnTo>
                    <a:pt x="1904" y="1903"/>
                  </a:lnTo>
                  <a:lnTo>
                    <a:pt x="190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3"/>
            <p:cNvSpPr/>
            <p:nvPr/>
          </p:nvSpPr>
          <p:spPr>
            <a:xfrm flipH="1">
              <a:off x="9667083" y="1224638"/>
              <a:ext cx="235482" cy="235482"/>
            </a:xfrm>
            <a:custGeom>
              <a:avLst/>
              <a:gdLst/>
              <a:ahLst/>
              <a:cxnLst/>
              <a:rect l="l" t="t" r="r" b="b"/>
              <a:pathLst>
                <a:path w="1904" h="1904" extrusionOk="0">
                  <a:moveTo>
                    <a:pt x="1834" y="61"/>
                  </a:moveTo>
                  <a:lnTo>
                    <a:pt x="1834" y="1843"/>
                  </a:lnTo>
                  <a:lnTo>
                    <a:pt x="61" y="1843"/>
                  </a:lnTo>
                  <a:lnTo>
                    <a:pt x="61" y="61"/>
                  </a:lnTo>
                  <a:close/>
                  <a:moveTo>
                    <a:pt x="1" y="0"/>
                  </a:moveTo>
                  <a:lnTo>
                    <a:pt x="1" y="1903"/>
                  </a:lnTo>
                  <a:lnTo>
                    <a:pt x="1904" y="1903"/>
                  </a:lnTo>
                  <a:lnTo>
                    <a:pt x="190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3"/>
            <p:cNvSpPr/>
            <p:nvPr/>
          </p:nvSpPr>
          <p:spPr>
            <a:xfrm flipH="1">
              <a:off x="9440384" y="1224638"/>
              <a:ext cx="235482" cy="235482"/>
            </a:xfrm>
            <a:custGeom>
              <a:avLst/>
              <a:gdLst/>
              <a:ahLst/>
              <a:cxnLst/>
              <a:rect l="l" t="t" r="r" b="b"/>
              <a:pathLst>
                <a:path w="1904" h="1904" extrusionOk="0">
                  <a:moveTo>
                    <a:pt x="1843" y="61"/>
                  </a:moveTo>
                  <a:lnTo>
                    <a:pt x="1843" y="1843"/>
                  </a:lnTo>
                  <a:lnTo>
                    <a:pt x="71" y="1843"/>
                  </a:lnTo>
                  <a:lnTo>
                    <a:pt x="71" y="61"/>
                  </a:lnTo>
                  <a:close/>
                  <a:moveTo>
                    <a:pt x="1" y="0"/>
                  </a:moveTo>
                  <a:lnTo>
                    <a:pt x="1" y="1903"/>
                  </a:lnTo>
                  <a:lnTo>
                    <a:pt x="1904" y="1903"/>
                  </a:lnTo>
                  <a:lnTo>
                    <a:pt x="190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3"/>
            <p:cNvSpPr/>
            <p:nvPr/>
          </p:nvSpPr>
          <p:spPr>
            <a:xfrm flipH="1">
              <a:off x="9212326" y="1224638"/>
              <a:ext cx="235606" cy="235482"/>
            </a:xfrm>
            <a:custGeom>
              <a:avLst/>
              <a:gdLst/>
              <a:ahLst/>
              <a:cxnLst/>
              <a:rect l="l" t="t" r="r" b="b"/>
              <a:pathLst>
                <a:path w="1905" h="1904" extrusionOk="0">
                  <a:moveTo>
                    <a:pt x="1844" y="61"/>
                  </a:moveTo>
                  <a:lnTo>
                    <a:pt x="1844" y="1843"/>
                  </a:lnTo>
                  <a:lnTo>
                    <a:pt x="61" y="1843"/>
                  </a:lnTo>
                  <a:lnTo>
                    <a:pt x="61" y="61"/>
                  </a:lnTo>
                  <a:close/>
                  <a:moveTo>
                    <a:pt x="0" y="0"/>
                  </a:moveTo>
                  <a:lnTo>
                    <a:pt x="0" y="1903"/>
                  </a:lnTo>
                  <a:lnTo>
                    <a:pt x="1904" y="1903"/>
                  </a:lnTo>
                  <a:lnTo>
                    <a:pt x="190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3"/>
            <p:cNvSpPr/>
            <p:nvPr/>
          </p:nvSpPr>
          <p:spPr>
            <a:xfrm flipH="1">
              <a:off x="8984391" y="1224638"/>
              <a:ext cx="235606" cy="235482"/>
            </a:xfrm>
            <a:custGeom>
              <a:avLst/>
              <a:gdLst/>
              <a:ahLst/>
              <a:cxnLst/>
              <a:rect l="l" t="t" r="r" b="b"/>
              <a:pathLst>
                <a:path w="1905" h="1904" extrusionOk="0">
                  <a:moveTo>
                    <a:pt x="1844" y="61"/>
                  </a:moveTo>
                  <a:lnTo>
                    <a:pt x="1844" y="1843"/>
                  </a:lnTo>
                  <a:lnTo>
                    <a:pt x="61" y="1843"/>
                  </a:lnTo>
                  <a:lnTo>
                    <a:pt x="61" y="61"/>
                  </a:lnTo>
                  <a:close/>
                  <a:moveTo>
                    <a:pt x="1" y="0"/>
                  </a:moveTo>
                  <a:lnTo>
                    <a:pt x="1" y="1903"/>
                  </a:lnTo>
                  <a:lnTo>
                    <a:pt x="1904" y="1903"/>
                  </a:lnTo>
                  <a:lnTo>
                    <a:pt x="190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3"/>
            <p:cNvSpPr/>
            <p:nvPr/>
          </p:nvSpPr>
          <p:spPr>
            <a:xfrm flipH="1">
              <a:off x="10350887" y="1452449"/>
              <a:ext cx="235482" cy="235606"/>
            </a:xfrm>
            <a:custGeom>
              <a:avLst/>
              <a:gdLst/>
              <a:ahLst/>
              <a:cxnLst/>
              <a:rect l="l" t="t" r="r" b="b"/>
              <a:pathLst>
                <a:path w="1904" h="1905" extrusionOk="0">
                  <a:moveTo>
                    <a:pt x="1844" y="61"/>
                  </a:moveTo>
                  <a:lnTo>
                    <a:pt x="1844" y="1844"/>
                  </a:lnTo>
                  <a:lnTo>
                    <a:pt x="60" y="1844"/>
                  </a:lnTo>
                  <a:lnTo>
                    <a:pt x="60" y="61"/>
                  </a:lnTo>
                  <a:close/>
                  <a:moveTo>
                    <a:pt x="0" y="1"/>
                  </a:moveTo>
                  <a:lnTo>
                    <a:pt x="0"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3"/>
            <p:cNvSpPr/>
            <p:nvPr/>
          </p:nvSpPr>
          <p:spPr>
            <a:xfrm flipH="1">
              <a:off x="10122952" y="1452449"/>
              <a:ext cx="235482" cy="235606"/>
            </a:xfrm>
            <a:custGeom>
              <a:avLst/>
              <a:gdLst/>
              <a:ahLst/>
              <a:cxnLst/>
              <a:rect l="l" t="t" r="r" b="b"/>
              <a:pathLst>
                <a:path w="1904" h="1905" extrusionOk="0">
                  <a:moveTo>
                    <a:pt x="1843" y="61"/>
                  </a:moveTo>
                  <a:lnTo>
                    <a:pt x="1843" y="1844"/>
                  </a:lnTo>
                  <a:lnTo>
                    <a:pt x="61" y="1844"/>
                  </a:lnTo>
                  <a:lnTo>
                    <a:pt x="61" y="61"/>
                  </a:lnTo>
                  <a:close/>
                  <a:moveTo>
                    <a:pt x="1" y="1"/>
                  </a:moveTo>
                  <a:lnTo>
                    <a:pt x="1"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13"/>
            <p:cNvSpPr/>
            <p:nvPr/>
          </p:nvSpPr>
          <p:spPr>
            <a:xfrm flipH="1">
              <a:off x="9894894" y="1452449"/>
              <a:ext cx="235606" cy="235606"/>
            </a:xfrm>
            <a:custGeom>
              <a:avLst/>
              <a:gdLst/>
              <a:ahLst/>
              <a:cxnLst/>
              <a:rect l="l" t="t" r="r" b="b"/>
              <a:pathLst>
                <a:path w="1905" h="1905" extrusionOk="0">
                  <a:moveTo>
                    <a:pt x="1844" y="61"/>
                  </a:moveTo>
                  <a:lnTo>
                    <a:pt x="1844" y="1844"/>
                  </a:lnTo>
                  <a:lnTo>
                    <a:pt x="61" y="1844"/>
                  </a:lnTo>
                  <a:lnTo>
                    <a:pt x="61" y="61"/>
                  </a:lnTo>
                  <a:close/>
                  <a:moveTo>
                    <a:pt x="0" y="1"/>
                  </a:moveTo>
                  <a:lnTo>
                    <a:pt x="0"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3"/>
            <p:cNvSpPr/>
            <p:nvPr/>
          </p:nvSpPr>
          <p:spPr>
            <a:xfrm flipH="1">
              <a:off x="9667083" y="1452449"/>
              <a:ext cx="235482" cy="235606"/>
            </a:xfrm>
            <a:custGeom>
              <a:avLst/>
              <a:gdLst/>
              <a:ahLst/>
              <a:cxnLst/>
              <a:rect l="l" t="t" r="r" b="b"/>
              <a:pathLst>
                <a:path w="1904" h="1905" extrusionOk="0">
                  <a:moveTo>
                    <a:pt x="1834" y="61"/>
                  </a:moveTo>
                  <a:lnTo>
                    <a:pt x="1834" y="1844"/>
                  </a:lnTo>
                  <a:lnTo>
                    <a:pt x="61" y="1844"/>
                  </a:lnTo>
                  <a:lnTo>
                    <a:pt x="61" y="61"/>
                  </a:lnTo>
                  <a:close/>
                  <a:moveTo>
                    <a:pt x="1" y="1"/>
                  </a:moveTo>
                  <a:lnTo>
                    <a:pt x="1"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3"/>
            <p:cNvSpPr/>
            <p:nvPr/>
          </p:nvSpPr>
          <p:spPr>
            <a:xfrm flipH="1">
              <a:off x="9440384" y="1452449"/>
              <a:ext cx="235482" cy="235606"/>
            </a:xfrm>
            <a:custGeom>
              <a:avLst/>
              <a:gdLst/>
              <a:ahLst/>
              <a:cxnLst/>
              <a:rect l="l" t="t" r="r" b="b"/>
              <a:pathLst>
                <a:path w="1904" h="1905" extrusionOk="0">
                  <a:moveTo>
                    <a:pt x="1843" y="61"/>
                  </a:moveTo>
                  <a:lnTo>
                    <a:pt x="1843" y="1844"/>
                  </a:lnTo>
                  <a:lnTo>
                    <a:pt x="71" y="1844"/>
                  </a:lnTo>
                  <a:lnTo>
                    <a:pt x="71" y="61"/>
                  </a:lnTo>
                  <a:close/>
                  <a:moveTo>
                    <a:pt x="1" y="1"/>
                  </a:moveTo>
                  <a:lnTo>
                    <a:pt x="1"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3"/>
            <p:cNvSpPr/>
            <p:nvPr/>
          </p:nvSpPr>
          <p:spPr>
            <a:xfrm flipH="1">
              <a:off x="9212326" y="1452449"/>
              <a:ext cx="235606" cy="235606"/>
            </a:xfrm>
            <a:custGeom>
              <a:avLst/>
              <a:gdLst/>
              <a:ahLst/>
              <a:cxnLst/>
              <a:rect l="l" t="t" r="r" b="b"/>
              <a:pathLst>
                <a:path w="1905" h="1905" extrusionOk="0">
                  <a:moveTo>
                    <a:pt x="1844" y="61"/>
                  </a:moveTo>
                  <a:lnTo>
                    <a:pt x="1844" y="1844"/>
                  </a:lnTo>
                  <a:lnTo>
                    <a:pt x="61" y="1844"/>
                  </a:lnTo>
                  <a:lnTo>
                    <a:pt x="61" y="61"/>
                  </a:lnTo>
                  <a:close/>
                  <a:moveTo>
                    <a:pt x="0" y="1"/>
                  </a:moveTo>
                  <a:lnTo>
                    <a:pt x="0"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3"/>
            <p:cNvSpPr/>
            <p:nvPr/>
          </p:nvSpPr>
          <p:spPr>
            <a:xfrm flipH="1">
              <a:off x="8984391" y="1452449"/>
              <a:ext cx="235606" cy="235606"/>
            </a:xfrm>
            <a:custGeom>
              <a:avLst/>
              <a:gdLst/>
              <a:ahLst/>
              <a:cxnLst/>
              <a:rect l="l" t="t" r="r" b="b"/>
              <a:pathLst>
                <a:path w="1905" h="1905" extrusionOk="0">
                  <a:moveTo>
                    <a:pt x="1844" y="61"/>
                  </a:moveTo>
                  <a:lnTo>
                    <a:pt x="1844" y="1844"/>
                  </a:lnTo>
                  <a:lnTo>
                    <a:pt x="61" y="1844"/>
                  </a:lnTo>
                  <a:lnTo>
                    <a:pt x="61" y="61"/>
                  </a:lnTo>
                  <a:close/>
                  <a:moveTo>
                    <a:pt x="1" y="1"/>
                  </a:moveTo>
                  <a:lnTo>
                    <a:pt x="1"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8" name="Google Shape;228;p13"/>
          <p:cNvSpPr/>
          <p:nvPr/>
        </p:nvSpPr>
        <p:spPr>
          <a:xfrm flipH="1">
            <a:off x="7072080" y="654107"/>
            <a:ext cx="2811570" cy="2811670"/>
          </a:xfrm>
          <a:custGeom>
            <a:avLst/>
            <a:gdLst/>
            <a:ahLst/>
            <a:cxnLst/>
            <a:rect l="l" t="t" r="r" b="b"/>
            <a:pathLst>
              <a:path w="19036" h="19037" extrusionOk="0">
                <a:moveTo>
                  <a:pt x="9518" y="1"/>
                </a:moveTo>
                <a:lnTo>
                  <a:pt x="8783" y="5601"/>
                </a:lnTo>
                <a:lnTo>
                  <a:pt x="6033" y="666"/>
                </a:lnTo>
                <a:lnTo>
                  <a:pt x="7443" y="6357"/>
                </a:lnTo>
                <a:lnTo>
                  <a:pt x="2790" y="2791"/>
                </a:lnTo>
                <a:lnTo>
                  <a:pt x="6225" y="7273"/>
                </a:lnTo>
                <a:lnTo>
                  <a:pt x="796" y="5722"/>
                </a:lnTo>
                <a:lnTo>
                  <a:pt x="5811" y="8743"/>
                </a:lnTo>
                <a:lnTo>
                  <a:pt x="1" y="9519"/>
                </a:lnTo>
                <a:lnTo>
                  <a:pt x="5610" y="10264"/>
                </a:lnTo>
                <a:lnTo>
                  <a:pt x="665" y="13004"/>
                </a:lnTo>
                <a:lnTo>
                  <a:pt x="6355" y="11594"/>
                </a:lnTo>
                <a:lnTo>
                  <a:pt x="6355" y="11594"/>
                </a:lnTo>
                <a:lnTo>
                  <a:pt x="2790" y="16247"/>
                </a:lnTo>
                <a:lnTo>
                  <a:pt x="2790" y="16247"/>
                </a:lnTo>
                <a:lnTo>
                  <a:pt x="7282" y="12812"/>
                </a:lnTo>
                <a:lnTo>
                  <a:pt x="5721" y="18241"/>
                </a:lnTo>
                <a:lnTo>
                  <a:pt x="8752" y="13225"/>
                </a:lnTo>
                <a:lnTo>
                  <a:pt x="9518" y="19036"/>
                </a:lnTo>
                <a:lnTo>
                  <a:pt x="10263" y="13436"/>
                </a:lnTo>
                <a:lnTo>
                  <a:pt x="13003" y="18371"/>
                </a:lnTo>
                <a:lnTo>
                  <a:pt x="13003" y="18371"/>
                </a:lnTo>
                <a:lnTo>
                  <a:pt x="11592" y="12681"/>
                </a:lnTo>
                <a:lnTo>
                  <a:pt x="16246" y="16247"/>
                </a:lnTo>
                <a:lnTo>
                  <a:pt x="12812" y="11765"/>
                </a:lnTo>
                <a:lnTo>
                  <a:pt x="18250" y="13316"/>
                </a:lnTo>
                <a:lnTo>
                  <a:pt x="13224" y="10284"/>
                </a:lnTo>
                <a:lnTo>
                  <a:pt x="19036" y="9519"/>
                </a:lnTo>
                <a:lnTo>
                  <a:pt x="13436" y="8774"/>
                </a:lnTo>
                <a:lnTo>
                  <a:pt x="18371" y="6034"/>
                </a:lnTo>
                <a:lnTo>
                  <a:pt x="12691" y="7444"/>
                </a:lnTo>
                <a:lnTo>
                  <a:pt x="12691" y="7444"/>
                </a:lnTo>
                <a:lnTo>
                  <a:pt x="16246" y="2791"/>
                </a:lnTo>
                <a:lnTo>
                  <a:pt x="16246" y="2791"/>
                </a:lnTo>
                <a:lnTo>
                  <a:pt x="11764" y="6225"/>
                </a:lnTo>
                <a:lnTo>
                  <a:pt x="13315" y="787"/>
                </a:lnTo>
                <a:lnTo>
                  <a:pt x="13315" y="787"/>
                </a:lnTo>
                <a:lnTo>
                  <a:pt x="10294" y="5813"/>
                </a:lnTo>
                <a:lnTo>
                  <a:pt x="95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13"/>
          <p:cNvSpPr/>
          <p:nvPr/>
        </p:nvSpPr>
        <p:spPr>
          <a:xfrm>
            <a:off x="1309033" y="6266633"/>
            <a:ext cx="2169525" cy="417129"/>
          </a:xfrm>
          <a:custGeom>
            <a:avLst/>
            <a:gdLst/>
            <a:ahLst/>
            <a:cxnLst/>
            <a:rect l="l" t="t" r="r" b="b"/>
            <a:pathLst>
              <a:path w="18079" h="3476" extrusionOk="0">
                <a:moveTo>
                  <a:pt x="1" y="0"/>
                </a:moveTo>
                <a:lnTo>
                  <a:pt x="1" y="2488"/>
                </a:lnTo>
                <a:cubicBezTo>
                  <a:pt x="585" y="2488"/>
                  <a:pt x="816" y="2609"/>
                  <a:pt x="1209" y="2831"/>
                </a:cubicBezTo>
                <a:cubicBezTo>
                  <a:pt x="1713" y="3102"/>
                  <a:pt x="2398" y="3475"/>
                  <a:pt x="3616" y="3475"/>
                </a:cubicBezTo>
                <a:cubicBezTo>
                  <a:pt x="4835" y="3475"/>
                  <a:pt x="5520" y="3102"/>
                  <a:pt x="6023" y="2831"/>
                </a:cubicBezTo>
                <a:cubicBezTo>
                  <a:pt x="6416" y="2609"/>
                  <a:pt x="6648" y="2488"/>
                  <a:pt x="7232" y="2488"/>
                </a:cubicBezTo>
                <a:cubicBezTo>
                  <a:pt x="7816" y="2488"/>
                  <a:pt x="8047" y="2609"/>
                  <a:pt x="8441" y="2831"/>
                </a:cubicBezTo>
                <a:cubicBezTo>
                  <a:pt x="8944" y="3102"/>
                  <a:pt x="9629" y="3475"/>
                  <a:pt x="10847" y="3475"/>
                </a:cubicBezTo>
                <a:cubicBezTo>
                  <a:pt x="12066" y="3475"/>
                  <a:pt x="12751" y="3102"/>
                  <a:pt x="13255" y="2831"/>
                </a:cubicBezTo>
                <a:cubicBezTo>
                  <a:pt x="13647" y="2609"/>
                  <a:pt x="13879" y="2488"/>
                  <a:pt x="14463" y="2488"/>
                </a:cubicBezTo>
                <a:cubicBezTo>
                  <a:pt x="15048" y="2488"/>
                  <a:pt x="15289" y="2609"/>
                  <a:pt x="15682" y="2831"/>
                </a:cubicBezTo>
                <a:cubicBezTo>
                  <a:pt x="16176" y="3102"/>
                  <a:pt x="16860" y="3475"/>
                  <a:pt x="18079" y="3475"/>
                </a:cubicBezTo>
                <a:lnTo>
                  <a:pt x="18079" y="997"/>
                </a:lnTo>
                <a:cubicBezTo>
                  <a:pt x="17495" y="997"/>
                  <a:pt x="17263" y="866"/>
                  <a:pt x="16870" y="655"/>
                </a:cubicBezTo>
                <a:cubicBezTo>
                  <a:pt x="16377" y="373"/>
                  <a:pt x="15692" y="0"/>
                  <a:pt x="14463" y="0"/>
                </a:cubicBezTo>
                <a:cubicBezTo>
                  <a:pt x="13244" y="0"/>
                  <a:pt x="12559" y="373"/>
                  <a:pt x="12056" y="655"/>
                </a:cubicBezTo>
                <a:cubicBezTo>
                  <a:pt x="11673" y="866"/>
                  <a:pt x="11431" y="997"/>
                  <a:pt x="10847" y="997"/>
                </a:cubicBezTo>
                <a:cubicBezTo>
                  <a:pt x="10263" y="997"/>
                  <a:pt x="10032" y="866"/>
                  <a:pt x="9639" y="655"/>
                </a:cubicBezTo>
                <a:cubicBezTo>
                  <a:pt x="9135" y="373"/>
                  <a:pt x="8450" y="0"/>
                  <a:pt x="7232" y="0"/>
                </a:cubicBezTo>
                <a:cubicBezTo>
                  <a:pt x="6013" y="0"/>
                  <a:pt x="5328" y="373"/>
                  <a:pt x="4825" y="655"/>
                </a:cubicBezTo>
                <a:cubicBezTo>
                  <a:pt x="4432" y="866"/>
                  <a:pt x="4200" y="997"/>
                  <a:pt x="3616" y="997"/>
                </a:cubicBezTo>
                <a:cubicBezTo>
                  <a:pt x="3032" y="997"/>
                  <a:pt x="2790" y="866"/>
                  <a:pt x="2407" y="655"/>
                </a:cubicBezTo>
                <a:cubicBezTo>
                  <a:pt x="1904" y="373"/>
                  <a:pt x="1219" y="0"/>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3"/>
          <p:cNvSpPr/>
          <p:nvPr/>
        </p:nvSpPr>
        <p:spPr>
          <a:xfrm>
            <a:off x="508982" y="6750002"/>
            <a:ext cx="2169525" cy="417129"/>
          </a:xfrm>
          <a:custGeom>
            <a:avLst/>
            <a:gdLst/>
            <a:ahLst/>
            <a:cxnLst/>
            <a:rect l="l" t="t" r="r" b="b"/>
            <a:pathLst>
              <a:path w="18079" h="3476" extrusionOk="0">
                <a:moveTo>
                  <a:pt x="0" y="1"/>
                </a:moveTo>
                <a:lnTo>
                  <a:pt x="0" y="2489"/>
                </a:lnTo>
                <a:cubicBezTo>
                  <a:pt x="584" y="2489"/>
                  <a:pt x="816" y="2610"/>
                  <a:pt x="1209" y="2831"/>
                </a:cubicBezTo>
                <a:cubicBezTo>
                  <a:pt x="1702" y="3103"/>
                  <a:pt x="2387" y="3476"/>
                  <a:pt x="3616" y="3476"/>
                </a:cubicBezTo>
                <a:cubicBezTo>
                  <a:pt x="4835" y="3476"/>
                  <a:pt x="5519" y="3103"/>
                  <a:pt x="6013" y="2831"/>
                </a:cubicBezTo>
                <a:cubicBezTo>
                  <a:pt x="6406" y="2610"/>
                  <a:pt x="6648" y="2489"/>
                  <a:pt x="7232" y="2489"/>
                </a:cubicBezTo>
                <a:cubicBezTo>
                  <a:pt x="7816" y="2489"/>
                  <a:pt x="8047" y="2610"/>
                  <a:pt x="8440" y="2831"/>
                </a:cubicBezTo>
                <a:cubicBezTo>
                  <a:pt x="8933" y="3103"/>
                  <a:pt x="9618" y="3476"/>
                  <a:pt x="10847" y="3476"/>
                </a:cubicBezTo>
                <a:cubicBezTo>
                  <a:pt x="12066" y="3476"/>
                  <a:pt x="12751" y="3103"/>
                  <a:pt x="13254" y="2831"/>
                </a:cubicBezTo>
                <a:cubicBezTo>
                  <a:pt x="13637" y="2610"/>
                  <a:pt x="13879" y="2489"/>
                  <a:pt x="14463" y="2489"/>
                </a:cubicBezTo>
                <a:cubicBezTo>
                  <a:pt x="15047" y="2489"/>
                  <a:pt x="15278" y="2610"/>
                  <a:pt x="15672" y="2831"/>
                </a:cubicBezTo>
                <a:cubicBezTo>
                  <a:pt x="16175" y="3103"/>
                  <a:pt x="16860" y="3476"/>
                  <a:pt x="18078" y="3476"/>
                </a:cubicBezTo>
                <a:lnTo>
                  <a:pt x="18078" y="998"/>
                </a:lnTo>
                <a:cubicBezTo>
                  <a:pt x="17494" y="998"/>
                  <a:pt x="17263" y="867"/>
                  <a:pt x="16870" y="656"/>
                </a:cubicBezTo>
                <a:cubicBezTo>
                  <a:pt x="16366" y="374"/>
                  <a:pt x="15681" y="1"/>
                  <a:pt x="14463" y="1"/>
                </a:cubicBezTo>
                <a:cubicBezTo>
                  <a:pt x="13234" y="1"/>
                  <a:pt x="12559" y="374"/>
                  <a:pt x="12056" y="656"/>
                </a:cubicBezTo>
                <a:cubicBezTo>
                  <a:pt x="11663" y="867"/>
                  <a:pt x="11431" y="998"/>
                  <a:pt x="10847" y="998"/>
                </a:cubicBezTo>
                <a:cubicBezTo>
                  <a:pt x="10263" y="998"/>
                  <a:pt x="10021" y="867"/>
                  <a:pt x="9638" y="656"/>
                </a:cubicBezTo>
                <a:cubicBezTo>
                  <a:pt x="9135" y="374"/>
                  <a:pt x="8450" y="1"/>
                  <a:pt x="7232" y="1"/>
                </a:cubicBezTo>
                <a:cubicBezTo>
                  <a:pt x="6003" y="1"/>
                  <a:pt x="5318" y="374"/>
                  <a:pt x="4824" y="656"/>
                </a:cubicBezTo>
                <a:cubicBezTo>
                  <a:pt x="4432" y="867"/>
                  <a:pt x="4200" y="998"/>
                  <a:pt x="3616" y="998"/>
                </a:cubicBezTo>
                <a:cubicBezTo>
                  <a:pt x="3022" y="998"/>
                  <a:pt x="2790" y="867"/>
                  <a:pt x="2397" y="656"/>
                </a:cubicBezTo>
                <a:cubicBezTo>
                  <a:pt x="1903" y="374"/>
                  <a:pt x="1219" y="1"/>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3"/>
          <p:cNvSpPr/>
          <p:nvPr/>
        </p:nvSpPr>
        <p:spPr>
          <a:xfrm>
            <a:off x="8084136" y="4952060"/>
            <a:ext cx="1946541" cy="961012"/>
          </a:xfrm>
          <a:custGeom>
            <a:avLst/>
            <a:gdLst/>
            <a:ahLst/>
            <a:cxnLst/>
            <a:rect l="l" t="t" r="r" b="b"/>
            <a:pathLst>
              <a:path w="16911" h="8349" extrusionOk="0">
                <a:moveTo>
                  <a:pt x="8350" y="0"/>
                </a:moveTo>
                <a:cubicBezTo>
                  <a:pt x="3737" y="0"/>
                  <a:pt x="1" y="3736"/>
                  <a:pt x="1" y="8349"/>
                </a:cubicBezTo>
                <a:lnTo>
                  <a:pt x="8562" y="8349"/>
                </a:lnTo>
                <a:cubicBezTo>
                  <a:pt x="13174" y="8349"/>
                  <a:pt x="16911" y="4602"/>
                  <a:pt x="16911" y="0"/>
                </a:cubicBezTo>
                <a:close/>
              </a:path>
            </a:pathLst>
          </a:custGeom>
          <a:solidFill>
            <a:srgbClr val="748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3"/>
          <p:cNvSpPr/>
          <p:nvPr/>
        </p:nvSpPr>
        <p:spPr>
          <a:xfrm>
            <a:off x="8084136" y="5912960"/>
            <a:ext cx="1946541" cy="961242"/>
          </a:xfrm>
          <a:custGeom>
            <a:avLst/>
            <a:gdLst/>
            <a:ahLst/>
            <a:cxnLst/>
            <a:rect l="l" t="t" r="r" b="b"/>
            <a:pathLst>
              <a:path w="16911" h="8351" extrusionOk="0">
                <a:moveTo>
                  <a:pt x="8350" y="1"/>
                </a:moveTo>
                <a:cubicBezTo>
                  <a:pt x="3737" y="1"/>
                  <a:pt x="1" y="3738"/>
                  <a:pt x="1" y="8351"/>
                </a:cubicBezTo>
                <a:lnTo>
                  <a:pt x="8562" y="8351"/>
                </a:lnTo>
                <a:cubicBezTo>
                  <a:pt x="13174" y="8351"/>
                  <a:pt x="16911" y="4604"/>
                  <a:pt x="16911" y="1"/>
                </a:cubicBezTo>
                <a:close/>
              </a:path>
            </a:pathLst>
          </a:custGeom>
          <a:solidFill>
            <a:srgbClr val="748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3" name="Google Shape;233;p13"/>
          <p:cNvGrpSpPr/>
          <p:nvPr/>
        </p:nvGrpSpPr>
        <p:grpSpPr>
          <a:xfrm>
            <a:off x="9018265" y="6173833"/>
            <a:ext cx="1086393" cy="1086393"/>
            <a:chOff x="1756525" y="4299951"/>
            <a:chExt cx="346625" cy="346625"/>
          </a:xfrm>
        </p:grpSpPr>
        <p:sp>
          <p:nvSpPr>
            <p:cNvPr id="234" name="Google Shape;234;p13"/>
            <p:cNvSpPr/>
            <p:nvPr/>
          </p:nvSpPr>
          <p:spPr>
            <a:xfrm>
              <a:off x="1914426" y="4299951"/>
              <a:ext cx="30821" cy="346625"/>
            </a:xfrm>
            <a:custGeom>
              <a:avLst/>
              <a:gdLst/>
              <a:ahLst/>
              <a:cxnLst/>
              <a:rect l="l" t="t" r="r" b="b"/>
              <a:pathLst>
                <a:path w="747" h="8401" extrusionOk="0">
                  <a:moveTo>
                    <a:pt x="1" y="1"/>
                  </a:moveTo>
                  <a:lnTo>
                    <a:pt x="1" y="8400"/>
                  </a:lnTo>
                  <a:lnTo>
                    <a:pt x="746" y="8400"/>
                  </a:lnTo>
                  <a:lnTo>
                    <a:pt x="74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13"/>
            <p:cNvSpPr/>
            <p:nvPr/>
          </p:nvSpPr>
          <p:spPr>
            <a:xfrm>
              <a:off x="1756525" y="4457852"/>
              <a:ext cx="346625" cy="30821"/>
            </a:xfrm>
            <a:custGeom>
              <a:avLst/>
              <a:gdLst/>
              <a:ahLst/>
              <a:cxnLst/>
              <a:rect l="l" t="t" r="r" b="b"/>
              <a:pathLst>
                <a:path w="8401" h="747" extrusionOk="0">
                  <a:moveTo>
                    <a:pt x="1" y="1"/>
                  </a:moveTo>
                  <a:lnTo>
                    <a:pt x="1" y="746"/>
                  </a:lnTo>
                  <a:lnTo>
                    <a:pt x="8400" y="746"/>
                  </a:lnTo>
                  <a:lnTo>
                    <a:pt x="840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3"/>
            <p:cNvSpPr/>
            <p:nvPr/>
          </p:nvSpPr>
          <p:spPr>
            <a:xfrm>
              <a:off x="1796423" y="4339849"/>
              <a:ext cx="266828" cy="266828"/>
            </a:xfrm>
            <a:custGeom>
              <a:avLst/>
              <a:gdLst/>
              <a:ahLst/>
              <a:cxnLst/>
              <a:rect l="l" t="t" r="r" b="b"/>
              <a:pathLst>
                <a:path w="6467" h="6467" extrusionOk="0">
                  <a:moveTo>
                    <a:pt x="5943" y="1"/>
                  </a:moveTo>
                  <a:lnTo>
                    <a:pt x="1" y="5943"/>
                  </a:lnTo>
                  <a:lnTo>
                    <a:pt x="535" y="6467"/>
                  </a:lnTo>
                  <a:lnTo>
                    <a:pt x="6466" y="534"/>
                  </a:lnTo>
                  <a:lnTo>
                    <a:pt x="594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3"/>
            <p:cNvSpPr/>
            <p:nvPr/>
          </p:nvSpPr>
          <p:spPr>
            <a:xfrm>
              <a:off x="1796423" y="4339849"/>
              <a:ext cx="266828" cy="266828"/>
            </a:xfrm>
            <a:custGeom>
              <a:avLst/>
              <a:gdLst/>
              <a:ahLst/>
              <a:cxnLst/>
              <a:rect l="l" t="t" r="r" b="b"/>
              <a:pathLst>
                <a:path w="6467" h="6467" extrusionOk="0">
                  <a:moveTo>
                    <a:pt x="535" y="1"/>
                  </a:moveTo>
                  <a:lnTo>
                    <a:pt x="1" y="534"/>
                  </a:lnTo>
                  <a:lnTo>
                    <a:pt x="5943" y="6467"/>
                  </a:lnTo>
                  <a:lnTo>
                    <a:pt x="6466" y="5943"/>
                  </a:lnTo>
                  <a:lnTo>
                    <a:pt x="53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8" name="Google Shape;238;p13"/>
          <p:cNvSpPr/>
          <p:nvPr/>
        </p:nvSpPr>
        <p:spPr>
          <a:xfrm>
            <a:off x="226432" y="5657091"/>
            <a:ext cx="985957" cy="961026"/>
          </a:xfrm>
          <a:custGeom>
            <a:avLst/>
            <a:gdLst/>
            <a:ahLst/>
            <a:cxnLst/>
            <a:rect l="l" t="t" r="r" b="b"/>
            <a:pathLst>
              <a:path w="13034" h="12704" extrusionOk="0">
                <a:moveTo>
                  <a:pt x="6513" y="1"/>
                </a:moveTo>
                <a:cubicBezTo>
                  <a:pt x="6252" y="1"/>
                  <a:pt x="5993" y="167"/>
                  <a:pt x="5952" y="499"/>
                </a:cubicBezTo>
                <a:cubicBezTo>
                  <a:pt x="5912" y="815"/>
                  <a:pt x="5650" y="992"/>
                  <a:pt x="5387" y="992"/>
                </a:cubicBezTo>
                <a:cubicBezTo>
                  <a:pt x="5197" y="992"/>
                  <a:pt x="5005" y="899"/>
                  <a:pt x="4895" y="701"/>
                </a:cubicBezTo>
                <a:cubicBezTo>
                  <a:pt x="4781" y="493"/>
                  <a:pt x="4595" y="404"/>
                  <a:pt x="4411" y="404"/>
                </a:cubicBezTo>
                <a:cubicBezTo>
                  <a:pt x="4076" y="404"/>
                  <a:pt x="3744" y="698"/>
                  <a:pt x="3848" y="1114"/>
                </a:cubicBezTo>
                <a:lnTo>
                  <a:pt x="3918" y="1426"/>
                </a:lnTo>
                <a:cubicBezTo>
                  <a:pt x="4016" y="1810"/>
                  <a:pt x="3708" y="2127"/>
                  <a:pt x="3365" y="2127"/>
                </a:cubicBezTo>
                <a:cubicBezTo>
                  <a:pt x="3250" y="2127"/>
                  <a:pt x="3131" y="2091"/>
                  <a:pt x="3022" y="2010"/>
                </a:cubicBezTo>
                <a:lnTo>
                  <a:pt x="2770" y="1819"/>
                </a:lnTo>
                <a:cubicBezTo>
                  <a:pt x="2657" y="1730"/>
                  <a:pt x="2536" y="1691"/>
                  <a:pt x="2421" y="1691"/>
                </a:cubicBezTo>
                <a:cubicBezTo>
                  <a:pt x="2005" y="1691"/>
                  <a:pt x="1659" y="2196"/>
                  <a:pt x="1975" y="2614"/>
                </a:cubicBezTo>
                <a:cubicBezTo>
                  <a:pt x="2271" y="3001"/>
                  <a:pt x="1974" y="3524"/>
                  <a:pt x="1534" y="3524"/>
                </a:cubicBezTo>
                <a:cubicBezTo>
                  <a:pt x="1481" y="3524"/>
                  <a:pt x="1426" y="3517"/>
                  <a:pt x="1370" y="3501"/>
                </a:cubicBezTo>
                <a:cubicBezTo>
                  <a:pt x="1311" y="3484"/>
                  <a:pt x="1254" y="3476"/>
                  <a:pt x="1200" y="3476"/>
                </a:cubicBezTo>
                <a:cubicBezTo>
                  <a:pt x="665" y="3476"/>
                  <a:pt x="405" y="4227"/>
                  <a:pt x="917" y="4538"/>
                </a:cubicBezTo>
                <a:lnTo>
                  <a:pt x="1189" y="4699"/>
                </a:lnTo>
                <a:cubicBezTo>
                  <a:pt x="1652" y="4981"/>
                  <a:pt x="1511" y="5676"/>
                  <a:pt x="977" y="5747"/>
                </a:cubicBezTo>
                <a:lnTo>
                  <a:pt x="655" y="5787"/>
                </a:lnTo>
                <a:cubicBezTo>
                  <a:pt x="1" y="5877"/>
                  <a:pt x="1" y="6835"/>
                  <a:pt x="655" y="6915"/>
                </a:cubicBezTo>
                <a:cubicBezTo>
                  <a:pt x="1199" y="6985"/>
                  <a:pt x="1330" y="7710"/>
                  <a:pt x="856" y="7972"/>
                </a:cubicBezTo>
                <a:cubicBezTo>
                  <a:pt x="317" y="8270"/>
                  <a:pt x="576" y="9047"/>
                  <a:pt x="1126" y="9047"/>
                </a:cubicBezTo>
                <a:cubicBezTo>
                  <a:pt x="1172" y="9047"/>
                  <a:pt x="1220" y="9042"/>
                  <a:pt x="1270" y="9030"/>
                </a:cubicBezTo>
                <a:lnTo>
                  <a:pt x="1581" y="8950"/>
                </a:lnTo>
                <a:cubicBezTo>
                  <a:pt x="1632" y="8937"/>
                  <a:pt x="1681" y="8931"/>
                  <a:pt x="1728" y="8931"/>
                </a:cubicBezTo>
                <a:cubicBezTo>
                  <a:pt x="2174" y="8931"/>
                  <a:pt x="2466" y="9455"/>
                  <a:pt x="2166" y="9846"/>
                </a:cubicBezTo>
                <a:lnTo>
                  <a:pt x="1975" y="10098"/>
                </a:lnTo>
                <a:cubicBezTo>
                  <a:pt x="1657" y="10510"/>
                  <a:pt x="2008" y="11016"/>
                  <a:pt x="2427" y="11016"/>
                </a:cubicBezTo>
                <a:cubicBezTo>
                  <a:pt x="2540" y="11016"/>
                  <a:pt x="2658" y="10979"/>
                  <a:pt x="2770" y="10893"/>
                </a:cubicBezTo>
                <a:cubicBezTo>
                  <a:pt x="2878" y="10810"/>
                  <a:pt x="2997" y="10774"/>
                  <a:pt x="3112" y="10774"/>
                </a:cubicBezTo>
                <a:cubicBezTo>
                  <a:pt x="3458" y="10774"/>
                  <a:pt x="3770" y="11104"/>
                  <a:pt x="3656" y="11497"/>
                </a:cubicBezTo>
                <a:lnTo>
                  <a:pt x="3656" y="11508"/>
                </a:lnTo>
                <a:cubicBezTo>
                  <a:pt x="3537" y="11924"/>
                  <a:pt x="3874" y="12232"/>
                  <a:pt x="4217" y="12232"/>
                </a:cubicBezTo>
                <a:cubicBezTo>
                  <a:pt x="4396" y="12232"/>
                  <a:pt x="4576" y="12148"/>
                  <a:pt x="4694" y="11951"/>
                </a:cubicBezTo>
                <a:lnTo>
                  <a:pt x="4855" y="11679"/>
                </a:lnTo>
                <a:cubicBezTo>
                  <a:pt x="4971" y="11489"/>
                  <a:pt x="5157" y="11402"/>
                  <a:pt x="5342" y="11402"/>
                </a:cubicBezTo>
                <a:cubicBezTo>
                  <a:pt x="5608" y="11402"/>
                  <a:pt x="5871" y="11582"/>
                  <a:pt x="5912" y="11891"/>
                </a:cubicBezTo>
                <a:lnTo>
                  <a:pt x="5952" y="12213"/>
                </a:lnTo>
                <a:cubicBezTo>
                  <a:pt x="5993" y="12540"/>
                  <a:pt x="6252" y="12704"/>
                  <a:pt x="6513" y="12704"/>
                </a:cubicBezTo>
                <a:cubicBezTo>
                  <a:pt x="6773" y="12704"/>
                  <a:pt x="7035" y="12540"/>
                  <a:pt x="7080" y="12213"/>
                </a:cubicBezTo>
                <a:cubicBezTo>
                  <a:pt x="7122" y="11897"/>
                  <a:pt x="7380" y="11720"/>
                  <a:pt x="7642" y="11720"/>
                </a:cubicBezTo>
                <a:cubicBezTo>
                  <a:pt x="7832" y="11720"/>
                  <a:pt x="8024" y="11813"/>
                  <a:pt x="8138" y="12011"/>
                </a:cubicBezTo>
                <a:cubicBezTo>
                  <a:pt x="8253" y="12219"/>
                  <a:pt x="8438" y="12308"/>
                  <a:pt x="8623" y="12308"/>
                </a:cubicBezTo>
                <a:cubicBezTo>
                  <a:pt x="8958" y="12308"/>
                  <a:pt x="9290" y="12014"/>
                  <a:pt x="9186" y="11598"/>
                </a:cubicBezTo>
                <a:lnTo>
                  <a:pt x="9105" y="11286"/>
                </a:lnTo>
                <a:cubicBezTo>
                  <a:pt x="9008" y="10897"/>
                  <a:pt x="9317" y="10579"/>
                  <a:pt x="9656" y="10579"/>
                </a:cubicBezTo>
                <a:cubicBezTo>
                  <a:pt x="9773" y="10579"/>
                  <a:pt x="9893" y="10617"/>
                  <a:pt x="10001" y="10702"/>
                </a:cubicBezTo>
                <a:lnTo>
                  <a:pt x="10263" y="10893"/>
                </a:lnTo>
                <a:cubicBezTo>
                  <a:pt x="10374" y="10979"/>
                  <a:pt x="10493" y="11016"/>
                  <a:pt x="10606" y="11016"/>
                </a:cubicBezTo>
                <a:cubicBezTo>
                  <a:pt x="11025" y="11016"/>
                  <a:pt x="11376" y="10510"/>
                  <a:pt x="11059" y="10098"/>
                </a:cubicBezTo>
                <a:cubicBezTo>
                  <a:pt x="10762" y="9711"/>
                  <a:pt x="11060" y="9188"/>
                  <a:pt x="11499" y="9188"/>
                </a:cubicBezTo>
                <a:cubicBezTo>
                  <a:pt x="11552" y="9188"/>
                  <a:pt x="11607" y="9195"/>
                  <a:pt x="11663" y="9212"/>
                </a:cubicBezTo>
                <a:cubicBezTo>
                  <a:pt x="11722" y="9228"/>
                  <a:pt x="11778" y="9236"/>
                  <a:pt x="11832" y="9236"/>
                </a:cubicBezTo>
                <a:cubicBezTo>
                  <a:pt x="12360" y="9236"/>
                  <a:pt x="12627" y="8485"/>
                  <a:pt x="12107" y="8174"/>
                </a:cubicBezTo>
                <a:lnTo>
                  <a:pt x="11834" y="8013"/>
                </a:lnTo>
                <a:cubicBezTo>
                  <a:pt x="11371" y="7731"/>
                  <a:pt x="11522" y="7026"/>
                  <a:pt x="12056" y="6955"/>
                </a:cubicBezTo>
                <a:lnTo>
                  <a:pt x="12368" y="6915"/>
                </a:lnTo>
                <a:cubicBezTo>
                  <a:pt x="13033" y="6835"/>
                  <a:pt x="13033" y="5877"/>
                  <a:pt x="12368" y="5787"/>
                </a:cubicBezTo>
                <a:cubicBezTo>
                  <a:pt x="11834" y="5716"/>
                  <a:pt x="11693" y="5002"/>
                  <a:pt x="12167" y="4729"/>
                </a:cubicBezTo>
                <a:cubicBezTo>
                  <a:pt x="12703" y="4433"/>
                  <a:pt x="12450" y="3662"/>
                  <a:pt x="11914" y="3662"/>
                </a:cubicBezTo>
                <a:cubicBezTo>
                  <a:pt x="11866" y="3662"/>
                  <a:pt x="11816" y="3669"/>
                  <a:pt x="11764" y="3682"/>
                </a:cubicBezTo>
                <a:lnTo>
                  <a:pt x="11451" y="3762"/>
                </a:lnTo>
                <a:cubicBezTo>
                  <a:pt x="11402" y="3775"/>
                  <a:pt x="11353" y="3781"/>
                  <a:pt x="11306" y="3781"/>
                </a:cubicBezTo>
                <a:cubicBezTo>
                  <a:pt x="10860" y="3781"/>
                  <a:pt x="10566" y="3249"/>
                  <a:pt x="10858" y="2866"/>
                </a:cubicBezTo>
                <a:lnTo>
                  <a:pt x="11059" y="2614"/>
                </a:lnTo>
                <a:cubicBezTo>
                  <a:pt x="11375" y="2196"/>
                  <a:pt x="11028" y="1691"/>
                  <a:pt x="10612" y="1691"/>
                </a:cubicBezTo>
                <a:cubicBezTo>
                  <a:pt x="10497" y="1691"/>
                  <a:pt x="10376" y="1730"/>
                  <a:pt x="10263" y="1819"/>
                </a:cubicBezTo>
                <a:cubicBezTo>
                  <a:pt x="10154" y="1901"/>
                  <a:pt x="10035" y="1937"/>
                  <a:pt x="9920" y="1937"/>
                </a:cubicBezTo>
                <a:cubicBezTo>
                  <a:pt x="9568" y="1937"/>
                  <a:pt x="9253" y="1599"/>
                  <a:pt x="9367" y="1204"/>
                </a:cubicBezTo>
                <a:cubicBezTo>
                  <a:pt x="9486" y="788"/>
                  <a:pt x="9149" y="480"/>
                  <a:pt x="8807" y="480"/>
                </a:cubicBezTo>
                <a:cubicBezTo>
                  <a:pt x="8627" y="480"/>
                  <a:pt x="8447" y="564"/>
                  <a:pt x="8329" y="761"/>
                </a:cubicBezTo>
                <a:lnTo>
                  <a:pt x="8168" y="1033"/>
                </a:lnTo>
                <a:cubicBezTo>
                  <a:pt x="8053" y="1223"/>
                  <a:pt x="7869" y="1309"/>
                  <a:pt x="7687" y="1309"/>
                </a:cubicBezTo>
                <a:cubicBezTo>
                  <a:pt x="7423" y="1309"/>
                  <a:pt x="7163" y="1127"/>
                  <a:pt x="7121" y="812"/>
                </a:cubicBezTo>
                <a:lnTo>
                  <a:pt x="7080" y="499"/>
                </a:lnTo>
                <a:cubicBezTo>
                  <a:pt x="7035" y="167"/>
                  <a:pt x="6773" y="1"/>
                  <a:pt x="6513" y="1"/>
                </a:cubicBezTo>
                <a:close/>
              </a:path>
            </a:pathLst>
          </a:custGeom>
          <a:solidFill>
            <a:srgbClr val="FF99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1">
  <p:cSld name="TITLE_AND_BODY_2">
    <p:bg>
      <p:bgPr>
        <a:solidFill>
          <a:schemeClr val="lt2"/>
        </a:solidFill>
        <a:effectLst/>
      </p:bgPr>
    </p:bg>
    <p:spTree>
      <p:nvGrpSpPr>
        <p:cNvPr id="1" name="Shape 469"/>
        <p:cNvGrpSpPr/>
        <p:nvPr/>
      </p:nvGrpSpPr>
      <p:grpSpPr>
        <a:xfrm>
          <a:off x="0" y="0"/>
          <a:ext cx="0" cy="0"/>
          <a:chOff x="0" y="0"/>
          <a:chExt cx="0" cy="0"/>
        </a:xfrm>
      </p:grpSpPr>
      <p:sp>
        <p:nvSpPr>
          <p:cNvPr id="470" name="Google Shape;470;p17"/>
          <p:cNvSpPr txBox="1">
            <a:spLocks noGrp="1"/>
          </p:cNvSpPr>
          <p:nvPr>
            <p:ph type="title"/>
          </p:nvPr>
        </p:nvSpPr>
        <p:spPr>
          <a:xfrm>
            <a:off x="508975" y="654100"/>
            <a:ext cx="9674100" cy="8418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500">
                <a:solidFill>
                  <a:schemeClr val="lt1"/>
                </a:solidFill>
                <a:highlight>
                  <a:schemeClr val="accent1"/>
                </a:highligh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71" name="Google Shape;471;p17"/>
          <p:cNvSpPr txBox="1">
            <a:spLocks noGrp="1"/>
          </p:cNvSpPr>
          <p:nvPr>
            <p:ph type="body" idx="1"/>
          </p:nvPr>
        </p:nvSpPr>
        <p:spPr>
          <a:xfrm>
            <a:off x="508975" y="1409475"/>
            <a:ext cx="9674100" cy="5305800"/>
          </a:xfrm>
          <a:prstGeom prst="rect">
            <a:avLst/>
          </a:prstGeom>
        </p:spPr>
        <p:txBody>
          <a:bodyPr spcFirstLastPara="1" wrap="square" lIns="91425" tIns="91425" rIns="91425" bIns="91425" anchor="t" anchorCtr="0">
            <a:noAutofit/>
          </a:bodyPr>
          <a:lstStyle>
            <a:lvl1pPr marL="457200" lvl="0" indent="-330200" rtl="0">
              <a:spcBef>
                <a:spcPts val="0"/>
              </a:spcBef>
              <a:spcAft>
                <a:spcPts val="0"/>
              </a:spcAft>
              <a:buSzPts val="1600"/>
              <a:buChar char="●"/>
              <a:defRPr/>
            </a:lvl1pPr>
            <a:lvl2pPr marL="914400" lvl="1" indent="-330200" rtl="0">
              <a:spcBef>
                <a:spcPts val="0"/>
              </a:spcBef>
              <a:spcAft>
                <a:spcPts val="0"/>
              </a:spcAft>
              <a:buSzPts val="1600"/>
              <a:buChar char="○"/>
              <a:defRPr/>
            </a:lvl2pPr>
            <a:lvl3pPr marL="1371600" lvl="2" indent="-330200" rtl="0">
              <a:spcBef>
                <a:spcPts val="0"/>
              </a:spcBef>
              <a:spcAft>
                <a:spcPts val="0"/>
              </a:spcAft>
              <a:buSzPts val="1600"/>
              <a:buChar char="■"/>
              <a:defRPr/>
            </a:lvl3pPr>
            <a:lvl4pPr marL="1828800" lvl="3" indent="-330200" rtl="0">
              <a:spcBef>
                <a:spcPts val="0"/>
              </a:spcBef>
              <a:spcAft>
                <a:spcPts val="0"/>
              </a:spcAft>
              <a:buSzPts val="1600"/>
              <a:buChar char="●"/>
              <a:defRPr/>
            </a:lvl4pPr>
            <a:lvl5pPr marL="2286000" lvl="4" indent="-330200" rtl="0">
              <a:spcBef>
                <a:spcPts val="0"/>
              </a:spcBef>
              <a:spcAft>
                <a:spcPts val="0"/>
              </a:spcAft>
              <a:buSzPts val="1600"/>
              <a:buChar char="○"/>
              <a:defRPr/>
            </a:lvl5pPr>
            <a:lvl6pPr marL="2743200" lvl="5" indent="-330200" rtl="0">
              <a:spcBef>
                <a:spcPts val="0"/>
              </a:spcBef>
              <a:spcAft>
                <a:spcPts val="0"/>
              </a:spcAft>
              <a:buSzPts val="1600"/>
              <a:buChar char="■"/>
              <a:defRPr/>
            </a:lvl6pPr>
            <a:lvl7pPr marL="3200400" lvl="6" indent="-330200" rtl="0">
              <a:spcBef>
                <a:spcPts val="0"/>
              </a:spcBef>
              <a:spcAft>
                <a:spcPts val="0"/>
              </a:spcAft>
              <a:buSzPts val="1600"/>
              <a:buChar char="●"/>
              <a:defRPr/>
            </a:lvl7pPr>
            <a:lvl8pPr marL="3657600" lvl="7" indent="-330200" rtl="0">
              <a:spcBef>
                <a:spcPts val="0"/>
              </a:spcBef>
              <a:spcAft>
                <a:spcPts val="0"/>
              </a:spcAft>
              <a:buSzPts val="1600"/>
              <a:buChar char="○"/>
              <a:defRPr/>
            </a:lvl8pPr>
            <a:lvl9pPr marL="4114800" lvl="8" indent="-330200" rtl="0">
              <a:spcBef>
                <a:spcPts val="0"/>
              </a:spcBef>
              <a:spcAft>
                <a:spcPts val="0"/>
              </a:spcAft>
              <a:buSzPts val="1600"/>
              <a:buChar char="■"/>
              <a:defRPr/>
            </a:lvl9pPr>
          </a:lstStyle>
          <a:p>
            <a:endParaRPr/>
          </a:p>
        </p:txBody>
      </p:sp>
      <p:grpSp>
        <p:nvGrpSpPr>
          <p:cNvPr id="472" name="Google Shape;472;p17"/>
          <p:cNvGrpSpPr/>
          <p:nvPr/>
        </p:nvGrpSpPr>
        <p:grpSpPr>
          <a:xfrm>
            <a:off x="7872423" y="3706000"/>
            <a:ext cx="4081041" cy="4081205"/>
            <a:chOff x="8984391" y="86074"/>
            <a:chExt cx="1601979" cy="1601980"/>
          </a:xfrm>
        </p:grpSpPr>
        <p:sp>
          <p:nvSpPr>
            <p:cNvPr id="473" name="Google Shape;473;p17"/>
            <p:cNvSpPr/>
            <p:nvPr/>
          </p:nvSpPr>
          <p:spPr>
            <a:xfrm flipH="1">
              <a:off x="10350887" y="86074"/>
              <a:ext cx="235482" cy="235482"/>
            </a:xfrm>
            <a:custGeom>
              <a:avLst/>
              <a:gdLst/>
              <a:ahLst/>
              <a:cxnLst/>
              <a:rect l="l" t="t" r="r" b="b"/>
              <a:pathLst>
                <a:path w="1904" h="1904" extrusionOk="0">
                  <a:moveTo>
                    <a:pt x="1844" y="61"/>
                  </a:moveTo>
                  <a:lnTo>
                    <a:pt x="1844" y="1844"/>
                  </a:lnTo>
                  <a:lnTo>
                    <a:pt x="60" y="1844"/>
                  </a:lnTo>
                  <a:lnTo>
                    <a:pt x="60" y="61"/>
                  </a:lnTo>
                  <a:close/>
                  <a:moveTo>
                    <a:pt x="0" y="1"/>
                  </a:moveTo>
                  <a:lnTo>
                    <a:pt x="0" y="1904"/>
                  </a:lnTo>
                  <a:lnTo>
                    <a:pt x="1904" y="1904"/>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7"/>
            <p:cNvSpPr/>
            <p:nvPr/>
          </p:nvSpPr>
          <p:spPr>
            <a:xfrm flipH="1">
              <a:off x="10122952" y="86074"/>
              <a:ext cx="235482" cy="235482"/>
            </a:xfrm>
            <a:custGeom>
              <a:avLst/>
              <a:gdLst/>
              <a:ahLst/>
              <a:cxnLst/>
              <a:rect l="l" t="t" r="r" b="b"/>
              <a:pathLst>
                <a:path w="1904" h="1904" extrusionOk="0">
                  <a:moveTo>
                    <a:pt x="1843" y="61"/>
                  </a:moveTo>
                  <a:lnTo>
                    <a:pt x="1843" y="1844"/>
                  </a:lnTo>
                  <a:lnTo>
                    <a:pt x="61" y="1844"/>
                  </a:lnTo>
                  <a:lnTo>
                    <a:pt x="61" y="61"/>
                  </a:lnTo>
                  <a:close/>
                  <a:moveTo>
                    <a:pt x="1" y="1"/>
                  </a:moveTo>
                  <a:lnTo>
                    <a:pt x="1" y="1904"/>
                  </a:lnTo>
                  <a:lnTo>
                    <a:pt x="1904" y="1904"/>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17"/>
            <p:cNvSpPr/>
            <p:nvPr/>
          </p:nvSpPr>
          <p:spPr>
            <a:xfrm flipH="1">
              <a:off x="9894894" y="86074"/>
              <a:ext cx="235606" cy="235482"/>
            </a:xfrm>
            <a:custGeom>
              <a:avLst/>
              <a:gdLst/>
              <a:ahLst/>
              <a:cxnLst/>
              <a:rect l="l" t="t" r="r" b="b"/>
              <a:pathLst>
                <a:path w="1905" h="1904" extrusionOk="0">
                  <a:moveTo>
                    <a:pt x="1844" y="61"/>
                  </a:moveTo>
                  <a:lnTo>
                    <a:pt x="1844" y="1844"/>
                  </a:lnTo>
                  <a:lnTo>
                    <a:pt x="61" y="1844"/>
                  </a:lnTo>
                  <a:lnTo>
                    <a:pt x="61" y="61"/>
                  </a:lnTo>
                  <a:close/>
                  <a:moveTo>
                    <a:pt x="0" y="1"/>
                  </a:moveTo>
                  <a:lnTo>
                    <a:pt x="0" y="1904"/>
                  </a:lnTo>
                  <a:lnTo>
                    <a:pt x="1904" y="1904"/>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7"/>
            <p:cNvSpPr/>
            <p:nvPr/>
          </p:nvSpPr>
          <p:spPr>
            <a:xfrm flipH="1">
              <a:off x="9667083" y="86074"/>
              <a:ext cx="235482" cy="235482"/>
            </a:xfrm>
            <a:custGeom>
              <a:avLst/>
              <a:gdLst/>
              <a:ahLst/>
              <a:cxnLst/>
              <a:rect l="l" t="t" r="r" b="b"/>
              <a:pathLst>
                <a:path w="1904" h="1904" extrusionOk="0">
                  <a:moveTo>
                    <a:pt x="1834" y="61"/>
                  </a:moveTo>
                  <a:lnTo>
                    <a:pt x="1834" y="1844"/>
                  </a:lnTo>
                  <a:lnTo>
                    <a:pt x="61" y="1844"/>
                  </a:lnTo>
                  <a:lnTo>
                    <a:pt x="61" y="61"/>
                  </a:lnTo>
                  <a:close/>
                  <a:moveTo>
                    <a:pt x="1" y="1"/>
                  </a:moveTo>
                  <a:lnTo>
                    <a:pt x="1" y="1904"/>
                  </a:lnTo>
                  <a:lnTo>
                    <a:pt x="1904" y="1904"/>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17"/>
            <p:cNvSpPr/>
            <p:nvPr/>
          </p:nvSpPr>
          <p:spPr>
            <a:xfrm flipH="1">
              <a:off x="9440384" y="86074"/>
              <a:ext cx="235482" cy="235482"/>
            </a:xfrm>
            <a:custGeom>
              <a:avLst/>
              <a:gdLst/>
              <a:ahLst/>
              <a:cxnLst/>
              <a:rect l="l" t="t" r="r" b="b"/>
              <a:pathLst>
                <a:path w="1904" h="1904" extrusionOk="0">
                  <a:moveTo>
                    <a:pt x="1843" y="61"/>
                  </a:moveTo>
                  <a:lnTo>
                    <a:pt x="1843" y="1844"/>
                  </a:lnTo>
                  <a:lnTo>
                    <a:pt x="71" y="1844"/>
                  </a:lnTo>
                  <a:lnTo>
                    <a:pt x="71" y="61"/>
                  </a:lnTo>
                  <a:close/>
                  <a:moveTo>
                    <a:pt x="1" y="1"/>
                  </a:moveTo>
                  <a:lnTo>
                    <a:pt x="1" y="1904"/>
                  </a:lnTo>
                  <a:lnTo>
                    <a:pt x="1904" y="1904"/>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7"/>
            <p:cNvSpPr/>
            <p:nvPr/>
          </p:nvSpPr>
          <p:spPr>
            <a:xfrm flipH="1">
              <a:off x="9212326" y="86074"/>
              <a:ext cx="235606" cy="235482"/>
            </a:xfrm>
            <a:custGeom>
              <a:avLst/>
              <a:gdLst/>
              <a:ahLst/>
              <a:cxnLst/>
              <a:rect l="l" t="t" r="r" b="b"/>
              <a:pathLst>
                <a:path w="1905" h="1904" extrusionOk="0">
                  <a:moveTo>
                    <a:pt x="1844" y="61"/>
                  </a:moveTo>
                  <a:lnTo>
                    <a:pt x="1844" y="1844"/>
                  </a:lnTo>
                  <a:lnTo>
                    <a:pt x="61" y="1844"/>
                  </a:lnTo>
                  <a:lnTo>
                    <a:pt x="61" y="61"/>
                  </a:lnTo>
                  <a:close/>
                  <a:moveTo>
                    <a:pt x="0" y="1"/>
                  </a:moveTo>
                  <a:lnTo>
                    <a:pt x="0" y="1904"/>
                  </a:lnTo>
                  <a:lnTo>
                    <a:pt x="1904" y="1904"/>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17"/>
            <p:cNvSpPr/>
            <p:nvPr/>
          </p:nvSpPr>
          <p:spPr>
            <a:xfrm flipH="1">
              <a:off x="8984391" y="86074"/>
              <a:ext cx="235606" cy="235482"/>
            </a:xfrm>
            <a:custGeom>
              <a:avLst/>
              <a:gdLst/>
              <a:ahLst/>
              <a:cxnLst/>
              <a:rect l="l" t="t" r="r" b="b"/>
              <a:pathLst>
                <a:path w="1905" h="1904" extrusionOk="0">
                  <a:moveTo>
                    <a:pt x="1844" y="61"/>
                  </a:moveTo>
                  <a:lnTo>
                    <a:pt x="1844" y="1844"/>
                  </a:lnTo>
                  <a:lnTo>
                    <a:pt x="61" y="1844"/>
                  </a:lnTo>
                  <a:lnTo>
                    <a:pt x="61" y="61"/>
                  </a:lnTo>
                  <a:close/>
                  <a:moveTo>
                    <a:pt x="1" y="1"/>
                  </a:moveTo>
                  <a:lnTo>
                    <a:pt x="1" y="1904"/>
                  </a:lnTo>
                  <a:lnTo>
                    <a:pt x="1904" y="1904"/>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17"/>
            <p:cNvSpPr/>
            <p:nvPr/>
          </p:nvSpPr>
          <p:spPr>
            <a:xfrm flipH="1">
              <a:off x="10350887" y="314010"/>
              <a:ext cx="235482" cy="235606"/>
            </a:xfrm>
            <a:custGeom>
              <a:avLst/>
              <a:gdLst/>
              <a:ahLst/>
              <a:cxnLst/>
              <a:rect l="l" t="t" r="r" b="b"/>
              <a:pathLst>
                <a:path w="1904" h="1905" extrusionOk="0">
                  <a:moveTo>
                    <a:pt x="1844" y="61"/>
                  </a:moveTo>
                  <a:lnTo>
                    <a:pt x="1844" y="1844"/>
                  </a:lnTo>
                  <a:lnTo>
                    <a:pt x="60" y="1844"/>
                  </a:lnTo>
                  <a:lnTo>
                    <a:pt x="60" y="61"/>
                  </a:lnTo>
                  <a:close/>
                  <a:moveTo>
                    <a:pt x="0" y="1"/>
                  </a:moveTo>
                  <a:lnTo>
                    <a:pt x="0" y="1904"/>
                  </a:lnTo>
                  <a:lnTo>
                    <a:pt x="1904" y="1904"/>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17"/>
            <p:cNvSpPr/>
            <p:nvPr/>
          </p:nvSpPr>
          <p:spPr>
            <a:xfrm flipH="1">
              <a:off x="10122952" y="314010"/>
              <a:ext cx="235482" cy="235606"/>
            </a:xfrm>
            <a:custGeom>
              <a:avLst/>
              <a:gdLst/>
              <a:ahLst/>
              <a:cxnLst/>
              <a:rect l="l" t="t" r="r" b="b"/>
              <a:pathLst>
                <a:path w="1904" h="1905" extrusionOk="0">
                  <a:moveTo>
                    <a:pt x="1843" y="61"/>
                  </a:moveTo>
                  <a:lnTo>
                    <a:pt x="1843" y="1844"/>
                  </a:lnTo>
                  <a:lnTo>
                    <a:pt x="61" y="1844"/>
                  </a:lnTo>
                  <a:lnTo>
                    <a:pt x="61" y="61"/>
                  </a:lnTo>
                  <a:close/>
                  <a:moveTo>
                    <a:pt x="1" y="1"/>
                  </a:moveTo>
                  <a:lnTo>
                    <a:pt x="1" y="1904"/>
                  </a:lnTo>
                  <a:lnTo>
                    <a:pt x="1904" y="1904"/>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17"/>
            <p:cNvSpPr/>
            <p:nvPr/>
          </p:nvSpPr>
          <p:spPr>
            <a:xfrm flipH="1">
              <a:off x="9894894" y="314010"/>
              <a:ext cx="235606" cy="235606"/>
            </a:xfrm>
            <a:custGeom>
              <a:avLst/>
              <a:gdLst/>
              <a:ahLst/>
              <a:cxnLst/>
              <a:rect l="l" t="t" r="r" b="b"/>
              <a:pathLst>
                <a:path w="1905" h="1905" extrusionOk="0">
                  <a:moveTo>
                    <a:pt x="1844" y="61"/>
                  </a:moveTo>
                  <a:lnTo>
                    <a:pt x="1844" y="1844"/>
                  </a:lnTo>
                  <a:lnTo>
                    <a:pt x="61" y="1844"/>
                  </a:lnTo>
                  <a:lnTo>
                    <a:pt x="61" y="61"/>
                  </a:lnTo>
                  <a:close/>
                  <a:moveTo>
                    <a:pt x="0" y="1"/>
                  </a:moveTo>
                  <a:lnTo>
                    <a:pt x="0" y="1904"/>
                  </a:lnTo>
                  <a:lnTo>
                    <a:pt x="1904" y="1904"/>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17"/>
            <p:cNvSpPr/>
            <p:nvPr/>
          </p:nvSpPr>
          <p:spPr>
            <a:xfrm flipH="1">
              <a:off x="9667083" y="314010"/>
              <a:ext cx="235482" cy="235606"/>
            </a:xfrm>
            <a:custGeom>
              <a:avLst/>
              <a:gdLst/>
              <a:ahLst/>
              <a:cxnLst/>
              <a:rect l="l" t="t" r="r" b="b"/>
              <a:pathLst>
                <a:path w="1904" h="1905" extrusionOk="0">
                  <a:moveTo>
                    <a:pt x="1834" y="61"/>
                  </a:moveTo>
                  <a:lnTo>
                    <a:pt x="1834" y="1844"/>
                  </a:lnTo>
                  <a:lnTo>
                    <a:pt x="61" y="1844"/>
                  </a:lnTo>
                  <a:lnTo>
                    <a:pt x="61" y="61"/>
                  </a:lnTo>
                  <a:close/>
                  <a:moveTo>
                    <a:pt x="1" y="1"/>
                  </a:moveTo>
                  <a:lnTo>
                    <a:pt x="1" y="1904"/>
                  </a:lnTo>
                  <a:lnTo>
                    <a:pt x="1904" y="1904"/>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17"/>
            <p:cNvSpPr/>
            <p:nvPr/>
          </p:nvSpPr>
          <p:spPr>
            <a:xfrm flipH="1">
              <a:off x="9440384" y="314010"/>
              <a:ext cx="235482" cy="235606"/>
            </a:xfrm>
            <a:custGeom>
              <a:avLst/>
              <a:gdLst/>
              <a:ahLst/>
              <a:cxnLst/>
              <a:rect l="l" t="t" r="r" b="b"/>
              <a:pathLst>
                <a:path w="1904" h="1905" extrusionOk="0">
                  <a:moveTo>
                    <a:pt x="1843" y="61"/>
                  </a:moveTo>
                  <a:lnTo>
                    <a:pt x="1843" y="1844"/>
                  </a:lnTo>
                  <a:lnTo>
                    <a:pt x="71" y="1844"/>
                  </a:lnTo>
                  <a:lnTo>
                    <a:pt x="71" y="61"/>
                  </a:lnTo>
                  <a:close/>
                  <a:moveTo>
                    <a:pt x="1" y="1"/>
                  </a:moveTo>
                  <a:lnTo>
                    <a:pt x="1" y="1904"/>
                  </a:lnTo>
                  <a:lnTo>
                    <a:pt x="1904" y="1904"/>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17"/>
            <p:cNvSpPr/>
            <p:nvPr/>
          </p:nvSpPr>
          <p:spPr>
            <a:xfrm flipH="1">
              <a:off x="9212326" y="314010"/>
              <a:ext cx="235606" cy="235606"/>
            </a:xfrm>
            <a:custGeom>
              <a:avLst/>
              <a:gdLst/>
              <a:ahLst/>
              <a:cxnLst/>
              <a:rect l="l" t="t" r="r" b="b"/>
              <a:pathLst>
                <a:path w="1905" h="1905" extrusionOk="0">
                  <a:moveTo>
                    <a:pt x="1844" y="61"/>
                  </a:moveTo>
                  <a:lnTo>
                    <a:pt x="1844" y="1844"/>
                  </a:lnTo>
                  <a:lnTo>
                    <a:pt x="61" y="1844"/>
                  </a:lnTo>
                  <a:lnTo>
                    <a:pt x="61" y="61"/>
                  </a:lnTo>
                  <a:close/>
                  <a:moveTo>
                    <a:pt x="0" y="1"/>
                  </a:moveTo>
                  <a:lnTo>
                    <a:pt x="0" y="1904"/>
                  </a:lnTo>
                  <a:lnTo>
                    <a:pt x="1904" y="1904"/>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17"/>
            <p:cNvSpPr/>
            <p:nvPr/>
          </p:nvSpPr>
          <p:spPr>
            <a:xfrm flipH="1">
              <a:off x="8984391" y="314010"/>
              <a:ext cx="235606" cy="235606"/>
            </a:xfrm>
            <a:custGeom>
              <a:avLst/>
              <a:gdLst/>
              <a:ahLst/>
              <a:cxnLst/>
              <a:rect l="l" t="t" r="r" b="b"/>
              <a:pathLst>
                <a:path w="1905" h="1905" extrusionOk="0">
                  <a:moveTo>
                    <a:pt x="1844" y="61"/>
                  </a:moveTo>
                  <a:lnTo>
                    <a:pt x="1844" y="1844"/>
                  </a:lnTo>
                  <a:lnTo>
                    <a:pt x="61" y="1844"/>
                  </a:lnTo>
                  <a:lnTo>
                    <a:pt x="61" y="61"/>
                  </a:lnTo>
                  <a:close/>
                  <a:moveTo>
                    <a:pt x="1" y="1"/>
                  </a:moveTo>
                  <a:lnTo>
                    <a:pt x="1" y="1904"/>
                  </a:lnTo>
                  <a:lnTo>
                    <a:pt x="1904" y="1904"/>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17"/>
            <p:cNvSpPr/>
            <p:nvPr/>
          </p:nvSpPr>
          <p:spPr>
            <a:xfrm flipH="1">
              <a:off x="10350887" y="542069"/>
              <a:ext cx="235482" cy="235482"/>
            </a:xfrm>
            <a:custGeom>
              <a:avLst/>
              <a:gdLst/>
              <a:ahLst/>
              <a:cxnLst/>
              <a:rect l="l" t="t" r="r" b="b"/>
              <a:pathLst>
                <a:path w="1904" h="1904" extrusionOk="0">
                  <a:moveTo>
                    <a:pt x="1844" y="60"/>
                  </a:moveTo>
                  <a:lnTo>
                    <a:pt x="1844" y="1843"/>
                  </a:lnTo>
                  <a:lnTo>
                    <a:pt x="60" y="1843"/>
                  </a:lnTo>
                  <a:lnTo>
                    <a:pt x="60" y="60"/>
                  </a:lnTo>
                  <a:close/>
                  <a:moveTo>
                    <a:pt x="0" y="0"/>
                  </a:moveTo>
                  <a:lnTo>
                    <a:pt x="0" y="1903"/>
                  </a:lnTo>
                  <a:lnTo>
                    <a:pt x="1904" y="1903"/>
                  </a:lnTo>
                  <a:lnTo>
                    <a:pt x="190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17"/>
            <p:cNvSpPr/>
            <p:nvPr/>
          </p:nvSpPr>
          <p:spPr>
            <a:xfrm flipH="1">
              <a:off x="10122952" y="542069"/>
              <a:ext cx="235482" cy="235482"/>
            </a:xfrm>
            <a:custGeom>
              <a:avLst/>
              <a:gdLst/>
              <a:ahLst/>
              <a:cxnLst/>
              <a:rect l="l" t="t" r="r" b="b"/>
              <a:pathLst>
                <a:path w="1904" h="1904" extrusionOk="0">
                  <a:moveTo>
                    <a:pt x="1843" y="60"/>
                  </a:moveTo>
                  <a:lnTo>
                    <a:pt x="1843" y="1843"/>
                  </a:lnTo>
                  <a:lnTo>
                    <a:pt x="61" y="1843"/>
                  </a:lnTo>
                  <a:lnTo>
                    <a:pt x="61" y="60"/>
                  </a:lnTo>
                  <a:close/>
                  <a:moveTo>
                    <a:pt x="1" y="0"/>
                  </a:moveTo>
                  <a:lnTo>
                    <a:pt x="1" y="1903"/>
                  </a:lnTo>
                  <a:lnTo>
                    <a:pt x="1904" y="1903"/>
                  </a:lnTo>
                  <a:lnTo>
                    <a:pt x="190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17"/>
            <p:cNvSpPr/>
            <p:nvPr/>
          </p:nvSpPr>
          <p:spPr>
            <a:xfrm flipH="1">
              <a:off x="9894894" y="542069"/>
              <a:ext cx="235606" cy="235482"/>
            </a:xfrm>
            <a:custGeom>
              <a:avLst/>
              <a:gdLst/>
              <a:ahLst/>
              <a:cxnLst/>
              <a:rect l="l" t="t" r="r" b="b"/>
              <a:pathLst>
                <a:path w="1905" h="1904" extrusionOk="0">
                  <a:moveTo>
                    <a:pt x="1844" y="60"/>
                  </a:moveTo>
                  <a:lnTo>
                    <a:pt x="1844" y="1843"/>
                  </a:lnTo>
                  <a:lnTo>
                    <a:pt x="61" y="1843"/>
                  </a:lnTo>
                  <a:lnTo>
                    <a:pt x="61" y="60"/>
                  </a:lnTo>
                  <a:close/>
                  <a:moveTo>
                    <a:pt x="0" y="0"/>
                  </a:moveTo>
                  <a:lnTo>
                    <a:pt x="0" y="1903"/>
                  </a:lnTo>
                  <a:lnTo>
                    <a:pt x="1904" y="1903"/>
                  </a:lnTo>
                  <a:lnTo>
                    <a:pt x="190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17"/>
            <p:cNvSpPr/>
            <p:nvPr/>
          </p:nvSpPr>
          <p:spPr>
            <a:xfrm flipH="1">
              <a:off x="9667083" y="542069"/>
              <a:ext cx="235482" cy="235482"/>
            </a:xfrm>
            <a:custGeom>
              <a:avLst/>
              <a:gdLst/>
              <a:ahLst/>
              <a:cxnLst/>
              <a:rect l="l" t="t" r="r" b="b"/>
              <a:pathLst>
                <a:path w="1904" h="1904" extrusionOk="0">
                  <a:moveTo>
                    <a:pt x="1834" y="60"/>
                  </a:moveTo>
                  <a:lnTo>
                    <a:pt x="1834" y="1843"/>
                  </a:lnTo>
                  <a:lnTo>
                    <a:pt x="61" y="1843"/>
                  </a:lnTo>
                  <a:lnTo>
                    <a:pt x="61" y="60"/>
                  </a:lnTo>
                  <a:close/>
                  <a:moveTo>
                    <a:pt x="1" y="0"/>
                  </a:moveTo>
                  <a:lnTo>
                    <a:pt x="1" y="1903"/>
                  </a:lnTo>
                  <a:lnTo>
                    <a:pt x="1904" y="1903"/>
                  </a:lnTo>
                  <a:lnTo>
                    <a:pt x="190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7"/>
            <p:cNvSpPr/>
            <p:nvPr/>
          </p:nvSpPr>
          <p:spPr>
            <a:xfrm flipH="1">
              <a:off x="9440384" y="542069"/>
              <a:ext cx="235482" cy="235482"/>
            </a:xfrm>
            <a:custGeom>
              <a:avLst/>
              <a:gdLst/>
              <a:ahLst/>
              <a:cxnLst/>
              <a:rect l="l" t="t" r="r" b="b"/>
              <a:pathLst>
                <a:path w="1904" h="1904" extrusionOk="0">
                  <a:moveTo>
                    <a:pt x="1843" y="60"/>
                  </a:moveTo>
                  <a:lnTo>
                    <a:pt x="1843" y="1843"/>
                  </a:lnTo>
                  <a:lnTo>
                    <a:pt x="71" y="1843"/>
                  </a:lnTo>
                  <a:lnTo>
                    <a:pt x="71" y="60"/>
                  </a:lnTo>
                  <a:close/>
                  <a:moveTo>
                    <a:pt x="1" y="0"/>
                  </a:moveTo>
                  <a:lnTo>
                    <a:pt x="1" y="1903"/>
                  </a:lnTo>
                  <a:lnTo>
                    <a:pt x="1904" y="1903"/>
                  </a:lnTo>
                  <a:lnTo>
                    <a:pt x="190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17"/>
            <p:cNvSpPr/>
            <p:nvPr/>
          </p:nvSpPr>
          <p:spPr>
            <a:xfrm flipH="1">
              <a:off x="9212326" y="542069"/>
              <a:ext cx="235606" cy="235482"/>
            </a:xfrm>
            <a:custGeom>
              <a:avLst/>
              <a:gdLst/>
              <a:ahLst/>
              <a:cxnLst/>
              <a:rect l="l" t="t" r="r" b="b"/>
              <a:pathLst>
                <a:path w="1905" h="1904" extrusionOk="0">
                  <a:moveTo>
                    <a:pt x="1844" y="60"/>
                  </a:moveTo>
                  <a:lnTo>
                    <a:pt x="1844" y="1843"/>
                  </a:lnTo>
                  <a:lnTo>
                    <a:pt x="61" y="1843"/>
                  </a:lnTo>
                  <a:lnTo>
                    <a:pt x="61" y="60"/>
                  </a:lnTo>
                  <a:close/>
                  <a:moveTo>
                    <a:pt x="0" y="0"/>
                  </a:moveTo>
                  <a:lnTo>
                    <a:pt x="0" y="1903"/>
                  </a:lnTo>
                  <a:lnTo>
                    <a:pt x="1904" y="1903"/>
                  </a:lnTo>
                  <a:lnTo>
                    <a:pt x="190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7"/>
            <p:cNvSpPr/>
            <p:nvPr/>
          </p:nvSpPr>
          <p:spPr>
            <a:xfrm flipH="1">
              <a:off x="8984391" y="542069"/>
              <a:ext cx="235606" cy="235482"/>
            </a:xfrm>
            <a:custGeom>
              <a:avLst/>
              <a:gdLst/>
              <a:ahLst/>
              <a:cxnLst/>
              <a:rect l="l" t="t" r="r" b="b"/>
              <a:pathLst>
                <a:path w="1905" h="1904" extrusionOk="0">
                  <a:moveTo>
                    <a:pt x="1844" y="60"/>
                  </a:moveTo>
                  <a:lnTo>
                    <a:pt x="1844" y="1843"/>
                  </a:lnTo>
                  <a:lnTo>
                    <a:pt x="61" y="1843"/>
                  </a:lnTo>
                  <a:lnTo>
                    <a:pt x="61" y="60"/>
                  </a:lnTo>
                  <a:close/>
                  <a:moveTo>
                    <a:pt x="1" y="0"/>
                  </a:moveTo>
                  <a:lnTo>
                    <a:pt x="1" y="1903"/>
                  </a:lnTo>
                  <a:lnTo>
                    <a:pt x="1904" y="1903"/>
                  </a:lnTo>
                  <a:lnTo>
                    <a:pt x="190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17"/>
            <p:cNvSpPr/>
            <p:nvPr/>
          </p:nvSpPr>
          <p:spPr>
            <a:xfrm flipH="1">
              <a:off x="10350887" y="769880"/>
              <a:ext cx="235482" cy="235606"/>
            </a:xfrm>
            <a:custGeom>
              <a:avLst/>
              <a:gdLst/>
              <a:ahLst/>
              <a:cxnLst/>
              <a:rect l="l" t="t" r="r" b="b"/>
              <a:pathLst>
                <a:path w="1904" h="1905" extrusionOk="0">
                  <a:moveTo>
                    <a:pt x="1844" y="61"/>
                  </a:moveTo>
                  <a:lnTo>
                    <a:pt x="1844" y="1834"/>
                  </a:lnTo>
                  <a:lnTo>
                    <a:pt x="60" y="1834"/>
                  </a:lnTo>
                  <a:lnTo>
                    <a:pt x="60" y="61"/>
                  </a:lnTo>
                  <a:close/>
                  <a:moveTo>
                    <a:pt x="0" y="1"/>
                  </a:moveTo>
                  <a:lnTo>
                    <a:pt x="0"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7"/>
            <p:cNvSpPr/>
            <p:nvPr/>
          </p:nvSpPr>
          <p:spPr>
            <a:xfrm flipH="1">
              <a:off x="10122952" y="769880"/>
              <a:ext cx="235482" cy="235606"/>
            </a:xfrm>
            <a:custGeom>
              <a:avLst/>
              <a:gdLst/>
              <a:ahLst/>
              <a:cxnLst/>
              <a:rect l="l" t="t" r="r" b="b"/>
              <a:pathLst>
                <a:path w="1904" h="1905" extrusionOk="0">
                  <a:moveTo>
                    <a:pt x="1843" y="61"/>
                  </a:moveTo>
                  <a:lnTo>
                    <a:pt x="1843" y="1834"/>
                  </a:lnTo>
                  <a:lnTo>
                    <a:pt x="61" y="1834"/>
                  </a:lnTo>
                  <a:lnTo>
                    <a:pt x="61" y="61"/>
                  </a:lnTo>
                  <a:close/>
                  <a:moveTo>
                    <a:pt x="1" y="1"/>
                  </a:moveTo>
                  <a:lnTo>
                    <a:pt x="1"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17"/>
            <p:cNvSpPr/>
            <p:nvPr/>
          </p:nvSpPr>
          <p:spPr>
            <a:xfrm flipH="1">
              <a:off x="9894894" y="769880"/>
              <a:ext cx="235606" cy="235606"/>
            </a:xfrm>
            <a:custGeom>
              <a:avLst/>
              <a:gdLst/>
              <a:ahLst/>
              <a:cxnLst/>
              <a:rect l="l" t="t" r="r" b="b"/>
              <a:pathLst>
                <a:path w="1905" h="1905" extrusionOk="0">
                  <a:moveTo>
                    <a:pt x="1844" y="61"/>
                  </a:moveTo>
                  <a:lnTo>
                    <a:pt x="1844" y="1834"/>
                  </a:lnTo>
                  <a:lnTo>
                    <a:pt x="61" y="1834"/>
                  </a:lnTo>
                  <a:lnTo>
                    <a:pt x="61" y="61"/>
                  </a:lnTo>
                  <a:close/>
                  <a:moveTo>
                    <a:pt x="0" y="1"/>
                  </a:moveTo>
                  <a:lnTo>
                    <a:pt x="0"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7"/>
            <p:cNvSpPr/>
            <p:nvPr/>
          </p:nvSpPr>
          <p:spPr>
            <a:xfrm flipH="1">
              <a:off x="9667083" y="769880"/>
              <a:ext cx="235482" cy="235606"/>
            </a:xfrm>
            <a:custGeom>
              <a:avLst/>
              <a:gdLst/>
              <a:ahLst/>
              <a:cxnLst/>
              <a:rect l="l" t="t" r="r" b="b"/>
              <a:pathLst>
                <a:path w="1904" h="1905" extrusionOk="0">
                  <a:moveTo>
                    <a:pt x="1834" y="61"/>
                  </a:moveTo>
                  <a:lnTo>
                    <a:pt x="1834" y="1834"/>
                  </a:lnTo>
                  <a:lnTo>
                    <a:pt x="61" y="1834"/>
                  </a:lnTo>
                  <a:lnTo>
                    <a:pt x="61" y="61"/>
                  </a:lnTo>
                  <a:close/>
                  <a:moveTo>
                    <a:pt x="1" y="1"/>
                  </a:moveTo>
                  <a:lnTo>
                    <a:pt x="1"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17"/>
            <p:cNvSpPr/>
            <p:nvPr/>
          </p:nvSpPr>
          <p:spPr>
            <a:xfrm flipH="1">
              <a:off x="9440384" y="769880"/>
              <a:ext cx="235482" cy="235606"/>
            </a:xfrm>
            <a:custGeom>
              <a:avLst/>
              <a:gdLst/>
              <a:ahLst/>
              <a:cxnLst/>
              <a:rect l="l" t="t" r="r" b="b"/>
              <a:pathLst>
                <a:path w="1904" h="1905" extrusionOk="0">
                  <a:moveTo>
                    <a:pt x="1843" y="61"/>
                  </a:moveTo>
                  <a:lnTo>
                    <a:pt x="1843" y="1834"/>
                  </a:lnTo>
                  <a:lnTo>
                    <a:pt x="71" y="1834"/>
                  </a:lnTo>
                  <a:lnTo>
                    <a:pt x="71" y="61"/>
                  </a:lnTo>
                  <a:close/>
                  <a:moveTo>
                    <a:pt x="1" y="1"/>
                  </a:moveTo>
                  <a:lnTo>
                    <a:pt x="1"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7"/>
            <p:cNvSpPr/>
            <p:nvPr/>
          </p:nvSpPr>
          <p:spPr>
            <a:xfrm flipH="1">
              <a:off x="9212326" y="769880"/>
              <a:ext cx="235606" cy="235606"/>
            </a:xfrm>
            <a:custGeom>
              <a:avLst/>
              <a:gdLst/>
              <a:ahLst/>
              <a:cxnLst/>
              <a:rect l="l" t="t" r="r" b="b"/>
              <a:pathLst>
                <a:path w="1905" h="1905" extrusionOk="0">
                  <a:moveTo>
                    <a:pt x="1844" y="61"/>
                  </a:moveTo>
                  <a:lnTo>
                    <a:pt x="1844" y="1834"/>
                  </a:lnTo>
                  <a:lnTo>
                    <a:pt x="61" y="1834"/>
                  </a:lnTo>
                  <a:lnTo>
                    <a:pt x="61" y="61"/>
                  </a:lnTo>
                  <a:close/>
                  <a:moveTo>
                    <a:pt x="0" y="1"/>
                  </a:moveTo>
                  <a:lnTo>
                    <a:pt x="0"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7"/>
            <p:cNvSpPr/>
            <p:nvPr/>
          </p:nvSpPr>
          <p:spPr>
            <a:xfrm flipH="1">
              <a:off x="8984391" y="769880"/>
              <a:ext cx="235606" cy="235606"/>
            </a:xfrm>
            <a:custGeom>
              <a:avLst/>
              <a:gdLst/>
              <a:ahLst/>
              <a:cxnLst/>
              <a:rect l="l" t="t" r="r" b="b"/>
              <a:pathLst>
                <a:path w="1905" h="1905" extrusionOk="0">
                  <a:moveTo>
                    <a:pt x="1844" y="61"/>
                  </a:moveTo>
                  <a:lnTo>
                    <a:pt x="1844" y="1834"/>
                  </a:lnTo>
                  <a:lnTo>
                    <a:pt x="61" y="1834"/>
                  </a:lnTo>
                  <a:lnTo>
                    <a:pt x="61" y="61"/>
                  </a:lnTo>
                  <a:close/>
                  <a:moveTo>
                    <a:pt x="1" y="1"/>
                  </a:moveTo>
                  <a:lnTo>
                    <a:pt x="1"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7"/>
            <p:cNvSpPr/>
            <p:nvPr/>
          </p:nvSpPr>
          <p:spPr>
            <a:xfrm flipH="1">
              <a:off x="10350887" y="996579"/>
              <a:ext cx="235482" cy="235606"/>
            </a:xfrm>
            <a:custGeom>
              <a:avLst/>
              <a:gdLst/>
              <a:ahLst/>
              <a:cxnLst/>
              <a:rect l="l" t="t" r="r" b="b"/>
              <a:pathLst>
                <a:path w="1904" h="1905" extrusionOk="0">
                  <a:moveTo>
                    <a:pt x="1844" y="72"/>
                  </a:moveTo>
                  <a:lnTo>
                    <a:pt x="1844" y="1844"/>
                  </a:lnTo>
                  <a:lnTo>
                    <a:pt x="60" y="1844"/>
                  </a:lnTo>
                  <a:lnTo>
                    <a:pt x="60" y="72"/>
                  </a:lnTo>
                  <a:close/>
                  <a:moveTo>
                    <a:pt x="0" y="1"/>
                  </a:moveTo>
                  <a:lnTo>
                    <a:pt x="0"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7"/>
            <p:cNvSpPr/>
            <p:nvPr/>
          </p:nvSpPr>
          <p:spPr>
            <a:xfrm flipH="1">
              <a:off x="10122952" y="996579"/>
              <a:ext cx="235482" cy="235606"/>
            </a:xfrm>
            <a:custGeom>
              <a:avLst/>
              <a:gdLst/>
              <a:ahLst/>
              <a:cxnLst/>
              <a:rect l="l" t="t" r="r" b="b"/>
              <a:pathLst>
                <a:path w="1904" h="1905" extrusionOk="0">
                  <a:moveTo>
                    <a:pt x="1843" y="72"/>
                  </a:moveTo>
                  <a:lnTo>
                    <a:pt x="1843" y="1844"/>
                  </a:lnTo>
                  <a:lnTo>
                    <a:pt x="61" y="1844"/>
                  </a:lnTo>
                  <a:lnTo>
                    <a:pt x="61" y="72"/>
                  </a:lnTo>
                  <a:close/>
                  <a:moveTo>
                    <a:pt x="1" y="1"/>
                  </a:moveTo>
                  <a:lnTo>
                    <a:pt x="1"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7"/>
            <p:cNvSpPr/>
            <p:nvPr/>
          </p:nvSpPr>
          <p:spPr>
            <a:xfrm flipH="1">
              <a:off x="9894894" y="996579"/>
              <a:ext cx="235606" cy="235606"/>
            </a:xfrm>
            <a:custGeom>
              <a:avLst/>
              <a:gdLst/>
              <a:ahLst/>
              <a:cxnLst/>
              <a:rect l="l" t="t" r="r" b="b"/>
              <a:pathLst>
                <a:path w="1905" h="1905" extrusionOk="0">
                  <a:moveTo>
                    <a:pt x="1844" y="72"/>
                  </a:moveTo>
                  <a:lnTo>
                    <a:pt x="1844" y="1844"/>
                  </a:lnTo>
                  <a:lnTo>
                    <a:pt x="61" y="1844"/>
                  </a:lnTo>
                  <a:lnTo>
                    <a:pt x="61" y="72"/>
                  </a:lnTo>
                  <a:close/>
                  <a:moveTo>
                    <a:pt x="0" y="1"/>
                  </a:moveTo>
                  <a:lnTo>
                    <a:pt x="0"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7"/>
            <p:cNvSpPr/>
            <p:nvPr/>
          </p:nvSpPr>
          <p:spPr>
            <a:xfrm flipH="1">
              <a:off x="9667083" y="996579"/>
              <a:ext cx="235482" cy="235606"/>
            </a:xfrm>
            <a:custGeom>
              <a:avLst/>
              <a:gdLst/>
              <a:ahLst/>
              <a:cxnLst/>
              <a:rect l="l" t="t" r="r" b="b"/>
              <a:pathLst>
                <a:path w="1904" h="1905" extrusionOk="0">
                  <a:moveTo>
                    <a:pt x="1834" y="72"/>
                  </a:moveTo>
                  <a:lnTo>
                    <a:pt x="1834" y="1844"/>
                  </a:lnTo>
                  <a:lnTo>
                    <a:pt x="61" y="1844"/>
                  </a:lnTo>
                  <a:lnTo>
                    <a:pt x="61" y="72"/>
                  </a:lnTo>
                  <a:close/>
                  <a:moveTo>
                    <a:pt x="1" y="1"/>
                  </a:moveTo>
                  <a:lnTo>
                    <a:pt x="1"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7"/>
            <p:cNvSpPr/>
            <p:nvPr/>
          </p:nvSpPr>
          <p:spPr>
            <a:xfrm flipH="1">
              <a:off x="9440384" y="996579"/>
              <a:ext cx="235482" cy="235606"/>
            </a:xfrm>
            <a:custGeom>
              <a:avLst/>
              <a:gdLst/>
              <a:ahLst/>
              <a:cxnLst/>
              <a:rect l="l" t="t" r="r" b="b"/>
              <a:pathLst>
                <a:path w="1904" h="1905" extrusionOk="0">
                  <a:moveTo>
                    <a:pt x="1843" y="72"/>
                  </a:moveTo>
                  <a:lnTo>
                    <a:pt x="1843" y="1844"/>
                  </a:lnTo>
                  <a:lnTo>
                    <a:pt x="71" y="1844"/>
                  </a:lnTo>
                  <a:lnTo>
                    <a:pt x="71" y="72"/>
                  </a:lnTo>
                  <a:close/>
                  <a:moveTo>
                    <a:pt x="1" y="1"/>
                  </a:moveTo>
                  <a:lnTo>
                    <a:pt x="1"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7"/>
            <p:cNvSpPr/>
            <p:nvPr/>
          </p:nvSpPr>
          <p:spPr>
            <a:xfrm flipH="1">
              <a:off x="9212326" y="996579"/>
              <a:ext cx="235606" cy="235606"/>
            </a:xfrm>
            <a:custGeom>
              <a:avLst/>
              <a:gdLst/>
              <a:ahLst/>
              <a:cxnLst/>
              <a:rect l="l" t="t" r="r" b="b"/>
              <a:pathLst>
                <a:path w="1905" h="1905" extrusionOk="0">
                  <a:moveTo>
                    <a:pt x="1844" y="72"/>
                  </a:moveTo>
                  <a:lnTo>
                    <a:pt x="1844" y="1844"/>
                  </a:lnTo>
                  <a:lnTo>
                    <a:pt x="61" y="1844"/>
                  </a:lnTo>
                  <a:lnTo>
                    <a:pt x="61" y="72"/>
                  </a:lnTo>
                  <a:close/>
                  <a:moveTo>
                    <a:pt x="0" y="1"/>
                  </a:moveTo>
                  <a:lnTo>
                    <a:pt x="0"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7"/>
            <p:cNvSpPr/>
            <p:nvPr/>
          </p:nvSpPr>
          <p:spPr>
            <a:xfrm flipH="1">
              <a:off x="8984391" y="996579"/>
              <a:ext cx="235606" cy="235606"/>
            </a:xfrm>
            <a:custGeom>
              <a:avLst/>
              <a:gdLst/>
              <a:ahLst/>
              <a:cxnLst/>
              <a:rect l="l" t="t" r="r" b="b"/>
              <a:pathLst>
                <a:path w="1905" h="1905" extrusionOk="0">
                  <a:moveTo>
                    <a:pt x="1844" y="72"/>
                  </a:moveTo>
                  <a:lnTo>
                    <a:pt x="1844" y="1844"/>
                  </a:lnTo>
                  <a:lnTo>
                    <a:pt x="61" y="1844"/>
                  </a:lnTo>
                  <a:lnTo>
                    <a:pt x="61" y="72"/>
                  </a:lnTo>
                  <a:close/>
                  <a:moveTo>
                    <a:pt x="1" y="1"/>
                  </a:moveTo>
                  <a:lnTo>
                    <a:pt x="1"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7"/>
            <p:cNvSpPr/>
            <p:nvPr/>
          </p:nvSpPr>
          <p:spPr>
            <a:xfrm flipH="1">
              <a:off x="10350887" y="1224638"/>
              <a:ext cx="235482" cy="235482"/>
            </a:xfrm>
            <a:custGeom>
              <a:avLst/>
              <a:gdLst/>
              <a:ahLst/>
              <a:cxnLst/>
              <a:rect l="l" t="t" r="r" b="b"/>
              <a:pathLst>
                <a:path w="1904" h="1904" extrusionOk="0">
                  <a:moveTo>
                    <a:pt x="1844" y="61"/>
                  </a:moveTo>
                  <a:lnTo>
                    <a:pt x="1844" y="1843"/>
                  </a:lnTo>
                  <a:lnTo>
                    <a:pt x="60" y="1843"/>
                  </a:lnTo>
                  <a:lnTo>
                    <a:pt x="60" y="61"/>
                  </a:lnTo>
                  <a:close/>
                  <a:moveTo>
                    <a:pt x="0" y="0"/>
                  </a:moveTo>
                  <a:lnTo>
                    <a:pt x="0" y="1903"/>
                  </a:lnTo>
                  <a:lnTo>
                    <a:pt x="1904" y="1903"/>
                  </a:lnTo>
                  <a:lnTo>
                    <a:pt x="190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7"/>
            <p:cNvSpPr/>
            <p:nvPr/>
          </p:nvSpPr>
          <p:spPr>
            <a:xfrm flipH="1">
              <a:off x="10122952" y="1224638"/>
              <a:ext cx="235482" cy="235482"/>
            </a:xfrm>
            <a:custGeom>
              <a:avLst/>
              <a:gdLst/>
              <a:ahLst/>
              <a:cxnLst/>
              <a:rect l="l" t="t" r="r" b="b"/>
              <a:pathLst>
                <a:path w="1904" h="1904" extrusionOk="0">
                  <a:moveTo>
                    <a:pt x="1843" y="61"/>
                  </a:moveTo>
                  <a:lnTo>
                    <a:pt x="1843" y="1843"/>
                  </a:lnTo>
                  <a:lnTo>
                    <a:pt x="61" y="1843"/>
                  </a:lnTo>
                  <a:lnTo>
                    <a:pt x="61" y="61"/>
                  </a:lnTo>
                  <a:close/>
                  <a:moveTo>
                    <a:pt x="1" y="0"/>
                  </a:moveTo>
                  <a:lnTo>
                    <a:pt x="1" y="1903"/>
                  </a:lnTo>
                  <a:lnTo>
                    <a:pt x="1904" y="1903"/>
                  </a:lnTo>
                  <a:lnTo>
                    <a:pt x="190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7"/>
            <p:cNvSpPr/>
            <p:nvPr/>
          </p:nvSpPr>
          <p:spPr>
            <a:xfrm flipH="1">
              <a:off x="9894894" y="1224638"/>
              <a:ext cx="235606" cy="235482"/>
            </a:xfrm>
            <a:custGeom>
              <a:avLst/>
              <a:gdLst/>
              <a:ahLst/>
              <a:cxnLst/>
              <a:rect l="l" t="t" r="r" b="b"/>
              <a:pathLst>
                <a:path w="1905" h="1904" extrusionOk="0">
                  <a:moveTo>
                    <a:pt x="1844" y="61"/>
                  </a:moveTo>
                  <a:lnTo>
                    <a:pt x="1844" y="1843"/>
                  </a:lnTo>
                  <a:lnTo>
                    <a:pt x="61" y="1843"/>
                  </a:lnTo>
                  <a:lnTo>
                    <a:pt x="61" y="61"/>
                  </a:lnTo>
                  <a:close/>
                  <a:moveTo>
                    <a:pt x="0" y="0"/>
                  </a:moveTo>
                  <a:lnTo>
                    <a:pt x="0" y="1903"/>
                  </a:lnTo>
                  <a:lnTo>
                    <a:pt x="1904" y="1903"/>
                  </a:lnTo>
                  <a:lnTo>
                    <a:pt x="190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7"/>
            <p:cNvSpPr/>
            <p:nvPr/>
          </p:nvSpPr>
          <p:spPr>
            <a:xfrm flipH="1">
              <a:off x="9667083" y="1224638"/>
              <a:ext cx="235482" cy="235482"/>
            </a:xfrm>
            <a:custGeom>
              <a:avLst/>
              <a:gdLst/>
              <a:ahLst/>
              <a:cxnLst/>
              <a:rect l="l" t="t" r="r" b="b"/>
              <a:pathLst>
                <a:path w="1904" h="1904" extrusionOk="0">
                  <a:moveTo>
                    <a:pt x="1834" y="61"/>
                  </a:moveTo>
                  <a:lnTo>
                    <a:pt x="1834" y="1843"/>
                  </a:lnTo>
                  <a:lnTo>
                    <a:pt x="61" y="1843"/>
                  </a:lnTo>
                  <a:lnTo>
                    <a:pt x="61" y="61"/>
                  </a:lnTo>
                  <a:close/>
                  <a:moveTo>
                    <a:pt x="1" y="0"/>
                  </a:moveTo>
                  <a:lnTo>
                    <a:pt x="1" y="1903"/>
                  </a:lnTo>
                  <a:lnTo>
                    <a:pt x="1904" y="1903"/>
                  </a:lnTo>
                  <a:lnTo>
                    <a:pt x="190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7"/>
            <p:cNvSpPr/>
            <p:nvPr/>
          </p:nvSpPr>
          <p:spPr>
            <a:xfrm flipH="1">
              <a:off x="9440384" y="1224638"/>
              <a:ext cx="235482" cy="235482"/>
            </a:xfrm>
            <a:custGeom>
              <a:avLst/>
              <a:gdLst/>
              <a:ahLst/>
              <a:cxnLst/>
              <a:rect l="l" t="t" r="r" b="b"/>
              <a:pathLst>
                <a:path w="1904" h="1904" extrusionOk="0">
                  <a:moveTo>
                    <a:pt x="1843" y="61"/>
                  </a:moveTo>
                  <a:lnTo>
                    <a:pt x="1843" y="1843"/>
                  </a:lnTo>
                  <a:lnTo>
                    <a:pt x="71" y="1843"/>
                  </a:lnTo>
                  <a:lnTo>
                    <a:pt x="71" y="61"/>
                  </a:lnTo>
                  <a:close/>
                  <a:moveTo>
                    <a:pt x="1" y="0"/>
                  </a:moveTo>
                  <a:lnTo>
                    <a:pt x="1" y="1903"/>
                  </a:lnTo>
                  <a:lnTo>
                    <a:pt x="1904" y="1903"/>
                  </a:lnTo>
                  <a:lnTo>
                    <a:pt x="190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7"/>
            <p:cNvSpPr/>
            <p:nvPr/>
          </p:nvSpPr>
          <p:spPr>
            <a:xfrm flipH="1">
              <a:off x="9212326" y="1224638"/>
              <a:ext cx="235606" cy="235482"/>
            </a:xfrm>
            <a:custGeom>
              <a:avLst/>
              <a:gdLst/>
              <a:ahLst/>
              <a:cxnLst/>
              <a:rect l="l" t="t" r="r" b="b"/>
              <a:pathLst>
                <a:path w="1905" h="1904" extrusionOk="0">
                  <a:moveTo>
                    <a:pt x="1844" y="61"/>
                  </a:moveTo>
                  <a:lnTo>
                    <a:pt x="1844" y="1843"/>
                  </a:lnTo>
                  <a:lnTo>
                    <a:pt x="61" y="1843"/>
                  </a:lnTo>
                  <a:lnTo>
                    <a:pt x="61" y="61"/>
                  </a:lnTo>
                  <a:close/>
                  <a:moveTo>
                    <a:pt x="0" y="0"/>
                  </a:moveTo>
                  <a:lnTo>
                    <a:pt x="0" y="1903"/>
                  </a:lnTo>
                  <a:lnTo>
                    <a:pt x="1904" y="1903"/>
                  </a:lnTo>
                  <a:lnTo>
                    <a:pt x="190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7"/>
            <p:cNvSpPr/>
            <p:nvPr/>
          </p:nvSpPr>
          <p:spPr>
            <a:xfrm flipH="1">
              <a:off x="8984391" y="1224638"/>
              <a:ext cx="235606" cy="235482"/>
            </a:xfrm>
            <a:custGeom>
              <a:avLst/>
              <a:gdLst/>
              <a:ahLst/>
              <a:cxnLst/>
              <a:rect l="l" t="t" r="r" b="b"/>
              <a:pathLst>
                <a:path w="1905" h="1904" extrusionOk="0">
                  <a:moveTo>
                    <a:pt x="1844" y="61"/>
                  </a:moveTo>
                  <a:lnTo>
                    <a:pt x="1844" y="1843"/>
                  </a:lnTo>
                  <a:lnTo>
                    <a:pt x="61" y="1843"/>
                  </a:lnTo>
                  <a:lnTo>
                    <a:pt x="61" y="61"/>
                  </a:lnTo>
                  <a:close/>
                  <a:moveTo>
                    <a:pt x="1" y="0"/>
                  </a:moveTo>
                  <a:lnTo>
                    <a:pt x="1" y="1903"/>
                  </a:lnTo>
                  <a:lnTo>
                    <a:pt x="1904" y="1903"/>
                  </a:lnTo>
                  <a:lnTo>
                    <a:pt x="190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7"/>
            <p:cNvSpPr/>
            <p:nvPr/>
          </p:nvSpPr>
          <p:spPr>
            <a:xfrm flipH="1">
              <a:off x="10350887" y="1452449"/>
              <a:ext cx="235482" cy="235606"/>
            </a:xfrm>
            <a:custGeom>
              <a:avLst/>
              <a:gdLst/>
              <a:ahLst/>
              <a:cxnLst/>
              <a:rect l="l" t="t" r="r" b="b"/>
              <a:pathLst>
                <a:path w="1904" h="1905" extrusionOk="0">
                  <a:moveTo>
                    <a:pt x="1844" y="61"/>
                  </a:moveTo>
                  <a:lnTo>
                    <a:pt x="1844" y="1844"/>
                  </a:lnTo>
                  <a:lnTo>
                    <a:pt x="60" y="1844"/>
                  </a:lnTo>
                  <a:lnTo>
                    <a:pt x="60" y="61"/>
                  </a:lnTo>
                  <a:close/>
                  <a:moveTo>
                    <a:pt x="0" y="1"/>
                  </a:moveTo>
                  <a:lnTo>
                    <a:pt x="0"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7"/>
            <p:cNvSpPr/>
            <p:nvPr/>
          </p:nvSpPr>
          <p:spPr>
            <a:xfrm flipH="1">
              <a:off x="10122952" y="1452449"/>
              <a:ext cx="235482" cy="235606"/>
            </a:xfrm>
            <a:custGeom>
              <a:avLst/>
              <a:gdLst/>
              <a:ahLst/>
              <a:cxnLst/>
              <a:rect l="l" t="t" r="r" b="b"/>
              <a:pathLst>
                <a:path w="1904" h="1905" extrusionOk="0">
                  <a:moveTo>
                    <a:pt x="1843" y="61"/>
                  </a:moveTo>
                  <a:lnTo>
                    <a:pt x="1843" y="1844"/>
                  </a:lnTo>
                  <a:lnTo>
                    <a:pt x="61" y="1844"/>
                  </a:lnTo>
                  <a:lnTo>
                    <a:pt x="61" y="61"/>
                  </a:lnTo>
                  <a:close/>
                  <a:moveTo>
                    <a:pt x="1" y="1"/>
                  </a:moveTo>
                  <a:lnTo>
                    <a:pt x="1"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7"/>
            <p:cNvSpPr/>
            <p:nvPr/>
          </p:nvSpPr>
          <p:spPr>
            <a:xfrm flipH="1">
              <a:off x="9894894" y="1452449"/>
              <a:ext cx="235606" cy="235606"/>
            </a:xfrm>
            <a:custGeom>
              <a:avLst/>
              <a:gdLst/>
              <a:ahLst/>
              <a:cxnLst/>
              <a:rect l="l" t="t" r="r" b="b"/>
              <a:pathLst>
                <a:path w="1905" h="1905" extrusionOk="0">
                  <a:moveTo>
                    <a:pt x="1844" y="61"/>
                  </a:moveTo>
                  <a:lnTo>
                    <a:pt x="1844" y="1844"/>
                  </a:lnTo>
                  <a:lnTo>
                    <a:pt x="61" y="1844"/>
                  </a:lnTo>
                  <a:lnTo>
                    <a:pt x="61" y="61"/>
                  </a:lnTo>
                  <a:close/>
                  <a:moveTo>
                    <a:pt x="0" y="1"/>
                  </a:moveTo>
                  <a:lnTo>
                    <a:pt x="0"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17"/>
            <p:cNvSpPr/>
            <p:nvPr/>
          </p:nvSpPr>
          <p:spPr>
            <a:xfrm flipH="1">
              <a:off x="9667083" y="1452449"/>
              <a:ext cx="235482" cy="235606"/>
            </a:xfrm>
            <a:custGeom>
              <a:avLst/>
              <a:gdLst/>
              <a:ahLst/>
              <a:cxnLst/>
              <a:rect l="l" t="t" r="r" b="b"/>
              <a:pathLst>
                <a:path w="1904" h="1905" extrusionOk="0">
                  <a:moveTo>
                    <a:pt x="1834" y="61"/>
                  </a:moveTo>
                  <a:lnTo>
                    <a:pt x="1834" y="1844"/>
                  </a:lnTo>
                  <a:lnTo>
                    <a:pt x="61" y="1844"/>
                  </a:lnTo>
                  <a:lnTo>
                    <a:pt x="61" y="61"/>
                  </a:lnTo>
                  <a:close/>
                  <a:moveTo>
                    <a:pt x="1" y="1"/>
                  </a:moveTo>
                  <a:lnTo>
                    <a:pt x="1"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17"/>
            <p:cNvSpPr/>
            <p:nvPr/>
          </p:nvSpPr>
          <p:spPr>
            <a:xfrm flipH="1">
              <a:off x="9440384" y="1452449"/>
              <a:ext cx="235482" cy="235606"/>
            </a:xfrm>
            <a:custGeom>
              <a:avLst/>
              <a:gdLst/>
              <a:ahLst/>
              <a:cxnLst/>
              <a:rect l="l" t="t" r="r" b="b"/>
              <a:pathLst>
                <a:path w="1904" h="1905" extrusionOk="0">
                  <a:moveTo>
                    <a:pt x="1843" y="61"/>
                  </a:moveTo>
                  <a:lnTo>
                    <a:pt x="1843" y="1844"/>
                  </a:lnTo>
                  <a:lnTo>
                    <a:pt x="71" y="1844"/>
                  </a:lnTo>
                  <a:lnTo>
                    <a:pt x="71" y="61"/>
                  </a:lnTo>
                  <a:close/>
                  <a:moveTo>
                    <a:pt x="1" y="1"/>
                  </a:moveTo>
                  <a:lnTo>
                    <a:pt x="1"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17"/>
            <p:cNvSpPr/>
            <p:nvPr/>
          </p:nvSpPr>
          <p:spPr>
            <a:xfrm flipH="1">
              <a:off x="9212326" y="1452449"/>
              <a:ext cx="235606" cy="235606"/>
            </a:xfrm>
            <a:custGeom>
              <a:avLst/>
              <a:gdLst/>
              <a:ahLst/>
              <a:cxnLst/>
              <a:rect l="l" t="t" r="r" b="b"/>
              <a:pathLst>
                <a:path w="1905" h="1905" extrusionOk="0">
                  <a:moveTo>
                    <a:pt x="1844" y="61"/>
                  </a:moveTo>
                  <a:lnTo>
                    <a:pt x="1844" y="1844"/>
                  </a:lnTo>
                  <a:lnTo>
                    <a:pt x="61" y="1844"/>
                  </a:lnTo>
                  <a:lnTo>
                    <a:pt x="61" y="61"/>
                  </a:lnTo>
                  <a:close/>
                  <a:moveTo>
                    <a:pt x="0" y="1"/>
                  </a:moveTo>
                  <a:lnTo>
                    <a:pt x="0"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17"/>
            <p:cNvSpPr/>
            <p:nvPr/>
          </p:nvSpPr>
          <p:spPr>
            <a:xfrm flipH="1">
              <a:off x="8984391" y="1452449"/>
              <a:ext cx="235606" cy="235606"/>
            </a:xfrm>
            <a:custGeom>
              <a:avLst/>
              <a:gdLst/>
              <a:ahLst/>
              <a:cxnLst/>
              <a:rect l="l" t="t" r="r" b="b"/>
              <a:pathLst>
                <a:path w="1905" h="1905" extrusionOk="0">
                  <a:moveTo>
                    <a:pt x="1844" y="61"/>
                  </a:moveTo>
                  <a:lnTo>
                    <a:pt x="1844" y="1844"/>
                  </a:lnTo>
                  <a:lnTo>
                    <a:pt x="61" y="1844"/>
                  </a:lnTo>
                  <a:lnTo>
                    <a:pt x="61" y="61"/>
                  </a:lnTo>
                  <a:close/>
                  <a:moveTo>
                    <a:pt x="1" y="1"/>
                  </a:moveTo>
                  <a:lnTo>
                    <a:pt x="1" y="1905"/>
                  </a:lnTo>
                  <a:lnTo>
                    <a:pt x="1904" y="1905"/>
                  </a:lnTo>
                  <a:lnTo>
                    <a:pt x="19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2" name="Google Shape;522;p17"/>
          <p:cNvSpPr/>
          <p:nvPr/>
        </p:nvSpPr>
        <p:spPr>
          <a:xfrm flipH="1">
            <a:off x="6469230" y="2374169"/>
            <a:ext cx="2811570" cy="2811670"/>
          </a:xfrm>
          <a:custGeom>
            <a:avLst/>
            <a:gdLst/>
            <a:ahLst/>
            <a:cxnLst/>
            <a:rect l="l" t="t" r="r" b="b"/>
            <a:pathLst>
              <a:path w="19036" h="19037" extrusionOk="0">
                <a:moveTo>
                  <a:pt x="9518" y="1"/>
                </a:moveTo>
                <a:lnTo>
                  <a:pt x="8783" y="5601"/>
                </a:lnTo>
                <a:lnTo>
                  <a:pt x="6033" y="666"/>
                </a:lnTo>
                <a:lnTo>
                  <a:pt x="7443" y="6357"/>
                </a:lnTo>
                <a:lnTo>
                  <a:pt x="2790" y="2791"/>
                </a:lnTo>
                <a:lnTo>
                  <a:pt x="6225" y="7273"/>
                </a:lnTo>
                <a:lnTo>
                  <a:pt x="796" y="5722"/>
                </a:lnTo>
                <a:lnTo>
                  <a:pt x="5811" y="8743"/>
                </a:lnTo>
                <a:lnTo>
                  <a:pt x="1" y="9519"/>
                </a:lnTo>
                <a:lnTo>
                  <a:pt x="5610" y="10264"/>
                </a:lnTo>
                <a:lnTo>
                  <a:pt x="665" y="13004"/>
                </a:lnTo>
                <a:lnTo>
                  <a:pt x="6355" y="11594"/>
                </a:lnTo>
                <a:lnTo>
                  <a:pt x="6355" y="11594"/>
                </a:lnTo>
                <a:lnTo>
                  <a:pt x="2790" y="16247"/>
                </a:lnTo>
                <a:lnTo>
                  <a:pt x="2790" y="16247"/>
                </a:lnTo>
                <a:lnTo>
                  <a:pt x="7282" y="12812"/>
                </a:lnTo>
                <a:lnTo>
                  <a:pt x="5721" y="18241"/>
                </a:lnTo>
                <a:lnTo>
                  <a:pt x="8752" y="13225"/>
                </a:lnTo>
                <a:lnTo>
                  <a:pt x="9518" y="19036"/>
                </a:lnTo>
                <a:lnTo>
                  <a:pt x="10263" y="13436"/>
                </a:lnTo>
                <a:lnTo>
                  <a:pt x="13003" y="18371"/>
                </a:lnTo>
                <a:lnTo>
                  <a:pt x="13003" y="18371"/>
                </a:lnTo>
                <a:lnTo>
                  <a:pt x="11592" y="12681"/>
                </a:lnTo>
                <a:lnTo>
                  <a:pt x="16246" y="16247"/>
                </a:lnTo>
                <a:lnTo>
                  <a:pt x="12812" y="11765"/>
                </a:lnTo>
                <a:lnTo>
                  <a:pt x="18250" y="13316"/>
                </a:lnTo>
                <a:lnTo>
                  <a:pt x="13224" y="10284"/>
                </a:lnTo>
                <a:lnTo>
                  <a:pt x="19036" y="9519"/>
                </a:lnTo>
                <a:lnTo>
                  <a:pt x="13436" y="8774"/>
                </a:lnTo>
                <a:lnTo>
                  <a:pt x="18371" y="6034"/>
                </a:lnTo>
                <a:lnTo>
                  <a:pt x="12691" y="7444"/>
                </a:lnTo>
                <a:lnTo>
                  <a:pt x="12691" y="7444"/>
                </a:lnTo>
                <a:lnTo>
                  <a:pt x="16246" y="2791"/>
                </a:lnTo>
                <a:lnTo>
                  <a:pt x="16246" y="2791"/>
                </a:lnTo>
                <a:lnTo>
                  <a:pt x="11764" y="6225"/>
                </a:lnTo>
                <a:lnTo>
                  <a:pt x="13315" y="787"/>
                </a:lnTo>
                <a:lnTo>
                  <a:pt x="13315" y="787"/>
                </a:lnTo>
                <a:lnTo>
                  <a:pt x="10294" y="5813"/>
                </a:lnTo>
                <a:lnTo>
                  <a:pt x="95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17"/>
          <p:cNvSpPr/>
          <p:nvPr/>
        </p:nvSpPr>
        <p:spPr>
          <a:xfrm>
            <a:off x="820196" y="5245979"/>
            <a:ext cx="1648865" cy="814069"/>
          </a:xfrm>
          <a:custGeom>
            <a:avLst/>
            <a:gdLst/>
            <a:ahLst/>
            <a:cxnLst/>
            <a:rect l="l" t="t" r="r" b="b"/>
            <a:pathLst>
              <a:path w="16911" h="8349" extrusionOk="0">
                <a:moveTo>
                  <a:pt x="8350" y="0"/>
                </a:moveTo>
                <a:cubicBezTo>
                  <a:pt x="3737" y="0"/>
                  <a:pt x="1" y="3736"/>
                  <a:pt x="1" y="8349"/>
                </a:cubicBezTo>
                <a:lnTo>
                  <a:pt x="8562" y="8349"/>
                </a:lnTo>
                <a:cubicBezTo>
                  <a:pt x="13174" y="8349"/>
                  <a:pt x="16911" y="4602"/>
                  <a:pt x="16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17"/>
          <p:cNvSpPr/>
          <p:nvPr/>
        </p:nvSpPr>
        <p:spPr>
          <a:xfrm>
            <a:off x="820196" y="6059940"/>
            <a:ext cx="1648865" cy="814264"/>
          </a:xfrm>
          <a:custGeom>
            <a:avLst/>
            <a:gdLst/>
            <a:ahLst/>
            <a:cxnLst/>
            <a:rect l="l" t="t" r="r" b="b"/>
            <a:pathLst>
              <a:path w="16911" h="8351" extrusionOk="0">
                <a:moveTo>
                  <a:pt x="8350" y="1"/>
                </a:moveTo>
                <a:cubicBezTo>
                  <a:pt x="3737" y="1"/>
                  <a:pt x="1" y="3738"/>
                  <a:pt x="1" y="8351"/>
                </a:cubicBezTo>
                <a:lnTo>
                  <a:pt x="8562" y="8351"/>
                </a:lnTo>
                <a:cubicBezTo>
                  <a:pt x="13174" y="8351"/>
                  <a:pt x="16911" y="4604"/>
                  <a:pt x="169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5" name="Google Shape;525;p17"/>
          <p:cNvGrpSpPr/>
          <p:nvPr/>
        </p:nvGrpSpPr>
        <p:grpSpPr>
          <a:xfrm>
            <a:off x="1833758" y="4649724"/>
            <a:ext cx="1169132" cy="1169132"/>
            <a:chOff x="1756525" y="4299951"/>
            <a:chExt cx="346625" cy="346625"/>
          </a:xfrm>
        </p:grpSpPr>
        <p:sp>
          <p:nvSpPr>
            <p:cNvPr id="526" name="Google Shape;526;p17"/>
            <p:cNvSpPr/>
            <p:nvPr/>
          </p:nvSpPr>
          <p:spPr>
            <a:xfrm>
              <a:off x="1914426" y="4299951"/>
              <a:ext cx="30821" cy="346625"/>
            </a:xfrm>
            <a:custGeom>
              <a:avLst/>
              <a:gdLst/>
              <a:ahLst/>
              <a:cxnLst/>
              <a:rect l="l" t="t" r="r" b="b"/>
              <a:pathLst>
                <a:path w="747" h="8401" extrusionOk="0">
                  <a:moveTo>
                    <a:pt x="1" y="1"/>
                  </a:moveTo>
                  <a:lnTo>
                    <a:pt x="1" y="8400"/>
                  </a:lnTo>
                  <a:lnTo>
                    <a:pt x="746" y="8400"/>
                  </a:lnTo>
                  <a:lnTo>
                    <a:pt x="74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17"/>
            <p:cNvSpPr/>
            <p:nvPr/>
          </p:nvSpPr>
          <p:spPr>
            <a:xfrm>
              <a:off x="1756525" y="4457852"/>
              <a:ext cx="346625" cy="30821"/>
            </a:xfrm>
            <a:custGeom>
              <a:avLst/>
              <a:gdLst/>
              <a:ahLst/>
              <a:cxnLst/>
              <a:rect l="l" t="t" r="r" b="b"/>
              <a:pathLst>
                <a:path w="8401" h="747" extrusionOk="0">
                  <a:moveTo>
                    <a:pt x="1" y="1"/>
                  </a:moveTo>
                  <a:lnTo>
                    <a:pt x="1" y="746"/>
                  </a:lnTo>
                  <a:lnTo>
                    <a:pt x="8400" y="746"/>
                  </a:lnTo>
                  <a:lnTo>
                    <a:pt x="840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17"/>
            <p:cNvSpPr/>
            <p:nvPr/>
          </p:nvSpPr>
          <p:spPr>
            <a:xfrm>
              <a:off x="1796423" y="4339849"/>
              <a:ext cx="266828" cy="266828"/>
            </a:xfrm>
            <a:custGeom>
              <a:avLst/>
              <a:gdLst/>
              <a:ahLst/>
              <a:cxnLst/>
              <a:rect l="l" t="t" r="r" b="b"/>
              <a:pathLst>
                <a:path w="6467" h="6467" extrusionOk="0">
                  <a:moveTo>
                    <a:pt x="5943" y="1"/>
                  </a:moveTo>
                  <a:lnTo>
                    <a:pt x="1" y="5943"/>
                  </a:lnTo>
                  <a:lnTo>
                    <a:pt x="535" y="6467"/>
                  </a:lnTo>
                  <a:lnTo>
                    <a:pt x="6466" y="534"/>
                  </a:lnTo>
                  <a:lnTo>
                    <a:pt x="594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17"/>
            <p:cNvSpPr/>
            <p:nvPr/>
          </p:nvSpPr>
          <p:spPr>
            <a:xfrm>
              <a:off x="1796423" y="4339849"/>
              <a:ext cx="266828" cy="266828"/>
            </a:xfrm>
            <a:custGeom>
              <a:avLst/>
              <a:gdLst/>
              <a:ahLst/>
              <a:cxnLst/>
              <a:rect l="l" t="t" r="r" b="b"/>
              <a:pathLst>
                <a:path w="6467" h="6467" extrusionOk="0">
                  <a:moveTo>
                    <a:pt x="535" y="1"/>
                  </a:moveTo>
                  <a:lnTo>
                    <a:pt x="1" y="534"/>
                  </a:lnTo>
                  <a:lnTo>
                    <a:pt x="5943" y="6467"/>
                  </a:lnTo>
                  <a:lnTo>
                    <a:pt x="6466" y="5943"/>
                  </a:lnTo>
                  <a:lnTo>
                    <a:pt x="53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hanks">
  <p:cSld name="TITLE_1_1">
    <p:spTree>
      <p:nvGrpSpPr>
        <p:cNvPr id="1" name="Shape 530"/>
        <p:cNvGrpSpPr/>
        <p:nvPr/>
      </p:nvGrpSpPr>
      <p:grpSpPr>
        <a:xfrm>
          <a:off x="0" y="0"/>
          <a:ext cx="0" cy="0"/>
          <a:chOff x="0" y="0"/>
          <a:chExt cx="0" cy="0"/>
        </a:xfrm>
      </p:grpSpPr>
      <p:sp>
        <p:nvSpPr>
          <p:cNvPr id="531" name="Google Shape;531;p18"/>
          <p:cNvSpPr txBox="1">
            <a:spLocks noGrp="1"/>
          </p:cNvSpPr>
          <p:nvPr>
            <p:ph type="ctrTitle"/>
          </p:nvPr>
        </p:nvSpPr>
        <p:spPr>
          <a:xfrm>
            <a:off x="509025" y="1870913"/>
            <a:ext cx="6437700" cy="1637100"/>
          </a:xfrm>
          <a:prstGeom prst="rect">
            <a:avLst/>
          </a:prstGeom>
        </p:spPr>
        <p:txBody>
          <a:bodyPr spcFirstLastPara="1" wrap="square" lIns="91425" tIns="91425" rIns="91425" bIns="91425" anchor="ctr" anchorCtr="0">
            <a:noAutofit/>
          </a:bodyPr>
          <a:lstStyle>
            <a:lvl1pPr lvl="0" rtl="0">
              <a:spcBef>
                <a:spcPts val="0"/>
              </a:spcBef>
              <a:spcAft>
                <a:spcPts val="0"/>
              </a:spcAft>
              <a:buSzPts val="5200"/>
              <a:buNone/>
              <a:defRPr sz="10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532" name="Google Shape;532;p18"/>
          <p:cNvSpPr txBox="1">
            <a:spLocks noGrp="1"/>
          </p:cNvSpPr>
          <p:nvPr>
            <p:ph type="subTitle" idx="1"/>
          </p:nvPr>
        </p:nvSpPr>
        <p:spPr>
          <a:xfrm>
            <a:off x="509025" y="3439475"/>
            <a:ext cx="4456500" cy="1527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20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grpSp>
        <p:nvGrpSpPr>
          <p:cNvPr id="533" name="Google Shape;533;p18"/>
          <p:cNvGrpSpPr/>
          <p:nvPr/>
        </p:nvGrpSpPr>
        <p:grpSpPr>
          <a:xfrm>
            <a:off x="3753572" y="-856242"/>
            <a:ext cx="7730434" cy="7730436"/>
            <a:chOff x="7122972" y="-817159"/>
            <a:chExt cx="4463299" cy="4463300"/>
          </a:xfrm>
        </p:grpSpPr>
        <p:sp>
          <p:nvSpPr>
            <p:cNvPr id="534" name="Google Shape;534;p18"/>
            <p:cNvSpPr/>
            <p:nvPr/>
          </p:nvSpPr>
          <p:spPr>
            <a:xfrm>
              <a:off x="7122972" y="-817159"/>
              <a:ext cx="644411" cy="644283"/>
            </a:xfrm>
            <a:custGeom>
              <a:avLst/>
              <a:gdLst/>
              <a:ahLst/>
              <a:cxnLst/>
              <a:rect l="l" t="t" r="r" b="b"/>
              <a:pathLst>
                <a:path w="5027" h="5026" extrusionOk="0">
                  <a:moveTo>
                    <a:pt x="4966" y="70"/>
                  </a:moveTo>
                  <a:lnTo>
                    <a:pt x="4966" y="4965"/>
                  </a:lnTo>
                  <a:lnTo>
                    <a:pt x="61" y="4965"/>
                  </a:lnTo>
                  <a:lnTo>
                    <a:pt x="61" y="70"/>
                  </a:lnTo>
                  <a:close/>
                  <a:moveTo>
                    <a:pt x="0" y="0"/>
                  </a:moveTo>
                  <a:lnTo>
                    <a:pt x="0" y="5025"/>
                  </a:lnTo>
                  <a:lnTo>
                    <a:pt x="5026" y="5025"/>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18"/>
            <p:cNvSpPr/>
            <p:nvPr/>
          </p:nvSpPr>
          <p:spPr>
            <a:xfrm>
              <a:off x="7759432" y="-817159"/>
              <a:ext cx="644411" cy="644283"/>
            </a:xfrm>
            <a:custGeom>
              <a:avLst/>
              <a:gdLst/>
              <a:ahLst/>
              <a:cxnLst/>
              <a:rect l="l" t="t" r="r" b="b"/>
              <a:pathLst>
                <a:path w="5027" h="5026" extrusionOk="0">
                  <a:moveTo>
                    <a:pt x="4966" y="70"/>
                  </a:moveTo>
                  <a:lnTo>
                    <a:pt x="4966" y="4965"/>
                  </a:lnTo>
                  <a:lnTo>
                    <a:pt x="61" y="4965"/>
                  </a:lnTo>
                  <a:lnTo>
                    <a:pt x="61" y="70"/>
                  </a:lnTo>
                  <a:close/>
                  <a:moveTo>
                    <a:pt x="1" y="0"/>
                  </a:moveTo>
                  <a:lnTo>
                    <a:pt x="1" y="5025"/>
                  </a:lnTo>
                  <a:lnTo>
                    <a:pt x="5026" y="5025"/>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8"/>
            <p:cNvSpPr/>
            <p:nvPr/>
          </p:nvSpPr>
          <p:spPr>
            <a:xfrm>
              <a:off x="8395891" y="-817159"/>
              <a:ext cx="644411" cy="644283"/>
            </a:xfrm>
            <a:custGeom>
              <a:avLst/>
              <a:gdLst/>
              <a:ahLst/>
              <a:cxnLst/>
              <a:rect l="l" t="t" r="r" b="b"/>
              <a:pathLst>
                <a:path w="5027" h="5026" extrusionOk="0">
                  <a:moveTo>
                    <a:pt x="4966" y="70"/>
                  </a:moveTo>
                  <a:lnTo>
                    <a:pt x="4966" y="4965"/>
                  </a:lnTo>
                  <a:lnTo>
                    <a:pt x="61" y="4965"/>
                  </a:lnTo>
                  <a:lnTo>
                    <a:pt x="61" y="70"/>
                  </a:lnTo>
                  <a:close/>
                  <a:moveTo>
                    <a:pt x="1" y="0"/>
                  </a:moveTo>
                  <a:lnTo>
                    <a:pt x="1" y="5025"/>
                  </a:lnTo>
                  <a:lnTo>
                    <a:pt x="5027" y="5025"/>
                  </a:lnTo>
                  <a:lnTo>
                    <a:pt x="502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18"/>
            <p:cNvSpPr/>
            <p:nvPr/>
          </p:nvSpPr>
          <p:spPr>
            <a:xfrm>
              <a:off x="9032480" y="-817159"/>
              <a:ext cx="644283" cy="644283"/>
            </a:xfrm>
            <a:custGeom>
              <a:avLst/>
              <a:gdLst/>
              <a:ahLst/>
              <a:cxnLst/>
              <a:rect l="l" t="t" r="r" b="b"/>
              <a:pathLst>
                <a:path w="5026" h="5026" extrusionOk="0">
                  <a:moveTo>
                    <a:pt x="4965" y="70"/>
                  </a:moveTo>
                  <a:lnTo>
                    <a:pt x="4965" y="4965"/>
                  </a:lnTo>
                  <a:lnTo>
                    <a:pt x="61" y="4965"/>
                  </a:lnTo>
                  <a:lnTo>
                    <a:pt x="61" y="70"/>
                  </a:lnTo>
                  <a:close/>
                  <a:moveTo>
                    <a:pt x="0" y="0"/>
                  </a:moveTo>
                  <a:lnTo>
                    <a:pt x="0" y="5025"/>
                  </a:lnTo>
                  <a:lnTo>
                    <a:pt x="5026" y="5025"/>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18"/>
            <p:cNvSpPr/>
            <p:nvPr/>
          </p:nvSpPr>
          <p:spPr>
            <a:xfrm>
              <a:off x="9668940" y="-817159"/>
              <a:ext cx="644411" cy="644283"/>
            </a:xfrm>
            <a:custGeom>
              <a:avLst/>
              <a:gdLst/>
              <a:ahLst/>
              <a:cxnLst/>
              <a:rect l="l" t="t" r="r" b="b"/>
              <a:pathLst>
                <a:path w="5027" h="5026" extrusionOk="0">
                  <a:moveTo>
                    <a:pt x="4966" y="70"/>
                  </a:moveTo>
                  <a:lnTo>
                    <a:pt x="4966" y="4965"/>
                  </a:lnTo>
                  <a:lnTo>
                    <a:pt x="61" y="4965"/>
                  </a:lnTo>
                  <a:lnTo>
                    <a:pt x="61" y="70"/>
                  </a:lnTo>
                  <a:close/>
                  <a:moveTo>
                    <a:pt x="0" y="0"/>
                  </a:moveTo>
                  <a:lnTo>
                    <a:pt x="0" y="5025"/>
                  </a:lnTo>
                  <a:lnTo>
                    <a:pt x="5026" y="5025"/>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18"/>
            <p:cNvSpPr/>
            <p:nvPr/>
          </p:nvSpPr>
          <p:spPr>
            <a:xfrm>
              <a:off x="10305400" y="-817159"/>
              <a:ext cx="644411" cy="644283"/>
            </a:xfrm>
            <a:custGeom>
              <a:avLst/>
              <a:gdLst/>
              <a:ahLst/>
              <a:cxnLst/>
              <a:rect l="l" t="t" r="r" b="b"/>
              <a:pathLst>
                <a:path w="5027" h="5026" extrusionOk="0">
                  <a:moveTo>
                    <a:pt x="4956" y="70"/>
                  </a:moveTo>
                  <a:lnTo>
                    <a:pt x="4956" y="4965"/>
                  </a:lnTo>
                  <a:lnTo>
                    <a:pt x="61" y="4965"/>
                  </a:lnTo>
                  <a:lnTo>
                    <a:pt x="61" y="70"/>
                  </a:lnTo>
                  <a:close/>
                  <a:moveTo>
                    <a:pt x="1" y="0"/>
                  </a:moveTo>
                  <a:lnTo>
                    <a:pt x="1" y="5025"/>
                  </a:lnTo>
                  <a:lnTo>
                    <a:pt x="5026" y="5025"/>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18"/>
            <p:cNvSpPr/>
            <p:nvPr/>
          </p:nvSpPr>
          <p:spPr>
            <a:xfrm>
              <a:off x="10940706" y="-817159"/>
              <a:ext cx="645565" cy="644283"/>
            </a:xfrm>
            <a:custGeom>
              <a:avLst/>
              <a:gdLst/>
              <a:ahLst/>
              <a:cxnLst/>
              <a:rect l="l" t="t" r="r" b="b"/>
              <a:pathLst>
                <a:path w="5036" h="5026" extrusionOk="0">
                  <a:moveTo>
                    <a:pt x="4965" y="70"/>
                  </a:moveTo>
                  <a:lnTo>
                    <a:pt x="4965" y="4965"/>
                  </a:lnTo>
                  <a:lnTo>
                    <a:pt x="70" y="4965"/>
                  </a:lnTo>
                  <a:lnTo>
                    <a:pt x="70" y="70"/>
                  </a:lnTo>
                  <a:close/>
                  <a:moveTo>
                    <a:pt x="0" y="0"/>
                  </a:moveTo>
                  <a:lnTo>
                    <a:pt x="0" y="5025"/>
                  </a:lnTo>
                  <a:lnTo>
                    <a:pt x="5036" y="5025"/>
                  </a:lnTo>
                  <a:lnTo>
                    <a:pt x="503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18"/>
            <p:cNvSpPr/>
            <p:nvPr/>
          </p:nvSpPr>
          <p:spPr>
            <a:xfrm>
              <a:off x="7122972" y="-180827"/>
              <a:ext cx="644411" cy="644539"/>
            </a:xfrm>
            <a:custGeom>
              <a:avLst/>
              <a:gdLst/>
              <a:ahLst/>
              <a:cxnLst/>
              <a:rect l="l" t="t" r="r" b="b"/>
              <a:pathLst>
                <a:path w="5027" h="5028" extrusionOk="0">
                  <a:moveTo>
                    <a:pt x="4966" y="61"/>
                  </a:moveTo>
                  <a:lnTo>
                    <a:pt x="4966" y="4967"/>
                  </a:lnTo>
                  <a:lnTo>
                    <a:pt x="61" y="4967"/>
                  </a:lnTo>
                  <a:lnTo>
                    <a:pt x="61" y="61"/>
                  </a:lnTo>
                  <a:close/>
                  <a:moveTo>
                    <a:pt x="0" y="1"/>
                  </a:moveTo>
                  <a:lnTo>
                    <a:pt x="0" y="5027"/>
                  </a:lnTo>
                  <a:lnTo>
                    <a:pt x="5026" y="5027"/>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18"/>
            <p:cNvSpPr/>
            <p:nvPr/>
          </p:nvSpPr>
          <p:spPr>
            <a:xfrm>
              <a:off x="7759432" y="-180827"/>
              <a:ext cx="644411" cy="644539"/>
            </a:xfrm>
            <a:custGeom>
              <a:avLst/>
              <a:gdLst/>
              <a:ahLst/>
              <a:cxnLst/>
              <a:rect l="l" t="t" r="r" b="b"/>
              <a:pathLst>
                <a:path w="5027" h="5028" extrusionOk="0">
                  <a:moveTo>
                    <a:pt x="4966" y="61"/>
                  </a:moveTo>
                  <a:lnTo>
                    <a:pt x="4966" y="4967"/>
                  </a:lnTo>
                  <a:lnTo>
                    <a:pt x="61" y="4967"/>
                  </a:lnTo>
                  <a:lnTo>
                    <a:pt x="61" y="61"/>
                  </a:lnTo>
                  <a:close/>
                  <a:moveTo>
                    <a:pt x="1" y="1"/>
                  </a:moveTo>
                  <a:lnTo>
                    <a:pt x="1" y="5027"/>
                  </a:lnTo>
                  <a:lnTo>
                    <a:pt x="5026" y="5027"/>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8"/>
            <p:cNvSpPr/>
            <p:nvPr/>
          </p:nvSpPr>
          <p:spPr>
            <a:xfrm>
              <a:off x="8395891" y="-180827"/>
              <a:ext cx="644411" cy="644539"/>
            </a:xfrm>
            <a:custGeom>
              <a:avLst/>
              <a:gdLst/>
              <a:ahLst/>
              <a:cxnLst/>
              <a:rect l="l" t="t" r="r" b="b"/>
              <a:pathLst>
                <a:path w="5027" h="5028" extrusionOk="0">
                  <a:moveTo>
                    <a:pt x="4966" y="61"/>
                  </a:moveTo>
                  <a:lnTo>
                    <a:pt x="4966" y="4967"/>
                  </a:lnTo>
                  <a:lnTo>
                    <a:pt x="61" y="4967"/>
                  </a:lnTo>
                  <a:lnTo>
                    <a:pt x="61" y="61"/>
                  </a:lnTo>
                  <a:close/>
                  <a:moveTo>
                    <a:pt x="1" y="1"/>
                  </a:moveTo>
                  <a:lnTo>
                    <a:pt x="1" y="5027"/>
                  </a:lnTo>
                  <a:lnTo>
                    <a:pt x="5027" y="5027"/>
                  </a:lnTo>
                  <a:lnTo>
                    <a:pt x="502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8"/>
            <p:cNvSpPr/>
            <p:nvPr/>
          </p:nvSpPr>
          <p:spPr>
            <a:xfrm>
              <a:off x="9032480" y="-180827"/>
              <a:ext cx="644283" cy="644539"/>
            </a:xfrm>
            <a:custGeom>
              <a:avLst/>
              <a:gdLst/>
              <a:ahLst/>
              <a:cxnLst/>
              <a:rect l="l" t="t" r="r" b="b"/>
              <a:pathLst>
                <a:path w="5026" h="5028" extrusionOk="0">
                  <a:moveTo>
                    <a:pt x="4965" y="61"/>
                  </a:moveTo>
                  <a:lnTo>
                    <a:pt x="4965" y="4967"/>
                  </a:lnTo>
                  <a:lnTo>
                    <a:pt x="61" y="4967"/>
                  </a:lnTo>
                  <a:lnTo>
                    <a:pt x="61" y="61"/>
                  </a:lnTo>
                  <a:close/>
                  <a:moveTo>
                    <a:pt x="0" y="1"/>
                  </a:moveTo>
                  <a:lnTo>
                    <a:pt x="0" y="5027"/>
                  </a:lnTo>
                  <a:lnTo>
                    <a:pt x="5026" y="5027"/>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18"/>
            <p:cNvSpPr/>
            <p:nvPr/>
          </p:nvSpPr>
          <p:spPr>
            <a:xfrm>
              <a:off x="9668940" y="-180827"/>
              <a:ext cx="644411" cy="644539"/>
            </a:xfrm>
            <a:custGeom>
              <a:avLst/>
              <a:gdLst/>
              <a:ahLst/>
              <a:cxnLst/>
              <a:rect l="l" t="t" r="r" b="b"/>
              <a:pathLst>
                <a:path w="5027" h="5028" extrusionOk="0">
                  <a:moveTo>
                    <a:pt x="4966" y="61"/>
                  </a:moveTo>
                  <a:lnTo>
                    <a:pt x="4966" y="4967"/>
                  </a:lnTo>
                  <a:lnTo>
                    <a:pt x="61" y="4967"/>
                  </a:lnTo>
                  <a:lnTo>
                    <a:pt x="61" y="61"/>
                  </a:lnTo>
                  <a:close/>
                  <a:moveTo>
                    <a:pt x="0" y="1"/>
                  </a:moveTo>
                  <a:lnTo>
                    <a:pt x="0" y="5027"/>
                  </a:lnTo>
                  <a:lnTo>
                    <a:pt x="5026" y="5027"/>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18"/>
            <p:cNvSpPr/>
            <p:nvPr/>
          </p:nvSpPr>
          <p:spPr>
            <a:xfrm>
              <a:off x="10305400" y="-180827"/>
              <a:ext cx="644411" cy="644539"/>
            </a:xfrm>
            <a:custGeom>
              <a:avLst/>
              <a:gdLst/>
              <a:ahLst/>
              <a:cxnLst/>
              <a:rect l="l" t="t" r="r" b="b"/>
              <a:pathLst>
                <a:path w="5027" h="5028" extrusionOk="0">
                  <a:moveTo>
                    <a:pt x="4956" y="61"/>
                  </a:moveTo>
                  <a:lnTo>
                    <a:pt x="4956" y="4967"/>
                  </a:lnTo>
                  <a:lnTo>
                    <a:pt x="61" y="4967"/>
                  </a:lnTo>
                  <a:lnTo>
                    <a:pt x="61" y="61"/>
                  </a:lnTo>
                  <a:close/>
                  <a:moveTo>
                    <a:pt x="1" y="1"/>
                  </a:moveTo>
                  <a:lnTo>
                    <a:pt x="1" y="5027"/>
                  </a:lnTo>
                  <a:lnTo>
                    <a:pt x="5026" y="5027"/>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18"/>
            <p:cNvSpPr/>
            <p:nvPr/>
          </p:nvSpPr>
          <p:spPr>
            <a:xfrm>
              <a:off x="10940706" y="-180827"/>
              <a:ext cx="645565" cy="644539"/>
            </a:xfrm>
            <a:custGeom>
              <a:avLst/>
              <a:gdLst/>
              <a:ahLst/>
              <a:cxnLst/>
              <a:rect l="l" t="t" r="r" b="b"/>
              <a:pathLst>
                <a:path w="5036" h="5028" extrusionOk="0">
                  <a:moveTo>
                    <a:pt x="4965" y="61"/>
                  </a:moveTo>
                  <a:lnTo>
                    <a:pt x="4965" y="4967"/>
                  </a:lnTo>
                  <a:lnTo>
                    <a:pt x="70" y="4967"/>
                  </a:lnTo>
                  <a:lnTo>
                    <a:pt x="70" y="61"/>
                  </a:lnTo>
                  <a:close/>
                  <a:moveTo>
                    <a:pt x="0" y="1"/>
                  </a:moveTo>
                  <a:lnTo>
                    <a:pt x="0" y="5027"/>
                  </a:lnTo>
                  <a:lnTo>
                    <a:pt x="5036" y="5027"/>
                  </a:lnTo>
                  <a:lnTo>
                    <a:pt x="503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18"/>
            <p:cNvSpPr/>
            <p:nvPr/>
          </p:nvSpPr>
          <p:spPr>
            <a:xfrm>
              <a:off x="7122972" y="455762"/>
              <a:ext cx="644411" cy="644283"/>
            </a:xfrm>
            <a:custGeom>
              <a:avLst/>
              <a:gdLst/>
              <a:ahLst/>
              <a:cxnLst/>
              <a:rect l="l" t="t" r="r" b="b"/>
              <a:pathLst>
                <a:path w="5027" h="5026" extrusionOk="0">
                  <a:moveTo>
                    <a:pt x="4966" y="61"/>
                  </a:moveTo>
                  <a:lnTo>
                    <a:pt x="4966" y="4966"/>
                  </a:lnTo>
                  <a:lnTo>
                    <a:pt x="61" y="4966"/>
                  </a:lnTo>
                  <a:lnTo>
                    <a:pt x="61" y="61"/>
                  </a:lnTo>
                  <a:close/>
                  <a:moveTo>
                    <a:pt x="0" y="1"/>
                  </a:moveTo>
                  <a:lnTo>
                    <a:pt x="0" y="5026"/>
                  </a:lnTo>
                  <a:lnTo>
                    <a:pt x="5026" y="5026"/>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8"/>
            <p:cNvSpPr/>
            <p:nvPr/>
          </p:nvSpPr>
          <p:spPr>
            <a:xfrm>
              <a:off x="7759432" y="455762"/>
              <a:ext cx="644411" cy="644283"/>
            </a:xfrm>
            <a:custGeom>
              <a:avLst/>
              <a:gdLst/>
              <a:ahLst/>
              <a:cxnLst/>
              <a:rect l="l" t="t" r="r" b="b"/>
              <a:pathLst>
                <a:path w="5027" h="5026" extrusionOk="0">
                  <a:moveTo>
                    <a:pt x="4966" y="61"/>
                  </a:moveTo>
                  <a:lnTo>
                    <a:pt x="4966" y="4966"/>
                  </a:lnTo>
                  <a:lnTo>
                    <a:pt x="61" y="4966"/>
                  </a:lnTo>
                  <a:lnTo>
                    <a:pt x="61" y="61"/>
                  </a:lnTo>
                  <a:close/>
                  <a:moveTo>
                    <a:pt x="1" y="1"/>
                  </a:moveTo>
                  <a:lnTo>
                    <a:pt x="1" y="5026"/>
                  </a:lnTo>
                  <a:lnTo>
                    <a:pt x="5026" y="5026"/>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18"/>
            <p:cNvSpPr/>
            <p:nvPr/>
          </p:nvSpPr>
          <p:spPr>
            <a:xfrm>
              <a:off x="8395891" y="455762"/>
              <a:ext cx="644411" cy="644283"/>
            </a:xfrm>
            <a:custGeom>
              <a:avLst/>
              <a:gdLst/>
              <a:ahLst/>
              <a:cxnLst/>
              <a:rect l="l" t="t" r="r" b="b"/>
              <a:pathLst>
                <a:path w="5027" h="5026" extrusionOk="0">
                  <a:moveTo>
                    <a:pt x="4966" y="61"/>
                  </a:moveTo>
                  <a:lnTo>
                    <a:pt x="4966" y="4966"/>
                  </a:lnTo>
                  <a:lnTo>
                    <a:pt x="61" y="4966"/>
                  </a:lnTo>
                  <a:lnTo>
                    <a:pt x="61" y="61"/>
                  </a:lnTo>
                  <a:close/>
                  <a:moveTo>
                    <a:pt x="1" y="1"/>
                  </a:moveTo>
                  <a:lnTo>
                    <a:pt x="1" y="5026"/>
                  </a:lnTo>
                  <a:lnTo>
                    <a:pt x="5027" y="5026"/>
                  </a:lnTo>
                  <a:lnTo>
                    <a:pt x="502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18"/>
            <p:cNvSpPr/>
            <p:nvPr/>
          </p:nvSpPr>
          <p:spPr>
            <a:xfrm>
              <a:off x="9032480" y="455762"/>
              <a:ext cx="644283" cy="644283"/>
            </a:xfrm>
            <a:custGeom>
              <a:avLst/>
              <a:gdLst/>
              <a:ahLst/>
              <a:cxnLst/>
              <a:rect l="l" t="t" r="r" b="b"/>
              <a:pathLst>
                <a:path w="5026" h="5026" extrusionOk="0">
                  <a:moveTo>
                    <a:pt x="4965" y="61"/>
                  </a:moveTo>
                  <a:lnTo>
                    <a:pt x="4965" y="4966"/>
                  </a:lnTo>
                  <a:lnTo>
                    <a:pt x="61" y="4966"/>
                  </a:lnTo>
                  <a:lnTo>
                    <a:pt x="61" y="61"/>
                  </a:lnTo>
                  <a:close/>
                  <a:moveTo>
                    <a:pt x="0" y="1"/>
                  </a:moveTo>
                  <a:lnTo>
                    <a:pt x="0" y="5026"/>
                  </a:lnTo>
                  <a:lnTo>
                    <a:pt x="5026" y="5026"/>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18"/>
            <p:cNvSpPr/>
            <p:nvPr/>
          </p:nvSpPr>
          <p:spPr>
            <a:xfrm>
              <a:off x="9668940" y="455762"/>
              <a:ext cx="644411" cy="644283"/>
            </a:xfrm>
            <a:custGeom>
              <a:avLst/>
              <a:gdLst/>
              <a:ahLst/>
              <a:cxnLst/>
              <a:rect l="l" t="t" r="r" b="b"/>
              <a:pathLst>
                <a:path w="5027" h="5026" extrusionOk="0">
                  <a:moveTo>
                    <a:pt x="4966" y="61"/>
                  </a:moveTo>
                  <a:lnTo>
                    <a:pt x="4966" y="4966"/>
                  </a:lnTo>
                  <a:lnTo>
                    <a:pt x="61" y="4966"/>
                  </a:lnTo>
                  <a:lnTo>
                    <a:pt x="61" y="61"/>
                  </a:lnTo>
                  <a:close/>
                  <a:moveTo>
                    <a:pt x="0" y="1"/>
                  </a:moveTo>
                  <a:lnTo>
                    <a:pt x="0" y="5026"/>
                  </a:lnTo>
                  <a:lnTo>
                    <a:pt x="5026" y="5026"/>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18"/>
            <p:cNvSpPr/>
            <p:nvPr/>
          </p:nvSpPr>
          <p:spPr>
            <a:xfrm>
              <a:off x="10305400" y="455762"/>
              <a:ext cx="644411" cy="644283"/>
            </a:xfrm>
            <a:custGeom>
              <a:avLst/>
              <a:gdLst/>
              <a:ahLst/>
              <a:cxnLst/>
              <a:rect l="l" t="t" r="r" b="b"/>
              <a:pathLst>
                <a:path w="5027" h="5026" extrusionOk="0">
                  <a:moveTo>
                    <a:pt x="4956" y="61"/>
                  </a:moveTo>
                  <a:lnTo>
                    <a:pt x="4956" y="4966"/>
                  </a:lnTo>
                  <a:lnTo>
                    <a:pt x="61" y="4966"/>
                  </a:lnTo>
                  <a:lnTo>
                    <a:pt x="61" y="61"/>
                  </a:lnTo>
                  <a:close/>
                  <a:moveTo>
                    <a:pt x="1" y="1"/>
                  </a:moveTo>
                  <a:lnTo>
                    <a:pt x="1" y="5026"/>
                  </a:lnTo>
                  <a:lnTo>
                    <a:pt x="5026" y="5026"/>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8"/>
            <p:cNvSpPr/>
            <p:nvPr/>
          </p:nvSpPr>
          <p:spPr>
            <a:xfrm>
              <a:off x="10940706" y="455762"/>
              <a:ext cx="645565" cy="644283"/>
            </a:xfrm>
            <a:custGeom>
              <a:avLst/>
              <a:gdLst/>
              <a:ahLst/>
              <a:cxnLst/>
              <a:rect l="l" t="t" r="r" b="b"/>
              <a:pathLst>
                <a:path w="5036" h="5026" extrusionOk="0">
                  <a:moveTo>
                    <a:pt x="4965" y="61"/>
                  </a:moveTo>
                  <a:lnTo>
                    <a:pt x="4965" y="4966"/>
                  </a:lnTo>
                  <a:lnTo>
                    <a:pt x="70" y="4966"/>
                  </a:lnTo>
                  <a:lnTo>
                    <a:pt x="70" y="61"/>
                  </a:lnTo>
                  <a:close/>
                  <a:moveTo>
                    <a:pt x="0" y="1"/>
                  </a:moveTo>
                  <a:lnTo>
                    <a:pt x="0" y="5026"/>
                  </a:lnTo>
                  <a:lnTo>
                    <a:pt x="5036" y="5026"/>
                  </a:lnTo>
                  <a:lnTo>
                    <a:pt x="503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8"/>
            <p:cNvSpPr/>
            <p:nvPr/>
          </p:nvSpPr>
          <p:spPr>
            <a:xfrm>
              <a:off x="7122972" y="1092222"/>
              <a:ext cx="644411" cy="644411"/>
            </a:xfrm>
            <a:custGeom>
              <a:avLst/>
              <a:gdLst/>
              <a:ahLst/>
              <a:cxnLst/>
              <a:rect l="l" t="t" r="r" b="b"/>
              <a:pathLst>
                <a:path w="5027" h="5027" extrusionOk="0">
                  <a:moveTo>
                    <a:pt x="4966" y="61"/>
                  </a:moveTo>
                  <a:lnTo>
                    <a:pt x="4966" y="4966"/>
                  </a:lnTo>
                  <a:lnTo>
                    <a:pt x="61" y="4966"/>
                  </a:lnTo>
                  <a:lnTo>
                    <a:pt x="61" y="61"/>
                  </a:lnTo>
                  <a:close/>
                  <a:moveTo>
                    <a:pt x="0" y="1"/>
                  </a:moveTo>
                  <a:lnTo>
                    <a:pt x="0" y="5027"/>
                  </a:lnTo>
                  <a:lnTo>
                    <a:pt x="5026" y="5027"/>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8"/>
            <p:cNvSpPr/>
            <p:nvPr/>
          </p:nvSpPr>
          <p:spPr>
            <a:xfrm>
              <a:off x="7759432" y="1092222"/>
              <a:ext cx="644411" cy="644411"/>
            </a:xfrm>
            <a:custGeom>
              <a:avLst/>
              <a:gdLst/>
              <a:ahLst/>
              <a:cxnLst/>
              <a:rect l="l" t="t" r="r" b="b"/>
              <a:pathLst>
                <a:path w="5027" h="5027" extrusionOk="0">
                  <a:moveTo>
                    <a:pt x="4966" y="61"/>
                  </a:moveTo>
                  <a:lnTo>
                    <a:pt x="4966" y="4966"/>
                  </a:lnTo>
                  <a:lnTo>
                    <a:pt x="61" y="4966"/>
                  </a:lnTo>
                  <a:lnTo>
                    <a:pt x="61" y="61"/>
                  </a:lnTo>
                  <a:close/>
                  <a:moveTo>
                    <a:pt x="1" y="1"/>
                  </a:moveTo>
                  <a:lnTo>
                    <a:pt x="1" y="5027"/>
                  </a:lnTo>
                  <a:lnTo>
                    <a:pt x="5026" y="5027"/>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8"/>
            <p:cNvSpPr/>
            <p:nvPr/>
          </p:nvSpPr>
          <p:spPr>
            <a:xfrm>
              <a:off x="8395891" y="1092222"/>
              <a:ext cx="644411" cy="644411"/>
            </a:xfrm>
            <a:custGeom>
              <a:avLst/>
              <a:gdLst/>
              <a:ahLst/>
              <a:cxnLst/>
              <a:rect l="l" t="t" r="r" b="b"/>
              <a:pathLst>
                <a:path w="5027" h="5027" extrusionOk="0">
                  <a:moveTo>
                    <a:pt x="4966" y="61"/>
                  </a:moveTo>
                  <a:lnTo>
                    <a:pt x="4966" y="4966"/>
                  </a:lnTo>
                  <a:lnTo>
                    <a:pt x="61" y="4966"/>
                  </a:lnTo>
                  <a:lnTo>
                    <a:pt x="61" y="61"/>
                  </a:lnTo>
                  <a:close/>
                  <a:moveTo>
                    <a:pt x="1" y="1"/>
                  </a:moveTo>
                  <a:lnTo>
                    <a:pt x="1" y="5027"/>
                  </a:lnTo>
                  <a:lnTo>
                    <a:pt x="5027" y="5027"/>
                  </a:lnTo>
                  <a:lnTo>
                    <a:pt x="502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18"/>
            <p:cNvSpPr/>
            <p:nvPr/>
          </p:nvSpPr>
          <p:spPr>
            <a:xfrm>
              <a:off x="9032480" y="1092222"/>
              <a:ext cx="644283" cy="644411"/>
            </a:xfrm>
            <a:custGeom>
              <a:avLst/>
              <a:gdLst/>
              <a:ahLst/>
              <a:cxnLst/>
              <a:rect l="l" t="t" r="r" b="b"/>
              <a:pathLst>
                <a:path w="5026" h="5027" extrusionOk="0">
                  <a:moveTo>
                    <a:pt x="4965" y="61"/>
                  </a:moveTo>
                  <a:lnTo>
                    <a:pt x="4965" y="4966"/>
                  </a:lnTo>
                  <a:lnTo>
                    <a:pt x="61" y="4966"/>
                  </a:lnTo>
                  <a:lnTo>
                    <a:pt x="61" y="61"/>
                  </a:lnTo>
                  <a:close/>
                  <a:moveTo>
                    <a:pt x="0" y="1"/>
                  </a:moveTo>
                  <a:lnTo>
                    <a:pt x="0" y="5027"/>
                  </a:lnTo>
                  <a:lnTo>
                    <a:pt x="5026" y="5027"/>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18"/>
            <p:cNvSpPr/>
            <p:nvPr/>
          </p:nvSpPr>
          <p:spPr>
            <a:xfrm>
              <a:off x="9668940" y="1092222"/>
              <a:ext cx="644411" cy="644411"/>
            </a:xfrm>
            <a:custGeom>
              <a:avLst/>
              <a:gdLst/>
              <a:ahLst/>
              <a:cxnLst/>
              <a:rect l="l" t="t" r="r" b="b"/>
              <a:pathLst>
                <a:path w="5027" h="5027" extrusionOk="0">
                  <a:moveTo>
                    <a:pt x="4966" y="61"/>
                  </a:moveTo>
                  <a:lnTo>
                    <a:pt x="4966" y="4966"/>
                  </a:lnTo>
                  <a:lnTo>
                    <a:pt x="61" y="4966"/>
                  </a:lnTo>
                  <a:lnTo>
                    <a:pt x="61" y="61"/>
                  </a:lnTo>
                  <a:close/>
                  <a:moveTo>
                    <a:pt x="0" y="1"/>
                  </a:moveTo>
                  <a:lnTo>
                    <a:pt x="0" y="5027"/>
                  </a:lnTo>
                  <a:lnTo>
                    <a:pt x="5026" y="5027"/>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18"/>
            <p:cNvSpPr/>
            <p:nvPr/>
          </p:nvSpPr>
          <p:spPr>
            <a:xfrm>
              <a:off x="10305400" y="1092222"/>
              <a:ext cx="644411" cy="644411"/>
            </a:xfrm>
            <a:custGeom>
              <a:avLst/>
              <a:gdLst/>
              <a:ahLst/>
              <a:cxnLst/>
              <a:rect l="l" t="t" r="r" b="b"/>
              <a:pathLst>
                <a:path w="5027" h="5027" extrusionOk="0">
                  <a:moveTo>
                    <a:pt x="4956" y="61"/>
                  </a:moveTo>
                  <a:lnTo>
                    <a:pt x="4956" y="4966"/>
                  </a:lnTo>
                  <a:lnTo>
                    <a:pt x="61" y="4966"/>
                  </a:lnTo>
                  <a:lnTo>
                    <a:pt x="61" y="61"/>
                  </a:lnTo>
                  <a:close/>
                  <a:moveTo>
                    <a:pt x="1" y="1"/>
                  </a:moveTo>
                  <a:lnTo>
                    <a:pt x="1" y="5027"/>
                  </a:lnTo>
                  <a:lnTo>
                    <a:pt x="5026" y="5027"/>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18"/>
            <p:cNvSpPr/>
            <p:nvPr/>
          </p:nvSpPr>
          <p:spPr>
            <a:xfrm>
              <a:off x="10940706" y="1092222"/>
              <a:ext cx="645565" cy="644411"/>
            </a:xfrm>
            <a:custGeom>
              <a:avLst/>
              <a:gdLst/>
              <a:ahLst/>
              <a:cxnLst/>
              <a:rect l="l" t="t" r="r" b="b"/>
              <a:pathLst>
                <a:path w="5036" h="5027" extrusionOk="0">
                  <a:moveTo>
                    <a:pt x="4965" y="61"/>
                  </a:moveTo>
                  <a:lnTo>
                    <a:pt x="4965" y="4966"/>
                  </a:lnTo>
                  <a:lnTo>
                    <a:pt x="70" y="4966"/>
                  </a:lnTo>
                  <a:lnTo>
                    <a:pt x="70" y="61"/>
                  </a:lnTo>
                  <a:close/>
                  <a:moveTo>
                    <a:pt x="0" y="1"/>
                  </a:moveTo>
                  <a:lnTo>
                    <a:pt x="0" y="5027"/>
                  </a:lnTo>
                  <a:lnTo>
                    <a:pt x="5036" y="5027"/>
                  </a:lnTo>
                  <a:lnTo>
                    <a:pt x="503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18"/>
            <p:cNvSpPr/>
            <p:nvPr/>
          </p:nvSpPr>
          <p:spPr>
            <a:xfrm>
              <a:off x="7122972" y="1728810"/>
              <a:ext cx="644411" cy="644283"/>
            </a:xfrm>
            <a:custGeom>
              <a:avLst/>
              <a:gdLst/>
              <a:ahLst/>
              <a:cxnLst/>
              <a:rect l="l" t="t" r="r" b="b"/>
              <a:pathLst>
                <a:path w="5027" h="5026" extrusionOk="0">
                  <a:moveTo>
                    <a:pt x="4966" y="61"/>
                  </a:moveTo>
                  <a:lnTo>
                    <a:pt x="4966" y="4965"/>
                  </a:lnTo>
                  <a:lnTo>
                    <a:pt x="61" y="4965"/>
                  </a:lnTo>
                  <a:lnTo>
                    <a:pt x="61" y="61"/>
                  </a:lnTo>
                  <a:close/>
                  <a:moveTo>
                    <a:pt x="0" y="0"/>
                  </a:moveTo>
                  <a:lnTo>
                    <a:pt x="0" y="5026"/>
                  </a:lnTo>
                  <a:lnTo>
                    <a:pt x="5026" y="5026"/>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18"/>
            <p:cNvSpPr/>
            <p:nvPr/>
          </p:nvSpPr>
          <p:spPr>
            <a:xfrm>
              <a:off x="7759432" y="1728810"/>
              <a:ext cx="644411" cy="644283"/>
            </a:xfrm>
            <a:custGeom>
              <a:avLst/>
              <a:gdLst/>
              <a:ahLst/>
              <a:cxnLst/>
              <a:rect l="l" t="t" r="r" b="b"/>
              <a:pathLst>
                <a:path w="5027" h="5026" extrusionOk="0">
                  <a:moveTo>
                    <a:pt x="4966" y="61"/>
                  </a:moveTo>
                  <a:lnTo>
                    <a:pt x="4966" y="4965"/>
                  </a:lnTo>
                  <a:lnTo>
                    <a:pt x="61" y="4965"/>
                  </a:lnTo>
                  <a:lnTo>
                    <a:pt x="61" y="61"/>
                  </a:lnTo>
                  <a:close/>
                  <a:moveTo>
                    <a:pt x="1" y="0"/>
                  </a:moveTo>
                  <a:lnTo>
                    <a:pt x="1" y="5026"/>
                  </a:lnTo>
                  <a:lnTo>
                    <a:pt x="5026" y="5026"/>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18"/>
            <p:cNvSpPr/>
            <p:nvPr/>
          </p:nvSpPr>
          <p:spPr>
            <a:xfrm>
              <a:off x="8395891" y="1728810"/>
              <a:ext cx="644411" cy="644283"/>
            </a:xfrm>
            <a:custGeom>
              <a:avLst/>
              <a:gdLst/>
              <a:ahLst/>
              <a:cxnLst/>
              <a:rect l="l" t="t" r="r" b="b"/>
              <a:pathLst>
                <a:path w="5027" h="5026" extrusionOk="0">
                  <a:moveTo>
                    <a:pt x="4966" y="61"/>
                  </a:moveTo>
                  <a:lnTo>
                    <a:pt x="4966" y="4965"/>
                  </a:lnTo>
                  <a:lnTo>
                    <a:pt x="61" y="4965"/>
                  </a:lnTo>
                  <a:lnTo>
                    <a:pt x="61" y="61"/>
                  </a:lnTo>
                  <a:close/>
                  <a:moveTo>
                    <a:pt x="1" y="0"/>
                  </a:moveTo>
                  <a:lnTo>
                    <a:pt x="1" y="5026"/>
                  </a:lnTo>
                  <a:lnTo>
                    <a:pt x="5027" y="5026"/>
                  </a:lnTo>
                  <a:lnTo>
                    <a:pt x="502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18"/>
            <p:cNvSpPr/>
            <p:nvPr/>
          </p:nvSpPr>
          <p:spPr>
            <a:xfrm>
              <a:off x="9032480" y="1728810"/>
              <a:ext cx="644283" cy="644283"/>
            </a:xfrm>
            <a:custGeom>
              <a:avLst/>
              <a:gdLst/>
              <a:ahLst/>
              <a:cxnLst/>
              <a:rect l="l" t="t" r="r" b="b"/>
              <a:pathLst>
                <a:path w="5026" h="5026" extrusionOk="0">
                  <a:moveTo>
                    <a:pt x="4965" y="61"/>
                  </a:moveTo>
                  <a:lnTo>
                    <a:pt x="4965" y="4965"/>
                  </a:lnTo>
                  <a:lnTo>
                    <a:pt x="61" y="4965"/>
                  </a:lnTo>
                  <a:lnTo>
                    <a:pt x="61" y="61"/>
                  </a:lnTo>
                  <a:close/>
                  <a:moveTo>
                    <a:pt x="0" y="0"/>
                  </a:moveTo>
                  <a:lnTo>
                    <a:pt x="0" y="5026"/>
                  </a:lnTo>
                  <a:lnTo>
                    <a:pt x="5026" y="5026"/>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18"/>
            <p:cNvSpPr/>
            <p:nvPr/>
          </p:nvSpPr>
          <p:spPr>
            <a:xfrm>
              <a:off x="9668940" y="1728810"/>
              <a:ext cx="644411" cy="644283"/>
            </a:xfrm>
            <a:custGeom>
              <a:avLst/>
              <a:gdLst/>
              <a:ahLst/>
              <a:cxnLst/>
              <a:rect l="l" t="t" r="r" b="b"/>
              <a:pathLst>
                <a:path w="5027" h="5026" extrusionOk="0">
                  <a:moveTo>
                    <a:pt x="4966" y="61"/>
                  </a:moveTo>
                  <a:lnTo>
                    <a:pt x="4966" y="4965"/>
                  </a:lnTo>
                  <a:lnTo>
                    <a:pt x="61" y="4965"/>
                  </a:lnTo>
                  <a:lnTo>
                    <a:pt x="61" y="61"/>
                  </a:lnTo>
                  <a:close/>
                  <a:moveTo>
                    <a:pt x="0" y="0"/>
                  </a:moveTo>
                  <a:lnTo>
                    <a:pt x="0" y="5026"/>
                  </a:lnTo>
                  <a:lnTo>
                    <a:pt x="5026" y="5026"/>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8"/>
            <p:cNvSpPr/>
            <p:nvPr/>
          </p:nvSpPr>
          <p:spPr>
            <a:xfrm>
              <a:off x="10305400" y="1728810"/>
              <a:ext cx="644411" cy="644283"/>
            </a:xfrm>
            <a:custGeom>
              <a:avLst/>
              <a:gdLst/>
              <a:ahLst/>
              <a:cxnLst/>
              <a:rect l="l" t="t" r="r" b="b"/>
              <a:pathLst>
                <a:path w="5027" h="5026" extrusionOk="0">
                  <a:moveTo>
                    <a:pt x="4956" y="61"/>
                  </a:moveTo>
                  <a:lnTo>
                    <a:pt x="4956" y="4965"/>
                  </a:lnTo>
                  <a:lnTo>
                    <a:pt x="61" y="4965"/>
                  </a:lnTo>
                  <a:lnTo>
                    <a:pt x="61" y="61"/>
                  </a:lnTo>
                  <a:close/>
                  <a:moveTo>
                    <a:pt x="1" y="0"/>
                  </a:moveTo>
                  <a:lnTo>
                    <a:pt x="1" y="5026"/>
                  </a:lnTo>
                  <a:lnTo>
                    <a:pt x="5026" y="5026"/>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18"/>
            <p:cNvSpPr/>
            <p:nvPr/>
          </p:nvSpPr>
          <p:spPr>
            <a:xfrm>
              <a:off x="10940706" y="1728810"/>
              <a:ext cx="645565" cy="644283"/>
            </a:xfrm>
            <a:custGeom>
              <a:avLst/>
              <a:gdLst/>
              <a:ahLst/>
              <a:cxnLst/>
              <a:rect l="l" t="t" r="r" b="b"/>
              <a:pathLst>
                <a:path w="5036" h="5026" extrusionOk="0">
                  <a:moveTo>
                    <a:pt x="4965" y="61"/>
                  </a:moveTo>
                  <a:lnTo>
                    <a:pt x="4965" y="4965"/>
                  </a:lnTo>
                  <a:lnTo>
                    <a:pt x="70" y="4965"/>
                  </a:lnTo>
                  <a:lnTo>
                    <a:pt x="70" y="61"/>
                  </a:lnTo>
                  <a:close/>
                  <a:moveTo>
                    <a:pt x="0" y="0"/>
                  </a:moveTo>
                  <a:lnTo>
                    <a:pt x="0" y="5026"/>
                  </a:lnTo>
                  <a:lnTo>
                    <a:pt x="5036" y="5026"/>
                  </a:lnTo>
                  <a:lnTo>
                    <a:pt x="503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18"/>
            <p:cNvSpPr/>
            <p:nvPr/>
          </p:nvSpPr>
          <p:spPr>
            <a:xfrm>
              <a:off x="7122972" y="2365270"/>
              <a:ext cx="644411" cy="644411"/>
            </a:xfrm>
            <a:custGeom>
              <a:avLst/>
              <a:gdLst/>
              <a:ahLst/>
              <a:cxnLst/>
              <a:rect l="l" t="t" r="r" b="b"/>
              <a:pathLst>
                <a:path w="5027" h="5027" extrusionOk="0">
                  <a:moveTo>
                    <a:pt x="4966" y="61"/>
                  </a:moveTo>
                  <a:lnTo>
                    <a:pt x="4966" y="4966"/>
                  </a:lnTo>
                  <a:lnTo>
                    <a:pt x="61" y="4966"/>
                  </a:lnTo>
                  <a:lnTo>
                    <a:pt x="61" y="61"/>
                  </a:lnTo>
                  <a:close/>
                  <a:moveTo>
                    <a:pt x="0" y="0"/>
                  </a:moveTo>
                  <a:lnTo>
                    <a:pt x="0" y="5026"/>
                  </a:lnTo>
                  <a:lnTo>
                    <a:pt x="5026" y="5026"/>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18"/>
            <p:cNvSpPr/>
            <p:nvPr/>
          </p:nvSpPr>
          <p:spPr>
            <a:xfrm>
              <a:off x="7759432" y="2365270"/>
              <a:ext cx="644411" cy="644411"/>
            </a:xfrm>
            <a:custGeom>
              <a:avLst/>
              <a:gdLst/>
              <a:ahLst/>
              <a:cxnLst/>
              <a:rect l="l" t="t" r="r" b="b"/>
              <a:pathLst>
                <a:path w="5027" h="5027" extrusionOk="0">
                  <a:moveTo>
                    <a:pt x="4966" y="61"/>
                  </a:moveTo>
                  <a:lnTo>
                    <a:pt x="4966" y="4966"/>
                  </a:lnTo>
                  <a:lnTo>
                    <a:pt x="61" y="4966"/>
                  </a:lnTo>
                  <a:lnTo>
                    <a:pt x="61" y="61"/>
                  </a:lnTo>
                  <a:close/>
                  <a:moveTo>
                    <a:pt x="1" y="0"/>
                  </a:moveTo>
                  <a:lnTo>
                    <a:pt x="1" y="5026"/>
                  </a:lnTo>
                  <a:lnTo>
                    <a:pt x="5026" y="5026"/>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18"/>
            <p:cNvSpPr/>
            <p:nvPr/>
          </p:nvSpPr>
          <p:spPr>
            <a:xfrm>
              <a:off x="8395891" y="2365270"/>
              <a:ext cx="644411" cy="644411"/>
            </a:xfrm>
            <a:custGeom>
              <a:avLst/>
              <a:gdLst/>
              <a:ahLst/>
              <a:cxnLst/>
              <a:rect l="l" t="t" r="r" b="b"/>
              <a:pathLst>
                <a:path w="5027" h="5027" extrusionOk="0">
                  <a:moveTo>
                    <a:pt x="4966" y="61"/>
                  </a:moveTo>
                  <a:lnTo>
                    <a:pt x="4966" y="4966"/>
                  </a:lnTo>
                  <a:lnTo>
                    <a:pt x="61" y="4966"/>
                  </a:lnTo>
                  <a:lnTo>
                    <a:pt x="61" y="61"/>
                  </a:lnTo>
                  <a:close/>
                  <a:moveTo>
                    <a:pt x="1" y="0"/>
                  </a:moveTo>
                  <a:lnTo>
                    <a:pt x="1" y="5026"/>
                  </a:lnTo>
                  <a:lnTo>
                    <a:pt x="5027" y="5026"/>
                  </a:lnTo>
                  <a:lnTo>
                    <a:pt x="502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18"/>
            <p:cNvSpPr/>
            <p:nvPr/>
          </p:nvSpPr>
          <p:spPr>
            <a:xfrm>
              <a:off x="9032480" y="2365270"/>
              <a:ext cx="644283" cy="644411"/>
            </a:xfrm>
            <a:custGeom>
              <a:avLst/>
              <a:gdLst/>
              <a:ahLst/>
              <a:cxnLst/>
              <a:rect l="l" t="t" r="r" b="b"/>
              <a:pathLst>
                <a:path w="5026" h="5027" extrusionOk="0">
                  <a:moveTo>
                    <a:pt x="4965" y="61"/>
                  </a:moveTo>
                  <a:lnTo>
                    <a:pt x="4965" y="4966"/>
                  </a:lnTo>
                  <a:lnTo>
                    <a:pt x="61" y="4966"/>
                  </a:lnTo>
                  <a:lnTo>
                    <a:pt x="61" y="61"/>
                  </a:lnTo>
                  <a:close/>
                  <a:moveTo>
                    <a:pt x="0" y="0"/>
                  </a:moveTo>
                  <a:lnTo>
                    <a:pt x="0" y="5026"/>
                  </a:lnTo>
                  <a:lnTo>
                    <a:pt x="5026" y="5026"/>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18"/>
            <p:cNvSpPr/>
            <p:nvPr/>
          </p:nvSpPr>
          <p:spPr>
            <a:xfrm>
              <a:off x="9668940" y="2365270"/>
              <a:ext cx="644411" cy="644411"/>
            </a:xfrm>
            <a:custGeom>
              <a:avLst/>
              <a:gdLst/>
              <a:ahLst/>
              <a:cxnLst/>
              <a:rect l="l" t="t" r="r" b="b"/>
              <a:pathLst>
                <a:path w="5027" h="5027" extrusionOk="0">
                  <a:moveTo>
                    <a:pt x="4966" y="61"/>
                  </a:moveTo>
                  <a:lnTo>
                    <a:pt x="4966" y="4966"/>
                  </a:lnTo>
                  <a:lnTo>
                    <a:pt x="61" y="4966"/>
                  </a:lnTo>
                  <a:lnTo>
                    <a:pt x="61" y="61"/>
                  </a:lnTo>
                  <a:close/>
                  <a:moveTo>
                    <a:pt x="0" y="0"/>
                  </a:moveTo>
                  <a:lnTo>
                    <a:pt x="0" y="5026"/>
                  </a:lnTo>
                  <a:lnTo>
                    <a:pt x="5026" y="5026"/>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18"/>
            <p:cNvSpPr/>
            <p:nvPr/>
          </p:nvSpPr>
          <p:spPr>
            <a:xfrm>
              <a:off x="10305400" y="2365270"/>
              <a:ext cx="644411" cy="644411"/>
            </a:xfrm>
            <a:custGeom>
              <a:avLst/>
              <a:gdLst/>
              <a:ahLst/>
              <a:cxnLst/>
              <a:rect l="l" t="t" r="r" b="b"/>
              <a:pathLst>
                <a:path w="5027" h="5027" extrusionOk="0">
                  <a:moveTo>
                    <a:pt x="4956" y="61"/>
                  </a:moveTo>
                  <a:lnTo>
                    <a:pt x="4956" y="4966"/>
                  </a:lnTo>
                  <a:lnTo>
                    <a:pt x="61" y="4966"/>
                  </a:lnTo>
                  <a:lnTo>
                    <a:pt x="61" y="61"/>
                  </a:lnTo>
                  <a:close/>
                  <a:moveTo>
                    <a:pt x="1" y="0"/>
                  </a:moveTo>
                  <a:lnTo>
                    <a:pt x="1" y="5026"/>
                  </a:lnTo>
                  <a:lnTo>
                    <a:pt x="5026" y="5026"/>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18"/>
            <p:cNvSpPr/>
            <p:nvPr/>
          </p:nvSpPr>
          <p:spPr>
            <a:xfrm>
              <a:off x="10940706" y="2365270"/>
              <a:ext cx="645565" cy="644411"/>
            </a:xfrm>
            <a:custGeom>
              <a:avLst/>
              <a:gdLst/>
              <a:ahLst/>
              <a:cxnLst/>
              <a:rect l="l" t="t" r="r" b="b"/>
              <a:pathLst>
                <a:path w="5036" h="5027" extrusionOk="0">
                  <a:moveTo>
                    <a:pt x="4965" y="61"/>
                  </a:moveTo>
                  <a:lnTo>
                    <a:pt x="4965" y="4966"/>
                  </a:lnTo>
                  <a:lnTo>
                    <a:pt x="70" y="4966"/>
                  </a:lnTo>
                  <a:lnTo>
                    <a:pt x="70" y="61"/>
                  </a:lnTo>
                  <a:close/>
                  <a:moveTo>
                    <a:pt x="0" y="0"/>
                  </a:moveTo>
                  <a:lnTo>
                    <a:pt x="0" y="5026"/>
                  </a:lnTo>
                  <a:lnTo>
                    <a:pt x="5036" y="5026"/>
                  </a:lnTo>
                  <a:lnTo>
                    <a:pt x="503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18"/>
            <p:cNvSpPr/>
            <p:nvPr/>
          </p:nvSpPr>
          <p:spPr>
            <a:xfrm>
              <a:off x="7122972" y="3001730"/>
              <a:ext cx="644411" cy="644411"/>
            </a:xfrm>
            <a:custGeom>
              <a:avLst/>
              <a:gdLst/>
              <a:ahLst/>
              <a:cxnLst/>
              <a:rect l="l" t="t" r="r" b="b"/>
              <a:pathLst>
                <a:path w="5027" h="5027" extrusionOk="0">
                  <a:moveTo>
                    <a:pt x="4966" y="61"/>
                  </a:moveTo>
                  <a:lnTo>
                    <a:pt x="4966" y="4966"/>
                  </a:lnTo>
                  <a:lnTo>
                    <a:pt x="61" y="4966"/>
                  </a:lnTo>
                  <a:lnTo>
                    <a:pt x="61" y="61"/>
                  </a:lnTo>
                  <a:close/>
                  <a:moveTo>
                    <a:pt x="0" y="1"/>
                  </a:moveTo>
                  <a:lnTo>
                    <a:pt x="0" y="5026"/>
                  </a:lnTo>
                  <a:lnTo>
                    <a:pt x="5026" y="5026"/>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18"/>
            <p:cNvSpPr/>
            <p:nvPr/>
          </p:nvSpPr>
          <p:spPr>
            <a:xfrm>
              <a:off x="7759432" y="3001730"/>
              <a:ext cx="644411" cy="644411"/>
            </a:xfrm>
            <a:custGeom>
              <a:avLst/>
              <a:gdLst/>
              <a:ahLst/>
              <a:cxnLst/>
              <a:rect l="l" t="t" r="r" b="b"/>
              <a:pathLst>
                <a:path w="5027" h="5027" extrusionOk="0">
                  <a:moveTo>
                    <a:pt x="4966" y="61"/>
                  </a:moveTo>
                  <a:lnTo>
                    <a:pt x="4966" y="4966"/>
                  </a:lnTo>
                  <a:lnTo>
                    <a:pt x="61" y="4966"/>
                  </a:lnTo>
                  <a:lnTo>
                    <a:pt x="61" y="61"/>
                  </a:lnTo>
                  <a:close/>
                  <a:moveTo>
                    <a:pt x="1" y="1"/>
                  </a:moveTo>
                  <a:lnTo>
                    <a:pt x="1" y="5026"/>
                  </a:lnTo>
                  <a:lnTo>
                    <a:pt x="5026" y="5026"/>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18"/>
            <p:cNvSpPr/>
            <p:nvPr/>
          </p:nvSpPr>
          <p:spPr>
            <a:xfrm>
              <a:off x="8395891" y="3001730"/>
              <a:ext cx="644411" cy="644411"/>
            </a:xfrm>
            <a:custGeom>
              <a:avLst/>
              <a:gdLst/>
              <a:ahLst/>
              <a:cxnLst/>
              <a:rect l="l" t="t" r="r" b="b"/>
              <a:pathLst>
                <a:path w="5027" h="5027" extrusionOk="0">
                  <a:moveTo>
                    <a:pt x="4966" y="61"/>
                  </a:moveTo>
                  <a:lnTo>
                    <a:pt x="4966" y="4966"/>
                  </a:lnTo>
                  <a:lnTo>
                    <a:pt x="61" y="4966"/>
                  </a:lnTo>
                  <a:lnTo>
                    <a:pt x="61" y="61"/>
                  </a:lnTo>
                  <a:close/>
                  <a:moveTo>
                    <a:pt x="1" y="1"/>
                  </a:moveTo>
                  <a:lnTo>
                    <a:pt x="1" y="5026"/>
                  </a:lnTo>
                  <a:lnTo>
                    <a:pt x="5027" y="5026"/>
                  </a:lnTo>
                  <a:lnTo>
                    <a:pt x="502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18"/>
            <p:cNvSpPr/>
            <p:nvPr/>
          </p:nvSpPr>
          <p:spPr>
            <a:xfrm>
              <a:off x="9032480" y="3001730"/>
              <a:ext cx="644283" cy="644411"/>
            </a:xfrm>
            <a:custGeom>
              <a:avLst/>
              <a:gdLst/>
              <a:ahLst/>
              <a:cxnLst/>
              <a:rect l="l" t="t" r="r" b="b"/>
              <a:pathLst>
                <a:path w="5026" h="5027" extrusionOk="0">
                  <a:moveTo>
                    <a:pt x="4965" y="61"/>
                  </a:moveTo>
                  <a:lnTo>
                    <a:pt x="4965" y="4966"/>
                  </a:lnTo>
                  <a:lnTo>
                    <a:pt x="61" y="4966"/>
                  </a:lnTo>
                  <a:lnTo>
                    <a:pt x="61" y="61"/>
                  </a:lnTo>
                  <a:close/>
                  <a:moveTo>
                    <a:pt x="0" y="1"/>
                  </a:moveTo>
                  <a:lnTo>
                    <a:pt x="0" y="5026"/>
                  </a:lnTo>
                  <a:lnTo>
                    <a:pt x="5026" y="5026"/>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18"/>
            <p:cNvSpPr/>
            <p:nvPr/>
          </p:nvSpPr>
          <p:spPr>
            <a:xfrm>
              <a:off x="9668940" y="3001730"/>
              <a:ext cx="644411" cy="644411"/>
            </a:xfrm>
            <a:custGeom>
              <a:avLst/>
              <a:gdLst/>
              <a:ahLst/>
              <a:cxnLst/>
              <a:rect l="l" t="t" r="r" b="b"/>
              <a:pathLst>
                <a:path w="5027" h="5027" extrusionOk="0">
                  <a:moveTo>
                    <a:pt x="4966" y="61"/>
                  </a:moveTo>
                  <a:lnTo>
                    <a:pt x="4966" y="4966"/>
                  </a:lnTo>
                  <a:lnTo>
                    <a:pt x="61" y="4966"/>
                  </a:lnTo>
                  <a:lnTo>
                    <a:pt x="61" y="61"/>
                  </a:lnTo>
                  <a:close/>
                  <a:moveTo>
                    <a:pt x="0" y="1"/>
                  </a:moveTo>
                  <a:lnTo>
                    <a:pt x="0" y="5026"/>
                  </a:lnTo>
                  <a:lnTo>
                    <a:pt x="5026" y="5026"/>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18"/>
            <p:cNvSpPr/>
            <p:nvPr/>
          </p:nvSpPr>
          <p:spPr>
            <a:xfrm>
              <a:off x="10305400" y="3001730"/>
              <a:ext cx="644411" cy="644411"/>
            </a:xfrm>
            <a:custGeom>
              <a:avLst/>
              <a:gdLst/>
              <a:ahLst/>
              <a:cxnLst/>
              <a:rect l="l" t="t" r="r" b="b"/>
              <a:pathLst>
                <a:path w="5027" h="5027" extrusionOk="0">
                  <a:moveTo>
                    <a:pt x="4956" y="61"/>
                  </a:moveTo>
                  <a:lnTo>
                    <a:pt x="4956" y="4966"/>
                  </a:lnTo>
                  <a:lnTo>
                    <a:pt x="61" y="4966"/>
                  </a:lnTo>
                  <a:lnTo>
                    <a:pt x="61" y="61"/>
                  </a:lnTo>
                  <a:close/>
                  <a:moveTo>
                    <a:pt x="1" y="1"/>
                  </a:moveTo>
                  <a:lnTo>
                    <a:pt x="1" y="5026"/>
                  </a:lnTo>
                  <a:lnTo>
                    <a:pt x="5026" y="5026"/>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18"/>
            <p:cNvSpPr/>
            <p:nvPr/>
          </p:nvSpPr>
          <p:spPr>
            <a:xfrm>
              <a:off x="10940706" y="3001730"/>
              <a:ext cx="645565" cy="644411"/>
            </a:xfrm>
            <a:custGeom>
              <a:avLst/>
              <a:gdLst/>
              <a:ahLst/>
              <a:cxnLst/>
              <a:rect l="l" t="t" r="r" b="b"/>
              <a:pathLst>
                <a:path w="5036" h="5027" extrusionOk="0">
                  <a:moveTo>
                    <a:pt x="4965" y="61"/>
                  </a:moveTo>
                  <a:lnTo>
                    <a:pt x="4965" y="4966"/>
                  </a:lnTo>
                  <a:lnTo>
                    <a:pt x="70" y="4966"/>
                  </a:lnTo>
                  <a:lnTo>
                    <a:pt x="70" y="61"/>
                  </a:lnTo>
                  <a:close/>
                  <a:moveTo>
                    <a:pt x="0" y="1"/>
                  </a:moveTo>
                  <a:lnTo>
                    <a:pt x="0" y="5026"/>
                  </a:lnTo>
                  <a:lnTo>
                    <a:pt x="5036" y="5026"/>
                  </a:lnTo>
                  <a:lnTo>
                    <a:pt x="503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3" name="Google Shape;583;p18"/>
          <p:cNvGrpSpPr/>
          <p:nvPr/>
        </p:nvGrpSpPr>
        <p:grpSpPr>
          <a:xfrm rot="10800000">
            <a:off x="575162" y="-69906"/>
            <a:ext cx="2682713" cy="1366701"/>
            <a:chOff x="4504912" y="1422694"/>
            <a:chExt cx="2682713" cy="1366701"/>
          </a:xfrm>
        </p:grpSpPr>
        <p:sp>
          <p:nvSpPr>
            <p:cNvPr id="584" name="Google Shape;584;p18"/>
            <p:cNvSpPr/>
            <p:nvPr/>
          </p:nvSpPr>
          <p:spPr>
            <a:xfrm rot="-5400000">
              <a:off x="5181339" y="2063420"/>
              <a:ext cx="1337943" cy="56489"/>
            </a:xfrm>
            <a:custGeom>
              <a:avLst/>
              <a:gdLst/>
              <a:ahLst/>
              <a:cxnLst/>
              <a:rect l="l" t="t" r="r" b="b"/>
              <a:pathLst>
                <a:path w="11724" h="495" extrusionOk="0">
                  <a:moveTo>
                    <a:pt x="0" y="1"/>
                  </a:moveTo>
                  <a:lnTo>
                    <a:pt x="0" y="495"/>
                  </a:lnTo>
                  <a:lnTo>
                    <a:pt x="11723" y="495"/>
                  </a:lnTo>
                  <a:lnTo>
                    <a:pt x="1172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18"/>
            <p:cNvSpPr/>
            <p:nvPr/>
          </p:nvSpPr>
          <p:spPr>
            <a:xfrm rot="-5400000">
              <a:off x="5288212" y="1969214"/>
              <a:ext cx="1329954" cy="262248"/>
            </a:xfrm>
            <a:custGeom>
              <a:avLst/>
              <a:gdLst/>
              <a:ahLst/>
              <a:cxnLst/>
              <a:rect l="l" t="t" r="r" b="b"/>
              <a:pathLst>
                <a:path w="11654" h="2298" extrusionOk="0">
                  <a:moveTo>
                    <a:pt x="81" y="1"/>
                  </a:moveTo>
                  <a:lnTo>
                    <a:pt x="1" y="495"/>
                  </a:lnTo>
                  <a:lnTo>
                    <a:pt x="11583" y="2297"/>
                  </a:lnTo>
                  <a:lnTo>
                    <a:pt x="11654" y="1804"/>
                  </a:lnTo>
                  <a:lnTo>
                    <a:pt x="81"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18"/>
            <p:cNvSpPr/>
            <p:nvPr/>
          </p:nvSpPr>
          <p:spPr>
            <a:xfrm rot="-5400000">
              <a:off x="5407239" y="1894009"/>
              <a:ext cx="1291953" cy="459789"/>
            </a:xfrm>
            <a:custGeom>
              <a:avLst/>
              <a:gdLst/>
              <a:ahLst/>
              <a:cxnLst/>
              <a:rect l="l" t="t" r="r" b="b"/>
              <a:pathLst>
                <a:path w="11321" h="4029" extrusionOk="0">
                  <a:moveTo>
                    <a:pt x="152" y="0"/>
                  </a:moveTo>
                  <a:lnTo>
                    <a:pt x="0" y="473"/>
                  </a:lnTo>
                  <a:lnTo>
                    <a:pt x="11170" y="4029"/>
                  </a:lnTo>
                  <a:lnTo>
                    <a:pt x="11321" y="3555"/>
                  </a:lnTo>
                  <a:lnTo>
                    <a:pt x="15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18"/>
            <p:cNvSpPr/>
            <p:nvPr/>
          </p:nvSpPr>
          <p:spPr>
            <a:xfrm rot="-5400000">
              <a:off x="5537622" y="1838147"/>
              <a:ext cx="1221883" cy="648430"/>
            </a:xfrm>
            <a:custGeom>
              <a:avLst/>
              <a:gdLst/>
              <a:ahLst/>
              <a:cxnLst/>
              <a:rect l="l" t="t" r="r" b="b"/>
              <a:pathLst>
                <a:path w="10707" h="5682" extrusionOk="0">
                  <a:moveTo>
                    <a:pt x="222" y="1"/>
                  </a:moveTo>
                  <a:lnTo>
                    <a:pt x="1" y="444"/>
                  </a:lnTo>
                  <a:lnTo>
                    <a:pt x="10485" y="5681"/>
                  </a:lnTo>
                  <a:lnTo>
                    <a:pt x="10706" y="5238"/>
                  </a:lnTo>
                  <a:lnTo>
                    <a:pt x="22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18"/>
            <p:cNvSpPr/>
            <p:nvPr/>
          </p:nvSpPr>
          <p:spPr>
            <a:xfrm rot="-5400000">
              <a:off x="5675022" y="1805395"/>
              <a:ext cx="1124196" cy="820751"/>
            </a:xfrm>
            <a:custGeom>
              <a:avLst/>
              <a:gdLst/>
              <a:ahLst/>
              <a:cxnLst/>
              <a:rect l="l" t="t" r="r" b="b"/>
              <a:pathLst>
                <a:path w="9851" h="7192" extrusionOk="0">
                  <a:moveTo>
                    <a:pt x="292" y="0"/>
                  </a:moveTo>
                  <a:lnTo>
                    <a:pt x="0" y="403"/>
                  </a:lnTo>
                  <a:lnTo>
                    <a:pt x="9568" y="7191"/>
                  </a:lnTo>
                  <a:lnTo>
                    <a:pt x="9850" y="6788"/>
                  </a:lnTo>
                  <a:lnTo>
                    <a:pt x="29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18"/>
            <p:cNvSpPr/>
            <p:nvPr/>
          </p:nvSpPr>
          <p:spPr>
            <a:xfrm rot="-5400000">
              <a:off x="5817558" y="1795010"/>
              <a:ext cx="997751" cy="972531"/>
            </a:xfrm>
            <a:custGeom>
              <a:avLst/>
              <a:gdLst/>
              <a:ahLst/>
              <a:cxnLst/>
              <a:rect l="l" t="t" r="r" b="b"/>
              <a:pathLst>
                <a:path w="8743" h="8522" extrusionOk="0">
                  <a:moveTo>
                    <a:pt x="343" y="1"/>
                  </a:moveTo>
                  <a:lnTo>
                    <a:pt x="0" y="353"/>
                  </a:lnTo>
                  <a:lnTo>
                    <a:pt x="8400" y="8521"/>
                  </a:lnTo>
                  <a:lnTo>
                    <a:pt x="8742" y="8168"/>
                  </a:lnTo>
                  <a:lnTo>
                    <a:pt x="34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18"/>
            <p:cNvSpPr/>
            <p:nvPr/>
          </p:nvSpPr>
          <p:spPr>
            <a:xfrm rot="-5400000">
              <a:off x="5960037" y="1807734"/>
              <a:ext cx="849509" cy="1102399"/>
            </a:xfrm>
            <a:custGeom>
              <a:avLst/>
              <a:gdLst/>
              <a:ahLst/>
              <a:cxnLst/>
              <a:rect l="l" t="t" r="r" b="b"/>
              <a:pathLst>
                <a:path w="7444" h="9660" extrusionOk="0">
                  <a:moveTo>
                    <a:pt x="394" y="1"/>
                  </a:moveTo>
                  <a:lnTo>
                    <a:pt x="1" y="293"/>
                  </a:lnTo>
                  <a:lnTo>
                    <a:pt x="7051" y="9660"/>
                  </a:lnTo>
                  <a:lnTo>
                    <a:pt x="7444" y="9357"/>
                  </a:lnTo>
                  <a:lnTo>
                    <a:pt x="39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18"/>
            <p:cNvSpPr/>
            <p:nvPr/>
          </p:nvSpPr>
          <p:spPr>
            <a:xfrm rot="-5400000">
              <a:off x="6099719" y="1842883"/>
              <a:ext cx="680498" cy="1205678"/>
            </a:xfrm>
            <a:custGeom>
              <a:avLst/>
              <a:gdLst/>
              <a:ahLst/>
              <a:cxnLst/>
              <a:rect l="l" t="t" r="r" b="b"/>
              <a:pathLst>
                <a:path w="5963" h="10565" extrusionOk="0">
                  <a:moveTo>
                    <a:pt x="444" y="0"/>
                  </a:moveTo>
                  <a:lnTo>
                    <a:pt x="0" y="231"/>
                  </a:lnTo>
                  <a:lnTo>
                    <a:pt x="5530" y="10565"/>
                  </a:lnTo>
                  <a:lnTo>
                    <a:pt x="5963" y="10334"/>
                  </a:lnTo>
                  <a:lnTo>
                    <a:pt x="44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18"/>
            <p:cNvSpPr/>
            <p:nvPr/>
          </p:nvSpPr>
          <p:spPr>
            <a:xfrm rot="-5400000">
              <a:off x="6233012" y="1899030"/>
              <a:ext cx="496650" cy="1281796"/>
            </a:xfrm>
            <a:custGeom>
              <a:avLst/>
              <a:gdLst/>
              <a:ahLst/>
              <a:cxnLst/>
              <a:rect l="l" t="t" r="r" b="b"/>
              <a:pathLst>
                <a:path w="4352" h="11232" extrusionOk="0">
                  <a:moveTo>
                    <a:pt x="474" y="1"/>
                  </a:moveTo>
                  <a:lnTo>
                    <a:pt x="0" y="173"/>
                  </a:lnTo>
                  <a:lnTo>
                    <a:pt x="3878" y="11231"/>
                  </a:lnTo>
                  <a:lnTo>
                    <a:pt x="4351" y="11070"/>
                  </a:lnTo>
                  <a:lnTo>
                    <a:pt x="47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18"/>
            <p:cNvSpPr/>
            <p:nvPr/>
          </p:nvSpPr>
          <p:spPr>
            <a:xfrm rot="-5400000">
              <a:off x="6358886" y="1976632"/>
              <a:ext cx="297853" cy="1325390"/>
            </a:xfrm>
            <a:custGeom>
              <a:avLst/>
              <a:gdLst/>
              <a:ahLst/>
              <a:cxnLst/>
              <a:rect l="l" t="t" r="r" b="b"/>
              <a:pathLst>
                <a:path w="2610" h="11614" extrusionOk="0">
                  <a:moveTo>
                    <a:pt x="484" y="0"/>
                  </a:moveTo>
                  <a:lnTo>
                    <a:pt x="0" y="91"/>
                  </a:lnTo>
                  <a:lnTo>
                    <a:pt x="2126" y="11613"/>
                  </a:lnTo>
                  <a:lnTo>
                    <a:pt x="2609" y="11522"/>
                  </a:lnTo>
                  <a:lnTo>
                    <a:pt x="48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18"/>
            <p:cNvSpPr/>
            <p:nvPr/>
          </p:nvSpPr>
          <p:spPr>
            <a:xfrm rot="-5400000">
              <a:off x="6471465" y="2073234"/>
              <a:ext cx="94377" cy="1337943"/>
            </a:xfrm>
            <a:custGeom>
              <a:avLst/>
              <a:gdLst/>
              <a:ahLst/>
              <a:cxnLst/>
              <a:rect l="l" t="t" r="r" b="b"/>
              <a:pathLst>
                <a:path w="827" h="11724" extrusionOk="0">
                  <a:moveTo>
                    <a:pt x="494" y="1"/>
                  </a:moveTo>
                  <a:lnTo>
                    <a:pt x="1" y="11"/>
                  </a:lnTo>
                  <a:lnTo>
                    <a:pt x="333" y="11724"/>
                  </a:lnTo>
                  <a:lnTo>
                    <a:pt x="826" y="11714"/>
                  </a:lnTo>
                  <a:lnTo>
                    <a:pt x="49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18"/>
            <p:cNvSpPr/>
            <p:nvPr/>
          </p:nvSpPr>
          <p:spPr>
            <a:xfrm rot="-5400000">
              <a:off x="5074982" y="1969842"/>
              <a:ext cx="1329954" cy="260992"/>
            </a:xfrm>
            <a:custGeom>
              <a:avLst/>
              <a:gdLst/>
              <a:ahLst/>
              <a:cxnLst/>
              <a:rect l="l" t="t" r="r" b="b"/>
              <a:pathLst>
                <a:path w="11654" h="2287" extrusionOk="0">
                  <a:moveTo>
                    <a:pt x="11583" y="1"/>
                  </a:moveTo>
                  <a:lnTo>
                    <a:pt x="1" y="1794"/>
                  </a:lnTo>
                  <a:lnTo>
                    <a:pt x="81" y="2287"/>
                  </a:lnTo>
                  <a:lnTo>
                    <a:pt x="11654" y="484"/>
                  </a:lnTo>
                  <a:lnTo>
                    <a:pt x="1158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18"/>
            <p:cNvSpPr/>
            <p:nvPr/>
          </p:nvSpPr>
          <p:spPr>
            <a:xfrm rot="-5400000">
              <a:off x="4993504" y="1893952"/>
              <a:ext cx="1291953" cy="459904"/>
            </a:xfrm>
            <a:custGeom>
              <a:avLst/>
              <a:gdLst/>
              <a:ahLst/>
              <a:cxnLst/>
              <a:rect l="l" t="t" r="r" b="b"/>
              <a:pathLst>
                <a:path w="11321" h="4030" extrusionOk="0">
                  <a:moveTo>
                    <a:pt x="11170" y="1"/>
                  </a:moveTo>
                  <a:lnTo>
                    <a:pt x="0" y="3555"/>
                  </a:lnTo>
                  <a:lnTo>
                    <a:pt x="152" y="4029"/>
                  </a:lnTo>
                  <a:lnTo>
                    <a:pt x="11321" y="473"/>
                  </a:lnTo>
                  <a:lnTo>
                    <a:pt x="1117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18"/>
            <p:cNvSpPr/>
            <p:nvPr/>
          </p:nvSpPr>
          <p:spPr>
            <a:xfrm rot="-5400000">
              <a:off x="4933080" y="1838204"/>
              <a:ext cx="1221883" cy="648316"/>
            </a:xfrm>
            <a:custGeom>
              <a:avLst/>
              <a:gdLst/>
              <a:ahLst/>
              <a:cxnLst/>
              <a:rect l="l" t="t" r="r" b="b"/>
              <a:pathLst>
                <a:path w="10707" h="5681" extrusionOk="0">
                  <a:moveTo>
                    <a:pt x="10485" y="0"/>
                  </a:moveTo>
                  <a:lnTo>
                    <a:pt x="1" y="5238"/>
                  </a:lnTo>
                  <a:lnTo>
                    <a:pt x="222" y="5681"/>
                  </a:lnTo>
                  <a:lnTo>
                    <a:pt x="10706" y="443"/>
                  </a:lnTo>
                  <a:lnTo>
                    <a:pt x="1048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18"/>
            <p:cNvSpPr/>
            <p:nvPr/>
          </p:nvSpPr>
          <p:spPr>
            <a:xfrm rot="-5400000">
              <a:off x="4893426" y="1805395"/>
              <a:ext cx="1124196" cy="820751"/>
            </a:xfrm>
            <a:custGeom>
              <a:avLst/>
              <a:gdLst/>
              <a:ahLst/>
              <a:cxnLst/>
              <a:rect l="l" t="t" r="r" b="b"/>
              <a:pathLst>
                <a:path w="9851" h="7192" extrusionOk="0">
                  <a:moveTo>
                    <a:pt x="9568" y="0"/>
                  </a:moveTo>
                  <a:lnTo>
                    <a:pt x="0" y="6789"/>
                  </a:lnTo>
                  <a:lnTo>
                    <a:pt x="292" y="7192"/>
                  </a:lnTo>
                  <a:lnTo>
                    <a:pt x="9850" y="403"/>
                  </a:lnTo>
                  <a:lnTo>
                    <a:pt x="9568"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18"/>
            <p:cNvSpPr/>
            <p:nvPr/>
          </p:nvSpPr>
          <p:spPr>
            <a:xfrm rot="-5400000">
              <a:off x="4877394" y="1795067"/>
              <a:ext cx="997751" cy="972417"/>
            </a:xfrm>
            <a:custGeom>
              <a:avLst/>
              <a:gdLst/>
              <a:ahLst/>
              <a:cxnLst/>
              <a:rect l="l" t="t" r="r" b="b"/>
              <a:pathLst>
                <a:path w="8743" h="8521" extrusionOk="0">
                  <a:moveTo>
                    <a:pt x="8400" y="0"/>
                  </a:moveTo>
                  <a:lnTo>
                    <a:pt x="0" y="8168"/>
                  </a:lnTo>
                  <a:lnTo>
                    <a:pt x="343" y="8521"/>
                  </a:lnTo>
                  <a:lnTo>
                    <a:pt x="8742" y="352"/>
                  </a:lnTo>
                  <a:lnTo>
                    <a:pt x="84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18"/>
            <p:cNvSpPr/>
            <p:nvPr/>
          </p:nvSpPr>
          <p:spPr>
            <a:xfrm rot="-5400000">
              <a:off x="4883673" y="1807164"/>
              <a:ext cx="849509" cy="1103540"/>
            </a:xfrm>
            <a:custGeom>
              <a:avLst/>
              <a:gdLst/>
              <a:ahLst/>
              <a:cxnLst/>
              <a:rect l="l" t="t" r="r" b="b"/>
              <a:pathLst>
                <a:path w="7444" h="9670" extrusionOk="0">
                  <a:moveTo>
                    <a:pt x="7051" y="1"/>
                  </a:moveTo>
                  <a:lnTo>
                    <a:pt x="1" y="9367"/>
                  </a:lnTo>
                  <a:lnTo>
                    <a:pt x="394" y="9670"/>
                  </a:lnTo>
                  <a:lnTo>
                    <a:pt x="7444" y="303"/>
                  </a:lnTo>
                  <a:lnTo>
                    <a:pt x="7051"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18"/>
            <p:cNvSpPr/>
            <p:nvPr/>
          </p:nvSpPr>
          <p:spPr>
            <a:xfrm rot="-5400000">
              <a:off x="4912433" y="1842769"/>
              <a:ext cx="680498" cy="1205906"/>
            </a:xfrm>
            <a:custGeom>
              <a:avLst/>
              <a:gdLst/>
              <a:ahLst/>
              <a:cxnLst/>
              <a:rect l="l" t="t" r="r" b="b"/>
              <a:pathLst>
                <a:path w="5963" h="10567" extrusionOk="0">
                  <a:moveTo>
                    <a:pt x="5530" y="1"/>
                  </a:moveTo>
                  <a:lnTo>
                    <a:pt x="0" y="10334"/>
                  </a:lnTo>
                  <a:lnTo>
                    <a:pt x="444" y="10566"/>
                  </a:lnTo>
                  <a:lnTo>
                    <a:pt x="5963" y="233"/>
                  </a:lnTo>
                  <a:lnTo>
                    <a:pt x="553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18"/>
            <p:cNvSpPr/>
            <p:nvPr/>
          </p:nvSpPr>
          <p:spPr>
            <a:xfrm rot="-5400000">
              <a:off x="4962989" y="1899144"/>
              <a:ext cx="496650" cy="1281568"/>
            </a:xfrm>
            <a:custGeom>
              <a:avLst/>
              <a:gdLst/>
              <a:ahLst/>
              <a:cxnLst/>
              <a:rect l="l" t="t" r="r" b="b"/>
              <a:pathLst>
                <a:path w="4352" h="11230" extrusionOk="0">
                  <a:moveTo>
                    <a:pt x="3878" y="0"/>
                  </a:moveTo>
                  <a:lnTo>
                    <a:pt x="0" y="11069"/>
                  </a:lnTo>
                  <a:lnTo>
                    <a:pt x="474" y="11230"/>
                  </a:lnTo>
                  <a:lnTo>
                    <a:pt x="4351" y="161"/>
                  </a:lnTo>
                  <a:lnTo>
                    <a:pt x="3878"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18"/>
            <p:cNvSpPr/>
            <p:nvPr/>
          </p:nvSpPr>
          <p:spPr>
            <a:xfrm rot="-5400000">
              <a:off x="5035969" y="1976689"/>
              <a:ext cx="297853" cy="1325276"/>
            </a:xfrm>
            <a:custGeom>
              <a:avLst/>
              <a:gdLst/>
              <a:ahLst/>
              <a:cxnLst/>
              <a:rect l="l" t="t" r="r" b="b"/>
              <a:pathLst>
                <a:path w="2610" h="11613" extrusionOk="0">
                  <a:moveTo>
                    <a:pt x="2126" y="0"/>
                  </a:moveTo>
                  <a:lnTo>
                    <a:pt x="0" y="11522"/>
                  </a:lnTo>
                  <a:lnTo>
                    <a:pt x="484" y="11612"/>
                  </a:lnTo>
                  <a:lnTo>
                    <a:pt x="2609" y="90"/>
                  </a:lnTo>
                  <a:lnTo>
                    <a:pt x="212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18"/>
            <p:cNvSpPr/>
            <p:nvPr/>
          </p:nvSpPr>
          <p:spPr>
            <a:xfrm rot="-5400000">
              <a:off x="5139362" y="2060567"/>
              <a:ext cx="94377" cy="1363278"/>
            </a:xfrm>
            <a:custGeom>
              <a:avLst/>
              <a:gdLst/>
              <a:ahLst/>
              <a:cxnLst/>
              <a:rect l="l" t="t" r="r" b="b"/>
              <a:pathLst>
                <a:path w="827" h="11946" extrusionOk="0">
                  <a:moveTo>
                    <a:pt x="333" y="1"/>
                  </a:moveTo>
                  <a:lnTo>
                    <a:pt x="1" y="11936"/>
                  </a:lnTo>
                  <a:lnTo>
                    <a:pt x="494" y="11946"/>
                  </a:lnTo>
                  <a:lnTo>
                    <a:pt x="826" y="11"/>
                  </a:lnTo>
                  <a:lnTo>
                    <a:pt x="33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5" name="Google Shape;605;p18"/>
          <p:cNvSpPr/>
          <p:nvPr/>
        </p:nvSpPr>
        <p:spPr>
          <a:xfrm>
            <a:off x="5955124" y="5173666"/>
            <a:ext cx="1456715" cy="280087"/>
          </a:xfrm>
          <a:custGeom>
            <a:avLst/>
            <a:gdLst/>
            <a:ahLst/>
            <a:cxnLst/>
            <a:rect l="l" t="t" r="r" b="b"/>
            <a:pathLst>
              <a:path w="18079" h="3476" extrusionOk="0">
                <a:moveTo>
                  <a:pt x="1" y="0"/>
                </a:moveTo>
                <a:lnTo>
                  <a:pt x="1" y="2488"/>
                </a:lnTo>
                <a:cubicBezTo>
                  <a:pt x="585" y="2488"/>
                  <a:pt x="816" y="2609"/>
                  <a:pt x="1209" y="2831"/>
                </a:cubicBezTo>
                <a:cubicBezTo>
                  <a:pt x="1713" y="3102"/>
                  <a:pt x="2398" y="3475"/>
                  <a:pt x="3616" y="3475"/>
                </a:cubicBezTo>
                <a:cubicBezTo>
                  <a:pt x="4835" y="3475"/>
                  <a:pt x="5520" y="3102"/>
                  <a:pt x="6023" y="2831"/>
                </a:cubicBezTo>
                <a:cubicBezTo>
                  <a:pt x="6416" y="2609"/>
                  <a:pt x="6648" y="2488"/>
                  <a:pt x="7232" y="2488"/>
                </a:cubicBezTo>
                <a:cubicBezTo>
                  <a:pt x="7816" y="2488"/>
                  <a:pt x="8047" y="2609"/>
                  <a:pt x="8441" y="2831"/>
                </a:cubicBezTo>
                <a:cubicBezTo>
                  <a:pt x="8944" y="3102"/>
                  <a:pt x="9629" y="3475"/>
                  <a:pt x="10847" y="3475"/>
                </a:cubicBezTo>
                <a:cubicBezTo>
                  <a:pt x="12066" y="3475"/>
                  <a:pt x="12751" y="3102"/>
                  <a:pt x="13255" y="2831"/>
                </a:cubicBezTo>
                <a:cubicBezTo>
                  <a:pt x="13647" y="2609"/>
                  <a:pt x="13879" y="2488"/>
                  <a:pt x="14463" y="2488"/>
                </a:cubicBezTo>
                <a:cubicBezTo>
                  <a:pt x="15048" y="2488"/>
                  <a:pt x="15289" y="2609"/>
                  <a:pt x="15682" y="2831"/>
                </a:cubicBezTo>
                <a:cubicBezTo>
                  <a:pt x="16176" y="3102"/>
                  <a:pt x="16860" y="3475"/>
                  <a:pt x="18079" y="3475"/>
                </a:cubicBezTo>
                <a:lnTo>
                  <a:pt x="18079" y="997"/>
                </a:lnTo>
                <a:cubicBezTo>
                  <a:pt x="17495" y="997"/>
                  <a:pt x="17263" y="866"/>
                  <a:pt x="16870" y="655"/>
                </a:cubicBezTo>
                <a:cubicBezTo>
                  <a:pt x="16377" y="373"/>
                  <a:pt x="15692" y="0"/>
                  <a:pt x="14463" y="0"/>
                </a:cubicBezTo>
                <a:cubicBezTo>
                  <a:pt x="13244" y="0"/>
                  <a:pt x="12559" y="373"/>
                  <a:pt x="12056" y="655"/>
                </a:cubicBezTo>
                <a:cubicBezTo>
                  <a:pt x="11673" y="866"/>
                  <a:pt x="11431" y="997"/>
                  <a:pt x="10847" y="997"/>
                </a:cubicBezTo>
                <a:cubicBezTo>
                  <a:pt x="10263" y="997"/>
                  <a:pt x="10032" y="866"/>
                  <a:pt x="9639" y="655"/>
                </a:cubicBezTo>
                <a:cubicBezTo>
                  <a:pt x="9135" y="373"/>
                  <a:pt x="8450" y="0"/>
                  <a:pt x="7232" y="0"/>
                </a:cubicBezTo>
                <a:cubicBezTo>
                  <a:pt x="6013" y="0"/>
                  <a:pt x="5328" y="373"/>
                  <a:pt x="4825" y="655"/>
                </a:cubicBezTo>
                <a:cubicBezTo>
                  <a:pt x="4432" y="866"/>
                  <a:pt x="4200" y="997"/>
                  <a:pt x="3616" y="997"/>
                </a:cubicBezTo>
                <a:cubicBezTo>
                  <a:pt x="3032" y="997"/>
                  <a:pt x="2790" y="866"/>
                  <a:pt x="2407" y="655"/>
                </a:cubicBezTo>
                <a:cubicBezTo>
                  <a:pt x="1904" y="373"/>
                  <a:pt x="1219" y="0"/>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18"/>
          <p:cNvSpPr/>
          <p:nvPr/>
        </p:nvSpPr>
        <p:spPr>
          <a:xfrm>
            <a:off x="5417928" y="5498230"/>
            <a:ext cx="1456715" cy="280087"/>
          </a:xfrm>
          <a:custGeom>
            <a:avLst/>
            <a:gdLst/>
            <a:ahLst/>
            <a:cxnLst/>
            <a:rect l="l" t="t" r="r" b="b"/>
            <a:pathLst>
              <a:path w="18079" h="3476" extrusionOk="0">
                <a:moveTo>
                  <a:pt x="0" y="1"/>
                </a:moveTo>
                <a:lnTo>
                  <a:pt x="0" y="2489"/>
                </a:lnTo>
                <a:cubicBezTo>
                  <a:pt x="584" y="2489"/>
                  <a:pt x="816" y="2610"/>
                  <a:pt x="1209" y="2831"/>
                </a:cubicBezTo>
                <a:cubicBezTo>
                  <a:pt x="1702" y="3103"/>
                  <a:pt x="2387" y="3476"/>
                  <a:pt x="3616" y="3476"/>
                </a:cubicBezTo>
                <a:cubicBezTo>
                  <a:pt x="4835" y="3476"/>
                  <a:pt x="5519" y="3103"/>
                  <a:pt x="6013" y="2831"/>
                </a:cubicBezTo>
                <a:cubicBezTo>
                  <a:pt x="6406" y="2610"/>
                  <a:pt x="6648" y="2489"/>
                  <a:pt x="7232" y="2489"/>
                </a:cubicBezTo>
                <a:cubicBezTo>
                  <a:pt x="7816" y="2489"/>
                  <a:pt x="8047" y="2610"/>
                  <a:pt x="8440" y="2831"/>
                </a:cubicBezTo>
                <a:cubicBezTo>
                  <a:pt x="8933" y="3103"/>
                  <a:pt x="9618" y="3476"/>
                  <a:pt x="10847" y="3476"/>
                </a:cubicBezTo>
                <a:cubicBezTo>
                  <a:pt x="12066" y="3476"/>
                  <a:pt x="12751" y="3103"/>
                  <a:pt x="13254" y="2831"/>
                </a:cubicBezTo>
                <a:cubicBezTo>
                  <a:pt x="13637" y="2610"/>
                  <a:pt x="13879" y="2489"/>
                  <a:pt x="14463" y="2489"/>
                </a:cubicBezTo>
                <a:cubicBezTo>
                  <a:pt x="15047" y="2489"/>
                  <a:pt x="15278" y="2610"/>
                  <a:pt x="15672" y="2831"/>
                </a:cubicBezTo>
                <a:cubicBezTo>
                  <a:pt x="16175" y="3103"/>
                  <a:pt x="16860" y="3476"/>
                  <a:pt x="18078" y="3476"/>
                </a:cubicBezTo>
                <a:lnTo>
                  <a:pt x="18078" y="998"/>
                </a:lnTo>
                <a:cubicBezTo>
                  <a:pt x="17494" y="998"/>
                  <a:pt x="17263" y="867"/>
                  <a:pt x="16870" y="656"/>
                </a:cubicBezTo>
                <a:cubicBezTo>
                  <a:pt x="16366" y="374"/>
                  <a:pt x="15681" y="1"/>
                  <a:pt x="14463" y="1"/>
                </a:cubicBezTo>
                <a:cubicBezTo>
                  <a:pt x="13234" y="1"/>
                  <a:pt x="12559" y="374"/>
                  <a:pt x="12056" y="656"/>
                </a:cubicBezTo>
                <a:cubicBezTo>
                  <a:pt x="11663" y="867"/>
                  <a:pt x="11431" y="998"/>
                  <a:pt x="10847" y="998"/>
                </a:cubicBezTo>
                <a:cubicBezTo>
                  <a:pt x="10263" y="998"/>
                  <a:pt x="10021" y="867"/>
                  <a:pt x="9638" y="656"/>
                </a:cubicBezTo>
                <a:cubicBezTo>
                  <a:pt x="9135" y="374"/>
                  <a:pt x="8450" y="1"/>
                  <a:pt x="7232" y="1"/>
                </a:cubicBezTo>
                <a:cubicBezTo>
                  <a:pt x="6003" y="1"/>
                  <a:pt x="5318" y="374"/>
                  <a:pt x="4824" y="656"/>
                </a:cubicBezTo>
                <a:cubicBezTo>
                  <a:pt x="4432" y="867"/>
                  <a:pt x="4200" y="998"/>
                  <a:pt x="3616" y="998"/>
                </a:cubicBezTo>
                <a:cubicBezTo>
                  <a:pt x="3022" y="998"/>
                  <a:pt x="2790" y="867"/>
                  <a:pt x="2397" y="656"/>
                </a:cubicBezTo>
                <a:cubicBezTo>
                  <a:pt x="1903" y="374"/>
                  <a:pt x="1219" y="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18"/>
          <p:cNvSpPr txBox="1"/>
          <p:nvPr/>
        </p:nvSpPr>
        <p:spPr>
          <a:xfrm>
            <a:off x="509025" y="5934188"/>
            <a:ext cx="5193000" cy="6156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300"/>
              </a:spcBef>
              <a:spcAft>
                <a:spcPts val="0"/>
              </a:spcAft>
              <a:buNone/>
            </a:pPr>
            <a:r>
              <a:rPr lang="en" sz="1200" b="1">
                <a:solidFill>
                  <a:schemeClr val="dk1"/>
                </a:solidFill>
                <a:latin typeface="Quicksand"/>
                <a:ea typeface="Quicksand"/>
                <a:cs typeface="Quicksand"/>
                <a:sym typeface="Quicksand"/>
              </a:rPr>
              <a:t>CREDITS: </a:t>
            </a:r>
            <a:r>
              <a:rPr lang="en" sz="1200">
                <a:solidFill>
                  <a:schemeClr val="dk1"/>
                </a:solidFill>
                <a:latin typeface="Quicksand Light"/>
                <a:ea typeface="Quicksand Light"/>
                <a:cs typeface="Quicksand Light"/>
                <a:sym typeface="Quicksand Light"/>
              </a:rPr>
              <a:t>This presentation template was created by </a:t>
            </a:r>
            <a:r>
              <a:rPr lang="en" sz="1200" b="1">
                <a:solidFill>
                  <a:schemeClr val="dk1"/>
                </a:solidFill>
                <a:uFill>
                  <a:noFill/>
                </a:uFill>
                <a:latin typeface="Quicksand"/>
                <a:ea typeface="Quicksand"/>
                <a:cs typeface="Quicksand"/>
                <a:sym typeface="Quicksand"/>
                <a:hlinkClick r:id="rId2">
                  <a:extLst>
                    <a:ext uri="{A12FA001-AC4F-418D-AE19-62706E023703}">
                      <ahyp:hlinkClr xmlns="" xmlns:ahyp="http://schemas.microsoft.com/office/drawing/2018/hyperlinkcolor" val="tx"/>
                    </a:ext>
                  </a:extLst>
                </a:hlinkClick>
              </a:rPr>
              <a:t>Slidesgo</a:t>
            </a:r>
            <a:r>
              <a:rPr lang="en" sz="1200">
                <a:solidFill>
                  <a:schemeClr val="dk1"/>
                </a:solidFill>
                <a:latin typeface="Quicksand Light"/>
                <a:ea typeface="Quicksand Light"/>
                <a:cs typeface="Quicksand Light"/>
                <a:sym typeface="Quicksand Light"/>
              </a:rPr>
              <a:t>, including icons by </a:t>
            </a:r>
            <a:r>
              <a:rPr lang="en" sz="1200" b="1">
                <a:solidFill>
                  <a:schemeClr val="dk1"/>
                </a:solidFill>
                <a:uFill>
                  <a:noFill/>
                </a:uFill>
                <a:latin typeface="Quicksand"/>
                <a:ea typeface="Quicksand"/>
                <a:cs typeface="Quicksand"/>
                <a:sym typeface="Quicksand"/>
                <a:hlinkClick r:id="rId3">
                  <a:extLst>
                    <a:ext uri="{A12FA001-AC4F-418D-AE19-62706E023703}">
                      <ahyp:hlinkClr xmlns="" xmlns:ahyp="http://schemas.microsoft.com/office/drawing/2018/hyperlinkcolor" val="tx"/>
                    </a:ext>
                  </a:extLst>
                </a:hlinkClick>
              </a:rPr>
              <a:t>Flaticon</a:t>
            </a:r>
            <a:r>
              <a:rPr lang="en" sz="1200">
                <a:solidFill>
                  <a:schemeClr val="dk1"/>
                </a:solidFill>
                <a:latin typeface="Quicksand Light"/>
                <a:ea typeface="Quicksand Light"/>
                <a:cs typeface="Quicksand Light"/>
                <a:sym typeface="Quicksand Light"/>
              </a:rPr>
              <a:t> and infographics &amp; images by </a:t>
            </a:r>
            <a:r>
              <a:rPr lang="en" sz="1200" b="1">
                <a:solidFill>
                  <a:schemeClr val="dk1"/>
                </a:solidFill>
                <a:uFill>
                  <a:noFill/>
                </a:uFill>
                <a:latin typeface="Quicksand"/>
                <a:ea typeface="Quicksand"/>
                <a:cs typeface="Quicksand"/>
                <a:sym typeface="Quicksand"/>
                <a:hlinkClick r:id="rId4">
                  <a:extLst>
                    <a:ext uri="{A12FA001-AC4F-418D-AE19-62706E023703}">
                      <ahyp:hlinkClr xmlns="" xmlns:ahyp="http://schemas.microsoft.com/office/drawing/2018/hyperlinkcolor" val="tx"/>
                    </a:ext>
                  </a:extLst>
                </a:hlinkClick>
              </a:rPr>
              <a:t>Freepik</a:t>
            </a:r>
            <a:endParaRPr sz="1200" b="1">
              <a:solidFill>
                <a:schemeClr val="dk1"/>
              </a:solidFill>
              <a:latin typeface="Quicksand"/>
              <a:ea typeface="Quicksand"/>
              <a:cs typeface="Quicksand"/>
              <a:sym typeface="Quicksand"/>
            </a:endParaRPr>
          </a:p>
        </p:txBody>
      </p:sp>
      <p:sp>
        <p:nvSpPr>
          <p:cNvPr id="608" name="Google Shape;608;p18"/>
          <p:cNvSpPr/>
          <p:nvPr/>
        </p:nvSpPr>
        <p:spPr>
          <a:xfrm>
            <a:off x="8084136" y="1535398"/>
            <a:ext cx="1946541" cy="961012"/>
          </a:xfrm>
          <a:custGeom>
            <a:avLst/>
            <a:gdLst/>
            <a:ahLst/>
            <a:cxnLst/>
            <a:rect l="l" t="t" r="r" b="b"/>
            <a:pathLst>
              <a:path w="16911" h="8349" extrusionOk="0">
                <a:moveTo>
                  <a:pt x="8350" y="0"/>
                </a:moveTo>
                <a:cubicBezTo>
                  <a:pt x="3737" y="0"/>
                  <a:pt x="1" y="3736"/>
                  <a:pt x="1" y="8349"/>
                </a:cubicBezTo>
                <a:lnTo>
                  <a:pt x="8562" y="8349"/>
                </a:lnTo>
                <a:cubicBezTo>
                  <a:pt x="13174" y="8349"/>
                  <a:pt x="16911" y="4602"/>
                  <a:pt x="16911" y="0"/>
                </a:cubicBezTo>
                <a:close/>
              </a:path>
            </a:pathLst>
          </a:custGeom>
          <a:solidFill>
            <a:srgbClr val="748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18"/>
          <p:cNvSpPr/>
          <p:nvPr/>
        </p:nvSpPr>
        <p:spPr>
          <a:xfrm>
            <a:off x="8084136" y="2496298"/>
            <a:ext cx="1946541" cy="961242"/>
          </a:xfrm>
          <a:custGeom>
            <a:avLst/>
            <a:gdLst/>
            <a:ahLst/>
            <a:cxnLst/>
            <a:rect l="l" t="t" r="r" b="b"/>
            <a:pathLst>
              <a:path w="16911" h="8351" extrusionOk="0">
                <a:moveTo>
                  <a:pt x="8350" y="1"/>
                </a:moveTo>
                <a:cubicBezTo>
                  <a:pt x="3737" y="1"/>
                  <a:pt x="1" y="3738"/>
                  <a:pt x="1" y="8351"/>
                </a:cubicBezTo>
                <a:lnTo>
                  <a:pt x="8562" y="8351"/>
                </a:lnTo>
                <a:cubicBezTo>
                  <a:pt x="13174" y="8351"/>
                  <a:pt x="16911" y="4604"/>
                  <a:pt x="16911" y="1"/>
                </a:cubicBezTo>
                <a:close/>
              </a:path>
            </a:pathLst>
          </a:custGeom>
          <a:solidFill>
            <a:srgbClr val="748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0" name="Google Shape;610;p18"/>
          <p:cNvGrpSpPr/>
          <p:nvPr/>
        </p:nvGrpSpPr>
        <p:grpSpPr>
          <a:xfrm>
            <a:off x="9018265" y="2757171"/>
            <a:ext cx="1086393" cy="1086393"/>
            <a:chOff x="1756525" y="4299951"/>
            <a:chExt cx="346625" cy="346625"/>
          </a:xfrm>
        </p:grpSpPr>
        <p:sp>
          <p:nvSpPr>
            <p:cNvPr id="611" name="Google Shape;611;p18"/>
            <p:cNvSpPr/>
            <p:nvPr/>
          </p:nvSpPr>
          <p:spPr>
            <a:xfrm>
              <a:off x="1914426" y="4299951"/>
              <a:ext cx="30821" cy="346625"/>
            </a:xfrm>
            <a:custGeom>
              <a:avLst/>
              <a:gdLst/>
              <a:ahLst/>
              <a:cxnLst/>
              <a:rect l="l" t="t" r="r" b="b"/>
              <a:pathLst>
                <a:path w="747" h="8401" extrusionOk="0">
                  <a:moveTo>
                    <a:pt x="1" y="1"/>
                  </a:moveTo>
                  <a:lnTo>
                    <a:pt x="1" y="8400"/>
                  </a:lnTo>
                  <a:lnTo>
                    <a:pt x="746" y="8400"/>
                  </a:lnTo>
                  <a:lnTo>
                    <a:pt x="74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18"/>
            <p:cNvSpPr/>
            <p:nvPr/>
          </p:nvSpPr>
          <p:spPr>
            <a:xfrm>
              <a:off x="1756525" y="4457852"/>
              <a:ext cx="346625" cy="30821"/>
            </a:xfrm>
            <a:custGeom>
              <a:avLst/>
              <a:gdLst/>
              <a:ahLst/>
              <a:cxnLst/>
              <a:rect l="l" t="t" r="r" b="b"/>
              <a:pathLst>
                <a:path w="8401" h="747" extrusionOk="0">
                  <a:moveTo>
                    <a:pt x="1" y="1"/>
                  </a:moveTo>
                  <a:lnTo>
                    <a:pt x="1" y="746"/>
                  </a:lnTo>
                  <a:lnTo>
                    <a:pt x="8400" y="746"/>
                  </a:lnTo>
                  <a:lnTo>
                    <a:pt x="840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18"/>
            <p:cNvSpPr/>
            <p:nvPr/>
          </p:nvSpPr>
          <p:spPr>
            <a:xfrm>
              <a:off x="1796423" y="4339849"/>
              <a:ext cx="266828" cy="266828"/>
            </a:xfrm>
            <a:custGeom>
              <a:avLst/>
              <a:gdLst/>
              <a:ahLst/>
              <a:cxnLst/>
              <a:rect l="l" t="t" r="r" b="b"/>
              <a:pathLst>
                <a:path w="6467" h="6467" extrusionOk="0">
                  <a:moveTo>
                    <a:pt x="5943" y="1"/>
                  </a:moveTo>
                  <a:lnTo>
                    <a:pt x="1" y="5943"/>
                  </a:lnTo>
                  <a:lnTo>
                    <a:pt x="535" y="6467"/>
                  </a:lnTo>
                  <a:lnTo>
                    <a:pt x="6466" y="534"/>
                  </a:lnTo>
                  <a:lnTo>
                    <a:pt x="594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18"/>
            <p:cNvSpPr/>
            <p:nvPr/>
          </p:nvSpPr>
          <p:spPr>
            <a:xfrm>
              <a:off x="1796423" y="4339849"/>
              <a:ext cx="266828" cy="266828"/>
            </a:xfrm>
            <a:custGeom>
              <a:avLst/>
              <a:gdLst/>
              <a:ahLst/>
              <a:cxnLst/>
              <a:rect l="l" t="t" r="r" b="b"/>
              <a:pathLst>
                <a:path w="6467" h="6467" extrusionOk="0">
                  <a:moveTo>
                    <a:pt x="535" y="1"/>
                  </a:moveTo>
                  <a:lnTo>
                    <a:pt x="1" y="534"/>
                  </a:lnTo>
                  <a:lnTo>
                    <a:pt x="5943" y="6467"/>
                  </a:lnTo>
                  <a:lnTo>
                    <a:pt x="6466" y="5943"/>
                  </a:lnTo>
                  <a:lnTo>
                    <a:pt x="53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86"/>
        <p:cNvGrpSpPr/>
        <p:nvPr/>
      </p:nvGrpSpPr>
      <p:grpSpPr>
        <a:xfrm>
          <a:off x="0" y="0"/>
          <a:ext cx="0" cy="0"/>
          <a:chOff x="0" y="0"/>
          <a:chExt cx="0" cy="0"/>
        </a:xfrm>
      </p:grpSpPr>
      <p:sp>
        <p:nvSpPr>
          <p:cNvPr id="87" name="Google Shape;87;p3"/>
          <p:cNvSpPr txBox="1">
            <a:spLocks noGrp="1"/>
          </p:cNvSpPr>
          <p:nvPr>
            <p:ph type="title"/>
          </p:nvPr>
        </p:nvSpPr>
        <p:spPr>
          <a:xfrm>
            <a:off x="364468" y="3161354"/>
            <a:ext cx="9963000" cy="12372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lt2"/>
        </a:solidFill>
        <a:effectLst/>
      </p:bgPr>
    </p:bg>
    <p:spTree>
      <p:nvGrpSpPr>
        <p:cNvPr id="1" name="Shape 88"/>
        <p:cNvGrpSpPr/>
        <p:nvPr/>
      </p:nvGrpSpPr>
      <p:grpSpPr>
        <a:xfrm>
          <a:off x="0" y="0"/>
          <a:ext cx="0" cy="0"/>
          <a:chOff x="0" y="0"/>
          <a:chExt cx="0" cy="0"/>
        </a:xfrm>
      </p:grpSpPr>
      <p:sp>
        <p:nvSpPr>
          <p:cNvPr id="89" name="Google Shape;89;p4"/>
          <p:cNvSpPr txBox="1">
            <a:spLocks noGrp="1"/>
          </p:cNvSpPr>
          <p:nvPr>
            <p:ph type="title"/>
          </p:nvPr>
        </p:nvSpPr>
        <p:spPr>
          <a:xfrm>
            <a:off x="508975" y="654100"/>
            <a:ext cx="9674100" cy="8418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35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0" name="Google Shape;90;p4"/>
          <p:cNvSpPr txBox="1">
            <a:spLocks noGrp="1"/>
          </p:cNvSpPr>
          <p:nvPr>
            <p:ph type="body" idx="1"/>
          </p:nvPr>
        </p:nvSpPr>
        <p:spPr>
          <a:xfrm>
            <a:off x="508975" y="1409475"/>
            <a:ext cx="9674100" cy="5305800"/>
          </a:xfrm>
          <a:prstGeom prst="rect">
            <a:avLst/>
          </a:prstGeom>
        </p:spPr>
        <p:txBody>
          <a:bodyPr spcFirstLastPara="1" wrap="square" lIns="91425" tIns="91425" rIns="91425" bIns="91425" anchor="t" anchorCtr="0">
            <a:noAutofit/>
          </a:bodyPr>
          <a:lstStyle>
            <a:lvl1pPr marL="457200" lvl="0" indent="-330200">
              <a:spcBef>
                <a:spcPts val="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grpSp>
        <p:nvGrpSpPr>
          <p:cNvPr id="91" name="Google Shape;91;p4"/>
          <p:cNvGrpSpPr/>
          <p:nvPr/>
        </p:nvGrpSpPr>
        <p:grpSpPr>
          <a:xfrm>
            <a:off x="7905222" y="6205007"/>
            <a:ext cx="2902930" cy="2902930"/>
            <a:chOff x="7122972" y="-817159"/>
            <a:chExt cx="4463299" cy="4463300"/>
          </a:xfrm>
        </p:grpSpPr>
        <p:sp>
          <p:nvSpPr>
            <p:cNvPr id="92" name="Google Shape;92;p4"/>
            <p:cNvSpPr/>
            <p:nvPr/>
          </p:nvSpPr>
          <p:spPr>
            <a:xfrm>
              <a:off x="7122972" y="-817159"/>
              <a:ext cx="644411" cy="644283"/>
            </a:xfrm>
            <a:custGeom>
              <a:avLst/>
              <a:gdLst/>
              <a:ahLst/>
              <a:cxnLst/>
              <a:rect l="l" t="t" r="r" b="b"/>
              <a:pathLst>
                <a:path w="5027" h="5026" extrusionOk="0">
                  <a:moveTo>
                    <a:pt x="4966" y="70"/>
                  </a:moveTo>
                  <a:lnTo>
                    <a:pt x="4966" y="4965"/>
                  </a:lnTo>
                  <a:lnTo>
                    <a:pt x="61" y="4965"/>
                  </a:lnTo>
                  <a:lnTo>
                    <a:pt x="61" y="70"/>
                  </a:lnTo>
                  <a:close/>
                  <a:moveTo>
                    <a:pt x="0" y="0"/>
                  </a:moveTo>
                  <a:lnTo>
                    <a:pt x="0" y="5025"/>
                  </a:lnTo>
                  <a:lnTo>
                    <a:pt x="5026" y="5025"/>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4"/>
            <p:cNvSpPr/>
            <p:nvPr/>
          </p:nvSpPr>
          <p:spPr>
            <a:xfrm>
              <a:off x="7759432" y="-817159"/>
              <a:ext cx="644411" cy="644283"/>
            </a:xfrm>
            <a:custGeom>
              <a:avLst/>
              <a:gdLst/>
              <a:ahLst/>
              <a:cxnLst/>
              <a:rect l="l" t="t" r="r" b="b"/>
              <a:pathLst>
                <a:path w="5027" h="5026" extrusionOk="0">
                  <a:moveTo>
                    <a:pt x="4966" y="70"/>
                  </a:moveTo>
                  <a:lnTo>
                    <a:pt x="4966" y="4965"/>
                  </a:lnTo>
                  <a:lnTo>
                    <a:pt x="61" y="4965"/>
                  </a:lnTo>
                  <a:lnTo>
                    <a:pt x="61" y="70"/>
                  </a:lnTo>
                  <a:close/>
                  <a:moveTo>
                    <a:pt x="1" y="0"/>
                  </a:moveTo>
                  <a:lnTo>
                    <a:pt x="1" y="5025"/>
                  </a:lnTo>
                  <a:lnTo>
                    <a:pt x="5026" y="5025"/>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4"/>
            <p:cNvSpPr/>
            <p:nvPr/>
          </p:nvSpPr>
          <p:spPr>
            <a:xfrm>
              <a:off x="8395891" y="-817159"/>
              <a:ext cx="644411" cy="644283"/>
            </a:xfrm>
            <a:custGeom>
              <a:avLst/>
              <a:gdLst/>
              <a:ahLst/>
              <a:cxnLst/>
              <a:rect l="l" t="t" r="r" b="b"/>
              <a:pathLst>
                <a:path w="5027" h="5026" extrusionOk="0">
                  <a:moveTo>
                    <a:pt x="4966" y="70"/>
                  </a:moveTo>
                  <a:lnTo>
                    <a:pt x="4966" y="4965"/>
                  </a:lnTo>
                  <a:lnTo>
                    <a:pt x="61" y="4965"/>
                  </a:lnTo>
                  <a:lnTo>
                    <a:pt x="61" y="70"/>
                  </a:lnTo>
                  <a:close/>
                  <a:moveTo>
                    <a:pt x="1" y="0"/>
                  </a:moveTo>
                  <a:lnTo>
                    <a:pt x="1" y="5025"/>
                  </a:lnTo>
                  <a:lnTo>
                    <a:pt x="5027" y="5025"/>
                  </a:lnTo>
                  <a:lnTo>
                    <a:pt x="502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4"/>
            <p:cNvSpPr/>
            <p:nvPr/>
          </p:nvSpPr>
          <p:spPr>
            <a:xfrm>
              <a:off x="9032480" y="-817159"/>
              <a:ext cx="644283" cy="644283"/>
            </a:xfrm>
            <a:custGeom>
              <a:avLst/>
              <a:gdLst/>
              <a:ahLst/>
              <a:cxnLst/>
              <a:rect l="l" t="t" r="r" b="b"/>
              <a:pathLst>
                <a:path w="5026" h="5026" extrusionOk="0">
                  <a:moveTo>
                    <a:pt x="4965" y="70"/>
                  </a:moveTo>
                  <a:lnTo>
                    <a:pt x="4965" y="4965"/>
                  </a:lnTo>
                  <a:lnTo>
                    <a:pt x="61" y="4965"/>
                  </a:lnTo>
                  <a:lnTo>
                    <a:pt x="61" y="70"/>
                  </a:lnTo>
                  <a:close/>
                  <a:moveTo>
                    <a:pt x="0" y="0"/>
                  </a:moveTo>
                  <a:lnTo>
                    <a:pt x="0" y="5025"/>
                  </a:lnTo>
                  <a:lnTo>
                    <a:pt x="5026" y="5025"/>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4"/>
            <p:cNvSpPr/>
            <p:nvPr/>
          </p:nvSpPr>
          <p:spPr>
            <a:xfrm>
              <a:off x="9668940" y="-817159"/>
              <a:ext cx="644411" cy="644283"/>
            </a:xfrm>
            <a:custGeom>
              <a:avLst/>
              <a:gdLst/>
              <a:ahLst/>
              <a:cxnLst/>
              <a:rect l="l" t="t" r="r" b="b"/>
              <a:pathLst>
                <a:path w="5027" h="5026" extrusionOk="0">
                  <a:moveTo>
                    <a:pt x="4966" y="70"/>
                  </a:moveTo>
                  <a:lnTo>
                    <a:pt x="4966" y="4965"/>
                  </a:lnTo>
                  <a:lnTo>
                    <a:pt x="61" y="4965"/>
                  </a:lnTo>
                  <a:lnTo>
                    <a:pt x="61" y="70"/>
                  </a:lnTo>
                  <a:close/>
                  <a:moveTo>
                    <a:pt x="0" y="0"/>
                  </a:moveTo>
                  <a:lnTo>
                    <a:pt x="0" y="5025"/>
                  </a:lnTo>
                  <a:lnTo>
                    <a:pt x="5026" y="5025"/>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
            <p:cNvSpPr/>
            <p:nvPr/>
          </p:nvSpPr>
          <p:spPr>
            <a:xfrm>
              <a:off x="10305400" y="-817159"/>
              <a:ext cx="644411" cy="644283"/>
            </a:xfrm>
            <a:custGeom>
              <a:avLst/>
              <a:gdLst/>
              <a:ahLst/>
              <a:cxnLst/>
              <a:rect l="l" t="t" r="r" b="b"/>
              <a:pathLst>
                <a:path w="5027" h="5026" extrusionOk="0">
                  <a:moveTo>
                    <a:pt x="4956" y="70"/>
                  </a:moveTo>
                  <a:lnTo>
                    <a:pt x="4956" y="4965"/>
                  </a:lnTo>
                  <a:lnTo>
                    <a:pt x="61" y="4965"/>
                  </a:lnTo>
                  <a:lnTo>
                    <a:pt x="61" y="70"/>
                  </a:lnTo>
                  <a:close/>
                  <a:moveTo>
                    <a:pt x="1" y="0"/>
                  </a:moveTo>
                  <a:lnTo>
                    <a:pt x="1" y="5025"/>
                  </a:lnTo>
                  <a:lnTo>
                    <a:pt x="5026" y="5025"/>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4"/>
            <p:cNvSpPr/>
            <p:nvPr/>
          </p:nvSpPr>
          <p:spPr>
            <a:xfrm>
              <a:off x="10940706" y="-817159"/>
              <a:ext cx="645565" cy="644283"/>
            </a:xfrm>
            <a:custGeom>
              <a:avLst/>
              <a:gdLst/>
              <a:ahLst/>
              <a:cxnLst/>
              <a:rect l="l" t="t" r="r" b="b"/>
              <a:pathLst>
                <a:path w="5036" h="5026" extrusionOk="0">
                  <a:moveTo>
                    <a:pt x="4965" y="70"/>
                  </a:moveTo>
                  <a:lnTo>
                    <a:pt x="4965" y="4965"/>
                  </a:lnTo>
                  <a:lnTo>
                    <a:pt x="70" y="4965"/>
                  </a:lnTo>
                  <a:lnTo>
                    <a:pt x="70" y="70"/>
                  </a:lnTo>
                  <a:close/>
                  <a:moveTo>
                    <a:pt x="0" y="0"/>
                  </a:moveTo>
                  <a:lnTo>
                    <a:pt x="0" y="5025"/>
                  </a:lnTo>
                  <a:lnTo>
                    <a:pt x="5036" y="5025"/>
                  </a:lnTo>
                  <a:lnTo>
                    <a:pt x="503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4"/>
            <p:cNvSpPr/>
            <p:nvPr/>
          </p:nvSpPr>
          <p:spPr>
            <a:xfrm>
              <a:off x="7122972" y="-180827"/>
              <a:ext cx="644411" cy="644539"/>
            </a:xfrm>
            <a:custGeom>
              <a:avLst/>
              <a:gdLst/>
              <a:ahLst/>
              <a:cxnLst/>
              <a:rect l="l" t="t" r="r" b="b"/>
              <a:pathLst>
                <a:path w="5027" h="5028" extrusionOk="0">
                  <a:moveTo>
                    <a:pt x="4966" y="61"/>
                  </a:moveTo>
                  <a:lnTo>
                    <a:pt x="4966" y="4967"/>
                  </a:lnTo>
                  <a:lnTo>
                    <a:pt x="61" y="4967"/>
                  </a:lnTo>
                  <a:lnTo>
                    <a:pt x="61" y="61"/>
                  </a:lnTo>
                  <a:close/>
                  <a:moveTo>
                    <a:pt x="0" y="1"/>
                  </a:moveTo>
                  <a:lnTo>
                    <a:pt x="0" y="5027"/>
                  </a:lnTo>
                  <a:lnTo>
                    <a:pt x="5026" y="5027"/>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4"/>
            <p:cNvSpPr/>
            <p:nvPr/>
          </p:nvSpPr>
          <p:spPr>
            <a:xfrm>
              <a:off x="7759432" y="-180827"/>
              <a:ext cx="644411" cy="644539"/>
            </a:xfrm>
            <a:custGeom>
              <a:avLst/>
              <a:gdLst/>
              <a:ahLst/>
              <a:cxnLst/>
              <a:rect l="l" t="t" r="r" b="b"/>
              <a:pathLst>
                <a:path w="5027" h="5028" extrusionOk="0">
                  <a:moveTo>
                    <a:pt x="4966" y="61"/>
                  </a:moveTo>
                  <a:lnTo>
                    <a:pt x="4966" y="4967"/>
                  </a:lnTo>
                  <a:lnTo>
                    <a:pt x="61" y="4967"/>
                  </a:lnTo>
                  <a:lnTo>
                    <a:pt x="61" y="61"/>
                  </a:lnTo>
                  <a:close/>
                  <a:moveTo>
                    <a:pt x="1" y="1"/>
                  </a:moveTo>
                  <a:lnTo>
                    <a:pt x="1" y="5027"/>
                  </a:lnTo>
                  <a:lnTo>
                    <a:pt x="5026" y="5027"/>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4"/>
            <p:cNvSpPr/>
            <p:nvPr/>
          </p:nvSpPr>
          <p:spPr>
            <a:xfrm>
              <a:off x="8395891" y="-180827"/>
              <a:ext cx="644411" cy="644539"/>
            </a:xfrm>
            <a:custGeom>
              <a:avLst/>
              <a:gdLst/>
              <a:ahLst/>
              <a:cxnLst/>
              <a:rect l="l" t="t" r="r" b="b"/>
              <a:pathLst>
                <a:path w="5027" h="5028" extrusionOk="0">
                  <a:moveTo>
                    <a:pt x="4966" y="61"/>
                  </a:moveTo>
                  <a:lnTo>
                    <a:pt x="4966" y="4967"/>
                  </a:lnTo>
                  <a:lnTo>
                    <a:pt x="61" y="4967"/>
                  </a:lnTo>
                  <a:lnTo>
                    <a:pt x="61" y="61"/>
                  </a:lnTo>
                  <a:close/>
                  <a:moveTo>
                    <a:pt x="1" y="1"/>
                  </a:moveTo>
                  <a:lnTo>
                    <a:pt x="1" y="5027"/>
                  </a:lnTo>
                  <a:lnTo>
                    <a:pt x="5027" y="5027"/>
                  </a:lnTo>
                  <a:lnTo>
                    <a:pt x="502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
            <p:cNvSpPr/>
            <p:nvPr/>
          </p:nvSpPr>
          <p:spPr>
            <a:xfrm>
              <a:off x="9032480" y="-180827"/>
              <a:ext cx="644283" cy="644539"/>
            </a:xfrm>
            <a:custGeom>
              <a:avLst/>
              <a:gdLst/>
              <a:ahLst/>
              <a:cxnLst/>
              <a:rect l="l" t="t" r="r" b="b"/>
              <a:pathLst>
                <a:path w="5026" h="5028" extrusionOk="0">
                  <a:moveTo>
                    <a:pt x="4965" y="61"/>
                  </a:moveTo>
                  <a:lnTo>
                    <a:pt x="4965" y="4967"/>
                  </a:lnTo>
                  <a:lnTo>
                    <a:pt x="61" y="4967"/>
                  </a:lnTo>
                  <a:lnTo>
                    <a:pt x="61" y="61"/>
                  </a:lnTo>
                  <a:close/>
                  <a:moveTo>
                    <a:pt x="0" y="1"/>
                  </a:moveTo>
                  <a:lnTo>
                    <a:pt x="0" y="5027"/>
                  </a:lnTo>
                  <a:lnTo>
                    <a:pt x="5026" y="5027"/>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p:nvPr/>
          </p:nvSpPr>
          <p:spPr>
            <a:xfrm>
              <a:off x="9668940" y="-180827"/>
              <a:ext cx="644411" cy="644539"/>
            </a:xfrm>
            <a:custGeom>
              <a:avLst/>
              <a:gdLst/>
              <a:ahLst/>
              <a:cxnLst/>
              <a:rect l="l" t="t" r="r" b="b"/>
              <a:pathLst>
                <a:path w="5027" h="5028" extrusionOk="0">
                  <a:moveTo>
                    <a:pt x="4966" y="61"/>
                  </a:moveTo>
                  <a:lnTo>
                    <a:pt x="4966" y="4967"/>
                  </a:lnTo>
                  <a:lnTo>
                    <a:pt x="61" y="4967"/>
                  </a:lnTo>
                  <a:lnTo>
                    <a:pt x="61" y="61"/>
                  </a:lnTo>
                  <a:close/>
                  <a:moveTo>
                    <a:pt x="0" y="1"/>
                  </a:moveTo>
                  <a:lnTo>
                    <a:pt x="0" y="5027"/>
                  </a:lnTo>
                  <a:lnTo>
                    <a:pt x="5026" y="5027"/>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a:off x="10305400" y="-180827"/>
              <a:ext cx="644411" cy="644539"/>
            </a:xfrm>
            <a:custGeom>
              <a:avLst/>
              <a:gdLst/>
              <a:ahLst/>
              <a:cxnLst/>
              <a:rect l="l" t="t" r="r" b="b"/>
              <a:pathLst>
                <a:path w="5027" h="5028" extrusionOk="0">
                  <a:moveTo>
                    <a:pt x="4956" y="61"/>
                  </a:moveTo>
                  <a:lnTo>
                    <a:pt x="4956" y="4967"/>
                  </a:lnTo>
                  <a:lnTo>
                    <a:pt x="61" y="4967"/>
                  </a:lnTo>
                  <a:lnTo>
                    <a:pt x="61" y="61"/>
                  </a:lnTo>
                  <a:close/>
                  <a:moveTo>
                    <a:pt x="1" y="1"/>
                  </a:moveTo>
                  <a:lnTo>
                    <a:pt x="1" y="5027"/>
                  </a:lnTo>
                  <a:lnTo>
                    <a:pt x="5026" y="5027"/>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a:off x="10940706" y="-180827"/>
              <a:ext cx="645565" cy="644539"/>
            </a:xfrm>
            <a:custGeom>
              <a:avLst/>
              <a:gdLst/>
              <a:ahLst/>
              <a:cxnLst/>
              <a:rect l="l" t="t" r="r" b="b"/>
              <a:pathLst>
                <a:path w="5036" h="5028" extrusionOk="0">
                  <a:moveTo>
                    <a:pt x="4965" y="61"/>
                  </a:moveTo>
                  <a:lnTo>
                    <a:pt x="4965" y="4967"/>
                  </a:lnTo>
                  <a:lnTo>
                    <a:pt x="70" y="4967"/>
                  </a:lnTo>
                  <a:lnTo>
                    <a:pt x="70" y="61"/>
                  </a:lnTo>
                  <a:close/>
                  <a:moveTo>
                    <a:pt x="0" y="1"/>
                  </a:moveTo>
                  <a:lnTo>
                    <a:pt x="0" y="5027"/>
                  </a:lnTo>
                  <a:lnTo>
                    <a:pt x="5036" y="5027"/>
                  </a:lnTo>
                  <a:lnTo>
                    <a:pt x="503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4"/>
            <p:cNvSpPr/>
            <p:nvPr/>
          </p:nvSpPr>
          <p:spPr>
            <a:xfrm>
              <a:off x="7122972" y="455762"/>
              <a:ext cx="644411" cy="644283"/>
            </a:xfrm>
            <a:custGeom>
              <a:avLst/>
              <a:gdLst/>
              <a:ahLst/>
              <a:cxnLst/>
              <a:rect l="l" t="t" r="r" b="b"/>
              <a:pathLst>
                <a:path w="5027" h="5026" extrusionOk="0">
                  <a:moveTo>
                    <a:pt x="4966" y="61"/>
                  </a:moveTo>
                  <a:lnTo>
                    <a:pt x="4966" y="4966"/>
                  </a:lnTo>
                  <a:lnTo>
                    <a:pt x="61" y="4966"/>
                  </a:lnTo>
                  <a:lnTo>
                    <a:pt x="61" y="61"/>
                  </a:lnTo>
                  <a:close/>
                  <a:moveTo>
                    <a:pt x="0" y="1"/>
                  </a:moveTo>
                  <a:lnTo>
                    <a:pt x="0" y="5026"/>
                  </a:lnTo>
                  <a:lnTo>
                    <a:pt x="5026" y="5026"/>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p:nvPr/>
          </p:nvSpPr>
          <p:spPr>
            <a:xfrm>
              <a:off x="7759432" y="455762"/>
              <a:ext cx="644411" cy="644283"/>
            </a:xfrm>
            <a:custGeom>
              <a:avLst/>
              <a:gdLst/>
              <a:ahLst/>
              <a:cxnLst/>
              <a:rect l="l" t="t" r="r" b="b"/>
              <a:pathLst>
                <a:path w="5027" h="5026" extrusionOk="0">
                  <a:moveTo>
                    <a:pt x="4966" y="61"/>
                  </a:moveTo>
                  <a:lnTo>
                    <a:pt x="4966" y="4966"/>
                  </a:lnTo>
                  <a:lnTo>
                    <a:pt x="61" y="4966"/>
                  </a:lnTo>
                  <a:lnTo>
                    <a:pt x="61" y="61"/>
                  </a:lnTo>
                  <a:close/>
                  <a:moveTo>
                    <a:pt x="1" y="1"/>
                  </a:moveTo>
                  <a:lnTo>
                    <a:pt x="1" y="5026"/>
                  </a:lnTo>
                  <a:lnTo>
                    <a:pt x="5026" y="5026"/>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
            <p:cNvSpPr/>
            <p:nvPr/>
          </p:nvSpPr>
          <p:spPr>
            <a:xfrm>
              <a:off x="8395891" y="455762"/>
              <a:ext cx="644411" cy="644283"/>
            </a:xfrm>
            <a:custGeom>
              <a:avLst/>
              <a:gdLst/>
              <a:ahLst/>
              <a:cxnLst/>
              <a:rect l="l" t="t" r="r" b="b"/>
              <a:pathLst>
                <a:path w="5027" h="5026" extrusionOk="0">
                  <a:moveTo>
                    <a:pt x="4966" y="61"/>
                  </a:moveTo>
                  <a:lnTo>
                    <a:pt x="4966" y="4966"/>
                  </a:lnTo>
                  <a:lnTo>
                    <a:pt x="61" y="4966"/>
                  </a:lnTo>
                  <a:lnTo>
                    <a:pt x="61" y="61"/>
                  </a:lnTo>
                  <a:close/>
                  <a:moveTo>
                    <a:pt x="1" y="1"/>
                  </a:moveTo>
                  <a:lnTo>
                    <a:pt x="1" y="5026"/>
                  </a:lnTo>
                  <a:lnTo>
                    <a:pt x="5027" y="5026"/>
                  </a:lnTo>
                  <a:lnTo>
                    <a:pt x="502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4"/>
            <p:cNvSpPr/>
            <p:nvPr/>
          </p:nvSpPr>
          <p:spPr>
            <a:xfrm>
              <a:off x="9032480" y="455762"/>
              <a:ext cx="644283" cy="644283"/>
            </a:xfrm>
            <a:custGeom>
              <a:avLst/>
              <a:gdLst/>
              <a:ahLst/>
              <a:cxnLst/>
              <a:rect l="l" t="t" r="r" b="b"/>
              <a:pathLst>
                <a:path w="5026" h="5026" extrusionOk="0">
                  <a:moveTo>
                    <a:pt x="4965" y="61"/>
                  </a:moveTo>
                  <a:lnTo>
                    <a:pt x="4965" y="4966"/>
                  </a:lnTo>
                  <a:lnTo>
                    <a:pt x="61" y="4966"/>
                  </a:lnTo>
                  <a:lnTo>
                    <a:pt x="61" y="61"/>
                  </a:lnTo>
                  <a:close/>
                  <a:moveTo>
                    <a:pt x="0" y="1"/>
                  </a:moveTo>
                  <a:lnTo>
                    <a:pt x="0" y="5026"/>
                  </a:lnTo>
                  <a:lnTo>
                    <a:pt x="5026" y="5026"/>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p:nvPr/>
          </p:nvSpPr>
          <p:spPr>
            <a:xfrm>
              <a:off x="9668940" y="455762"/>
              <a:ext cx="644411" cy="644283"/>
            </a:xfrm>
            <a:custGeom>
              <a:avLst/>
              <a:gdLst/>
              <a:ahLst/>
              <a:cxnLst/>
              <a:rect l="l" t="t" r="r" b="b"/>
              <a:pathLst>
                <a:path w="5027" h="5026" extrusionOk="0">
                  <a:moveTo>
                    <a:pt x="4966" y="61"/>
                  </a:moveTo>
                  <a:lnTo>
                    <a:pt x="4966" y="4966"/>
                  </a:lnTo>
                  <a:lnTo>
                    <a:pt x="61" y="4966"/>
                  </a:lnTo>
                  <a:lnTo>
                    <a:pt x="61" y="61"/>
                  </a:lnTo>
                  <a:close/>
                  <a:moveTo>
                    <a:pt x="0" y="1"/>
                  </a:moveTo>
                  <a:lnTo>
                    <a:pt x="0" y="5026"/>
                  </a:lnTo>
                  <a:lnTo>
                    <a:pt x="5026" y="5026"/>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4"/>
            <p:cNvSpPr/>
            <p:nvPr/>
          </p:nvSpPr>
          <p:spPr>
            <a:xfrm>
              <a:off x="10305400" y="455762"/>
              <a:ext cx="644411" cy="644283"/>
            </a:xfrm>
            <a:custGeom>
              <a:avLst/>
              <a:gdLst/>
              <a:ahLst/>
              <a:cxnLst/>
              <a:rect l="l" t="t" r="r" b="b"/>
              <a:pathLst>
                <a:path w="5027" h="5026" extrusionOk="0">
                  <a:moveTo>
                    <a:pt x="4956" y="61"/>
                  </a:moveTo>
                  <a:lnTo>
                    <a:pt x="4956" y="4966"/>
                  </a:lnTo>
                  <a:lnTo>
                    <a:pt x="61" y="4966"/>
                  </a:lnTo>
                  <a:lnTo>
                    <a:pt x="61" y="61"/>
                  </a:lnTo>
                  <a:close/>
                  <a:moveTo>
                    <a:pt x="1" y="1"/>
                  </a:moveTo>
                  <a:lnTo>
                    <a:pt x="1" y="5026"/>
                  </a:lnTo>
                  <a:lnTo>
                    <a:pt x="5026" y="5026"/>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4"/>
            <p:cNvSpPr/>
            <p:nvPr/>
          </p:nvSpPr>
          <p:spPr>
            <a:xfrm>
              <a:off x="10940706" y="455762"/>
              <a:ext cx="645565" cy="644283"/>
            </a:xfrm>
            <a:custGeom>
              <a:avLst/>
              <a:gdLst/>
              <a:ahLst/>
              <a:cxnLst/>
              <a:rect l="l" t="t" r="r" b="b"/>
              <a:pathLst>
                <a:path w="5036" h="5026" extrusionOk="0">
                  <a:moveTo>
                    <a:pt x="4965" y="61"/>
                  </a:moveTo>
                  <a:lnTo>
                    <a:pt x="4965" y="4966"/>
                  </a:lnTo>
                  <a:lnTo>
                    <a:pt x="70" y="4966"/>
                  </a:lnTo>
                  <a:lnTo>
                    <a:pt x="70" y="61"/>
                  </a:lnTo>
                  <a:close/>
                  <a:moveTo>
                    <a:pt x="0" y="1"/>
                  </a:moveTo>
                  <a:lnTo>
                    <a:pt x="0" y="5026"/>
                  </a:lnTo>
                  <a:lnTo>
                    <a:pt x="5036" y="5026"/>
                  </a:lnTo>
                  <a:lnTo>
                    <a:pt x="503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4"/>
            <p:cNvSpPr/>
            <p:nvPr/>
          </p:nvSpPr>
          <p:spPr>
            <a:xfrm>
              <a:off x="7122972" y="1092222"/>
              <a:ext cx="644411" cy="644411"/>
            </a:xfrm>
            <a:custGeom>
              <a:avLst/>
              <a:gdLst/>
              <a:ahLst/>
              <a:cxnLst/>
              <a:rect l="l" t="t" r="r" b="b"/>
              <a:pathLst>
                <a:path w="5027" h="5027" extrusionOk="0">
                  <a:moveTo>
                    <a:pt x="4966" y="61"/>
                  </a:moveTo>
                  <a:lnTo>
                    <a:pt x="4966" y="4966"/>
                  </a:lnTo>
                  <a:lnTo>
                    <a:pt x="61" y="4966"/>
                  </a:lnTo>
                  <a:lnTo>
                    <a:pt x="61" y="61"/>
                  </a:lnTo>
                  <a:close/>
                  <a:moveTo>
                    <a:pt x="0" y="1"/>
                  </a:moveTo>
                  <a:lnTo>
                    <a:pt x="0" y="5027"/>
                  </a:lnTo>
                  <a:lnTo>
                    <a:pt x="5026" y="5027"/>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4"/>
            <p:cNvSpPr/>
            <p:nvPr/>
          </p:nvSpPr>
          <p:spPr>
            <a:xfrm>
              <a:off x="7759432" y="1092222"/>
              <a:ext cx="644411" cy="644411"/>
            </a:xfrm>
            <a:custGeom>
              <a:avLst/>
              <a:gdLst/>
              <a:ahLst/>
              <a:cxnLst/>
              <a:rect l="l" t="t" r="r" b="b"/>
              <a:pathLst>
                <a:path w="5027" h="5027" extrusionOk="0">
                  <a:moveTo>
                    <a:pt x="4966" y="61"/>
                  </a:moveTo>
                  <a:lnTo>
                    <a:pt x="4966" y="4966"/>
                  </a:lnTo>
                  <a:lnTo>
                    <a:pt x="61" y="4966"/>
                  </a:lnTo>
                  <a:lnTo>
                    <a:pt x="61" y="61"/>
                  </a:lnTo>
                  <a:close/>
                  <a:moveTo>
                    <a:pt x="1" y="1"/>
                  </a:moveTo>
                  <a:lnTo>
                    <a:pt x="1" y="5027"/>
                  </a:lnTo>
                  <a:lnTo>
                    <a:pt x="5026" y="5027"/>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4"/>
            <p:cNvSpPr/>
            <p:nvPr/>
          </p:nvSpPr>
          <p:spPr>
            <a:xfrm>
              <a:off x="8395891" y="1092222"/>
              <a:ext cx="644411" cy="644411"/>
            </a:xfrm>
            <a:custGeom>
              <a:avLst/>
              <a:gdLst/>
              <a:ahLst/>
              <a:cxnLst/>
              <a:rect l="l" t="t" r="r" b="b"/>
              <a:pathLst>
                <a:path w="5027" h="5027" extrusionOk="0">
                  <a:moveTo>
                    <a:pt x="4966" y="61"/>
                  </a:moveTo>
                  <a:lnTo>
                    <a:pt x="4966" y="4966"/>
                  </a:lnTo>
                  <a:lnTo>
                    <a:pt x="61" y="4966"/>
                  </a:lnTo>
                  <a:lnTo>
                    <a:pt x="61" y="61"/>
                  </a:lnTo>
                  <a:close/>
                  <a:moveTo>
                    <a:pt x="1" y="1"/>
                  </a:moveTo>
                  <a:lnTo>
                    <a:pt x="1" y="5027"/>
                  </a:lnTo>
                  <a:lnTo>
                    <a:pt x="5027" y="5027"/>
                  </a:lnTo>
                  <a:lnTo>
                    <a:pt x="502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4"/>
            <p:cNvSpPr/>
            <p:nvPr/>
          </p:nvSpPr>
          <p:spPr>
            <a:xfrm>
              <a:off x="9032480" y="1092222"/>
              <a:ext cx="644283" cy="644411"/>
            </a:xfrm>
            <a:custGeom>
              <a:avLst/>
              <a:gdLst/>
              <a:ahLst/>
              <a:cxnLst/>
              <a:rect l="l" t="t" r="r" b="b"/>
              <a:pathLst>
                <a:path w="5026" h="5027" extrusionOk="0">
                  <a:moveTo>
                    <a:pt x="4965" y="61"/>
                  </a:moveTo>
                  <a:lnTo>
                    <a:pt x="4965" y="4966"/>
                  </a:lnTo>
                  <a:lnTo>
                    <a:pt x="61" y="4966"/>
                  </a:lnTo>
                  <a:lnTo>
                    <a:pt x="61" y="61"/>
                  </a:lnTo>
                  <a:close/>
                  <a:moveTo>
                    <a:pt x="0" y="1"/>
                  </a:moveTo>
                  <a:lnTo>
                    <a:pt x="0" y="5027"/>
                  </a:lnTo>
                  <a:lnTo>
                    <a:pt x="5026" y="5027"/>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4"/>
            <p:cNvSpPr/>
            <p:nvPr/>
          </p:nvSpPr>
          <p:spPr>
            <a:xfrm>
              <a:off x="9668940" y="1092222"/>
              <a:ext cx="644411" cy="644411"/>
            </a:xfrm>
            <a:custGeom>
              <a:avLst/>
              <a:gdLst/>
              <a:ahLst/>
              <a:cxnLst/>
              <a:rect l="l" t="t" r="r" b="b"/>
              <a:pathLst>
                <a:path w="5027" h="5027" extrusionOk="0">
                  <a:moveTo>
                    <a:pt x="4966" y="61"/>
                  </a:moveTo>
                  <a:lnTo>
                    <a:pt x="4966" y="4966"/>
                  </a:lnTo>
                  <a:lnTo>
                    <a:pt x="61" y="4966"/>
                  </a:lnTo>
                  <a:lnTo>
                    <a:pt x="61" y="61"/>
                  </a:lnTo>
                  <a:close/>
                  <a:moveTo>
                    <a:pt x="0" y="1"/>
                  </a:moveTo>
                  <a:lnTo>
                    <a:pt x="0" y="5027"/>
                  </a:lnTo>
                  <a:lnTo>
                    <a:pt x="5026" y="5027"/>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4"/>
            <p:cNvSpPr/>
            <p:nvPr/>
          </p:nvSpPr>
          <p:spPr>
            <a:xfrm>
              <a:off x="10305400" y="1092222"/>
              <a:ext cx="644411" cy="644411"/>
            </a:xfrm>
            <a:custGeom>
              <a:avLst/>
              <a:gdLst/>
              <a:ahLst/>
              <a:cxnLst/>
              <a:rect l="l" t="t" r="r" b="b"/>
              <a:pathLst>
                <a:path w="5027" h="5027" extrusionOk="0">
                  <a:moveTo>
                    <a:pt x="4956" y="61"/>
                  </a:moveTo>
                  <a:lnTo>
                    <a:pt x="4956" y="4966"/>
                  </a:lnTo>
                  <a:lnTo>
                    <a:pt x="61" y="4966"/>
                  </a:lnTo>
                  <a:lnTo>
                    <a:pt x="61" y="61"/>
                  </a:lnTo>
                  <a:close/>
                  <a:moveTo>
                    <a:pt x="1" y="1"/>
                  </a:moveTo>
                  <a:lnTo>
                    <a:pt x="1" y="5027"/>
                  </a:lnTo>
                  <a:lnTo>
                    <a:pt x="5026" y="5027"/>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4"/>
            <p:cNvSpPr/>
            <p:nvPr/>
          </p:nvSpPr>
          <p:spPr>
            <a:xfrm>
              <a:off x="10940706" y="1092222"/>
              <a:ext cx="645565" cy="644411"/>
            </a:xfrm>
            <a:custGeom>
              <a:avLst/>
              <a:gdLst/>
              <a:ahLst/>
              <a:cxnLst/>
              <a:rect l="l" t="t" r="r" b="b"/>
              <a:pathLst>
                <a:path w="5036" h="5027" extrusionOk="0">
                  <a:moveTo>
                    <a:pt x="4965" y="61"/>
                  </a:moveTo>
                  <a:lnTo>
                    <a:pt x="4965" y="4966"/>
                  </a:lnTo>
                  <a:lnTo>
                    <a:pt x="70" y="4966"/>
                  </a:lnTo>
                  <a:lnTo>
                    <a:pt x="70" y="61"/>
                  </a:lnTo>
                  <a:close/>
                  <a:moveTo>
                    <a:pt x="0" y="1"/>
                  </a:moveTo>
                  <a:lnTo>
                    <a:pt x="0" y="5027"/>
                  </a:lnTo>
                  <a:lnTo>
                    <a:pt x="5036" y="5027"/>
                  </a:lnTo>
                  <a:lnTo>
                    <a:pt x="503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4"/>
            <p:cNvSpPr/>
            <p:nvPr/>
          </p:nvSpPr>
          <p:spPr>
            <a:xfrm>
              <a:off x="7122972" y="1728810"/>
              <a:ext cx="644411" cy="644283"/>
            </a:xfrm>
            <a:custGeom>
              <a:avLst/>
              <a:gdLst/>
              <a:ahLst/>
              <a:cxnLst/>
              <a:rect l="l" t="t" r="r" b="b"/>
              <a:pathLst>
                <a:path w="5027" h="5026" extrusionOk="0">
                  <a:moveTo>
                    <a:pt x="4966" y="61"/>
                  </a:moveTo>
                  <a:lnTo>
                    <a:pt x="4966" y="4965"/>
                  </a:lnTo>
                  <a:lnTo>
                    <a:pt x="61" y="4965"/>
                  </a:lnTo>
                  <a:lnTo>
                    <a:pt x="61" y="61"/>
                  </a:lnTo>
                  <a:close/>
                  <a:moveTo>
                    <a:pt x="0" y="0"/>
                  </a:moveTo>
                  <a:lnTo>
                    <a:pt x="0" y="5026"/>
                  </a:lnTo>
                  <a:lnTo>
                    <a:pt x="5026" y="5026"/>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4"/>
            <p:cNvSpPr/>
            <p:nvPr/>
          </p:nvSpPr>
          <p:spPr>
            <a:xfrm>
              <a:off x="7759432" y="1728810"/>
              <a:ext cx="644411" cy="644283"/>
            </a:xfrm>
            <a:custGeom>
              <a:avLst/>
              <a:gdLst/>
              <a:ahLst/>
              <a:cxnLst/>
              <a:rect l="l" t="t" r="r" b="b"/>
              <a:pathLst>
                <a:path w="5027" h="5026" extrusionOk="0">
                  <a:moveTo>
                    <a:pt x="4966" y="61"/>
                  </a:moveTo>
                  <a:lnTo>
                    <a:pt x="4966" y="4965"/>
                  </a:lnTo>
                  <a:lnTo>
                    <a:pt x="61" y="4965"/>
                  </a:lnTo>
                  <a:lnTo>
                    <a:pt x="61" y="61"/>
                  </a:lnTo>
                  <a:close/>
                  <a:moveTo>
                    <a:pt x="1" y="0"/>
                  </a:moveTo>
                  <a:lnTo>
                    <a:pt x="1" y="5026"/>
                  </a:lnTo>
                  <a:lnTo>
                    <a:pt x="5026" y="5026"/>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4"/>
            <p:cNvSpPr/>
            <p:nvPr/>
          </p:nvSpPr>
          <p:spPr>
            <a:xfrm>
              <a:off x="8395891" y="1728810"/>
              <a:ext cx="644411" cy="644283"/>
            </a:xfrm>
            <a:custGeom>
              <a:avLst/>
              <a:gdLst/>
              <a:ahLst/>
              <a:cxnLst/>
              <a:rect l="l" t="t" r="r" b="b"/>
              <a:pathLst>
                <a:path w="5027" h="5026" extrusionOk="0">
                  <a:moveTo>
                    <a:pt x="4966" y="61"/>
                  </a:moveTo>
                  <a:lnTo>
                    <a:pt x="4966" y="4965"/>
                  </a:lnTo>
                  <a:lnTo>
                    <a:pt x="61" y="4965"/>
                  </a:lnTo>
                  <a:lnTo>
                    <a:pt x="61" y="61"/>
                  </a:lnTo>
                  <a:close/>
                  <a:moveTo>
                    <a:pt x="1" y="0"/>
                  </a:moveTo>
                  <a:lnTo>
                    <a:pt x="1" y="5026"/>
                  </a:lnTo>
                  <a:lnTo>
                    <a:pt x="5027" y="5026"/>
                  </a:lnTo>
                  <a:lnTo>
                    <a:pt x="502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4"/>
            <p:cNvSpPr/>
            <p:nvPr/>
          </p:nvSpPr>
          <p:spPr>
            <a:xfrm>
              <a:off x="9032480" y="1728810"/>
              <a:ext cx="644283" cy="644283"/>
            </a:xfrm>
            <a:custGeom>
              <a:avLst/>
              <a:gdLst/>
              <a:ahLst/>
              <a:cxnLst/>
              <a:rect l="l" t="t" r="r" b="b"/>
              <a:pathLst>
                <a:path w="5026" h="5026" extrusionOk="0">
                  <a:moveTo>
                    <a:pt x="4965" y="61"/>
                  </a:moveTo>
                  <a:lnTo>
                    <a:pt x="4965" y="4965"/>
                  </a:lnTo>
                  <a:lnTo>
                    <a:pt x="61" y="4965"/>
                  </a:lnTo>
                  <a:lnTo>
                    <a:pt x="61" y="61"/>
                  </a:lnTo>
                  <a:close/>
                  <a:moveTo>
                    <a:pt x="0" y="0"/>
                  </a:moveTo>
                  <a:lnTo>
                    <a:pt x="0" y="5026"/>
                  </a:lnTo>
                  <a:lnTo>
                    <a:pt x="5026" y="5026"/>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4"/>
            <p:cNvSpPr/>
            <p:nvPr/>
          </p:nvSpPr>
          <p:spPr>
            <a:xfrm>
              <a:off x="9668940" y="1728810"/>
              <a:ext cx="644411" cy="644283"/>
            </a:xfrm>
            <a:custGeom>
              <a:avLst/>
              <a:gdLst/>
              <a:ahLst/>
              <a:cxnLst/>
              <a:rect l="l" t="t" r="r" b="b"/>
              <a:pathLst>
                <a:path w="5027" h="5026" extrusionOk="0">
                  <a:moveTo>
                    <a:pt x="4966" y="61"/>
                  </a:moveTo>
                  <a:lnTo>
                    <a:pt x="4966" y="4965"/>
                  </a:lnTo>
                  <a:lnTo>
                    <a:pt x="61" y="4965"/>
                  </a:lnTo>
                  <a:lnTo>
                    <a:pt x="61" y="61"/>
                  </a:lnTo>
                  <a:close/>
                  <a:moveTo>
                    <a:pt x="0" y="0"/>
                  </a:moveTo>
                  <a:lnTo>
                    <a:pt x="0" y="5026"/>
                  </a:lnTo>
                  <a:lnTo>
                    <a:pt x="5026" y="5026"/>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4"/>
            <p:cNvSpPr/>
            <p:nvPr/>
          </p:nvSpPr>
          <p:spPr>
            <a:xfrm>
              <a:off x="10305400" y="1728810"/>
              <a:ext cx="644411" cy="644283"/>
            </a:xfrm>
            <a:custGeom>
              <a:avLst/>
              <a:gdLst/>
              <a:ahLst/>
              <a:cxnLst/>
              <a:rect l="l" t="t" r="r" b="b"/>
              <a:pathLst>
                <a:path w="5027" h="5026" extrusionOk="0">
                  <a:moveTo>
                    <a:pt x="4956" y="61"/>
                  </a:moveTo>
                  <a:lnTo>
                    <a:pt x="4956" y="4965"/>
                  </a:lnTo>
                  <a:lnTo>
                    <a:pt x="61" y="4965"/>
                  </a:lnTo>
                  <a:lnTo>
                    <a:pt x="61" y="61"/>
                  </a:lnTo>
                  <a:close/>
                  <a:moveTo>
                    <a:pt x="1" y="0"/>
                  </a:moveTo>
                  <a:lnTo>
                    <a:pt x="1" y="5026"/>
                  </a:lnTo>
                  <a:lnTo>
                    <a:pt x="5026" y="5026"/>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4"/>
            <p:cNvSpPr/>
            <p:nvPr/>
          </p:nvSpPr>
          <p:spPr>
            <a:xfrm>
              <a:off x="10940706" y="1728810"/>
              <a:ext cx="645565" cy="644283"/>
            </a:xfrm>
            <a:custGeom>
              <a:avLst/>
              <a:gdLst/>
              <a:ahLst/>
              <a:cxnLst/>
              <a:rect l="l" t="t" r="r" b="b"/>
              <a:pathLst>
                <a:path w="5036" h="5026" extrusionOk="0">
                  <a:moveTo>
                    <a:pt x="4965" y="61"/>
                  </a:moveTo>
                  <a:lnTo>
                    <a:pt x="4965" y="4965"/>
                  </a:lnTo>
                  <a:lnTo>
                    <a:pt x="70" y="4965"/>
                  </a:lnTo>
                  <a:lnTo>
                    <a:pt x="70" y="61"/>
                  </a:lnTo>
                  <a:close/>
                  <a:moveTo>
                    <a:pt x="0" y="0"/>
                  </a:moveTo>
                  <a:lnTo>
                    <a:pt x="0" y="5026"/>
                  </a:lnTo>
                  <a:lnTo>
                    <a:pt x="5036" y="5026"/>
                  </a:lnTo>
                  <a:lnTo>
                    <a:pt x="503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4"/>
            <p:cNvSpPr/>
            <p:nvPr/>
          </p:nvSpPr>
          <p:spPr>
            <a:xfrm>
              <a:off x="7122972" y="2365270"/>
              <a:ext cx="644411" cy="644411"/>
            </a:xfrm>
            <a:custGeom>
              <a:avLst/>
              <a:gdLst/>
              <a:ahLst/>
              <a:cxnLst/>
              <a:rect l="l" t="t" r="r" b="b"/>
              <a:pathLst>
                <a:path w="5027" h="5027" extrusionOk="0">
                  <a:moveTo>
                    <a:pt x="4966" y="61"/>
                  </a:moveTo>
                  <a:lnTo>
                    <a:pt x="4966" y="4966"/>
                  </a:lnTo>
                  <a:lnTo>
                    <a:pt x="61" y="4966"/>
                  </a:lnTo>
                  <a:lnTo>
                    <a:pt x="61" y="61"/>
                  </a:lnTo>
                  <a:close/>
                  <a:moveTo>
                    <a:pt x="0" y="0"/>
                  </a:moveTo>
                  <a:lnTo>
                    <a:pt x="0" y="5026"/>
                  </a:lnTo>
                  <a:lnTo>
                    <a:pt x="5026" y="5026"/>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4"/>
            <p:cNvSpPr/>
            <p:nvPr/>
          </p:nvSpPr>
          <p:spPr>
            <a:xfrm>
              <a:off x="7759432" y="2365270"/>
              <a:ext cx="644411" cy="644411"/>
            </a:xfrm>
            <a:custGeom>
              <a:avLst/>
              <a:gdLst/>
              <a:ahLst/>
              <a:cxnLst/>
              <a:rect l="l" t="t" r="r" b="b"/>
              <a:pathLst>
                <a:path w="5027" h="5027" extrusionOk="0">
                  <a:moveTo>
                    <a:pt x="4966" y="61"/>
                  </a:moveTo>
                  <a:lnTo>
                    <a:pt x="4966" y="4966"/>
                  </a:lnTo>
                  <a:lnTo>
                    <a:pt x="61" y="4966"/>
                  </a:lnTo>
                  <a:lnTo>
                    <a:pt x="61" y="61"/>
                  </a:lnTo>
                  <a:close/>
                  <a:moveTo>
                    <a:pt x="1" y="0"/>
                  </a:moveTo>
                  <a:lnTo>
                    <a:pt x="1" y="5026"/>
                  </a:lnTo>
                  <a:lnTo>
                    <a:pt x="5026" y="5026"/>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4"/>
            <p:cNvSpPr/>
            <p:nvPr/>
          </p:nvSpPr>
          <p:spPr>
            <a:xfrm>
              <a:off x="8395891" y="2365270"/>
              <a:ext cx="644411" cy="644411"/>
            </a:xfrm>
            <a:custGeom>
              <a:avLst/>
              <a:gdLst/>
              <a:ahLst/>
              <a:cxnLst/>
              <a:rect l="l" t="t" r="r" b="b"/>
              <a:pathLst>
                <a:path w="5027" h="5027" extrusionOk="0">
                  <a:moveTo>
                    <a:pt x="4966" y="61"/>
                  </a:moveTo>
                  <a:lnTo>
                    <a:pt x="4966" y="4966"/>
                  </a:lnTo>
                  <a:lnTo>
                    <a:pt x="61" y="4966"/>
                  </a:lnTo>
                  <a:lnTo>
                    <a:pt x="61" y="61"/>
                  </a:lnTo>
                  <a:close/>
                  <a:moveTo>
                    <a:pt x="1" y="0"/>
                  </a:moveTo>
                  <a:lnTo>
                    <a:pt x="1" y="5026"/>
                  </a:lnTo>
                  <a:lnTo>
                    <a:pt x="5027" y="5026"/>
                  </a:lnTo>
                  <a:lnTo>
                    <a:pt x="502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4"/>
            <p:cNvSpPr/>
            <p:nvPr/>
          </p:nvSpPr>
          <p:spPr>
            <a:xfrm>
              <a:off x="9032480" y="2365270"/>
              <a:ext cx="644283" cy="644411"/>
            </a:xfrm>
            <a:custGeom>
              <a:avLst/>
              <a:gdLst/>
              <a:ahLst/>
              <a:cxnLst/>
              <a:rect l="l" t="t" r="r" b="b"/>
              <a:pathLst>
                <a:path w="5026" h="5027" extrusionOk="0">
                  <a:moveTo>
                    <a:pt x="4965" y="61"/>
                  </a:moveTo>
                  <a:lnTo>
                    <a:pt x="4965" y="4966"/>
                  </a:lnTo>
                  <a:lnTo>
                    <a:pt x="61" y="4966"/>
                  </a:lnTo>
                  <a:lnTo>
                    <a:pt x="61" y="61"/>
                  </a:lnTo>
                  <a:close/>
                  <a:moveTo>
                    <a:pt x="0" y="0"/>
                  </a:moveTo>
                  <a:lnTo>
                    <a:pt x="0" y="5026"/>
                  </a:lnTo>
                  <a:lnTo>
                    <a:pt x="5026" y="5026"/>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4"/>
            <p:cNvSpPr/>
            <p:nvPr/>
          </p:nvSpPr>
          <p:spPr>
            <a:xfrm>
              <a:off x="9668940" y="2365270"/>
              <a:ext cx="644411" cy="644411"/>
            </a:xfrm>
            <a:custGeom>
              <a:avLst/>
              <a:gdLst/>
              <a:ahLst/>
              <a:cxnLst/>
              <a:rect l="l" t="t" r="r" b="b"/>
              <a:pathLst>
                <a:path w="5027" h="5027" extrusionOk="0">
                  <a:moveTo>
                    <a:pt x="4966" y="61"/>
                  </a:moveTo>
                  <a:lnTo>
                    <a:pt x="4966" y="4966"/>
                  </a:lnTo>
                  <a:lnTo>
                    <a:pt x="61" y="4966"/>
                  </a:lnTo>
                  <a:lnTo>
                    <a:pt x="61" y="61"/>
                  </a:lnTo>
                  <a:close/>
                  <a:moveTo>
                    <a:pt x="0" y="0"/>
                  </a:moveTo>
                  <a:lnTo>
                    <a:pt x="0" y="5026"/>
                  </a:lnTo>
                  <a:lnTo>
                    <a:pt x="5026" y="5026"/>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4"/>
            <p:cNvSpPr/>
            <p:nvPr/>
          </p:nvSpPr>
          <p:spPr>
            <a:xfrm>
              <a:off x="10305400" y="2365270"/>
              <a:ext cx="644411" cy="644411"/>
            </a:xfrm>
            <a:custGeom>
              <a:avLst/>
              <a:gdLst/>
              <a:ahLst/>
              <a:cxnLst/>
              <a:rect l="l" t="t" r="r" b="b"/>
              <a:pathLst>
                <a:path w="5027" h="5027" extrusionOk="0">
                  <a:moveTo>
                    <a:pt x="4956" y="61"/>
                  </a:moveTo>
                  <a:lnTo>
                    <a:pt x="4956" y="4966"/>
                  </a:lnTo>
                  <a:lnTo>
                    <a:pt x="61" y="4966"/>
                  </a:lnTo>
                  <a:lnTo>
                    <a:pt x="61" y="61"/>
                  </a:lnTo>
                  <a:close/>
                  <a:moveTo>
                    <a:pt x="1" y="0"/>
                  </a:moveTo>
                  <a:lnTo>
                    <a:pt x="1" y="5026"/>
                  </a:lnTo>
                  <a:lnTo>
                    <a:pt x="5026" y="5026"/>
                  </a:lnTo>
                  <a:lnTo>
                    <a:pt x="5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4"/>
            <p:cNvSpPr/>
            <p:nvPr/>
          </p:nvSpPr>
          <p:spPr>
            <a:xfrm>
              <a:off x="10940706" y="2365270"/>
              <a:ext cx="645565" cy="644411"/>
            </a:xfrm>
            <a:custGeom>
              <a:avLst/>
              <a:gdLst/>
              <a:ahLst/>
              <a:cxnLst/>
              <a:rect l="l" t="t" r="r" b="b"/>
              <a:pathLst>
                <a:path w="5036" h="5027" extrusionOk="0">
                  <a:moveTo>
                    <a:pt x="4965" y="61"/>
                  </a:moveTo>
                  <a:lnTo>
                    <a:pt x="4965" y="4966"/>
                  </a:lnTo>
                  <a:lnTo>
                    <a:pt x="70" y="4966"/>
                  </a:lnTo>
                  <a:lnTo>
                    <a:pt x="70" y="61"/>
                  </a:lnTo>
                  <a:close/>
                  <a:moveTo>
                    <a:pt x="0" y="0"/>
                  </a:moveTo>
                  <a:lnTo>
                    <a:pt x="0" y="5026"/>
                  </a:lnTo>
                  <a:lnTo>
                    <a:pt x="5036" y="5026"/>
                  </a:lnTo>
                  <a:lnTo>
                    <a:pt x="503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4"/>
            <p:cNvSpPr/>
            <p:nvPr/>
          </p:nvSpPr>
          <p:spPr>
            <a:xfrm>
              <a:off x="7122972" y="3001730"/>
              <a:ext cx="644411" cy="644411"/>
            </a:xfrm>
            <a:custGeom>
              <a:avLst/>
              <a:gdLst/>
              <a:ahLst/>
              <a:cxnLst/>
              <a:rect l="l" t="t" r="r" b="b"/>
              <a:pathLst>
                <a:path w="5027" h="5027" extrusionOk="0">
                  <a:moveTo>
                    <a:pt x="4966" y="61"/>
                  </a:moveTo>
                  <a:lnTo>
                    <a:pt x="4966" y="4966"/>
                  </a:lnTo>
                  <a:lnTo>
                    <a:pt x="61" y="4966"/>
                  </a:lnTo>
                  <a:lnTo>
                    <a:pt x="61" y="61"/>
                  </a:lnTo>
                  <a:close/>
                  <a:moveTo>
                    <a:pt x="0" y="1"/>
                  </a:moveTo>
                  <a:lnTo>
                    <a:pt x="0" y="5026"/>
                  </a:lnTo>
                  <a:lnTo>
                    <a:pt x="5026" y="5026"/>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4"/>
            <p:cNvSpPr/>
            <p:nvPr/>
          </p:nvSpPr>
          <p:spPr>
            <a:xfrm>
              <a:off x="7759432" y="3001730"/>
              <a:ext cx="644411" cy="644411"/>
            </a:xfrm>
            <a:custGeom>
              <a:avLst/>
              <a:gdLst/>
              <a:ahLst/>
              <a:cxnLst/>
              <a:rect l="l" t="t" r="r" b="b"/>
              <a:pathLst>
                <a:path w="5027" h="5027" extrusionOk="0">
                  <a:moveTo>
                    <a:pt x="4966" y="61"/>
                  </a:moveTo>
                  <a:lnTo>
                    <a:pt x="4966" y="4966"/>
                  </a:lnTo>
                  <a:lnTo>
                    <a:pt x="61" y="4966"/>
                  </a:lnTo>
                  <a:lnTo>
                    <a:pt x="61" y="61"/>
                  </a:lnTo>
                  <a:close/>
                  <a:moveTo>
                    <a:pt x="1" y="1"/>
                  </a:moveTo>
                  <a:lnTo>
                    <a:pt x="1" y="5026"/>
                  </a:lnTo>
                  <a:lnTo>
                    <a:pt x="5026" y="5026"/>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4"/>
            <p:cNvSpPr/>
            <p:nvPr/>
          </p:nvSpPr>
          <p:spPr>
            <a:xfrm>
              <a:off x="8395891" y="3001730"/>
              <a:ext cx="644411" cy="644411"/>
            </a:xfrm>
            <a:custGeom>
              <a:avLst/>
              <a:gdLst/>
              <a:ahLst/>
              <a:cxnLst/>
              <a:rect l="l" t="t" r="r" b="b"/>
              <a:pathLst>
                <a:path w="5027" h="5027" extrusionOk="0">
                  <a:moveTo>
                    <a:pt x="4966" y="61"/>
                  </a:moveTo>
                  <a:lnTo>
                    <a:pt x="4966" y="4966"/>
                  </a:lnTo>
                  <a:lnTo>
                    <a:pt x="61" y="4966"/>
                  </a:lnTo>
                  <a:lnTo>
                    <a:pt x="61" y="61"/>
                  </a:lnTo>
                  <a:close/>
                  <a:moveTo>
                    <a:pt x="1" y="1"/>
                  </a:moveTo>
                  <a:lnTo>
                    <a:pt x="1" y="5026"/>
                  </a:lnTo>
                  <a:lnTo>
                    <a:pt x="5027" y="5026"/>
                  </a:lnTo>
                  <a:lnTo>
                    <a:pt x="502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4"/>
            <p:cNvSpPr/>
            <p:nvPr/>
          </p:nvSpPr>
          <p:spPr>
            <a:xfrm>
              <a:off x="9032480" y="3001730"/>
              <a:ext cx="644283" cy="644411"/>
            </a:xfrm>
            <a:custGeom>
              <a:avLst/>
              <a:gdLst/>
              <a:ahLst/>
              <a:cxnLst/>
              <a:rect l="l" t="t" r="r" b="b"/>
              <a:pathLst>
                <a:path w="5026" h="5027" extrusionOk="0">
                  <a:moveTo>
                    <a:pt x="4965" y="61"/>
                  </a:moveTo>
                  <a:lnTo>
                    <a:pt x="4965" y="4966"/>
                  </a:lnTo>
                  <a:lnTo>
                    <a:pt x="61" y="4966"/>
                  </a:lnTo>
                  <a:lnTo>
                    <a:pt x="61" y="61"/>
                  </a:lnTo>
                  <a:close/>
                  <a:moveTo>
                    <a:pt x="0" y="1"/>
                  </a:moveTo>
                  <a:lnTo>
                    <a:pt x="0" y="5026"/>
                  </a:lnTo>
                  <a:lnTo>
                    <a:pt x="5026" y="5026"/>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4"/>
            <p:cNvSpPr/>
            <p:nvPr/>
          </p:nvSpPr>
          <p:spPr>
            <a:xfrm>
              <a:off x="9668940" y="3001730"/>
              <a:ext cx="644411" cy="644411"/>
            </a:xfrm>
            <a:custGeom>
              <a:avLst/>
              <a:gdLst/>
              <a:ahLst/>
              <a:cxnLst/>
              <a:rect l="l" t="t" r="r" b="b"/>
              <a:pathLst>
                <a:path w="5027" h="5027" extrusionOk="0">
                  <a:moveTo>
                    <a:pt x="4966" y="61"/>
                  </a:moveTo>
                  <a:lnTo>
                    <a:pt x="4966" y="4966"/>
                  </a:lnTo>
                  <a:lnTo>
                    <a:pt x="61" y="4966"/>
                  </a:lnTo>
                  <a:lnTo>
                    <a:pt x="61" y="61"/>
                  </a:lnTo>
                  <a:close/>
                  <a:moveTo>
                    <a:pt x="0" y="1"/>
                  </a:moveTo>
                  <a:lnTo>
                    <a:pt x="0" y="5026"/>
                  </a:lnTo>
                  <a:lnTo>
                    <a:pt x="5026" y="5026"/>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4"/>
            <p:cNvSpPr/>
            <p:nvPr/>
          </p:nvSpPr>
          <p:spPr>
            <a:xfrm>
              <a:off x="10305400" y="3001730"/>
              <a:ext cx="644411" cy="644411"/>
            </a:xfrm>
            <a:custGeom>
              <a:avLst/>
              <a:gdLst/>
              <a:ahLst/>
              <a:cxnLst/>
              <a:rect l="l" t="t" r="r" b="b"/>
              <a:pathLst>
                <a:path w="5027" h="5027" extrusionOk="0">
                  <a:moveTo>
                    <a:pt x="4956" y="61"/>
                  </a:moveTo>
                  <a:lnTo>
                    <a:pt x="4956" y="4966"/>
                  </a:lnTo>
                  <a:lnTo>
                    <a:pt x="61" y="4966"/>
                  </a:lnTo>
                  <a:lnTo>
                    <a:pt x="61" y="61"/>
                  </a:lnTo>
                  <a:close/>
                  <a:moveTo>
                    <a:pt x="1" y="1"/>
                  </a:moveTo>
                  <a:lnTo>
                    <a:pt x="1" y="5026"/>
                  </a:lnTo>
                  <a:lnTo>
                    <a:pt x="5026" y="5026"/>
                  </a:lnTo>
                  <a:lnTo>
                    <a:pt x="50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4"/>
            <p:cNvSpPr/>
            <p:nvPr/>
          </p:nvSpPr>
          <p:spPr>
            <a:xfrm>
              <a:off x="10940706" y="3001730"/>
              <a:ext cx="645565" cy="644411"/>
            </a:xfrm>
            <a:custGeom>
              <a:avLst/>
              <a:gdLst/>
              <a:ahLst/>
              <a:cxnLst/>
              <a:rect l="l" t="t" r="r" b="b"/>
              <a:pathLst>
                <a:path w="5036" h="5027" extrusionOk="0">
                  <a:moveTo>
                    <a:pt x="4965" y="61"/>
                  </a:moveTo>
                  <a:lnTo>
                    <a:pt x="4965" y="4966"/>
                  </a:lnTo>
                  <a:lnTo>
                    <a:pt x="70" y="4966"/>
                  </a:lnTo>
                  <a:lnTo>
                    <a:pt x="70" y="61"/>
                  </a:lnTo>
                  <a:close/>
                  <a:moveTo>
                    <a:pt x="0" y="1"/>
                  </a:moveTo>
                  <a:lnTo>
                    <a:pt x="0" y="5026"/>
                  </a:lnTo>
                  <a:lnTo>
                    <a:pt x="5036" y="5026"/>
                  </a:lnTo>
                  <a:lnTo>
                    <a:pt x="503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1" name="Google Shape;141;p4"/>
          <p:cNvSpPr/>
          <p:nvPr/>
        </p:nvSpPr>
        <p:spPr>
          <a:xfrm flipH="1">
            <a:off x="9823326" y="-6"/>
            <a:ext cx="868679" cy="869794"/>
          </a:xfrm>
          <a:custGeom>
            <a:avLst/>
            <a:gdLst/>
            <a:ahLst/>
            <a:cxnLst/>
            <a:rect l="l" t="t" r="r" b="b"/>
            <a:pathLst>
              <a:path w="7787" h="7797" extrusionOk="0">
                <a:moveTo>
                  <a:pt x="1" y="1"/>
                </a:moveTo>
                <a:lnTo>
                  <a:pt x="1" y="7796"/>
                </a:lnTo>
                <a:lnTo>
                  <a:pt x="7787" y="7796"/>
                </a:lnTo>
                <a:lnTo>
                  <a:pt x="1" y="1"/>
                </a:lnTo>
                <a:close/>
              </a:path>
            </a:pathLst>
          </a:custGeom>
          <a:solidFill>
            <a:srgbClr val="F6B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p:nvPr/>
        </p:nvSpPr>
        <p:spPr>
          <a:xfrm flipH="1">
            <a:off x="8953758" y="-6"/>
            <a:ext cx="869683" cy="869794"/>
          </a:xfrm>
          <a:custGeom>
            <a:avLst/>
            <a:gdLst/>
            <a:ahLst/>
            <a:cxnLst/>
            <a:rect l="l" t="t" r="r" b="b"/>
            <a:pathLst>
              <a:path w="7796" h="7797" extrusionOk="0">
                <a:moveTo>
                  <a:pt x="1" y="1"/>
                </a:moveTo>
                <a:lnTo>
                  <a:pt x="1" y="7796"/>
                </a:lnTo>
                <a:lnTo>
                  <a:pt x="7796" y="7796"/>
                </a:lnTo>
                <a:lnTo>
                  <a:pt x="1" y="1"/>
                </a:lnTo>
                <a:close/>
              </a:path>
            </a:pathLst>
          </a:custGeom>
          <a:solidFill>
            <a:srgbClr val="F6B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4"/>
          <p:cNvSpPr/>
          <p:nvPr/>
        </p:nvSpPr>
        <p:spPr>
          <a:xfrm flipH="1">
            <a:off x="9823326" y="869679"/>
            <a:ext cx="868679" cy="869683"/>
          </a:xfrm>
          <a:custGeom>
            <a:avLst/>
            <a:gdLst/>
            <a:ahLst/>
            <a:cxnLst/>
            <a:rect l="l" t="t" r="r" b="b"/>
            <a:pathLst>
              <a:path w="7787" h="7796" extrusionOk="0">
                <a:moveTo>
                  <a:pt x="1" y="0"/>
                </a:moveTo>
                <a:lnTo>
                  <a:pt x="1" y="7796"/>
                </a:lnTo>
                <a:lnTo>
                  <a:pt x="7787" y="7796"/>
                </a:lnTo>
                <a:lnTo>
                  <a:pt x="1" y="0"/>
                </a:lnTo>
                <a:close/>
              </a:path>
            </a:pathLst>
          </a:custGeom>
          <a:solidFill>
            <a:srgbClr val="F6B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4"/>
          <p:cNvSpPr/>
          <p:nvPr/>
        </p:nvSpPr>
        <p:spPr>
          <a:xfrm flipH="1">
            <a:off x="8953758" y="869679"/>
            <a:ext cx="869683" cy="869683"/>
          </a:xfrm>
          <a:custGeom>
            <a:avLst/>
            <a:gdLst/>
            <a:ahLst/>
            <a:cxnLst/>
            <a:rect l="l" t="t" r="r" b="b"/>
            <a:pathLst>
              <a:path w="7796" h="7796" extrusionOk="0">
                <a:moveTo>
                  <a:pt x="1" y="0"/>
                </a:moveTo>
                <a:lnTo>
                  <a:pt x="1" y="7796"/>
                </a:lnTo>
                <a:lnTo>
                  <a:pt x="7796" y="7796"/>
                </a:lnTo>
                <a:lnTo>
                  <a:pt x="1" y="0"/>
                </a:lnTo>
                <a:close/>
              </a:path>
            </a:pathLst>
          </a:custGeom>
          <a:solidFill>
            <a:srgbClr val="F6BB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5" name="Google Shape;145;p4"/>
          <p:cNvGrpSpPr/>
          <p:nvPr/>
        </p:nvGrpSpPr>
        <p:grpSpPr>
          <a:xfrm>
            <a:off x="9005940" y="6025908"/>
            <a:ext cx="1086393" cy="1086393"/>
            <a:chOff x="1756525" y="4299951"/>
            <a:chExt cx="346625" cy="346625"/>
          </a:xfrm>
        </p:grpSpPr>
        <p:sp>
          <p:nvSpPr>
            <p:cNvPr id="146" name="Google Shape;146;p4"/>
            <p:cNvSpPr/>
            <p:nvPr/>
          </p:nvSpPr>
          <p:spPr>
            <a:xfrm>
              <a:off x="1914426" y="4299951"/>
              <a:ext cx="30821" cy="346625"/>
            </a:xfrm>
            <a:custGeom>
              <a:avLst/>
              <a:gdLst/>
              <a:ahLst/>
              <a:cxnLst/>
              <a:rect l="l" t="t" r="r" b="b"/>
              <a:pathLst>
                <a:path w="747" h="8401" extrusionOk="0">
                  <a:moveTo>
                    <a:pt x="1" y="1"/>
                  </a:moveTo>
                  <a:lnTo>
                    <a:pt x="1" y="8400"/>
                  </a:lnTo>
                  <a:lnTo>
                    <a:pt x="746" y="8400"/>
                  </a:lnTo>
                  <a:lnTo>
                    <a:pt x="74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4"/>
            <p:cNvSpPr/>
            <p:nvPr/>
          </p:nvSpPr>
          <p:spPr>
            <a:xfrm>
              <a:off x="1756525" y="4457852"/>
              <a:ext cx="346625" cy="30821"/>
            </a:xfrm>
            <a:custGeom>
              <a:avLst/>
              <a:gdLst/>
              <a:ahLst/>
              <a:cxnLst/>
              <a:rect l="l" t="t" r="r" b="b"/>
              <a:pathLst>
                <a:path w="8401" h="747" extrusionOk="0">
                  <a:moveTo>
                    <a:pt x="1" y="1"/>
                  </a:moveTo>
                  <a:lnTo>
                    <a:pt x="1" y="746"/>
                  </a:lnTo>
                  <a:lnTo>
                    <a:pt x="8400" y="746"/>
                  </a:lnTo>
                  <a:lnTo>
                    <a:pt x="840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4"/>
            <p:cNvSpPr/>
            <p:nvPr/>
          </p:nvSpPr>
          <p:spPr>
            <a:xfrm>
              <a:off x="1796423" y="4339849"/>
              <a:ext cx="266828" cy="266828"/>
            </a:xfrm>
            <a:custGeom>
              <a:avLst/>
              <a:gdLst/>
              <a:ahLst/>
              <a:cxnLst/>
              <a:rect l="l" t="t" r="r" b="b"/>
              <a:pathLst>
                <a:path w="6467" h="6467" extrusionOk="0">
                  <a:moveTo>
                    <a:pt x="5943" y="1"/>
                  </a:moveTo>
                  <a:lnTo>
                    <a:pt x="1" y="5943"/>
                  </a:lnTo>
                  <a:lnTo>
                    <a:pt x="535" y="6467"/>
                  </a:lnTo>
                  <a:lnTo>
                    <a:pt x="6466" y="534"/>
                  </a:lnTo>
                  <a:lnTo>
                    <a:pt x="594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4"/>
            <p:cNvSpPr/>
            <p:nvPr/>
          </p:nvSpPr>
          <p:spPr>
            <a:xfrm>
              <a:off x="1796423" y="4339849"/>
              <a:ext cx="266828" cy="266828"/>
            </a:xfrm>
            <a:custGeom>
              <a:avLst/>
              <a:gdLst/>
              <a:ahLst/>
              <a:cxnLst/>
              <a:rect l="l" t="t" r="r" b="b"/>
              <a:pathLst>
                <a:path w="6467" h="6467" extrusionOk="0">
                  <a:moveTo>
                    <a:pt x="535" y="1"/>
                  </a:moveTo>
                  <a:lnTo>
                    <a:pt x="1" y="534"/>
                  </a:lnTo>
                  <a:lnTo>
                    <a:pt x="5943" y="6467"/>
                  </a:lnTo>
                  <a:lnTo>
                    <a:pt x="6466" y="5943"/>
                  </a:lnTo>
                  <a:lnTo>
                    <a:pt x="53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50"/>
        <p:cNvGrpSpPr/>
        <p:nvPr/>
      </p:nvGrpSpPr>
      <p:grpSpPr>
        <a:xfrm>
          <a:off x="0" y="0"/>
          <a:ext cx="0" cy="0"/>
          <a:chOff x="0" y="0"/>
          <a:chExt cx="0" cy="0"/>
        </a:xfrm>
      </p:grpSpPr>
      <p:sp>
        <p:nvSpPr>
          <p:cNvPr id="151" name="Google Shape;151;p5"/>
          <p:cNvSpPr txBox="1">
            <a:spLocks noGrp="1"/>
          </p:cNvSpPr>
          <p:nvPr>
            <p:ph type="title"/>
          </p:nvPr>
        </p:nvSpPr>
        <p:spPr>
          <a:xfrm>
            <a:off x="508975" y="654100"/>
            <a:ext cx="9674100" cy="8418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52" name="Google Shape;152;p5"/>
          <p:cNvSpPr txBox="1">
            <a:spLocks noGrp="1"/>
          </p:cNvSpPr>
          <p:nvPr>
            <p:ph type="body" idx="1"/>
          </p:nvPr>
        </p:nvSpPr>
        <p:spPr>
          <a:xfrm>
            <a:off x="364468" y="1693927"/>
            <a:ext cx="4677000" cy="5021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53" name="Google Shape;153;p5"/>
          <p:cNvSpPr txBox="1">
            <a:spLocks noGrp="1"/>
          </p:cNvSpPr>
          <p:nvPr>
            <p:ph type="body" idx="2"/>
          </p:nvPr>
        </p:nvSpPr>
        <p:spPr>
          <a:xfrm>
            <a:off x="5650483" y="1693927"/>
            <a:ext cx="4677000" cy="5021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54"/>
        <p:cNvGrpSpPr/>
        <p:nvPr/>
      </p:nvGrpSpPr>
      <p:grpSpPr>
        <a:xfrm>
          <a:off x="0" y="0"/>
          <a:ext cx="0" cy="0"/>
          <a:chOff x="0" y="0"/>
          <a:chExt cx="0" cy="0"/>
        </a:xfrm>
      </p:grpSpPr>
      <p:sp>
        <p:nvSpPr>
          <p:cNvPr id="155" name="Google Shape;155;p6"/>
          <p:cNvSpPr txBox="1">
            <a:spLocks noGrp="1"/>
          </p:cNvSpPr>
          <p:nvPr>
            <p:ph type="title"/>
          </p:nvPr>
        </p:nvSpPr>
        <p:spPr>
          <a:xfrm>
            <a:off x="508975" y="654100"/>
            <a:ext cx="9674100" cy="841800"/>
          </a:xfrm>
          <a:prstGeom prst="rect">
            <a:avLst/>
          </a:prstGeom>
        </p:spPr>
        <p:txBody>
          <a:bodyPr spcFirstLastPara="1" wrap="square" lIns="91425" tIns="91425" rIns="91425" bIns="91425" anchor="t" anchorCtr="0">
            <a:noAutofit/>
          </a:bodyPr>
          <a:lstStyle>
            <a:lvl1pPr lvl="0">
              <a:spcBef>
                <a:spcPts val="0"/>
              </a:spcBef>
              <a:spcAft>
                <a:spcPts val="0"/>
              </a:spcAft>
              <a:buSzPts val="3500"/>
              <a:buNone/>
              <a:defRPr sz="3500"/>
            </a:lvl1pPr>
            <a:lvl2pPr lvl="1">
              <a:spcBef>
                <a:spcPts val="0"/>
              </a:spcBef>
              <a:spcAft>
                <a:spcPts val="0"/>
              </a:spcAft>
              <a:buSzPts val="3500"/>
              <a:buNone/>
              <a:defRPr sz="3500"/>
            </a:lvl2pPr>
            <a:lvl3pPr lvl="2">
              <a:spcBef>
                <a:spcPts val="0"/>
              </a:spcBef>
              <a:spcAft>
                <a:spcPts val="0"/>
              </a:spcAft>
              <a:buSzPts val="3500"/>
              <a:buNone/>
              <a:defRPr sz="3500"/>
            </a:lvl3pPr>
            <a:lvl4pPr lvl="3">
              <a:spcBef>
                <a:spcPts val="0"/>
              </a:spcBef>
              <a:spcAft>
                <a:spcPts val="0"/>
              </a:spcAft>
              <a:buSzPts val="3500"/>
              <a:buNone/>
              <a:defRPr sz="3500"/>
            </a:lvl4pPr>
            <a:lvl5pPr lvl="4">
              <a:spcBef>
                <a:spcPts val="0"/>
              </a:spcBef>
              <a:spcAft>
                <a:spcPts val="0"/>
              </a:spcAft>
              <a:buSzPts val="3500"/>
              <a:buNone/>
              <a:defRPr sz="3500"/>
            </a:lvl5pPr>
            <a:lvl6pPr lvl="5">
              <a:spcBef>
                <a:spcPts val="0"/>
              </a:spcBef>
              <a:spcAft>
                <a:spcPts val="0"/>
              </a:spcAft>
              <a:buSzPts val="3500"/>
              <a:buNone/>
              <a:defRPr sz="3500"/>
            </a:lvl6pPr>
            <a:lvl7pPr lvl="6">
              <a:spcBef>
                <a:spcPts val="0"/>
              </a:spcBef>
              <a:spcAft>
                <a:spcPts val="0"/>
              </a:spcAft>
              <a:buSzPts val="3500"/>
              <a:buNone/>
              <a:defRPr sz="3500"/>
            </a:lvl7pPr>
            <a:lvl8pPr lvl="7">
              <a:spcBef>
                <a:spcPts val="0"/>
              </a:spcBef>
              <a:spcAft>
                <a:spcPts val="0"/>
              </a:spcAft>
              <a:buSzPts val="3500"/>
              <a:buNone/>
              <a:defRPr sz="3500"/>
            </a:lvl8pPr>
            <a:lvl9pPr lvl="8">
              <a:spcBef>
                <a:spcPts val="0"/>
              </a:spcBef>
              <a:spcAft>
                <a:spcPts val="0"/>
              </a:spcAft>
              <a:buSzPts val="3500"/>
              <a:buNone/>
              <a:defRPr sz="3500"/>
            </a:lvl9pPr>
          </a:lstStyle>
          <a:p>
            <a:endParaRPr/>
          </a:p>
        </p:txBody>
      </p:sp>
      <p:sp>
        <p:nvSpPr>
          <p:cNvPr id="156" name="Google Shape;156;p6"/>
          <p:cNvSpPr/>
          <p:nvPr/>
        </p:nvSpPr>
        <p:spPr>
          <a:xfrm>
            <a:off x="8137549" y="815041"/>
            <a:ext cx="1456715" cy="280087"/>
          </a:xfrm>
          <a:custGeom>
            <a:avLst/>
            <a:gdLst/>
            <a:ahLst/>
            <a:cxnLst/>
            <a:rect l="l" t="t" r="r" b="b"/>
            <a:pathLst>
              <a:path w="18079" h="3476" extrusionOk="0">
                <a:moveTo>
                  <a:pt x="1" y="0"/>
                </a:moveTo>
                <a:lnTo>
                  <a:pt x="1" y="2488"/>
                </a:lnTo>
                <a:cubicBezTo>
                  <a:pt x="585" y="2488"/>
                  <a:pt x="816" y="2609"/>
                  <a:pt x="1209" y="2831"/>
                </a:cubicBezTo>
                <a:cubicBezTo>
                  <a:pt x="1713" y="3102"/>
                  <a:pt x="2398" y="3475"/>
                  <a:pt x="3616" y="3475"/>
                </a:cubicBezTo>
                <a:cubicBezTo>
                  <a:pt x="4835" y="3475"/>
                  <a:pt x="5520" y="3102"/>
                  <a:pt x="6023" y="2831"/>
                </a:cubicBezTo>
                <a:cubicBezTo>
                  <a:pt x="6416" y="2609"/>
                  <a:pt x="6648" y="2488"/>
                  <a:pt x="7232" y="2488"/>
                </a:cubicBezTo>
                <a:cubicBezTo>
                  <a:pt x="7816" y="2488"/>
                  <a:pt x="8047" y="2609"/>
                  <a:pt x="8441" y="2831"/>
                </a:cubicBezTo>
                <a:cubicBezTo>
                  <a:pt x="8944" y="3102"/>
                  <a:pt x="9629" y="3475"/>
                  <a:pt x="10847" y="3475"/>
                </a:cubicBezTo>
                <a:cubicBezTo>
                  <a:pt x="12066" y="3475"/>
                  <a:pt x="12751" y="3102"/>
                  <a:pt x="13255" y="2831"/>
                </a:cubicBezTo>
                <a:cubicBezTo>
                  <a:pt x="13647" y="2609"/>
                  <a:pt x="13879" y="2488"/>
                  <a:pt x="14463" y="2488"/>
                </a:cubicBezTo>
                <a:cubicBezTo>
                  <a:pt x="15048" y="2488"/>
                  <a:pt x="15289" y="2609"/>
                  <a:pt x="15682" y="2831"/>
                </a:cubicBezTo>
                <a:cubicBezTo>
                  <a:pt x="16176" y="3102"/>
                  <a:pt x="16860" y="3475"/>
                  <a:pt x="18079" y="3475"/>
                </a:cubicBezTo>
                <a:lnTo>
                  <a:pt x="18079" y="997"/>
                </a:lnTo>
                <a:cubicBezTo>
                  <a:pt x="17495" y="997"/>
                  <a:pt x="17263" y="866"/>
                  <a:pt x="16870" y="655"/>
                </a:cubicBezTo>
                <a:cubicBezTo>
                  <a:pt x="16377" y="373"/>
                  <a:pt x="15692" y="0"/>
                  <a:pt x="14463" y="0"/>
                </a:cubicBezTo>
                <a:cubicBezTo>
                  <a:pt x="13244" y="0"/>
                  <a:pt x="12559" y="373"/>
                  <a:pt x="12056" y="655"/>
                </a:cubicBezTo>
                <a:cubicBezTo>
                  <a:pt x="11673" y="866"/>
                  <a:pt x="11431" y="997"/>
                  <a:pt x="10847" y="997"/>
                </a:cubicBezTo>
                <a:cubicBezTo>
                  <a:pt x="10263" y="997"/>
                  <a:pt x="10032" y="866"/>
                  <a:pt x="9639" y="655"/>
                </a:cubicBezTo>
                <a:cubicBezTo>
                  <a:pt x="9135" y="373"/>
                  <a:pt x="8450" y="0"/>
                  <a:pt x="7232" y="0"/>
                </a:cubicBezTo>
                <a:cubicBezTo>
                  <a:pt x="6013" y="0"/>
                  <a:pt x="5328" y="373"/>
                  <a:pt x="4825" y="655"/>
                </a:cubicBezTo>
                <a:cubicBezTo>
                  <a:pt x="4432" y="866"/>
                  <a:pt x="4200" y="997"/>
                  <a:pt x="3616" y="997"/>
                </a:cubicBezTo>
                <a:cubicBezTo>
                  <a:pt x="3032" y="997"/>
                  <a:pt x="2790" y="866"/>
                  <a:pt x="2407" y="655"/>
                </a:cubicBezTo>
                <a:cubicBezTo>
                  <a:pt x="1904" y="373"/>
                  <a:pt x="1219" y="0"/>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6"/>
          <p:cNvSpPr/>
          <p:nvPr/>
        </p:nvSpPr>
        <p:spPr>
          <a:xfrm>
            <a:off x="7600353" y="1139605"/>
            <a:ext cx="1456715" cy="280087"/>
          </a:xfrm>
          <a:custGeom>
            <a:avLst/>
            <a:gdLst/>
            <a:ahLst/>
            <a:cxnLst/>
            <a:rect l="l" t="t" r="r" b="b"/>
            <a:pathLst>
              <a:path w="18079" h="3476" extrusionOk="0">
                <a:moveTo>
                  <a:pt x="0" y="1"/>
                </a:moveTo>
                <a:lnTo>
                  <a:pt x="0" y="2489"/>
                </a:lnTo>
                <a:cubicBezTo>
                  <a:pt x="584" y="2489"/>
                  <a:pt x="816" y="2610"/>
                  <a:pt x="1209" y="2831"/>
                </a:cubicBezTo>
                <a:cubicBezTo>
                  <a:pt x="1702" y="3103"/>
                  <a:pt x="2387" y="3476"/>
                  <a:pt x="3616" y="3476"/>
                </a:cubicBezTo>
                <a:cubicBezTo>
                  <a:pt x="4835" y="3476"/>
                  <a:pt x="5519" y="3103"/>
                  <a:pt x="6013" y="2831"/>
                </a:cubicBezTo>
                <a:cubicBezTo>
                  <a:pt x="6406" y="2610"/>
                  <a:pt x="6648" y="2489"/>
                  <a:pt x="7232" y="2489"/>
                </a:cubicBezTo>
                <a:cubicBezTo>
                  <a:pt x="7816" y="2489"/>
                  <a:pt x="8047" y="2610"/>
                  <a:pt x="8440" y="2831"/>
                </a:cubicBezTo>
                <a:cubicBezTo>
                  <a:pt x="8933" y="3103"/>
                  <a:pt x="9618" y="3476"/>
                  <a:pt x="10847" y="3476"/>
                </a:cubicBezTo>
                <a:cubicBezTo>
                  <a:pt x="12066" y="3476"/>
                  <a:pt x="12751" y="3103"/>
                  <a:pt x="13254" y="2831"/>
                </a:cubicBezTo>
                <a:cubicBezTo>
                  <a:pt x="13637" y="2610"/>
                  <a:pt x="13879" y="2489"/>
                  <a:pt x="14463" y="2489"/>
                </a:cubicBezTo>
                <a:cubicBezTo>
                  <a:pt x="15047" y="2489"/>
                  <a:pt x="15278" y="2610"/>
                  <a:pt x="15672" y="2831"/>
                </a:cubicBezTo>
                <a:cubicBezTo>
                  <a:pt x="16175" y="3103"/>
                  <a:pt x="16860" y="3476"/>
                  <a:pt x="18078" y="3476"/>
                </a:cubicBezTo>
                <a:lnTo>
                  <a:pt x="18078" y="998"/>
                </a:lnTo>
                <a:cubicBezTo>
                  <a:pt x="17494" y="998"/>
                  <a:pt x="17263" y="867"/>
                  <a:pt x="16870" y="656"/>
                </a:cubicBezTo>
                <a:cubicBezTo>
                  <a:pt x="16366" y="374"/>
                  <a:pt x="15681" y="1"/>
                  <a:pt x="14463" y="1"/>
                </a:cubicBezTo>
                <a:cubicBezTo>
                  <a:pt x="13234" y="1"/>
                  <a:pt x="12559" y="374"/>
                  <a:pt x="12056" y="656"/>
                </a:cubicBezTo>
                <a:cubicBezTo>
                  <a:pt x="11663" y="867"/>
                  <a:pt x="11431" y="998"/>
                  <a:pt x="10847" y="998"/>
                </a:cubicBezTo>
                <a:cubicBezTo>
                  <a:pt x="10263" y="998"/>
                  <a:pt x="10021" y="867"/>
                  <a:pt x="9638" y="656"/>
                </a:cubicBezTo>
                <a:cubicBezTo>
                  <a:pt x="9135" y="374"/>
                  <a:pt x="8450" y="1"/>
                  <a:pt x="7232" y="1"/>
                </a:cubicBezTo>
                <a:cubicBezTo>
                  <a:pt x="6003" y="1"/>
                  <a:pt x="5318" y="374"/>
                  <a:pt x="4824" y="656"/>
                </a:cubicBezTo>
                <a:cubicBezTo>
                  <a:pt x="4432" y="867"/>
                  <a:pt x="4200" y="998"/>
                  <a:pt x="3616" y="998"/>
                </a:cubicBezTo>
                <a:cubicBezTo>
                  <a:pt x="3022" y="998"/>
                  <a:pt x="2790" y="867"/>
                  <a:pt x="2397" y="656"/>
                </a:cubicBezTo>
                <a:cubicBezTo>
                  <a:pt x="1903" y="374"/>
                  <a:pt x="1219" y="1"/>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6"/>
          <p:cNvSpPr/>
          <p:nvPr/>
        </p:nvSpPr>
        <p:spPr>
          <a:xfrm flipH="1">
            <a:off x="9080455" y="480120"/>
            <a:ext cx="1189750" cy="1189765"/>
          </a:xfrm>
          <a:custGeom>
            <a:avLst/>
            <a:gdLst/>
            <a:ahLst/>
            <a:cxnLst/>
            <a:rect l="l" t="t" r="r" b="b"/>
            <a:pathLst>
              <a:path w="19036" h="19037" extrusionOk="0">
                <a:moveTo>
                  <a:pt x="9518" y="1"/>
                </a:moveTo>
                <a:lnTo>
                  <a:pt x="8783" y="5601"/>
                </a:lnTo>
                <a:lnTo>
                  <a:pt x="6033" y="666"/>
                </a:lnTo>
                <a:lnTo>
                  <a:pt x="7443" y="6357"/>
                </a:lnTo>
                <a:lnTo>
                  <a:pt x="2790" y="2791"/>
                </a:lnTo>
                <a:lnTo>
                  <a:pt x="6225" y="7273"/>
                </a:lnTo>
                <a:lnTo>
                  <a:pt x="796" y="5722"/>
                </a:lnTo>
                <a:lnTo>
                  <a:pt x="5811" y="8743"/>
                </a:lnTo>
                <a:lnTo>
                  <a:pt x="1" y="9519"/>
                </a:lnTo>
                <a:lnTo>
                  <a:pt x="5610" y="10264"/>
                </a:lnTo>
                <a:lnTo>
                  <a:pt x="665" y="13004"/>
                </a:lnTo>
                <a:lnTo>
                  <a:pt x="6355" y="11594"/>
                </a:lnTo>
                <a:lnTo>
                  <a:pt x="6355" y="11594"/>
                </a:lnTo>
                <a:lnTo>
                  <a:pt x="2790" y="16247"/>
                </a:lnTo>
                <a:lnTo>
                  <a:pt x="2790" y="16247"/>
                </a:lnTo>
                <a:lnTo>
                  <a:pt x="7282" y="12812"/>
                </a:lnTo>
                <a:lnTo>
                  <a:pt x="5721" y="18241"/>
                </a:lnTo>
                <a:lnTo>
                  <a:pt x="8752" y="13225"/>
                </a:lnTo>
                <a:lnTo>
                  <a:pt x="9518" y="19036"/>
                </a:lnTo>
                <a:lnTo>
                  <a:pt x="10263" y="13436"/>
                </a:lnTo>
                <a:lnTo>
                  <a:pt x="13003" y="18371"/>
                </a:lnTo>
                <a:lnTo>
                  <a:pt x="13003" y="18371"/>
                </a:lnTo>
                <a:lnTo>
                  <a:pt x="11592" y="12681"/>
                </a:lnTo>
                <a:lnTo>
                  <a:pt x="16246" y="16247"/>
                </a:lnTo>
                <a:lnTo>
                  <a:pt x="12812" y="11765"/>
                </a:lnTo>
                <a:lnTo>
                  <a:pt x="18250" y="13316"/>
                </a:lnTo>
                <a:lnTo>
                  <a:pt x="13224" y="10284"/>
                </a:lnTo>
                <a:lnTo>
                  <a:pt x="19036" y="9519"/>
                </a:lnTo>
                <a:lnTo>
                  <a:pt x="13436" y="8774"/>
                </a:lnTo>
                <a:lnTo>
                  <a:pt x="18371" y="6034"/>
                </a:lnTo>
                <a:lnTo>
                  <a:pt x="12691" y="7444"/>
                </a:lnTo>
                <a:lnTo>
                  <a:pt x="12691" y="7444"/>
                </a:lnTo>
                <a:lnTo>
                  <a:pt x="16246" y="2791"/>
                </a:lnTo>
                <a:lnTo>
                  <a:pt x="16246" y="2791"/>
                </a:lnTo>
                <a:lnTo>
                  <a:pt x="11764" y="6225"/>
                </a:lnTo>
                <a:lnTo>
                  <a:pt x="13315" y="787"/>
                </a:lnTo>
                <a:lnTo>
                  <a:pt x="13315" y="787"/>
                </a:lnTo>
                <a:lnTo>
                  <a:pt x="10294" y="5813"/>
                </a:lnTo>
                <a:lnTo>
                  <a:pt x="95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59"/>
        <p:cNvGrpSpPr/>
        <p:nvPr/>
      </p:nvGrpSpPr>
      <p:grpSpPr>
        <a:xfrm>
          <a:off x="0" y="0"/>
          <a:ext cx="0" cy="0"/>
          <a:chOff x="0" y="0"/>
          <a:chExt cx="0" cy="0"/>
        </a:xfrm>
      </p:grpSpPr>
      <p:sp>
        <p:nvSpPr>
          <p:cNvPr id="160" name="Google Shape;160;p7"/>
          <p:cNvSpPr txBox="1">
            <a:spLocks noGrp="1"/>
          </p:cNvSpPr>
          <p:nvPr>
            <p:ph type="title"/>
          </p:nvPr>
        </p:nvSpPr>
        <p:spPr>
          <a:xfrm>
            <a:off x="840268" y="816630"/>
            <a:ext cx="3283500" cy="1110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61" name="Google Shape;161;p7"/>
          <p:cNvSpPr txBox="1">
            <a:spLocks noGrp="1"/>
          </p:cNvSpPr>
          <p:nvPr>
            <p:ph type="body" idx="1"/>
          </p:nvPr>
        </p:nvSpPr>
        <p:spPr>
          <a:xfrm>
            <a:off x="840268" y="2042457"/>
            <a:ext cx="3283500" cy="46731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62"/>
        <p:cNvGrpSpPr/>
        <p:nvPr/>
      </p:nvGrpSpPr>
      <p:grpSpPr>
        <a:xfrm>
          <a:off x="0" y="0"/>
          <a:ext cx="0" cy="0"/>
          <a:chOff x="0" y="0"/>
          <a:chExt cx="0" cy="0"/>
        </a:xfrm>
      </p:grpSpPr>
      <p:sp>
        <p:nvSpPr>
          <p:cNvPr id="163" name="Google Shape;163;p8"/>
          <p:cNvSpPr txBox="1">
            <a:spLocks noGrp="1"/>
          </p:cNvSpPr>
          <p:nvPr>
            <p:ph type="title"/>
          </p:nvPr>
        </p:nvSpPr>
        <p:spPr>
          <a:xfrm>
            <a:off x="573245" y="661638"/>
            <a:ext cx="7445700" cy="60129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64"/>
        <p:cNvGrpSpPr/>
        <p:nvPr/>
      </p:nvGrpSpPr>
      <p:grpSpPr>
        <a:xfrm>
          <a:off x="0" y="0"/>
          <a:ext cx="0" cy="0"/>
          <a:chOff x="0" y="0"/>
          <a:chExt cx="0" cy="0"/>
        </a:xfrm>
      </p:grpSpPr>
      <p:sp>
        <p:nvSpPr>
          <p:cNvPr id="165" name="Google Shape;165;p9"/>
          <p:cNvSpPr/>
          <p:nvPr/>
        </p:nvSpPr>
        <p:spPr>
          <a:xfrm>
            <a:off x="5346000" y="-184"/>
            <a:ext cx="5346000" cy="7560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9"/>
          <p:cNvSpPr txBox="1">
            <a:spLocks noGrp="1"/>
          </p:cNvSpPr>
          <p:nvPr>
            <p:ph type="title"/>
          </p:nvPr>
        </p:nvSpPr>
        <p:spPr>
          <a:xfrm>
            <a:off x="310447" y="1812541"/>
            <a:ext cx="4729800" cy="21786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67" name="Google Shape;167;p9"/>
          <p:cNvSpPr txBox="1">
            <a:spLocks noGrp="1"/>
          </p:cNvSpPr>
          <p:nvPr>
            <p:ph type="subTitle" idx="1"/>
          </p:nvPr>
        </p:nvSpPr>
        <p:spPr>
          <a:xfrm>
            <a:off x="310447" y="4120005"/>
            <a:ext cx="4729800" cy="18153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68" name="Google Shape;168;p9"/>
          <p:cNvSpPr txBox="1">
            <a:spLocks noGrp="1"/>
          </p:cNvSpPr>
          <p:nvPr>
            <p:ph type="body" idx="2"/>
          </p:nvPr>
        </p:nvSpPr>
        <p:spPr>
          <a:xfrm>
            <a:off x="5775715" y="1064257"/>
            <a:ext cx="4486500" cy="5431200"/>
          </a:xfrm>
          <a:prstGeom prst="rect">
            <a:avLst/>
          </a:prstGeom>
        </p:spPr>
        <p:txBody>
          <a:bodyPr spcFirstLastPara="1" wrap="square" lIns="91425" tIns="91425" rIns="91425" bIns="91425" anchor="ctr" anchorCtr="0">
            <a:noAutofit/>
          </a:bodyPr>
          <a:lstStyle>
            <a:lvl1pPr marL="457200" lvl="0" indent="-330200">
              <a:spcBef>
                <a:spcPts val="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69"/>
        <p:cNvGrpSpPr/>
        <p:nvPr/>
      </p:nvGrpSpPr>
      <p:grpSpPr>
        <a:xfrm>
          <a:off x="0" y="0"/>
          <a:ext cx="0" cy="0"/>
          <a:chOff x="0" y="0"/>
          <a:chExt cx="0" cy="0"/>
        </a:xfrm>
      </p:grpSpPr>
      <p:sp>
        <p:nvSpPr>
          <p:cNvPr id="170" name="Google Shape;170;p10"/>
          <p:cNvSpPr txBox="1">
            <a:spLocks noGrp="1"/>
          </p:cNvSpPr>
          <p:nvPr>
            <p:ph type="body" idx="1"/>
          </p:nvPr>
        </p:nvSpPr>
        <p:spPr>
          <a:xfrm>
            <a:off x="364468" y="6218168"/>
            <a:ext cx="7014300" cy="8895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600"/>
              <a:buNone/>
              <a:defRPr/>
            </a:lvl1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508975" y="654100"/>
            <a:ext cx="9674100" cy="841800"/>
          </a:xfrm>
          <a:prstGeom prst="rect">
            <a:avLst/>
          </a:prstGeom>
          <a:noFill/>
          <a:ln>
            <a:noFill/>
          </a:ln>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2800"/>
              <a:buFont typeface="Poppins ExtraBold"/>
              <a:buNone/>
              <a:defRPr sz="2800">
                <a:solidFill>
                  <a:schemeClr val="dk1"/>
                </a:solidFill>
                <a:latin typeface="Poppins ExtraBold"/>
                <a:ea typeface="Poppins ExtraBold"/>
                <a:cs typeface="Poppins ExtraBold"/>
                <a:sym typeface="Poppins ExtraBold"/>
              </a:defRPr>
            </a:lvl1pPr>
            <a:lvl2pPr lvl="1">
              <a:lnSpc>
                <a:spcPct val="100000"/>
              </a:lnSpc>
              <a:spcBef>
                <a:spcPts val="0"/>
              </a:spcBef>
              <a:spcAft>
                <a:spcPts val="0"/>
              </a:spcAft>
              <a:buClr>
                <a:schemeClr val="dk1"/>
              </a:buClr>
              <a:buSzPts val="2800"/>
              <a:buFont typeface="Poppins ExtraBold"/>
              <a:buNone/>
              <a:defRPr sz="2800">
                <a:solidFill>
                  <a:schemeClr val="dk1"/>
                </a:solidFill>
                <a:latin typeface="Poppins ExtraBold"/>
                <a:ea typeface="Poppins ExtraBold"/>
                <a:cs typeface="Poppins ExtraBold"/>
                <a:sym typeface="Poppins ExtraBold"/>
              </a:defRPr>
            </a:lvl2pPr>
            <a:lvl3pPr lvl="2">
              <a:lnSpc>
                <a:spcPct val="100000"/>
              </a:lnSpc>
              <a:spcBef>
                <a:spcPts val="0"/>
              </a:spcBef>
              <a:spcAft>
                <a:spcPts val="0"/>
              </a:spcAft>
              <a:buClr>
                <a:schemeClr val="dk1"/>
              </a:buClr>
              <a:buSzPts val="2800"/>
              <a:buFont typeface="Poppins ExtraBold"/>
              <a:buNone/>
              <a:defRPr sz="2800">
                <a:solidFill>
                  <a:schemeClr val="dk1"/>
                </a:solidFill>
                <a:latin typeface="Poppins ExtraBold"/>
                <a:ea typeface="Poppins ExtraBold"/>
                <a:cs typeface="Poppins ExtraBold"/>
                <a:sym typeface="Poppins ExtraBold"/>
              </a:defRPr>
            </a:lvl3pPr>
            <a:lvl4pPr lvl="3">
              <a:lnSpc>
                <a:spcPct val="100000"/>
              </a:lnSpc>
              <a:spcBef>
                <a:spcPts val="0"/>
              </a:spcBef>
              <a:spcAft>
                <a:spcPts val="0"/>
              </a:spcAft>
              <a:buClr>
                <a:schemeClr val="dk1"/>
              </a:buClr>
              <a:buSzPts val="2800"/>
              <a:buFont typeface="Poppins ExtraBold"/>
              <a:buNone/>
              <a:defRPr sz="2800">
                <a:solidFill>
                  <a:schemeClr val="dk1"/>
                </a:solidFill>
                <a:latin typeface="Poppins ExtraBold"/>
                <a:ea typeface="Poppins ExtraBold"/>
                <a:cs typeface="Poppins ExtraBold"/>
                <a:sym typeface="Poppins ExtraBold"/>
              </a:defRPr>
            </a:lvl4pPr>
            <a:lvl5pPr lvl="4">
              <a:lnSpc>
                <a:spcPct val="100000"/>
              </a:lnSpc>
              <a:spcBef>
                <a:spcPts val="0"/>
              </a:spcBef>
              <a:spcAft>
                <a:spcPts val="0"/>
              </a:spcAft>
              <a:buClr>
                <a:schemeClr val="dk1"/>
              </a:buClr>
              <a:buSzPts val="2800"/>
              <a:buFont typeface="Poppins ExtraBold"/>
              <a:buNone/>
              <a:defRPr sz="2800">
                <a:solidFill>
                  <a:schemeClr val="dk1"/>
                </a:solidFill>
                <a:latin typeface="Poppins ExtraBold"/>
                <a:ea typeface="Poppins ExtraBold"/>
                <a:cs typeface="Poppins ExtraBold"/>
                <a:sym typeface="Poppins ExtraBold"/>
              </a:defRPr>
            </a:lvl5pPr>
            <a:lvl6pPr lvl="5">
              <a:lnSpc>
                <a:spcPct val="100000"/>
              </a:lnSpc>
              <a:spcBef>
                <a:spcPts val="0"/>
              </a:spcBef>
              <a:spcAft>
                <a:spcPts val="0"/>
              </a:spcAft>
              <a:buClr>
                <a:schemeClr val="dk1"/>
              </a:buClr>
              <a:buSzPts val="2800"/>
              <a:buFont typeface="Poppins ExtraBold"/>
              <a:buNone/>
              <a:defRPr sz="2800">
                <a:solidFill>
                  <a:schemeClr val="dk1"/>
                </a:solidFill>
                <a:latin typeface="Poppins ExtraBold"/>
                <a:ea typeface="Poppins ExtraBold"/>
                <a:cs typeface="Poppins ExtraBold"/>
                <a:sym typeface="Poppins ExtraBold"/>
              </a:defRPr>
            </a:lvl6pPr>
            <a:lvl7pPr lvl="6">
              <a:lnSpc>
                <a:spcPct val="100000"/>
              </a:lnSpc>
              <a:spcBef>
                <a:spcPts val="0"/>
              </a:spcBef>
              <a:spcAft>
                <a:spcPts val="0"/>
              </a:spcAft>
              <a:buClr>
                <a:schemeClr val="dk1"/>
              </a:buClr>
              <a:buSzPts val="2800"/>
              <a:buFont typeface="Poppins ExtraBold"/>
              <a:buNone/>
              <a:defRPr sz="2800">
                <a:solidFill>
                  <a:schemeClr val="dk1"/>
                </a:solidFill>
                <a:latin typeface="Poppins ExtraBold"/>
                <a:ea typeface="Poppins ExtraBold"/>
                <a:cs typeface="Poppins ExtraBold"/>
                <a:sym typeface="Poppins ExtraBold"/>
              </a:defRPr>
            </a:lvl7pPr>
            <a:lvl8pPr lvl="7">
              <a:lnSpc>
                <a:spcPct val="100000"/>
              </a:lnSpc>
              <a:spcBef>
                <a:spcPts val="0"/>
              </a:spcBef>
              <a:spcAft>
                <a:spcPts val="0"/>
              </a:spcAft>
              <a:buClr>
                <a:schemeClr val="dk1"/>
              </a:buClr>
              <a:buSzPts val="2800"/>
              <a:buFont typeface="Poppins ExtraBold"/>
              <a:buNone/>
              <a:defRPr sz="2800">
                <a:solidFill>
                  <a:schemeClr val="dk1"/>
                </a:solidFill>
                <a:latin typeface="Poppins ExtraBold"/>
                <a:ea typeface="Poppins ExtraBold"/>
                <a:cs typeface="Poppins ExtraBold"/>
                <a:sym typeface="Poppins ExtraBold"/>
              </a:defRPr>
            </a:lvl8pPr>
            <a:lvl9pPr lvl="8">
              <a:lnSpc>
                <a:spcPct val="100000"/>
              </a:lnSpc>
              <a:spcBef>
                <a:spcPts val="0"/>
              </a:spcBef>
              <a:spcAft>
                <a:spcPts val="0"/>
              </a:spcAft>
              <a:buClr>
                <a:schemeClr val="dk1"/>
              </a:buClr>
              <a:buSzPts val="2800"/>
              <a:buFont typeface="Poppins ExtraBold"/>
              <a:buNone/>
              <a:defRPr sz="2800">
                <a:solidFill>
                  <a:schemeClr val="dk1"/>
                </a:solidFill>
                <a:latin typeface="Poppins ExtraBold"/>
                <a:ea typeface="Poppins ExtraBold"/>
                <a:cs typeface="Poppins ExtraBold"/>
                <a:sym typeface="Poppins ExtraBold"/>
              </a:defRPr>
            </a:lvl9pPr>
          </a:lstStyle>
          <a:p>
            <a:endParaRPr/>
          </a:p>
        </p:txBody>
      </p:sp>
      <p:sp>
        <p:nvSpPr>
          <p:cNvPr id="7" name="Google Shape;7;p1"/>
          <p:cNvSpPr txBox="1">
            <a:spLocks noGrp="1"/>
          </p:cNvSpPr>
          <p:nvPr>
            <p:ph type="body" idx="1"/>
          </p:nvPr>
        </p:nvSpPr>
        <p:spPr>
          <a:xfrm>
            <a:off x="508975" y="1693922"/>
            <a:ext cx="9674100" cy="50214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1"/>
              </a:buClr>
              <a:buSzPts val="1600"/>
              <a:buFont typeface="Quicksand Light"/>
              <a:buChar char="●"/>
              <a:defRPr sz="1600">
                <a:solidFill>
                  <a:schemeClr val="dk1"/>
                </a:solidFill>
                <a:latin typeface="Quicksand Light"/>
                <a:ea typeface="Quicksand Light"/>
                <a:cs typeface="Quicksand Light"/>
                <a:sym typeface="Quicksand Light"/>
              </a:defRPr>
            </a:lvl1pPr>
            <a:lvl2pPr marL="914400" lvl="1" indent="-330200">
              <a:lnSpc>
                <a:spcPct val="100000"/>
              </a:lnSpc>
              <a:spcBef>
                <a:spcPts val="0"/>
              </a:spcBef>
              <a:spcAft>
                <a:spcPts val="0"/>
              </a:spcAft>
              <a:buClr>
                <a:schemeClr val="dk1"/>
              </a:buClr>
              <a:buSzPts val="1600"/>
              <a:buFont typeface="Quicksand Light"/>
              <a:buChar char="○"/>
              <a:defRPr sz="1600">
                <a:solidFill>
                  <a:schemeClr val="dk1"/>
                </a:solidFill>
                <a:latin typeface="Quicksand Light"/>
                <a:ea typeface="Quicksand Light"/>
                <a:cs typeface="Quicksand Light"/>
                <a:sym typeface="Quicksand Light"/>
              </a:defRPr>
            </a:lvl2pPr>
            <a:lvl3pPr marL="1371600" lvl="2" indent="-330200">
              <a:lnSpc>
                <a:spcPct val="100000"/>
              </a:lnSpc>
              <a:spcBef>
                <a:spcPts val="0"/>
              </a:spcBef>
              <a:spcAft>
                <a:spcPts val="0"/>
              </a:spcAft>
              <a:buClr>
                <a:schemeClr val="dk1"/>
              </a:buClr>
              <a:buSzPts val="1600"/>
              <a:buFont typeface="Quicksand Light"/>
              <a:buChar char="■"/>
              <a:defRPr sz="1600">
                <a:solidFill>
                  <a:schemeClr val="dk1"/>
                </a:solidFill>
                <a:latin typeface="Quicksand Light"/>
                <a:ea typeface="Quicksand Light"/>
                <a:cs typeface="Quicksand Light"/>
                <a:sym typeface="Quicksand Light"/>
              </a:defRPr>
            </a:lvl3pPr>
            <a:lvl4pPr marL="1828800" lvl="3" indent="-330200">
              <a:lnSpc>
                <a:spcPct val="100000"/>
              </a:lnSpc>
              <a:spcBef>
                <a:spcPts val="0"/>
              </a:spcBef>
              <a:spcAft>
                <a:spcPts val="0"/>
              </a:spcAft>
              <a:buClr>
                <a:schemeClr val="dk1"/>
              </a:buClr>
              <a:buSzPts val="1600"/>
              <a:buFont typeface="Quicksand Light"/>
              <a:buChar char="●"/>
              <a:defRPr sz="1600">
                <a:solidFill>
                  <a:schemeClr val="dk1"/>
                </a:solidFill>
                <a:latin typeface="Quicksand Light"/>
                <a:ea typeface="Quicksand Light"/>
                <a:cs typeface="Quicksand Light"/>
                <a:sym typeface="Quicksand Light"/>
              </a:defRPr>
            </a:lvl4pPr>
            <a:lvl5pPr marL="2286000" lvl="4" indent="-330200">
              <a:lnSpc>
                <a:spcPct val="100000"/>
              </a:lnSpc>
              <a:spcBef>
                <a:spcPts val="0"/>
              </a:spcBef>
              <a:spcAft>
                <a:spcPts val="0"/>
              </a:spcAft>
              <a:buClr>
                <a:schemeClr val="dk1"/>
              </a:buClr>
              <a:buSzPts val="1600"/>
              <a:buFont typeface="Quicksand Light"/>
              <a:buChar char="○"/>
              <a:defRPr sz="1600">
                <a:solidFill>
                  <a:schemeClr val="dk1"/>
                </a:solidFill>
                <a:latin typeface="Quicksand Light"/>
                <a:ea typeface="Quicksand Light"/>
                <a:cs typeface="Quicksand Light"/>
                <a:sym typeface="Quicksand Light"/>
              </a:defRPr>
            </a:lvl5pPr>
            <a:lvl6pPr marL="2743200" lvl="5" indent="-330200">
              <a:lnSpc>
                <a:spcPct val="100000"/>
              </a:lnSpc>
              <a:spcBef>
                <a:spcPts val="0"/>
              </a:spcBef>
              <a:spcAft>
                <a:spcPts val="0"/>
              </a:spcAft>
              <a:buClr>
                <a:schemeClr val="dk1"/>
              </a:buClr>
              <a:buSzPts val="1600"/>
              <a:buFont typeface="Quicksand Light"/>
              <a:buChar char="■"/>
              <a:defRPr sz="1600">
                <a:solidFill>
                  <a:schemeClr val="dk1"/>
                </a:solidFill>
                <a:latin typeface="Quicksand Light"/>
                <a:ea typeface="Quicksand Light"/>
                <a:cs typeface="Quicksand Light"/>
                <a:sym typeface="Quicksand Light"/>
              </a:defRPr>
            </a:lvl6pPr>
            <a:lvl7pPr marL="3200400" lvl="6" indent="-330200">
              <a:lnSpc>
                <a:spcPct val="100000"/>
              </a:lnSpc>
              <a:spcBef>
                <a:spcPts val="0"/>
              </a:spcBef>
              <a:spcAft>
                <a:spcPts val="0"/>
              </a:spcAft>
              <a:buClr>
                <a:schemeClr val="dk1"/>
              </a:buClr>
              <a:buSzPts val="1600"/>
              <a:buFont typeface="Quicksand Light"/>
              <a:buChar char="●"/>
              <a:defRPr sz="1600">
                <a:solidFill>
                  <a:schemeClr val="dk1"/>
                </a:solidFill>
                <a:latin typeface="Quicksand Light"/>
                <a:ea typeface="Quicksand Light"/>
                <a:cs typeface="Quicksand Light"/>
                <a:sym typeface="Quicksand Light"/>
              </a:defRPr>
            </a:lvl7pPr>
            <a:lvl8pPr marL="3657600" lvl="7" indent="-330200">
              <a:lnSpc>
                <a:spcPct val="100000"/>
              </a:lnSpc>
              <a:spcBef>
                <a:spcPts val="0"/>
              </a:spcBef>
              <a:spcAft>
                <a:spcPts val="0"/>
              </a:spcAft>
              <a:buClr>
                <a:schemeClr val="dk1"/>
              </a:buClr>
              <a:buSzPts val="1600"/>
              <a:buFont typeface="Quicksand Light"/>
              <a:buChar char="○"/>
              <a:defRPr sz="1600">
                <a:solidFill>
                  <a:schemeClr val="dk1"/>
                </a:solidFill>
                <a:latin typeface="Quicksand Light"/>
                <a:ea typeface="Quicksand Light"/>
                <a:cs typeface="Quicksand Light"/>
                <a:sym typeface="Quicksand Light"/>
              </a:defRPr>
            </a:lvl8pPr>
            <a:lvl9pPr marL="4114800" lvl="8" indent="-330200">
              <a:lnSpc>
                <a:spcPct val="100000"/>
              </a:lnSpc>
              <a:spcBef>
                <a:spcPts val="0"/>
              </a:spcBef>
              <a:spcAft>
                <a:spcPts val="0"/>
              </a:spcAft>
              <a:buClr>
                <a:schemeClr val="dk1"/>
              </a:buClr>
              <a:buSzPts val="1600"/>
              <a:buFont typeface="Quicksand Light"/>
              <a:buChar char="■"/>
              <a:defRPr sz="1600">
                <a:solidFill>
                  <a:schemeClr val="dk1"/>
                </a:solidFill>
                <a:latin typeface="Quicksand Light"/>
                <a:ea typeface="Quicksand Light"/>
                <a:cs typeface="Quicksand Light"/>
                <a:sym typeface="Quicksand Ligh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3" r:id="rId13"/>
    <p:sldLayoutId id="2147483664"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30"/>
        <p:cNvGrpSpPr/>
        <p:nvPr/>
      </p:nvGrpSpPr>
      <p:grpSpPr>
        <a:xfrm>
          <a:off x="0" y="0"/>
          <a:ext cx="0" cy="0"/>
          <a:chOff x="0" y="0"/>
          <a:chExt cx="0" cy="0"/>
        </a:xfrm>
      </p:grpSpPr>
      <p:sp>
        <p:nvSpPr>
          <p:cNvPr id="631" name="Google Shape;631;p24"/>
          <p:cNvSpPr txBox="1">
            <a:spLocks noGrp="1"/>
          </p:cNvSpPr>
          <p:nvPr>
            <p:ph type="ctrTitle"/>
          </p:nvPr>
        </p:nvSpPr>
        <p:spPr>
          <a:xfrm>
            <a:off x="508975" y="2744975"/>
            <a:ext cx="9016200" cy="286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d-ID" sz="3500" dirty="0"/>
              <a:t>SEJARAH </a:t>
            </a:r>
            <a:r>
              <a:rPr lang="en-US" sz="3500" dirty="0" smtClean="0"/>
              <a:t>PEDESAAN</a:t>
            </a:r>
            <a:r>
              <a:rPr lang="en" sz="3500" dirty="0" smtClean="0"/>
              <a:t> </a:t>
            </a:r>
            <a:r>
              <a:rPr lang="id-ID" sz="3500" dirty="0">
                <a:solidFill>
                  <a:schemeClr val="lt1"/>
                </a:solidFill>
                <a:highlight>
                  <a:schemeClr val="lt2"/>
                </a:highlight>
              </a:rPr>
              <a:t/>
            </a:r>
            <a:br>
              <a:rPr lang="id-ID" sz="3500" dirty="0">
                <a:solidFill>
                  <a:schemeClr val="lt1"/>
                </a:solidFill>
                <a:highlight>
                  <a:schemeClr val="lt2"/>
                </a:highlight>
              </a:rPr>
            </a:br>
            <a:r>
              <a:rPr lang="id-ID" sz="3500" dirty="0">
                <a:solidFill>
                  <a:schemeClr val="lt1"/>
                </a:solidFill>
                <a:highlight>
                  <a:schemeClr val="lt2"/>
                </a:highlight>
              </a:rPr>
              <a:t/>
            </a:r>
            <a:br>
              <a:rPr lang="id-ID" sz="3500" dirty="0">
                <a:solidFill>
                  <a:schemeClr val="lt1"/>
                </a:solidFill>
                <a:highlight>
                  <a:schemeClr val="lt2"/>
                </a:highlight>
              </a:rPr>
            </a:br>
            <a:r>
              <a:rPr lang="en-US" sz="3500" dirty="0" err="1" smtClean="0">
                <a:solidFill>
                  <a:schemeClr val="lt1"/>
                </a:solidFill>
                <a:highlight>
                  <a:schemeClr val="lt2"/>
                </a:highlight>
              </a:rPr>
              <a:t>Perkembangan</a:t>
            </a:r>
            <a:r>
              <a:rPr lang="en-US" sz="3500" dirty="0" smtClean="0">
                <a:solidFill>
                  <a:schemeClr val="lt1"/>
                </a:solidFill>
                <a:highlight>
                  <a:schemeClr val="lt2"/>
                </a:highlight>
              </a:rPr>
              <a:t> </a:t>
            </a:r>
            <a:r>
              <a:rPr lang="en-US" sz="3500" dirty="0" err="1" smtClean="0">
                <a:solidFill>
                  <a:schemeClr val="lt1"/>
                </a:solidFill>
                <a:highlight>
                  <a:schemeClr val="lt2"/>
                </a:highlight>
              </a:rPr>
              <a:t>Pedesaan</a:t>
            </a:r>
            <a:r>
              <a:rPr lang="en-US" sz="3500" dirty="0" smtClean="0">
                <a:solidFill>
                  <a:schemeClr val="lt1"/>
                </a:solidFill>
                <a:highlight>
                  <a:schemeClr val="lt2"/>
                </a:highlight>
              </a:rPr>
              <a:t> </a:t>
            </a:r>
            <a:r>
              <a:rPr lang="en-US" sz="3500" dirty="0" err="1" smtClean="0">
                <a:solidFill>
                  <a:schemeClr val="lt1"/>
                </a:solidFill>
                <a:highlight>
                  <a:schemeClr val="lt2"/>
                </a:highlight>
              </a:rPr>
              <a:t>Pasca</a:t>
            </a:r>
            <a:r>
              <a:rPr lang="en-US" sz="3500" dirty="0" smtClean="0">
                <a:solidFill>
                  <a:schemeClr val="lt1"/>
                </a:solidFill>
                <a:highlight>
                  <a:schemeClr val="lt2"/>
                </a:highlight>
              </a:rPr>
              <a:t> </a:t>
            </a:r>
            <a:r>
              <a:rPr lang="en-US" sz="3500" dirty="0" err="1" smtClean="0">
                <a:solidFill>
                  <a:schemeClr val="lt1"/>
                </a:solidFill>
                <a:highlight>
                  <a:schemeClr val="lt2"/>
                </a:highlight>
              </a:rPr>
              <a:t>Nasionalisasi</a:t>
            </a:r>
            <a:r>
              <a:rPr lang="en-US" sz="3500" dirty="0" smtClean="0">
                <a:solidFill>
                  <a:schemeClr val="lt1"/>
                </a:solidFill>
                <a:highlight>
                  <a:schemeClr val="lt2"/>
                </a:highlight>
              </a:rPr>
              <a:t> Perusahaan </a:t>
            </a:r>
            <a:r>
              <a:rPr lang="en-US" sz="3500" dirty="0" err="1" smtClean="0">
                <a:solidFill>
                  <a:schemeClr val="lt1"/>
                </a:solidFill>
                <a:highlight>
                  <a:schemeClr val="lt2"/>
                </a:highlight>
              </a:rPr>
              <a:t>Asing</a:t>
            </a:r>
            <a:r>
              <a:rPr lang="id-ID" sz="3500" dirty="0">
                <a:solidFill>
                  <a:schemeClr val="lt1"/>
                </a:solidFill>
                <a:highlight>
                  <a:schemeClr val="lt2"/>
                </a:highlight>
              </a:rPr>
              <a:t/>
            </a:r>
            <a:br>
              <a:rPr lang="id-ID" sz="3500" dirty="0">
                <a:solidFill>
                  <a:schemeClr val="lt1"/>
                </a:solidFill>
                <a:highlight>
                  <a:schemeClr val="lt2"/>
                </a:highlight>
              </a:rPr>
            </a:br>
            <a:endParaRPr sz="3500" dirty="0">
              <a:latin typeface="Poppins ExtraBold"/>
              <a:ea typeface="Poppins ExtraBold"/>
              <a:cs typeface="Poppins ExtraBold"/>
              <a:sym typeface="Poppins ExtraBold"/>
            </a:endParaRPr>
          </a:p>
        </p:txBody>
      </p:sp>
      <p:sp>
        <p:nvSpPr>
          <p:cNvPr id="632" name="Google Shape;632;p24"/>
          <p:cNvSpPr txBox="1">
            <a:spLocks noGrp="1"/>
          </p:cNvSpPr>
          <p:nvPr>
            <p:ph type="subTitle" idx="1"/>
          </p:nvPr>
        </p:nvSpPr>
        <p:spPr>
          <a:xfrm>
            <a:off x="455186" y="5657966"/>
            <a:ext cx="5719704" cy="1388293"/>
          </a:xfrm>
          <a:prstGeom prst="rect">
            <a:avLst/>
          </a:prstGeom>
        </p:spPr>
        <p:txBody>
          <a:bodyPr spcFirstLastPara="1" wrap="square" lIns="91425" tIns="91425" rIns="91425" bIns="91425" anchor="t" anchorCtr="0">
            <a:noAutofit/>
          </a:bodyPr>
          <a:lstStyle/>
          <a:p>
            <a:pPr algn="ctr">
              <a:lnSpc>
                <a:spcPct val="107000"/>
              </a:lnSpc>
              <a:spcBef>
                <a:spcPts val="150"/>
              </a:spcBef>
              <a:spcAft>
                <a:spcPts val="150"/>
              </a:spcAft>
            </a:pPr>
            <a:r>
              <a:rPr lang="id-ID" sz="2200" dirty="0">
                <a:effectLst/>
                <a:latin typeface="Poppins ExtraBold" panose="00000900000000000000" pitchFamily="2" charset="0"/>
                <a:ea typeface="Calibri" panose="020F0502020204030204" pitchFamily="34" charset="0"/>
                <a:cs typeface="Poppins ExtraBold" panose="00000900000000000000" pitchFamily="2" charset="0"/>
              </a:rPr>
              <a:t>Dosen </a:t>
            </a:r>
            <a:r>
              <a:rPr lang="id-ID" sz="2200" dirty="0" smtClean="0">
                <a:effectLst/>
                <a:latin typeface="Poppins ExtraBold" panose="00000900000000000000" pitchFamily="2" charset="0"/>
                <a:ea typeface="Calibri" panose="020F0502020204030204" pitchFamily="34" charset="0"/>
                <a:cs typeface="Poppins ExtraBold" panose="00000900000000000000" pitchFamily="2" charset="0"/>
              </a:rPr>
              <a:t>Pengampu </a:t>
            </a:r>
            <a:r>
              <a:rPr lang="id-ID" sz="2200" dirty="0">
                <a:effectLst/>
                <a:latin typeface="Poppins ExtraBold" panose="00000900000000000000" pitchFamily="2" charset="0"/>
                <a:ea typeface="Calibri" panose="020F0502020204030204" pitchFamily="34" charset="0"/>
                <a:cs typeface="Poppins ExtraBold" panose="00000900000000000000" pitchFamily="2" charset="0"/>
              </a:rPr>
              <a:t>:</a:t>
            </a:r>
          </a:p>
          <a:p>
            <a:pPr algn="ctr">
              <a:lnSpc>
                <a:spcPct val="107000"/>
              </a:lnSpc>
              <a:spcBef>
                <a:spcPts val="150"/>
              </a:spcBef>
              <a:spcAft>
                <a:spcPts val="150"/>
              </a:spcAft>
            </a:pPr>
            <a:r>
              <a:rPr lang="en-US" sz="2200" dirty="0" err="1" smtClean="0">
                <a:latin typeface="Poppins ExtraBold" panose="00000900000000000000" pitchFamily="2" charset="0"/>
                <a:ea typeface="Calibri" panose="020F0502020204030204" pitchFamily="34" charset="0"/>
                <a:cs typeface="Poppins ExtraBold" panose="00000900000000000000" pitchFamily="2" charset="0"/>
              </a:rPr>
              <a:t>Yustina</a:t>
            </a:r>
            <a:r>
              <a:rPr lang="en-US" sz="2200" dirty="0" smtClean="0">
                <a:latin typeface="Poppins ExtraBold" panose="00000900000000000000" pitchFamily="2" charset="0"/>
                <a:ea typeface="Calibri" panose="020F0502020204030204" pitchFamily="34" charset="0"/>
                <a:cs typeface="Poppins ExtraBold" panose="00000900000000000000" pitchFamily="2" charset="0"/>
              </a:rPr>
              <a:t> Sri </a:t>
            </a:r>
            <a:r>
              <a:rPr lang="en-US" sz="2200" dirty="0" err="1" smtClean="0">
                <a:latin typeface="Poppins ExtraBold" panose="00000900000000000000" pitchFamily="2" charset="0"/>
                <a:ea typeface="Calibri" panose="020F0502020204030204" pitchFamily="34" charset="0"/>
                <a:cs typeface="Poppins ExtraBold" panose="00000900000000000000" pitchFamily="2" charset="0"/>
              </a:rPr>
              <a:t>Ekwandari</a:t>
            </a:r>
            <a:r>
              <a:rPr lang="en-US" sz="2200" dirty="0" smtClean="0">
                <a:latin typeface="Poppins ExtraBold" panose="00000900000000000000" pitchFamily="2" charset="0"/>
                <a:ea typeface="Calibri" panose="020F0502020204030204" pitchFamily="34" charset="0"/>
                <a:cs typeface="Poppins ExtraBold" panose="00000900000000000000" pitchFamily="2" charset="0"/>
              </a:rPr>
              <a:t>, </a:t>
            </a:r>
            <a:r>
              <a:rPr lang="en-US" sz="2200" dirty="0" err="1" smtClean="0">
                <a:latin typeface="Poppins ExtraBold" panose="00000900000000000000" pitchFamily="2" charset="0"/>
                <a:ea typeface="Calibri" panose="020F0502020204030204" pitchFamily="34" charset="0"/>
                <a:cs typeface="Poppins ExtraBold" panose="00000900000000000000" pitchFamily="2" charset="0"/>
              </a:rPr>
              <a:t>S.Pd</a:t>
            </a:r>
            <a:r>
              <a:rPr lang="en-US" sz="2200" dirty="0" smtClean="0">
                <a:latin typeface="Poppins ExtraBold" panose="00000900000000000000" pitchFamily="2" charset="0"/>
                <a:ea typeface="Calibri" panose="020F0502020204030204" pitchFamily="34" charset="0"/>
                <a:cs typeface="Poppins ExtraBold" panose="00000900000000000000" pitchFamily="2" charset="0"/>
              </a:rPr>
              <a:t>.</a:t>
            </a:r>
            <a:r>
              <a:rPr lang="id-ID" sz="2200" dirty="0" smtClean="0">
                <a:effectLst/>
                <a:latin typeface="Poppins ExtraBold" panose="00000900000000000000" pitchFamily="2" charset="0"/>
                <a:ea typeface="Calibri" panose="020F0502020204030204" pitchFamily="34" charset="0"/>
                <a:cs typeface="Poppins ExtraBold" panose="00000900000000000000" pitchFamily="2" charset="0"/>
              </a:rPr>
              <a:t>, </a:t>
            </a:r>
            <a:r>
              <a:rPr lang="id-ID" sz="2200" dirty="0">
                <a:effectLst/>
                <a:latin typeface="Poppins ExtraBold" panose="00000900000000000000" pitchFamily="2" charset="0"/>
                <a:ea typeface="Calibri" panose="020F0502020204030204" pitchFamily="34" charset="0"/>
                <a:cs typeface="Poppins ExtraBold" panose="00000900000000000000" pitchFamily="2" charset="0"/>
              </a:rPr>
              <a:t>M.Hum.</a:t>
            </a:r>
          </a:p>
          <a:p>
            <a:pPr algn="ctr">
              <a:lnSpc>
                <a:spcPct val="107000"/>
              </a:lnSpc>
              <a:spcBef>
                <a:spcPts val="150"/>
              </a:spcBef>
              <a:spcAft>
                <a:spcPts val="150"/>
              </a:spcAft>
            </a:pPr>
            <a:r>
              <a:rPr lang="en-US" sz="2200" dirty="0" smtClean="0">
                <a:latin typeface="Poppins ExtraBold" panose="00000900000000000000" pitchFamily="2" charset="0"/>
                <a:ea typeface="Calibri" panose="020F0502020204030204" pitchFamily="34" charset="0"/>
                <a:cs typeface="Poppins ExtraBold" panose="00000900000000000000" pitchFamily="2" charset="0"/>
              </a:rPr>
              <a:t>Yusuf </a:t>
            </a:r>
            <a:r>
              <a:rPr lang="en-US" sz="2200" dirty="0" err="1" smtClean="0">
                <a:latin typeface="Poppins ExtraBold" panose="00000900000000000000" pitchFamily="2" charset="0"/>
                <a:ea typeface="Calibri" panose="020F0502020204030204" pitchFamily="34" charset="0"/>
                <a:cs typeface="Poppins ExtraBold" panose="00000900000000000000" pitchFamily="2" charset="0"/>
              </a:rPr>
              <a:t>Perdana</a:t>
            </a:r>
            <a:r>
              <a:rPr lang="id-ID" sz="2200" dirty="0" smtClean="0">
                <a:effectLst/>
                <a:latin typeface="Poppins ExtraBold" panose="00000900000000000000" pitchFamily="2" charset="0"/>
                <a:ea typeface="Calibri" panose="020F0502020204030204" pitchFamily="34" charset="0"/>
                <a:cs typeface="Poppins ExtraBold" panose="00000900000000000000" pitchFamily="2" charset="0"/>
              </a:rPr>
              <a:t>, </a:t>
            </a:r>
            <a:r>
              <a:rPr lang="id-ID" sz="2200" dirty="0">
                <a:effectLst/>
                <a:latin typeface="Poppins ExtraBold" panose="00000900000000000000" pitchFamily="2" charset="0"/>
                <a:ea typeface="Calibri" panose="020F0502020204030204" pitchFamily="34" charset="0"/>
                <a:cs typeface="Poppins ExtraBold" panose="00000900000000000000" pitchFamily="2" charset="0"/>
              </a:rPr>
              <a:t>S.Pd., M. Pd</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Bef>
                <a:spcPts val="150"/>
              </a:spcBef>
              <a:spcAft>
                <a:spcPts val="150"/>
              </a:spcAft>
            </a:pP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Clr>
                <a:schemeClr val="dk1"/>
              </a:buClr>
              <a:buSzPts val="1100"/>
              <a:buFont typeface="Arial"/>
              <a:buNone/>
            </a:pP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p25"/>
          <p:cNvSpPr txBox="1">
            <a:spLocks noGrp="1"/>
          </p:cNvSpPr>
          <p:nvPr>
            <p:ph type="title"/>
          </p:nvPr>
        </p:nvSpPr>
        <p:spPr>
          <a:xfrm>
            <a:off x="508975" y="654100"/>
            <a:ext cx="9674100" cy="84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ID" dirty="0">
                <a:solidFill>
                  <a:schemeClr val="lt1"/>
                </a:solidFill>
              </a:rPr>
              <a:t>PEMBAHASAN</a:t>
            </a:r>
            <a:r>
              <a:rPr lang="en" dirty="0">
                <a:solidFill>
                  <a:schemeClr val="lt1"/>
                </a:solidFill>
              </a:rPr>
              <a:t> </a:t>
            </a:r>
            <a:r>
              <a:rPr lang="id-ID" dirty="0">
                <a:solidFill>
                  <a:schemeClr val="lt1"/>
                </a:solidFill>
                <a:highlight>
                  <a:schemeClr val="accent1"/>
                </a:highlight>
              </a:rPr>
              <a:t>MATERI</a:t>
            </a:r>
            <a:endParaRPr dirty="0">
              <a:solidFill>
                <a:schemeClr val="lt1"/>
              </a:solidFill>
              <a:highlight>
                <a:schemeClr val="accent1"/>
              </a:highlight>
            </a:endParaRPr>
          </a:p>
        </p:txBody>
      </p:sp>
      <p:sp>
        <p:nvSpPr>
          <p:cNvPr id="638" name="Google Shape;638;p25"/>
          <p:cNvSpPr txBox="1">
            <a:spLocks noGrp="1"/>
          </p:cNvSpPr>
          <p:nvPr>
            <p:ph type="body" idx="1"/>
          </p:nvPr>
        </p:nvSpPr>
        <p:spPr>
          <a:xfrm>
            <a:off x="508975" y="1409475"/>
            <a:ext cx="9674100" cy="5305800"/>
          </a:xfrm>
          <a:prstGeom prst="rect">
            <a:avLst/>
          </a:prstGeom>
        </p:spPr>
        <p:txBody>
          <a:bodyPr spcFirstLastPara="1" wrap="square" lIns="91425" tIns="91425" rIns="91425" bIns="91425" anchor="t" anchorCtr="0">
            <a:noAutofit/>
          </a:bodyPr>
          <a:lstStyle/>
          <a:p>
            <a:pPr marL="127000" indent="0" algn="just">
              <a:lnSpc>
                <a:spcPct val="107000"/>
              </a:lnSpc>
              <a:spcBef>
                <a:spcPts val="150"/>
              </a:spcBef>
              <a:spcAft>
                <a:spcPts val="150"/>
              </a:spcAft>
              <a:buNone/>
            </a:pP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el 6">
            <a:extLst>
              <a:ext uri="{FF2B5EF4-FFF2-40B4-BE49-F238E27FC236}">
                <a16:creationId xmlns="" xmlns:a16="http://schemas.microsoft.com/office/drawing/2014/main" id="{6DEA3FD1-519E-4328-8F1F-FB45EFC6530B}"/>
              </a:ext>
            </a:extLst>
          </p:cNvPr>
          <p:cNvGraphicFramePr>
            <a:graphicFrameLocks noGrp="1"/>
          </p:cNvGraphicFramePr>
          <p:nvPr>
            <p:extLst>
              <p:ext uri="{D42A27DB-BD31-4B8C-83A1-F6EECF244321}">
                <p14:modId xmlns:p14="http://schemas.microsoft.com/office/powerpoint/2010/main" val="373992545"/>
              </p:ext>
            </p:extLst>
          </p:nvPr>
        </p:nvGraphicFramePr>
        <p:xfrm>
          <a:off x="1449458" y="2732809"/>
          <a:ext cx="6884052" cy="2877916"/>
        </p:xfrm>
        <a:graphic>
          <a:graphicData uri="http://schemas.openxmlformats.org/drawingml/2006/table">
            <a:tbl>
              <a:tblPr firstRow="1" bandRow="1">
                <a:tableStyleId>{3C2FFA5D-87B4-456A-9821-1D502468CF0F}</a:tableStyleId>
              </a:tblPr>
              <a:tblGrid>
                <a:gridCol w="3444661">
                  <a:extLst>
                    <a:ext uri="{9D8B030D-6E8A-4147-A177-3AD203B41FA5}">
                      <a16:colId xmlns="" xmlns:a16="http://schemas.microsoft.com/office/drawing/2014/main" val="1907364132"/>
                    </a:ext>
                  </a:extLst>
                </a:gridCol>
                <a:gridCol w="3439391">
                  <a:extLst>
                    <a:ext uri="{9D8B030D-6E8A-4147-A177-3AD203B41FA5}">
                      <a16:colId xmlns="" xmlns:a16="http://schemas.microsoft.com/office/drawing/2014/main" val="4132386718"/>
                    </a:ext>
                  </a:extLst>
                </a:gridCol>
              </a:tblGrid>
              <a:tr h="923173">
                <a:tc>
                  <a:txBody>
                    <a:bodyPr/>
                    <a:lstStyle/>
                    <a:p>
                      <a:r>
                        <a:rPr lang="id-ID" sz="2500" dirty="0">
                          <a:effectLst/>
                          <a:latin typeface="Poppins ExtraBold" panose="00000900000000000000" pitchFamily="2" charset="0"/>
                          <a:ea typeface="Calibri" panose="020F0502020204030204" pitchFamily="34" charset="0"/>
                          <a:cs typeface="Poppins ExtraBold" panose="00000900000000000000" pitchFamily="2" charset="0"/>
                        </a:rPr>
                        <a:t>1. </a:t>
                      </a:r>
                      <a:r>
                        <a:rPr lang="en-US" sz="2500" dirty="0" err="1" smtClean="0">
                          <a:effectLst/>
                          <a:latin typeface="Poppins ExtraBold" panose="00000900000000000000" pitchFamily="2" charset="0"/>
                          <a:ea typeface="Calibri" panose="020F0502020204030204" pitchFamily="34" charset="0"/>
                          <a:cs typeface="Poppins ExtraBold" panose="00000900000000000000" pitchFamily="2" charset="0"/>
                        </a:rPr>
                        <a:t>Latar</a:t>
                      </a:r>
                      <a:r>
                        <a:rPr lang="en-US" sz="2500" baseline="0" dirty="0" smtClean="0">
                          <a:effectLst/>
                          <a:latin typeface="Poppins ExtraBold" panose="00000900000000000000" pitchFamily="2" charset="0"/>
                          <a:ea typeface="Calibri" panose="020F0502020204030204" pitchFamily="34" charset="0"/>
                          <a:cs typeface="Poppins ExtraBold" panose="00000900000000000000" pitchFamily="2" charset="0"/>
                        </a:rPr>
                        <a:t> </a:t>
                      </a:r>
                      <a:r>
                        <a:rPr lang="en-US" sz="2500" baseline="0" dirty="0" err="1" smtClean="0">
                          <a:effectLst/>
                          <a:latin typeface="Poppins ExtraBold" panose="00000900000000000000" pitchFamily="2" charset="0"/>
                          <a:ea typeface="Calibri" panose="020F0502020204030204" pitchFamily="34" charset="0"/>
                          <a:cs typeface="Poppins ExtraBold" panose="00000900000000000000" pitchFamily="2" charset="0"/>
                        </a:rPr>
                        <a:t>Belakang</a:t>
                      </a:r>
                      <a:r>
                        <a:rPr lang="en-US" sz="2500" baseline="0" dirty="0" smtClean="0">
                          <a:effectLst/>
                          <a:latin typeface="Poppins ExtraBold" panose="00000900000000000000" pitchFamily="2" charset="0"/>
                          <a:ea typeface="Calibri" panose="020F0502020204030204" pitchFamily="34" charset="0"/>
                          <a:cs typeface="Poppins ExtraBold" panose="00000900000000000000" pitchFamily="2" charset="0"/>
                        </a:rPr>
                        <a:t> </a:t>
                      </a:r>
                      <a:r>
                        <a:rPr lang="en-US" sz="2500" baseline="0" dirty="0" err="1" smtClean="0">
                          <a:effectLst/>
                          <a:latin typeface="Poppins ExtraBold" panose="00000900000000000000" pitchFamily="2" charset="0"/>
                          <a:ea typeface="Calibri" panose="020F0502020204030204" pitchFamily="34" charset="0"/>
                          <a:cs typeface="Poppins ExtraBold" panose="00000900000000000000" pitchFamily="2" charset="0"/>
                        </a:rPr>
                        <a:t>Nasionalisasi</a:t>
                      </a:r>
                      <a:endParaRPr lang="id-ID" sz="2500" dirty="0">
                        <a:latin typeface="Poppins ExtraBold" panose="00000900000000000000" pitchFamily="2" charset="0"/>
                        <a:cs typeface="Poppins ExtraBold" panose="00000900000000000000" pitchFamily="2" charset="0"/>
                      </a:endParaRPr>
                    </a:p>
                  </a:txBody>
                  <a:tcPr/>
                </a:tc>
                <a:tc>
                  <a:txBody>
                    <a:bodyPr/>
                    <a:lstStyle/>
                    <a:p>
                      <a:r>
                        <a:rPr lang="id-ID" sz="2500" dirty="0">
                          <a:effectLst/>
                          <a:latin typeface="Poppins ExtraBold" panose="00000900000000000000" pitchFamily="2" charset="0"/>
                          <a:ea typeface="Calibri" panose="020F0502020204030204" pitchFamily="34" charset="0"/>
                          <a:cs typeface="Poppins ExtraBold" panose="00000900000000000000" pitchFamily="2" charset="0"/>
                        </a:rPr>
                        <a:t>3. </a:t>
                      </a:r>
                      <a:r>
                        <a:rPr lang="en-US" sz="2500" baseline="0" dirty="0" smtClean="0">
                          <a:effectLst/>
                          <a:latin typeface="Poppins ExtraBold" panose="00000900000000000000" pitchFamily="2" charset="0"/>
                          <a:ea typeface="Calibri" panose="020F0502020204030204" pitchFamily="34" charset="0"/>
                          <a:cs typeface="Poppins ExtraBold" panose="00000900000000000000" pitchFamily="2" charset="0"/>
                        </a:rPr>
                        <a:t> </a:t>
                      </a:r>
                      <a:r>
                        <a:rPr lang="en-US" sz="2500" baseline="0" dirty="0" err="1" smtClean="0">
                          <a:effectLst/>
                          <a:latin typeface="Poppins ExtraBold" panose="00000900000000000000" pitchFamily="2" charset="0"/>
                          <a:ea typeface="Calibri" panose="020F0502020204030204" pitchFamily="34" charset="0"/>
                          <a:cs typeface="Poppins ExtraBold" panose="00000900000000000000" pitchFamily="2" charset="0"/>
                        </a:rPr>
                        <a:t>Faktor</a:t>
                      </a:r>
                      <a:r>
                        <a:rPr lang="en-US" sz="2500" baseline="0" dirty="0" smtClean="0">
                          <a:effectLst/>
                          <a:latin typeface="Poppins ExtraBold" panose="00000900000000000000" pitchFamily="2" charset="0"/>
                          <a:ea typeface="Calibri" panose="020F0502020204030204" pitchFamily="34" charset="0"/>
                          <a:cs typeface="Poppins ExtraBold" panose="00000900000000000000" pitchFamily="2" charset="0"/>
                        </a:rPr>
                        <a:t> </a:t>
                      </a:r>
                      <a:r>
                        <a:rPr lang="en-US" sz="2500" baseline="0" dirty="0" err="1" smtClean="0">
                          <a:effectLst/>
                          <a:latin typeface="Poppins ExtraBold" panose="00000900000000000000" pitchFamily="2" charset="0"/>
                          <a:ea typeface="Calibri" panose="020F0502020204030204" pitchFamily="34" charset="0"/>
                          <a:cs typeface="Poppins ExtraBold" panose="00000900000000000000" pitchFamily="2" charset="0"/>
                        </a:rPr>
                        <a:t>Nasionalisasi</a:t>
                      </a:r>
                      <a:r>
                        <a:rPr lang="en-US" sz="2500" baseline="0" dirty="0" smtClean="0">
                          <a:effectLst/>
                          <a:latin typeface="Poppins ExtraBold" panose="00000900000000000000" pitchFamily="2" charset="0"/>
                          <a:ea typeface="Calibri" panose="020F0502020204030204" pitchFamily="34" charset="0"/>
                          <a:cs typeface="Poppins ExtraBold" panose="00000900000000000000" pitchFamily="2" charset="0"/>
                        </a:rPr>
                        <a:t> Perusahaan </a:t>
                      </a:r>
                      <a:r>
                        <a:rPr lang="en-US" sz="2500" baseline="0" dirty="0" err="1" smtClean="0">
                          <a:effectLst/>
                          <a:latin typeface="Poppins ExtraBold" panose="00000900000000000000" pitchFamily="2" charset="0"/>
                          <a:ea typeface="Calibri" panose="020F0502020204030204" pitchFamily="34" charset="0"/>
                          <a:cs typeface="Poppins ExtraBold" panose="00000900000000000000" pitchFamily="2" charset="0"/>
                        </a:rPr>
                        <a:t>Asing</a:t>
                      </a:r>
                      <a:endParaRPr lang="id-ID" sz="2500" dirty="0">
                        <a:latin typeface="Poppins ExtraBold" panose="00000900000000000000" pitchFamily="2" charset="0"/>
                        <a:cs typeface="Poppins ExtraBold" panose="00000900000000000000" pitchFamily="2" charset="0"/>
                      </a:endParaRPr>
                    </a:p>
                  </a:txBody>
                  <a:tcPr/>
                </a:tc>
                <a:extLst>
                  <a:ext uri="{0D108BD9-81ED-4DB2-BD59-A6C34878D82A}">
                    <a16:rowId xmlns="" xmlns:a16="http://schemas.microsoft.com/office/drawing/2014/main" val="3148002848"/>
                  </a:ext>
                </a:extLst>
              </a:tr>
              <a:tr h="1643476">
                <a:tc>
                  <a:txBody>
                    <a:bodyPr/>
                    <a:lstStyle/>
                    <a:p>
                      <a:r>
                        <a:rPr lang="id-ID" sz="2400" dirty="0">
                          <a:effectLst/>
                          <a:latin typeface="Poppins ExtraBold" panose="00000900000000000000" pitchFamily="2" charset="0"/>
                          <a:ea typeface="Calibri" panose="020F0502020204030204" pitchFamily="34" charset="0"/>
                          <a:cs typeface="Poppins ExtraBold" panose="00000900000000000000" pitchFamily="2" charset="0"/>
                        </a:rPr>
                        <a:t>2. </a:t>
                      </a:r>
                      <a:r>
                        <a:rPr lang="en-US" sz="2400" dirty="0" err="1" smtClean="0">
                          <a:effectLst/>
                          <a:latin typeface="Poppins ExtraBold" panose="00000900000000000000" pitchFamily="2" charset="0"/>
                          <a:ea typeface="Calibri" panose="020F0502020204030204" pitchFamily="34" charset="0"/>
                          <a:cs typeface="Poppins ExtraBold" panose="00000900000000000000" pitchFamily="2" charset="0"/>
                        </a:rPr>
                        <a:t>Proses</a:t>
                      </a:r>
                      <a:r>
                        <a:rPr lang="en-US" sz="2400" baseline="0" dirty="0" smtClean="0">
                          <a:effectLst/>
                          <a:latin typeface="Poppins ExtraBold" panose="00000900000000000000" pitchFamily="2" charset="0"/>
                          <a:ea typeface="Calibri" panose="020F0502020204030204" pitchFamily="34" charset="0"/>
                          <a:cs typeface="Poppins ExtraBold" panose="00000900000000000000" pitchFamily="2" charset="0"/>
                        </a:rPr>
                        <a:t> </a:t>
                      </a:r>
                      <a:r>
                        <a:rPr lang="en-US" sz="2400" baseline="0" dirty="0" err="1" smtClean="0">
                          <a:effectLst/>
                          <a:latin typeface="Poppins ExtraBold" panose="00000900000000000000" pitchFamily="2" charset="0"/>
                          <a:ea typeface="Calibri" panose="020F0502020204030204" pitchFamily="34" charset="0"/>
                          <a:cs typeface="Poppins ExtraBold" panose="00000900000000000000" pitchFamily="2" charset="0"/>
                        </a:rPr>
                        <a:t>Nasionalisasi</a:t>
                      </a:r>
                      <a:r>
                        <a:rPr lang="en-US" sz="2400" baseline="0" dirty="0" smtClean="0">
                          <a:effectLst/>
                          <a:latin typeface="Poppins ExtraBold" panose="00000900000000000000" pitchFamily="2" charset="0"/>
                          <a:ea typeface="Calibri" panose="020F0502020204030204" pitchFamily="34" charset="0"/>
                          <a:cs typeface="Poppins ExtraBold" panose="00000900000000000000" pitchFamily="2" charset="0"/>
                        </a:rPr>
                        <a:t> Perusahaan </a:t>
                      </a:r>
                      <a:r>
                        <a:rPr lang="en-US" sz="2400" baseline="0" dirty="0" err="1" smtClean="0">
                          <a:effectLst/>
                          <a:latin typeface="Poppins ExtraBold" panose="00000900000000000000" pitchFamily="2" charset="0"/>
                          <a:ea typeface="Calibri" panose="020F0502020204030204" pitchFamily="34" charset="0"/>
                          <a:cs typeface="Poppins ExtraBold" panose="00000900000000000000" pitchFamily="2" charset="0"/>
                        </a:rPr>
                        <a:t>Asing</a:t>
                      </a:r>
                      <a:endParaRPr lang="id-ID" sz="2400" dirty="0">
                        <a:latin typeface="Poppins ExtraBold" panose="00000900000000000000" pitchFamily="2" charset="0"/>
                        <a:cs typeface="Poppins ExtraBold" panose="00000900000000000000"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id-ID" sz="2300" dirty="0">
                          <a:effectLst/>
                          <a:latin typeface="Poppins ExtraBold" panose="00000900000000000000" pitchFamily="2" charset="0"/>
                          <a:ea typeface="Calibri" panose="020F0502020204030204" pitchFamily="34" charset="0"/>
                          <a:cs typeface="Poppins ExtraBold" panose="00000900000000000000" pitchFamily="2" charset="0"/>
                        </a:rPr>
                        <a:t>4. </a:t>
                      </a:r>
                      <a:r>
                        <a:rPr lang="sv-SE" sz="2300" baseline="0" dirty="0" smtClean="0">
                          <a:effectLst/>
                          <a:latin typeface="Poppins ExtraBold" panose="00000900000000000000" pitchFamily="2" charset="0"/>
                          <a:ea typeface="Calibri" panose="020F0502020204030204" pitchFamily="34" charset="0"/>
                          <a:cs typeface="Poppins ExtraBold" panose="00000900000000000000" pitchFamily="2" charset="0"/>
                        </a:rPr>
                        <a:t> Contoh Nasionalisasi Perusahaan Asing</a:t>
                      </a:r>
                      <a:endParaRPr lang="sv-SE" sz="2300" dirty="0">
                        <a:solidFill>
                          <a:schemeClr val="lt1"/>
                        </a:solidFill>
                        <a:latin typeface="Poppins ExtraBold" panose="00000900000000000000" pitchFamily="2" charset="0"/>
                        <a:cs typeface="Poppins ExtraBold" panose="00000900000000000000" pitchFamily="2" charset="0"/>
                      </a:endParaRPr>
                    </a:p>
                    <a:p>
                      <a:endParaRPr lang="id-ID" dirty="0"/>
                    </a:p>
                  </a:txBody>
                  <a:tcPr/>
                </a:tc>
                <a:extLst>
                  <a:ext uri="{0D108BD9-81ED-4DB2-BD59-A6C34878D82A}">
                    <a16:rowId xmlns="" xmlns:a16="http://schemas.microsoft.com/office/drawing/2014/main" val="3860067466"/>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p26"/>
          <p:cNvSpPr txBox="1">
            <a:spLocks noGrp="1"/>
          </p:cNvSpPr>
          <p:nvPr>
            <p:ph type="title"/>
          </p:nvPr>
        </p:nvSpPr>
        <p:spPr>
          <a:xfrm>
            <a:off x="508975" y="654100"/>
            <a:ext cx="9674100" cy="84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3500" dirty="0" smtClean="0">
                <a:solidFill>
                  <a:schemeClr val="lt1"/>
                </a:solidFill>
                <a:highlight>
                  <a:schemeClr val="lt2"/>
                </a:highlight>
              </a:rPr>
              <a:t>LATAR BELAKANG  NASIONALISASI</a:t>
            </a:r>
            <a:endParaRPr sz="3500" dirty="0">
              <a:solidFill>
                <a:schemeClr val="lt1"/>
              </a:solidFill>
              <a:highlight>
                <a:schemeClr val="lt2"/>
              </a:highlight>
            </a:endParaRPr>
          </a:p>
        </p:txBody>
      </p:sp>
      <p:sp>
        <p:nvSpPr>
          <p:cNvPr id="644" name="Google Shape;644;p26"/>
          <p:cNvSpPr txBox="1">
            <a:spLocks noGrp="1"/>
          </p:cNvSpPr>
          <p:nvPr>
            <p:ph type="body" idx="1"/>
          </p:nvPr>
        </p:nvSpPr>
        <p:spPr>
          <a:xfrm>
            <a:off x="508975" y="1922525"/>
            <a:ext cx="6563100" cy="3857700"/>
          </a:xfrm>
          <a:prstGeom prst="rect">
            <a:avLst/>
          </a:prstGeom>
        </p:spPr>
        <p:txBody>
          <a:bodyPr spcFirstLastPara="1" wrap="square" lIns="91425" tIns="91425" rIns="91425" bIns="91425" anchor="t" anchorCtr="0">
            <a:noAutofit/>
          </a:bodyPr>
          <a:lstStyle/>
          <a:p>
            <a:pPr marL="0" lvl="0" indent="0" algn="l" rtl="0">
              <a:spcBef>
                <a:spcPts val="1200"/>
              </a:spcBef>
              <a:spcAft>
                <a:spcPts val="1200"/>
              </a:spcAft>
              <a:buNone/>
            </a:pPr>
            <a:endParaRPr dirty="0"/>
          </a:p>
        </p:txBody>
      </p:sp>
      <p:graphicFrame>
        <p:nvGraphicFramePr>
          <p:cNvPr id="2" name="Tabel 2">
            <a:extLst>
              <a:ext uri="{FF2B5EF4-FFF2-40B4-BE49-F238E27FC236}">
                <a16:creationId xmlns="" xmlns:a16="http://schemas.microsoft.com/office/drawing/2014/main" id="{2A53E3C7-8F96-4063-8C41-BFA2FAECEA31}"/>
              </a:ext>
            </a:extLst>
          </p:cNvPr>
          <p:cNvGraphicFramePr>
            <a:graphicFrameLocks noGrp="1"/>
          </p:cNvGraphicFramePr>
          <p:nvPr>
            <p:extLst>
              <p:ext uri="{D42A27DB-BD31-4B8C-83A1-F6EECF244321}">
                <p14:modId xmlns:p14="http://schemas.microsoft.com/office/powerpoint/2010/main" val="2795557401"/>
              </p:ext>
            </p:extLst>
          </p:nvPr>
        </p:nvGraphicFramePr>
        <p:xfrm>
          <a:off x="440859" y="1423329"/>
          <a:ext cx="6754270" cy="5826019"/>
        </p:xfrm>
        <a:graphic>
          <a:graphicData uri="http://schemas.openxmlformats.org/drawingml/2006/table">
            <a:tbl>
              <a:tblPr firstRow="1" bandRow="1">
                <a:tableStyleId>{2D5ABB26-0587-4C30-8999-92F81FD0307C}</a:tableStyleId>
              </a:tblPr>
              <a:tblGrid>
                <a:gridCol w="6754270">
                  <a:extLst>
                    <a:ext uri="{9D8B030D-6E8A-4147-A177-3AD203B41FA5}">
                      <a16:colId xmlns="" xmlns:a16="http://schemas.microsoft.com/office/drawing/2014/main" val="2358380187"/>
                    </a:ext>
                  </a:extLst>
                </a:gridCol>
              </a:tblGrid>
              <a:tr h="2335016">
                <a:tc>
                  <a:txBody>
                    <a:bodyPr/>
                    <a:lstStyle/>
                    <a:p>
                      <a:r>
                        <a:rPr lang="id-ID" sz="2000" b="1" i="0" u="none" strike="noStrike" cap="none" dirty="0" smtClean="0">
                          <a:solidFill>
                            <a:schemeClr val="tx1"/>
                          </a:solidFill>
                          <a:latin typeface="+mn-lt"/>
                          <a:ea typeface="+mn-ea"/>
                          <a:cs typeface="+mn-cs"/>
                          <a:sym typeface="Arial"/>
                        </a:rPr>
                        <a:t>Nasionalisasi perusahaan asing di Indonesia berawal dari cara berpikir yang telah berkembang puluhan tahun sebelum Proklamasi Kemerdekaan Indonesia sebagaimana tercermin dalam program politik Perhimpunan Indonesia (salah satu pendirinya Bung Hatta yang kemudian menjadi Wakil Presiden Indonesia), dan pidato politik Bung Karno yang dikenal sebagai “Indonesia menggugat”</a:t>
                      </a:r>
                      <a:endParaRPr lang="id-ID" sz="2000" b="1" dirty="0">
                        <a:latin typeface="Poppins ExtraBold" panose="00000900000000000000" pitchFamily="2" charset="0"/>
                        <a:cs typeface="Poppins ExtraBold" panose="00000900000000000000" pitchFamily="2" charset="0"/>
                      </a:endParaRPr>
                    </a:p>
                  </a:txBody>
                  <a:tcPr>
                    <a:solidFill>
                      <a:schemeClr val="tx2">
                        <a:lumMod val="40000"/>
                        <a:lumOff val="60000"/>
                      </a:schemeClr>
                    </a:solidFill>
                  </a:tcPr>
                </a:tc>
                <a:extLst>
                  <a:ext uri="{0D108BD9-81ED-4DB2-BD59-A6C34878D82A}">
                    <a16:rowId xmlns="" xmlns:a16="http://schemas.microsoft.com/office/drawing/2014/main" val="3267182900"/>
                  </a:ext>
                </a:extLst>
              </a:tr>
              <a:tr h="2616344">
                <a:tc>
                  <a:txBody>
                    <a:bodyPr/>
                    <a:lstStyle/>
                    <a:p>
                      <a:r>
                        <a:rPr lang="id-ID" sz="2000" b="1" i="0" u="none" strike="noStrike" cap="none" dirty="0" smtClean="0">
                          <a:solidFill>
                            <a:schemeClr val="tx1"/>
                          </a:solidFill>
                          <a:latin typeface="+mn-lt"/>
                          <a:ea typeface="+mn-ea"/>
                          <a:cs typeface="+mn-cs"/>
                          <a:sym typeface="Arial"/>
                        </a:rPr>
                        <a:t>Proses Indonesianisasi tersebut mulai diimplementasikan pada masa pendudukan Jepang di Indonesia, tahun 1942-1945 dan semakin menguat selama revolusi kemerdekaan  Indonesia. Setelah Indonesia merdeka minat para pejuang kemerdekaan untuk membangun ekonomi nasional semakin kuat. Salah satu aspek penting adalah Indonesianisasi kepemilikan aset milik asing terutama warga negara Belanda. </a:t>
                      </a:r>
                      <a:endParaRPr lang="id-ID" sz="2000" b="1" dirty="0">
                        <a:latin typeface="Poppins ExtraBold" panose="00000900000000000000" pitchFamily="2" charset="0"/>
                        <a:cs typeface="Poppins ExtraBold" panose="00000900000000000000" pitchFamily="2" charset="0"/>
                      </a:endParaRPr>
                    </a:p>
                  </a:txBody>
                  <a:tcPr>
                    <a:solidFill>
                      <a:schemeClr val="tx2">
                        <a:lumMod val="40000"/>
                        <a:lumOff val="60000"/>
                      </a:schemeClr>
                    </a:solidFill>
                  </a:tcPr>
                </a:tc>
                <a:extLst>
                  <a:ext uri="{0D108BD9-81ED-4DB2-BD59-A6C34878D82A}">
                    <a16:rowId xmlns="" xmlns:a16="http://schemas.microsoft.com/office/drawing/2014/main" val="3211508673"/>
                  </a:ext>
                </a:extLst>
              </a:tr>
              <a:tr h="461539">
                <a:tc>
                  <a:txBody>
                    <a:bodyPr/>
                    <a:lstStyle/>
                    <a:p>
                      <a:endParaRPr lang="id-ID" sz="1700" dirty="0">
                        <a:latin typeface="Poppins ExtraBold" panose="00000900000000000000" pitchFamily="2" charset="0"/>
                        <a:cs typeface="Poppins ExtraBold" panose="00000900000000000000" pitchFamily="2" charset="0"/>
                      </a:endParaRPr>
                    </a:p>
                  </a:txBody>
                  <a:tcPr>
                    <a:solidFill>
                      <a:schemeClr val="tx2">
                        <a:lumMod val="40000"/>
                        <a:lumOff val="60000"/>
                      </a:schemeClr>
                    </a:solidFill>
                  </a:tcPr>
                </a:tc>
                <a:extLst>
                  <a:ext uri="{0D108BD9-81ED-4DB2-BD59-A6C34878D82A}">
                    <a16:rowId xmlns="" xmlns:a16="http://schemas.microsoft.com/office/drawing/2014/main" val="2271226718"/>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 xmlns:a16="http://schemas.microsoft.com/office/drawing/2014/main" id="{F112D329-F441-43D7-AEED-77B0267A96D3}"/>
              </a:ext>
            </a:extLst>
          </p:cNvPr>
          <p:cNvSpPr>
            <a:spLocks noGrp="1"/>
          </p:cNvSpPr>
          <p:nvPr>
            <p:ph type="title"/>
          </p:nvPr>
        </p:nvSpPr>
        <p:spPr>
          <a:xfrm>
            <a:off x="0" y="202279"/>
            <a:ext cx="5466239" cy="1730759"/>
          </a:xfrm>
        </p:spPr>
        <p:txBody>
          <a:bodyPr/>
          <a:lstStyle/>
          <a:p>
            <a:r>
              <a:rPr lang="en-US" sz="3500" dirty="0" smtClean="0"/>
              <a:t>PROSES NASIONALISASI PERUSAHAAN ASING</a:t>
            </a:r>
            <a:endParaRPr lang="id-ID" sz="3500" dirty="0"/>
          </a:p>
        </p:txBody>
      </p:sp>
      <p:sp>
        <p:nvSpPr>
          <p:cNvPr id="7" name="Kotak Teks 6">
            <a:extLst>
              <a:ext uri="{FF2B5EF4-FFF2-40B4-BE49-F238E27FC236}">
                <a16:creationId xmlns="" xmlns:a16="http://schemas.microsoft.com/office/drawing/2014/main" id="{375BC082-B346-4CF6-8BF1-06E88C13E153}"/>
              </a:ext>
            </a:extLst>
          </p:cNvPr>
          <p:cNvSpPr txBox="1"/>
          <p:nvPr/>
        </p:nvSpPr>
        <p:spPr>
          <a:xfrm>
            <a:off x="310447" y="2379518"/>
            <a:ext cx="4801880" cy="4708981"/>
          </a:xfrm>
          <a:prstGeom prst="rect">
            <a:avLst/>
          </a:prstGeom>
          <a:noFill/>
        </p:spPr>
        <p:txBody>
          <a:bodyPr wrap="square" rtlCol="0">
            <a:spAutoFit/>
          </a:bodyPr>
          <a:lstStyle/>
          <a:p>
            <a:r>
              <a:rPr lang="id-ID" sz="2000" b="1" dirty="0" smtClean="0"/>
              <a:t>Pada dasarnya nasionalisasi di Indonesia telah dimulai sejak diproklamasikannya Republik Indonesia pada tahun 1945 yang ditandai dengan tindakan proses pemindahan kekuasaan dan kewenangan dari pemerintah Kolonial ke pemerintahan RI dalam segala bidang. Sejak proklamasi telah berlangsung proses dekolonisasi. Puncaknya adalah pengambilalihan berbagai perusahaan milik Belanda di Indonesia, termasuk berbagai perusahaan Belanda yang ada di Jawa Timur.</a:t>
            </a:r>
            <a:endParaRPr lang="id-ID" sz="2000" b="1" dirty="0">
              <a:solidFill>
                <a:schemeClr val="bg1"/>
              </a:solidFill>
              <a:effectLst/>
              <a:latin typeface="Poppins ExtraBold" panose="00000900000000000000" pitchFamily="2" charset="0"/>
              <a:ea typeface="Calibri" panose="020F0502020204030204" pitchFamily="34" charset="0"/>
              <a:cs typeface="Poppins ExtraBold" panose="00000900000000000000" pitchFamily="2" charset="0"/>
            </a:endParaRPr>
          </a:p>
        </p:txBody>
      </p:sp>
      <p:sp>
        <p:nvSpPr>
          <p:cNvPr id="8" name="Kotak Teks 7">
            <a:extLst>
              <a:ext uri="{FF2B5EF4-FFF2-40B4-BE49-F238E27FC236}">
                <a16:creationId xmlns="" xmlns:a16="http://schemas.microsoft.com/office/drawing/2014/main" id="{E4D4F866-4356-4161-8424-365D79624360}"/>
              </a:ext>
            </a:extLst>
          </p:cNvPr>
          <p:cNvSpPr txBox="1"/>
          <p:nvPr/>
        </p:nvSpPr>
        <p:spPr>
          <a:xfrm>
            <a:off x="5798127" y="623455"/>
            <a:ext cx="4426528" cy="4401205"/>
          </a:xfrm>
          <a:prstGeom prst="rect">
            <a:avLst/>
          </a:prstGeom>
          <a:noFill/>
        </p:spPr>
        <p:txBody>
          <a:bodyPr wrap="square" rtlCol="0">
            <a:spAutoFit/>
          </a:bodyPr>
          <a:lstStyle/>
          <a:p>
            <a:endParaRPr lang="id-ID" sz="2000" b="1" dirty="0">
              <a:latin typeface="Poppins ExtraBold" panose="00000900000000000000" pitchFamily="2" charset="0"/>
              <a:ea typeface="Calibri" panose="020F0502020204030204" pitchFamily="34" charset="0"/>
              <a:cs typeface="Poppins ExtraBold" panose="00000900000000000000" pitchFamily="2" charset="0"/>
            </a:endParaRPr>
          </a:p>
          <a:p>
            <a:endParaRPr lang="id-ID" sz="2000" b="1" dirty="0">
              <a:latin typeface="Poppins ExtraBold" panose="00000900000000000000" pitchFamily="2" charset="0"/>
              <a:ea typeface="Calibri" panose="020F0502020204030204" pitchFamily="34" charset="0"/>
              <a:cs typeface="Poppins ExtraBold" panose="00000900000000000000" pitchFamily="2" charset="0"/>
            </a:endParaRPr>
          </a:p>
          <a:p>
            <a:r>
              <a:rPr lang="id-ID" sz="2000" b="1" dirty="0" smtClean="0"/>
              <a:t>Tindakan pengambilalihan perusahaan asing ini tentu saja menimbulkan pro kontra, atau perbedaan pandangan dari berbagai pihak. Bagi pihak yang tidak setuju, proses ini dianggap sebagai proses yang dapat mengganggu stabilitas ekonomi nasional dan memberi keuntungan. politis bagi kaum komunis. </a:t>
            </a:r>
            <a:endParaRPr lang="id-ID" sz="2000" b="1" dirty="0">
              <a:effectLst/>
              <a:latin typeface="Poppins ExtraBold" panose="00000900000000000000" pitchFamily="2" charset="0"/>
              <a:ea typeface="Calibri" panose="020F0502020204030204" pitchFamily="34" charset="0"/>
              <a:cs typeface="Poppins ExtraBold" panose="00000900000000000000" pitchFamily="2" charset="0"/>
            </a:endParaRPr>
          </a:p>
          <a:p>
            <a:endParaRPr lang="id-ID" sz="2000" b="1" dirty="0"/>
          </a:p>
        </p:txBody>
      </p:sp>
    </p:spTree>
    <p:extLst>
      <p:ext uri="{BB962C8B-B14F-4D97-AF65-F5344CB8AC3E}">
        <p14:creationId xmlns:p14="http://schemas.microsoft.com/office/powerpoint/2010/main" val="2596139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sp>
        <p:nvSpPr>
          <p:cNvPr id="1477" name="Google Shape;1477;p32"/>
          <p:cNvSpPr/>
          <p:nvPr/>
        </p:nvSpPr>
        <p:spPr>
          <a:xfrm>
            <a:off x="549780" y="1843651"/>
            <a:ext cx="4302350" cy="5592000"/>
          </a:xfrm>
          <a:prstGeom prst="rect">
            <a:avLst/>
          </a:prstGeom>
          <a:solidFill>
            <a:schemeClr val="dk2"/>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solidFill>
                <a:srgbClr val="CCCCCC"/>
              </a:solidFill>
            </a:endParaRPr>
          </a:p>
        </p:txBody>
      </p:sp>
      <p:sp>
        <p:nvSpPr>
          <p:cNvPr id="1479" name="Google Shape;1479;p32"/>
          <p:cNvSpPr/>
          <p:nvPr/>
        </p:nvSpPr>
        <p:spPr>
          <a:xfrm>
            <a:off x="6174740" y="1750488"/>
            <a:ext cx="4046466" cy="5592000"/>
          </a:xfrm>
          <a:prstGeom prst="rect">
            <a:avLst/>
          </a:prstGeom>
          <a:solidFill>
            <a:schemeClr val="dk2"/>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6000">
              <a:solidFill>
                <a:srgbClr val="CCCCCC"/>
              </a:solidFill>
              <a:latin typeface="Fira Sans Condensed SemiBold"/>
              <a:ea typeface="Fira Sans Condensed SemiBold"/>
              <a:cs typeface="Fira Sans Condensed SemiBold"/>
              <a:sym typeface="Fira Sans Condensed SemiBold"/>
            </a:endParaRPr>
          </a:p>
        </p:txBody>
      </p:sp>
      <p:sp>
        <p:nvSpPr>
          <p:cNvPr id="1480" name="Google Shape;1480;p32"/>
          <p:cNvSpPr txBox="1">
            <a:spLocks noGrp="1"/>
          </p:cNvSpPr>
          <p:nvPr>
            <p:ph type="title"/>
          </p:nvPr>
        </p:nvSpPr>
        <p:spPr>
          <a:xfrm>
            <a:off x="361950" y="124024"/>
            <a:ext cx="6924222" cy="1156465"/>
          </a:xfrm>
          <a:prstGeom prst="rect">
            <a:avLst/>
          </a:prstGeom>
        </p:spPr>
        <p:txBody>
          <a:bodyPr spcFirstLastPara="1" wrap="square" lIns="91425" tIns="91425" rIns="91425" bIns="91425" anchor="t" anchorCtr="0">
            <a:noAutofit/>
          </a:bodyPr>
          <a:lstStyle/>
          <a:p>
            <a:pPr lvl="0"/>
            <a:r>
              <a:rPr lang="en-US" sz="3600" dirty="0" err="1" smtClean="0">
                <a:latin typeface="Poppins ExtraBold" panose="00000900000000000000" pitchFamily="2" charset="0"/>
                <a:ea typeface="Calibri" panose="020F0502020204030204" pitchFamily="34" charset="0"/>
                <a:cs typeface="Poppins ExtraBold" panose="00000900000000000000" pitchFamily="2" charset="0"/>
              </a:rPr>
              <a:t>Faktor</a:t>
            </a:r>
            <a:r>
              <a:rPr lang="en-US" sz="3600" dirty="0" smtClean="0">
                <a:latin typeface="Poppins ExtraBold" panose="00000900000000000000" pitchFamily="2" charset="0"/>
                <a:ea typeface="Calibri" panose="020F0502020204030204" pitchFamily="34" charset="0"/>
                <a:cs typeface="Poppins ExtraBold" panose="00000900000000000000" pitchFamily="2" charset="0"/>
              </a:rPr>
              <a:t> </a:t>
            </a:r>
            <a:r>
              <a:rPr lang="en-US" sz="3600" dirty="0" err="1" smtClean="0">
                <a:latin typeface="Poppins ExtraBold" panose="00000900000000000000" pitchFamily="2" charset="0"/>
                <a:ea typeface="Calibri" panose="020F0502020204030204" pitchFamily="34" charset="0"/>
                <a:cs typeface="Poppins ExtraBold" panose="00000900000000000000" pitchFamily="2" charset="0"/>
              </a:rPr>
              <a:t>Nasionalisasi</a:t>
            </a:r>
            <a:r>
              <a:rPr lang="en-US" sz="3600" dirty="0" smtClean="0">
                <a:latin typeface="Poppins ExtraBold" panose="00000900000000000000" pitchFamily="2" charset="0"/>
                <a:ea typeface="Calibri" panose="020F0502020204030204" pitchFamily="34" charset="0"/>
                <a:cs typeface="Poppins ExtraBold" panose="00000900000000000000" pitchFamily="2" charset="0"/>
              </a:rPr>
              <a:t> Perusahaan </a:t>
            </a:r>
            <a:r>
              <a:rPr lang="en-US" sz="3600" dirty="0" err="1" smtClean="0">
                <a:latin typeface="Poppins ExtraBold" panose="00000900000000000000" pitchFamily="2" charset="0"/>
                <a:ea typeface="Calibri" panose="020F0502020204030204" pitchFamily="34" charset="0"/>
                <a:cs typeface="Poppins ExtraBold" panose="00000900000000000000" pitchFamily="2" charset="0"/>
              </a:rPr>
              <a:t>Asing</a:t>
            </a:r>
            <a:endParaRPr dirty="0">
              <a:solidFill>
                <a:schemeClr val="lt1"/>
              </a:solidFill>
              <a:highlight>
                <a:schemeClr val="lt2"/>
              </a:highlight>
            </a:endParaRPr>
          </a:p>
        </p:txBody>
      </p:sp>
      <p:grpSp>
        <p:nvGrpSpPr>
          <p:cNvPr id="1510" name="Google Shape;1510;p32"/>
          <p:cNvGrpSpPr/>
          <p:nvPr/>
        </p:nvGrpSpPr>
        <p:grpSpPr>
          <a:xfrm>
            <a:off x="130563" y="1518959"/>
            <a:ext cx="307715" cy="463058"/>
            <a:chOff x="4621430" y="2786057"/>
            <a:chExt cx="307715" cy="463058"/>
          </a:xfrm>
        </p:grpSpPr>
        <p:sp>
          <p:nvSpPr>
            <p:cNvPr id="1511" name="Google Shape;1511;p32"/>
            <p:cNvSpPr/>
            <p:nvPr/>
          </p:nvSpPr>
          <p:spPr>
            <a:xfrm>
              <a:off x="4621430" y="2786057"/>
              <a:ext cx="307715" cy="463058"/>
            </a:xfrm>
            <a:custGeom>
              <a:avLst/>
              <a:gdLst/>
              <a:ahLst/>
              <a:cxnLst/>
              <a:rect l="l" t="t" r="r" b="b"/>
              <a:pathLst>
                <a:path w="6527" h="9822" extrusionOk="0">
                  <a:moveTo>
                    <a:pt x="2488" y="384"/>
                  </a:moveTo>
                  <a:cubicBezTo>
                    <a:pt x="2810" y="384"/>
                    <a:pt x="3072" y="645"/>
                    <a:pt x="3072" y="958"/>
                  </a:cubicBezTo>
                  <a:lnTo>
                    <a:pt x="3072" y="3264"/>
                  </a:lnTo>
                  <a:cubicBezTo>
                    <a:pt x="2911" y="3143"/>
                    <a:pt x="2709" y="3073"/>
                    <a:pt x="2488" y="3073"/>
                  </a:cubicBezTo>
                  <a:lnTo>
                    <a:pt x="1149" y="3073"/>
                  </a:lnTo>
                  <a:lnTo>
                    <a:pt x="1149" y="384"/>
                  </a:lnTo>
                  <a:close/>
                  <a:moveTo>
                    <a:pt x="5368" y="384"/>
                  </a:moveTo>
                  <a:lnTo>
                    <a:pt x="5368" y="3073"/>
                  </a:lnTo>
                  <a:lnTo>
                    <a:pt x="4029" y="3073"/>
                  </a:lnTo>
                  <a:cubicBezTo>
                    <a:pt x="3807" y="3073"/>
                    <a:pt x="3616" y="3143"/>
                    <a:pt x="3455" y="3264"/>
                  </a:cubicBezTo>
                  <a:lnTo>
                    <a:pt x="3455" y="958"/>
                  </a:lnTo>
                  <a:cubicBezTo>
                    <a:pt x="3455" y="645"/>
                    <a:pt x="3707" y="384"/>
                    <a:pt x="4029" y="384"/>
                  </a:cubicBezTo>
                  <a:close/>
                  <a:moveTo>
                    <a:pt x="766" y="766"/>
                  </a:moveTo>
                  <a:lnTo>
                    <a:pt x="766" y="3264"/>
                  </a:lnTo>
                  <a:cubicBezTo>
                    <a:pt x="766" y="3365"/>
                    <a:pt x="856" y="3456"/>
                    <a:pt x="957" y="3456"/>
                  </a:cubicBezTo>
                  <a:lnTo>
                    <a:pt x="2488" y="3456"/>
                  </a:lnTo>
                  <a:cubicBezTo>
                    <a:pt x="2740" y="3456"/>
                    <a:pt x="2951" y="3617"/>
                    <a:pt x="3032" y="3839"/>
                  </a:cubicBezTo>
                  <a:lnTo>
                    <a:pt x="383" y="3839"/>
                  </a:lnTo>
                  <a:lnTo>
                    <a:pt x="383" y="766"/>
                  </a:lnTo>
                  <a:close/>
                  <a:moveTo>
                    <a:pt x="6134" y="766"/>
                  </a:moveTo>
                  <a:lnTo>
                    <a:pt x="6134" y="3839"/>
                  </a:lnTo>
                  <a:lnTo>
                    <a:pt x="3485" y="3839"/>
                  </a:lnTo>
                  <a:cubicBezTo>
                    <a:pt x="3566" y="3617"/>
                    <a:pt x="3777" y="3456"/>
                    <a:pt x="4029" y="3456"/>
                  </a:cubicBezTo>
                  <a:lnTo>
                    <a:pt x="5560" y="3456"/>
                  </a:lnTo>
                  <a:cubicBezTo>
                    <a:pt x="5670" y="3456"/>
                    <a:pt x="5751" y="3365"/>
                    <a:pt x="5751" y="3264"/>
                  </a:cubicBezTo>
                  <a:lnTo>
                    <a:pt x="5751" y="766"/>
                  </a:lnTo>
                  <a:close/>
                  <a:moveTo>
                    <a:pt x="1722" y="5108"/>
                  </a:moveTo>
                  <a:cubicBezTo>
                    <a:pt x="2397" y="5108"/>
                    <a:pt x="2961" y="5601"/>
                    <a:pt x="3052" y="6256"/>
                  </a:cubicBezTo>
                  <a:lnTo>
                    <a:pt x="2488" y="6256"/>
                  </a:lnTo>
                  <a:cubicBezTo>
                    <a:pt x="1813" y="6256"/>
                    <a:pt x="1259" y="5752"/>
                    <a:pt x="1158" y="5108"/>
                  </a:cubicBezTo>
                  <a:close/>
                  <a:moveTo>
                    <a:pt x="5359" y="5108"/>
                  </a:moveTo>
                  <a:cubicBezTo>
                    <a:pt x="5267" y="5752"/>
                    <a:pt x="4703" y="6256"/>
                    <a:pt x="4029" y="6256"/>
                  </a:cubicBezTo>
                  <a:lnTo>
                    <a:pt x="3465" y="6256"/>
                  </a:lnTo>
                  <a:cubicBezTo>
                    <a:pt x="3555" y="5601"/>
                    <a:pt x="4119" y="5108"/>
                    <a:pt x="4795" y="5108"/>
                  </a:cubicBezTo>
                  <a:close/>
                  <a:moveTo>
                    <a:pt x="5368" y="6638"/>
                  </a:moveTo>
                  <a:lnTo>
                    <a:pt x="5368" y="7021"/>
                  </a:lnTo>
                  <a:lnTo>
                    <a:pt x="1149" y="7021"/>
                  </a:lnTo>
                  <a:lnTo>
                    <a:pt x="1149" y="6638"/>
                  </a:lnTo>
                  <a:close/>
                  <a:moveTo>
                    <a:pt x="957" y="1"/>
                  </a:moveTo>
                  <a:cubicBezTo>
                    <a:pt x="856" y="1"/>
                    <a:pt x="766" y="81"/>
                    <a:pt x="766" y="193"/>
                  </a:cubicBezTo>
                  <a:lnTo>
                    <a:pt x="766" y="384"/>
                  </a:lnTo>
                  <a:lnTo>
                    <a:pt x="191" y="384"/>
                  </a:lnTo>
                  <a:cubicBezTo>
                    <a:pt x="81" y="384"/>
                    <a:pt x="0" y="464"/>
                    <a:pt x="0" y="575"/>
                  </a:cubicBezTo>
                  <a:lnTo>
                    <a:pt x="0" y="4029"/>
                  </a:lnTo>
                  <a:cubicBezTo>
                    <a:pt x="0" y="4130"/>
                    <a:pt x="81" y="4221"/>
                    <a:pt x="191" y="4221"/>
                  </a:cubicBezTo>
                  <a:lnTo>
                    <a:pt x="3072" y="4221"/>
                  </a:lnTo>
                  <a:lnTo>
                    <a:pt x="3072" y="5359"/>
                  </a:lnTo>
                  <a:cubicBezTo>
                    <a:pt x="2750" y="4967"/>
                    <a:pt x="2266" y="4725"/>
                    <a:pt x="1722" y="4725"/>
                  </a:cubicBezTo>
                  <a:lnTo>
                    <a:pt x="957" y="4725"/>
                  </a:lnTo>
                  <a:cubicBezTo>
                    <a:pt x="856" y="4725"/>
                    <a:pt x="766" y="4805"/>
                    <a:pt x="766" y="4916"/>
                  </a:cubicBezTo>
                  <a:cubicBezTo>
                    <a:pt x="766" y="5450"/>
                    <a:pt x="1017" y="5933"/>
                    <a:pt x="1410" y="6256"/>
                  </a:cubicBezTo>
                  <a:lnTo>
                    <a:pt x="957" y="6256"/>
                  </a:lnTo>
                  <a:cubicBezTo>
                    <a:pt x="856" y="6256"/>
                    <a:pt x="766" y="6336"/>
                    <a:pt x="766" y="6447"/>
                  </a:cubicBezTo>
                  <a:lnTo>
                    <a:pt x="766" y="7212"/>
                  </a:lnTo>
                  <a:cubicBezTo>
                    <a:pt x="766" y="7323"/>
                    <a:pt x="856" y="7404"/>
                    <a:pt x="957" y="7404"/>
                  </a:cubicBezTo>
                  <a:lnTo>
                    <a:pt x="1178" y="7404"/>
                  </a:lnTo>
                  <a:lnTo>
                    <a:pt x="1531" y="9660"/>
                  </a:lnTo>
                  <a:cubicBezTo>
                    <a:pt x="1551" y="9761"/>
                    <a:pt x="1632" y="9821"/>
                    <a:pt x="1722" y="9821"/>
                  </a:cubicBezTo>
                  <a:lnTo>
                    <a:pt x="2397" y="9821"/>
                  </a:lnTo>
                  <a:cubicBezTo>
                    <a:pt x="2498" y="9821"/>
                    <a:pt x="2588" y="9740"/>
                    <a:pt x="2588" y="9629"/>
                  </a:cubicBezTo>
                  <a:cubicBezTo>
                    <a:pt x="2588" y="9529"/>
                    <a:pt x="2498" y="9438"/>
                    <a:pt x="2397" y="9438"/>
                  </a:cubicBezTo>
                  <a:lnTo>
                    <a:pt x="1894" y="9438"/>
                  </a:lnTo>
                  <a:lnTo>
                    <a:pt x="1561" y="7404"/>
                  </a:lnTo>
                  <a:lnTo>
                    <a:pt x="4956" y="7404"/>
                  </a:lnTo>
                  <a:lnTo>
                    <a:pt x="4633" y="9438"/>
                  </a:lnTo>
                  <a:lnTo>
                    <a:pt x="4119" y="9438"/>
                  </a:lnTo>
                  <a:cubicBezTo>
                    <a:pt x="4019" y="9438"/>
                    <a:pt x="3928" y="9529"/>
                    <a:pt x="3928" y="9629"/>
                  </a:cubicBezTo>
                  <a:cubicBezTo>
                    <a:pt x="3928" y="9740"/>
                    <a:pt x="4019" y="9821"/>
                    <a:pt x="4119" y="9821"/>
                  </a:cubicBezTo>
                  <a:lnTo>
                    <a:pt x="4795" y="9821"/>
                  </a:lnTo>
                  <a:cubicBezTo>
                    <a:pt x="4885" y="9821"/>
                    <a:pt x="4965" y="9761"/>
                    <a:pt x="4985" y="9660"/>
                  </a:cubicBezTo>
                  <a:lnTo>
                    <a:pt x="5338" y="7404"/>
                  </a:lnTo>
                  <a:lnTo>
                    <a:pt x="5560" y="7404"/>
                  </a:lnTo>
                  <a:cubicBezTo>
                    <a:pt x="5670" y="7404"/>
                    <a:pt x="5751" y="7323"/>
                    <a:pt x="5751" y="7212"/>
                  </a:cubicBezTo>
                  <a:lnTo>
                    <a:pt x="5751" y="6447"/>
                  </a:lnTo>
                  <a:cubicBezTo>
                    <a:pt x="5751" y="6336"/>
                    <a:pt x="5670" y="6256"/>
                    <a:pt x="5560" y="6256"/>
                  </a:cubicBezTo>
                  <a:lnTo>
                    <a:pt x="5117" y="6256"/>
                  </a:lnTo>
                  <a:cubicBezTo>
                    <a:pt x="5500" y="5933"/>
                    <a:pt x="5751" y="5450"/>
                    <a:pt x="5751" y="4916"/>
                  </a:cubicBezTo>
                  <a:cubicBezTo>
                    <a:pt x="5751" y="4805"/>
                    <a:pt x="5670" y="4725"/>
                    <a:pt x="5560" y="4725"/>
                  </a:cubicBezTo>
                  <a:lnTo>
                    <a:pt x="4795" y="4725"/>
                  </a:lnTo>
                  <a:cubicBezTo>
                    <a:pt x="4251" y="4725"/>
                    <a:pt x="3767" y="4967"/>
                    <a:pt x="3455" y="5359"/>
                  </a:cubicBezTo>
                  <a:lnTo>
                    <a:pt x="3455" y="4221"/>
                  </a:lnTo>
                  <a:lnTo>
                    <a:pt x="6335" y="4221"/>
                  </a:lnTo>
                  <a:cubicBezTo>
                    <a:pt x="6436" y="4221"/>
                    <a:pt x="6527" y="4130"/>
                    <a:pt x="6527" y="4029"/>
                  </a:cubicBezTo>
                  <a:lnTo>
                    <a:pt x="6527" y="575"/>
                  </a:lnTo>
                  <a:cubicBezTo>
                    <a:pt x="6527" y="464"/>
                    <a:pt x="6436" y="384"/>
                    <a:pt x="6335" y="384"/>
                  </a:cubicBezTo>
                  <a:lnTo>
                    <a:pt x="5751" y="384"/>
                  </a:lnTo>
                  <a:lnTo>
                    <a:pt x="5751" y="193"/>
                  </a:lnTo>
                  <a:cubicBezTo>
                    <a:pt x="5751" y="81"/>
                    <a:pt x="5670" y="1"/>
                    <a:pt x="5560" y="1"/>
                  </a:cubicBezTo>
                  <a:lnTo>
                    <a:pt x="4029" y="1"/>
                  </a:lnTo>
                  <a:cubicBezTo>
                    <a:pt x="3716" y="1"/>
                    <a:pt x="3434" y="152"/>
                    <a:pt x="3264" y="384"/>
                  </a:cubicBezTo>
                  <a:cubicBezTo>
                    <a:pt x="3082" y="152"/>
                    <a:pt x="2810" y="1"/>
                    <a:pt x="24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32"/>
            <p:cNvSpPr/>
            <p:nvPr/>
          </p:nvSpPr>
          <p:spPr>
            <a:xfrm>
              <a:off x="4793319" y="2822169"/>
              <a:ext cx="72226" cy="18057"/>
            </a:xfrm>
            <a:custGeom>
              <a:avLst/>
              <a:gdLst/>
              <a:ahLst/>
              <a:cxnLst/>
              <a:rect l="l" t="t" r="r" b="b"/>
              <a:pathLst>
                <a:path w="1532" h="383" extrusionOk="0">
                  <a:moveTo>
                    <a:pt x="191" y="0"/>
                  </a:moveTo>
                  <a:cubicBezTo>
                    <a:pt x="81" y="0"/>
                    <a:pt x="0" y="91"/>
                    <a:pt x="0" y="192"/>
                  </a:cubicBezTo>
                  <a:cubicBezTo>
                    <a:pt x="0" y="302"/>
                    <a:pt x="81" y="383"/>
                    <a:pt x="191" y="383"/>
                  </a:cubicBezTo>
                  <a:lnTo>
                    <a:pt x="1339" y="383"/>
                  </a:lnTo>
                  <a:cubicBezTo>
                    <a:pt x="1451" y="383"/>
                    <a:pt x="1531" y="302"/>
                    <a:pt x="1531" y="192"/>
                  </a:cubicBezTo>
                  <a:cubicBezTo>
                    <a:pt x="1531" y="91"/>
                    <a:pt x="1451" y="0"/>
                    <a:pt x="13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32"/>
            <p:cNvSpPr/>
            <p:nvPr/>
          </p:nvSpPr>
          <p:spPr>
            <a:xfrm>
              <a:off x="4793319" y="2858235"/>
              <a:ext cx="72226" cy="18104"/>
            </a:xfrm>
            <a:custGeom>
              <a:avLst/>
              <a:gdLst/>
              <a:ahLst/>
              <a:cxnLst/>
              <a:rect l="l" t="t" r="r" b="b"/>
              <a:pathLst>
                <a:path w="1532" h="384" extrusionOk="0">
                  <a:moveTo>
                    <a:pt x="191" y="1"/>
                  </a:moveTo>
                  <a:cubicBezTo>
                    <a:pt x="81" y="1"/>
                    <a:pt x="0" y="92"/>
                    <a:pt x="0" y="192"/>
                  </a:cubicBezTo>
                  <a:cubicBezTo>
                    <a:pt x="0" y="303"/>
                    <a:pt x="81" y="383"/>
                    <a:pt x="191" y="383"/>
                  </a:cubicBezTo>
                  <a:lnTo>
                    <a:pt x="1339" y="383"/>
                  </a:lnTo>
                  <a:cubicBezTo>
                    <a:pt x="1451" y="383"/>
                    <a:pt x="1531" y="303"/>
                    <a:pt x="1531" y="192"/>
                  </a:cubicBezTo>
                  <a:cubicBezTo>
                    <a:pt x="1531" y="92"/>
                    <a:pt x="1451" y="1"/>
                    <a:pt x="1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32"/>
            <p:cNvSpPr/>
            <p:nvPr/>
          </p:nvSpPr>
          <p:spPr>
            <a:xfrm>
              <a:off x="4793319" y="2894348"/>
              <a:ext cx="72226" cy="18575"/>
            </a:xfrm>
            <a:custGeom>
              <a:avLst/>
              <a:gdLst/>
              <a:ahLst/>
              <a:cxnLst/>
              <a:rect l="l" t="t" r="r" b="b"/>
              <a:pathLst>
                <a:path w="1532" h="394" extrusionOk="0">
                  <a:moveTo>
                    <a:pt x="191" y="0"/>
                  </a:moveTo>
                  <a:cubicBezTo>
                    <a:pt x="81" y="0"/>
                    <a:pt x="0" y="91"/>
                    <a:pt x="0" y="192"/>
                  </a:cubicBezTo>
                  <a:cubicBezTo>
                    <a:pt x="0" y="302"/>
                    <a:pt x="81" y="393"/>
                    <a:pt x="191" y="393"/>
                  </a:cubicBezTo>
                  <a:lnTo>
                    <a:pt x="1339" y="393"/>
                  </a:lnTo>
                  <a:cubicBezTo>
                    <a:pt x="1451" y="393"/>
                    <a:pt x="1531" y="302"/>
                    <a:pt x="1531" y="192"/>
                  </a:cubicBezTo>
                  <a:cubicBezTo>
                    <a:pt x="1531" y="91"/>
                    <a:pt x="1451" y="0"/>
                    <a:pt x="13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2"/>
            <p:cNvSpPr/>
            <p:nvPr/>
          </p:nvSpPr>
          <p:spPr>
            <a:xfrm>
              <a:off x="4684557" y="2822169"/>
              <a:ext cx="72226" cy="18057"/>
            </a:xfrm>
            <a:custGeom>
              <a:avLst/>
              <a:gdLst/>
              <a:ahLst/>
              <a:cxnLst/>
              <a:rect l="l" t="t" r="r" b="b"/>
              <a:pathLst>
                <a:path w="1532" h="383" extrusionOk="0">
                  <a:moveTo>
                    <a:pt x="192" y="0"/>
                  </a:moveTo>
                  <a:cubicBezTo>
                    <a:pt x="92" y="0"/>
                    <a:pt x="1" y="91"/>
                    <a:pt x="1" y="192"/>
                  </a:cubicBezTo>
                  <a:cubicBezTo>
                    <a:pt x="1" y="302"/>
                    <a:pt x="92" y="383"/>
                    <a:pt x="192" y="383"/>
                  </a:cubicBezTo>
                  <a:lnTo>
                    <a:pt x="1340" y="383"/>
                  </a:lnTo>
                  <a:cubicBezTo>
                    <a:pt x="1451" y="383"/>
                    <a:pt x="1531" y="302"/>
                    <a:pt x="1531" y="192"/>
                  </a:cubicBezTo>
                  <a:cubicBezTo>
                    <a:pt x="1531" y="91"/>
                    <a:pt x="1451" y="0"/>
                    <a:pt x="13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2"/>
            <p:cNvSpPr/>
            <p:nvPr/>
          </p:nvSpPr>
          <p:spPr>
            <a:xfrm>
              <a:off x="4684557" y="2858235"/>
              <a:ext cx="72226" cy="18104"/>
            </a:xfrm>
            <a:custGeom>
              <a:avLst/>
              <a:gdLst/>
              <a:ahLst/>
              <a:cxnLst/>
              <a:rect l="l" t="t" r="r" b="b"/>
              <a:pathLst>
                <a:path w="1532" h="384" extrusionOk="0">
                  <a:moveTo>
                    <a:pt x="192" y="1"/>
                  </a:moveTo>
                  <a:cubicBezTo>
                    <a:pt x="92" y="1"/>
                    <a:pt x="1" y="92"/>
                    <a:pt x="1" y="192"/>
                  </a:cubicBezTo>
                  <a:cubicBezTo>
                    <a:pt x="1" y="303"/>
                    <a:pt x="92" y="383"/>
                    <a:pt x="192" y="383"/>
                  </a:cubicBezTo>
                  <a:lnTo>
                    <a:pt x="1340" y="383"/>
                  </a:lnTo>
                  <a:cubicBezTo>
                    <a:pt x="1451" y="383"/>
                    <a:pt x="1531" y="303"/>
                    <a:pt x="1531" y="192"/>
                  </a:cubicBezTo>
                  <a:cubicBezTo>
                    <a:pt x="1531" y="92"/>
                    <a:pt x="1451"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2"/>
            <p:cNvSpPr/>
            <p:nvPr/>
          </p:nvSpPr>
          <p:spPr>
            <a:xfrm>
              <a:off x="4684557" y="2894348"/>
              <a:ext cx="72226" cy="18575"/>
            </a:xfrm>
            <a:custGeom>
              <a:avLst/>
              <a:gdLst/>
              <a:ahLst/>
              <a:cxnLst/>
              <a:rect l="l" t="t" r="r" b="b"/>
              <a:pathLst>
                <a:path w="1532" h="394" extrusionOk="0">
                  <a:moveTo>
                    <a:pt x="192" y="0"/>
                  </a:moveTo>
                  <a:cubicBezTo>
                    <a:pt x="92" y="0"/>
                    <a:pt x="1" y="91"/>
                    <a:pt x="1" y="192"/>
                  </a:cubicBezTo>
                  <a:cubicBezTo>
                    <a:pt x="1" y="302"/>
                    <a:pt x="92" y="393"/>
                    <a:pt x="192" y="393"/>
                  </a:cubicBezTo>
                  <a:lnTo>
                    <a:pt x="1340" y="393"/>
                  </a:lnTo>
                  <a:cubicBezTo>
                    <a:pt x="1451" y="393"/>
                    <a:pt x="1531" y="302"/>
                    <a:pt x="1531" y="192"/>
                  </a:cubicBezTo>
                  <a:cubicBezTo>
                    <a:pt x="1531" y="91"/>
                    <a:pt x="1451" y="0"/>
                    <a:pt x="13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2"/>
            <p:cNvSpPr/>
            <p:nvPr/>
          </p:nvSpPr>
          <p:spPr>
            <a:xfrm>
              <a:off x="4766211" y="3231007"/>
              <a:ext cx="18104" cy="18104"/>
            </a:xfrm>
            <a:custGeom>
              <a:avLst/>
              <a:gdLst/>
              <a:ahLst/>
              <a:cxnLst/>
              <a:rect l="l" t="t" r="r" b="b"/>
              <a:pathLst>
                <a:path w="384" h="384" extrusionOk="0">
                  <a:moveTo>
                    <a:pt x="193" y="0"/>
                  </a:moveTo>
                  <a:cubicBezTo>
                    <a:pt x="81" y="0"/>
                    <a:pt x="1" y="91"/>
                    <a:pt x="1" y="191"/>
                  </a:cubicBezTo>
                  <a:cubicBezTo>
                    <a:pt x="1" y="302"/>
                    <a:pt x="81" y="383"/>
                    <a:pt x="193" y="383"/>
                  </a:cubicBezTo>
                  <a:cubicBezTo>
                    <a:pt x="293" y="383"/>
                    <a:pt x="384" y="302"/>
                    <a:pt x="384" y="191"/>
                  </a:cubicBezTo>
                  <a:cubicBezTo>
                    <a:pt x="384" y="91"/>
                    <a:pt x="293" y="0"/>
                    <a:pt x="1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6" name="Google Shape;1526;p32"/>
          <p:cNvGrpSpPr/>
          <p:nvPr/>
        </p:nvGrpSpPr>
        <p:grpSpPr>
          <a:xfrm>
            <a:off x="4591353" y="2718582"/>
            <a:ext cx="1895864" cy="2230018"/>
            <a:chOff x="7637080" y="2079971"/>
            <a:chExt cx="1152081" cy="1355140"/>
          </a:xfrm>
        </p:grpSpPr>
        <p:sp>
          <p:nvSpPr>
            <p:cNvPr id="1527" name="Google Shape;1527;p32"/>
            <p:cNvSpPr/>
            <p:nvPr/>
          </p:nvSpPr>
          <p:spPr>
            <a:xfrm>
              <a:off x="8302577" y="2099662"/>
              <a:ext cx="185399" cy="33876"/>
            </a:xfrm>
            <a:custGeom>
              <a:avLst/>
              <a:gdLst/>
              <a:ahLst/>
              <a:cxnLst/>
              <a:rect l="l" t="t" r="r" b="b"/>
              <a:pathLst>
                <a:path w="20808" h="3802" extrusionOk="0">
                  <a:moveTo>
                    <a:pt x="20756" y="0"/>
                  </a:moveTo>
                  <a:lnTo>
                    <a:pt x="20738" y="17"/>
                  </a:lnTo>
                  <a:lnTo>
                    <a:pt x="20773" y="17"/>
                  </a:lnTo>
                  <a:lnTo>
                    <a:pt x="20808" y="0"/>
                  </a:lnTo>
                  <a:close/>
                  <a:moveTo>
                    <a:pt x="1" y="3785"/>
                  </a:moveTo>
                  <a:lnTo>
                    <a:pt x="1" y="3802"/>
                  </a:lnTo>
                  <a:lnTo>
                    <a:pt x="18" y="3802"/>
                  </a:lnTo>
                  <a:lnTo>
                    <a:pt x="18" y="3785"/>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32"/>
            <p:cNvSpPr/>
            <p:nvPr/>
          </p:nvSpPr>
          <p:spPr>
            <a:xfrm>
              <a:off x="7637080" y="2079971"/>
              <a:ext cx="1152081" cy="1355140"/>
            </a:xfrm>
            <a:custGeom>
              <a:avLst/>
              <a:gdLst/>
              <a:ahLst/>
              <a:cxnLst/>
              <a:rect l="l" t="t" r="r" b="b"/>
              <a:pathLst>
                <a:path w="129302" h="152092" extrusionOk="0">
                  <a:moveTo>
                    <a:pt x="97270" y="1644"/>
                  </a:moveTo>
                  <a:cubicBezTo>
                    <a:pt x="97347" y="1644"/>
                    <a:pt x="97424" y="1648"/>
                    <a:pt x="97503" y="1657"/>
                  </a:cubicBezTo>
                  <a:cubicBezTo>
                    <a:pt x="97555" y="1674"/>
                    <a:pt x="97607" y="1692"/>
                    <a:pt x="97642" y="1709"/>
                  </a:cubicBezTo>
                  <a:lnTo>
                    <a:pt x="95601" y="2170"/>
                  </a:lnTo>
                  <a:lnTo>
                    <a:pt x="95601" y="2170"/>
                  </a:lnTo>
                  <a:cubicBezTo>
                    <a:pt x="96129" y="1917"/>
                    <a:pt x="96661" y="1644"/>
                    <a:pt x="97270" y="1644"/>
                  </a:cubicBezTo>
                  <a:close/>
                  <a:moveTo>
                    <a:pt x="95473" y="2210"/>
                  </a:moveTo>
                  <a:lnTo>
                    <a:pt x="95447" y="2227"/>
                  </a:lnTo>
                  <a:lnTo>
                    <a:pt x="95429" y="2227"/>
                  </a:lnTo>
                  <a:lnTo>
                    <a:pt x="95464" y="2210"/>
                  </a:lnTo>
                  <a:close/>
                  <a:moveTo>
                    <a:pt x="68358" y="8951"/>
                  </a:moveTo>
                  <a:cubicBezTo>
                    <a:pt x="68553" y="8951"/>
                    <a:pt x="68761" y="9049"/>
                    <a:pt x="68989" y="9313"/>
                  </a:cubicBezTo>
                  <a:cubicBezTo>
                    <a:pt x="69208" y="9280"/>
                    <a:pt x="69420" y="9268"/>
                    <a:pt x="69634" y="9268"/>
                  </a:cubicBezTo>
                  <a:cubicBezTo>
                    <a:pt x="69758" y="9268"/>
                    <a:pt x="69882" y="9272"/>
                    <a:pt x="70008" y="9278"/>
                  </a:cubicBezTo>
                  <a:cubicBezTo>
                    <a:pt x="70061" y="9286"/>
                    <a:pt x="70117" y="9289"/>
                    <a:pt x="70177" y="9289"/>
                  </a:cubicBezTo>
                  <a:cubicBezTo>
                    <a:pt x="70522" y="9289"/>
                    <a:pt x="70965" y="9176"/>
                    <a:pt x="71318" y="9176"/>
                  </a:cubicBezTo>
                  <a:cubicBezTo>
                    <a:pt x="71841" y="9176"/>
                    <a:pt x="72167" y="9425"/>
                    <a:pt x="71685" y="10661"/>
                  </a:cubicBezTo>
                  <a:cubicBezTo>
                    <a:pt x="71581" y="10937"/>
                    <a:pt x="71823" y="11265"/>
                    <a:pt x="72151" y="11386"/>
                  </a:cubicBezTo>
                  <a:cubicBezTo>
                    <a:pt x="72428" y="11438"/>
                    <a:pt x="72722" y="11490"/>
                    <a:pt x="72998" y="11507"/>
                  </a:cubicBezTo>
                  <a:cubicBezTo>
                    <a:pt x="72652" y="11922"/>
                    <a:pt x="72359" y="12406"/>
                    <a:pt x="71927" y="12717"/>
                  </a:cubicBezTo>
                  <a:cubicBezTo>
                    <a:pt x="71831" y="12786"/>
                    <a:pt x="71741" y="12813"/>
                    <a:pt x="71654" y="12813"/>
                  </a:cubicBezTo>
                  <a:cubicBezTo>
                    <a:pt x="71349" y="12813"/>
                    <a:pt x="71090" y="12473"/>
                    <a:pt x="70821" y="12406"/>
                  </a:cubicBezTo>
                  <a:cubicBezTo>
                    <a:pt x="69127" y="11939"/>
                    <a:pt x="69334" y="10488"/>
                    <a:pt x="68989" y="9313"/>
                  </a:cubicBezTo>
                  <a:lnTo>
                    <a:pt x="67330" y="9520"/>
                  </a:lnTo>
                  <a:cubicBezTo>
                    <a:pt x="67668" y="9295"/>
                    <a:pt x="67992" y="8951"/>
                    <a:pt x="68358" y="8951"/>
                  </a:cubicBezTo>
                  <a:close/>
                  <a:moveTo>
                    <a:pt x="51546" y="12467"/>
                  </a:moveTo>
                  <a:cubicBezTo>
                    <a:pt x="51593" y="12467"/>
                    <a:pt x="51647" y="12470"/>
                    <a:pt x="51707" y="12475"/>
                  </a:cubicBezTo>
                  <a:cubicBezTo>
                    <a:pt x="51897" y="12648"/>
                    <a:pt x="52157" y="12890"/>
                    <a:pt x="52433" y="13115"/>
                  </a:cubicBezTo>
                  <a:cubicBezTo>
                    <a:pt x="52260" y="13270"/>
                    <a:pt x="52053" y="13374"/>
                    <a:pt x="51845" y="13460"/>
                  </a:cubicBezTo>
                  <a:cubicBezTo>
                    <a:pt x="51802" y="13467"/>
                    <a:pt x="51764" y="13470"/>
                    <a:pt x="51729" y="13470"/>
                  </a:cubicBezTo>
                  <a:cubicBezTo>
                    <a:pt x="51300" y="13470"/>
                    <a:pt x="51439" y="13007"/>
                    <a:pt x="51327" y="12752"/>
                  </a:cubicBezTo>
                  <a:cubicBezTo>
                    <a:pt x="51225" y="12548"/>
                    <a:pt x="51295" y="12467"/>
                    <a:pt x="51546" y="12467"/>
                  </a:cubicBezTo>
                  <a:close/>
                  <a:moveTo>
                    <a:pt x="55481" y="12549"/>
                  </a:moveTo>
                  <a:cubicBezTo>
                    <a:pt x="55526" y="12549"/>
                    <a:pt x="55570" y="12553"/>
                    <a:pt x="55613" y="12562"/>
                  </a:cubicBezTo>
                  <a:lnTo>
                    <a:pt x="54576" y="13789"/>
                  </a:lnTo>
                  <a:lnTo>
                    <a:pt x="53954" y="13184"/>
                  </a:lnTo>
                  <a:cubicBezTo>
                    <a:pt x="54420" y="12976"/>
                    <a:pt x="54870" y="12752"/>
                    <a:pt x="55336" y="12562"/>
                  </a:cubicBezTo>
                  <a:cubicBezTo>
                    <a:pt x="55388" y="12553"/>
                    <a:pt x="55436" y="12549"/>
                    <a:pt x="55481" y="12549"/>
                  </a:cubicBezTo>
                  <a:close/>
                  <a:moveTo>
                    <a:pt x="116966" y="0"/>
                  </a:moveTo>
                  <a:cubicBezTo>
                    <a:pt x="112339" y="0"/>
                    <a:pt x="107712" y="747"/>
                    <a:pt x="103085" y="1035"/>
                  </a:cubicBezTo>
                  <a:cubicBezTo>
                    <a:pt x="101910" y="1104"/>
                    <a:pt x="100735" y="983"/>
                    <a:pt x="99542" y="1260"/>
                  </a:cubicBezTo>
                  <a:cubicBezTo>
                    <a:pt x="99533" y="1262"/>
                    <a:pt x="99523" y="1263"/>
                    <a:pt x="99512" y="1263"/>
                  </a:cubicBezTo>
                  <a:cubicBezTo>
                    <a:pt x="99194" y="1263"/>
                    <a:pt x="98389" y="307"/>
                    <a:pt x="97503" y="240"/>
                  </a:cubicBezTo>
                  <a:cubicBezTo>
                    <a:pt x="96554" y="172"/>
                    <a:pt x="95607" y="143"/>
                    <a:pt x="94661" y="143"/>
                  </a:cubicBezTo>
                  <a:cubicBezTo>
                    <a:pt x="91541" y="143"/>
                    <a:pt x="88432" y="459"/>
                    <a:pt x="85303" y="724"/>
                  </a:cubicBezTo>
                  <a:cubicBezTo>
                    <a:pt x="83379" y="875"/>
                    <a:pt x="81549" y="1637"/>
                    <a:pt x="79578" y="1637"/>
                  </a:cubicBezTo>
                  <a:cubicBezTo>
                    <a:pt x="79300" y="1637"/>
                    <a:pt x="79020" y="1622"/>
                    <a:pt x="78736" y="1588"/>
                  </a:cubicBezTo>
                  <a:cubicBezTo>
                    <a:pt x="78573" y="1568"/>
                    <a:pt x="78403" y="1557"/>
                    <a:pt x="78229" y="1557"/>
                  </a:cubicBezTo>
                  <a:cubicBezTo>
                    <a:pt x="77349" y="1557"/>
                    <a:pt x="76386" y="1840"/>
                    <a:pt x="75953" y="2677"/>
                  </a:cubicBezTo>
                  <a:cubicBezTo>
                    <a:pt x="75538" y="3489"/>
                    <a:pt x="76333" y="4163"/>
                    <a:pt x="76956" y="4750"/>
                  </a:cubicBezTo>
                  <a:cubicBezTo>
                    <a:pt x="77215" y="4992"/>
                    <a:pt x="77232" y="5511"/>
                    <a:pt x="77370" y="5891"/>
                  </a:cubicBezTo>
                  <a:cubicBezTo>
                    <a:pt x="77348" y="5890"/>
                    <a:pt x="77325" y="5889"/>
                    <a:pt x="77301" y="5889"/>
                  </a:cubicBezTo>
                  <a:cubicBezTo>
                    <a:pt x="77154" y="5889"/>
                    <a:pt x="76988" y="5912"/>
                    <a:pt x="76844" y="5912"/>
                  </a:cubicBezTo>
                  <a:cubicBezTo>
                    <a:pt x="76726" y="5912"/>
                    <a:pt x="76623" y="5896"/>
                    <a:pt x="76558" y="5839"/>
                  </a:cubicBezTo>
                  <a:cubicBezTo>
                    <a:pt x="76285" y="5586"/>
                    <a:pt x="76034" y="5489"/>
                    <a:pt x="75796" y="5489"/>
                  </a:cubicBezTo>
                  <a:cubicBezTo>
                    <a:pt x="75417" y="5489"/>
                    <a:pt x="75070" y="5733"/>
                    <a:pt x="74709" y="5977"/>
                  </a:cubicBezTo>
                  <a:lnTo>
                    <a:pt x="74709" y="5995"/>
                  </a:lnTo>
                  <a:lnTo>
                    <a:pt x="74692" y="5995"/>
                  </a:lnTo>
                  <a:cubicBezTo>
                    <a:pt x="74415" y="6358"/>
                    <a:pt x="73707" y="6479"/>
                    <a:pt x="73897" y="7066"/>
                  </a:cubicBezTo>
                  <a:cubicBezTo>
                    <a:pt x="74104" y="7654"/>
                    <a:pt x="74761" y="7671"/>
                    <a:pt x="75331" y="7723"/>
                  </a:cubicBezTo>
                  <a:lnTo>
                    <a:pt x="75625" y="7723"/>
                  </a:lnTo>
                  <a:lnTo>
                    <a:pt x="77146" y="7982"/>
                  </a:lnTo>
                  <a:cubicBezTo>
                    <a:pt x="76904" y="8068"/>
                    <a:pt x="76662" y="8120"/>
                    <a:pt x="76403" y="8120"/>
                  </a:cubicBezTo>
                  <a:cubicBezTo>
                    <a:pt x="76178" y="8103"/>
                    <a:pt x="75970" y="7930"/>
                    <a:pt x="75729" y="7861"/>
                  </a:cubicBezTo>
                  <a:cubicBezTo>
                    <a:pt x="75594" y="7823"/>
                    <a:pt x="75464" y="7807"/>
                    <a:pt x="75337" y="7807"/>
                  </a:cubicBezTo>
                  <a:cubicBezTo>
                    <a:pt x="74777" y="7807"/>
                    <a:pt x="74273" y="8116"/>
                    <a:pt x="73724" y="8172"/>
                  </a:cubicBezTo>
                  <a:cubicBezTo>
                    <a:pt x="73717" y="8173"/>
                    <a:pt x="73710" y="8174"/>
                    <a:pt x="73702" y="8174"/>
                  </a:cubicBezTo>
                  <a:cubicBezTo>
                    <a:pt x="73450" y="8174"/>
                    <a:pt x="72913" y="7613"/>
                    <a:pt x="72946" y="7394"/>
                  </a:cubicBezTo>
                  <a:cubicBezTo>
                    <a:pt x="73102" y="6479"/>
                    <a:pt x="73810" y="6098"/>
                    <a:pt x="74674" y="5995"/>
                  </a:cubicBezTo>
                  <a:lnTo>
                    <a:pt x="74674" y="5977"/>
                  </a:lnTo>
                  <a:cubicBezTo>
                    <a:pt x="74726" y="5545"/>
                    <a:pt x="74830" y="5113"/>
                    <a:pt x="74951" y="4681"/>
                  </a:cubicBezTo>
                  <a:cubicBezTo>
                    <a:pt x="75072" y="4370"/>
                    <a:pt x="75435" y="4076"/>
                    <a:pt x="75124" y="3748"/>
                  </a:cubicBezTo>
                  <a:cubicBezTo>
                    <a:pt x="74832" y="3467"/>
                    <a:pt x="74483" y="3396"/>
                    <a:pt x="74119" y="3396"/>
                  </a:cubicBezTo>
                  <a:cubicBezTo>
                    <a:pt x="73856" y="3396"/>
                    <a:pt x="73587" y="3433"/>
                    <a:pt x="73326" y="3454"/>
                  </a:cubicBezTo>
                  <a:cubicBezTo>
                    <a:pt x="72946" y="3506"/>
                    <a:pt x="72756" y="3748"/>
                    <a:pt x="72704" y="4180"/>
                  </a:cubicBezTo>
                  <a:cubicBezTo>
                    <a:pt x="72601" y="5252"/>
                    <a:pt x="72134" y="6098"/>
                    <a:pt x="70959" y="6340"/>
                  </a:cubicBezTo>
                  <a:cubicBezTo>
                    <a:pt x="70855" y="6427"/>
                    <a:pt x="70769" y="6513"/>
                    <a:pt x="70665" y="6617"/>
                  </a:cubicBezTo>
                  <a:cubicBezTo>
                    <a:pt x="70786" y="6859"/>
                    <a:pt x="70924" y="7083"/>
                    <a:pt x="71097" y="7291"/>
                  </a:cubicBezTo>
                  <a:cubicBezTo>
                    <a:pt x="71304" y="7412"/>
                    <a:pt x="71546" y="7515"/>
                    <a:pt x="71788" y="7567"/>
                  </a:cubicBezTo>
                  <a:cubicBezTo>
                    <a:pt x="71650" y="7550"/>
                    <a:pt x="71512" y="7541"/>
                    <a:pt x="71374" y="7541"/>
                  </a:cubicBezTo>
                  <a:cubicBezTo>
                    <a:pt x="71235" y="7541"/>
                    <a:pt x="71097" y="7550"/>
                    <a:pt x="70959" y="7567"/>
                  </a:cubicBezTo>
                  <a:cubicBezTo>
                    <a:pt x="70569" y="7671"/>
                    <a:pt x="70173" y="7708"/>
                    <a:pt x="69775" y="7708"/>
                  </a:cubicBezTo>
                  <a:cubicBezTo>
                    <a:pt x="68812" y="7708"/>
                    <a:pt x="67832" y="7494"/>
                    <a:pt x="66868" y="7494"/>
                  </a:cubicBezTo>
                  <a:cubicBezTo>
                    <a:pt x="66108" y="7494"/>
                    <a:pt x="65357" y="7627"/>
                    <a:pt x="64634" y="8103"/>
                  </a:cubicBezTo>
                  <a:cubicBezTo>
                    <a:pt x="64271" y="8345"/>
                    <a:pt x="63580" y="8379"/>
                    <a:pt x="63666" y="8863"/>
                  </a:cubicBezTo>
                  <a:cubicBezTo>
                    <a:pt x="63752" y="9382"/>
                    <a:pt x="64167" y="9900"/>
                    <a:pt x="64547" y="10315"/>
                  </a:cubicBezTo>
                  <a:cubicBezTo>
                    <a:pt x="64666" y="10447"/>
                    <a:pt x="64798" y="10498"/>
                    <a:pt x="64939" y="10498"/>
                  </a:cubicBezTo>
                  <a:cubicBezTo>
                    <a:pt x="65148" y="10498"/>
                    <a:pt x="65375" y="10387"/>
                    <a:pt x="65602" y="10263"/>
                  </a:cubicBezTo>
                  <a:cubicBezTo>
                    <a:pt x="66124" y="9977"/>
                    <a:pt x="66711" y="9789"/>
                    <a:pt x="67269" y="9556"/>
                  </a:cubicBezTo>
                  <a:lnTo>
                    <a:pt x="67269" y="9556"/>
                  </a:lnTo>
                  <a:cubicBezTo>
                    <a:pt x="66173" y="11022"/>
                    <a:pt x="64072" y="10911"/>
                    <a:pt x="62975" y="11974"/>
                  </a:cubicBezTo>
                  <a:cubicBezTo>
                    <a:pt x="62086" y="12850"/>
                    <a:pt x="61268" y="13162"/>
                    <a:pt x="60357" y="13162"/>
                  </a:cubicBezTo>
                  <a:cubicBezTo>
                    <a:pt x="59993" y="13162"/>
                    <a:pt x="59613" y="13112"/>
                    <a:pt x="59207" y="13028"/>
                  </a:cubicBezTo>
                  <a:cubicBezTo>
                    <a:pt x="58430" y="12873"/>
                    <a:pt x="57687" y="12510"/>
                    <a:pt x="56926" y="12233"/>
                  </a:cubicBezTo>
                  <a:cubicBezTo>
                    <a:pt x="57173" y="12050"/>
                    <a:pt x="57402" y="11981"/>
                    <a:pt x="57619" y="11981"/>
                  </a:cubicBezTo>
                  <a:cubicBezTo>
                    <a:pt x="58162" y="11981"/>
                    <a:pt x="58632" y="12416"/>
                    <a:pt x="59138" y="12613"/>
                  </a:cubicBezTo>
                  <a:cubicBezTo>
                    <a:pt x="59332" y="12687"/>
                    <a:pt x="59512" y="12718"/>
                    <a:pt x="59680" y="12718"/>
                  </a:cubicBezTo>
                  <a:cubicBezTo>
                    <a:pt x="60502" y="12718"/>
                    <a:pt x="61062" y="11967"/>
                    <a:pt x="61765" y="11680"/>
                  </a:cubicBezTo>
                  <a:cubicBezTo>
                    <a:pt x="62404" y="11421"/>
                    <a:pt x="61903" y="10851"/>
                    <a:pt x="61661" y="10384"/>
                  </a:cubicBezTo>
                  <a:cubicBezTo>
                    <a:pt x="61454" y="9987"/>
                    <a:pt x="61921" y="9745"/>
                    <a:pt x="62249" y="9537"/>
                  </a:cubicBezTo>
                  <a:cubicBezTo>
                    <a:pt x="62664" y="9295"/>
                    <a:pt x="63441" y="9226"/>
                    <a:pt x="63182" y="8518"/>
                  </a:cubicBezTo>
                  <a:cubicBezTo>
                    <a:pt x="63018" y="8098"/>
                    <a:pt x="62703" y="8030"/>
                    <a:pt x="62354" y="8030"/>
                  </a:cubicBezTo>
                  <a:cubicBezTo>
                    <a:pt x="62187" y="8030"/>
                    <a:pt x="62013" y="8045"/>
                    <a:pt x="61845" y="8045"/>
                  </a:cubicBezTo>
                  <a:cubicBezTo>
                    <a:pt x="61771" y="8045"/>
                    <a:pt x="61698" y="8042"/>
                    <a:pt x="61627" y="8034"/>
                  </a:cubicBezTo>
                  <a:cubicBezTo>
                    <a:pt x="61564" y="8027"/>
                    <a:pt x="61502" y="8024"/>
                    <a:pt x="61440" y="8024"/>
                  </a:cubicBezTo>
                  <a:cubicBezTo>
                    <a:pt x="60620" y="8024"/>
                    <a:pt x="59973" y="8583"/>
                    <a:pt x="59080" y="8583"/>
                  </a:cubicBezTo>
                  <a:cubicBezTo>
                    <a:pt x="59004" y="8583"/>
                    <a:pt x="58925" y="8579"/>
                    <a:pt x="58844" y="8570"/>
                  </a:cubicBezTo>
                  <a:cubicBezTo>
                    <a:pt x="57410" y="8414"/>
                    <a:pt x="56391" y="7671"/>
                    <a:pt x="55181" y="7187"/>
                  </a:cubicBezTo>
                  <a:cubicBezTo>
                    <a:pt x="54440" y="6892"/>
                    <a:pt x="53723" y="6767"/>
                    <a:pt x="53025" y="6767"/>
                  </a:cubicBezTo>
                  <a:cubicBezTo>
                    <a:pt x="51022" y="6767"/>
                    <a:pt x="49177" y="7799"/>
                    <a:pt x="47370" y="8812"/>
                  </a:cubicBezTo>
                  <a:cubicBezTo>
                    <a:pt x="46903" y="9071"/>
                    <a:pt x="46765" y="9434"/>
                    <a:pt x="46972" y="9969"/>
                  </a:cubicBezTo>
                  <a:cubicBezTo>
                    <a:pt x="47155" y="10426"/>
                    <a:pt x="47351" y="10748"/>
                    <a:pt x="47819" y="10748"/>
                  </a:cubicBezTo>
                  <a:cubicBezTo>
                    <a:pt x="47883" y="10748"/>
                    <a:pt x="47952" y="10742"/>
                    <a:pt x="48026" y="10730"/>
                  </a:cubicBezTo>
                  <a:lnTo>
                    <a:pt x="50498" y="10280"/>
                  </a:lnTo>
                  <a:cubicBezTo>
                    <a:pt x="50618" y="10263"/>
                    <a:pt x="50739" y="10229"/>
                    <a:pt x="50878" y="10194"/>
                  </a:cubicBezTo>
                  <a:lnTo>
                    <a:pt x="50878" y="10194"/>
                  </a:lnTo>
                  <a:cubicBezTo>
                    <a:pt x="50878" y="10298"/>
                    <a:pt x="50860" y="10401"/>
                    <a:pt x="50860" y="10505"/>
                  </a:cubicBezTo>
                  <a:cubicBezTo>
                    <a:pt x="50614" y="11663"/>
                    <a:pt x="50148" y="12321"/>
                    <a:pt x="49280" y="12321"/>
                  </a:cubicBezTo>
                  <a:cubicBezTo>
                    <a:pt x="48931" y="12321"/>
                    <a:pt x="48517" y="12214"/>
                    <a:pt x="48026" y="11991"/>
                  </a:cubicBezTo>
                  <a:cubicBezTo>
                    <a:pt x="46374" y="11254"/>
                    <a:pt x="44693" y="10979"/>
                    <a:pt x="42955" y="10979"/>
                  </a:cubicBezTo>
                  <a:cubicBezTo>
                    <a:pt x="42002" y="10979"/>
                    <a:pt x="41033" y="11062"/>
                    <a:pt x="40042" y="11196"/>
                  </a:cubicBezTo>
                  <a:cubicBezTo>
                    <a:pt x="38536" y="11404"/>
                    <a:pt x="37062" y="12285"/>
                    <a:pt x="35569" y="12285"/>
                  </a:cubicBezTo>
                  <a:cubicBezTo>
                    <a:pt x="35195" y="12285"/>
                    <a:pt x="34820" y="12230"/>
                    <a:pt x="34443" y="12095"/>
                  </a:cubicBezTo>
                  <a:cubicBezTo>
                    <a:pt x="32698" y="11490"/>
                    <a:pt x="30900" y="11110"/>
                    <a:pt x="29068" y="10920"/>
                  </a:cubicBezTo>
                  <a:cubicBezTo>
                    <a:pt x="27080" y="10698"/>
                    <a:pt x="25171" y="10202"/>
                    <a:pt x="23146" y="10202"/>
                  </a:cubicBezTo>
                  <a:cubicBezTo>
                    <a:pt x="22337" y="10202"/>
                    <a:pt x="21510" y="10281"/>
                    <a:pt x="20652" y="10488"/>
                  </a:cubicBezTo>
                  <a:cubicBezTo>
                    <a:pt x="18383" y="11055"/>
                    <a:pt x="16215" y="12269"/>
                    <a:pt x="13793" y="12269"/>
                  </a:cubicBezTo>
                  <a:cubicBezTo>
                    <a:pt x="13559" y="12269"/>
                    <a:pt x="13322" y="12258"/>
                    <a:pt x="13083" y="12233"/>
                  </a:cubicBezTo>
                  <a:cubicBezTo>
                    <a:pt x="13049" y="12230"/>
                    <a:pt x="13015" y="12229"/>
                    <a:pt x="12982" y="12229"/>
                  </a:cubicBezTo>
                  <a:cubicBezTo>
                    <a:pt x="12473" y="12229"/>
                    <a:pt x="12176" y="12605"/>
                    <a:pt x="12323" y="13287"/>
                  </a:cubicBezTo>
                  <a:cubicBezTo>
                    <a:pt x="12498" y="14071"/>
                    <a:pt x="12325" y="14707"/>
                    <a:pt x="11687" y="14707"/>
                  </a:cubicBezTo>
                  <a:cubicBezTo>
                    <a:pt x="11510" y="14707"/>
                    <a:pt x="11296" y="14658"/>
                    <a:pt x="11044" y="14549"/>
                  </a:cubicBezTo>
                  <a:cubicBezTo>
                    <a:pt x="10655" y="14378"/>
                    <a:pt x="10292" y="14308"/>
                    <a:pt x="9947" y="14308"/>
                  </a:cubicBezTo>
                  <a:cubicBezTo>
                    <a:pt x="9034" y="14308"/>
                    <a:pt x="8242" y="14801"/>
                    <a:pt x="7415" y="15240"/>
                  </a:cubicBezTo>
                  <a:cubicBezTo>
                    <a:pt x="6965" y="15482"/>
                    <a:pt x="6672" y="15914"/>
                    <a:pt x="6879" y="16467"/>
                  </a:cubicBezTo>
                  <a:cubicBezTo>
                    <a:pt x="7027" y="16886"/>
                    <a:pt x="7334" y="16988"/>
                    <a:pt x="7700" y="16988"/>
                  </a:cubicBezTo>
                  <a:cubicBezTo>
                    <a:pt x="7802" y="16988"/>
                    <a:pt x="7910" y="16980"/>
                    <a:pt x="8020" y="16968"/>
                  </a:cubicBezTo>
                  <a:cubicBezTo>
                    <a:pt x="8305" y="16929"/>
                    <a:pt x="8590" y="16910"/>
                    <a:pt x="8875" y="16910"/>
                  </a:cubicBezTo>
                  <a:cubicBezTo>
                    <a:pt x="8970" y="16910"/>
                    <a:pt x="9065" y="16912"/>
                    <a:pt x="9160" y="16917"/>
                  </a:cubicBezTo>
                  <a:cubicBezTo>
                    <a:pt x="9186" y="16919"/>
                    <a:pt x="9214" y="16920"/>
                    <a:pt x="9242" y="16920"/>
                  </a:cubicBezTo>
                  <a:cubicBezTo>
                    <a:pt x="9458" y="16920"/>
                    <a:pt x="9735" y="16862"/>
                    <a:pt x="9947" y="16862"/>
                  </a:cubicBezTo>
                  <a:cubicBezTo>
                    <a:pt x="10131" y="16862"/>
                    <a:pt x="10266" y="16906"/>
                    <a:pt x="10266" y="17072"/>
                  </a:cubicBezTo>
                  <a:cubicBezTo>
                    <a:pt x="10266" y="17498"/>
                    <a:pt x="9728" y="17637"/>
                    <a:pt x="9291" y="17637"/>
                  </a:cubicBezTo>
                  <a:cubicBezTo>
                    <a:pt x="9214" y="17637"/>
                    <a:pt x="9141" y="17633"/>
                    <a:pt x="9074" y="17625"/>
                  </a:cubicBezTo>
                  <a:cubicBezTo>
                    <a:pt x="8873" y="17604"/>
                    <a:pt x="8677" y="17594"/>
                    <a:pt x="8484" y="17594"/>
                  </a:cubicBezTo>
                  <a:cubicBezTo>
                    <a:pt x="6314" y="17594"/>
                    <a:pt x="4587" y="18859"/>
                    <a:pt x="2714" y="19716"/>
                  </a:cubicBezTo>
                  <a:cubicBezTo>
                    <a:pt x="1193" y="20407"/>
                    <a:pt x="2351" y="21548"/>
                    <a:pt x="2282" y="22429"/>
                  </a:cubicBezTo>
                  <a:cubicBezTo>
                    <a:pt x="2264" y="22814"/>
                    <a:pt x="2455" y="22907"/>
                    <a:pt x="2706" y="22907"/>
                  </a:cubicBezTo>
                  <a:cubicBezTo>
                    <a:pt x="2939" y="22907"/>
                    <a:pt x="3223" y="22827"/>
                    <a:pt x="3440" y="22827"/>
                  </a:cubicBezTo>
                  <a:cubicBezTo>
                    <a:pt x="3665" y="22827"/>
                    <a:pt x="3872" y="22982"/>
                    <a:pt x="4079" y="23069"/>
                  </a:cubicBezTo>
                  <a:cubicBezTo>
                    <a:pt x="3924" y="23242"/>
                    <a:pt x="3751" y="23380"/>
                    <a:pt x="3544" y="23501"/>
                  </a:cubicBezTo>
                  <a:cubicBezTo>
                    <a:pt x="2610" y="23881"/>
                    <a:pt x="1643" y="24192"/>
                    <a:pt x="709" y="24589"/>
                  </a:cubicBezTo>
                  <a:cubicBezTo>
                    <a:pt x="329" y="24745"/>
                    <a:pt x="1" y="25142"/>
                    <a:pt x="226" y="25609"/>
                  </a:cubicBezTo>
                  <a:cubicBezTo>
                    <a:pt x="325" y="25816"/>
                    <a:pt x="462" y="25880"/>
                    <a:pt x="615" y="25880"/>
                  </a:cubicBezTo>
                  <a:cubicBezTo>
                    <a:pt x="807" y="25880"/>
                    <a:pt x="1026" y="25778"/>
                    <a:pt x="1228" y="25730"/>
                  </a:cubicBezTo>
                  <a:cubicBezTo>
                    <a:pt x="2248" y="25454"/>
                    <a:pt x="3354" y="25350"/>
                    <a:pt x="4252" y="24866"/>
                  </a:cubicBezTo>
                  <a:cubicBezTo>
                    <a:pt x="4601" y="24679"/>
                    <a:pt x="4965" y="24620"/>
                    <a:pt x="5336" y="24620"/>
                  </a:cubicBezTo>
                  <a:cubicBezTo>
                    <a:pt x="5952" y="24620"/>
                    <a:pt x="6585" y="24782"/>
                    <a:pt x="7191" y="24782"/>
                  </a:cubicBezTo>
                  <a:cubicBezTo>
                    <a:pt x="7702" y="24782"/>
                    <a:pt x="8195" y="24667"/>
                    <a:pt x="8642" y="24244"/>
                  </a:cubicBezTo>
                  <a:cubicBezTo>
                    <a:pt x="9143" y="23760"/>
                    <a:pt x="9627" y="23276"/>
                    <a:pt x="10128" y="22809"/>
                  </a:cubicBezTo>
                  <a:cubicBezTo>
                    <a:pt x="10518" y="22438"/>
                    <a:pt x="10935" y="22335"/>
                    <a:pt x="11366" y="22335"/>
                  </a:cubicBezTo>
                  <a:cubicBezTo>
                    <a:pt x="11904" y="22335"/>
                    <a:pt x="12465" y="22495"/>
                    <a:pt x="13026" y="22495"/>
                  </a:cubicBezTo>
                  <a:cubicBezTo>
                    <a:pt x="13270" y="22495"/>
                    <a:pt x="13515" y="22465"/>
                    <a:pt x="13757" y="22377"/>
                  </a:cubicBezTo>
                  <a:cubicBezTo>
                    <a:pt x="14876" y="21972"/>
                    <a:pt x="15968" y="21278"/>
                    <a:pt x="17215" y="21278"/>
                  </a:cubicBezTo>
                  <a:cubicBezTo>
                    <a:pt x="17721" y="21278"/>
                    <a:pt x="18252" y="21392"/>
                    <a:pt x="18820" y="21686"/>
                  </a:cubicBezTo>
                  <a:cubicBezTo>
                    <a:pt x="20272" y="22429"/>
                    <a:pt x="22242" y="22343"/>
                    <a:pt x="21966" y="24780"/>
                  </a:cubicBezTo>
                  <a:cubicBezTo>
                    <a:pt x="21914" y="25212"/>
                    <a:pt x="22104" y="25868"/>
                    <a:pt x="22415" y="26127"/>
                  </a:cubicBezTo>
                  <a:cubicBezTo>
                    <a:pt x="23746" y="27251"/>
                    <a:pt x="23659" y="29411"/>
                    <a:pt x="23210" y="29981"/>
                  </a:cubicBezTo>
                  <a:cubicBezTo>
                    <a:pt x="22052" y="31485"/>
                    <a:pt x="22484" y="32573"/>
                    <a:pt x="22985" y="33973"/>
                  </a:cubicBezTo>
                  <a:cubicBezTo>
                    <a:pt x="23124" y="34405"/>
                    <a:pt x="22795" y="35045"/>
                    <a:pt x="22553" y="35529"/>
                  </a:cubicBezTo>
                  <a:cubicBezTo>
                    <a:pt x="21447" y="37844"/>
                    <a:pt x="19356" y="39469"/>
                    <a:pt x="18233" y="41802"/>
                  </a:cubicBezTo>
                  <a:cubicBezTo>
                    <a:pt x="17455" y="43409"/>
                    <a:pt x="17058" y="48783"/>
                    <a:pt x="18354" y="49734"/>
                  </a:cubicBezTo>
                  <a:cubicBezTo>
                    <a:pt x="20220" y="51116"/>
                    <a:pt x="19927" y="52862"/>
                    <a:pt x="20238" y="54659"/>
                  </a:cubicBezTo>
                  <a:cubicBezTo>
                    <a:pt x="20428" y="55748"/>
                    <a:pt x="20410" y="57528"/>
                    <a:pt x="20687" y="57752"/>
                  </a:cubicBezTo>
                  <a:cubicBezTo>
                    <a:pt x="22380" y="59083"/>
                    <a:pt x="22242" y="61364"/>
                    <a:pt x="23625" y="62764"/>
                  </a:cubicBezTo>
                  <a:cubicBezTo>
                    <a:pt x="23915" y="63066"/>
                    <a:pt x="24197" y="63258"/>
                    <a:pt x="24508" y="63258"/>
                  </a:cubicBezTo>
                  <a:cubicBezTo>
                    <a:pt x="24660" y="63258"/>
                    <a:pt x="24820" y="63212"/>
                    <a:pt x="24990" y="63110"/>
                  </a:cubicBezTo>
                  <a:cubicBezTo>
                    <a:pt x="25508" y="62816"/>
                    <a:pt x="25526" y="62246"/>
                    <a:pt x="25197" y="61831"/>
                  </a:cubicBezTo>
                  <a:cubicBezTo>
                    <a:pt x="23607" y="59671"/>
                    <a:pt x="23746" y="56888"/>
                    <a:pt x="22536" y="54590"/>
                  </a:cubicBezTo>
                  <a:cubicBezTo>
                    <a:pt x="22415" y="54348"/>
                    <a:pt x="22605" y="53933"/>
                    <a:pt x="22692" y="53605"/>
                  </a:cubicBezTo>
                  <a:cubicBezTo>
                    <a:pt x="22704" y="53568"/>
                    <a:pt x="22878" y="53539"/>
                    <a:pt x="22981" y="53539"/>
                  </a:cubicBezTo>
                  <a:cubicBezTo>
                    <a:pt x="23021" y="53539"/>
                    <a:pt x="23050" y="53543"/>
                    <a:pt x="23054" y="53553"/>
                  </a:cubicBezTo>
                  <a:cubicBezTo>
                    <a:pt x="23175" y="53812"/>
                    <a:pt x="23366" y="54106"/>
                    <a:pt x="23366" y="54400"/>
                  </a:cubicBezTo>
                  <a:cubicBezTo>
                    <a:pt x="23383" y="56819"/>
                    <a:pt x="24973" y="58617"/>
                    <a:pt x="26027" y="60569"/>
                  </a:cubicBezTo>
                  <a:cubicBezTo>
                    <a:pt x="26977" y="62297"/>
                    <a:pt x="28654" y="63663"/>
                    <a:pt x="27720" y="65978"/>
                  </a:cubicBezTo>
                  <a:cubicBezTo>
                    <a:pt x="27530" y="66445"/>
                    <a:pt x="27928" y="66791"/>
                    <a:pt x="28273" y="67136"/>
                  </a:cubicBezTo>
                  <a:cubicBezTo>
                    <a:pt x="29138" y="68000"/>
                    <a:pt x="30226" y="68536"/>
                    <a:pt x="31246" y="69193"/>
                  </a:cubicBezTo>
                  <a:cubicBezTo>
                    <a:pt x="32910" y="70222"/>
                    <a:pt x="34447" y="71516"/>
                    <a:pt x="36422" y="71516"/>
                  </a:cubicBezTo>
                  <a:cubicBezTo>
                    <a:pt x="36867" y="71516"/>
                    <a:pt x="37334" y="71451"/>
                    <a:pt x="37830" y="71301"/>
                  </a:cubicBezTo>
                  <a:cubicBezTo>
                    <a:pt x="37930" y="71272"/>
                    <a:pt x="38022" y="71258"/>
                    <a:pt x="38107" y="71258"/>
                  </a:cubicBezTo>
                  <a:cubicBezTo>
                    <a:pt x="38527" y="71258"/>
                    <a:pt x="38793" y="71582"/>
                    <a:pt x="39023" y="71941"/>
                  </a:cubicBezTo>
                  <a:cubicBezTo>
                    <a:pt x="39748" y="73098"/>
                    <a:pt x="40768" y="73721"/>
                    <a:pt x="42116" y="74032"/>
                  </a:cubicBezTo>
                  <a:cubicBezTo>
                    <a:pt x="43585" y="74360"/>
                    <a:pt x="45296" y="74775"/>
                    <a:pt x="45745" y="76399"/>
                  </a:cubicBezTo>
                  <a:cubicBezTo>
                    <a:pt x="46194" y="78110"/>
                    <a:pt x="47439" y="79112"/>
                    <a:pt x="48648" y="79907"/>
                  </a:cubicBezTo>
                  <a:cubicBezTo>
                    <a:pt x="49237" y="80296"/>
                    <a:pt x="50039" y="81326"/>
                    <a:pt x="50895" y="81326"/>
                  </a:cubicBezTo>
                  <a:cubicBezTo>
                    <a:pt x="51372" y="81326"/>
                    <a:pt x="51865" y="81007"/>
                    <a:pt x="52347" y="80080"/>
                  </a:cubicBezTo>
                  <a:cubicBezTo>
                    <a:pt x="52462" y="79850"/>
                    <a:pt x="52631" y="79714"/>
                    <a:pt x="52813" y="79714"/>
                  </a:cubicBezTo>
                  <a:cubicBezTo>
                    <a:pt x="53013" y="79714"/>
                    <a:pt x="53228" y="79880"/>
                    <a:pt x="53401" y="80270"/>
                  </a:cubicBezTo>
                  <a:cubicBezTo>
                    <a:pt x="54593" y="83156"/>
                    <a:pt x="53919" y="85697"/>
                    <a:pt x="51621" y="87943"/>
                  </a:cubicBezTo>
                  <a:cubicBezTo>
                    <a:pt x="50498" y="89049"/>
                    <a:pt x="49806" y="90604"/>
                    <a:pt x="50774" y="92194"/>
                  </a:cubicBezTo>
                  <a:cubicBezTo>
                    <a:pt x="51085" y="92730"/>
                    <a:pt x="51068" y="92886"/>
                    <a:pt x="50688" y="93283"/>
                  </a:cubicBezTo>
                  <a:cubicBezTo>
                    <a:pt x="49685" y="94337"/>
                    <a:pt x="49703" y="95875"/>
                    <a:pt x="50567" y="96636"/>
                  </a:cubicBezTo>
                  <a:cubicBezTo>
                    <a:pt x="52208" y="98087"/>
                    <a:pt x="52986" y="99971"/>
                    <a:pt x="53971" y="101803"/>
                  </a:cubicBezTo>
                  <a:cubicBezTo>
                    <a:pt x="55440" y="104516"/>
                    <a:pt x="56771" y="107281"/>
                    <a:pt x="59933" y="108629"/>
                  </a:cubicBezTo>
                  <a:cubicBezTo>
                    <a:pt x="61661" y="109372"/>
                    <a:pt x="62629" y="111014"/>
                    <a:pt x="62664" y="113122"/>
                  </a:cubicBezTo>
                  <a:cubicBezTo>
                    <a:pt x="62716" y="116319"/>
                    <a:pt x="62871" y="119516"/>
                    <a:pt x="63096" y="122713"/>
                  </a:cubicBezTo>
                  <a:cubicBezTo>
                    <a:pt x="63251" y="125115"/>
                    <a:pt x="64426" y="127431"/>
                    <a:pt x="63631" y="129920"/>
                  </a:cubicBezTo>
                  <a:cubicBezTo>
                    <a:pt x="63303" y="130922"/>
                    <a:pt x="63459" y="131907"/>
                    <a:pt x="63839" y="132875"/>
                  </a:cubicBezTo>
                  <a:cubicBezTo>
                    <a:pt x="64323" y="134067"/>
                    <a:pt x="64461" y="135363"/>
                    <a:pt x="64288" y="136642"/>
                  </a:cubicBezTo>
                  <a:cubicBezTo>
                    <a:pt x="64184" y="137593"/>
                    <a:pt x="64582" y="138664"/>
                    <a:pt x="65653" y="139148"/>
                  </a:cubicBezTo>
                  <a:cubicBezTo>
                    <a:pt x="65680" y="139159"/>
                    <a:pt x="65711" y="139163"/>
                    <a:pt x="65743" y="139163"/>
                  </a:cubicBezTo>
                  <a:cubicBezTo>
                    <a:pt x="65886" y="139163"/>
                    <a:pt x="66069" y="139076"/>
                    <a:pt x="66205" y="139076"/>
                  </a:cubicBezTo>
                  <a:cubicBezTo>
                    <a:pt x="66332" y="139076"/>
                    <a:pt x="66419" y="139151"/>
                    <a:pt x="66397" y="139442"/>
                  </a:cubicBezTo>
                  <a:cubicBezTo>
                    <a:pt x="66362" y="139995"/>
                    <a:pt x="67071" y="140565"/>
                    <a:pt x="66293" y="141135"/>
                  </a:cubicBezTo>
                  <a:cubicBezTo>
                    <a:pt x="65895" y="141412"/>
                    <a:pt x="65360" y="142259"/>
                    <a:pt x="65774" y="142414"/>
                  </a:cubicBezTo>
                  <a:cubicBezTo>
                    <a:pt x="66898" y="142846"/>
                    <a:pt x="66500" y="143797"/>
                    <a:pt x="66777" y="144488"/>
                  </a:cubicBezTo>
                  <a:cubicBezTo>
                    <a:pt x="67468" y="146164"/>
                    <a:pt x="68505" y="147668"/>
                    <a:pt x="69801" y="148929"/>
                  </a:cubicBezTo>
                  <a:cubicBezTo>
                    <a:pt x="71823" y="150906"/>
                    <a:pt x="74091" y="152091"/>
                    <a:pt x="76808" y="152091"/>
                  </a:cubicBezTo>
                  <a:cubicBezTo>
                    <a:pt x="77226" y="152091"/>
                    <a:pt x="77656" y="152063"/>
                    <a:pt x="78096" y="152005"/>
                  </a:cubicBezTo>
                  <a:cubicBezTo>
                    <a:pt x="78355" y="151953"/>
                    <a:pt x="78580" y="151781"/>
                    <a:pt x="78718" y="151556"/>
                  </a:cubicBezTo>
                  <a:cubicBezTo>
                    <a:pt x="78874" y="151262"/>
                    <a:pt x="78615" y="151038"/>
                    <a:pt x="78355" y="150882"/>
                  </a:cubicBezTo>
                  <a:cubicBezTo>
                    <a:pt x="77595" y="150415"/>
                    <a:pt x="76835" y="149914"/>
                    <a:pt x="76040" y="149482"/>
                  </a:cubicBezTo>
                  <a:cubicBezTo>
                    <a:pt x="73914" y="148342"/>
                    <a:pt x="73551" y="146648"/>
                    <a:pt x="74899" y="144695"/>
                  </a:cubicBezTo>
                  <a:cubicBezTo>
                    <a:pt x="75608" y="143658"/>
                    <a:pt x="75694" y="142570"/>
                    <a:pt x="74173" y="142017"/>
                  </a:cubicBezTo>
                  <a:cubicBezTo>
                    <a:pt x="73707" y="141861"/>
                    <a:pt x="72929" y="141550"/>
                    <a:pt x="73551" y="140997"/>
                  </a:cubicBezTo>
                  <a:cubicBezTo>
                    <a:pt x="74260" y="140340"/>
                    <a:pt x="74260" y="139597"/>
                    <a:pt x="74415" y="138837"/>
                  </a:cubicBezTo>
                  <a:cubicBezTo>
                    <a:pt x="74605" y="137783"/>
                    <a:pt x="73534" y="136193"/>
                    <a:pt x="75677" y="135985"/>
                  </a:cubicBezTo>
                  <a:cubicBezTo>
                    <a:pt x="75746" y="135985"/>
                    <a:pt x="75850" y="135588"/>
                    <a:pt x="75798" y="135432"/>
                  </a:cubicBezTo>
                  <a:cubicBezTo>
                    <a:pt x="75444" y="134260"/>
                    <a:pt x="75867" y="133923"/>
                    <a:pt x="76900" y="133923"/>
                  </a:cubicBezTo>
                  <a:cubicBezTo>
                    <a:pt x="76978" y="133923"/>
                    <a:pt x="77060" y="133925"/>
                    <a:pt x="77146" y="133929"/>
                  </a:cubicBezTo>
                  <a:cubicBezTo>
                    <a:pt x="77188" y="133931"/>
                    <a:pt x="77231" y="133932"/>
                    <a:pt x="77272" y="133932"/>
                  </a:cubicBezTo>
                  <a:cubicBezTo>
                    <a:pt x="78202" y="133932"/>
                    <a:pt x="78980" y="133388"/>
                    <a:pt x="79427" y="132512"/>
                  </a:cubicBezTo>
                  <a:cubicBezTo>
                    <a:pt x="79859" y="131648"/>
                    <a:pt x="79738" y="130836"/>
                    <a:pt x="79047" y="130110"/>
                  </a:cubicBezTo>
                  <a:cubicBezTo>
                    <a:pt x="78857" y="129902"/>
                    <a:pt x="78822" y="129557"/>
                    <a:pt x="78701" y="129280"/>
                  </a:cubicBezTo>
                  <a:lnTo>
                    <a:pt x="78701" y="129280"/>
                  </a:lnTo>
                  <a:cubicBezTo>
                    <a:pt x="78977" y="129298"/>
                    <a:pt x="79237" y="129332"/>
                    <a:pt x="79513" y="129384"/>
                  </a:cubicBezTo>
                  <a:cubicBezTo>
                    <a:pt x="79669" y="129427"/>
                    <a:pt x="79830" y="129448"/>
                    <a:pt x="79991" y="129448"/>
                  </a:cubicBezTo>
                  <a:cubicBezTo>
                    <a:pt x="80347" y="129448"/>
                    <a:pt x="80702" y="129344"/>
                    <a:pt x="80999" y="129142"/>
                  </a:cubicBezTo>
                  <a:cubicBezTo>
                    <a:pt x="82900" y="128001"/>
                    <a:pt x="83350" y="125841"/>
                    <a:pt x="84473" y="124148"/>
                  </a:cubicBezTo>
                  <a:cubicBezTo>
                    <a:pt x="85216" y="123024"/>
                    <a:pt x="86149" y="121815"/>
                    <a:pt x="85544" y="120225"/>
                  </a:cubicBezTo>
                  <a:cubicBezTo>
                    <a:pt x="85026" y="118808"/>
                    <a:pt x="85959" y="118186"/>
                    <a:pt x="86927" y="117356"/>
                  </a:cubicBezTo>
                  <a:cubicBezTo>
                    <a:pt x="88258" y="116233"/>
                    <a:pt x="90314" y="116371"/>
                    <a:pt x="91230" y="115213"/>
                  </a:cubicBezTo>
                  <a:cubicBezTo>
                    <a:pt x="93096" y="112846"/>
                    <a:pt x="93788" y="109908"/>
                    <a:pt x="93874" y="106866"/>
                  </a:cubicBezTo>
                  <a:cubicBezTo>
                    <a:pt x="93909" y="105743"/>
                    <a:pt x="93563" y="104637"/>
                    <a:pt x="94635" y="103635"/>
                  </a:cubicBezTo>
                  <a:cubicBezTo>
                    <a:pt x="95637" y="102650"/>
                    <a:pt x="96432" y="101492"/>
                    <a:pt x="97002" y="100213"/>
                  </a:cubicBezTo>
                  <a:cubicBezTo>
                    <a:pt x="98350" y="97189"/>
                    <a:pt x="97555" y="95668"/>
                    <a:pt x="93770" y="93404"/>
                  </a:cubicBezTo>
                  <a:cubicBezTo>
                    <a:pt x="92864" y="92866"/>
                    <a:pt x="92012" y="92178"/>
                    <a:pt x="90923" y="92178"/>
                  </a:cubicBezTo>
                  <a:cubicBezTo>
                    <a:pt x="90787" y="92178"/>
                    <a:pt x="90648" y="92189"/>
                    <a:pt x="90504" y="92212"/>
                  </a:cubicBezTo>
                  <a:cubicBezTo>
                    <a:pt x="90375" y="92232"/>
                    <a:pt x="90250" y="92241"/>
                    <a:pt x="90128" y="92241"/>
                  </a:cubicBezTo>
                  <a:cubicBezTo>
                    <a:pt x="89316" y="92241"/>
                    <a:pt x="88640" y="91827"/>
                    <a:pt x="87964" y="91451"/>
                  </a:cubicBezTo>
                  <a:cubicBezTo>
                    <a:pt x="86720" y="90760"/>
                    <a:pt x="85423" y="90190"/>
                    <a:pt x="84076" y="89740"/>
                  </a:cubicBezTo>
                  <a:cubicBezTo>
                    <a:pt x="83419" y="89533"/>
                    <a:pt x="82365" y="89412"/>
                    <a:pt x="82226" y="88306"/>
                  </a:cubicBezTo>
                  <a:cubicBezTo>
                    <a:pt x="81898" y="85511"/>
                    <a:pt x="80349" y="82231"/>
                    <a:pt x="77208" y="82231"/>
                  </a:cubicBezTo>
                  <a:cubicBezTo>
                    <a:pt x="77047" y="82231"/>
                    <a:pt x="76883" y="82240"/>
                    <a:pt x="76714" y="82258"/>
                  </a:cubicBezTo>
                  <a:cubicBezTo>
                    <a:pt x="76610" y="82274"/>
                    <a:pt x="76507" y="82282"/>
                    <a:pt x="76405" y="82282"/>
                  </a:cubicBezTo>
                  <a:cubicBezTo>
                    <a:pt x="75873" y="82282"/>
                    <a:pt x="75365" y="82061"/>
                    <a:pt x="75003" y="81670"/>
                  </a:cubicBezTo>
                  <a:cubicBezTo>
                    <a:pt x="73810" y="80478"/>
                    <a:pt x="72722" y="79147"/>
                    <a:pt x="71356" y="78179"/>
                  </a:cubicBezTo>
                  <a:cubicBezTo>
                    <a:pt x="70652" y="77672"/>
                    <a:pt x="69937" y="76844"/>
                    <a:pt x="68958" y="76844"/>
                  </a:cubicBezTo>
                  <a:cubicBezTo>
                    <a:pt x="68735" y="76844"/>
                    <a:pt x="68499" y="76887"/>
                    <a:pt x="68246" y="76987"/>
                  </a:cubicBezTo>
                  <a:cubicBezTo>
                    <a:pt x="68013" y="77081"/>
                    <a:pt x="67785" y="77113"/>
                    <a:pt x="67562" y="77113"/>
                  </a:cubicBezTo>
                  <a:cubicBezTo>
                    <a:pt x="67089" y="77113"/>
                    <a:pt x="66635" y="76969"/>
                    <a:pt x="66189" y="76969"/>
                  </a:cubicBezTo>
                  <a:cubicBezTo>
                    <a:pt x="64783" y="76969"/>
                    <a:pt x="63941" y="75706"/>
                    <a:pt x="62605" y="75706"/>
                  </a:cubicBezTo>
                  <a:cubicBezTo>
                    <a:pt x="62579" y="75706"/>
                    <a:pt x="62552" y="75707"/>
                    <a:pt x="62525" y="75708"/>
                  </a:cubicBezTo>
                  <a:cubicBezTo>
                    <a:pt x="62280" y="75708"/>
                    <a:pt x="61828" y="76012"/>
                    <a:pt x="61511" y="76012"/>
                  </a:cubicBezTo>
                  <a:cubicBezTo>
                    <a:pt x="61248" y="76012"/>
                    <a:pt x="61077" y="75802"/>
                    <a:pt x="61195" y="75034"/>
                  </a:cubicBezTo>
                  <a:cubicBezTo>
                    <a:pt x="61232" y="74788"/>
                    <a:pt x="60883" y="74612"/>
                    <a:pt x="60617" y="74612"/>
                  </a:cubicBezTo>
                  <a:cubicBezTo>
                    <a:pt x="60509" y="74612"/>
                    <a:pt x="60415" y="74641"/>
                    <a:pt x="60365" y="74706"/>
                  </a:cubicBezTo>
                  <a:cubicBezTo>
                    <a:pt x="59225" y="76088"/>
                    <a:pt x="57099" y="76071"/>
                    <a:pt x="56166" y="77747"/>
                  </a:cubicBezTo>
                  <a:cubicBezTo>
                    <a:pt x="55842" y="78325"/>
                    <a:pt x="55457" y="78771"/>
                    <a:pt x="54917" y="78771"/>
                  </a:cubicBezTo>
                  <a:cubicBezTo>
                    <a:pt x="54649" y="78771"/>
                    <a:pt x="54343" y="78661"/>
                    <a:pt x="53988" y="78404"/>
                  </a:cubicBezTo>
                  <a:cubicBezTo>
                    <a:pt x="53637" y="78125"/>
                    <a:pt x="53206" y="77982"/>
                    <a:pt x="52772" y="77982"/>
                  </a:cubicBezTo>
                  <a:cubicBezTo>
                    <a:pt x="52480" y="77982"/>
                    <a:pt x="52186" y="78047"/>
                    <a:pt x="51915" y="78179"/>
                  </a:cubicBezTo>
                  <a:cubicBezTo>
                    <a:pt x="51373" y="78410"/>
                    <a:pt x="50918" y="78527"/>
                    <a:pt x="50541" y="78527"/>
                  </a:cubicBezTo>
                  <a:cubicBezTo>
                    <a:pt x="49618" y="78527"/>
                    <a:pt x="49166" y="77825"/>
                    <a:pt x="49080" y="76365"/>
                  </a:cubicBezTo>
                  <a:cubicBezTo>
                    <a:pt x="49046" y="75397"/>
                    <a:pt x="49184" y="74446"/>
                    <a:pt x="49478" y="73530"/>
                  </a:cubicBezTo>
                  <a:cubicBezTo>
                    <a:pt x="50012" y="71861"/>
                    <a:pt x="49095" y="70692"/>
                    <a:pt x="47366" y="70692"/>
                  </a:cubicBezTo>
                  <a:cubicBezTo>
                    <a:pt x="47305" y="70692"/>
                    <a:pt x="47243" y="70693"/>
                    <a:pt x="47179" y="70696"/>
                  </a:cubicBezTo>
                  <a:cubicBezTo>
                    <a:pt x="46730" y="70714"/>
                    <a:pt x="46281" y="70765"/>
                    <a:pt x="45814" y="70783"/>
                  </a:cubicBezTo>
                  <a:cubicBezTo>
                    <a:pt x="45755" y="70784"/>
                    <a:pt x="45699" y="70786"/>
                    <a:pt x="45645" y="70786"/>
                  </a:cubicBezTo>
                  <a:cubicBezTo>
                    <a:pt x="45148" y="70786"/>
                    <a:pt x="44886" y="70683"/>
                    <a:pt x="45088" y="69919"/>
                  </a:cubicBezTo>
                  <a:cubicBezTo>
                    <a:pt x="45469" y="68484"/>
                    <a:pt x="46143" y="67240"/>
                    <a:pt x="46886" y="65996"/>
                  </a:cubicBezTo>
                  <a:cubicBezTo>
                    <a:pt x="47214" y="65443"/>
                    <a:pt x="47231" y="64993"/>
                    <a:pt x="46747" y="64613"/>
                  </a:cubicBezTo>
                  <a:cubicBezTo>
                    <a:pt x="46406" y="64334"/>
                    <a:pt x="45929" y="64209"/>
                    <a:pt x="45417" y="64209"/>
                  </a:cubicBezTo>
                  <a:cubicBezTo>
                    <a:pt x="44221" y="64209"/>
                    <a:pt x="42833" y="64889"/>
                    <a:pt x="42531" y="65857"/>
                  </a:cubicBezTo>
                  <a:cubicBezTo>
                    <a:pt x="42161" y="67044"/>
                    <a:pt x="40793" y="67929"/>
                    <a:pt x="39553" y="67929"/>
                  </a:cubicBezTo>
                  <a:cubicBezTo>
                    <a:pt x="39113" y="67929"/>
                    <a:pt x="38689" y="67817"/>
                    <a:pt x="38331" y="67568"/>
                  </a:cubicBezTo>
                  <a:cubicBezTo>
                    <a:pt x="36966" y="66601"/>
                    <a:pt x="35998" y="64872"/>
                    <a:pt x="36517" y="63455"/>
                  </a:cubicBezTo>
                  <a:cubicBezTo>
                    <a:pt x="37571" y="60569"/>
                    <a:pt x="37986" y="56802"/>
                    <a:pt x="41822" y="56093"/>
                  </a:cubicBezTo>
                  <a:cubicBezTo>
                    <a:pt x="44259" y="55627"/>
                    <a:pt x="46696" y="55299"/>
                    <a:pt x="49167" y="55126"/>
                  </a:cubicBezTo>
                  <a:cubicBezTo>
                    <a:pt x="49252" y="55120"/>
                    <a:pt x="49338" y="55117"/>
                    <a:pt x="49425" y="55117"/>
                  </a:cubicBezTo>
                  <a:cubicBezTo>
                    <a:pt x="50819" y="55117"/>
                    <a:pt x="52364" y="55920"/>
                    <a:pt x="51811" y="58133"/>
                  </a:cubicBezTo>
                  <a:cubicBezTo>
                    <a:pt x="51707" y="58582"/>
                    <a:pt x="52087" y="59204"/>
                    <a:pt x="52329" y="59688"/>
                  </a:cubicBezTo>
                  <a:cubicBezTo>
                    <a:pt x="52602" y="60250"/>
                    <a:pt x="52992" y="60846"/>
                    <a:pt x="53666" y="60846"/>
                  </a:cubicBezTo>
                  <a:cubicBezTo>
                    <a:pt x="53675" y="60846"/>
                    <a:pt x="53685" y="60846"/>
                    <a:pt x="53695" y="60846"/>
                  </a:cubicBezTo>
                  <a:cubicBezTo>
                    <a:pt x="54455" y="60811"/>
                    <a:pt x="54628" y="60085"/>
                    <a:pt x="54852" y="59498"/>
                  </a:cubicBezTo>
                  <a:cubicBezTo>
                    <a:pt x="55146" y="58703"/>
                    <a:pt x="55146" y="57822"/>
                    <a:pt x="54887" y="57027"/>
                  </a:cubicBezTo>
                  <a:cubicBezTo>
                    <a:pt x="54127" y="54642"/>
                    <a:pt x="54922" y="53017"/>
                    <a:pt x="57116" y="51894"/>
                  </a:cubicBezTo>
                  <a:cubicBezTo>
                    <a:pt x="58291" y="51307"/>
                    <a:pt x="59328" y="50442"/>
                    <a:pt x="60469" y="49786"/>
                  </a:cubicBezTo>
                  <a:cubicBezTo>
                    <a:pt x="62128" y="48818"/>
                    <a:pt x="61575" y="46641"/>
                    <a:pt x="63096" y="45448"/>
                  </a:cubicBezTo>
                  <a:cubicBezTo>
                    <a:pt x="64720" y="44169"/>
                    <a:pt x="65757" y="42113"/>
                    <a:pt x="68194" y="42061"/>
                  </a:cubicBezTo>
                  <a:cubicBezTo>
                    <a:pt x="68574" y="42044"/>
                    <a:pt x="69006" y="41888"/>
                    <a:pt x="69075" y="41456"/>
                  </a:cubicBezTo>
                  <a:cubicBezTo>
                    <a:pt x="69369" y="39711"/>
                    <a:pt x="70924" y="39417"/>
                    <a:pt x="72151" y="38760"/>
                  </a:cubicBezTo>
                  <a:cubicBezTo>
                    <a:pt x="72321" y="38667"/>
                    <a:pt x="72565" y="38512"/>
                    <a:pt x="72753" y="38512"/>
                  </a:cubicBezTo>
                  <a:cubicBezTo>
                    <a:pt x="72950" y="38512"/>
                    <a:pt x="73086" y="38680"/>
                    <a:pt x="73015" y="39261"/>
                  </a:cubicBezTo>
                  <a:cubicBezTo>
                    <a:pt x="72956" y="39796"/>
                    <a:pt x="73330" y="40078"/>
                    <a:pt x="73743" y="40078"/>
                  </a:cubicBezTo>
                  <a:cubicBezTo>
                    <a:pt x="73931" y="40078"/>
                    <a:pt x="74127" y="40020"/>
                    <a:pt x="74294" y="39901"/>
                  </a:cubicBezTo>
                  <a:cubicBezTo>
                    <a:pt x="75746" y="38898"/>
                    <a:pt x="77457" y="38501"/>
                    <a:pt x="78995" y="37723"/>
                  </a:cubicBezTo>
                  <a:cubicBezTo>
                    <a:pt x="79738" y="37326"/>
                    <a:pt x="80291" y="36773"/>
                    <a:pt x="79790" y="35995"/>
                  </a:cubicBezTo>
                  <a:cubicBezTo>
                    <a:pt x="79597" y="35708"/>
                    <a:pt x="79414" y="35603"/>
                    <a:pt x="79239" y="35603"/>
                  </a:cubicBezTo>
                  <a:cubicBezTo>
                    <a:pt x="78865" y="35603"/>
                    <a:pt x="78524" y="36083"/>
                    <a:pt x="78183" y="36306"/>
                  </a:cubicBezTo>
                  <a:cubicBezTo>
                    <a:pt x="77820" y="36545"/>
                    <a:pt x="77447" y="36741"/>
                    <a:pt x="77083" y="36741"/>
                  </a:cubicBezTo>
                  <a:cubicBezTo>
                    <a:pt x="76789" y="36741"/>
                    <a:pt x="76501" y="36612"/>
                    <a:pt x="76230" y="36272"/>
                  </a:cubicBezTo>
                  <a:cubicBezTo>
                    <a:pt x="75677" y="35563"/>
                    <a:pt x="76126" y="35148"/>
                    <a:pt x="76731" y="34751"/>
                  </a:cubicBezTo>
                  <a:cubicBezTo>
                    <a:pt x="77318" y="34371"/>
                    <a:pt x="77284" y="33818"/>
                    <a:pt x="77025" y="33196"/>
                  </a:cubicBezTo>
                  <a:cubicBezTo>
                    <a:pt x="76921" y="32919"/>
                    <a:pt x="76161" y="33023"/>
                    <a:pt x="76593" y="32643"/>
                  </a:cubicBezTo>
                  <a:cubicBezTo>
                    <a:pt x="76708" y="32536"/>
                    <a:pt x="76805" y="32492"/>
                    <a:pt x="76888" y="32492"/>
                  </a:cubicBezTo>
                  <a:cubicBezTo>
                    <a:pt x="77143" y="32492"/>
                    <a:pt x="77279" y="32892"/>
                    <a:pt x="77474" y="33126"/>
                  </a:cubicBezTo>
                  <a:cubicBezTo>
                    <a:pt x="77830" y="33563"/>
                    <a:pt x="78559" y="33892"/>
                    <a:pt x="79019" y="33892"/>
                  </a:cubicBezTo>
                  <a:cubicBezTo>
                    <a:pt x="79251" y="33892"/>
                    <a:pt x="79415" y="33808"/>
                    <a:pt x="79427" y="33610"/>
                  </a:cubicBezTo>
                  <a:cubicBezTo>
                    <a:pt x="79485" y="32639"/>
                    <a:pt x="79866" y="32465"/>
                    <a:pt x="80317" y="32465"/>
                  </a:cubicBezTo>
                  <a:cubicBezTo>
                    <a:pt x="80569" y="32465"/>
                    <a:pt x="80843" y="32519"/>
                    <a:pt x="81095" y="32519"/>
                  </a:cubicBezTo>
                  <a:cubicBezTo>
                    <a:pt x="81194" y="32519"/>
                    <a:pt x="81290" y="32511"/>
                    <a:pt x="81380" y="32487"/>
                  </a:cubicBezTo>
                  <a:cubicBezTo>
                    <a:pt x="81894" y="32340"/>
                    <a:pt x="82271" y="31830"/>
                    <a:pt x="82830" y="31830"/>
                  </a:cubicBezTo>
                  <a:cubicBezTo>
                    <a:pt x="82928" y="31830"/>
                    <a:pt x="83031" y="31846"/>
                    <a:pt x="83142" y="31882"/>
                  </a:cubicBezTo>
                  <a:cubicBezTo>
                    <a:pt x="82658" y="32470"/>
                    <a:pt x="82192" y="33075"/>
                    <a:pt x="81708" y="33679"/>
                  </a:cubicBezTo>
                  <a:cubicBezTo>
                    <a:pt x="81604" y="33766"/>
                    <a:pt x="81483" y="33835"/>
                    <a:pt x="81362" y="33904"/>
                  </a:cubicBezTo>
                  <a:cubicBezTo>
                    <a:pt x="81034" y="34129"/>
                    <a:pt x="80775" y="34423"/>
                    <a:pt x="80878" y="34872"/>
                  </a:cubicBezTo>
                  <a:cubicBezTo>
                    <a:pt x="80999" y="35304"/>
                    <a:pt x="81380" y="35252"/>
                    <a:pt x="81673" y="35425"/>
                  </a:cubicBezTo>
                  <a:cubicBezTo>
                    <a:pt x="81973" y="35596"/>
                    <a:pt x="82292" y="35648"/>
                    <a:pt x="82615" y="35648"/>
                  </a:cubicBezTo>
                  <a:cubicBezTo>
                    <a:pt x="83130" y="35648"/>
                    <a:pt x="83658" y="35514"/>
                    <a:pt x="84141" y="35514"/>
                  </a:cubicBezTo>
                  <a:cubicBezTo>
                    <a:pt x="84489" y="35514"/>
                    <a:pt x="84814" y="35584"/>
                    <a:pt x="85095" y="35822"/>
                  </a:cubicBezTo>
                  <a:cubicBezTo>
                    <a:pt x="85535" y="36187"/>
                    <a:pt x="85875" y="36332"/>
                    <a:pt x="86134" y="36332"/>
                  </a:cubicBezTo>
                  <a:cubicBezTo>
                    <a:pt x="86710" y="36332"/>
                    <a:pt x="86887" y="35618"/>
                    <a:pt x="86875" y="35010"/>
                  </a:cubicBezTo>
                  <a:cubicBezTo>
                    <a:pt x="86858" y="34215"/>
                    <a:pt x="87601" y="32729"/>
                    <a:pt x="85665" y="32625"/>
                  </a:cubicBezTo>
                  <a:cubicBezTo>
                    <a:pt x="84991" y="32591"/>
                    <a:pt x="85130" y="31986"/>
                    <a:pt x="85596" y="31485"/>
                  </a:cubicBezTo>
                  <a:cubicBezTo>
                    <a:pt x="87186" y="29791"/>
                    <a:pt x="86650" y="27527"/>
                    <a:pt x="84508" y="26767"/>
                  </a:cubicBezTo>
                  <a:cubicBezTo>
                    <a:pt x="84006" y="26594"/>
                    <a:pt x="83557" y="26214"/>
                    <a:pt x="83661" y="25834"/>
                  </a:cubicBezTo>
                  <a:cubicBezTo>
                    <a:pt x="83972" y="24503"/>
                    <a:pt x="83039" y="23432"/>
                    <a:pt x="83090" y="22170"/>
                  </a:cubicBezTo>
                  <a:cubicBezTo>
                    <a:pt x="83108" y="21773"/>
                    <a:pt x="83073" y="21375"/>
                    <a:pt x="82624" y="21220"/>
                  </a:cubicBezTo>
                  <a:cubicBezTo>
                    <a:pt x="82529" y="21188"/>
                    <a:pt x="82437" y="21174"/>
                    <a:pt x="82348" y="21174"/>
                  </a:cubicBezTo>
                  <a:cubicBezTo>
                    <a:pt x="82049" y="21174"/>
                    <a:pt x="81787" y="21339"/>
                    <a:pt x="81587" y="21565"/>
                  </a:cubicBezTo>
                  <a:cubicBezTo>
                    <a:pt x="81086" y="22135"/>
                    <a:pt x="80464" y="22602"/>
                    <a:pt x="79755" y="22913"/>
                  </a:cubicBezTo>
                  <a:cubicBezTo>
                    <a:pt x="79583" y="22995"/>
                    <a:pt x="79411" y="23071"/>
                    <a:pt x="79247" y="23071"/>
                  </a:cubicBezTo>
                  <a:cubicBezTo>
                    <a:pt x="79097" y="23071"/>
                    <a:pt x="78954" y="23008"/>
                    <a:pt x="78822" y="22827"/>
                  </a:cubicBezTo>
                  <a:cubicBezTo>
                    <a:pt x="78563" y="22498"/>
                    <a:pt x="78753" y="22274"/>
                    <a:pt x="78960" y="22015"/>
                  </a:cubicBezTo>
                  <a:cubicBezTo>
                    <a:pt x="79496" y="21254"/>
                    <a:pt x="79254" y="20736"/>
                    <a:pt x="78459" y="20338"/>
                  </a:cubicBezTo>
                  <a:cubicBezTo>
                    <a:pt x="78131" y="20165"/>
                    <a:pt x="77837" y="19941"/>
                    <a:pt x="77578" y="19664"/>
                  </a:cubicBezTo>
                  <a:cubicBezTo>
                    <a:pt x="77168" y="19146"/>
                    <a:pt x="76356" y="18913"/>
                    <a:pt x="75491" y="18913"/>
                  </a:cubicBezTo>
                  <a:cubicBezTo>
                    <a:pt x="74278" y="18913"/>
                    <a:pt x="72961" y="19371"/>
                    <a:pt x="72497" y="20148"/>
                  </a:cubicBezTo>
                  <a:cubicBezTo>
                    <a:pt x="72065" y="20874"/>
                    <a:pt x="71788" y="21824"/>
                    <a:pt x="70803" y="22170"/>
                  </a:cubicBezTo>
                  <a:cubicBezTo>
                    <a:pt x="70354" y="22326"/>
                    <a:pt x="70043" y="22792"/>
                    <a:pt x="70337" y="23276"/>
                  </a:cubicBezTo>
                  <a:cubicBezTo>
                    <a:pt x="71356" y="25004"/>
                    <a:pt x="70043" y="25488"/>
                    <a:pt x="68902" y="26024"/>
                  </a:cubicBezTo>
                  <a:cubicBezTo>
                    <a:pt x="67693" y="26577"/>
                    <a:pt x="66241" y="26801"/>
                    <a:pt x="66345" y="28685"/>
                  </a:cubicBezTo>
                  <a:cubicBezTo>
                    <a:pt x="66379" y="29117"/>
                    <a:pt x="65895" y="29601"/>
                    <a:pt x="65584" y="30016"/>
                  </a:cubicBezTo>
                  <a:cubicBezTo>
                    <a:pt x="65442" y="30197"/>
                    <a:pt x="65232" y="30465"/>
                    <a:pt x="64983" y="30465"/>
                  </a:cubicBezTo>
                  <a:cubicBezTo>
                    <a:pt x="64899" y="30465"/>
                    <a:pt x="64811" y="30435"/>
                    <a:pt x="64720" y="30361"/>
                  </a:cubicBezTo>
                  <a:cubicBezTo>
                    <a:pt x="64409" y="30120"/>
                    <a:pt x="64288" y="29705"/>
                    <a:pt x="64409" y="29342"/>
                  </a:cubicBezTo>
                  <a:cubicBezTo>
                    <a:pt x="64893" y="27596"/>
                    <a:pt x="65083" y="25989"/>
                    <a:pt x="62508" y="25903"/>
                  </a:cubicBezTo>
                  <a:cubicBezTo>
                    <a:pt x="62249" y="25903"/>
                    <a:pt x="61938" y="25644"/>
                    <a:pt x="61748" y="25436"/>
                  </a:cubicBezTo>
                  <a:cubicBezTo>
                    <a:pt x="61084" y="24759"/>
                    <a:pt x="60400" y="24243"/>
                    <a:pt x="59552" y="24243"/>
                  </a:cubicBezTo>
                  <a:cubicBezTo>
                    <a:pt x="59252" y="24243"/>
                    <a:pt x="58932" y="24307"/>
                    <a:pt x="58585" y="24451"/>
                  </a:cubicBezTo>
                  <a:cubicBezTo>
                    <a:pt x="58566" y="24457"/>
                    <a:pt x="58545" y="24459"/>
                    <a:pt x="58523" y="24459"/>
                  </a:cubicBezTo>
                  <a:cubicBezTo>
                    <a:pt x="58409" y="24459"/>
                    <a:pt x="58269" y="24394"/>
                    <a:pt x="58153" y="24365"/>
                  </a:cubicBezTo>
                  <a:cubicBezTo>
                    <a:pt x="58758" y="23501"/>
                    <a:pt x="57687" y="22429"/>
                    <a:pt x="58827" y="21462"/>
                  </a:cubicBezTo>
                  <a:cubicBezTo>
                    <a:pt x="61800" y="18990"/>
                    <a:pt x="65757" y="18558"/>
                    <a:pt x="68781" y="16294"/>
                  </a:cubicBezTo>
                  <a:lnTo>
                    <a:pt x="69455" y="15828"/>
                  </a:lnTo>
                  <a:cubicBezTo>
                    <a:pt x="70337" y="15586"/>
                    <a:pt x="71218" y="15206"/>
                    <a:pt x="72117" y="15119"/>
                  </a:cubicBezTo>
                  <a:cubicBezTo>
                    <a:pt x="74346" y="14912"/>
                    <a:pt x="75331" y="13910"/>
                    <a:pt x="75262" y="11767"/>
                  </a:cubicBezTo>
                  <a:cubicBezTo>
                    <a:pt x="75262" y="11596"/>
                    <a:pt x="75299" y="11543"/>
                    <a:pt x="75353" y="11543"/>
                  </a:cubicBezTo>
                  <a:cubicBezTo>
                    <a:pt x="75441" y="11543"/>
                    <a:pt x="75574" y="11687"/>
                    <a:pt x="75659" y="11698"/>
                  </a:cubicBezTo>
                  <a:cubicBezTo>
                    <a:pt x="76835" y="11749"/>
                    <a:pt x="77733" y="12683"/>
                    <a:pt x="78943" y="12752"/>
                  </a:cubicBezTo>
                  <a:cubicBezTo>
                    <a:pt x="79461" y="12769"/>
                    <a:pt x="79945" y="13391"/>
                    <a:pt x="80412" y="13789"/>
                  </a:cubicBezTo>
                  <a:cubicBezTo>
                    <a:pt x="80395" y="13944"/>
                    <a:pt x="80325" y="14082"/>
                    <a:pt x="80204" y="14203"/>
                  </a:cubicBezTo>
                  <a:cubicBezTo>
                    <a:pt x="79099" y="14649"/>
                    <a:pt x="78211" y="15599"/>
                    <a:pt x="76924" y="15599"/>
                  </a:cubicBezTo>
                  <a:cubicBezTo>
                    <a:pt x="76763" y="15599"/>
                    <a:pt x="76595" y="15584"/>
                    <a:pt x="76420" y="15551"/>
                  </a:cubicBezTo>
                  <a:cubicBezTo>
                    <a:pt x="76325" y="15534"/>
                    <a:pt x="76229" y="15525"/>
                    <a:pt x="76135" y="15525"/>
                  </a:cubicBezTo>
                  <a:cubicBezTo>
                    <a:pt x="75478" y="15525"/>
                    <a:pt x="74895" y="15947"/>
                    <a:pt x="74985" y="16778"/>
                  </a:cubicBezTo>
                  <a:cubicBezTo>
                    <a:pt x="75041" y="17437"/>
                    <a:pt x="75422" y="17620"/>
                    <a:pt x="75866" y="17620"/>
                  </a:cubicBezTo>
                  <a:cubicBezTo>
                    <a:pt x="76109" y="17620"/>
                    <a:pt x="76372" y="17565"/>
                    <a:pt x="76610" y="17504"/>
                  </a:cubicBezTo>
                  <a:cubicBezTo>
                    <a:pt x="76822" y="17451"/>
                    <a:pt x="77015" y="17425"/>
                    <a:pt x="77193" y="17425"/>
                  </a:cubicBezTo>
                  <a:cubicBezTo>
                    <a:pt x="77828" y="17425"/>
                    <a:pt x="78286" y="17750"/>
                    <a:pt x="78839" y="18316"/>
                  </a:cubicBezTo>
                  <a:cubicBezTo>
                    <a:pt x="79617" y="19094"/>
                    <a:pt x="80723" y="19612"/>
                    <a:pt x="81794" y="19993"/>
                  </a:cubicBezTo>
                  <a:cubicBezTo>
                    <a:pt x="81906" y="20034"/>
                    <a:pt x="82005" y="20053"/>
                    <a:pt x="82094" y="20053"/>
                  </a:cubicBezTo>
                  <a:cubicBezTo>
                    <a:pt x="82595" y="20053"/>
                    <a:pt x="82747" y="19445"/>
                    <a:pt x="82762" y="18887"/>
                  </a:cubicBezTo>
                  <a:cubicBezTo>
                    <a:pt x="82805" y="18878"/>
                    <a:pt x="82849" y="18874"/>
                    <a:pt x="82892" y="18874"/>
                  </a:cubicBezTo>
                  <a:cubicBezTo>
                    <a:pt x="82935" y="18874"/>
                    <a:pt x="82978" y="18878"/>
                    <a:pt x="83021" y="18887"/>
                  </a:cubicBezTo>
                  <a:cubicBezTo>
                    <a:pt x="83375" y="18985"/>
                    <a:pt x="83662" y="19030"/>
                    <a:pt x="83892" y="19030"/>
                  </a:cubicBezTo>
                  <a:cubicBezTo>
                    <a:pt x="85038" y="19030"/>
                    <a:pt x="84816" y="17932"/>
                    <a:pt x="84629" y="16882"/>
                  </a:cubicBezTo>
                  <a:cubicBezTo>
                    <a:pt x="84577" y="16588"/>
                    <a:pt x="84404" y="16122"/>
                    <a:pt x="84525" y="16018"/>
                  </a:cubicBezTo>
                  <a:cubicBezTo>
                    <a:pt x="84606" y="15948"/>
                    <a:pt x="84680" y="15920"/>
                    <a:pt x="84749" y="15920"/>
                  </a:cubicBezTo>
                  <a:cubicBezTo>
                    <a:pt x="84985" y="15920"/>
                    <a:pt x="85161" y="16252"/>
                    <a:pt x="85389" y="16346"/>
                  </a:cubicBezTo>
                  <a:cubicBezTo>
                    <a:pt x="85637" y="16436"/>
                    <a:pt x="85876" y="16474"/>
                    <a:pt x="86110" y="16474"/>
                  </a:cubicBezTo>
                  <a:cubicBezTo>
                    <a:pt x="86771" y="16474"/>
                    <a:pt x="87381" y="16174"/>
                    <a:pt x="87981" y="15931"/>
                  </a:cubicBezTo>
                  <a:cubicBezTo>
                    <a:pt x="88344" y="15793"/>
                    <a:pt x="88500" y="15275"/>
                    <a:pt x="88258" y="15033"/>
                  </a:cubicBezTo>
                  <a:cubicBezTo>
                    <a:pt x="87065" y="13754"/>
                    <a:pt x="85976" y="12406"/>
                    <a:pt x="84819" y="11110"/>
                  </a:cubicBezTo>
                  <a:cubicBezTo>
                    <a:pt x="84162" y="10350"/>
                    <a:pt x="83160" y="9779"/>
                    <a:pt x="82537" y="8915"/>
                  </a:cubicBezTo>
                  <a:cubicBezTo>
                    <a:pt x="82209" y="8379"/>
                    <a:pt x="81639" y="8034"/>
                    <a:pt x="81017" y="7999"/>
                  </a:cubicBezTo>
                  <a:cubicBezTo>
                    <a:pt x="80983" y="7995"/>
                    <a:pt x="80950" y="7994"/>
                    <a:pt x="80916" y="7994"/>
                  </a:cubicBezTo>
                  <a:cubicBezTo>
                    <a:pt x="80688" y="7994"/>
                    <a:pt x="80453" y="8074"/>
                    <a:pt x="80228" y="8074"/>
                  </a:cubicBezTo>
                  <a:cubicBezTo>
                    <a:pt x="80056" y="8074"/>
                    <a:pt x="79890" y="8027"/>
                    <a:pt x="79738" y="7861"/>
                  </a:cubicBezTo>
                  <a:cubicBezTo>
                    <a:pt x="80170" y="7757"/>
                    <a:pt x="80602" y="7654"/>
                    <a:pt x="81017" y="7585"/>
                  </a:cubicBezTo>
                  <a:cubicBezTo>
                    <a:pt x="81518" y="7481"/>
                    <a:pt x="82192" y="7567"/>
                    <a:pt x="82226" y="6859"/>
                  </a:cubicBezTo>
                  <a:cubicBezTo>
                    <a:pt x="82278" y="6202"/>
                    <a:pt x="81673" y="6167"/>
                    <a:pt x="81207" y="6046"/>
                  </a:cubicBezTo>
                  <a:cubicBezTo>
                    <a:pt x="81086" y="6012"/>
                    <a:pt x="80948" y="5960"/>
                    <a:pt x="80844" y="5891"/>
                  </a:cubicBezTo>
                  <a:cubicBezTo>
                    <a:pt x="80958" y="5878"/>
                    <a:pt x="81101" y="5837"/>
                    <a:pt x="81223" y="5837"/>
                  </a:cubicBezTo>
                  <a:cubicBezTo>
                    <a:pt x="81267" y="5837"/>
                    <a:pt x="81309" y="5843"/>
                    <a:pt x="81345" y="5856"/>
                  </a:cubicBezTo>
                  <a:cubicBezTo>
                    <a:pt x="81816" y="6065"/>
                    <a:pt x="82272" y="6151"/>
                    <a:pt x="82714" y="6151"/>
                  </a:cubicBezTo>
                  <a:cubicBezTo>
                    <a:pt x="83993" y="6151"/>
                    <a:pt x="85157" y="5437"/>
                    <a:pt x="86236" y="4923"/>
                  </a:cubicBezTo>
                  <a:cubicBezTo>
                    <a:pt x="89182" y="3528"/>
                    <a:pt x="92334" y="3094"/>
                    <a:pt x="95401" y="2235"/>
                  </a:cubicBezTo>
                  <a:lnTo>
                    <a:pt x="95401" y="2235"/>
                  </a:lnTo>
                  <a:cubicBezTo>
                    <a:pt x="93986" y="3267"/>
                    <a:pt x="92263" y="3834"/>
                    <a:pt x="90504" y="3834"/>
                  </a:cubicBezTo>
                  <a:cubicBezTo>
                    <a:pt x="90401" y="3834"/>
                    <a:pt x="90295" y="3831"/>
                    <a:pt x="90191" y="3831"/>
                  </a:cubicBezTo>
                  <a:cubicBezTo>
                    <a:pt x="89827" y="3831"/>
                    <a:pt x="89479" y="3873"/>
                    <a:pt x="89277" y="4249"/>
                  </a:cubicBezTo>
                  <a:cubicBezTo>
                    <a:pt x="89018" y="4802"/>
                    <a:pt x="89467" y="5113"/>
                    <a:pt x="89744" y="5528"/>
                  </a:cubicBezTo>
                  <a:cubicBezTo>
                    <a:pt x="90251" y="6307"/>
                    <a:pt x="90887" y="6586"/>
                    <a:pt x="91608" y="6586"/>
                  </a:cubicBezTo>
                  <a:cubicBezTo>
                    <a:pt x="91943" y="6586"/>
                    <a:pt x="92297" y="6525"/>
                    <a:pt x="92664" y="6427"/>
                  </a:cubicBezTo>
                  <a:cubicBezTo>
                    <a:pt x="93037" y="6322"/>
                    <a:pt x="93404" y="6272"/>
                    <a:pt x="93755" y="6272"/>
                  </a:cubicBezTo>
                  <a:cubicBezTo>
                    <a:pt x="95314" y="6272"/>
                    <a:pt x="96561" y="7243"/>
                    <a:pt x="96518" y="8639"/>
                  </a:cubicBezTo>
                  <a:cubicBezTo>
                    <a:pt x="96501" y="9123"/>
                    <a:pt x="96000" y="9710"/>
                    <a:pt x="96155" y="10073"/>
                  </a:cubicBezTo>
                  <a:cubicBezTo>
                    <a:pt x="96656" y="11300"/>
                    <a:pt x="95758" y="12302"/>
                    <a:pt x="95378" y="13045"/>
                  </a:cubicBezTo>
                  <a:cubicBezTo>
                    <a:pt x="94393" y="15016"/>
                    <a:pt x="93649" y="16709"/>
                    <a:pt x="95412" y="18541"/>
                  </a:cubicBezTo>
                  <a:cubicBezTo>
                    <a:pt x="95602" y="18714"/>
                    <a:pt x="95723" y="18938"/>
                    <a:pt x="95758" y="19180"/>
                  </a:cubicBezTo>
                  <a:cubicBezTo>
                    <a:pt x="95810" y="21358"/>
                    <a:pt x="97901" y="20788"/>
                    <a:pt x="99007" y="21479"/>
                  </a:cubicBezTo>
                  <a:cubicBezTo>
                    <a:pt x="99192" y="21597"/>
                    <a:pt x="99367" y="21648"/>
                    <a:pt x="99531" y="21648"/>
                  </a:cubicBezTo>
                  <a:cubicBezTo>
                    <a:pt x="100207" y="21648"/>
                    <a:pt x="100708" y="20784"/>
                    <a:pt x="101098" y="20200"/>
                  </a:cubicBezTo>
                  <a:cubicBezTo>
                    <a:pt x="102256" y="18472"/>
                    <a:pt x="104088" y="17055"/>
                    <a:pt x="105729" y="16536"/>
                  </a:cubicBezTo>
                  <a:cubicBezTo>
                    <a:pt x="109220" y="15396"/>
                    <a:pt x="112486" y="13547"/>
                    <a:pt x="116254" y="13115"/>
                  </a:cubicBezTo>
                  <a:cubicBezTo>
                    <a:pt x="117965" y="12907"/>
                    <a:pt x="119935" y="12320"/>
                    <a:pt x="120021" y="9883"/>
                  </a:cubicBezTo>
                  <a:cubicBezTo>
                    <a:pt x="120021" y="9693"/>
                    <a:pt x="120349" y="9485"/>
                    <a:pt x="120557" y="9330"/>
                  </a:cubicBezTo>
                  <a:cubicBezTo>
                    <a:pt x="121663" y="8552"/>
                    <a:pt x="123132" y="8034"/>
                    <a:pt x="122631" y="6202"/>
                  </a:cubicBezTo>
                  <a:cubicBezTo>
                    <a:pt x="122594" y="6055"/>
                    <a:pt x="122626" y="6020"/>
                    <a:pt x="122682" y="6020"/>
                  </a:cubicBezTo>
                  <a:cubicBezTo>
                    <a:pt x="122731" y="6020"/>
                    <a:pt x="122799" y="6046"/>
                    <a:pt x="122855" y="6046"/>
                  </a:cubicBezTo>
                  <a:cubicBezTo>
                    <a:pt x="122928" y="6051"/>
                    <a:pt x="122998" y="6053"/>
                    <a:pt x="123064" y="6053"/>
                  </a:cubicBezTo>
                  <a:cubicBezTo>
                    <a:pt x="124269" y="6053"/>
                    <a:pt x="124381" y="5321"/>
                    <a:pt x="123840" y="4387"/>
                  </a:cubicBezTo>
                  <a:cubicBezTo>
                    <a:pt x="123581" y="3921"/>
                    <a:pt x="123875" y="3955"/>
                    <a:pt x="124048" y="3817"/>
                  </a:cubicBezTo>
                  <a:cubicBezTo>
                    <a:pt x="125240" y="2867"/>
                    <a:pt x="126640" y="2728"/>
                    <a:pt x="128092" y="2659"/>
                  </a:cubicBezTo>
                  <a:cubicBezTo>
                    <a:pt x="128575" y="2625"/>
                    <a:pt x="129180" y="2521"/>
                    <a:pt x="129249" y="1934"/>
                  </a:cubicBezTo>
                  <a:cubicBezTo>
                    <a:pt x="129301" y="1363"/>
                    <a:pt x="128714" y="1242"/>
                    <a:pt x="128299" y="1190"/>
                  </a:cubicBezTo>
                  <a:cubicBezTo>
                    <a:pt x="125707" y="948"/>
                    <a:pt x="123132" y="430"/>
                    <a:pt x="120557" y="171"/>
                  </a:cubicBezTo>
                  <a:cubicBezTo>
                    <a:pt x="119360" y="50"/>
                    <a:pt x="118163" y="0"/>
                    <a:pt x="1169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32"/>
            <p:cNvSpPr/>
            <p:nvPr/>
          </p:nvSpPr>
          <p:spPr>
            <a:xfrm>
              <a:off x="8117499" y="2116279"/>
              <a:ext cx="100861" cy="32673"/>
            </a:xfrm>
            <a:custGeom>
              <a:avLst/>
              <a:gdLst/>
              <a:ahLst/>
              <a:cxnLst/>
              <a:rect l="l" t="t" r="r" b="b"/>
              <a:pathLst>
                <a:path w="11320" h="3667" extrusionOk="0">
                  <a:moveTo>
                    <a:pt x="6214" y="0"/>
                  </a:moveTo>
                  <a:cubicBezTo>
                    <a:pt x="5926" y="0"/>
                    <a:pt x="5584" y="48"/>
                    <a:pt x="5219" y="71"/>
                  </a:cubicBezTo>
                  <a:cubicBezTo>
                    <a:pt x="5082" y="56"/>
                    <a:pt x="4943" y="49"/>
                    <a:pt x="4804" y="49"/>
                  </a:cubicBezTo>
                  <a:cubicBezTo>
                    <a:pt x="3493" y="49"/>
                    <a:pt x="2115" y="667"/>
                    <a:pt x="709" y="1073"/>
                  </a:cubicBezTo>
                  <a:cubicBezTo>
                    <a:pt x="432" y="1177"/>
                    <a:pt x="208" y="1401"/>
                    <a:pt x="69" y="1678"/>
                  </a:cubicBezTo>
                  <a:cubicBezTo>
                    <a:pt x="0" y="1781"/>
                    <a:pt x="242" y="2213"/>
                    <a:pt x="363" y="2231"/>
                  </a:cubicBezTo>
                  <a:cubicBezTo>
                    <a:pt x="2163" y="2438"/>
                    <a:pt x="3786" y="3667"/>
                    <a:pt x="5640" y="3667"/>
                  </a:cubicBezTo>
                  <a:cubicBezTo>
                    <a:pt x="6100" y="3667"/>
                    <a:pt x="6574" y="3591"/>
                    <a:pt x="7068" y="3406"/>
                  </a:cubicBezTo>
                  <a:cubicBezTo>
                    <a:pt x="7396" y="3281"/>
                    <a:pt x="7767" y="3236"/>
                    <a:pt x="8142" y="3236"/>
                  </a:cubicBezTo>
                  <a:cubicBezTo>
                    <a:pt x="8439" y="3236"/>
                    <a:pt x="8738" y="3264"/>
                    <a:pt x="9021" y="3302"/>
                  </a:cubicBezTo>
                  <a:cubicBezTo>
                    <a:pt x="9277" y="3340"/>
                    <a:pt x="9523" y="3370"/>
                    <a:pt x="9759" y="3370"/>
                  </a:cubicBezTo>
                  <a:cubicBezTo>
                    <a:pt x="10271" y="3370"/>
                    <a:pt x="10728" y="3229"/>
                    <a:pt x="11095" y="2732"/>
                  </a:cubicBezTo>
                  <a:cubicBezTo>
                    <a:pt x="11320" y="2473"/>
                    <a:pt x="11268" y="2075"/>
                    <a:pt x="10991" y="1885"/>
                  </a:cubicBezTo>
                  <a:cubicBezTo>
                    <a:pt x="10479" y="1524"/>
                    <a:pt x="10006" y="1077"/>
                    <a:pt x="9430" y="1077"/>
                  </a:cubicBezTo>
                  <a:cubicBezTo>
                    <a:pt x="9151" y="1077"/>
                    <a:pt x="8847" y="1182"/>
                    <a:pt x="8503" y="1453"/>
                  </a:cubicBezTo>
                  <a:cubicBezTo>
                    <a:pt x="8280" y="1626"/>
                    <a:pt x="7919" y="1737"/>
                    <a:pt x="7612" y="1737"/>
                  </a:cubicBezTo>
                  <a:cubicBezTo>
                    <a:pt x="7277" y="1737"/>
                    <a:pt x="7006" y="1605"/>
                    <a:pt x="7051" y="1280"/>
                  </a:cubicBezTo>
                  <a:cubicBezTo>
                    <a:pt x="7179" y="207"/>
                    <a:pt x="6812" y="0"/>
                    <a:pt x="62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32"/>
            <p:cNvSpPr/>
            <p:nvPr/>
          </p:nvSpPr>
          <p:spPr>
            <a:xfrm>
              <a:off x="8674587" y="2211883"/>
              <a:ext cx="76074" cy="34063"/>
            </a:xfrm>
            <a:custGeom>
              <a:avLst/>
              <a:gdLst/>
              <a:ahLst/>
              <a:cxnLst/>
              <a:rect l="l" t="t" r="r" b="b"/>
              <a:pathLst>
                <a:path w="8538" h="3823" extrusionOk="0">
                  <a:moveTo>
                    <a:pt x="6155" y="1"/>
                  </a:moveTo>
                  <a:cubicBezTo>
                    <a:pt x="6054" y="1"/>
                    <a:pt x="5950" y="7"/>
                    <a:pt x="5842" y="20"/>
                  </a:cubicBezTo>
                  <a:cubicBezTo>
                    <a:pt x="4846" y="139"/>
                    <a:pt x="3874" y="469"/>
                    <a:pt x="2859" y="469"/>
                  </a:cubicBezTo>
                  <a:cubicBezTo>
                    <a:pt x="2396" y="469"/>
                    <a:pt x="1923" y="400"/>
                    <a:pt x="1435" y="211"/>
                  </a:cubicBezTo>
                  <a:cubicBezTo>
                    <a:pt x="1292" y="150"/>
                    <a:pt x="1133" y="113"/>
                    <a:pt x="974" y="113"/>
                  </a:cubicBezTo>
                  <a:cubicBezTo>
                    <a:pt x="501" y="113"/>
                    <a:pt x="35" y="441"/>
                    <a:pt x="35" y="1438"/>
                  </a:cubicBezTo>
                  <a:cubicBezTo>
                    <a:pt x="1" y="3771"/>
                    <a:pt x="1573" y="3580"/>
                    <a:pt x="3025" y="3822"/>
                  </a:cubicBezTo>
                  <a:cubicBezTo>
                    <a:pt x="4338" y="3753"/>
                    <a:pt x="5617" y="3408"/>
                    <a:pt x="6792" y="2837"/>
                  </a:cubicBezTo>
                  <a:cubicBezTo>
                    <a:pt x="7415" y="2526"/>
                    <a:pt x="8538" y="2474"/>
                    <a:pt x="8192" y="1541"/>
                  </a:cubicBezTo>
                  <a:cubicBezTo>
                    <a:pt x="7892" y="720"/>
                    <a:pt x="7218" y="1"/>
                    <a:pt x="61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2"/>
            <p:cNvSpPr/>
            <p:nvPr/>
          </p:nvSpPr>
          <p:spPr>
            <a:xfrm>
              <a:off x="8071763" y="2635866"/>
              <a:ext cx="93938" cy="40309"/>
            </a:xfrm>
            <a:custGeom>
              <a:avLst/>
              <a:gdLst/>
              <a:ahLst/>
              <a:cxnLst/>
              <a:rect l="l" t="t" r="r" b="b"/>
              <a:pathLst>
                <a:path w="10543" h="4524" extrusionOk="0">
                  <a:moveTo>
                    <a:pt x="3451" y="1"/>
                  </a:moveTo>
                  <a:cubicBezTo>
                    <a:pt x="2445" y="1"/>
                    <a:pt x="1486" y="228"/>
                    <a:pt x="761" y="702"/>
                  </a:cubicBezTo>
                  <a:cubicBezTo>
                    <a:pt x="398" y="927"/>
                    <a:pt x="1" y="1186"/>
                    <a:pt x="243" y="1687"/>
                  </a:cubicBezTo>
                  <a:cubicBezTo>
                    <a:pt x="390" y="1972"/>
                    <a:pt x="609" y="2083"/>
                    <a:pt x="855" y="2083"/>
                  </a:cubicBezTo>
                  <a:cubicBezTo>
                    <a:pt x="1012" y="2083"/>
                    <a:pt x="1180" y="2038"/>
                    <a:pt x="1349" y="1964"/>
                  </a:cubicBezTo>
                  <a:cubicBezTo>
                    <a:pt x="1677" y="1828"/>
                    <a:pt x="1990" y="1776"/>
                    <a:pt x="2298" y="1776"/>
                  </a:cubicBezTo>
                  <a:cubicBezTo>
                    <a:pt x="2932" y="1776"/>
                    <a:pt x="3543" y="1997"/>
                    <a:pt x="4217" y="2171"/>
                  </a:cubicBezTo>
                  <a:cubicBezTo>
                    <a:pt x="5708" y="2540"/>
                    <a:pt x="6405" y="4523"/>
                    <a:pt x="7868" y="4523"/>
                  </a:cubicBezTo>
                  <a:cubicBezTo>
                    <a:pt x="8118" y="4523"/>
                    <a:pt x="8391" y="4465"/>
                    <a:pt x="8693" y="4332"/>
                  </a:cubicBezTo>
                  <a:cubicBezTo>
                    <a:pt x="8824" y="4337"/>
                    <a:pt x="8947" y="4340"/>
                    <a:pt x="9062" y="4340"/>
                  </a:cubicBezTo>
                  <a:cubicBezTo>
                    <a:pt x="10032" y="4340"/>
                    <a:pt x="10475" y="4144"/>
                    <a:pt x="10491" y="3727"/>
                  </a:cubicBezTo>
                  <a:cubicBezTo>
                    <a:pt x="10542" y="2897"/>
                    <a:pt x="9817" y="2724"/>
                    <a:pt x="9264" y="2517"/>
                  </a:cubicBezTo>
                  <a:cubicBezTo>
                    <a:pt x="8711" y="2292"/>
                    <a:pt x="8209" y="1964"/>
                    <a:pt x="7777" y="1567"/>
                  </a:cubicBezTo>
                  <a:cubicBezTo>
                    <a:pt x="6685" y="547"/>
                    <a:pt x="5011" y="1"/>
                    <a:pt x="34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2"/>
            <p:cNvSpPr/>
            <p:nvPr/>
          </p:nvSpPr>
          <p:spPr>
            <a:xfrm>
              <a:off x="8224205" y="2105311"/>
              <a:ext cx="57746" cy="39926"/>
            </a:xfrm>
            <a:custGeom>
              <a:avLst/>
              <a:gdLst/>
              <a:ahLst/>
              <a:cxnLst/>
              <a:rect l="l" t="t" r="r" b="b"/>
              <a:pathLst>
                <a:path w="6481" h="4481" extrusionOk="0">
                  <a:moveTo>
                    <a:pt x="4294" y="0"/>
                  </a:moveTo>
                  <a:cubicBezTo>
                    <a:pt x="4062" y="0"/>
                    <a:pt x="3818" y="44"/>
                    <a:pt x="3560" y="144"/>
                  </a:cubicBezTo>
                  <a:cubicBezTo>
                    <a:pt x="3094" y="317"/>
                    <a:pt x="2593" y="541"/>
                    <a:pt x="2886" y="1198"/>
                  </a:cubicBezTo>
                  <a:cubicBezTo>
                    <a:pt x="3042" y="1509"/>
                    <a:pt x="3232" y="1820"/>
                    <a:pt x="3457" y="2114"/>
                  </a:cubicBezTo>
                  <a:cubicBezTo>
                    <a:pt x="3147" y="2260"/>
                    <a:pt x="2851" y="2348"/>
                    <a:pt x="2545" y="2348"/>
                  </a:cubicBezTo>
                  <a:cubicBezTo>
                    <a:pt x="2270" y="2348"/>
                    <a:pt x="1987" y="2277"/>
                    <a:pt x="1677" y="2114"/>
                  </a:cubicBezTo>
                  <a:cubicBezTo>
                    <a:pt x="1531" y="2037"/>
                    <a:pt x="1393" y="2002"/>
                    <a:pt x="1262" y="2002"/>
                  </a:cubicBezTo>
                  <a:cubicBezTo>
                    <a:pt x="867" y="2002"/>
                    <a:pt x="545" y="2320"/>
                    <a:pt x="311" y="2736"/>
                  </a:cubicBezTo>
                  <a:cubicBezTo>
                    <a:pt x="0" y="3289"/>
                    <a:pt x="467" y="3479"/>
                    <a:pt x="813" y="3807"/>
                  </a:cubicBezTo>
                  <a:cubicBezTo>
                    <a:pt x="1327" y="4309"/>
                    <a:pt x="1837" y="4480"/>
                    <a:pt x="2344" y="4480"/>
                  </a:cubicBezTo>
                  <a:cubicBezTo>
                    <a:pt x="3164" y="4480"/>
                    <a:pt x="3976" y="4032"/>
                    <a:pt x="4787" y="3807"/>
                  </a:cubicBezTo>
                  <a:lnTo>
                    <a:pt x="5081" y="3514"/>
                  </a:lnTo>
                  <a:cubicBezTo>
                    <a:pt x="5237" y="2788"/>
                    <a:pt x="5098" y="1924"/>
                    <a:pt x="6204" y="1734"/>
                  </a:cubicBezTo>
                  <a:cubicBezTo>
                    <a:pt x="6464" y="1699"/>
                    <a:pt x="6481" y="1129"/>
                    <a:pt x="6222" y="921"/>
                  </a:cubicBezTo>
                  <a:cubicBezTo>
                    <a:pt x="5644" y="436"/>
                    <a:pt x="5027" y="0"/>
                    <a:pt x="429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32"/>
            <p:cNvSpPr/>
            <p:nvPr/>
          </p:nvSpPr>
          <p:spPr>
            <a:xfrm>
              <a:off x="8155838" y="2669528"/>
              <a:ext cx="58824" cy="26356"/>
            </a:xfrm>
            <a:custGeom>
              <a:avLst/>
              <a:gdLst/>
              <a:ahLst/>
              <a:cxnLst/>
              <a:rect l="l" t="t" r="r" b="b"/>
              <a:pathLst>
                <a:path w="6602" h="2958" extrusionOk="0">
                  <a:moveTo>
                    <a:pt x="2842" y="0"/>
                  </a:moveTo>
                  <a:cubicBezTo>
                    <a:pt x="2588" y="0"/>
                    <a:pt x="2332" y="28"/>
                    <a:pt x="2074" y="87"/>
                  </a:cubicBezTo>
                  <a:cubicBezTo>
                    <a:pt x="1452" y="225"/>
                    <a:pt x="1055" y="1331"/>
                    <a:pt x="225" y="1694"/>
                  </a:cubicBezTo>
                  <a:cubicBezTo>
                    <a:pt x="0" y="1798"/>
                    <a:pt x="277" y="2247"/>
                    <a:pt x="536" y="2454"/>
                  </a:cubicBezTo>
                  <a:cubicBezTo>
                    <a:pt x="957" y="2789"/>
                    <a:pt x="2162" y="2958"/>
                    <a:pt x="3373" y="2958"/>
                  </a:cubicBezTo>
                  <a:cubicBezTo>
                    <a:pt x="4599" y="2958"/>
                    <a:pt x="5830" y="2785"/>
                    <a:pt x="6256" y="2437"/>
                  </a:cubicBezTo>
                  <a:cubicBezTo>
                    <a:pt x="6395" y="2282"/>
                    <a:pt x="6515" y="2109"/>
                    <a:pt x="6602" y="1919"/>
                  </a:cubicBezTo>
                  <a:cubicBezTo>
                    <a:pt x="6481" y="1711"/>
                    <a:pt x="6429" y="1469"/>
                    <a:pt x="6291" y="1366"/>
                  </a:cubicBezTo>
                  <a:cubicBezTo>
                    <a:pt x="5231" y="636"/>
                    <a:pt x="4065" y="0"/>
                    <a:pt x="28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2"/>
            <p:cNvSpPr/>
            <p:nvPr/>
          </p:nvSpPr>
          <p:spPr>
            <a:xfrm>
              <a:off x="8238986" y="2220989"/>
              <a:ext cx="46198" cy="22997"/>
            </a:xfrm>
            <a:custGeom>
              <a:avLst/>
              <a:gdLst/>
              <a:ahLst/>
              <a:cxnLst/>
              <a:rect l="l" t="t" r="r" b="b"/>
              <a:pathLst>
                <a:path w="5185" h="2581" extrusionOk="0">
                  <a:moveTo>
                    <a:pt x="1901" y="1"/>
                  </a:moveTo>
                  <a:lnTo>
                    <a:pt x="1227" y="467"/>
                  </a:lnTo>
                  <a:cubicBezTo>
                    <a:pt x="934" y="1020"/>
                    <a:pt x="0" y="1383"/>
                    <a:pt x="415" y="2144"/>
                  </a:cubicBezTo>
                  <a:cubicBezTo>
                    <a:pt x="602" y="2475"/>
                    <a:pt x="838" y="2581"/>
                    <a:pt x="1096" y="2581"/>
                  </a:cubicBezTo>
                  <a:cubicBezTo>
                    <a:pt x="1482" y="2581"/>
                    <a:pt x="1915" y="2344"/>
                    <a:pt x="2299" y="2282"/>
                  </a:cubicBezTo>
                  <a:cubicBezTo>
                    <a:pt x="2552" y="2236"/>
                    <a:pt x="2806" y="2213"/>
                    <a:pt x="3064" y="2213"/>
                  </a:cubicBezTo>
                  <a:cubicBezTo>
                    <a:pt x="3194" y="2213"/>
                    <a:pt x="3324" y="2219"/>
                    <a:pt x="3457" y="2230"/>
                  </a:cubicBezTo>
                  <a:cubicBezTo>
                    <a:pt x="3730" y="2245"/>
                    <a:pt x="4039" y="2324"/>
                    <a:pt x="4314" y="2324"/>
                  </a:cubicBezTo>
                  <a:cubicBezTo>
                    <a:pt x="4665" y="2324"/>
                    <a:pt x="4959" y="2195"/>
                    <a:pt x="5047" y="1643"/>
                  </a:cubicBezTo>
                  <a:cubicBezTo>
                    <a:pt x="5185" y="744"/>
                    <a:pt x="4563" y="277"/>
                    <a:pt x="3768" y="122"/>
                  </a:cubicBezTo>
                  <a:cubicBezTo>
                    <a:pt x="3146" y="35"/>
                    <a:pt x="2523" y="1"/>
                    <a:pt x="19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32"/>
            <p:cNvSpPr/>
            <p:nvPr/>
          </p:nvSpPr>
          <p:spPr>
            <a:xfrm>
              <a:off x="8191095" y="2108946"/>
              <a:ext cx="33591" cy="15976"/>
            </a:xfrm>
            <a:custGeom>
              <a:avLst/>
              <a:gdLst/>
              <a:ahLst/>
              <a:cxnLst/>
              <a:rect l="l" t="t" r="r" b="b"/>
              <a:pathLst>
                <a:path w="3770" h="1793" extrusionOk="0">
                  <a:moveTo>
                    <a:pt x="2929" y="0"/>
                  </a:moveTo>
                  <a:cubicBezTo>
                    <a:pt x="2800" y="0"/>
                    <a:pt x="2676" y="17"/>
                    <a:pt x="2576" y="47"/>
                  </a:cubicBezTo>
                  <a:cubicBezTo>
                    <a:pt x="2412" y="93"/>
                    <a:pt x="2229" y="105"/>
                    <a:pt x="2039" y="105"/>
                  </a:cubicBezTo>
                  <a:cubicBezTo>
                    <a:pt x="1817" y="105"/>
                    <a:pt x="1584" y="88"/>
                    <a:pt x="1360" y="88"/>
                  </a:cubicBezTo>
                  <a:cubicBezTo>
                    <a:pt x="763" y="88"/>
                    <a:pt x="227" y="208"/>
                    <a:pt x="105" y="1084"/>
                  </a:cubicBezTo>
                  <a:cubicBezTo>
                    <a:pt x="1" y="1792"/>
                    <a:pt x="865" y="1688"/>
                    <a:pt x="1504" y="1740"/>
                  </a:cubicBezTo>
                  <a:cubicBezTo>
                    <a:pt x="2265" y="1568"/>
                    <a:pt x="3405" y="1792"/>
                    <a:pt x="3665" y="652"/>
                  </a:cubicBezTo>
                  <a:cubicBezTo>
                    <a:pt x="3769" y="167"/>
                    <a:pt x="3329" y="0"/>
                    <a:pt x="29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32"/>
            <p:cNvSpPr/>
            <p:nvPr/>
          </p:nvSpPr>
          <p:spPr>
            <a:xfrm>
              <a:off x="8220507" y="2682296"/>
              <a:ext cx="21108" cy="15797"/>
            </a:xfrm>
            <a:custGeom>
              <a:avLst/>
              <a:gdLst/>
              <a:ahLst/>
              <a:cxnLst/>
              <a:rect l="l" t="t" r="r" b="b"/>
              <a:pathLst>
                <a:path w="2369" h="1773" extrusionOk="0">
                  <a:moveTo>
                    <a:pt x="922" y="1"/>
                  </a:moveTo>
                  <a:cubicBezTo>
                    <a:pt x="435" y="1"/>
                    <a:pt x="1" y="156"/>
                    <a:pt x="1" y="762"/>
                  </a:cubicBezTo>
                  <a:cubicBezTo>
                    <a:pt x="1" y="1414"/>
                    <a:pt x="337" y="1773"/>
                    <a:pt x="982" y="1773"/>
                  </a:cubicBezTo>
                  <a:cubicBezTo>
                    <a:pt x="1038" y="1773"/>
                    <a:pt x="1097" y="1770"/>
                    <a:pt x="1158" y="1765"/>
                  </a:cubicBezTo>
                  <a:cubicBezTo>
                    <a:pt x="1711" y="1730"/>
                    <a:pt x="2368" y="1678"/>
                    <a:pt x="2299" y="901"/>
                  </a:cubicBezTo>
                  <a:cubicBezTo>
                    <a:pt x="2264" y="175"/>
                    <a:pt x="1642" y="2"/>
                    <a:pt x="1003" y="2"/>
                  </a:cubicBezTo>
                  <a:cubicBezTo>
                    <a:pt x="976" y="1"/>
                    <a:pt x="949" y="1"/>
                    <a:pt x="9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32"/>
            <p:cNvSpPr/>
            <p:nvPr/>
          </p:nvSpPr>
          <p:spPr>
            <a:xfrm>
              <a:off x="8361089" y="3391835"/>
              <a:ext cx="22337" cy="13980"/>
            </a:xfrm>
            <a:custGeom>
              <a:avLst/>
              <a:gdLst/>
              <a:ahLst/>
              <a:cxnLst/>
              <a:rect l="l" t="t" r="r" b="b"/>
              <a:pathLst>
                <a:path w="2507" h="1569" extrusionOk="0">
                  <a:moveTo>
                    <a:pt x="1176" y="52"/>
                  </a:moveTo>
                  <a:cubicBezTo>
                    <a:pt x="675" y="87"/>
                    <a:pt x="1" y="1"/>
                    <a:pt x="1" y="813"/>
                  </a:cubicBezTo>
                  <a:cubicBezTo>
                    <a:pt x="1" y="1241"/>
                    <a:pt x="341" y="1568"/>
                    <a:pt x="742" y="1568"/>
                  </a:cubicBezTo>
                  <a:cubicBezTo>
                    <a:pt x="811" y="1568"/>
                    <a:pt x="881" y="1559"/>
                    <a:pt x="951" y="1539"/>
                  </a:cubicBezTo>
                  <a:cubicBezTo>
                    <a:pt x="1077" y="1515"/>
                    <a:pt x="1221" y="1513"/>
                    <a:pt x="1369" y="1513"/>
                  </a:cubicBezTo>
                  <a:cubicBezTo>
                    <a:pt x="1403" y="1513"/>
                    <a:pt x="1437" y="1513"/>
                    <a:pt x="1471" y="1513"/>
                  </a:cubicBezTo>
                  <a:cubicBezTo>
                    <a:pt x="1947" y="1513"/>
                    <a:pt x="2434" y="1491"/>
                    <a:pt x="2472" y="830"/>
                  </a:cubicBezTo>
                  <a:cubicBezTo>
                    <a:pt x="2506" y="52"/>
                    <a:pt x="1781" y="87"/>
                    <a:pt x="1176" y="5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32"/>
            <p:cNvSpPr/>
            <p:nvPr/>
          </p:nvSpPr>
          <p:spPr>
            <a:xfrm>
              <a:off x="8125660" y="2684461"/>
              <a:ext cx="20021" cy="13641"/>
            </a:xfrm>
            <a:custGeom>
              <a:avLst/>
              <a:gdLst/>
              <a:ahLst/>
              <a:cxnLst/>
              <a:rect l="l" t="t" r="r" b="b"/>
              <a:pathLst>
                <a:path w="2247" h="1531" extrusionOk="0">
                  <a:moveTo>
                    <a:pt x="1003" y="1"/>
                  </a:moveTo>
                  <a:cubicBezTo>
                    <a:pt x="536" y="35"/>
                    <a:pt x="0" y="1"/>
                    <a:pt x="17" y="554"/>
                  </a:cubicBezTo>
                  <a:cubicBezTo>
                    <a:pt x="17" y="1297"/>
                    <a:pt x="640" y="1452"/>
                    <a:pt x="1262" y="1522"/>
                  </a:cubicBezTo>
                  <a:cubicBezTo>
                    <a:pt x="1319" y="1528"/>
                    <a:pt x="1377" y="1531"/>
                    <a:pt x="1434" y="1531"/>
                  </a:cubicBezTo>
                  <a:cubicBezTo>
                    <a:pt x="1857" y="1531"/>
                    <a:pt x="2247" y="1352"/>
                    <a:pt x="2247" y="865"/>
                  </a:cubicBezTo>
                  <a:cubicBezTo>
                    <a:pt x="2247" y="18"/>
                    <a:pt x="1504" y="139"/>
                    <a:pt x="10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39" name="Google Shape;1539;p32"/>
          <p:cNvSpPr/>
          <p:nvPr/>
        </p:nvSpPr>
        <p:spPr>
          <a:xfrm>
            <a:off x="5305412" y="3029756"/>
            <a:ext cx="139609" cy="96096"/>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32"/>
          <p:cNvSpPr/>
          <p:nvPr/>
        </p:nvSpPr>
        <p:spPr>
          <a:xfrm>
            <a:off x="5602122" y="4152644"/>
            <a:ext cx="84374" cy="111432"/>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32"/>
          <p:cNvSpPr/>
          <p:nvPr/>
        </p:nvSpPr>
        <p:spPr>
          <a:xfrm>
            <a:off x="5617191" y="1324833"/>
            <a:ext cx="210900" cy="210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32"/>
          <p:cNvSpPr/>
          <p:nvPr/>
        </p:nvSpPr>
        <p:spPr>
          <a:xfrm>
            <a:off x="5907197" y="1859181"/>
            <a:ext cx="210900" cy="2109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Kotak Teks 3">
            <a:extLst>
              <a:ext uri="{FF2B5EF4-FFF2-40B4-BE49-F238E27FC236}">
                <a16:creationId xmlns="" xmlns:a16="http://schemas.microsoft.com/office/drawing/2014/main" id="{53582490-578D-41B6-A9BE-154F2624E56A}"/>
              </a:ext>
            </a:extLst>
          </p:cNvPr>
          <p:cNvSpPr txBox="1"/>
          <p:nvPr/>
        </p:nvSpPr>
        <p:spPr>
          <a:xfrm>
            <a:off x="653907" y="2369800"/>
            <a:ext cx="4280950" cy="4785926"/>
          </a:xfrm>
          <a:prstGeom prst="rect">
            <a:avLst/>
          </a:prstGeom>
          <a:noFill/>
        </p:spPr>
        <p:txBody>
          <a:bodyPr wrap="square" rtlCol="0">
            <a:spAutoFit/>
          </a:bodyPr>
          <a:lstStyle/>
          <a:p>
            <a:pPr marL="342900" indent="-342900">
              <a:buAutoNum type="arabicPeriod"/>
            </a:pPr>
            <a:r>
              <a:rPr lang="en-US" sz="1700" dirty="0" smtClean="0">
                <a:latin typeface="Poppins ExtraBold" panose="00000900000000000000" pitchFamily="2" charset="0"/>
                <a:ea typeface="SimSun" panose="02010600030101010101" pitchFamily="2" charset="-122"/>
                <a:cs typeface="Poppins ExtraBold" panose="00000900000000000000" pitchFamily="2" charset="0"/>
              </a:rPr>
              <a:t>FAKTOR EKONOMI</a:t>
            </a:r>
          </a:p>
          <a:p>
            <a:pPr marL="342900" indent="-342900"/>
            <a:r>
              <a:rPr lang="en-US" sz="1700" dirty="0" smtClean="0">
                <a:latin typeface="Poppins ExtraBold" panose="00000900000000000000" pitchFamily="2" charset="0"/>
                <a:ea typeface="SimSun" panose="02010600030101010101" pitchFamily="2" charset="-122"/>
                <a:cs typeface="Poppins ExtraBold" panose="00000900000000000000" pitchFamily="2" charset="0"/>
              </a:rPr>
              <a:t>	</a:t>
            </a:r>
            <a:r>
              <a:rPr lang="id-ID" sz="1800" b="1" dirty="0" smtClean="0"/>
              <a:t> </a:t>
            </a:r>
            <a:r>
              <a:rPr lang="en-US" sz="1800" b="1" dirty="0" smtClean="0"/>
              <a:t>G</a:t>
            </a:r>
            <a:r>
              <a:rPr lang="id-ID" sz="1800" b="1" dirty="0" smtClean="0"/>
              <a:t>agasan untuk membangun ekonomi nasional telah muncul sejak awal kemerdekaan. Dalam Konferensi ekonomi pada tanggal 3 Februari 1946, untuk bisa terlepas dari perekonomian yang telah ditanamkan oleh Belanda. Pemerintah Indonesia menghadapi permasalahan untuk memfungsionalisasikan kembali perkebunan untuk memperoleh devisa di satu pihak dan di pihak lain menata kembali urusan tanah dan tenaga sehingga dapat menarik investasi modal dalam perusahaan perkebunan. </a:t>
            </a:r>
            <a:endParaRPr lang="id-ID" sz="1700" b="1" dirty="0">
              <a:latin typeface="Poppins ExtraBold" panose="00000900000000000000" pitchFamily="2" charset="0"/>
              <a:cs typeface="Poppins ExtraBold" panose="00000900000000000000" pitchFamily="2" charset="0"/>
            </a:endParaRPr>
          </a:p>
        </p:txBody>
      </p:sp>
      <p:sp>
        <p:nvSpPr>
          <p:cNvPr id="6" name="Kotak Teks 5">
            <a:extLst>
              <a:ext uri="{FF2B5EF4-FFF2-40B4-BE49-F238E27FC236}">
                <a16:creationId xmlns="" xmlns:a16="http://schemas.microsoft.com/office/drawing/2014/main" id="{5AB0750F-5385-409E-A6DC-C19CD71EA6CD}"/>
              </a:ext>
            </a:extLst>
          </p:cNvPr>
          <p:cNvSpPr txBox="1"/>
          <p:nvPr/>
        </p:nvSpPr>
        <p:spPr>
          <a:xfrm>
            <a:off x="6183087" y="2308788"/>
            <a:ext cx="4194628" cy="4801314"/>
          </a:xfrm>
          <a:prstGeom prst="rect">
            <a:avLst/>
          </a:prstGeom>
          <a:noFill/>
        </p:spPr>
        <p:txBody>
          <a:bodyPr wrap="square" rtlCol="0">
            <a:spAutoFit/>
          </a:bodyPr>
          <a:lstStyle/>
          <a:p>
            <a:r>
              <a:rPr lang="en-US" sz="1800" b="1" dirty="0" smtClean="0"/>
              <a:t>2. FAKTOR POLITIK</a:t>
            </a:r>
          </a:p>
          <a:p>
            <a:r>
              <a:rPr lang="id-ID" sz="1800" b="1" dirty="0" smtClean="0"/>
              <a:t>Setelah pengakuan kedaulatan RI, muncul ketidakpuasan pemerintah RI karena Belanda belum menyerahkan wilayah Irian Barat kepada pemerintah Indonesia. Berdasarkan hasil Konferensi Meja Bundar (KMB) yang telah disepakati oleh pemerintah Indonesia dan Belanda, masalah Irian Barat akan dibahas satu tahun kemudian. Namun pihak Belanda tidak memenuhi isi konferensi tersebut sehingga pemerintah Indonesia terus berupaya untuk mengajukan perundingan dengan Belanda terkait masalah Irian Barat. </a:t>
            </a:r>
            <a:endParaRPr lang="en-US" sz="1800" b="1"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77"/>
        <p:cNvGrpSpPr/>
        <p:nvPr/>
      </p:nvGrpSpPr>
      <p:grpSpPr>
        <a:xfrm>
          <a:off x="0" y="0"/>
          <a:ext cx="0" cy="0"/>
          <a:chOff x="0" y="0"/>
          <a:chExt cx="0" cy="0"/>
        </a:xfrm>
      </p:grpSpPr>
      <p:sp>
        <p:nvSpPr>
          <p:cNvPr id="1578" name="Google Shape;1578;p34"/>
          <p:cNvSpPr txBox="1">
            <a:spLocks noGrp="1"/>
          </p:cNvSpPr>
          <p:nvPr>
            <p:ph type="title"/>
          </p:nvPr>
        </p:nvSpPr>
        <p:spPr>
          <a:xfrm>
            <a:off x="610575" y="160614"/>
            <a:ext cx="9674100" cy="841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d-ID" dirty="0"/>
              <a:t>SEJARAH LOKAL DALAM PENDEKATAN MULTIDIMENSIONAL</a:t>
            </a:r>
            <a:endParaRPr dirty="0"/>
          </a:p>
        </p:txBody>
      </p:sp>
      <p:graphicFrame>
        <p:nvGraphicFramePr>
          <p:cNvPr id="10" name="Tabel 10">
            <a:extLst>
              <a:ext uri="{FF2B5EF4-FFF2-40B4-BE49-F238E27FC236}">
                <a16:creationId xmlns="" xmlns:a16="http://schemas.microsoft.com/office/drawing/2014/main" id="{1EE47328-6901-4800-B4FA-97ED4E3BE5D8}"/>
              </a:ext>
            </a:extLst>
          </p:cNvPr>
          <p:cNvGraphicFramePr>
            <a:graphicFrameLocks noGrp="1"/>
          </p:cNvGraphicFramePr>
          <p:nvPr>
            <p:extLst>
              <p:ext uri="{D42A27DB-BD31-4B8C-83A1-F6EECF244321}">
                <p14:modId xmlns:p14="http://schemas.microsoft.com/office/powerpoint/2010/main" val="3215656352"/>
              </p:ext>
            </p:extLst>
          </p:nvPr>
        </p:nvGraphicFramePr>
        <p:xfrm>
          <a:off x="653144" y="1625601"/>
          <a:ext cx="9321128" cy="5675084"/>
        </p:xfrm>
        <a:graphic>
          <a:graphicData uri="http://schemas.openxmlformats.org/drawingml/2006/table">
            <a:tbl>
              <a:tblPr firstRow="1" bandRow="1">
                <a:tableStyleId>{B5B60271-12BE-4781-B636-45BD642ABAD0}</a:tableStyleId>
              </a:tblPr>
              <a:tblGrid>
                <a:gridCol w="9321128">
                  <a:extLst>
                    <a:ext uri="{9D8B030D-6E8A-4147-A177-3AD203B41FA5}">
                      <a16:colId xmlns="" xmlns:a16="http://schemas.microsoft.com/office/drawing/2014/main" val="1756285002"/>
                    </a:ext>
                  </a:extLst>
                </a:gridCol>
              </a:tblGrid>
              <a:tr h="5675084">
                <a:tc>
                  <a:txBody>
                    <a:body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000" b="1" i="0" u="none" strike="noStrike" cap="none" dirty="0" err="1" smtClean="0">
                          <a:solidFill>
                            <a:schemeClr val="bg1"/>
                          </a:solidFill>
                          <a:latin typeface="Times New Roman" pitchFamily="18" charset="0"/>
                          <a:ea typeface="Arial"/>
                          <a:cs typeface="Times New Roman" pitchFamily="18" charset="0"/>
                          <a:sym typeface="Arial"/>
                        </a:rPr>
                        <a:t>Sejak</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terjadinya</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nasionalisasi</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pada</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pabrik</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gula</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Watoetoelis</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pada</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tahun</a:t>
                      </a:r>
                      <a:r>
                        <a:rPr lang="en-US" sz="2000" b="1" i="0" u="none" strike="noStrike" cap="none" dirty="0" smtClean="0">
                          <a:solidFill>
                            <a:schemeClr val="bg1"/>
                          </a:solidFill>
                          <a:latin typeface="Times New Roman" pitchFamily="18" charset="0"/>
                          <a:ea typeface="Arial"/>
                          <a:cs typeface="Times New Roman" pitchFamily="18" charset="0"/>
                          <a:sym typeface="Arial"/>
                        </a:rPr>
                        <a:t> 1958 </a:t>
                      </a:r>
                      <a:r>
                        <a:rPr lang="en-US" sz="2000" b="1" i="0" u="none" strike="noStrike" cap="none" dirty="0" err="1" smtClean="0">
                          <a:solidFill>
                            <a:schemeClr val="bg1"/>
                          </a:solidFill>
                          <a:latin typeface="Times New Roman" pitchFamily="18" charset="0"/>
                          <a:ea typeface="Arial"/>
                          <a:cs typeface="Times New Roman" pitchFamily="18" charset="0"/>
                          <a:sym typeface="Arial"/>
                        </a:rPr>
                        <a:t>industri</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gula</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mengalami</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keterpurukan</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Keadaan</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tersebut</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dapat</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ditunjukkan</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dengan</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menurunnya</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hasil</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produksi</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penurunan</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hasil</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produksi</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ini</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terjadi</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karena</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kurangnya</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tenaga</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ahli</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alat-alat</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produksi</a:t>
                      </a:r>
                      <a:r>
                        <a:rPr lang="en-US" sz="2000" b="1" i="0" u="none" strike="noStrike" cap="none" dirty="0" smtClean="0">
                          <a:solidFill>
                            <a:schemeClr val="bg1"/>
                          </a:solidFill>
                          <a:latin typeface="Times New Roman" pitchFamily="18" charset="0"/>
                          <a:ea typeface="Arial"/>
                          <a:cs typeface="Times New Roman" pitchFamily="18" charset="0"/>
                          <a:sym typeface="Arial"/>
                        </a:rPr>
                        <a:t> yang </a:t>
                      </a:r>
                      <a:r>
                        <a:rPr lang="en-US" sz="2000" b="1" i="0" u="none" strike="noStrike" cap="none" dirty="0" err="1" smtClean="0">
                          <a:solidFill>
                            <a:schemeClr val="bg1"/>
                          </a:solidFill>
                          <a:latin typeface="Times New Roman" pitchFamily="18" charset="0"/>
                          <a:ea typeface="Arial"/>
                          <a:cs typeface="Times New Roman" pitchFamily="18" charset="0"/>
                          <a:sym typeface="Arial"/>
                        </a:rPr>
                        <a:t>digunakan</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dalam</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proses</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produksi</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Selain</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itu</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juga</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terlihat</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dalam</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perkembangan</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produksi</a:t>
                      </a:r>
                      <a:r>
                        <a:rPr lang="en-US" sz="2000" b="1" i="0" u="none" strike="noStrike" cap="none" dirty="0" smtClean="0">
                          <a:solidFill>
                            <a:schemeClr val="bg1"/>
                          </a:solidFill>
                          <a:latin typeface="Times New Roman" pitchFamily="18" charset="0"/>
                          <a:ea typeface="Arial"/>
                          <a:cs typeface="Times New Roman" pitchFamily="18" charset="0"/>
                          <a:sym typeface="Arial"/>
                        </a:rPr>
                        <a:t> yang </a:t>
                      </a:r>
                      <a:r>
                        <a:rPr lang="en-US" sz="2000" b="1" i="0" u="none" strike="noStrike" cap="none" dirty="0" err="1" smtClean="0">
                          <a:solidFill>
                            <a:schemeClr val="bg1"/>
                          </a:solidFill>
                          <a:latin typeface="Times New Roman" pitchFamily="18" charset="0"/>
                          <a:ea typeface="Arial"/>
                          <a:cs typeface="Times New Roman" pitchFamily="18" charset="0"/>
                          <a:sym typeface="Arial"/>
                        </a:rPr>
                        <a:t>berjalan</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lamban</a:t>
                      </a:r>
                      <a:r>
                        <a:rPr lang="en-US" sz="2000" b="1" i="0" u="none" strike="noStrike" cap="none" dirty="0" smtClean="0">
                          <a:solidFill>
                            <a:schemeClr val="bg1"/>
                          </a:solidFill>
                          <a:latin typeface="Times New Roman" pitchFamily="18" charset="0"/>
                          <a:ea typeface="Arial"/>
                          <a:cs typeface="Times New Roman" pitchFamily="18" charset="0"/>
                          <a:sym typeface="Arial"/>
                        </a:rPr>
                        <a:t>. Hal </a:t>
                      </a:r>
                      <a:r>
                        <a:rPr lang="en-US" sz="2000" b="1" i="0" u="none" strike="noStrike" cap="none" dirty="0" err="1" smtClean="0">
                          <a:solidFill>
                            <a:schemeClr val="bg1"/>
                          </a:solidFill>
                          <a:latin typeface="Times New Roman" pitchFamily="18" charset="0"/>
                          <a:ea typeface="Arial"/>
                          <a:cs typeface="Times New Roman" pitchFamily="18" charset="0"/>
                          <a:sym typeface="Arial"/>
                        </a:rPr>
                        <a:t>ini</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disebabkan</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oleh</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situasi</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politik</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dalam</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negri</a:t>
                      </a:r>
                      <a:r>
                        <a:rPr lang="en-US" sz="2000" b="1" i="0" u="none" strike="noStrike" cap="none" dirty="0" smtClean="0">
                          <a:solidFill>
                            <a:schemeClr val="bg1"/>
                          </a:solidFill>
                          <a:latin typeface="Times New Roman" pitchFamily="18" charset="0"/>
                          <a:ea typeface="Arial"/>
                          <a:cs typeface="Times New Roman" pitchFamily="18" charset="0"/>
                          <a:sym typeface="Arial"/>
                        </a:rPr>
                        <a:t> yang </a:t>
                      </a:r>
                      <a:r>
                        <a:rPr lang="en-US" sz="2000" b="1" i="0" u="none" strike="noStrike" cap="none" dirty="0" err="1" smtClean="0">
                          <a:solidFill>
                            <a:schemeClr val="bg1"/>
                          </a:solidFill>
                          <a:latin typeface="Times New Roman" pitchFamily="18" charset="0"/>
                          <a:ea typeface="Arial"/>
                          <a:cs typeface="Times New Roman" pitchFamily="18" charset="0"/>
                          <a:sym typeface="Arial"/>
                        </a:rPr>
                        <a:t>kurang</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stabil</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pada</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masa</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itu</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Ketidakstabilan</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politik</a:t>
                      </a:r>
                      <a:r>
                        <a:rPr lang="en-US" sz="2000" b="1" i="0" u="none" strike="noStrike" cap="none" dirty="0" smtClean="0">
                          <a:solidFill>
                            <a:schemeClr val="bg1"/>
                          </a:solidFill>
                          <a:latin typeface="Times New Roman" pitchFamily="18" charset="0"/>
                          <a:ea typeface="Arial"/>
                          <a:cs typeface="Times New Roman" pitchFamily="18" charset="0"/>
                          <a:sym typeface="Arial"/>
                        </a:rPr>
                        <a:t> yang </a:t>
                      </a:r>
                      <a:r>
                        <a:rPr lang="en-US" sz="2000" b="1" i="0" u="none" strike="noStrike" cap="none" dirty="0" err="1" smtClean="0">
                          <a:solidFill>
                            <a:schemeClr val="bg1"/>
                          </a:solidFill>
                          <a:latin typeface="Times New Roman" pitchFamily="18" charset="0"/>
                          <a:ea typeface="Arial"/>
                          <a:cs typeface="Times New Roman" pitchFamily="18" charset="0"/>
                          <a:sym typeface="Arial"/>
                        </a:rPr>
                        <a:t>terjadi</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didalam</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negri</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mengakibatkan</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memuncaknya</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ketegangan</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antara</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pemerintah</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pusat</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dan</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daerah-daerah</a:t>
                      </a:r>
                      <a:r>
                        <a:rPr lang="en-US" sz="2000" b="1" i="0" u="none" strike="noStrike" cap="none" dirty="0" smtClean="0">
                          <a:solidFill>
                            <a:schemeClr val="bg1"/>
                          </a:solidFill>
                          <a:latin typeface="Times New Roman" pitchFamily="18" charset="0"/>
                          <a:ea typeface="Arial"/>
                          <a:cs typeface="Times New Roman" pitchFamily="18" charset="0"/>
                          <a:sym typeface="Arial"/>
                        </a:rPr>
                        <a:t> yang </a:t>
                      </a:r>
                      <a:r>
                        <a:rPr lang="en-US" sz="2000" b="1" i="0" u="none" strike="noStrike" cap="none" dirty="0" err="1" smtClean="0">
                          <a:solidFill>
                            <a:schemeClr val="bg1"/>
                          </a:solidFill>
                          <a:latin typeface="Times New Roman" pitchFamily="18" charset="0"/>
                          <a:ea typeface="Arial"/>
                          <a:cs typeface="Times New Roman" pitchFamily="18" charset="0"/>
                          <a:sym typeface="Arial"/>
                        </a:rPr>
                        <a:t>memberotak</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Ketegangan</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ini</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sangat</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memerlukan</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pengeluaran</a:t>
                      </a:r>
                      <a:r>
                        <a:rPr lang="en-US" sz="2000" b="1" i="0" u="none" strike="noStrike" cap="none" dirty="0" smtClean="0">
                          <a:solidFill>
                            <a:schemeClr val="bg1"/>
                          </a:solidFill>
                          <a:latin typeface="Times New Roman" pitchFamily="18" charset="0"/>
                          <a:ea typeface="Arial"/>
                          <a:cs typeface="Times New Roman" pitchFamily="18" charset="0"/>
                          <a:sym typeface="Arial"/>
                        </a:rPr>
                        <a:t> yang </a:t>
                      </a:r>
                      <a:r>
                        <a:rPr lang="en-US" sz="2000" b="1" i="0" u="none" strike="noStrike" cap="none" dirty="0" err="1" smtClean="0">
                          <a:solidFill>
                            <a:schemeClr val="bg1"/>
                          </a:solidFill>
                          <a:latin typeface="Times New Roman" pitchFamily="18" charset="0"/>
                          <a:ea typeface="Arial"/>
                          <a:cs typeface="Times New Roman" pitchFamily="18" charset="0"/>
                          <a:sym typeface="Arial"/>
                        </a:rPr>
                        <a:t>cukup</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besar</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sehingga</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dapat</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menciptakan</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inflasi</a:t>
                      </a:r>
                      <a:r>
                        <a:rPr lang="en-US" sz="2000" b="1" i="0" u="none" strike="noStrike" cap="none" dirty="0" smtClean="0">
                          <a:solidFill>
                            <a:schemeClr val="bg1"/>
                          </a:solidFill>
                          <a:latin typeface="Times New Roman" pitchFamily="18" charset="0"/>
                          <a:ea typeface="Arial"/>
                          <a:cs typeface="Times New Roman" pitchFamily="18" charset="0"/>
                          <a:sym typeface="Arial"/>
                        </a:rPr>
                        <a:t> yang </a:t>
                      </a:r>
                      <a:r>
                        <a:rPr lang="en-US" sz="2000" b="1" i="0" u="none" strike="noStrike" cap="none" dirty="0" err="1" smtClean="0">
                          <a:solidFill>
                            <a:schemeClr val="bg1"/>
                          </a:solidFill>
                          <a:latin typeface="Times New Roman" pitchFamily="18" charset="0"/>
                          <a:ea typeface="Arial"/>
                          <a:cs typeface="Times New Roman" pitchFamily="18" charset="0"/>
                          <a:sym typeface="Arial"/>
                        </a:rPr>
                        <a:t>nantinya</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akan</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berdapak</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negatif</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terhadap</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kegiatan</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produksi</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Selain</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itu</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juga</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semakin</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meningkatnya</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jumlah</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konsumsi</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gula</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di</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dalam</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negri</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yaitu</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pada</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tahun</a:t>
                      </a:r>
                      <a:r>
                        <a:rPr lang="en-US" sz="2000" b="1" i="0" u="none" strike="noStrike" cap="none" dirty="0" smtClean="0">
                          <a:solidFill>
                            <a:schemeClr val="bg1"/>
                          </a:solidFill>
                          <a:latin typeface="Times New Roman" pitchFamily="18" charset="0"/>
                          <a:ea typeface="Arial"/>
                          <a:cs typeface="Times New Roman" pitchFamily="18" charset="0"/>
                          <a:sym typeface="Arial"/>
                        </a:rPr>
                        <a:t> 1957 </a:t>
                      </a:r>
                      <a:r>
                        <a:rPr lang="en-US" sz="2000" b="1" i="0" u="none" strike="noStrike" cap="none" dirty="0" err="1" smtClean="0">
                          <a:solidFill>
                            <a:schemeClr val="bg1"/>
                          </a:solidFill>
                          <a:latin typeface="Times New Roman" pitchFamily="18" charset="0"/>
                          <a:ea typeface="Arial"/>
                          <a:cs typeface="Times New Roman" pitchFamily="18" charset="0"/>
                          <a:sym typeface="Arial"/>
                        </a:rPr>
                        <a:t>sebanyak</a:t>
                      </a:r>
                      <a:r>
                        <a:rPr lang="en-US" sz="2000" b="1" i="0" u="none" strike="noStrike" cap="none" dirty="0" smtClean="0">
                          <a:solidFill>
                            <a:schemeClr val="bg1"/>
                          </a:solidFill>
                          <a:latin typeface="Times New Roman" pitchFamily="18" charset="0"/>
                          <a:ea typeface="Arial"/>
                          <a:cs typeface="Times New Roman" pitchFamily="18" charset="0"/>
                          <a:sym typeface="Arial"/>
                        </a:rPr>
                        <a:t> 420 </a:t>
                      </a:r>
                      <a:r>
                        <a:rPr lang="en-US" sz="2000" b="1" i="0" u="none" strike="noStrike" cap="none" dirty="0" err="1" smtClean="0">
                          <a:solidFill>
                            <a:schemeClr val="bg1"/>
                          </a:solidFill>
                          <a:latin typeface="Times New Roman" pitchFamily="18" charset="0"/>
                          <a:ea typeface="Arial"/>
                          <a:cs typeface="Times New Roman" pitchFamily="18" charset="0"/>
                          <a:sym typeface="Arial"/>
                        </a:rPr>
                        <a:t>ribu</a:t>
                      </a:r>
                      <a:r>
                        <a:rPr lang="en-US" sz="2000" b="1" i="0" u="none" strike="noStrike" cap="none" dirty="0" smtClean="0">
                          <a:solidFill>
                            <a:schemeClr val="bg1"/>
                          </a:solidFill>
                          <a:latin typeface="Times New Roman" pitchFamily="18" charset="0"/>
                          <a:ea typeface="Arial"/>
                          <a:cs typeface="Times New Roman" pitchFamily="18" charset="0"/>
                          <a:sym typeface="Arial"/>
                        </a:rPr>
                        <a:t> ton, </a:t>
                      </a:r>
                      <a:r>
                        <a:rPr lang="en-US" sz="2000" b="1" i="0" u="none" strike="noStrike" cap="none" dirty="0" err="1" smtClean="0">
                          <a:solidFill>
                            <a:schemeClr val="bg1"/>
                          </a:solidFill>
                          <a:latin typeface="Times New Roman" pitchFamily="18" charset="0"/>
                          <a:ea typeface="Arial"/>
                          <a:cs typeface="Times New Roman" pitchFamily="18" charset="0"/>
                          <a:sym typeface="Arial"/>
                        </a:rPr>
                        <a:t>dan</a:t>
                      </a:r>
                      <a:r>
                        <a:rPr lang="en-US" sz="2000" b="1" i="0" u="none" strike="noStrike" cap="none" dirty="0" smtClean="0">
                          <a:solidFill>
                            <a:schemeClr val="bg1"/>
                          </a:solidFill>
                          <a:latin typeface="Times New Roman" pitchFamily="18" charset="0"/>
                          <a:ea typeface="Arial"/>
                          <a:cs typeface="Times New Roman" pitchFamily="18" charset="0"/>
                          <a:sym typeface="Arial"/>
                        </a:rPr>
                        <a:t> 724,8 </a:t>
                      </a:r>
                      <a:r>
                        <a:rPr lang="en-US" sz="2000" b="1" i="0" u="none" strike="noStrike" cap="none" dirty="0" err="1" smtClean="0">
                          <a:solidFill>
                            <a:schemeClr val="bg1"/>
                          </a:solidFill>
                          <a:latin typeface="Times New Roman" pitchFamily="18" charset="0"/>
                          <a:ea typeface="Arial"/>
                          <a:cs typeface="Times New Roman" pitchFamily="18" charset="0"/>
                          <a:sym typeface="Arial"/>
                        </a:rPr>
                        <a:t>ribu</a:t>
                      </a:r>
                      <a:r>
                        <a:rPr lang="en-US" sz="2000" b="1" i="0" u="none" strike="noStrike" cap="none" dirty="0" smtClean="0">
                          <a:solidFill>
                            <a:schemeClr val="bg1"/>
                          </a:solidFill>
                          <a:latin typeface="Times New Roman" pitchFamily="18" charset="0"/>
                          <a:ea typeface="Arial"/>
                          <a:cs typeface="Times New Roman" pitchFamily="18" charset="0"/>
                          <a:sym typeface="Arial"/>
                        </a:rPr>
                        <a:t> ton </a:t>
                      </a:r>
                      <a:r>
                        <a:rPr lang="en-US" sz="2000" b="1" i="0" u="none" strike="noStrike" cap="none" dirty="0" err="1" smtClean="0">
                          <a:solidFill>
                            <a:schemeClr val="bg1"/>
                          </a:solidFill>
                          <a:latin typeface="Times New Roman" pitchFamily="18" charset="0"/>
                          <a:ea typeface="Arial"/>
                          <a:cs typeface="Times New Roman" pitchFamily="18" charset="0"/>
                          <a:sym typeface="Arial"/>
                        </a:rPr>
                        <a:t>pada</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tahun</a:t>
                      </a:r>
                      <a:r>
                        <a:rPr lang="en-US" sz="2000" b="1" i="0" u="none" strike="noStrike" cap="none" dirty="0" smtClean="0">
                          <a:solidFill>
                            <a:schemeClr val="bg1"/>
                          </a:solidFill>
                          <a:latin typeface="Times New Roman" pitchFamily="18" charset="0"/>
                          <a:ea typeface="Arial"/>
                          <a:cs typeface="Times New Roman" pitchFamily="18" charset="0"/>
                          <a:sym typeface="Arial"/>
                        </a:rPr>
                        <a:t> 1967. </a:t>
                      </a:r>
                      <a:r>
                        <a:rPr lang="en-US" sz="2000" b="1" i="0" u="none" strike="noStrike" cap="none" dirty="0" err="1" smtClean="0">
                          <a:solidFill>
                            <a:schemeClr val="bg1"/>
                          </a:solidFill>
                          <a:latin typeface="Times New Roman" pitchFamily="18" charset="0"/>
                          <a:ea typeface="Arial"/>
                          <a:cs typeface="Times New Roman" pitchFamily="18" charset="0"/>
                          <a:sym typeface="Arial"/>
                        </a:rPr>
                        <a:t>Maka</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sejak</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tahun</a:t>
                      </a:r>
                      <a:r>
                        <a:rPr lang="en-US" sz="2000" b="1" i="0" u="none" strike="noStrike" cap="none" dirty="0" smtClean="0">
                          <a:solidFill>
                            <a:schemeClr val="bg1"/>
                          </a:solidFill>
                          <a:latin typeface="Times New Roman" pitchFamily="18" charset="0"/>
                          <a:ea typeface="Arial"/>
                          <a:cs typeface="Times New Roman" pitchFamily="18" charset="0"/>
                          <a:sym typeface="Arial"/>
                        </a:rPr>
                        <a:t> 1967 </a:t>
                      </a:r>
                      <a:r>
                        <a:rPr lang="en-US" sz="2000" b="1" i="0" u="none" strike="noStrike" cap="none" dirty="0" err="1" smtClean="0">
                          <a:solidFill>
                            <a:schemeClr val="bg1"/>
                          </a:solidFill>
                          <a:latin typeface="Times New Roman" pitchFamily="18" charset="0"/>
                          <a:ea typeface="Arial"/>
                          <a:cs typeface="Times New Roman" pitchFamily="18" charset="0"/>
                          <a:sym typeface="Arial"/>
                        </a:rPr>
                        <a:t>itu</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tingkat</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konsumsi</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gula</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dalam</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negri</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sudah</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melebihi</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tingkat</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produksinya</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serta</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juga</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terjadi</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penurunan</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terhadap</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produktivitas</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tebu</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dan</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pada</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saat</a:t>
                      </a:r>
                      <a:r>
                        <a:rPr lang="en-US" sz="2000" b="1" i="0" u="none" strike="noStrike" cap="none" dirty="0" smtClean="0">
                          <a:solidFill>
                            <a:schemeClr val="bg1"/>
                          </a:solidFill>
                          <a:latin typeface="Times New Roman" pitchFamily="18" charset="0"/>
                          <a:ea typeface="Arial"/>
                          <a:cs typeface="Times New Roman" pitchFamily="18" charset="0"/>
                          <a:sym typeface="Arial"/>
                        </a:rPr>
                        <a:t> yang </a:t>
                      </a:r>
                      <a:r>
                        <a:rPr lang="en-US" sz="2000" b="1" i="0" u="none" strike="noStrike" cap="none" dirty="0" err="1" smtClean="0">
                          <a:solidFill>
                            <a:schemeClr val="bg1"/>
                          </a:solidFill>
                          <a:latin typeface="Times New Roman" pitchFamily="18" charset="0"/>
                          <a:ea typeface="Arial"/>
                          <a:cs typeface="Times New Roman" pitchFamily="18" charset="0"/>
                          <a:sym typeface="Arial"/>
                        </a:rPr>
                        <a:t>bersamaan</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luas</a:t>
                      </a:r>
                      <a:r>
                        <a:rPr lang="en-US" sz="2000" b="1" i="0" u="none" strike="noStrike" cap="none" dirty="0" smtClean="0">
                          <a:solidFill>
                            <a:schemeClr val="bg1"/>
                          </a:solidFill>
                          <a:latin typeface="Times New Roman" pitchFamily="18" charset="0"/>
                          <a:ea typeface="Arial"/>
                          <a:cs typeface="Times New Roman" pitchFamily="18" charset="0"/>
                          <a:sym typeface="Arial"/>
                        </a:rPr>
                        <a:t> area </a:t>
                      </a:r>
                      <a:r>
                        <a:rPr lang="en-US" sz="2000" b="1" i="0" u="none" strike="noStrike" cap="none" dirty="0" err="1" smtClean="0">
                          <a:solidFill>
                            <a:schemeClr val="bg1"/>
                          </a:solidFill>
                          <a:latin typeface="Times New Roman" pitchFamily="18" charset="0"/>
                          <a:ea typeface="Arial"/>
                          <a:cs typeface="Times New Roman" pitchFamily="18" charset="0"/>
                          <a:sym typeface="Arial"/>
                        </a:rPr>
                        <a:t>perkebunan</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tebu</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juga</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tidak</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menunjukkan</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adanya</a:t>
                      </a:r>
                      <a:r>
                        <a:rPr lang="en-US" sz="2000" b="1" i="0" u="none" strike="noStrike" cap="none" dirty="0" smtClean="0">
                          <a:solidFill>
                            <a:schemeClr val="bg1"/>
                          </a:solidFill>
                          <a:latin typeface="Times New Roman" pitchFamily="18" charset="0"/>
                          <a:ea typeface="Arial"/>
                          <a:cs typeface="Times New Roman" pitchFamily="18" charset="0"/>
                          <a:sym typeface="Arial"/>
                        </a:rPr>
                        <a:t> </a:t>
                      </a:r>
                      <a:r>
                        <a:rPr lang="en-US" sz="2000" b="1" i="0" u="none" strike="noStrike" cap="none" dirty="0" err="1" smtClean="0">
                          <a:solidFill>
                            <a:schemeClr val="bg1"/>
                          </a:solidFill>
                          <a:latin typeface="Times New Roman" pitchFamily="18" charset="0"/>
                          <a:ea typeface="Arial"/>
                          <a:cs typeface="Times New Roman" pitchFamily="18" charset="0"/>
                          <a:sym typeface="Arial"/>
                        </a:rPr>
                        <a:t>peningkatan</a:t>
                      </a:r>
                      <a:r>
                        <a:rPr lang="en-US" sz="2000" b="1" i="0" u="none" strike="noStrike" cap="none" dirty="0" smtClean="0">
                          <a:solidFill>
                            <a:schemeClr val="bg1"/>
                          </a:solidFill>
                          <a:latin typeface="Times New Roman" pitchFamily="18" charset="0"/>
                          <a:ea typeface="Arial"/>
                          <a:cs typeface="Times New Roman" pitchFamily="18" charset="0"/>
                          <a:sym typeface="Arial"/>
                        </a:rPr>
                        <a:t> yang </a:t>
                      </a:r>
                      <a:r>
                        <a:rPr lang="en-US" sz="2000" b="1" i="0" u="none" strike="noStrike" cap="none" dirty="0" err="1" smtClean="0">
                          <a:solidFill>
                            <a:schemeClr val="bg1"/>
                          </a:solidFill>
                          <a:latin typeface="Times New Roman" pitchFamily="18" charset="0"/>
                          <a:ea typeface="Arial"/>
                          <a:cs typeface="Times New Roman" pitchFamily="18" charset="0"/>
                          <a:sym typeface="Arial"/>
                        </a:rPr>
                        <a:t>berarti</a:t>
                      </a:r>
                      <a:r>
                        <a:rPr lang="en-US" sz="2000" b="1" i="0" u="none" strike="noStrike" cap="none" dirty="0" smtClean="0">
                          <a:solidFill>
                            <a:schemeClr val="bg1"/>
                          </a:solidFill>
                          <a:latin typeface="Times New Roman" pitchFamily="18" charset="0"/>
                          <a:ea typeface="Arial"/>
                          <a:cs typeface="Times New Roman" pitchFamily="18" charset="0"/>
                          <a:sym typeface="Arial"/>
                        </a:rPr>
                        <a:t>. </a:t>
                      </a:r>
                    </a:p>
                    <a:p>
                      <a:endParaRPr lang="id-ID" dirty="0"/>
                    </a:p>
                  </a:txBody>
                  <a:tcPr>
                    <a:solidFill>
                      <a:schemeClr val="tx2">
                        <a:lumMod val="75000"/>
                      </a:schemeClr>
                    </a:solidFill>
                  </a:tcPr>
                </a:tc>
                <a:extLst>
                  <a:ext uri="{0D108BD9-81ED-4DB2-BD59-A6C34878D82A}">
                    <a16:rowId xmlns="" xmlns:a16="http://schemas.microsoft.com/office/drawing/2014/main" val="3297404728"/>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15"/>
        <p:cNvGrpSpPr/>
        <p:nvPr/>
      </p:nvGrpSpPr>
      <p:grpSpPr>
        <a:xfrm>
          <a:off x="0" y="0"/>
          <a:ext cx="0" cy="0"/>
          <a:chOff x="0" y="0"/>
          <a:chExt cx="0" cy="0"/>
        </a:xfrm>
      </p:grpSpPr>
      <p:sp>
        <p:nvSpPr>
          <p:cNvPr id="1016" name="Google Shape;1016;p29"/>
          <p:cNvSpPr txBox="1">
            <a:spLocks noGrp="1"/>
          </p:cNvSpPr>
          <p:nvPr>
            <p:ph type="subTitle" idx="1"/>
          </p:nvPr>
        </p:nvSpPr>
        <p:spPr>
          <a:xfrm>
            <a:off x="509025" y="3439475"/>
            <a:ext cx="4456500" cy="1527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lt1"/>
              </a:buClr>
              <a:buSzPts val="1100"/>
              <a:buFont typeface="Arial"/>
              <a:buNone/>
            </a:pPr>
            <a:r>
              <a:rPr lang="en" dirty="0">
                <a:solidFill>
                  <a:schemeClr val="lt1"/>
                </a:solidFill>
                <a:highlight>
                  <a:schemeClr val="lt2"/>
                </a:highlight>
                <a:latin typeface="Poppins ExtraBold"/>
                <a:ea typeface="Poppins ExtraBold"/>
                <a:cs typeface="Poppins ExtraBold"/>
                <a:sym typeface="Poppins ExtraBold"/>
              </a:rPr>
              <a:t>DO YOU HAVE ANY QUESTIONS?</a:t>
            </a:r>
            <a:endParaRPr dirty="0">
              <a:solidFill>
                <a:schemeClr val="lt1"/>
              </a:solidFill>
              <a:highlight>
                <a:schemeClr val="lt2"/>
              </a:highlight>
              <a:latin typeface="Poppins ExtraBold"/>
              <a:ea typeface="Poppins ExtraBold"/>
              <a:cs typeface="Poppins ExtraBold"/>
              <a:sym typeface="Poppins ExtraBold"/>
            </a:endParaRPr>
          </a:p>
          <a:p>
            <a:pPr marL="0" lvl="0" indent="0" algn="l" rtl="0">
              <a:spcBef>
                <a:spcPts val="0"/>
              </a:spcBef>
              <a:spcAft>
                <a:spcPts val="0"/>
              </a:spcAft>
              <a:buClr>
                <a:schemeClr val="lt1"/>
              </a:buClr>
              <a:buSzPts val="1100"/>
              <a:buFont typeface="Arial"/>
              <a:buNone/>
            </a:pPr>
            <a:endParaRPr sz="1600" dirty="0"/>
          </a:p>
        </p:txBody>
      </p:sp>
      <p:sp>
        <p:nvSpPr>
          <p:cNvPr id="1017" name="Google Shape;1017;p29"/>
          <p:cNvSpPr txBox="1">
            <a:spLocks noGrp="1"/>
          </p:cNvSpPr>
          <p:nvPr>
            <p:ph type="ctrTitle"/>
          </p:nvPr>
        </p:nvSpPr>
        <p:spPr>
          <a:xfrm>
            <a:off x="509025" y="1870913"/>
            <a:ext cx="6437700" cy="1637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THANKS!</a:t>
            </a:r>
            <a:endParaRPr/>
          </a:p>
        </p:txBody>
      </p:sp>
      <p:sp>
        <p:nvSpPr>
          <p:cNvPr id="1018" name="Google Shape;1018;p29"/>
          <p:cNvSpPr txBox="1"/>
          <p:nvPr/>
        </p:nvSpPr>
        <p:spPr>
          <a:xfrm>
            <a:off x="509025" y="6549775"/>
            <a:ext cx="3000000" cy="434700"/>
          </a:xfrm>
          <a:prstGeom prst="rect">
            <a:avLst/>
          </a:prstGeom>
          <a:noFill/>
          <a:ln>
            <a:noFill/>
          </a:ln>
        </p:spPr>
        <p:txBody>
          <a:bodyPr spcFirstLastPara="1" wrap="square" lIns="91425" tIns="91425" rIns="91425" bIns="91425" anchor="t" anchorCtr="0">
            <a:noAutofit/>
          </a:bodyPr>
          <a:lstStyle/>
          <a:p>
            <a:pPr marL="0" lvl="0" indent="0" algn="l" rtl="0">
              <a:spcBef>
                <a:spcPts val="300"/>
              </a:spcBef>
              <a:spcAft>
                <a:spcPts val="0"/>
              </a:spcAft>
              <a:buNone/>
            </a:pPr>
            <a:r>
              <a:rPr lang="en" sz="1200" b="1">
                <a:solidFill>
                  <a:schemeClr val="dk1"/>
                </a:solidFill>
                <a:latin typeface="Quicksand"/>
                <a:ea typeface="Quicksand"/>
                <a:cs typeface="Quicksand"/>
                <a:sym typeface="Quicksand"/>
              </a:rPr>
              <a:t>Please keep this slide for attribution</a:t>
            </a:r>
            <a:endParaRPr sz="1200" b="1">
              <a:solidFill>
                <a:schemeClr val="dk1"/>
              </a:solidFill>
              <a:latin typeface="Quicksand"/>
              <a:ea typeface="Quicksand"/>
              <a:cs typeface="Quicksand"/>
              <a:sym typeface="Quicksand"/>
            </a:endParaRPr>
          </a:p>
        </p:txBody>
      </p:sp>
    </p:spTree>
  </p:cSld>
  <p:clrMapOvr>
    <a:masterClrMapping/>
  </p:clrMapOvr>
</p:sld>
</file>

<file path=ppt/theme/theme1.xml><?xml version="1.0" encoding="utf-8"?>
<a:theme xmlns:a="http://schemas.openxmlformats.org/drawingml/2006/main" name="Cool and Simple Thesis Defense Program Brochure by Slidesgo">
  <a:themeElements>
    <a:clrScheme name="Simple Light">
      <a:dk1>
        <a:srgbClr val="000000"/>
      </a:dk1>
      <a:lt1>
        <a:srgbClr val="FFFFFF"/>
      </a:lt1>
      <a:dk2>
        <a:srgbClr val="F6BBFF"/>
      </a:dk2>
      <a:lt2>
        <a:srgbClr val="748AFF"/>
      </a:lt2>
      <a:accent1>
        <a:srgbClr val="FF9968"/>
      </a:accent1>
      <a:accent2>
        <a:srgbClr val="DFE9FF"/>
      </a:accent2>
      <a:accent3>
        <a:srgbClr val="FFFFFF"/>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TotalTime>
  <Words>532</Words>
  <Application>Microsoft Office PowerPoint</Application>
  <PresentationFormat>Custom</PresentationFormat>
  <Paragraphs>29</Paragraphs>
  <Slides>7</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vt:i4>
      </vt:variant>
    </vt:vector>
  </HeadingPairs>
  <TitlesOfParts>
    <vt:vector size="16" baseType="lpstr">
      <vt:lpstr>Fira Sans Condensed SemiBold</vt:lpstr>
      <vt:lpstr>Calibri</vt:lpstr>
      <vt:lpstr>Quicksand Light</vt:lpstr>
      <vt:lpstr>Times New Roman</vt:lpstr>
      <vt:lpstr>Poppins ExtraBold</vt:lpstr>
      <vt:lpstr>SimSun</vt:lpstr>
      <vt:lpstr>Arial</vt:lpstr>
      <vt:lpstr>Quicksand</vt:lpstr>
      <vt:lpstr>Cool and Simple Thesis Defense Program Brochure by Slidesgo</vt:lpstr>
      <vt:lpstr>SEJARAH PEDESAAN   Perkembangan Pedesaan Pasca Nasionalisasi Perusahaan Asing </vt:lpstr>
      <vt:lpstr>PEMBAHASAN MATERI</vt:lpstr>
      <vt:lpstr>LATAR BELAKANG  NASIONALISASI</vt:lpstr>
      <vt:lpstr>PROSES NASIONALISASI PERUSAHAAN ASING</vt:lpstr>
      <vt:lpstr>Faktor Nasionalisasi Perusahaan Asing</vt:lpstr>
      <vt:lpstr>SEJARAH LOKAL DALAM PENDEKATAN MULTIDIMENSIONAL</vt:lpstr>
      <vt:lpstr>THANKS!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SEJARAH LOKAL   METODOLOGI PENULISAN SEJARAH LOKAL  </dc:title>
  <cp:lastModifiedBy>YUSUF</cp:lastModifiedBy>
  <cp:revision>14</cp:revision>
  <dcterms:modified xsi:type="dcterms:W3CDTF">2021-10-24T16:38:08Z</dcterms:modified>
</cp:coreProperties>
</file>